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5" r:id="rId2"/>
    <p:sldId id="273" r:id="rId3"/>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59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9831" y="1930402"/>
            <a:ext cx="4965726" cy="4439441"/>
          </a:xfrm>
        </p:spPr>
        <p:txBody>
          <a:bodyPr anchor="b"/>
          <a:lstStyle>
            <a:lvl1pPr>
              <a:defRPr sz="5088"/>
            </a:lvl1pPr>
          </a:lstStyle>
          <a:p>
            <a:r>
              <a:rPr lang="en-US"/>
              <a:t>Click to edit Master title style</a:t>
            </a:r>
            <a:endParaRPr lang="en-US" dirty="0"/>
          </a:p>
        </p:txBody>
      </p:sp>
      <p:sp>
        <p:nvSpPr>
          <p:cNvPr id="3" name="Subtitle 2"/>
          <p:cNvSpPr>
            <a:spLocks noGrp="1"/>
          </p:cNvSpPr>
          <p:nvPr>
            <p:ph type="subTitle" idx="1"/>
          </p:nvPr>
        </p:nvSpPr>
        <p:spPr>
          <a:xfrm>
            <a:off x="649831" y="6369840"/>
            <a:ext cx="4965726" cy="1148560"/>
          </a:xfrm>
        </p:spPr>
        <p:txBody>
          <a:bodyPr anchor="t"/>
          <a:lstStyle>
            <a:lvl1pPr marL="0" indent="0" algn="l">
              <a:buNone/>
              <a:defRPr cap="all">
                <a:solidFill>
                  <a:schemeClr val="bg2">
                    <a:lumMod val="40000"/>
                    <a:lumOff val="60000"/>
                  </a:schemeClr>
                </a:solidFill>
              </a:defRPr>
            </a:lvl1pPr>
            <a:lvl2pPr marL="323078" indent="0" algn="ctr">
              <a:buNone/>
              <a:defRPr>
                <a:solidFill>
                  <a:schemeClr val="tx1">
                    <a:tint val="75000"/>
                  </a:schemeClr>
                </a:solidFill>
              </a:defRPr>
            </a:lvl2pPr>
            <a:lvl3pPr marL="646156" indent="0" algn="ctr">
              <a:buNone/>
              <a:defRPr>
                <a:solidFill>
                  <a:schemeClr val="tx1">
                    <a:tint val="75000"/>
                  </a:schemeClr>
                </a:solidFill>
              </a:defRPr>
            </a:lvl3pPr>
            <a:lvl4pPr marL="969234" indent="0" algn="ctr">
              <a:buNone/>
              <a:defRPr>
                <a:solidFill>
                  <a:schemeClr val="tx1">
                    <a:tint val="75000"/>
                  </a:schemeClr>
                </a:solidFill>
              </a:defRPr>
            </a:lvl4pPr>
            <a:lvl5pPr marL="1292313" indent="0" algn="ctr">
              <a:buNone/>
              <a:defRPr>
                <a:solidFill>
                  <a:schemeClr val="tx1">
                    <a:tint val="75000"/>
                  </a:schemeClr>
                </a:solidFill>
              </a:defRPr>
            </a:lvl5pPr>
            <a:lvl6pPr marL="1615391" indent="0" algn="ctr">
              <a:buNone/>
              <a:defRPr>
                <a:solidFill>
                  <a:schemeClr val="tx1">
                    <a:tint val="75000"/>
                  </a:schemeClr>
                </a:solidFill>
              </a:defRPr>
            </a:lvl6pPr>
            <a:lvl7pPr marL="1938469" indent="0" algn="ctr">
              <a:buNone/>
              <a:defRPr>
                <a:solidFill>
                  <a:schemeClr val="tx1">
                    <a:tint val="75000"/>
                  </a:schemeClr>
                </a:solidFill>
              </a:defRPr>
            </a:lvl7pPr>
            <a:lvl8pPr marL="2261547" indent="0" algn="ctr">
              <a:buNone/>
              <a:defRPr>
                <a:solidFill>
                  <a:schemeClr val="tx1">
                    <a:tint val="75000"/>
                  </a:schemeClr>
                </a:solidFill>
              </a:defRPr>
            </a:lvl8pPr>
            <a:lvl9pPr marL="2584625"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4044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2" y="6400783"/>
            <a:ext cx="4965726" cy="755650"/>
          </a:xfrm>
        </p:spPr>
        <p:txBody>
          <a:bodyPr anchor="b">
            <a:normAutofit/>
          </a:bodyPr>
          <a:lstStyle>
            <a:lvl1pPr algn="l">
              <a:defRPr sz="169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831" y="914400"/>
            <a:ext cx="4965726" cy="48542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129"/>
            </a:lvl1pPr>
            <a:lvl2pPr marL="323078" indent="0">
              <a:buNone/>
              <a:defRPr sz="1129"/>
            </a:lvl2pPr>
            <a:lvl3pPr marL="646156" indent="0">
              <a:buNone/>
              <a:defRPr sz="1129"/>
            </a:lvl3pPr>
            <a:lvl4pPr marL="969234" indent="0">
              <a:buNone/>
              <a:defRPr sz="1129"/>
            </a:lvl4pPr>
            <a:lvl5pPr marL="1292313" indent="0">
              <a:buNone/>
              <a:defRPr sz="1129"/>
            </a:lvl5pPr>
            <a:lvl6pPr marL="1615391" indent="0">
              <a:buNone/>
              <a:defRPr sz="1129"/>
            </a:lvl6pPr>
            <a:lvl7pPr marL="1938469" indent="0">
              <a:buNone/>
              <a:defRPr sz="1129"/>
            </a:lvl7pPr>
            <a:lvl8pPr marL="2261547" indent="0">
              <a:buNone/>
              <a:defRPr sz="1129"/>
            </a:lvl8pPr>
            <a:lvl9pPr marL="2584625" indent="0">
              <a:buNone/>
              <a:defRPr sz="1129"/>
            </a:lvl9pPr>
          </a:lstStyle>
          <a:p>
            <a:r>
              <a:rPr lang="en-US"/>
              <a:t>Click icon to add picture</a:t>
            </a:r>
            <a:endParaRPr lang="en-US" dirty="0"/>
          </a:p>
        </p:txBody>
      </p:sp>
      <p:sp>
        <p:nvSpPr>
          <p:cNvPr id="4" name="Text Placeholder 3"/>
          <p:cNvSpPr>
            <a:spLocks noGrp="1"/>
          </p:cNvSpPr>
          <p:nvPr>
            <p:ph type="body" sz="half" idx="2"/>
          </p:nvPr>
        </p:nvSpPr>
        <p:spPr>
          <a:xfrm>
            <a:off x="649833" y="7156433"/>
            <a:ext cx="4965725" cy="658283"/>
          </a:xfrm>
        </p:spPr>
        <p:txBody>
          <a:bodyPr>
            <a:normAutofit/>
          </a:bodyPr>
          <a:lstStyle>
            <a:lvl1pPr marL="0" indent="0">
              <a:buNone/>
              <a:defRPr sz="847"/>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236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1" y="1930400"/>
            <a:ext cx="4965726" cy="2641600"/>
          </a:xfrm>
        </p:spPr>
        <p:txBody>
          <a:bodyPr/>
          <a:lstStyle>
            <a:lvl1pPr>
              <a:defRPr sz="3390"/>
            </a:lvl1pPr>
          </a:lstStyle>
          <a:p>
            <a:r>
              <a:rPr lang="en-US"/>
              <a:t>Click to edit Master title style</a:t>
            </a:r>
            <a:endParaRPr lang="en-US" dirty="0"/>
          </a:p>
        </p:txBody>
      </p:sp>
      <p:sp>
        <p:nvSpPr>
          <p:cNvPr id="8" name="Text Placeholder 3"/>
          <p:cNvSpPr>
            <a:spLocks noGrp="1"/>
          </p:cNvSpPr>
          <p:nvPr>
            <p:ph type="body" sz="half" idx="2"/>
          </p:nvPr>
        </p:nvSpPr>
        <p:spPr>
          <a:xfrm>
            <a:off x="649831" y="4876800"/>
            <a:ext cx="4965726" cy="3149600"/>
          </a:xfrm>
        </p:spPr>
        <p:txBody>
          <a:bodyPr anchor="ctr">
            <a:normAutofit/>
          </a:bodyPr>
          <a:lstStyle>
            <a:lvl1pPr marL="0" indent="0">
              <a:buNone/>
              <a:defRPr sz="1274"/>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21882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6057" y="1930400"/>
            <a:ext cx="4500787" cy="3097832"/>
          </a:xfrm>
        </p:spPr>
        <p:txBody>
          <a:bodyPr/>
          <a:lstStyle>
            <a:lvl1pPr>
              <a:defRPr sz="3390"/>
            </a:lvl1pPr>
          </a:lstStyle>
          <a:p>
            <a:r>
              <a:rPr lang="en-US"/>
              <a:t>Click to edit Master title style</a:t>
            </a:r>
            <a:endParaRPr lang="en-US" dirty="0"/>
          </a:p>
        </p:txBody>
      </p:sp>
      <p:sp>
        <p:nvSpPr>
          <p:cNvPr id="11" name="Text Placeholder 3"/>
          <p:cNvSpPr>
            <a:spLocks noGrp="1"/>
          </p:cNvSpPr>
          <p:nvPr>
            <p:ph type="body" sz="half" idx="14"/>
          </p:nvPr>
        </p:nvSpPr>
        <p:spPr>
          <a:xfrm>
            <a:off x="1086134" y="5028232"/>
            <a:ext cx="4095869" cy="456232"/>
          </a:xfrm>
        </p:spPr>
        <p:txBody>
          <a:bodyPr vert="horz" lIns="91440" tIns="45720" rIns="91440" bIns="45720" rtlCol="0" anchor="t">
            <a:normAutofit/>
          </a:bodyPr>
          <a:lstStyle>
            <a:lvl1pPr marL="0" indent="0">
              <a:buNone/>
              <a:defRPr lang="en-US" sz="988" b="0" i="0" kern="1200" cap="small" dirty="0">
                <a:solidFill>
                  <a:schemeClr val="bg2">
                    <a:lumMod val="40000"/>
                    <a:lumOff val="60000"/>
                  </a:schemeClr>
                </a:solidFill>
                <a:latin typeface="+mj-lt"/>
                <a:ea typeface="+mj-ea"/>
                <a:cs typeface="+mj-cs"/>
              </a:defRPr>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marL="0" lvl="0" indent="0">
              <a:buNone/>
            </a:pPr>
            <a:r>
              <a:rPr lang="en-US"/>
              <a:t>Click to edit Master text styles</a:t>
            </a:r>
          </a:p>
        </p:txBody>
      </p:sp>
      <p:sp>
        <p:nvSpPr>
          <p:cNvPr id="10" name="Text Placeholder 3"/>
          <p:cNvSpPr>
            <a:spLocks noGrp="1"/>
          </p:cNvSpPr>
          <p:nvPr>
            <p:ph type="body" sz="half" idx="2"/>
          </p:nvPr>
        </p:nvSpPr>
        <p:spPr>
          <a:xfrm>
            <a:off x="649831" y="5800876"/>
            <a:ext cx="4965726" cy="2235200"/>
          </a:xfrm>
        </p:spPr>
        <p:txBody>
          <a:bodyPr anchor="ctr">
            <a:normAutofit/>
          </a:bodyPr>
          <a:lstStyle>
            <a:lvl1pPr marL="0" indent="0">
              <a:buNone/>
              <a:defRPr sz="1274"/>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2" name="TextBox 11"/>
          <p:cNvSpPr txBox="1"/>
          <p:nvPr/>
        </p:nvSpPr>
        <p:spPr>
          <a:xfrm>
            <a:off x="505423" y="1295004"/>
            <a:ext cx="451193" cy="141872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8619" dirty="0"/>
              <a:t>“</a:t>
            </a:r>
          </a:p>
        </p:txBody>
      </p:sp>
      <p:sp>
        <p:nvSpPr>
          <p:cNvPr id="15" name="TextBox 14"/>
          <p:cNvSpPr txBox="1"/>
          <p:nvPr/>
        </p:nvSpPr>
        <p:spPr>
          <a:xfrm>
            <a:off x="5249768" y="3485050"/>
            <a:ext cx="451193" cy="141872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8619" dirty="0"/>
              <a:t>”</a:t>
            </a:r>
          </a:p>
        </p:txBody>
      </p:sp>
    </p:spTree>
    <p:extLst>
      <p:ext uri="{BB962C8B-B14F-4D97-AF65-F5344CB8AC3E}">
        <p14:creationId xmlns:p14="http://schemas.microsoft.com/office/powerpoint/2010/main" val="4104118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49832" y="4165601"/>
            <a:ext cx="4965727" cy="2204240"/>
          </a:xfrm>
        </p:spPr>
        <p:txBody>
          <a:bodyPr anchor="b"/>
          <a:lstStyle>
            <a:lvl1pPr algn="l">
              <a:defRPr sz="2826" b="0" cap="none"/>
            </a:lvl1pPr>
          </a:lstStyle>
          <a:p>
            <a:r>
              <a:rPr lang="en-US"/>
              <a:t>Click to edit Master title style</a:t>
            </a:r>
            <a:endParaRPr lang="en-US" dirty="0"/>
          </a:p>
        </p:txBody>
      </p:sp>
      <p:sp>
        <p:nvSpPr>
          <p:cNvPr id="3" name="Text Placeholder 2"/>
          <p:cNvSpPr>
            <a:spLocks noGrp="1"/>
          </p:cNvSpPr>
          <p:nvPr>
            <p:ph type="body" idx="1"/>
          </p:nvPr>
        </p:nvSpPr>
        <p:spPr>
          <a:xfrm>
            <a:off x="649831" y="6369841"/>
            <a:ext cx="4965726" cy="1147200"/>
          </a:xfrm>
        </p:spPr>
        <p:txBody>
          <a:bodyPr anchor="t"/>
          <a:lstStyle>
            <a:lvl1pPr marL="0" indent="0" algn="l">
              <a:buNone/>
              <a:defRPr sz="1415" cap="none">
                <a:solidFill>
                  <a:schemeClr val="bg2">
                    <a:lumMod val="40000"/>
                    <a:lumOff val="60000"/>
                  </a:schemeClr>
                </a:solidFill>
              </a:defRPr>
            </a:lvl1pPr>
            <a:lvl2pPr marL="323078" indent="0">
              <a:buNone/>
              <a:defRPr sz="1274">
                <a:solidFill>
                  <a:schemeClr val="tx1">
                    <a:tint val="75000"/>
                  </a:schemeClr>
                </a:solidFill>
              </a:defRPr>
            </a:lvl2pPr>
            <a:lvl3pPr marL="646156" indent="0">
              <a:buNone/>
              <a:defRPr sz="1129">
                <a:solidFill>
                  <a:schemeClr val="tx1">
                    <a:tint val="75000"/>
                  </a:schemeClr>
                </a:solidFill>
              </a:defRPr>
            </a:lvl3pPr>
            <a:lvl4pPr marL="969234" indent="0">
              <a:buNone/>
              <a:defRPr sz="988">
                <a:solidFill>
                  <a:schemeClr val="tx1">
                    <a:tint val="75000"/>
                  </a:schemeClr>
                </a:solidFill>
              </a:defRPr>
            </a:lvl4pPr>
            <a:lvl5pPr marL="1292313" indent="0">
              <a:buNone/>
              <a:defRPr sz="988">
                <a:solidFill>
                  <a:schemeClr val="tx1">
                    <a:tint val="75000"/>
                  </a:schemeClr>
                </a:solidFill>
              </a:defRPr>
            </a:lvl5pPr>
            <a:lvl6pPr marL="1615391" indent="0">
              <a:buNone/>
              <a:defRPr sz="988">
                <a:solidFill>
                  <a:schemeClr val="tx1">
                    <a:tint val="75000"/>
                  </a:schemeClr>
                </a:solidFill>
              </a:defRPr>
            </a:lvl6pPr>
            <a:lvl7pPr marL="1938469" indent="0">
              <a:buNone/>
              <a:defRPr sz="988">
                <a:solidFill>
                  <a:schemeClr val="tx1">
                    <a:tint val="75000"/>
                  </a:schemeClr>
                </a:solidFill>
              </a:defRPr>
            </a:lvl7pPr>
            <a:lvl8pPr marL="2261547" indent="0">
              <a:buNone/>
              <a:defRPr sz="988">
                <a:solidFill>
                  <a:schemeClr val="tx1">
                    <a:tint val="75000"/>
                  </a:schemeClr>
                </a:solidFill>
              </a:defRPr>
            </a:lvl8pPr>
            <a:lvl9pPr marL="2584625" indent="0">
              <a:buNone/>
              <a:defRPr sz="9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74594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967"/>
            </a:lvl1pPr>
          </a:lstStyle>
          <a:p>
            <a:r>
              <a:rPr lang="en-US"/>
              <a:t>Click to edit Master title style</a:t>
            </a:r>
            <a:endParaRPr lang="en-US" dirty="0"/>
          </a:p>
        </p:txBody>
      </p:sp>
      <p:sp>
        <p:nvSpPr>
          <p:cNvPr id="3" name="Text Placeholder 2"/>
          <p:cNvSpPr>
            <a:spLocks noGrp="1"/>
          </p:cNvSpPr>
          <p:nvPr>
            <p:ph type="body" idx="1"/>
          </p:nvPr>
        </p:nvSpPr>
        <p:spPr>
          <a:xfrm>
            <a:off x="356126" y="2641600"/>
            <a:ext cx="1658044" cy="768349"/>
          </a:xfrm>
        </p:spPr>
        <p:txBody>
          <a:bodyPr anchor="b">
            <a:noAutofit/>
          </a:bodyPr>
          <a:lstStyle>
            <a:lvl1pPr marL="0" indent="0">
              <a:buNone/>
              <a:defRPr sz="1697" b="0">
                <a:solidFill>
                  <a:schemeClr val="bg2">
                    <a:lumMod val="40000"/>
                    <a:lumOff val="60000"/>
                  </a:schemeClr>
                </a:solidFill>
              </a:defRPr>
            </a:lvl1pPr>
            <a:lvl2pPr marL="323078" indent="0">
              <a:buNone/>
              <a:defRPr sz="1415" b="1"/>
            </a:lvl2pPr>
            <a:lvl3pPr marL="646156" indent="0">
              <a:buNone/>
              <a:defRPr sz="1274" b="1"/>
            </a:lvl3pPr>
            <a:lvl4pPr marL="969234" indent="0">
              <a:buNone/>
              <a:defRPr sz="1129" b="1"/>
            </a:lvl4pPr>
            <a:lvl5pPr marL="1292313" indent="0">
              <a:buNone/>
              <a:defRPr sz="1129" b="1"/>
            </a:lvl5pPr>
            <a:lvl6pPr marL="1615391" indent="0">
              <a:buNone/>
              <a:defRPr sz="1129" b="1"/>
            </a:lvl6pPr>
            <a:lvl7pPr marL="1938469" indent="0">
              <a:buNone/>
              <a:defRPr sz="1129" b="1"/>
            </a:lvl7pPr>
            <a:lvl8pPr marL="2261547" indent="0">
              <a:buNone/>
              <a:defRPr sz="1129" b="1"/>
            </a:lvl8pPr>
            <a:lvl9pPr marL="2584625" indent="0">
              <a:buNone/>
              <a:defRPr sz="1129" b="1"/>
            </a:lvl9pPr>
          </a:lstStyle>
          <a:p>
            <a:pPr lvl="0"/>
            <a:r>
              <a:rPr lang="en-US"/>
              <a:t>Click to edit Master text styles</a:t>
            </a:r>
          </a:p>
        </p:txBody>
      </p:sp>
      <p:sp>
        <p:nvSpPr>
          <p:cNvPr id="16" name="Text Placeholder 3"/>
          <p:cNvSpPr>
            <a:spLocks noGrp="1"/>
          </p:cNvSpPr>
          <p:nvPr>
            <p:ph type="body" sz="half" idx="15"/>
          </p:nvPr>
        </p:nvSpPr>
        <p:spPr>
          <a:xfrm>
            <a:off x="367107" y="3556000"/>
            <a:ext cx="1647063" cy="4785784"/>
          </a:xfrm>
        </p:spPr>
        <p:txBody>
          <a:bodyPr anchor="t">
            <a:normAutofit/>
          </a:bodyPr>
          <a:lstStyle>
            <a:lvl1pPr marL="0" indent="0">
              <a:buNone/>
              <a:defRPr sz="988"/>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lvl="0"/>
            <a:r>
              <a:rPr lang="en-US"/>
              <a:t>Click to edit Master text styles</a:t>
            </a:r>
          </a:p>
        </p:txBody>
      </p:sp>
      <p:sp>
        <p:nvSpPr>
          <p:cNvPr id="5" name="Text Placeholder 4"/>
          <p:cNvSpPr>
            <a:spLocks noGrp="1"/>
          </p:cNvSpPr>
          <p:nvPr>
            <p:ph type="body" sz="quarter" idx="3"/>
          </p:nvPr>
        </p:nvSpPr>
        <p:spPr>
          <a:xfrm>
            <a:off x="2185129" y="2641600"/>
            <a:ext cx="1652065" cy="768349"/>
          </a:xfrm>
        </p:spPr>
        <p:txBody>
          <a:bodyPr anchor="b">
            <a:noAutofit/>
          </a:bodyPr>
          <a:lstStyle>
            <a:lvl1pPr marL="0" indent="0">
              <a:buNone/>
              <a:defRPr sz="1697" b="0">
                <a:solidFill>
                  <a:schemeClr val="bg2">
                    <a:lumMod val="40000"/>
                    <a:lumOff val="60000"/>
                  </a:schemeClr>
                </a:solidFill>
              </a:defRPr>
            </a:lvl1pPr>
            <a:lvl2pPr marL="323078" indent="0">
              <a:buNone/>
              <a:defRPr sz="1415" b="1"/>
            </a:lvl2pPr>
            <a:lvl3pPr marL="646156" indent="0">
              <a:buNone/>
              <a:defRPr sz="1274" b="1"/>
            </a:lvl3pPr>
            <a:lvl4pPr marL="969234" indent="0">
              <a:buNone/>
              <a:defRPr sz="1129" b="1"/>
            </a:lvl4pPr>
            <a:lvl5pPr marL="1292313" indent="0">
              <a:buNone/>
              <a:defRPr sz="1129" b="1"/>
            </a:lvl5pPr>
            <a:lvl6pPr marL="1615391" indent="0">
              <a:buNone/>
              <a:defRPr sz="1129" b="1"/>
            </a:lvl6pPr>
            <a:lvl7pPr marL="1938469" indent="0">
              <a:buNone/>
              <a:defRPr sz="1129" b="1"/>
            </a:lvl7pPr>
            <a:lvl8pPr marL="2261547" indent="0">
              <a:buNone/>
              <a:defRPr sz="1129" b="1"/>
            </a:lvl8pPr>
            <a:lvl9pPr marL="2584625" indent="0">
              <a:buNone/>
              <a:defRPr sz="1129" b="1"/>
            </a:lvl9pPr>
          </a:lstStyle>
          <a:p>
            <a:pPr lvl="0"/>
            <a:r>
              <a:rPr lang="en-US"/>
              <a:t>Click to edit Master text styles</a:t>
            </a:r>
          </a:p>
        </p:txBody>
      </p:sp>
      <p:sp>
        <p:nvSpPr>
          <p:cNvPr id="19" name="Text Placeholder 3"/>
          <p:cNvSpPr>
            <a:spLocks noGrp="1"/>
          </p:cNvSpPr>
          <p:nvPr>
            <p:ph type="body" sz="half" idx="16"/>
          </p:nvPr>
        </p:nvSpPr>
        <p:spPr>
          <a:xfrm>
            <a:off x="2179190" y="3556000"/>
            <a:ext cx="1658003" cy="4785784"/>
          </a:xfrm>
        </p:spPr>
        <p:txBody>
          <a:bodyPr anchor="t">
            <a:normAutofit/>
          </a:bodyPr>
          <a:lstStyle>
            <a:lvl1pPr marL="0" indent="0">
              <a:buNone/>
              <a:defRPr sz="988"/>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lvl="0"/>
            <a:r>
              <a:rPr lang="en-US"/>
              <a:t>Click to edit Master text styles</a:t>
            </a:r>
          </a:p>
        </p:txBody>
      </p:sp>
      <p:sp>
        <p:nvSpPr>
          <p:cNvPr id="14" name="Text Placeholder 4"/>
          <p:cNvSpPr>
            <a:spLocks noGrp="1"/>
          </p:cNvSpPr>
          <p:nvPr>
            <p:ph type="body" sz="quarter" idx="13"/>
          </p:nvPr>
        </p:nvSpPr>
        <p:spPr>
          <a:xfrm>
            <a:off x="4008688" y="2641600"/>
            <a:ext cx="1649744" cy="768349"/>
          </a:xfrm>
        </p:spPr>
        <p:txBody>
          <a:bodyPr anchor="b">
            <a:noAutofit/>
          </a:bodyPr>
          <a:lstStyle>
            <a:lvl1pPr marL="0" indent="0">
              <a:buNone/>
              <a:defRPr sz="1697" b="0">
                <a:solidFill>
                  <a:schemeClr val="bg2">
                    <a:lumMod val="40000"/>
                    <a:lumOff val="60000"/>
                  </a:schemeClr>
                </a:solidFill>
              </a:defRPr>
            </a:lvl1pPr>
            <a:lvl2pPr marL="323078" indent="0">
              <a:buNone/>
              <a:defRPr sz="1415" b="1"/>
            </a:lvl2pPr>
            <a:lvl3pPr marL="646156" indent="0">
              <a:buNone/>
              <a:defRPr sz="1274" b="1"/>
            </a:lvl3pPr>
            <a:lvl4pPr marL="969234" indent="0">
              <a:buNone/>
              <a:defRPr sz="1129" b="1"/>
            </a:lvl4pPr>
            <a:lvl5pPr marL="1292313" indent="0">
              <a:buNone/>
              <a:defRPr sz="1129" b="1"/>
            </a:lvl5pPr>
            <a:lvl6pPr marL="1615391" indent="0">
              <a:buNone/>
              <a:defRPr sz="1129" b="1"/>
            </a:lvl6pPr>
            <a:lvl7pPr marL="1938469" indent="0">
              <a:buNone/>
              <a:defRPr sz="1129" b="1"/>
            </a:lvl7pPr>
            <a:lvl8pPr marL="2261547" indent="0">
              <a:buNone/>
              <a:defRPr sz="1129" b="1"/>
            </a:lvl8pPr>
            <a:lvl9pPr marL="2584625" indent="0">
              <a:buNone/>
              <a:defRPr sz="1129" b="1"/>
            </a:lvl9pPr>
          </a:lstStyle>
          <a:p>
            <a:pPr lvl="0"/>
            <a:r>
              <a:rPr lang="en-US"/>
              <a:t>Click to edit Master text styles</a:t>
            </a:r>
          </a:p>
        </p:txBody>
      </p:sp>
      <p:sp>
        <p:nvSpPr>
          <p:cNvPr id="20" name="Text Placeholder 3"/>
          <p:cNvSpPr>
            <a:spLocks noGrp="1"/>
          </p:cNvSpPr>
          <p:nvPr>
            <p:ph type="body" sz="half" idx="17"/>
          </p:nvPr>
        </p:nvSpPr>
        <p:spPr>
          <a:xfrm>
            <a:off x="4008688" y="3556000"/>
            <a:ext cx="1649744" cy="4785784"/>
          </a:xfrm>
        </p:spPr>
        <p:txBody>
          <a:bodyPr anchor="t">
            <a:normAutofit/>
          </a:bodyPr>
          <a:lstStyle>
            <a:lvl1pPr marL="0" indent="0">
              <a:buNone/>
              <a:defRPr sz="988"/>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lvl="0"/>
            <a:r>
              <a:rPr lang="en-US"/>
              <a:t>Click to edit Master text styles</a:t>
            </a:r>
          </a:p>
        </p:txBody>
      </p:sp>
      <p:cxnSp>
        <p:nvCxnSpPr>
          <p:cNvPr id="17" name="Straight Connector 16"/>
          <p:cNvCxnSpPr/>
          <p:nvPr/>
        </p:nvCxnSpPr>
        <p:spPr>
          <a:xfrm>
            <a:off x="2096501" y="2844801"/>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17273" y="2844801"/>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15120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967"/>
            </a:lvl1pPr>
          </a:lstStyle>
          <a:p>
            <a:r>
              <a:rPr lang="en-US"/>
              <a:t>Click to edit Master title style</a:t>
            </a:r>
            <a:endParaRPr lang="en-US" dirty="0"/>
          </a:p>
        </p:txBody>
      </p:sp>
      <p:sp>
        <p:nvSpPr>
          <p:cNvPr id="3" name="Text Placeholder 2"/>
          <p:cNvSpPr>
            <a:spLocks noGrp="1"/>
          </p:cNvSpPr>
          <p:nvPr>
            <p:ph type="body" idx="1"/>
          </p:nvPr>
        </p:nvSpPr>
        <p:spPr>
          <a:xfrm>
            <a:off x="367107" y="5667933"/>
            <a:ext cx="1654209" cy="768349"/>
          </a:xfrm>
        </p:spPr>
        <p:txBody>
          <a:bodyPr anchor="b">
            <a:noAutofit/>
          </a:bodyPr>
          <a:lstStyle>
            <a:lvl1pPr marL="0" indent="0">
              <a:buNone/>
              <a:defRPr sz="1697" b="0">
                <a:solidFill>
                  <a:schemeClr val="bg2">
                    <a:lumMod val="40000"/>
                    <a:lumOff val="60000"/>
                  </a:schemeClr>
                </a:solidFill>
              </a:defRPr>
            </a:lvl1pPr>
            <a:lvl2pPr marL="323078" indent="0">
              <a:buNone/>
              <a:defRPr sz="1415" b="1"/>
            </a:lvl2pPr>
            <a:lvl3pPr marL="646156" indent="0">
              <a:buNone/>
              <a:defRPr sz="1274" b="1"/>
            </a:lvl3pPr>
            <a:lvl4pPr marL="969234" indent="0">
              <a:buNone/>
              <a:defRPr sz="1129" b="1"/>
            </a:lvl4pPr>
            <a:lvl5pPr marL="1292313" indent="0">
              <a:buNone/>
              <a:defRPr sz="1129" b="1"/>
            </a:lvl5pPr>
            <a:lvl6pPr marL="1615391" indent="0">
              <a:buNone/>
              <a:defRPr sz="1129" b="1"/>
            </a:lvl6pPr>
            <a:lvl7pPr marL="1938469" indent="0">
              <a:buNone/>
              <a:defRPr sz="1129" b="1"/>
            </a:lvl7pPr>
            <a:lvl8pPr marL="2261547" indent="0">
              <a:buNone/>
              <a:defRPr sz="1129" b="1"/>
            </a:lvl8pPr>
            <a:lvl9pPr marL="2584625" indent="0">
              <a:buNone/>
              <a:defRPr sz="1129" b="1"/>
            </a:lvl9pPr>
          </a:lstStyle>
          <a:p>
            <a:pPr lvl="0"/>
            <a:r>
              <a:rPr lang="en-US"/>
              <a:t>Click to edit Master text styles</a:t>
            </a:r>
          </a:p>
        </p:txBody>
      </p:sp>
      <p:sp>
        <p:nvSpPr>
          <p:cNvPr id="29" name="Picture Placeholder 2"/>
          <p:cNvSpPr>
            <a:spLocks noGrp="1" noChangeAspect="1"/>
          </p:cNvSpPr>
          <p:nvPr>
            <p:ph type="pic" idx="15"/>
          </p:nvPr>
        </p:nvSpPr>
        <p:spPr>
          <a:xfrm>
            <a:off x="367107" y="2946400"/>
            <a:ext cx="1654209"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129"/>
            </a:lvl1pPr>
            <a:lvl2pPr marL="323078" indent="0">
              <a:buNone/>
              <a:defRPr sz="1129"/>
            </a:lvl2pPr>
            <a:lvl3pPr marL="646156" indent="0">
              <a:buNone/>
              <a:defRPr sz="1129"/>
            </a:lvl3pPr>
            <a:lvl4pPr marL="969234" indent="0">
              <a:buNone/>
              <a:defRPr sz="1129"/>
            </a:lvl4pPr>
            <a:lvl5pPr marL="1292313" indent="0">
              <a:buNone/>
              <a:defRPr sz="1129"/>
            </a:lvl5pPr>
            <a:lvl6pPr marL="1615391" indent="0">
              <a:buNone/>
              <a:defRPr sz="1129"/>
            </a:lvl6pPr>
            <a:lvl7pPr marL="1938469" indent="0">
              <a:buNone/>
              <a:defRPr sz="1129"/>
            </a:lvl7pPr>
            <a:lvl8pPr marL="2261547" indent="0">
              <a:buNone/>
              <a:defRPr sz="1129"/>
            </a:lvl8pPr>
            <a:lvl9pPr marL="2584625" indent="0">
              <a:buNone/>
              <a:defRPr sz="1129"/>
            </a:lvl9pPr>
          </a:lstStyle>
          <a:p>
            <a:r>
              <a:rPr lang="en-US"/>
              <a:t>Click icon to add picture</a:t>
            </a:r>
            <a:endParaRPr lang="en-US" dirty="0"/>
          </a:p>
        </p:txBody>
      </p:sp>
      <p:sp>
        <p:nvSpPr>
          <p:cNvPr id="22" name="Text Placeholder 3"/>
          <p:cNvSpPr>
            <a:spLocks noGrp="1"/>
          </p:cNvSpPr>
          <p:nvPr>
            <p:ph type="body" sz="half" idx="18"/>
          </p:nvPr>
        </p:nvSpPr>
        <p:spPr>
          <a:xfrm>
            <a:off x="367107" y="6436284"/>
            <a:ext cx="1654209" cy="878919"/>
          </a:xfrm>
        </p:spPr>
        <p:txBody>
          <a:bodyPr anchor="t">
            <a:normAutofit/>
          </a:bodyPr>
          <a:lstStyle>
            <a:lvl1pPr marL="0" indent="0">
              <a:buNone/>
              <a:defRPr sz="988"/>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lvl="0"/>
            <a:r>
              <a:rPr lang="en-US"/>
              <a:t>Click to edit Master text styles</a:t>
            </a:r>
          </a:p>
        </p:txBody>
      </p:sp>
      <p:sp>
        <p:nvSpPr>
          <p:cNvPr id="5" name="Text Placeholder 4"/>
          <p:cNvSpPr>
            <a:spLocks noGrp="1"/>
          </p:cNvSpPr>
          <p:nvPr>
            <p:ph type="body" sz="quarter" idx="3"/>
          </p:nvPr>
        </p:nvSpPr>
        <p:spPr>
          <a:xfrm>
            <a:off x="2188344" y="5667933"/>
            <a:ext cx="1648850" cy="768349"/>
          </a:xfrm>
        </p:spPr>
        <p:txBody>
          <a:bodyPr anchor="b">
            <a:noAutofit/>
          </a:bodyPr>
          <a:lstStyle>
            <a:lvl1pPr marL="0" indent="0">
              <a:buNone/>
              <a:defRPr sz="1697" b="0">
                <a:solidFill>
                  <a:schemeClr val="bg2">
                    <a:lumMod val="40000"/>
                    <a:lumOff val="60000"/>
                  </a:schemeClr>
                </a:solidFill>
              </a:defRPr>
            </a:lvl1pPr>
            <a:lvl2pPr marL="323078" indent="0">
              <a:buNone/>
              <a:defRPr sz="1415" b="1"/>
            </a:lvl2pPr>
            <a:lvl3pPr marL="646156" indent="0">
              <a:buNone/>
              <a:defRPr sz="1274" b="1"/>
            </a:lvl3pPr>
            <a:lvl4pPr marL="969234" indent="0">
              <a:buNone/>
              <a:defRPr sz="1129" b="1"/>
            </a:lvl4pPr>
            <a:lvl5pPr marL="1292313" indent="0">
              <a:buNone/>
              <a:defRPr sz="1129" b="1"/>
            </a:lvl5pPr>
            <a:lvl6pPr marL="1615391" indent="0">
              <a:buNone/>
              <a:defRPr sz="1129" b="1"/>
            </a:lvl6pPr>
            <a:lvl7pPr marL="1938469" indent="0">
              <a:buNone/>
              <a:defRPr sz="1129" b="1"/>
            </a:lvl7pPr>
            <a:lvl8pPr marL="2261547" indent="0">
              <a:buNone/>
              <a:defRPr sz="1129" b="1"/>
            </a:lvl8pPr>
            <a:lvl9pPr marL="2584625" indent="0">
              <a:buNone/>
              <a:defRPr sz="1129" b="1"/>
            </a:lvl9pPr>
          </a:lstStyle>
          <a:p>
            <a:pPr lvl="0"/>
            <a:r>
              <a:rPr lang="en-US"/>
              <a:t>Click to edit Master text styles</a:t>
            </a:r>
          </a:p>
        </p:txBody>
      </p:sp>
      <p:sp>
        <p:nvSpPr>
          <p:cNvPr id="30" name="Picture Placeholder 2"/>
          <p:cNvSpPr>
            <a:spLocks noGrp="1" noChangeAspect="1"/>
          </p:cNvSpPr>
          <p:nvPr>
            <p:ph type="pic" idx="21"/>
          </p:nvPr>
        </p:nvSpPr>
        <p:spPr>
          <a:xfrm>
            <a:off x="2188343" y="2946400"/>
            <a:ext cx="1648850"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129"/>
            </a:lvl1pPr>
            <a:lvl2pPr marL="323078" indent="0">
              <a:buNone/>
              <a:defRPr sz="1129"/>
            </a:lvl2pPr>
            <a:lvl3pPr marL="646156" indent="0">
              <a:buNone/>
              <a:defRPr sz="1129"/>
            </a:lvl3pPr>
            <a:lvl4pPr marL="969234" indent="0">
              <a:buNone/>
              <a:defRPr sz="1129"/>
            </a:lvl4pPr>
            <a:lvl5pPr marL="1292313" indent="0">
              <a:buNone/>
              <a:defRPr sz="1129"/>
            </a:lvl5pPr>
            <a:lvl6pPr marL="1615391" indent="0">
              <a:buNone/>
              <a:defRPr sz="1129"/>
            </a:lvl6pPr>
            <a:lvl7pPr marL="1938469" indent="0">
              <a:buNone/>
              <a:defRPr sz="1129"/>
            </a:lvl7pPr>
            <a:lvl8pPr marL="2261547" indent="0">
              <a:buNone/>
              <a:defRPr sz="1129"/>
            </a:lvl8pPr>
            <a:lvl9pPr marL="2584625" indent="0">
              <a:buNone/>
              <a:defRPr sz="1129"/>
            </a:lvl9pPr>
          </a:lstStyle>
          <a:p>
            <a:r>
              <a:rPr lang="en-US"/>
              <a:t>Click icon to add picture</a:t>
            </a:r>
            <a:endParaRPr lang="en-US" dirty="0"/>
          </a:p>
        </p:txBody>
      </p:sp>
      <p:sp>
        <p:nvSpPr>
          <p:cNvPr id="23" name="Text Placeholder 3"/>
          <p:cNvSpPr>
            <a:spLocks noGrp="1"/>
          </p:cNvSpPr>
          <p:nvPr>
            <p:ph type="body" sz="half" idx="19"/>
          </p:nvPr>
        </p:nvSpPr>
        <p:spPr>
          <a:xfrm>
            <a:off x="2187582" y="6436282"/>
            <a:ext cx="1651033" cy="878919"/>
          </a:xfrm>
        </p:spPr>
        <p:txBody>
          <a:bodyPr anchor="t">
            <a:normAutofit/>
          </a:bodyPr>
          <a:lstStyle>
            <a:lvl1pPr marL="0" indent="0">
              <a:buNone/>
              <a:defRPr sz="988"/>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lvl="0"/>
            <a:r>
              <a:rPr lang="en-US"/>
              <a:t>Click to edit Master text styles</a:t>
            </a:r>
          </a:p>
        </p:txBody>
      </p:sp>
      <p:sp>
        <p:nvSpPr>
          <p:cNvPr id="14" name="Text Placeholder 4"/>
          <p:cNvSpPr>
            <a:spLocks noGrp="1"/>
          </p:cNvSpPr>
          <p:nvPr>
            <p:ph type="body" sz="quarter" idx="13"/>
          </p:nvPr>
        </p:nvSpPr>
        <p:spPr>
          <a:xfrm>
            <a:off x="4008688" y="5667933"/>
            <a:ext cx="1649744" cy="768349"/>
          </a:xfrm>
        </p:spPr>
        <p:txBody>
          <a:bodyPr anchor="b">
            <a:noAutofit/>
          </a:bodyPr>
          <a:lstStyle>
            <a:lvl1pPr marL="0" indent="0">
              <a:buNone/>
              <a:defRPr sz="1697" b="0">
                <a:solidFill>
                  <a:schemeClr val="bg2">
                    <a:lumMod val="40000"/>
                    <a:lumOff val="60000"/>
                  </a:schemeClr>
                </a:solidFill>
              </a:defRPr>
            </a:lvl1pPr>
            <a:lvl2pPr marL="323078" indent="0">
              <a:buNone/>
              <a:defRPr sz="1415" b="1"/>
            </a:lvl2pPr>
            <a:lvl3pPr marL="646156" indent="0">
              <a:buNone/>
              <a:defRPr sz="1274" b="1"/>
            </a:lvl3pPr>
            <a:lvl4pPr marL="969234" indent="0">
              <a:buNone/>
              <a:defRPr sz="1129" b="1"/>
            </a:lvl4pPr>
            <a:lvl5pPr marL="1292313" indent="0">
              <a:buNone/>
              <a:defRPr sz="1129" b="1"/>
            </a:lvl5pPr>
            <a:lvl6pPr marL="1615391" indent="0">
              <a:buNone/>
              <a:defRPr sz="1129" b="1"/>
            </a:lvl6pPr>
            <a:lvl7pPr marL="1938469" indent="0">
              <a:buNone/>
              <a:defRPr sz="1129" b="1"/>
            </a:lvl7pPr>
            <a:lvl8pPr marL="2261547" indent="0">
              <a:buNone/>
              <a:defRPr sz="1129" b="1"/>
            </a:lvl8pPr>
            <a:lvl9pPr marL="2584625" indent="0">
              <a:buNone/>
              <a:defRPr sz="1129" b="1"/>
            </a:lvl9pPr>
          </a:lstStyle>
          <a:p>
            <a:pPr lvl="0"/>
            <a:r>
              <a:rPr lang="en-US"/>
              <a:t>Click to edit Master text styles</a:t>
            </a:r>
          </a:p>
        </p:txBody>
      </p:sp>
      <p:sp>
        <p:nvSpPr>
          <p:cNvPr id="31" name="Picture Placeholder 2"/>
          <p:cNvSpPr>
            <a:spLocks noGrp="1" noChangeAspect="1"/>
          </p:cNvSpPr>
          <p:nvPr>
            <p:ph type="pic" idx="22"/>
          </p:nvPr>
        </p:nvSpPr>
        <p:spPr>
          <a:xfrm>
            <a:off x="4008687" y="2946400"/>
            <a:ext cx="1649744"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129"/>
            </a:lvl1pPr>
            <a:lvl2pPr marL="323078" indent="0">
              <a:buNone/>
              <a:defRPr sz="1129"/>
            </a:lvl2pPr>
            <a:lvl3pPr marL="646156" indent="0">
              <a:buNone/>
              <a:defRPr sz="1129"/>
            </a:lvl3pPr>
            <a:lvl4pPr marL="969234" indent="0">
              <a:buNone/>
              <a:defRPr sz="1129"/>
            </a:lvl4pPr>
            <a:lvl5pPr marL="1292313" indent="0">
              <a:buNone/>
              <a:defRPr sz="1129"/>
            </a:lvl5pPr>
            <a:lvl6pPr marL="1615391" indent="0">
              <a:buNone/>
              <a:defRPr sz="1129"/>
            </a:lvl6pPr>
            <a:lvl7pPr marL="1938469" indent="0">
              <a:buNone/>
              <a:defRPr sz="1129"/>
            </a:lvl7pPr>
            <a:lvl8pPr marL="2261547" indent="0">
              <a:buNone/>
              <a:defRPr sz="1129"/>
            </a:lvl8pPr>
            <a:lvl9pPr marL="2584625" indent="0">
              <a:buNone/>
              <a:defRPr sz="1129"/>
            </a:lvl9pPr>
          </a:lstStyle>
          <a:p>
            <a:r>
              <a:rPr lang="en-US"/>
              <a:t>Click icon to add picture</a:t>
            </a:r>
            <a:endParaRPr lang="en-US" dirty="0"/>
          </a:p>
        </p:txBody>
      </p:sp>
      <p:sp>
        <p:nvSpPr>
          <p:cNvPr id="24" name="Text Placeholder 3"/>
          <p:cNvSpPr>
            <a:spLocks noGrp="1"/>
          </p:cNvSpPr>
          <p:nvPr>
            <p:ph type="body" sz="half" idx="20"/>
          </p:nvPr>
        </p:nvSpPr>
        <p:spPr>
          <a:xfrm>
            <a:off x="4008619" y="6436280"/>
            <a:ext cx="1651928" cy="878919"/>
          </a:xfrm>
        </p:spPr>
        <p:txBody>
          <a:bodyPr anchor="t">
            <a:normAutofit/>
          </a:bodyPr>
          <a:lstStyle>
            <a:lvl1pPr marL="0" indent="0">
              <a:buNone/>
              <a:defRPr sz="988"/>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lvl="0"/>
            <a:r>
              <a:rPr lang="en-US"/>
              <a:t>Click to edit Master text styles</a:t>
            </a:r>
          </a:p>
        </p:txBody>
      </p:sp>
      <p:cxnSp>
        <p:nvCxnSpPr>
          <p:cNvPr id="19" name="Straight Connector 18"/>
          <p:cNvCxnSpPr/>
          <p:nvPr/>
        </p:nvCxnSpPr>
        <p:spPr>
          <a:xfrm>
            <a:off x="2096501" y="2844801"/>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917273" y="2844801"/>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65937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1194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72337" y="573620"/>
            <a:ext cx="986094" cy="776816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367106" y="1030940"/>
            <a:ext cx="4176609" cy="73108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6063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3231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9832" y="3815646"/>
            <a:ext cx="4965726" cy="2554196"/>
          </a:xfrm>
        </p:spPr>
        <p:txBody>
          <a:bodyPr anchor="b"/>
          <a:lstStyle>
            <a:lvl1pPr algn="l">
              <a:defRPr sz="2826" b="0" cap="none"/>
            </a:lvl1pPr>
          </a:lstStyle>
          <a:p>
            <a:r>
              <a:rPr lang="en-US"/>
              <a:t>Click to edit Master title style</a:t>
            </a:r>
            <a:endParaRPr lang="en-US" dirty="0"/>
          </a:p>
        </p:txBody>
      </p:sp>
      <p:sp>
        <p:nvSpPr>
          <p:cNvPr id="3" name="Text Placeholder 2"/>
          <p:cNvSpPr>
            <a:spLocks noGrp="1"/>
          </p:cNvSpPr>
          <p:nvPr>
            <p:ph type="body" idx="1"/>
          </p:nvPr>
        </p:nvSpPr>
        <p:spPr>
          <a:xfrm>
            <a:off x="649831" y="6369841"/>
            <a:ext cx="4965726" cy="1147200"/>
          </a:xfrm>
        </p:spPr>
        <p:txBody>
          <a:bodyPr anchor="t"/>
          <a:lstStyle>
            <a:lvl1pPr marL="0" indent="0" algn="l">
              <a:buNone/>
              <a:defRPr sz="1415" cap="all">
                <a:solidFill>
                  <a:schemeClr val="bg2">
                    <a:lumMod val="40000"/>
                    <a:lumOff val="60000"/>
                  </a:schemeClr>
                </a:solidFill>
              </a:defRPr>
            </a:lvl1pPr>
            <a:lvl2pPr marL="323078" indent="0">
              <a:buNone/>
              <a:defRPr sz="1274">
                <a:solidFill>
                  <a:schemeClr val="tx1">
                    <a:tint val="75000"/>
                  </a:schemeClr>
                </a:solidFill>
              </a:defRPr>
            </a:lvl2pPr>
            <a:lvl3pPr marL="646156" indent="0">
              <a:buNone/>
              <a:defRPr sz="1129">
                <a:solidFill>
                  <a:schemeClr val="tx1">
                    <a:tint val="75000"/>
                  </a:schemeClr>
                </a:solidFill>
              </a:defRPr>
            </a:lvl3pPr>
            <a:lvl4pPr marL="969234" indent="0">
              <a:buNone/>
              <a:defRPr sz="988">
                <a:solidFill>
                  <a:schemeClr val="tx1">
                    <a:tint val="75000"/>
                  </a:schemeClr>
                </a:solidFill>
              </a:defRPr>
            </a:lvl4pPr>
            <a:lvl5pPr marL="1292313" indent="0">
              <a:buNone/>
              <a:defRPr sz="988">
                <a:solidFill>
                  <a:schemeClr val="tx1">
                    <a:tint val="75000"/>
                  </a:schemeClr>
                </a:solidFill>
              </a:defRPr>
            </a:lvl5pPr>
            <a:lvl6pPr marL="1615391" indent="0">
              <a:buNone/>
              <a:defRPr sz="988">
                <a:solidFill>
                  <a:schemeClr val="tx1">
                    <a:tint val="75000"/>
                  </a:schemeClr>
                </a:solidFill>
              </a:defRPr>
            </a:lvl6pPr>
            <a:lvl7pPr marL="1938469" indent="0">
              <a:buNone/>
              <a:defRPr sz="988">
                <a:solidFill>
                  <a:schemeClr val="tx1">
                    <a:tint val="75000"/>
                  </a:schemeClr>
                </a:solidFill>
              </a:defRPr>
            </a:lvl7pPr>
            <a:lvl8pPr marL="2261547" indent="0">
              <a:buNone/>
              <a:defRPr sz="988">
                <a:solidFill>
                  <a:schemeClr val="tx1">
                    <a:tint val="75000"/>
                  </a:schemeClr>
                </a:solidFill>
              </a:defRPr>
            </a:lvl8pPr>
            <a:lvl9pPr marL="2584625" indent="0">
              <a:buNone/>
              <a:defRPr sz="9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1908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0775" y="2747436"/>
            <a:ext cx="2473585" cy="5594350"/>
          </a:xfrm>
        </p:spPr>
        <p:txBody>
          <a:bodyPr>
            <a:normAutofit/>
          </a:bodyPr>
          <a:lstStyle>
            <a:lvl1pPr>
              <a:defRPr sz="1274"/>
            </a:lvl1pPr>
            <a:lvl2pPr>
              <a:defRPr sz="1129"/>
            </a:lvl2pPr>
            <a:lvl3pPr>
              <a:defRPr sz="988"/>
            </a:lvl3pPr>
            <a:lvl4pPr>
              <a:defRPr sz="847"/>
            </a:lvl4pPr>
            <a:lvl5pPr>
              <a:defRPr sz="847"/>
            </a:lvl5pPr>
            <a:lvl6pPr>
              <a:defRPr sz="847"/>
            </a:lvl6pPr>
            <a:lvl7pPr>
              <a:defRPr sz="847"/>
            </a:lvl7pPr>
            <a:lvl8pPr>
              <a:defRPr sz="847"/>
            </a:lvl8pPr>
            <a:lvl9pPr>
              <a:defRPr sz="84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181481" y="2741458"/>
            <a:ext cx="2473587" cy="5600327"/>
          </a:xfrm>
        </p:spPr>
        <p:txBody>
          <a:bodyPr>
            <a:normAutofit/>
          </a:bodyPr>
          <a:lstStyle>
            <a:lvl1pPr>
              <a:defRPr sz="1274"/>
            </a:lvl1pPr>
            <a:lvl2pPr>
              <a:defRPr sz="1129"/>
            </a:lvl2pPr>
            <a:lvl3pPr>
              <a:defRPr sz="988"/>
            </a:lvl3pPr>
            <a:lvl4pPr>
              <a:defRPr sz="847"/>
            </a:lvl4pPr>
            <a:lvl5pPr>
              <a:defRPr sz="847"/>
            </a:lvl5pPr>
            <a:lvl6pPr>
              <a:defRPr sz="847"/>
            </a:lvl6pPr>
            <a:lvl7pPr>
              <a:defRPr sz="847"/>
            </a:lvl7pPr>
            <a:lvl8pPr>
              <a:defRPr sz="847"/>
            </a:lvl8pPr>
            <a:lvl9pPr>
              <a:defRPr sz="84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8155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20775" y="2540000"/>
            <a:ext cx="2473584" cy="768349"/>
          </a:xfrm>
        </p:spPr>
        <p:txBody>
          <a:bodyPr anchor="b">
            <a:noAutofit/>
          </a:bodyPr>
          <a:lstStyle>
            <a:lvl1pPr marL="0" indent="0">
              <a:buNone/>
              <a:defRPr sz="1697" b="0">
                <a:solidFill>
                  <a:schemeClr val="bg2">
                    <a:lumMod val="40000"/>
                    <a:lumOff val="60000"/>
                  </a:schemeClr>
                </a:solidFill>
              </a:defRPr>
            </a:lvl1pPr>
            <a:lvl2pPr marL="323078" indent="0">
              <a:buNone/>
              <a:defRPr sz="1415" b="1"/>
            </a:lvl2pPr>
            <a:lvl3pPr marL="646156" indent="0">
              <a:buNone/>
              <a:defRPr sz="1274" b="1"/>
            </a:lvl3pPr>
            <a:lvl4pPr marL="969234" indent="0">
              <a:buNone/>
              <a:defRPr sz="1129" b="1"/>
            </a:lvl4pPr>
            <a:lvl5pPr marL="1292313" indent="0">
              <a:buNone/>
              <a:defRPr sz="1129" b="1"/>
            </a:lvl5pPr>
            <a:lvl6pPr marL="1615391" indent="0">
              <a:buNone/>
              <a:defRPr sz="1129" b="1"/>
            </a:lvl6pPr>
            <a:lvl7pPr marL="1938469" indent="0">
              <a:buNone/>
              <a:defRPr sz="1129" b="1"/>
            </a:lvl7pPr>
            <a:lvl8pPr marL="2261547" indent="0">
              <a:buNone/>
              <a:defRPr sz="1129" b="1"/>
            </a:lvl8pPr>
            <a:lvl9pPr marL="2584625" indent="0">
              <a:buNone/>
              <a:defRPr sz="1129" b="1"/>
            </a:lvl9pPr>
          </a:lstStyle>
          <a:p>
            <a:pPr lvl="0"/>
            <a:r>
              <a:rPr lang="en-US"/>
              <a:t>Click to edit Master text styles</a:t>
            </a:r>
          </a:p>
        </p:txBody>
      </p:sp>
      <p:sp>
        <p:nvSpPr>
          <p:cNvPr id="4" name="Content Placeholder 3"/>
          <p:cNvSpPr>
            <a:spLocks noGrp="1"/>
          </p:cNvSpPr>
          <p:nvPr>
            <p:ph sz="half" idx="2"/>
          </p:nvPr>
        </p:nvSpPr>
        <p:spPr>
          <a:xfrm>
            <a:off x="620775" y="3352800"/>
            <a:ext cx="2473585" cy="4988984"/>
          </a:xfrm>
        </p:spPr>
        <p:txBody>
          <a:bodyPr>
            <a:normAutofit/>
          </a:bodyPr>
          <a:lstStyle>
            <a:lvl1pPr>
              <a:defRPr sz="1274"/>
            </a:lvl1pPr>
            <a:lvl2pPr>
              <a:defRPr sz="1129"/>
            </a:lvl2pPr>
            <a:lvl3pPr>
              <a:defRPr sz="988"/>
            </a:lvl3pPr>
            <a:lvl4pPr>
              <a:defRPr sz="847"/>
            </a:lvl4pPr>
            <a:lvl5pPr>
              <a:defRPr sz="847"/>
            </a:lvl5pPr>
            <a:lvl6pPr>
              <a:defRPr sz="847"/>
            </a:lvl6pPr>
            <a:lvl7pPr>
              <a:defRPr sz="847"/>
            </a:lvl7pPr>
            <a:lvl8pPr>
              <a:defRPr sz="847"/>
            </a:lvl8pPr>
            <a:lvl9pPr>
              <a:defRPr sz="84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181482" y="2540000"/>
            <a:ext cx="2473585" cy="768349"/>
          </a:xfrm>
        </p:spPr>
        <p:txBody>
          <a:bodyPr anchor="b">
            <a:noAutofit/>
          </a:bodyPr>
          <a:lstStyle>
            <a:lvl1pPr marL="0" indent="0">
              <a:buNone/>
              <a:defRPr sz="1697" b="0">
                <a:solidFill>
                  <a:schemeClr val="bg2">
                    <a:lumMod val="40000"/>
                    <a:lumOff val="60000"/>
                  </a:schemeClr>
                </a:solidFill>
              </a:defRPr>
            </a:lvl1pPr>
            <a:lvl2pPr marL="323078" indent="0">
              <a:buNone/>
              <a:defRPr sz="1415" b="1"/>
            </a:lvl2pPr>
            <a:lvl3pPr marL="646156" indent="0">
              <a:buNone/>
              <a:defRPr sz="1274" b="1"/>
            </a:lvl3pPr>
            <a:lvl4pPr marL="969234" indent="0">
              <a:buNone/>
              <a:defRPr sz="1129" b="1"/>
            </a:lvl4pPr>
            <a:lvl5pPr marL="1292313" indent="0">
              <a:buNone/>
              <a:defRPr sz="1129" b="1"/>
            </a:lvl5pPr>
            <a:lvl6pPr marL="1615391" indent="0">
              <a:buNone/>
              <a:defRPr sz="1129" b="1"/>
            </a:lvl6pPr>
            <a:lvl7pPr marL="1938469" indent="0">
              <a:buNone/>
              <a:defRPr sz="1129" b="1"/>
            </a:lvl7pPr>
            <a:lvl8pPr marL="2261547" indent="0">
              <a:buNone/>
              <a:defRPr sz="1129" b="1"/>
            </a:lvl8pPr>
            <a:lvl9pPr marL="2584625" indent="0">
              <a:buNone/>
              <a:defRPr sz="1129" b="1"/>
            </a:lvl9pPr>
          </a:lstStyle>
          <a:p>
            <a:pPr lvl="0"/>
            <a:r>
              <a:rPr lang="en-US"/>
              <a:t>Click to edit Master text styles</a:t>
            </a:r>
          </a:p>
        </p:txBody>
      </p:sp>
      <p:sp>
        <p:nvSpPr>
          <p:cNvPr id="6" name="Content Placeholder 5"/>
          <p:cNvSpPr>
            <a:spLocks noGrp="1"/>
          </p:cNvSpPr>
          <p:nvPr>
            <p:ph sz="quarter" idx="4"/>
          </p:nvPr>
        </p:nvSpPr>
        <p:spPr>
          <a:xfrm>
            <a:off x="3181482" y="3352800"/>
            <a:ext cx="2473585" cy="4988984"/>
          </a:xfrm>
        </p:spPr>
        <p:txBody>
          <a:bodyPr>
            <a:normAutofit/>
          </a:bodyPr>
          <a:lstStyle>
            <a:lvl1pPr>
              <a:defRPr sz="1274"/>
            </a:lvl1pPr>
            <a:lvl2pPr>
              <a:defRPr sz="1129"/>
            </a:lvl2pPr>
            <a:lvl3pPr>
              <a:defRPr sz="988"/>
            </a:lvl3pPr>
            <a:lvl4pPr>
              <a:defRPr sz="847"/>
            </a:lvl4pPr>
            <a:lvl5pPr>
              <a:defRPr sz="847"/>
            </a:lvl5pPr>
            <a:lvl6pPr>
              <a:defRPr sz="847"/>
            </a:lvl6pPr>
            <a:lvl7pPr>
              <a:defRPr sz="847"/>
            </a:lvl7pPr>
            <a:lvl8pPr>
              <a:defRPr sz="847"/>
            </a:lvl8pPr>
            <a:lvl9pPr>
              <a:defRPr sz="84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2237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7138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785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0" y="1930400"/>
            <a:ext cx="1913597" cy="1930400"/>
          </a:xfrm>
        </p:spPr>
        <p:txBody>
          <a:bodyPr anchor="b"/>
          <a:lstStyle>
            <a:lvl1pPr algn="l">
              <a:defRPr sz="1697" b="0"/>
            </a:lvl1pPr>
          </a:lstStyle>
          <a:p>
            <a:r>
              <a:rPr lang="en-US"/>
              <a:t>Click to edit Master title style</a:t>
            </a:r>
            <a:endParaRPr lang="en-US" dirty="0"/>
          </a:p>
        </p:txBody>
      </p:sp>
      <p:sp>
        <p:nvSpPr>
          <p:cNvPr id="3" name="Content Placeholder 2"/>
          <p:cNvSpPr>
            <a:spLocks noGrp="1"/>
          </p:cNvSpPr>
          <p:nvPr>
            <p:ph idx="1"/>
          </p:nvPr>
        </p:nvSpPr>
        <p:spPr>
          <a:xfrm>
            <a:off x="2692048" y="1930401"/>
            <a:ext cx="2923510" cy="6096000"/>
          </a:xfrm>
        </p:spPr>
        <p:txBody>
          <a:bodyPr anchor="ctr">
            <a:normAutofit/>
          </a:bodyPr>
          <a:lstStyle>
            <a:lvl1pPr>
              <a:defRPr sz="1415"/>
            </a:lvl1pPr>
            <a:lvl2pPr>
              <a:defRPr sz="1274"/>
            </a:lvl2pPr>
            <a:lvl3pPr>
              <a:defRPr sz="1129"/>
            </a:lvl3pPr>
            <a:lvl4pPr>
              <a:defRPr sz="988"/>
            </a:lvl4pPr>
            <a:lvl5pPr>
              <a:defRPr sz="988"/>
            </a:lvl5pPr>
            <a:lvl6pPr>
              <a:defRPr sz="988"/>
            </a:lvl6pPr>
            <a:lvl7pPr>
              <a:defRPr sz="988"/>
            </a:lvl7pPr>
            <a:lvl8pPr>
              <a:defRPr sz="988"/>
            </a:lvl8pPr>
            <a:lvl9pPr>
              <a:defRPr sz="9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9830" y="4172375"/>
            <a:ext cx="1913597" cy="3860799"/>
          </a:xfrm>
        </p:spPr>
        <p:txBody>
          <a:bodyPr/>
          <a:lstStyle>
            <a:lvl1pPr marL="0" indent="0">
              <a:buNone/>
              <a:defRPr sz="988"/>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373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42" y="2472256"/>
            <a:ext cx="2865506" cy="2099744"/>
          </a:xfrm>
        </p:spPr>
        <p:txBody>
          <a:bodyPr anchor="b">
            <a:normAutofit/>
          </a:bodyPr>
          <a:lstStyle>
            <a:lvl1pPr algn="l">
              <a:defRPr sz="254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10138" y="1524001"/>
            <a:ext cx="1800694" cy="609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129"/>
            </a:lvl1pPr>
            <a:lvl2pPr marL="323078" indent="0">
              <a:buNone/>
              <a:defRPr sz="1129"/>
            </a:lvl2pPr>
            <a:lvl3pPr marL="646156" indent="0">
              <a:buNone/>
              <a:defRPr sz="1129"/>
            </a:lvl3pPr>
            <a:lvl4pPr marL="969234" indent="0">
              <a:buNone/>
              <a:defRPr sz="1129"/>
            </a:lvl4pPr>
            <a:lvl5pPr marL="1292313" indent="0">
              <a:buNone/>
              <a:defRPr sz="1129"/>
            </a:lvl5pPr>
            <a:lvl6pPr marL="1615391" indent="0">
              <a:buNone/>
              <a:defRPr sz="1129"/>
            </a:lvl6pPr>
            <a:lvl7pPr marL="1938469" indent="0">
              <a:buNone/>
              <a:defRPr sz="1129"/>
            </a:lvl7pPr>
            <a:lvl8pPr marL="2261547" indent="0">
              <a:buNone/>
              <a:defRPr sz="1129"/>
            </a:lvl8pPr>
            <a:lvl9pPr marL="2584625" indent="0">
              <a:buNone/>
              <a:defRPr sz="1129"/>
            </a:lvl9pPr>
          </a:lstStyle>
          <a:p>
            <a:r>
              <a:rPr lang="en-US"/>
              <a:t>Click icon to add picture</a:t>
            </a:r>
            <a:endParaRPr lang="en-US" dirty="0"/>
          </a:p>
        </p:txBody>
      </p:sp>
      <p:sp>
        <p:nvSpPr>
          <p:cNvPr id="4" name="Text Placeholder 3"/>
          <p:cNvSpPr>
            <a:spLocks noGrp="1"/>
          </p:cNvSpPr>
          <p:nvPr>
            <p:ph type="body" sz="half" idx="2"/>
          </p:nvPr>
        </p:nvSpPr>
        <p:spPr>
          <a:xfrm>
            <a:off x="649831" y="4876800"/>
            <a:ext cx="2861046" cy="1828800"/>
          </a:xfrm>
        </p:spPr>
        <p:txBody>
          <a:bodyPr>
            <a:normAutofit/>
          </a:bodyPr>
          <a:lstStyle>
            <a:lvl1pPr marL="0" indent="0">
              <a:buNone/>
              <a:defRPr sz="988"/>
            </a:lvl1pPr>
            <a:lvl2pPr marL="323078" indent="0">
              <a:buNone/>
              <a:defRPr sz="847"/>
            </a:lvl2pPr>
            <a:lvl3pPr marL="646156" indent="0">
              <a:buNone/>
              <a:defRPr sz="705"/>
            </a:lvl3pPr>
            <a:lvl4pPr marL="969234" indent="0">
              <a:buNone/>
              <a:defRPr sz="637"/>
            </a:lvl4pPr>
            <a:lvl5pPr marL="1292313" indent="0">
              <a:buNone/>
              <a:defRPr sz="637"/>
            </a:lvl5pPr>
            <a:lvl6pPr marL="1615391" indent="0">
              <a:buNone/>
              <a:defRPr sz="637"/>
            </a:lvl6pPr>
            <a:lvl7pPr marL="1938469" indent="0">
              <a:buNone/>
              <a:defRPr sz="637"/>
            </a:lvl7pPr>
            <a:lvl8pPr marL="2261547" indent="0">
              <a:buNone/>
              <a:defRPr sz="637"/>
            </a:lvl8pPr>
            <a:lvl9pPr marL="2584625" indent="0">
              <a:buNone/>
              <a:defRPr sz="63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224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4724575" y="2235200"/>
            <a:ext cx="211455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4267374" y="-609600"/>
            <a:ext cx="1200150" cy="21336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4724575" y="8128000"/>
            <a:ext cx="742950" cy="13208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15491" y="3556000"/>
            <a:ext cx="3143250" cy="5588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841" y="3860800"/>
            <a:ext cx="1771650" cy="31496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5809233" y="0"/>
            <a:ext cx="514350" cy="146594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63533" y="603625"/>
            <a:ext cx="5291535" cy="1867373"/>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620775" y="2737234"/>
            <a:ext cx="5033740" cy="5593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5332318" y="2505055"/>
            <a:ext cx="1320799" cy="171494"/>
          </a:xfrm>
          <a:prstGeom prst="rect">
            <a:avLst/>
          </a:prstGeom>
        </p:spPr>
        <p:txBody>
          <a:bodyPr vert="horz" lIns="91440" tIns="45720" rIns="91440" bIns="45720" rtlCol="0" anchor="t"/>
          <a:lstStyle>
            <a:lvl1pPr algn="l">
              <a:defRPr sz="778" b="0" i="0">
                <a:solidFill>
                  <a:schemeClr val="tx1">
                    <a:tint val="75000"/>
                    <a:alpha val="60000"/>
                  </a:schemeClr>
                </a:solidFill>
              </a:defRPr>
            </a:lvl1pPr>
          </a:lstStyle>
          <a:p>
            <a:fld id="{1D8BD707-D9CF-40AE-B4C6-C98DA3205C09}" type="datetimeFigureOut">
              <a:rPr lang="en-US" smtClean="0"/>
              <a:t>8/8/2024</a:t>
            </a:fld>
            <a:endParaRPr lang="en-US"/>
          </a:p>
        </p:txBody>
      </p:sp>
      <p:sp>
        <p:nvSpPr>
          <p:cNvPr id="5" name="Footer Placeholder 4"/>
          <p:cNvSpPr>
            <a:spLocks noGrp="1"/>
          </p:cNvSpPr>
          <p:nvPr>
            <p:ph type="ftr" sz="quarter" idx="3"/>
          </p:nvPr>
        </p:nvSpPr>
        <p:spPr>
          <a:xfrm rot="5400000">
            <a:off x="3549229" y="4417854"/>
            <a:ext cx="5146393" cy="171495"/>
          </a:xfrm>
          <a:prstGeom prst="rect">
            <a:avLst/>
          </a:prstGeom>
        </p:spPr>
        <p:txBody>
          <a:bodyPr vert="horz" lIns="91440" tIns="45720" rIns="91440" bIns="45720" rtlCol="0" anchor="b"/>
          <a:lstStyle>
            <a:lvl1pPr algn="l">
              <a:defRPr sz="778"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5824824" y="394316"/>
            <a:ext cx="471610" cy="1023583"/>
          </a:xfrm>
          <a:prstGeom prst="rect">
            <a:avLst/>
          </a:prstGeom>
        </p:spPr>
        <p:txBody>
          <a:bodyPr vert="horz" lIns="91440" tIns="45720" rIns="91440" bIns="45720" rtlCol="0" anchor="b"/>
          <a:lstStyle>
            <a:lvl1pPr algn="ctr">
              <a:defRPr sz="1980" b="0" i="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89782331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323078" rtl="0" eaLnBrk="1" latinLnBrk="0" hangingPunct="1">
        <a:spcBef>
          <a:spcPct val="0"/>
        </a:spcBef>
        <a:buNone/>
        <a:defRPr sz="29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42173" indent="-242173" algn="l" defTabSz="323078" rtl="0" eaLnBrk="1" latinLnBrk="0" hangingPunct="1">
        <a:spcBef>
          <a:spcPts val="705"/>
        </a:spcBef>
        <a:spcAft>
          <a:spcPts val="0"/>
        </a:spcAft>
        <a:buClr>
          <a:schemeClr val="bg2">
            <a:lumMod val="40000"/>
            <a:lumOff val="60000"/>
          </a:schemeClr>
        </a:buClr>
        <a:buSzPct val="80000"/>
        <a:buFont typeface="Wingdings 3" panose="05040102010807070707" charset="2"/>
        <a:buChar char=""/>
        <a:defRPr sz="1415" b="0" i="0" kern="1200">
          <a:solidFill>
            <a:schemeClr val="tx1"/>
          </a:solidFill>
          <a:latin typeface="+mj-lt"/>
          <a:ea typeface="+mj-ea"/>
          <a:cs typeface="+mj-cs"/>
        </a:defRPr>
      </a:lvl1pPr>
      <a:lvl2pPr marL="525070" indent="-201992" algn="l" defTabSz="323078" rtl="0" eaLnBrk="1" latinLnBrk="0" hangingPunct="1">
        <a:spcBef>
          <a:spcPts val="705"/>
        </a:spcBef>
        <a:spcAft>
          <a:spcPts val="0"/>
        </a:spcAft>
        <a:buClr>
          <a:schemeClr val="bg2">
            <a:lumMod val="40000"/>
            <a:lumOff val="60000"/>
          </a:schemeClr>
        </a:buClr>
        <a:buSzPct val="80000"/>
        <a:buFont typeface="Wingdings 3" panose="05040102010807070707" charset="2"/>
        <a:buChar char=""/>
        <a:defRPr sz="1274" b="0" i="0" kern="1200">
          <a:solidFill>
            <a:schemeClr val="tx1"/>
          </a:solidFill>
          <a:latin typeface="+mj-lt"/>
          <a:ea typeface="+mj-ea"/>
          <a:cs typeface="+mj-cs"/>
        </a:defRPr>
      </a:lvl2pPr>
      <a:lvl3pPr marL="807967" indent="-161811" algn="l" defTabSz="323078" rtl="0" eaLnBrk="1" latinLnBrk="0" hangingPunct="1">
        <a:spcBef>
          <a:spcPts val="705"/>
        </a:spcBef>
        <a:spcAft>
          <a:spcPts val="0"/>
        </a:spcAft>
        <a:buClr>
          <a:schemeClr val="bg2">
            <a:lumMod val="40000"/>
            <a:lumOff val="60000"/>
          </a:schemeClr>
        </a:buClr>
        <a:buSzPct val="80000"/>
        <a:buFont typeface="Wingdings 3" panose="05040102010807070707" charset="2"/>
        <a:buChar char=""/>
        <a:defRPr sz="1129" b="0" i="0" kern="1200">
          <a:solidFill>
            <a:schemeClr val="tx1"/>
          </a:solidFill>
          <a:latin typeface="+mj-lt"/>
          <a:ea typeface="+mj-ea"/>
          <a:cs typeface="+mj-cs"/>
        </a:defRPr>
      </a:lvl3pPr>
      <a:lvl4pPr marL="1131045" indent="-161811" algn="l" defTabSz="323078" rtl="0" eaLnBrk="1" latinLnBrk="0" hangingPunct="1">
        <a:spcBef>
          <a:spcPts val="705"/>
        </a:spcBef>
        <a:spcAft>
          <a:spcPts val="0"/>
        </a:spcAft>
        <a:buClr>
          <a:schemeClr val="bg2">
            <a:lumMod val="40000"/>
            <a:lumOff val="60000"/>
          </a:schemeClr>
        </a:buClr>
        <a:buSzPct val="80000"/>
        <a:buFont typeface="Wingdings 3" panose="05040102010807070707" charset="2"/>
        <a:buChar char=""/>
        <a:defRPr sz="988" b="0" i="0" kern="1200">
          <a:solidFill>
            <a:schemeClr val="tx1"/>
          </a:solidFill>
          <a:latin typeface="+mj-lt"/>
          <a:ea typeface="+mj-ea"/>
          <a:cs typeface="+mj-cs"/>
        </a:defRPr>
      </a:lvl4pPr>
      <a:lvl5pPr marL="1454123" indent="-161811" algn="l" defTabSz="323078" rtl="0" eaLnBrk="1" latinLnBrk="0" hangingPunct="1">
        <a:spcBef>
          <a:spcPts val="705"/>
        </a:spcBef>
        <a:spcAft>
          <a:spcPts val="0"/>
        </a:spcAft>
        <a:buClr>
          <a:schemeClr val="bg2">
            <a:lumMod val="40000"/>
            <a:lumOff val="60000"/>
          </a:schemeClr>
        </a:buClr>
        <a:buSzPct val="80000"/>
        <a:buFont typeface="Wingdings 3" panose="05040102010807070707" charset="2"/>
        <a:buChar char=""/>
        <a:defRPr sz="988" b="0" i="0" kern="1200">
          <a:solidFill>
            <a:schemeClr val="tx1"/>
          </a:solidFill>
          <a:latin typeface="+mj-lt"/>
          <a:ea typeface="+mj-ea"/>
          <a:cs typeface="+mj-cs"/>
        </a:defRPr>
      </a:lvl5pPr>
      <a:lvl6pPr marL="1777201" indent="-161811" algn="l" defTabSz="323078" rtl="0" eaLnBrk="1" latinLnBrk="0" hangingPunct="1">
        <a:spcBef>
          <a:spcPts val="705"/>
        </a:spcBef>
        <a:spcAft>
          <a:spcPts val="0"/>
        </a:spcAft>
        <a:buClr>
          <a:schemeClr val="bg2">
            <a:lumMod val="40000"/>
            <a:lumOff val="60000"/>
          </a:schemeClr>
        </a:buClr>
        <a:buSzPct val="80000"/>
        <a:buFont typeface="Wingdings 3" panose="05040102010807070707" charset="2"/>
        <a:buChar char=""/>
        <a:defRPr sz="988" b="0" i="0" kern="1200">
          <a:solidFill>
            <a:schemeClr val="tx1"/>
          </a:solidFill>
          <a:latin typeface="+mj-lt"/>
          <a:ea typeface="+mj-ea"/>
          <a:cs typeface="+mj-cs"/>
        </a:defRPr>
      </a:lvl6pPr>
      <a:lvl7pPr marL="2100280" indent="-161811" algn="l" defTabSz="323078" rtl="0" eaLnBrk="1" latinLnBrk="0" hangingPunct="1">
        <a:spcBef>
          <a:spcPts val="705"/>
        </a:spcBef>
        <a:spcAft>
          <a:spcPts val="0"/>
        </a:spcAft>
        <a:buClr>
          <a:schemeClr val="bg2">
            <a:lumMod val="40000"/>
            <a:lumOff val="60000"/>
          </a:schemeClr>
        </a:buClr>
        <a:buSzPct val="80000"/>
        <a:buFont typeface="Wingdings 3" panose="05040102010807070707" charset="2"/>
        <a:buChar char=""/>
        <a:defRPr sz="988" b="0" i="0" kern="1200">
          <a:solidFill>
            <a:schemeClr val="tx1"/>
          </a:solidFill>
          <a:latin typeface="+mj-lt"/>
          <a:ea typeface="+mj-ea"/>
          <a:cs typeface="+mj-cs"/>
        </a:defRPr>
      </a:lvl7pPr>
      <a:lvl8pPr marL="2423358" indent="-161811" algn="l" defTabSz="323078" rtl="0" eaLnBrk="1" latinLnBrk="0" hangingPunct="1">
        <a:spcBef>
          <a:spcPts val="705"/>
        </a:spcBef>
        <a:spcAft>
          <a:spcPts val="0"/>
        </a:spcAft>
        <a:buClr>
          <a:schemeClr val="bg2">
            <a:lumMod val="40000"/>
            <a:lumOff val="60000"/>
          </a:schemeClr>
        </a:buClr>
        <a:buSzPct val="80000"/>
        <a:buFont typeface="Wingdings 3" panose="05040102010807070707" charset="2"/>
        <a:buChar char=""/>
        <a:defRPr sz="988" b="0" i="0" kern="1200">
          <a:solidFill>
            <a:schemeClr val="tx1"/>
          </a:solidFill>
          <a:latin typeface="+mj-lt"/>
          <a:ea typeface="+mj-ea"/>
          <a:cs typeface="+mj-cs"/>
        </a:defRPr>
      </a:lvl8pPr>
      <a:lvl9pPr marL="2746436" indent="-161811" algn="l" defTabSz="323078" rtl="0" eaLnBrk="1" latinLnBrk="0" hangingPunct="1">
        <a:spcBef>
          <a:spcPts val="705"/>
        </a:spcBef>
        <a:spcAft>
          <a:spcPts val="0"/>
        </a:spcAft>
        <a:buClr>
          <a:schemeClr val="bg2">
            <a:lumMod val="40000"/>
            <a:lumOff val="60000"/>
          </a:schemeClr>
        </a:buClr>
        <a:buSzPct val="80000"/>
        <a:buFont typeface="Wingdings 3" panose="05040102010807070707" charset="2"/>
        <a:buChar char=""/>
        <a:defRPr sz="988" b="0" i="0" kern="1200">
          <a:solidFill>
            <a:schemeClr val="tx1"/>
          </a:solidFill>
          <a:latin typeface="+mj-lt"/>
          <a:ea typeface="+mj-ea"/>
          <a:cs typeface="+mj-cs"/>
        </a:defRPr>
      </a:lvl9pPr>
    </p:bodyStyle>
    <p:otherStyle>
      <a:defPPr>
        <a:defRPr lang="en-US"/>
      </a:defPPr>
      <a:lvl1pPr marL="0" algn="l" defTabSz="323078" rtl="0" eaLnBrk="1" latinLnBrk="0" hangingPunct="1">
        <a:defRPr sz="1274" kern="1200">
          <a:solidFill>
            <a:schemeClr val="tx1"/>
          </a:solidFill>
          <a:latin typeface="+mn-lt"/>
          <a:ea typeface="+mn-ea"/>
          <a:cs typeface="+mn-cs"/>
        </a:defRPr>
      </a:lvl1pPr>
      <a:lvl2pPr marL="323078" algn="l" defTabSz="323078" rtl="0" eaLnBrk="1" latinLnBrk="0" hangingPunct="1">
        <a:defRPr sz="1274" kern="1200">
          <a:solidFill>
            <a:schemeClr val="tx1"/>
          </a:solidFill>
          <a:latin typeface="+mn-lt"/>
          <a:ea typeface="+mn-ea"/>
          <a:cs typeface="+mn-cs"/>
        </a:defRPr>
      </a:lvl2pPr>
      <a:lvl3pPr marL="646156" algn="l" defTabSz="323078" rtl="0" eaLnBrk="1" latinLnBrk="0" hangingPunct="1">
        <a:defRPr sz="1274" kern="1200">
          <a:solidFill>
            <a:schemeClr val="tx1"/>
          </a:solidFill>
          <a:latin typeface="+mn-lt"/>
          <a:ea typeface="+mn-ea"/>
          <a:cs typeface="+mn-cs"/>
        </a:defRPr>
      </a:lvl3pPr>
      <a:lvl4pPr marL="969234" algn="l" defTabSz="323078" rtl="0" eaLnBrk="1" latinLnBrk="0" hangingPunct="1">
        <a:defRPr sz="1274" kern="1200">
          <a:solidFill>
            <a:schemeClr val="tx1"/>
          </a:solidFill>
          <a:latin typeface="+mn-lt"/>
          <a:ea typeface="+mn-ea"/>
          <a:cs typeface="+mn-cs"/>
        </a:defRPr>
      </a:lvl4pPr>
      <a:lvl5pPr marL="1292313" algn="l" defTabSz="323078" rtl="0" eaLnBrk="1" latinLnBrk="0" hangingPunct="1">
        <a:defRPr sz="1274" kern="1200">
          <a:solidFill>
            <a:schemeClr val="tx1"/>
          </a:solidFill>
          <a:latin typeface="+mn-lt"/>
          <a:ea typeface="+mn-ea"/>
          <a:cs typeface="+mn-cs"/>
        </a:defRPr>
      </a:lvl5pPr>
      <a:lvl6pPr marL="1615391" algn="l" defTabSz="323078" rtl="0" eaLnBrk="1" latinLnBrk="0" hangingPunct="1">
        <a:defRPr sz="1274" kern="1200">
          <a:solidFill>
            <a:schemeClr val="tx1"/>
          </a:solidFill>
          <a:latin typeface="+mn-lt"/>
          <a:ea typeface="+mn-ea"/>
          <a:cs typeface="+mn-cs"/>
        </a:defRPr>
      </a:lvl6pPr>
      <a:lvl7pPr marL="1938469" algn="l" defTabSz="323078" rtl="0" eaLnBrk="1" latinLnBrk="0" hangingPunct="1">
        <a:defRPr sz="1274" kern="1200">
          <a:solidFill>
            <a:schemeClr val="tx1"/>
          </a:solidFill>
          <a:latin typeface="+mn-lt"/>
          <a:ea typeface="+mn-ea"/>
          <a:cs typeface="+mn-cs"/>
        </a:defRPr>
      </a:lvl7pPr>
      <a:lvl8pPr marL="2261547" algn="l" defTabSz="323078" rtl="0" eaLnBrk="1" latinLnBrk="0" hangingPunct="1">
        <a:defRPr sz="1274" kern="1200">
          <a:solidFill>
            <a:schemeClr val="tx1"/>
          </a:solidFill>
          <a:latin typeface="+mn-lt"/>
          <a:ea typeface="+mn-ea"/>
          <a:cs typeface="+mn-cs"/>
        </a:defRPr>
      </a:lvl8pPr>
      <a:lvl9pPr marL="2584625" algn="l" defTabSz="323078" rtl="0" eaLnBrk="1" latinLnBrk="0" hangingPunct="1">
        <a:defRPr sz="12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5568691" y="8034"/>
            <a:ext cx="720800" cy="1544573"/>
          </a:xfrm>
          <a:prstGeom prst="rect">
            <a:avLst/>
          </a:prstGeom>
        </p:spPr>
      </p:pic>
      <p:grpSp>
        <p:nvGrpSpPr>
          <p:cNvPr id="2" name="Group 2"/>
          <p:cNvGrpSpPr/>
          <p:nvPr/>
        </p:nvGrpSpPr>
        <p:grpSpPr>
          <a:xfrm rot="-10800000">
            <a:off x="198192" y="0"/>
            <a:ext cx="3493984" cy="899914"/>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pPr defTabSz="781903">
                <a:defRPr/>
              </a:pPr>
              <a:endParaRPr lang="en-US" sz="637">
                <a:solidFill>
                  <a:prstClr val="black"/>
                </a:solidFill>
                <a:latin typeface="Century Gothic" panose="020B0502020202020204"/>
              </a:endParaRPr>
            </a:p>
          </p:txBody>
        </p:sp>
      </p:grpSp>
      <p:grpSp>
        <p:nvGrpSpPr>
          <p:cNvPr id="4" name="Group 4"/>
          <p:cNvGrpSpPr/>
          <p:nvPr/>
        </p:nvGrpSpPr>
        <p:grpSpPr>
          <a:xfrm>
            <a:off x="2621298" y="-13685"/>
            <a:ext cx="1062128" cy="913600"/>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pPr defTabSz="781903">
                <a:defRPr/>
              </a:pPr>
              <a:endParaRPr lang="en-US" sz="637">
                <a:solidFill>
                  <a:prstClr val="black"/>
                </a:solidFill>
                <a:latin typeface="Century Gothic" panose="020B0502020202020204"/>
              </a:endParaRPr>
            </a:p>
          </p:txBody>
        </p:sp>
      </p:grpSp>
      <p:sp>
        <p:nvSpPr>
          <p:cNvPr id="10" name="TextBox 10"/>
          <p:cNvSpPr txBox="1"/>
          <p:nvPr/>
        </p:nvSpPr>
        <p:spPr>
          <a:xfrm>
            <a:off x="627157" y="271497"/>
            <a:ext cx="2739264" cy="284309"/>
          </a:xfrm>
          <a:prstGeom prst="rect">
            <a:avLst/>
          </a:prstGeom>
        </p:spPr>
        <p:txBody>
          <a:bodyPr lIns="0" tIns="0" rIns="0" bIns="0" rtlCol="0" anchor="t">
            <a:spAutoFit/>
          </a:bodyPr>
          <a:lstStyle/>
          <a:p>
            <a:pPr defTabSz="781903">
              <a:lnSpc>
                <a:spcPts val="2377"/>
              </a:lnSpc>
              <a:spcBef>
                <a:spcPct val="0"/>
              </a:spcBef>
              <a:defRPr/>
            </a:pPr>
            <a:r>
              <a:rPr lang="en-US" sz="1830" spc="-18">
                <a:solidFill>
                  <a:prstClr val="black"/>
                </a:solidFill>
                <a:latin typeface="Muli Bold" panose="020B0704020202020204"/>
                <a:ea typeface="Muli Bold" panose="020B0704020202020204"/>
                <a:cs typeface="Muli Bold" panose="020B0704020202020204"/>
                <a:sym typeface="Muli Bold" panose="020B0704020202020204"/>
              </a:rPr>
              <a:t>Thiết bị IoT Lab</a:t>
            </a:r>
          </a:p>
        </p:txBody>
      </p:sp>
      <p:sp>
        <p:nvSpPr>
          <p:cNvPr id="16" name="Freeform 9"/>
          <p:cNvSpPr/>
          <p:nvPr/>
        </p:nvSpPr>
        <p:spPr>
          <a:xfrm>
            <a:off x="4851964" y="8034"/>
            <a:ext cx="1668707" cy="1517007"/>
          </a:xfrm>
          <a:custGeom>
            <a:avLst/>
            <a:gdLst/>
            <a:ahLst/>
            <a:cxnLst/>
            <a:rect l="l" t="t" r="r" b="b"/>
            <a:pathLst>
              <a:path w="1951460" h="1774055">
                <a:moveTo>
                  <a:pt x="0" y="0"/>
                </a:moveTo>
                <a:lnTo>
                  <a:pt x="1951460" y="0"/>
                </a:lnTo>
                <a:lnTo>
                  <a:pt x="1951460" y="1774054"/>
                </a:lnTo>
                <a:lnTo>
                  <a:pt x="0" y="1774054"/>
                </a:lnTo>
                <a:lnTo>
                  <a:pt x="0" y="0"/>
                </a:lnTo>
                <a:close/>
              </a:path>
            </a:pathLst>
          </a:custGeom>
          <a:blipFill>
            <a:blip r:embed="rId3"/>
            <a:stretch>
              <a:fillRect/>
            </a:stretch>
          </a:blipFill>
        </p:spPr>
        <p:txBody>
          <a:bodyPr/>
          <a:lstStyle/>
          <a:p>
            <a:pPr defTabSz="781903">
              <a:defRPr/>
            </a:pPr>
            <a:endParaRPr lang="en-US" sz="1539">
              <a:solidFill>
                <a:prstClr val="white"/>
              </a:solidFill>
              <a:latin typeface="Century Gothic" panose="020B0502020202020204"/>
            </a:endParaRPr>
          </a:p>
        </p:txBody>
      </p:sp>
      <p:sp>
        <p:nvSpPr>
          <p:cNvPr id="6" name="TextBox 12"/>
          <p:cNvSpPr txBox="1"/>
          <p:nvPr/>
        </p:nvSpPr>
        <p:spPr>
          <a:xfrm>
            <a:off x="568509" y="1012708"/>
            <a:ext cx="6492260" cy="2315570"/>
          </a:xfrm>
          <a:prstGeom prst="rect">
            <a:avLst/>
          </a:prstGeom>
        </p:spPr>
        <p:txBody>
          <a:bodyPr wrap="square" lIns="0" tIns="0" rIns="0" bIns="0" rtlCol="0" anchor="t">
            <a:spAutoFit/>
          </a:bodyPr>
          <a:lstStyle/>
          <a:p>
            <a:pPr indent="-161811" defTabSz="781903"/>
            <a:r>
              <a:rPr lang="en-US" sz="1368">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Cấu hình và thông số </a:t>
            </a:r>
          </a:p>
          <a:p>
            <a:pPr marL="458282" lvl="1" indent="-229141" defTabSz="781903">
              <a:buFont typeface="Arial" panose="020B0604020202020204"/>
              <a:buChar char="•"/>
              <a:defRPr/>
            </a:pPr>
            <a:r>
              <a:rPr lang="en-US" sz="1368">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Bộ xử lý Raspberry Pi 4.</a:t>
            </a:r>
          </a:p>
          <a:p>
            <a:pPr marL="458282" lvl="1" indent="-229141" defTabSz="781903">
              <a:buFont typeface="Arial" panose="020B0604020202020204"/>
              <a:buChar char="•"/>
              <a:defRPr/>
            </a:pPr>
            <a:r>
              <a:rPr lang="en-US" sz="1368">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Màn hình cảm ứng kích thước 7 inch.</a:t>
            </a:r>
          </a:p>
          <a:p>
            <a:pPr marL="458282" lvl="1" indent="-229141" defTabSz="781903">
              <a:buFont typeface="Arial" panose="020B0604020202020204"/>
              <a:buChar char="•"/>
              <a:defRPr/>
            </a:pPr>
            <a:r>
              <a:rPr lang="en-US" sz="1368">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6 cổng kết nối cảm biến: 2 digital, 4 analog.</a:t>
            </a:r>
          </a:p>
          <a:p>
            <a:pPr marL="458282" lvl="1" indent="-229141" defTabSz="781903">
              <a:buFont typeface="Arial" panose="020B0604020202020204"/>
              <a:buChar char="•"/>
              <a:defRPr/>
            </a:pPr>
            <a:r>
              <a:rPr lang="en-US" sz="1368">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2 cổng USB type A kết nối ngoại vi.</a:t>
            </a:r>
          </a:p>
          <a:p>
            <a:pPr marL="458282" lvl="1" indent="-229141" defTabSz="781903">
              <a:buFont typeface="Arial" panose="020B0604020202020204"/>
              <a:buChar char="•"/>
              <a:defRPr/>
            </a:pPr>
            <a:r>
              <a:rPr lang="en-US" sz="1368">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1 cổng HDMI.</a:t>
            </a:r>
          </a:p>
          <a:p>
            <a:pPr marL="458282" lvl="1" indent="-229141" defTabSz="781903">
              <a:buFont typeface="Arial" panose="020B0604020202020204"/>
              <a:buChar char="•"/>
              <a:defRPr/>
            </a:pPr>
            <a:r>
              <a:rPr lang="en-US" sz="1368">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1 cổng mạng LAN.</a:t>
            </a:r>
          </a:p>
          <a:p>
            <a:pPr marL="458282" lvl="1" indent="-229141" defTabSz="781903">
              <a:buFont typeface="Arial" panose="020B0604020202020204"/>
              <a:buChar char="•"/>
              <a:defRPr/>
            </a:pPr>
            <a:r>
              <a:rPr lang="en-US" sz="1368">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1 công tắc nguồn.</a:t>
            </a:r>
          </a:p>
          <a:p>
            <a:pPr marL="458282" lvl="1" indent="-229141" defTabSz="781903">
              <a:buFont typeface="Arial" panose="020B0604020202020204"/>
              <a:buChar char="•"/>
              <a:defRPr/>
            </a:pPr>
            <a:r>
              <a:rPr lang="en-US" sz="1368">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1 giắc cắm nguồn.</a:t>
            </a:r>
          </a:p>
          <a:p>
            <a:pPr marL="458282" lvl="1" indent="-229141" defTabSz="781903">
              <a:buFont typeface="Arial" panose="020B0604020202020204"/>
              <a:buChar char="•"/>
              <a:defRPr/>
            </a:pPr>
            <a:r>
              <a:rPr lang="en-US" sz="1368">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Pin 4000 mAh.</a:t>
            </a:r>
          </a:p>
          <a:p>
            <a:pPr defTabSz="781903">
              <a:defRPr/>
            </a:pPr>
            <a:endParaRPr lang="en-US" sz="1368">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endParaRPr>
          </a:p>
        </p:txBody>
      </p:sp>
      <p:sp>
        <p:nvSpPr>
          <p:cNvPr id="17" name="Freeform 6"/>
          <p:cNvSpPr/>
          <p:nvPr/>
        </p:nvSpPr>
        <p:spPr>
          <a:xfrm>
            <a:off x="3585710" y="3328709"/>
            <a:ext cx="2952117" cy="2507786"/>
          </a:xfrm>
          <a:custGeom>
            <a:avLst/>
            <a:gdLst/>
            <a:ahLst/>
            <a:cxnLst/>
            <a:rect l="l" t="t" r="r" b="b"/>
            <a:pathLst>
              <a:path w="3876404" h="2907303">
                <a:moveTo>
                  <a:pt x="0" y="0"/>
                </a:moveTo>
                <a:lnTo>
                  <a:pt x="3876403" y="0"/>
                </a:lnTo>
                <a:lnTo>
                  <a:pt x="3876403" y="2907302"/>
                </a:lnTo>
                <a:lnTo>
                  <a:pt x="0" y="2907302"/>
                </a:lnTo>
                <a:lnTo>
                  <a:pt x="0" y="0"/>
                </a:lnTo>
                <a:close/>
              </a:path>
            </a:pathLst>
          </a:custGeom>
          <a:blipFill>
            <a:blip r:embed="rId4"/>
            <a:stretch>
              <a:fillRect/>
            </a:stretch>
          </a:blipFill>
        </p:spPr>
        <p:txBody>
          <a:bodyPr/>
          <a:lstStyle/>
          <a:p>
            <a:pPr algn="ctr" defTabSz="781903">
              <a:defRPr/>
            </a:pPr>
            <a:endParaRPr lang="en-US" sz="1539">
              <a:solidFill>
                <a:prstClr val="white"/>
              </a:solidFill>
              <a:latin typeface="Century Gothic" panose="020B0502020202020204"/>
            </a:endParaRPr>
          </a:p>
        </p:txBody>
      </p:sp>
      <p:sp>
        <p:nvSpPr>
          <p:cNvPr id="20" name="TextBox 10"/>
          <p:cNvSpPr txBox="1"/>
          <p:nvPr/>
        </p:nvSpPr>
        <p:spPr>
          <a:xfrm>
            <a:off x="167744" y="5964270"/>
            <a:ext cx="2947187" cy="2195858"/>
          </a:xfrm>
          <a:prstGeom prst="rect">
            <a:avLst/>
          </a:prstGeom>
        </p:spPr>
        <p:txBody>
          <a:bodyPr wrap="square" lIns="0" tIns="0" rIns="0" bIns="0" rtlCol="0" anchor="t">
            <a:spAutoFit/>
          </a:bodyPr>
          <a:lstStyle/>
          <a:p>
            <a:pPr marL="364345" lvl="1" indent="-182444" algn="just" defTabSz="781903">
              <a:spcAft>
                <a:spcPts val="513"/>
              </a:spcAft>
              <a:buFont typeface="Arial" panose="020B0604020202020204"/>
              <a:buChar char="•"/>
              <a:defRPr/>
            </a:pPr>
            <a:r>
              <a:rPr lang="en-US" sz="1539">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Sản phẩm của công ty AIoT tự nghiên cứu, phát triển, giúp theo dõi và hiển thị thông tin của các cảm biến lên App.</a:t>
            </a:r>
          </a:p>
          <a:p>
            <a:pPr marL="364345" lvl="1" indent="-182444" algn="just" defTabSz="781903">
              <a:buFont typeface="Arial" panose="020B0604020202020204"/>
              <a:buChar char="•"/>
              <a:defRPr/>
            </a:pPr>
            <a:r>
              <a:rPr lang="en-US" sz="1539">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Tự động điều khiển các thiết bị khi các cảm biến báo vượt ngưỡng cho phép.</a:t>
            </a:r>
          </a:p>
          <a:p>
            <a:pPr algn="just" defTabSz="781903">
              <a:defRPr/>
            </a:pPr>
            <a:endParaRPr lang="en-US" sz="1539">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endParaRPr>
          </a:p>
        </p:txBody>
      </p:sp>
      <p:sp>
        <p:nvSpPr>
          <p:cNvPr id="21" name="TextBox 11"/>
          <p:cNvSpPr txBox="1"/>
          <p:nvPr/>
        </p:nvSpPr>
        <p:spPr>
          <a:xfrm>
            <a:off x="3213405" y="5964270"/>
            <a:ext cx="3324422" cy="2432717"/>
          </a:xfrm>
          <a:prstGeom prst="rect">
            <a:avLst/>
          </a:prstGeom>
        </p:spPr>
        <p:txBody>
          <a:bodyPr wrap="square" lIns="0" tIns="0" rIns="0" bIns="0" rtlCol="0" anchor="t">
            <a:spAutoFit/>
          </a:bodyPr>
          <a:lstStyle/>
          <a:p>
            <a:pPr marL="364345" lvl="1" indent="-182444" algn="just" defTabSz="781903">
              <a:spcAft>
                <a:spcPts val="513"/>
              </a:spcAft>
              <a:buFont typeface="Arial" panose="020B0604020202020204"/>
              <a:buChar char="•"/>
              <a:defRPr/>
            </a:pPr>
            <a:r>
              <a:rPr lang="en-US" sz="1539">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Trang bị màn hình cảm ứng thao tác trực tiếp, có thể xuất dữ liệu hình ảnh qua màn hình, hoặc truy cập từ xa để thuận tiện cho việc điều khiển.</a:t>
            </a:r>
          </a:p>
          <a:p>
            <a:pPr marL="364345" lvl="1" indent="-182444" algn="just" defTabSz="781903">
              <a:buFont typeface="Arial" panose="020B0604020202020204"/>
              <a:buChar char="•"/>
              <a:defRPr/>
            </a:pPr>
            <a:r>
              <a:rPr lang="en-US" sz="1539">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rPr>
              <a:t> Hệ điều hành linux dễ dàng tích hợp với các hệ thống khác, phù hợp cho nhiều ứng dụng thực tế khác nhau.</a:t>
            </a:r>
          </a:p>
          <a:p>
            <a:pPr marL="364345" lvl="1" indent="-182444" algn="just" defTabSz="781903">
              <a:buFont typeface="Arial" panose="020B0604020202020204"/>
              <a:buChar char="•"/>
              <a:defRPr/>
            </a:pPr>
            <a:endParaRPr lang="en-US" sz="1539">
              <a:solidFill>
                <a:srgbClr val="F4F4F4"/>
              </a:solidFill>
              <a:latin typeface="Arial" panose="020B0604020202020204" pitchFamily="34" charset="0"/>
              <a:ea typeface="Verdana" panose="020B0604030504040204" pitchFamily="34" charset="0"/>
              <a:cs typeface="Arial" panose="020B0604020202020204" pitchFamily="34" charset="0"/>
              <a:sym typeface="Muli" panose="00000500000000000000"/>
            </a:endParaRPr>
          </a:p>
        </p:txBody>
      </p:sp>
      <p:pic>
        <p:nvPicPr>
          <p:cNvPr id="7" name="Picture 6"/>
          <p:cNvPicPr>
            <a:picLocks noChangeAspect="1"/>
          </p:cNvPicPr>
          <p:nvPr/>
        </p:nvPicPr>
        <p:blipFill rotWithShape="1">
          <a:blip r:embed="rId5"/>
          <a:srcRect l="23729" r="6301"/>
          <a:stretch>
            <a:fillRect/>
          </a:stretch>
        </p:blipFill>
        <p:spPr>
          <a:xfrm>
            <a:off x="346058" y="3328709"/>
            <a:ext cx="3083565" cy="25077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5568691" y="8034"/>
            <a:ext cx="720800" cy="1544573"/>
          </a:xfrm>
          <a:prstGeom prst="rect">
            <a:avLst/>
          </a:prstGeom>
        </p:spPr>
      </p:pic>
      <p:grpSp>
        <p:nvGrpSpPr>
          <p:cNvPr id="2" name="Group 2"/>
          <p:cNvGrpSpPr/>
          <p:nvPr/>
        </p:nvGrpSpPr>
        <p:grpSpPr>
          <a:xfrm rot="-10800000">
            <a:off x="198192" y="0"/>
            <a:ext cx="3493984" cy="899914"/>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pPr defTabSz="781903">
                <a:defRPr/>
              </a:pPr>
              <a:endParaRPr lang="en-US" sz="637">
                <a:solidFill>
                  <a:prstClr val="black"/>
                </a:solidFill>
                <a:latin typeface="Century Gothic" panose="020B0502020202020204"/>
              </a:endParaRPr>
            </a:p>
          </p:txBody>
        </p:sp>
      </p:grpSp>
      <p:grpSp>
        <p:nvGrpSpPr>
          <p:cNvPr id="4" name="Group 4"/>
          <p:cNvGrpSpPr/>
          <p:nvPr/>
        </p:nvGrpSpPr>
        <p:grpSpPr>
          <a:xfrm>
            <a:off x="2621298" y="-13685"/>
            <a:ext cx="1062128" cy="913600"/>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pPr defTabSz="781903">
                <a:defRPr/>
              </a:pPr>
              <a:endParaRPr lang="en-US" sz="637">
                <a:solidFill>
                  <a:prstClr val="black"/>
                </a:solidFill>
                <a:latin typeface="Century Gothic" panose="020B0502020202020204"/>
              </a:endParaRPr>
            </a:p>
          </p:txBody>
        </p:sp>
      </p:grpSp>
      <p:sp>
        <p:nvSpPr>
          <p:cNvPr id="7" name="Freeform 7"/>
          <p:cNvSpPr/>
          <p:nvPr/>
        </p:nvSpPr>
        <p:spPr>
          <a:xfrm>
            <a:off x="4526468" y="3464404"/>
            <a:ext cx="2049858" cy="1921983"/>
          </a:xfrm>
          <a:custGeom>
            <a:avLst/>
            <a:gdLst/>
            <a:ahLst/>
            <a:cxnLst/>
            <a:rect l="l" t="t" r="r" b="b"/>
            <a:pathLst>
              <a:path w="3793888" h="2845416">
                <a:moveTo>
                  <a:pt x="0" y="0"/>
                </a:moveTo>
                <a:lnTo>
                  <a:pt x="3793888" y="0"/>
                </a:lnTo>
                <a:lnTo>
                  <a:pt x="3793888" y="2845416"/>
                </a:lnTo>
                <a:lnTo>
                  <a:pt x="0" y="2845416"/>
                </a:lnTo>
                <a:lnTo>
                  <a:pt x="0" y="0"/>
                </a:lnTo>
                <a:close/>
              </a:path>
            </a:pathLst>
          </a:custGeom>
          <a:blipFill>
            <a:blip r:embed="rId3"/>
            <a:stretch>
              <a:fillRect/>
            </a:stretch>
          </a:blipFill>
        </p:spPr>
        <p:txBody>
          <a:bodyPr/>
          <a:lstStyle/>
          <a:p>
            <a:pPr defTabSz="781903">
              <a:defRPr/>
            </a:pPr>
            <a:endParaRPr lang="en-US" sz="637">
              <a:solidFill>
                <a:prstClr val="white"/>
              </a:solidFill>
              <a:latin typeface="Century Gothic" panose="020B0502020202020204"/>
            </a:endParaRPr>
          </a:p>
        </p:txBody>
      </p:sp>
      <p:sp>
        <p:nvSpPr>
          <p:cNvPr id="8" name="Freeform 8"/>
          <p:cNvSpPr/>
          <p:nvPr/>
        </p:nvSpPr>
        <p:spPr>
          <a:xfrm>
            <a:off x="2414991" y="3464404"/>
            <a:ext cx="2028019" cy="1921983"/>
          </a:xfrm>
          <a:custGeom>
            <a:avLst/>
            <a:gdLst/>
            <a:ahLst/>
            <a:cxnLst/>
            <a:rect l="l" t="t" r="r" b="b"/>
            <a:pathLst>
              <a:path w="3793888" h="2845416">
                <a:moveTo>
                  <a:pt x="0" y="0"/>
                </a:moveTo>
                <a:lnTo>
                  <a:pt x="3793887" y="0"/>
                </a:lnTo>
                <a:lnTo>
                  <a:pt x="3793887" y="2845416"/>
                </a:lnTo>
                <a:lnTo>
                  <a:pt x="0" y="2845416"/>
                </a:lnTo>
                <a:lnTo>
                  <a:pt x="0" y="0"/>
                </a:lnTo>
                <a:close/>
              </a:path>
            </a:pathLst>
          </a:custGeom>
          <a:blipFill>
            <a:blip r:embed="rId4"/>
            <a:stretch>
              <a:fillRect/>
            </a:stretch>
          </a:blipFill>
        </p:spPr>
        <p:txBody>
          <a:bodyPr/>
          <a:lstStyle/>
          <a:p>
            <a:pPr defTabSz="781903">
              <a:defRPr/>
            </a:pPr>
            <a:endParaRPr lang="en-US" sz="637">
              <a:solidFill>
                <a:prstClr val="white"/>
              </a:solidFill>
              <a:latin typeface="Century Gothic" panose="020B0502020202020204"/>
            </a:endParaRPr>
          </a:p>
        </p:txBody>
      </p:sp>
      <p:sp>
        <p:nvSpPr>
          <p:cNvPr id="9" name="Freeform 9"/>
          <p:cNvSpPr/>
          <p:nvPr/>
        </p:nvSpPr>
        <p:spPr>
          <a:xfrm>
            <a:off x="247701" y="3464404"/>
            <a:ext cx="2083832" cy="1909002"/>
          </a:xfrm>
          <a:custGeom>
            <a:avLst/>
            <a:gdLst/>
            <a:ahLst/>
            <a:cxnLst/>
            <a:rect l="l" t="t" r="r" b="b"/>
            <a:pathLst>
              <a:path w="3968520" h="2976390">
                <a:moveTo>
                  <a:pt x="0" y="0"/>
                </a:moveTo>
                <a:lnTo>
                  <a:pt x="3968521" y="0"/>
                </a:lnTo>
                <a:lnTo>
                  <a:pt x="3968521" y="2976391"/>
                </a:lnTo>
                <a:lnTo>
                  <a:pt x="0" y="2976391"/>
                </a:lnTo>
                <a:lnTo>
                  <a:pt x="0" y="0"/>
                </a:lnTo>
                <a:close/>
              </a:path>
            </a:pathLst>
          </a:custGeom>
          <a:blipFill>
            <a:blip r:embed="rId5"/>
            <a:stretch>
              <a:fillRect/>
            </a:stretch>
          </a:blipFill>
        </p:spPr>
        <p:txBody>
          <a:bodyPr/>
          <a:lstStyle/>
          <a:p>
            <a:pPr defTabSz="781903">
              <a:defRPr/>
            </a:pPr>
            <a:endParaRPr lang="en-US" sz="637">
              <a:solidFill>
                <a:prstClr val="white"/>
              </a:solidFill>
              <a:latin typeface="Century Gothic" panose="020B0502020202020204"/>
            </a:endParaRPr>
          </a:p>
        </p:txBody>
      </p:sp>
      <p:sp>
        <p:nvSpPr>
          <p:cNvPr id="10" name="TextBox 10"/>
          <p:cNvSpPr txBox="1"/>
          <p:nvPr/>
        </p:nvSpPr>
        <p:spPr>
          <a:xfrm>
            <a:off x="627157" y="271497"/>
            <a:ext cx="2739264" cy="284309"/>
          </a:xfrm>
          <a:prstGeom prst="rect">
            <a:avLst/>
          </a:prstGeom>
        </p:spPr>
        <p:txBody>
          <a:bodyPr lIns="0" tIns="0" rIns="0" bIns="0" rtlCol="0" anchor="t">
            <a:spAutoFit/>
          </a:bodyPr>
          <a:lstStyle/>
          <a:p>
            <a:pPr defTabSz="781903">
              <a:lnSpc>
                <a:spcPts val="2377"/>
              </a:lnSpc>
              <a:spcBef>
                <a:spcPct val="0"/>
              </a:spcBef>
              <a:defRPr/>
            </a:pPr>
            <a:r>
              <a:rPr lang="en-US" sz="1830" spc="-18">
                <a:solidFill>
                  <a:prstClr val="black"/>
                </a:solidFill>
                <a:latin typeface="Muli Bold" panose="020B0704020202020204"/>
                <a:ea typeface="Muli Bold" panose="020B0704020202020204"/>
                <a:cs typeface="Muli Bold" panose="020B0704020202020204"/>
                <a:sym typeface="Muli Bold" panose="020B0704020202020204"/>
              </a:rPr>
              <a:t>Thiết bị IoT Lab</a:t>
            </a:r>
          </a:p>
        </p:txBody>
      </p:sp>
      <p:sp>
        <p:nvSpPr>
          <p:cNvPr id="11" name="TextBox 11"/>
          <p:cNvSpPr txBox="1"/>
          <p:nvPr/>
        </p:nvSpPr>
        <p:spPr>
          <a:xfrm>
            <a:off x="2432952" y="5520957"/>
            <a:ext cx="1900361" cy="1585049"/>
          </a:xfrm>
          <a:prstGeom prst="rect">
            <a:avLst/>
          </a:prstGeom>
        </p:spPr>
        <p:txBody>
          <a:bodyPr wrap="square" lIns="0" tIns="0" rIns="0" bIns="0" rtlCol="0" anchor="t">
            <a:spAutoFit/>
          </a:bodyPr>
          <a:lstStyle/>
          <a:p>
            <a:pPr marL="150408" lvl="1" indent="-75475" algn="just" defTabSz="781903">
              <a:spcAft>
                <a:spcPts val="600"/>
              </a:spcAft>
              <a:buFont typeface="Arial" panose="020B0604020202020204"/>
              <a:buChar char="•"/>
              <a:defRPr/>
            </a:pPr>
            <a:r>
              <a:rPr lang="en-US" sz="1400">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Hiển thị theo dạng biểu đồ và thời gian.</a:t>
            </a:r>
          </a:p>
          <a:p>
            <a:pPr marL="150408" lvl="1" indent="-75475" algn="just" defTabSz="781903">
              <a:buFont typeface="Arial" panose="020B0604020202020204"/>
              <a:buChar char="•"/>
              <a:defRPr/>
            </a:pPr>
            <a:r>
              <a:rPr lang="vi-VN" sz="1400">
                <a:effectLst/>
                <a:latin typeface="Arial" panose="020B0604020202020204" pitchFamily="34" charset="0"/>
                <a:ea typeface="Times New Roman" panose="02020603050405020304" pitchFamily="18" charset="0"/>
                <a:cs typeface="Arial" panose="020B0604020202020204" pitchFamily="34" charset="0"/>
              </a:rPr>
              <a:t>Thu Thập dữ liệu, ghi lại và phân tích để cải thiện hiệu suất, tiết kiệm chi phí.</a:t>
            </a:r>
            <a:endParaRPr lang="en-ID" sz="1400">
              <a:effectLst/>
              <a:latin typeface="Arial" panose="020B0604020202020204" pitchFamily="34" charset="0"/>
              <a:ea typeface="Arial" panose="020B0604020202020204" pitchFamily="34" charset="0"/>
              <a:cs typeface="Arial" panose="020B0604020202020204" pitchFamily="34" charset="0"/>
            </a:endParaRPr>
          </a:p>
          <a:p>
            <a:pPr marL="74933" lvl="1" algn="just" defTabSz="781903">
              <a:defRPr/>
            </a:pPr>
            <a:endParaRPr lang="en-US" sz="1400">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endParaRPr>
          </a:p>
        </p:txBody>
      </p:sp>
      <p:sp>
        <p:nvSpPr>
          <p:cNvPr id="13" name="TextBox 13"/>
          <p:cNvSpPr txBox="1"/>
          <p:nvPr/>
        </p:nvSpPr>
        <p:spPr>
          <a:xfrm>
            <a:off x="4526468" y="5520957"/>
            <a:ext cx="2049858" cy="2354491"/>
          </a:xfrm>
          <a:prstGeom prst="rect">
            <a:avLst/>
          </a:prstGeom>
        </p:spPr>
        <p:txBody>
          <a:bodyPr wrap="square" lIns="0" tIns="0" rIns="0" bIns="0" rtlCol="0" anchor="t">
            <a:spAutoFit/>
          </a:bodyPr>
          <a:lstStyle/>
          <a:p>
            <a:pPr marL="150408" lvl="1" indent="-75475" algn="just" defTabSz="781903">
              <a:spcAft>
                <a:spcPts val="600"/>
              </a:spcAft>
              <a:buFont typeface="Arial" panose="020B0604020202020204"/>
              <a:buChar char="•"/>
              <a:defRPr/>
            </a:pPr>
            <a:r>
              <a:rPr lang="en-US" sz="1300">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Hiển thị chi tiết thời gian và giá trị đo.</a:t>
            </a:r>
          </a:p>
          <a:p>
            <a:pPr marL="150408" lvl="1" indent="-75475" algn="just" defTabSz="781903">
              <a:spcAft>
                <a:spcPts val="600"/>
              </a:spcAft>
              <a:buFont typeface="Arial" panose="020B0604020202020204"/>
              <a:buChar char="•"/>
              <a:defRPr/>
            </a:pPr>
            <a:r>
              <a:rPr lang="en-US" sz="1300">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Hiển thị lịch sử đã đo trước đó.</a:t>
            </a:r>
          </a:p>
          <a:p>
            <a:pPr marL="150408" lvl="1" indent="-75475" algn="just" defTabSz="781903">
              <a:buFont typeface="Arial" panose="020B0604020202020204"/>
              <a:buChar char="•"/>
              <a:defRPr/>
            </a:pPr>
            <a:r>
              <a:rPr lang="vi-VN" sz="1300">
                <a:effectLst/>
                <a:latin typeface="Arial" panose="020B0604020202020204" pitchFamily="34" charset="0"/>
                <a:ea typeface="Times New Roman" panose="02020603050405020304" pitchFamily="18" charset="0"/>
                <a:cs typeface="Arial" panose="020B0604020202020204" pitchFamily="34" charset="0"/>
              </a:rPr>
              <a:t>Tích hợp hệ thống máy chủ có sẵn để có thể đo, điều khiển đồng thời nhiều loại cảm biến khác nhau, số lượng hiện tại 10 – 20, (có thể phát triển thêm)</a:t>
            </a:r>
            <a:r>
              <a:rPr lang="en-US" sz="1300">
                <a:effectLst/>
                <a:latin typeface="Arial" panose="020B0604020202020204" pitchFamily="34" charset="0"/>
                <a:ea typeface="Times New Roman" panose="02020603050405020304" pitchFamily="18" charset="0"/>
                <a:cs typeface="Arial" panose="020B0604020202020204" pitchFamily="34" charset="0"/>
              </a:rPr>
              <a:t>.</a:t>
            </a:r>
            <a:endParaRPr lang="en-US" sz="1300">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endParaRPr>
          </a:p>
        </p:txBody>
      </p:sp>
      <p:sp>
        <p:nvSpPr>
          <p:cNvPr id="14" name="TextBox 14"/>
          <p:cNvSpPr txBox="1"/>
          <p:nvPr/>
        </p:nvSpPr>
        <p:spPr>
          <a:xfrm>
            <a:off x="247701" y="8028181"/>
            <a:ext cx="3548828" cy="935045"/>
          </a:xfrm>
          <a:prstGeom prst="rect">
            <a:avLst/>
          </a:prstGeom>
        </p:spPr>
        <p:txBody>
          <a:bodyPr wrap="square" lIns="0" tIns="0" rIns="0" bIns="0" rtlCol="0" anchor="t">
            <a:noAutofit/>
          </a:bodyPr>
          <a:lstStyle/>
          <a:p>
            <a:pPr marL="156381" lvl="1" indent="-78190" algn="just" defTabSz="781903">
              <a:spcAft>
                <a:spcPts val="513"/>
              </a:spcAft>
              <a:buFont typeface="Arial" panose="020B0604020202020204"/>
              <a:buChar char="•"/>
              <a:defRPr/>
            </a:pPr>
            <a:r>
              <a:rPr lang="en-US" sz="1026">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Đ/C: Số 40 Lô 4, Khu VP TW Đảng, Trịnh Văn Bô, Phường Xuân Phương, Quận Nam Từ Liêm, Thành phố Hà Nội, Việt Nam.</a:t>
            </a:r>
          </a:p>
          <a:p>
            <a:pPr marL="156381" lvl="1" indent="-78190" algn="just" defTabSz="781903">
              <a:buFont typeface="Arial" panose="020B0604020202020204"/>
              <a:buChar char="•"/>
              <a:defRPr/>
            </a:pPr>
            <a:r>
              <a:rPr lang="en-US" sz="1026">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Tel: 02439010666 - 0839799889</a:t>
            </a:r>
          </a:p>
          <a:p>
            <a:pPr marL="156381" lvl="1" indent="-78190" algn="just" defTabSz="781903">
              <a:spcBef>
                <a:spcPts val="513"/>
              </a:spcBef>
              <a:buFont typeface="Arial" panose="020B0604020202020204"/>
              <a:buChar char="•"/>
              <a:defRPr/>
            </a:pPr>
            <a:r>
              <a:rPr lang="en-US" sz="1026">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Email:admin@aiots.vn</a:t>
            </a:r>
          </a:p>
        </p:txBody>
      </p:sp>
      <p:sp>
        <p:nvSpPr>
          <p:cNvPr id="15" name="TextBox 15"/>
          <p:cNvSpPr txBox="1"/>
          <p:nvPr/>
        </p:nvSpPr>
        <p:spPr>
          <a:xfrm>
            <a:off x="549543" y="1115819"/>
            <a:ext cx="5633755" cy="2046138"/>
          </a:xfrm>
          <a:prstGeom prst="rect">
            <a:avLst/>
          </a:prstGeom>
        </p:spPr>
        <p:txBody>
          <a:bodyPr wrap="square" lIns="0" tIns="0" rIns="0" bIns="0" rtlCol="0" anchor="t">
            <a:spAutoFit/>
          </a:bodyPr>
          <a:lstStyle/>
          <a:p>
            <a:pPr indent="-324164" defTabSz="781903"/>
            <a:r>
              <a:rPr lang="en-US" sz="1625">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 Đối tượng sử dụng</a:t>
            </a:r>
          </a:p>
          <a:p>
            <a:pPr marL="523984" lvl="2" indent="-66245" defTabSz="781903">
              <a:lnSpc>
                <a:spcPct val="150000"/>
              </a:lnSpc>
              <a:spcAft>
                <a:spcPts val="513"/>
              </a:spcAft>
              <a:buFont typeface="Arial" panose="020B0604020202020204"/>
              <a:buChar char="•"/>
            </a:pPr>
            <a:r>
              <a:rPr lang="en-US" sz="1539">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 Hệ thống sản xuất công nghiệp.</a:t>
            </a:r>
          </a:p>
          <a:p>
            <a:pPr marL="523984" lvl="2" indent="-66245" defTabSz="781903">
              <a:spcAft>
                <a:spcPts val="513"/>
              </a:spcAft>
              <a:buFont typeface="Arial" panose="020B0604020202020204"/>
              <a:buChar char="•"/>
            </a:pPr>
            <a:r>
              <a:rPr lang="en-US" sz="1539">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 Hệ thống trồng rau củ trong nhà kính, chăn nuôi thủy sản, động vật.</a:t>
            </a:r>
          </a:p>
          <a:p>
            <a:pPr marL="523984" lvl="2" indent="-66245" defTabSz="781903">
              <a:spcAft>
                <a:spcPts val="513"/>
              </a:spcAft>
              <a:buFont typeface="Arial" panose="020B0604020202020204"/>
              <a:buChar char="•"/>
            </a:pPr>
            <a:r>
              <a:rPr lang="en-US" sz="1539">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 Hệ thống quân sự, quốc phòng.</a:t>
            </a:r>
          </a:p>
          <a:p>
            <a:pPr marL="523984" lvl="2" indent="-66245" defTabSz="781903">
              <a:spcAft>
                <a:spcPts val="513"/>
              </a:spcAft>
              <a:buFont typeface="Arial" panose="020B0604020202020204"/>
              <a:buChar char="•"/>
            </a:pPr>
            <a:r>
              <a:rPr lang="en-US" sz="1539">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 Viện nghiên cứu, giảng viên, sinh viên.</a:t>
            </a:r>
          </a:p>
          <a:p>
            <a:pPr marL="523984" lvl="2" indent="-66245" defTabSz="781903">
              <a:spcAft>
                <a:spcPts val="513"/>
              </a:spcAft>
              <a:buFont typeface="Arial" panose="020B0604020202020204"/>
              <a:buChar char="•"/>
            </a:pPr>
            <a:r>
              <a:rPr lang="en-US" sz="1539">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 Quản lý tòa nhà và nhà ở.</a:t>
            </a:r>
          </a:p>
        </p:txBody>
      </p:sp>
      <p:sp>
        <p:nvSpPr>
          <p:cNvPr id="16" name="Freeform 9"/>
          <p:cNvSpPr/>
          <p:nvPr/>
        </p:nvSpPr>
        <p:spPr>
          <a:xfrm>
            <a:off x="4851964" y="8034"/>
            <a:ext cx="1668707" cy="1517007"/>
          </a:xfrm>
          <a:custGeom>
            <a:avLst/>
            <a:gdLst/>
            <a:ahLst/>
            <a:cxnLst/>
            <a:rect l="l" t="t" r="r" b="b"/>
            <a:pathLst>
              <a:path w="1951460" h="1774055">
                <a:moveTo>
                  <a:pt x="0" y="0"/>
                </a:moveTo>
                <a:lnTo>
                  <a:pt x="1951460" y="0"/>
                </a:lnTo>
                <a:lnTo>
                  <a:pt x="1951460" y="1774054"/>
                </a:lnTo>
                <a:lnTo>
                  <a:pt x="0" y="1774054"/>
                </a:lnTo>
                <a:lnTo>
                  <a:pt x="0" y="0"/>
                </a:lnTo>
                <a:close/>
              </a:path>
            </a:pathLst>
          </a:custGeom>
          <a:blipFill>
            <a:blip r:embed="rId6"/>
            <a:stretch>
              <a:fillRect/>
            </a:stretch>
          </a:blipFill>
        </p:spPr>
        <p:txBody>
          <a:bodyPr/>
          <a:lstStyle/>
          <a:p>
            <a:pPr defTabSz="781903">
              <a:defRPr/>
            </a:pPr>
            <a:endParaRPr lang="en-US" sz="1539">
              <a:solidFill>
                <a:prstClr val="white"/>
              </a:solidFill>
              <a:latin typeface="Century Gothic" panose="020B0502020202020204"/>
            </a:endParaRPr>
          </a:p>
        </p:txBody>
      </p:sp>
      <p:sp>
        <p:nvSpPr>
          <p:cNvPr id="17" name="TextBox 11">
            <a:extLst>
              <a:ext uri="{FF2B5EF4-FFF2-40B4-BE49-F238E27FC236}">
                <a16:creationId xmlns:a16="http://schemas.microsoft.com/office/drawing/2014/main" id="{CEE9BFF1-8229-BE65-F271-7C12314F172C}"/>
              </a:ext>
            </a:extLst>
          </p:cNvPr>
          <p:cNvSpPr txBox="1"/>
          <p:nvPr/>
        </p:nvSpPr>
        <p:spPr>
          <a:xfrm>
            <a:off x="339436" y="5520957"/>
            <a:ext cx="1900361" cy="1369606"/>
          </a:xfrm>
          <a:prstGeom prst="rect">
            <a:avLst/>
          </a:prstGeom>
        </p:spPr>
        <p:txBody>
          <a:bodyPr wrap="square" lIns="0" tIns="0" rIns="0" bIns="0" rtlCol="0" anchor="t">
            <a:spAutoFit/>
          </a:bodyPr>
          <a:lstStyle/>
          <a:p>
            <a:pPr marL="150408" lvl="1" indent="-75475" algn="just" defTabSz="781903">
              <a:spcAft>
                <a:spcPts val="600"/>
              </a:spcAft>
              <a:buFont typeface="Arial" panose="020B0604020202020204"/>
              <a:buChar char="•"/>
              <a:defRPr/>
            </a:pPr>
            <a:r>
              <a:rPr lang="en-US" sz="1400">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rPr>
              <a:t>Đo đồng thời 6 cảm biến</a:t>
            </a:r>
          </a:p>
          <a:p>
            <a:pPr marL="150408" lvl="1" indent="-75475" algn="just" defTabSz="781903">
              <a:buFont typeface="Arial" panose="020B0604020202020204"/>
              <a:buChar char="•"/>
              <a:defRPr/>
            </a:pPr>
            <a:r>
              <a:rPr lang="vi-VN" sz="1400">
                <a:effectLst/>
                <a:latin typeface="Arial" panose="020B0604020202020204" pitchFamily="34" charset="0"/>
                <a:ea typeface="Times New Roman" panose="02020603050405020304" pitchFamily="18" charset="0"/>
                <a:cs typeface="Arial" panose="020B0604020202020204" pitchFamily="34" charset="0"/>
              </a:rPr>
              <a:t>Sử dụng pin hoạt động liên tục 1h hoặc sử dụng nguồn điện trực tiếp.</a:t>
            </a:r>
            <a:endParaRPr lang="en-US" sz="1400">
              <a:solidFill>
                <a:prstClr val="white"/>
              </a:solidFill>
              <a:latin typeface="Arial" panose="020B0604020202020204" pitchFamily="34" charset="0"/>
              <a:ea typeface="Verdana" panose="020B0604030504040204" pitchFamily="34" charset="0"/>
              <a:cs typeface="Arial" panose="020B0604020202020204" pitchFamily="34" charset="0"/>
              <a:sym typeface="Muli" panose="0000050000000000000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TotalTime>
  <Words>412</Words>
  <Application>Microsoft Office PowerPoint</Application>
  <PresentationFormat>On-screen Show (4:3)</PresentationFormat>
  <Paragraphs>32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 Gothic</vt:lpstr>
      <vt:lpstr>Muli Bold</vt:lpstr>
      <vt:lpstr>Wingdings 3</vt:lpstr>
      <vt:lpstr>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QUANG MINH</dc:creator>
  <cp:lastModifiedBy>NGUYỄN QUANG MINH</cp:lastModifiedBy>
  <cp:revision>3</cp:revision>
  <dcterms:created xsi:type="dcterms:W3CDTF">2024-08-07T10:23:58Z</dcterms:created>
  <dcterms:modified xsi:type="dcterms:W3CDTF">2024-08-08T08:36:44Z</dcterms:modified>
</cp:coreProperties>
</file>