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313" r:id="rId14"/>
    <p:sldId id="314" r:id="rId15"/>
    <p:sldId id="270" r:id="rId16"/>
    <p:sldId id="268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8-28T09:44:23.2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5045 6032 0,'-18'0'15,"0"0"1,1 18 15,-1 0-31,1-18 16,-1 0 0,-17 17-16,-18 1 15,35-18 1,0 18-1,1-18-15,-18 17 16,17-17-16,0 0 16,1 18-16,-1 0 15,0-18-15,1 17 16,-1-17-16,0 0 31,18 18 0,-35-18-15,17 18 0,1-18-1,-1 17-15,-17 36 16,17 0-16,-52 0 16,34 17-16,1-34 15,-35 52-15,17-35 16,35-18-16,-52 71 15,34-53-15,1-18 16,0 53-16,-1-35 16,1-17-16,17 16 15,-17-34-15,35 35 16,-35 0-16,17-18 16,1 36-16,17-54 15,-53 36-15,53-17 16,0 17-16,-53-1 15,35 1-15,1 18 16,17-36-16,0 18 16,-36 0-16,19 0 15,-1 35-15,18-35 16,-35 35-16,17-17 16,0-1-16,-17 36 15,17-71 1,18 36-16,-17 0 15,-36 34-15,18 54 16,35-71-16,-18 18 16,-17 18-16,17 17 15,0 18-15,18-54 16,-52 1-16,34-18 16,0 36-16,18-1 15,-17-34-15,-19 69 16,19 1-16,-1-18 15,18 0-15,0-35 16,-18-35-16,18-18 16,0-1-16,-35-16 15,35 17-15,0 0 16,0 35-16,0-18 16,0 19-16,0-19 15,0 18-15,0 36 16,0-54-16,0 19 15,0 16-15,0-16 16,0-19-16,0 1 16,0 70-16,0 17 15,0-16-15,0-1 16,0-35 0,0 35-16,0-18 15,0 18-15,0-53 16,0 18-16,0-18 15,0 36-15,0-18 16,18-18-16,-18 18 16,17-36-16,1 36 15,0-71-15,-1 18 16,-17 0-16,0-17 16,18 52-16,-18-35 15,35 0-15,-17 17 16,-18-17-16,18-18 15,17 18-15,-18 0 16,1 0-16,35 53 16,-18-36-16,-17-34 15,0-1-15,-1 0 16,18 18-16,-17-53 16,0 53-16,-1-35 15,1-1 1,53 19-16,-71-19 15,70 19-15,-35-19 16,18 19 0,36-19-16,-54 1 15,71 17-15,-36 0 16,18 18-16,18-17 16,0 17-16,0-18 15,17 18-15,1-18 16,-1 36-16,-17-36 15,18 18-15,-36-18 16,-18 0-16,36-17 16,-35 0-16,-1 17 15,-17-18-15,18-17 16,-18 0-16,-18 0 16,18 18-16,0-18 15,-18 35-15,18-35 16,35 18-16,-17-18 15,-18 0-15,17 0 16,-34 0-16,16 0 16,1 0-16,0 0 15,0 0-15,18 0 16,-1 0-16,-17 0 16,18 0-16,-36 0 15,53-18 1,-35 1-16,18-19 15,-36 19-15,0-1 16,1-17-16,-19 0 16,36 35-16,0-71 15,-18 36-15,1 0 16,-19-1-16,36-34 16,-35 17-16,17 0 15,18-18-15,-18-17 16,36 18-16,-1-19 15,1-16-15,-36 34 16,18-35-16,-35 53 16,35-17-16,0-19 15,0-34-15,-18 17 16,35 18-16,-34-18 16,17 0-16,-36-35 15,54 18-15,-54-1 16,19 18-16,-19 1 15,1-54-15,0 35 16,-18 19-16,52-19 16,-34 18-1,0-17-15,-18-1 16,35 36-16,-17-35 16,-18 17-16,0 35 15,17-35-15,-17 36 16,18-18-16,0-1 15,-1 19-15,1-1 16,-1-52-16,-17 52 16,0 18-16,0-17 15,0-18-15,0-1 16,0-16-16,36 34 16,-19-35-16,-17 36 15,0-1-15,18-17 16,-18 0-16,0-36 15,0 71-15,0-35 16,0 0-16,0 17 16,0-34-16,0 34 15,0 0-15,0-17 16,0 35-16,0-17 16,0-36-16,0 0 15,0 18-15,0 0 16,0 17-1,-18-17-15,18 0 16,-17 17-16,-19-35 16,1 18-16,18 18 15,-1-1-15,18 1 16,-35 52-16,-1-35 16,1-35-16,-18-36 15,0 18-15,18 36 16,-18-1-16,53-17 15,-53 0-15,0-18 16,0 53-16,18-35 16,0 35-16,-18-17 15,0-1-15,0 18 16,18 0-16,-53-35 16,35 17-16,0 18 15,17 1-15,1 34 16,18 0-16,-1 1 15,18-1 1,-18 18-16,1-18 16,-1-17-16,0 17 15,-17-17-15,0 0 16,17 0-16,-35-36 16,18 36-1,0 0-15,17 17 16,-17 0-1,17 1-15,-17-1 16,0 0-16,35 1 16,-18-1-16,0 0 15,1-17 1,-1 35-16,0-17 16,1-1-16,-1 0 15,0 18-15,-17-17 16,0-19-16,0 19 15,-18-19-15,17 19 16,1-19-16,18 19 16,-19-1-16,1-17 15,17 35-15,-17-35 16,0 17 0,17 0-16,0 18 15,-17-17 1,18-1-16,-36 0 15,17 1 1,1-1-16,17 18 0,-34-17 16,-1-19-16,35 36 15,-35-53 1,18 36-16,0 17 16,-18 0-16,17-36 15,1 19-15,-18 17 16,0 0-16,0-18 15,0-17-15,36 35 16,-36-18-16,0 1 16,18 17-16,-36-36 15,36 36-15,-36 0 16,36 0-16,-53 0 16,70-17-1,0 17-15,1 0 16,-1-18-1,1 18 1,-1 0 0,0 0-1,1 0-15,-1 0 16,0 0 15,1 0 16,-1 0-31</inkml:trace>
  <inkml:trace contextRef="#ctx0" brushRef="#br0" timeOffset="2246.4038">1817 6809 0,'0'17'63,"0"1"-48,-18 17-15,1 0 16,-1 18-16,0-17 16,18 17-1,0-36-15,0 18 16,-35 36-16,35-53 31,0-1-31,0 1 16,0 0-1,-18-18-15,18 17 16</inkml:trace>
  <inkml:trace contextRef="#ctx0" brushRef="#br0" timeOffset="3389.896">1729 6967 0,'0'-17'15,"17"17"1,1 0 0,0-18-1,-1 18 32,1 0 16,-1-18-48,-17 1 1,18 17 0,0 0 30,-1 0-46,1 0 16,0 17-16,17-17 16,-17 0-1,-1 36-15,1-36 16,-1 17 15,-17 1 47,0 17-62,-17-17 0,-54 0-1,54-1 16,-36 1-31,17-1 16,1 1 0,18-18 15,-1 0 0</inkml:trace>
  <inkml:trace contextRef="#ctx0" brushRef="#br0" timeOffset="4239.2298">2240 6967 0,'-18'0'78,"1"0"-78,-1 0 32,1 0-32,-19 18 15,36 0 1,-17-1-16,-1-17 16,0 18-1,18 0 79,0-1-94,0 1 16,0-1-16,18 1 15,35 17-15,-18-17 16,-17-18-16,-1 18 15,1-1-15,17-17 16,-17 18-16,0 0 16,17-18-1,0 17 1,-17-17-16,0 0 16,-1 0-1,1 0 1,-1 0 15,19-35-31,-19-36 16</inkml:trace>
  <inkml:trace contextRef="#ctx0" brushRef="#br0" timeOffset="5815.6961">2628 6509 0,'-35'0'15,"17"0"1,1 0 0,-1 0-16,-17 0 15,17 0-15,-17 0 16,17 0-16,-17 0 15,0 0-15,-18 0 16,0 0-16,17 0 16,-16 0-16,-1 0 15,35 0-15,-17 0 16,-18 17-16,35-17 16,-52 18-16,17-18 15,35 18-15,-35 17 16,36-35-16,-72 18 15,54-1-15,-35 36 16,17-53-16,0 18 16,17-18-16,-17 35 15,36-17-15,-36-1 16,18 1-16,35 0 16,-18-18-16,0 35 15,1-17 1,-36 34-16,35-16 0,18 17 15,0-18 1,0-17-16,0 34 16,0 1-16,0-17 15,0-1-15,0-17 16,0 17-16,35 0 16,-35 0-16,36-17 15,-36 0-15,35-18 16,0 35-16,-17-35 15,35 18-15,-53-1 16,53 1-16,-36 0 16,1-18-16,0 0 15,17 17-15,0 1 16,18-1-16,-35 1 16,35 0-16,0-1 15,-18 1-15,18 0 16,-18-18-16,0 17 15,1 1-15,17 0 16,-1-18-16,-16 0 16,-19 0-16,1 0 15,17 0-15,1 0 16,-19 0-16,36 0 16,-35 0-1,17 0-15,0 0 16,1 0-16,-19 0 15,19 0-15,16 0 16,-34-18-16,0 0 16,17 18-16,-17-17 15,-1-1-15,1 0 16,17 1-16,-17-1 16,-1 0-1,-17 1-15,18 17 16,0-18-16,-1 1 15,1-19 32,0 19-47,-1-1 16,1-17-16,0 17 16,-18 0-1,0-17-15,0 17 31,0-17-31,0 18 16,0-19 0,0 1-1,-18 0-15,18 17 16,-18-17-16,18 17 16,-17-17-16,-1 0 15,0 35 1,18-18-16,0-17 31,-17-1-31,-1-16 16,18 16-1,-18 1-15,1 0 16,17 17-16,0 0 16,0-17-16,0 18 15,0-1 1,0 0 15,-18 18 47,1 0-78</inkml:trace>
  <inkml:trace contextRef="#ctx0" brushRef="#br0" timeOffset="76718.858">7973 6703 0,'-18'0'110,"36"0"-110,-1-18 15,1 18 1,17-17-16,-17 17 15,17-18-15,18-17 16,-35 35-16,35-18 16,-18-17-16,0 17 15,1-17-15,-1-1 16,18 1-16,-53 18 16,35-19-16,18 19 15,0-1-15,-18-53 16,36 36-16,-18-18 15,0 18-15,-18 0 16,53-18-16,0 17 16,-53 19-16,18-18 15,36-18-15,-54 35 16,53-35-16,-35 18 16,0 17-16,0-17 15,53-18-15,-71 35 16,18 18-16,35-53 15,-53 36-15,18-1 16,0 1-16,-18-1 16,1 0-1,-1 18-15,36-53 16,-19 36-16,-34 17 16,17-18-16,18-17 15,-35 35-15,0-18 16,17 18-16,-18 0 15,1-17 1,0 17 0,-1 0-1,1 0 17</inkml:trace>
  <inkml:trace contextRef="#ctx0" brushRef="#br0" timeOffset="78062.4361">8114 6756 0,'0'0'0,"35"0"16,-17-18-16,17 18 15,-17 0 1,-1-18-16,1 1 16,0 17-16,17 0 15,18-18-15,-36 18 16,1 0-16,17-17 15,-17 17-15,17-18 16,-17 18 0,17-18-16,-17 18 15,-1-17-15,19 17 0,-19 0 16,1 0 0,17-36-16,1 36 15,-19-17 1,19-19-16,-1 1 15,18-18-15,-36 36 16,54-36-16,-18 0 16,17 17-16,1-16 15,-18 16-15,17-34 16,-17 34-16,0 1 16,-35 17-16,52-17 15,-52 18-15,17-19 16,1 19-16,-19-1 15,36 18-15,-35-35 16,35 17-16,-18 0 16,0 1-1,1-1 1,-19 1-16,18 17 16,-17-18 15,17 0-31,-17 18 15,17-17 1,-17 17-16,17 0 16,-17 0-16,0 0 15,34-36-15,-16 19 16,-1 17-16,18 0 16,-18-18-16,0 18 15,1 0-15,-1-35 16,0 35-1,-17 0-15</inkml:trace>
  <inkml:trace contextRef="#ctx0" brushRef="#br0" timeOffset="78983.3941">10407 5274 0,'0'-18'63,"18"18"-63,-1 0 15,19 0-15,-19-35 16,1 35-16,-1 0 15,19 0 1,-1 18-16,0-1 16,-17-17-16,17 18 15,-17 0-15,-1-18 16,1 0 0,-18 35 62,0-17-78,0 35 15,0-1-15,-53 19 32,36-36-32,-1 1 0,0-19 15,1 18 1,17-17-1,-18-18 1,18 35 15</inkml:trace>
  <inkml:trace contextRef="#ctx0" brushRef="#br0" timeOffset="80734.6978">11853 4604 0,'0'53'125,"0"0"-109,0-1-16,-53 19 15,53-36-15,0 18 16,0-35-1,-17 17-15,17-17 16,0-1 0,0 1-1,17-18 110,1-18-78,0 1-31,-1-1-16,1-17 15,0 0 1,-1 35 0,19-18 15,-19 0-15,1 18 15,-1 0 0,19-17-15,-19 17 15,1 0 16,0 0-32,-18 17 17,0 1-17,0 0 1,0-1-16,0 1 16,0 17-1,-18-35 1,18 18-1,-18-18 1,-17 35-16,17-35 31,1 18-15,-1-18 0,-17 0-1,17 0 16,1 17-31,17 1 16,-18-18 0,0 0-1,1 0 17,-1 0-17,0 0 16</inkml:trace>
  <inkml:trace contextRef="#ctx0" brushRef="#br0" timeOffset="81895.8089">12488 4833 0,'-17'0'110,"-19"0"-95,19 0 1,-19 0 15,36 18-15,-35-1-1,35 1 79,0 0-78,18-1-1,-1-17 17,1 0-17,0 0 1,-1 0 31,1 0-32,0 0-15,-18-17 32,17-1-1,-17 0 0,18 18 63,0 0-78,-18 18-1,17 0 1,-17 17-16,0-17 15,36 17 1,-36-18 0,17-17-1,1 0 1,-1 0 0,1 0 15,0 0-31,-1 0 15,1 0 1,17-17 0,-17-1-16,17-17 15,-17 0-15,-1 17 16</inkml:trace>
  <inkml:trace contextRef="#ctx0" brushRef="#br0" timeOffset="82493.3282">13000 4427 0,'-18'0'31,"18"36"-31,-17-1 16,-1 18-16,18 0 16,0 0-1,0-36-15,0 36 16,0 0-16,0-35 16,0 35-16,0-36 15,0 19-15,0-19 16,0 19-16,0-19 15,0 1-15,0-1 16,0 1 0,0 17-1,0-17 17,-18-18 30</inkml:trace>
  <inkml:trace contextRef="#ctx0" brushRef="#br0" timeOffset="82989.9724">12841 4674 0,'18'0'31,"-1"0"-15,1 0-16,0 0 16,17 0-1,0 0-15,1 0 16,-1 0-1,0 0 1,-17 0 15,17 0-15</inkml:trace>
  <inkml:trace contextRef="#ctx0" brushRef="#br0" timeOffset="83878.315">12418 4621 0,'17'-17'78,"19"-1"-47,-19 18 16,19 0-16,-19 0 63,19 0-47,-36 18-31,17-18-1,-17 17 32</inkml:trace>
  <inkml:trace contextRef="#ctx0" brushRef="#br0" timeOffset="84606.0667">12700 4092 0,'0'18'78,"0"17"-78,-18 0 16,1 18-16,17 0 15,-18-53-15,18 36 16,0-19-16,0 1 47</inkml:trace>
  <inkml:trace contextRef="#ctx0" brushRef="#br0" timeOffset="85336.7084">13635 4357 0,'0'35'62,"0"18"-46,0 0-16,0 0 15,0-18-15,0 18 16,0 0-16,0-35 16,0-1-1,17 1-15,1-18 32,-18 17-17,18-17 1,-18 18-1,17-18-15,1 0 16,0 0 15,-1 0 16,1 0-47,-18-53 16,18 36-1</inkml:trace>
  <inkml:trace contextRef="#ctx0" brushRef="#br0" timeOffset="85864.2901">13547 4498 0,'17'0'62,"19"0"-46,-19 0-16,18 0 15,-17 0-15,17 0 16,-17 0 0,0 0-16,-1 0 15,1 0 1,0 0 0,-1 0 15,1-18-16,35 1 1,-18 17 0</inkml:trace>
  <inkml:trace contextRef="#ctx0" brushRef="#br0" timeOffset="88284.8434">14305 4251 0,'0'53'94,"0"-18"-94,0 18 16,0 0-16,0-35 15,0 17-15,0-17 16,0 17 0,18-35 187,-1 0-188,1-18-15,17 1 16,1-1 0,-19 18-1,1 0 1,0 18 62,-18-1-62,17 36-16,1-53 15,-18 18-15,17-1 16,-17 1 46,18-36-15,0 18-47,-1-35 16,19 35-16,-19-35 16,1 0-1,0-1 48,-18 54 62,17 0-125,-17-1 15,0 18-15,0 1 16,18-19 15,-1-17 0,1 0 63,0-17-94,-1 17 16,-17-18-16,36 0 15,-19 1 1,1-1 0,0 18 156,-18 18-157,0-1-15,0 19 16,0-19-16,17-17 15,1 18 1,-1 0 0,1-18 31,17 0-32,-17 0-15,0 0 16,35 0-16,-36 0 15,19 0-15,-19-18 16,1 18-16,-1 0 16,1 0-16,0-18 15,-18 1 17,17 34 171,1-17-188,-18 18-15,35 0 32,-17-18-1,0 0-16,-1 0 1,1 0 0,-1 0-1,19-18 1,-36 0 0,0 1-1,0-1 63,-18 0-46</inkml:trace>
  <inkml:trace contextRef="#ctx0" brushRef="#br0" timeOffset="89183.0762">15469 4533 0,'0'0'0,"-17"0"16,-1 0 46,0 0-46,1 0 15,-1 0-15,0 0-1,1 0 32,-1 0-31,1 0 15,17 18 125,17-18-156</inkml:trace>
  <inkml:trace contextRef="#ctx0" brushRef="#br0" timeOffset="90052.674">15452 4551 0,'17'0'0,"1"0"94,0 0-94,-1 0 31,1 0-15,0 0-1,-1 0-15,1 0 16,-18 17-1,0 1 1,0 0 0,0-1 15,0-34 78,35-36-109,0 18 16,1 17-16,-19 18 16,19-18-16,-19 18 31,1 0-31,-1 0 31,1 0-15,0 0-16,-18 18 15,17 17-15,1 0 16,-18-17 0,0 0-1,0-1-15,0 1 16</inkml:trace>
  <inkml:trace contextRef="#ctx0" brushRef="#br0" timeOffset="91325.3192">16263 4480 0,'0'-17'93,"-18"17"-46,1 17-47,-1 1 16,-17 17-16,35-17 15,-35-1-15,-1 19 16,19-19 0,17 1 46,0 0-31,0-1-15,17-17 47,1 0-32,0-35-16,-18 17-15,17-17 16,1 17-16,-1-34 16,1 34-1,-18 36 110,0 34-125,0 1 16,0 0-16,0 18 16,-35-1-16,35-17 15,0-35-15,0 35 16,0-18-16,0-17 15,0-1-15,0 19 16,0-19-16,-18-17 16,18 18-16,0 0 15,0-1 1,-35 36 0,17-53 15,1 0 0,-19 0-31,1 0 16,17-17-1,18-19-15,0-17 16,0 18 0,0 0-1,0 17-15,18 1 16,17-1-1,-17 18-15,17 0 16,-17 0-16,35 0 16,0-18-16,-18 18 15,18 0-15,-18 0 16,-17 0 0</inkml:trace>
  <inkml:trace contextRef="#ctx0" brushRef="#br0" timeOffset="91983.1096">15434 4251 0,'18'0'94,"-18"35"-78,0-17-1,0 17-15,0-17 31,0 17 1,-18-17-1,0-18-31,-17 17 47,17-17-32,-17 18 1</inkml:trace>
  <inkml:trace contextRef="#ctx0" brushRef="#br0" timeOffset="92525.5283">14922 4286 0,'36'0'16,"-19"0"0,1 0-1,-18 18 32,0 0-31,0-1-1,0 1 1,0 17-16,-18-35 16,1 0-1,-1 18-15,0-18 16,1 0-1,-1 0-15,1 0 16,-1 0 15,0 0-31</inkml:trace>
  <inkml:trace contextRef="#ctx0" brushRef="#br0" timeOffset="93008.0768">14975 3881 0,'36'0'0,"-19"0"16,1 0 0,0 17-16,-1-17 15,1 0 1,0 18-16,-1-18 15,18 0-15,-17 0 16,17 17-16,-17-17 16,0 0-16,17 18 15,18 0 1,-36-18 0</inkml:trace>
  <inkml:trace contextRef="#ctx0" brushRef="#br0" timeOffset="96893.5381">17268 4392 0,'18'0'16,"0"0"-1,35 0 1,0 0 0,-1 0-16,-34 0 15,53 0-15,-18 0 16,17 0-16,18 0 16,1 0-16,52 0 15,-53 0-15,53 0 16,18 0-16,17 0 15,-35 0-15,-35 0 16,70 0-16,-87 0 16,52 0-16,-35 0 15,-53 0-15,-1 0 16,-16 0-16,-19 0 16,1 0-1,0 0 1</inkml:trace>
  <inkml:trace contextRef="#ctx0" brushRef="#br0" timeOffset="98175.2159">17639 4269 0,'-18'-18'31,"-17"18"16,0 0-31,17 0-1,0 0-15,1 0 16,-19 0-16,1 18 16,18-18-1,-19 17 1,19-17 0,-19 18-1,19-18 1,-19 18-1,19-18 1,-18 0 31,35 17-31,17 1 109,1-1-110,-1-17 1,-17 18-16,18-18 15,0 0 1,-1 18-16,19-1 16,-19-17 31,1 0-16,17 0 63,0 36-94</inkml:trace>
  <inkml:trace contextRef="#ctx0" brushRef="#br0" timeOffset="99605.8959">20232 4251 0,'17'0'78,"19"-35"-62,-1 35 15,-17 0 0,-1 17-15,-17 19-16,36 17 15,-36-36-15,0 18 16,0-17-16,0 0 16,17 17-16,-17-17 15,18-1 1,-18 1 62,17-18-31,1-35-32,0-1-15,-1-17 16,36 1-16,-35 16 16,17 1-16,-17 17 15,17-17-15,-17 0 16,17 17 0,-35 1 15,18 17 0,17 0-15,-35 35 15,18-18-15,-18 19-16,0-1 15,17-17-15,-17-1 16,0 19-16,18-19 15,-18 1-15,18-1 32</inkml:trace>
  <inkml:trace contextRef="#ctx0" brushRef="#br0" timeOffset="100765.8174">21396 4110 0,'0'0'0,"0"-18"62,-18 18-46,1 0-1,-1 0-15,-17 0 16,17 18 0,-35-18-1,36 18 1,-1-1-16,0 18 15,1 1 1,17-19 0,0 1-1,0 0 1,0-1 0,0 1-16,35-18 31,-17 0 0,17 0-15,-18 0 15,19-18-15,-19 1-1,1-19 1,-18 19-16,18-1 15,-18 0 1,17 18 47,-17 53-17,0 0-46,0-17 16,0-1-16,0 18 16,0-18-16,0 18 15,0 0-15,0-36 16,0 36-16,0 0 16,0-35-1,0 17-15,0-17 16,-17-1-1,17 1-15,-18 0 16,0-18 62,18-18-31,0 0-47,0 1 16,18-18-16,17-1 15,-17 19-15,53-36 16,-19 35-16,-16-35 16,-1 53-16,-17-17 15,17-19-15,-17 36 31</inkml:trace>
  <inkml:trace contextRef="#ctx0" brushRef="#br0" timeOffset="101786.4394">21978 4180 0,'0'0'0,"-18"0"47,-17 0-31,18 0-1,-1 0 1,-17 0-16,-1 18 16,19-18-16,17 18 15,-36 17-15,1-17 16,35-1 0,0 1-1,0 0 16,0-1-15,18-17 0,-1 18-1,1-18 1,0 0 0,-1 0 15,1 0-16,0 0-15,-1 0 16,1-53-16,0 35 16,-18-17-16,17 17 15,-17 1 1,0-1 0,18 18-1,-18 53 141,0 0-156,0-35 16,17-18-16,-17 35 16,18-18 46,17-34 16,-17-36-78,17 0 16,-17 18-16</inkml:trace>
  <inkml:trace contextRef="#ctx0" brushRef="#br0" timeOffset="102286.0944">22225 3739 0,'0'18'47,"0"35"-31,0 18-16,0-1 15,0-17-15,0-18 16,0 36-16,0-18 16,0 0-16,0-36 15,0 36-15,0-17 16,0-19-16,18 1 16,-1 17-16,-17-17 109</inkml:trace>
  <inkml:trace contextRef="#ctx0" brushRef="#br0" timeOffset="102756.8762">22207 4092 0,'0'0'0,"0"-17"16,18 17 15,17 0-31,-17 0 15,0 0 1,-1 0-16,1 0 16,-1 0-1,1 0 1,0 0 0,-1 0-1</inkml:trace>
  <inkml:trace contextRef="#ctx0" brushRef="#br0" timeOffset="103358.9727">21766 4004 0,'0'-18'31,"18"18"-15,0 18 0,-1-18-1,1 0-15,0 0 16,-1 18-16,1-18 16,0 0 30,-1 0-30,1 0-16,-1 0 78,-17-18-47,0 0-31,0-17 16,18 0-16</inkml:trace>
  <inkml:trace contextRef="#ctx0" brushRef="#br0" timeOffset="103926.4516">22066 3528 0,'0'17'125,"-17"19"-78</inkml:trace>
  <inkml:trace contextRef="#ctx0" brushRef="#br0" timeOffset="171389.0978">3140 10178 0,'-36'17'157,"19"-17"-142,-18 0-15,17 18 16,0-18-16,-17 0 15,35 18-15,-35-18 16,17 0-16,0 17 16,1-17-1,-18 18-15,-1-18 32,19 0-17,-19 17 1,19-17-1,-1 18-15,0-18 16,1 0 15</inkml:trace>
  <inkml:trace contextRef="#ctx0" brushRef="#br0" timeOffset="172303.5859">2840 10142 0,'0'-17'78,"-18"17"-47,-17 0-31,35 17 16,-18-17-16,1 0 15,-19 18-15,19 0 32,-1-18-17,0 0 1,-17 17-16,18-17 16,-19 0-1,19 18 1,-19-18-1,19 18-15,-1-1 16,-17-17 0,35 18-16,-18-18 15,18 17 1,0 1 0,0 17 15,0-17-16,0 0 1,35-1 0,1-17-16,-36 18 15,35-18-15,0 18 16,18 35 0,-18-53-1,-17 17 1,0-17-1</inkml:trace>
  <inkml:trace contextRef="#ctx0" brushRef="#br0" timeOffset="173707.9163">1076 10248 0,'18'-17'46,"-1"17"-30,1 0-16,0 0 16,-1 0-16,1-36 15,17 36 1,0-17-16,1 17 16,-19 0-1,1 0 1,0 0-1,-1 0-15,-17 17 32,18-17-17,-18 18 1,0 0 0,0-1-1,0 1-15,0-1 16,0 1-1,0 0-15,0-1 16,17-17 140,1 0-124,0-35-32,-18 17 15,0 1-15,17-1 16,1-17-16,0 35 15,-18-35 1,17 17 0,1 18 31,0 0-32,-1 0 16,-17 18 16,0 17-47,0-17 16,0 17 0,0-18-16,0 19 15,0-1 1,0-17-1,18-1-15,-18 1 47</inkml:trace>
  <inkml:trace contextRef="#ctx0" brushRef="#br0" timeOffset="174839.6888">1887 10089 0,'-17'0'47,"-1"0"-31,0 0-1,1 0-15,-1 0 16,1 0-1,-1 0 1,18 18-16,-18-18 16,1 18-16,17-1 15,-18 19 1,0-1 0,18-17-1,0-1 1,0 18 15,0-17-15,18-18-1,0 0 1,-1 0 0,1-18 15,17-17-16,-35 18 1,0-36-16,18 17 16,-1 19 62,-17 52-47,0-17-15,0 35-16,0-36 15,0 54 1,0-1-16,0-17 16,0-35-16,0 35 15,0 0-15,0-36 16,0 36-16,0-35 15,0 17-15,-17-17 16,17-1 0,-18-17 31,1 0-32,-1 0 1,0 0 15,18-17-31,0-1 16,0-17-16,0 0 15,0-1-15,0 19 16,18-54-16,0 36 16,-1 0-1,-17-1 1,18 19-16,-1-1 15,-17 0-15</inkml:trace>
  <inkml:trace contextRef="#ctx0" brushRef="#br0" timeOffset="175934.5295">2046 10019 0,'-18'0'125,"-17"18"-93,0 17-32,0 0 15,-1 36 1,36-54 0,-17 19-16,17-19 15,0 1-15,0-1 16,0 1-1,35 17 17,-17-35-1,-1 0-15,1 0-16,0 0 31,17 0-16,-18-17 1,1-19-16,-18 1 16,0 18-1,0-1 1,0 0-16,0 1 16,18-1-1,-18 36 173,0-1-173,0 19-15,0-19 16,0 18-16,0 1 16,0-19-16,0 1 15,17-18 48</inkml:trace>
  <inkml:trace contextRef="#ctx0" brushRef="#br0" timeOffset="176541.9624">2311 9701 0,'0'18'15,"0"35"1,0-35-16,0 52 15,0 1-15,0-36 16,0 36-16,0-54 16,0 36-16,0 0 15,0-35-15,0 17 16,0-17 0,0-1-16,0 1 46</inkml:trace>
  <inkml:trace contextRef="#ctx0" brushRef="#br0" timeOffset="176998.1449">2293 10125 0,'0'-18'16,"18"18"-1,-1 0 1,1 0-1,0 0-15,52-35 16,-52 35 0,-1 0-1,1 0-15,0 0 16,-1 0 0</inkml:trace>
  <inkml:trace contextRef="#ctx0" brushRef="#br0" timeOffset="177598.2553">1870 9737 0,'35'0'47,"0"0"-16,-35 17-31,18-17 16,0 0 0,17 36-1,0-36 16,-17 0-15,-1 0 0</inkml:trace>
  <inkml:trace contextRef="#ctx0" brushRef="#br0" timeOffset="179254.7667">2170 9419 0,'-18'0'62,"-35"0"-62,-18 0 16,-52-17-16,17 17 16,18 0-16,0 0 15,-18 0-15,88 0 16,-35 0-16,36 0 16,-19 0-16,19 0 15,-1 0-15,-17 0 16,17 0-1,-35 35-15,36-35 0,-19 17 16,1-17 0,0 18-16,17 0 15,1-1 1,17 1-16,-36 17 16,1-17-16,17 0 15,-17 52-15,17-52 16,1 52-16,-1-52 15,1 35-15,-1 0 16,18-36-16,0 36 16,0 0-16,0-35 15,0 17-15,-18 18 16,18-18-16,0 1 16,0-19-16,0 54 15,0-18 1,0-36-16,0 19 15,0-19 1,0 19-16,0-1 0,36 0 16,16 36-1,-34-36-15,0-17 16,17 17-16,0 35 16,1-34-16,-19-19 15,71 36 1,-70-35-16,35 0 15,0 17-15,-35-35 16,-1 17-16,36 1 16,0-18-1,-35 0-15,35 0 0,-36 0 16,19 0 0,-1 0-16,0 0 15,-17 0-15,35 0 16,-36 0-16,1 0 15,35 0-15,-36 0 16,36 0-16,-35 0 16,17 0-16,-17 0 15,35 0-15,-18 0 16,0 0-16,1-35 16,-19 35-16,19-18 15,-19 1 1,18-19-16,-17 1 15,-18 0 1,35-1 0,-35 19-1,0-18-15,18 17 16,-18 0-16,0-17 16,0 0-16,0 17 15,18-17-15,-18 17 16,0 1-16,0-19 15,0 1 1,0 0-16,0 17 16,0-17-16,0 17 15,0-35-15,0 36 16,0-1-16,0 0 16,0 1-16,0-1 15,0 0-15,0 1 31,0-1-31,0 0 16,0 1-16,0-18 16,0 17-16,0 0 15,0-17-15,0-18 16,0 18 0,-18 17-16,18 0 15,-18 1-15,18-1 16,0 1-16,-17 17 15,17-18 1,0 0 0</inkml:trace>
  <inkml:trace contextRef="#ctx0" brushRef="#br0" timeOffset="188285.2415">1393 9278 0,'0'-18'140,"0"1"-140,0-1 16,-52-35-16,16 0 15,1 18-15,0 0 16,-1-18 0,1 18-16,0-18 15,17 35-15,1-17 16,17 17-16,-36-17 16,19 17-1,-1 1-15,0-1 16,1 0-1,-1 1 1,0 17-16,1 0 16,-18-18-16,35 0 15,-18 1-15,-17 17 16,17-36-16,0 36 16,1-17-16,-1 17 15,0 0 1,1-18-1,-1 18 1,-17-18 15,17 18-15,1-35 0,17 18-1,-18-1 1,0 0-1</inkml:trace>
  <inkml:trace contextRef="#ctx0" brushRef="#br0" timeOffset="189189.2161">1041 10672 0,'0'17'31,"-36"1"-16,19-18-15,-19 0 16,19 17 0,-18 1-16,17 0 15,-17 17-15,-36 0 16,36 1-16,0-1 16,-1 0-16,1 0 15,17-17-15,-35 17 16,18 18-16,18-53 15,-36 53-15,35-35 16,-35 17 0,53-17-16,-18-18 15,1 17-15,-1-17 16,1 18 0,17 0-1</inkml:trace>
  <inkml:trace contextRef="#ctx0" brushRef="#br0" timeOffset="191776.155">512 9013 0,'0'18'109,"-18"17"-93,18 36-16,0 52 15,0-52 1,0 17-16,0-17 0,0 35 15,0-36-15,0 1 16,0-1-16,0-35 16,0 1-16,0 17 15,0-18 1,0 18-16,0-18 16,0-17-16,0 35 15,0-18-15,0 0 16,0 18-16,0-18 15,0 1-15,0 17 16,0-36-16,0 36 16,0-17-1,0-19-15,0 1 16,0-1-16,0 1 31</inkml:trace>
  <inkml:trace contextRef="#ctx0" brushRef="#br0" timeOffset="192669.9937">635 10372 0,'-35'0'93,"17"17"-77,0-17 0,18 18-1,-17-18 1,17 18 0,0-1-1,-18 19 1,18-19-1,0 18 64,-17-17-48</inkml:trace>
  <inkml:trace contextRef="#ctx0" brushRef="#br0" timeOffset="193686.3053">388 10319 0,'18'0'94,"-1"0"-78,1 0-1,0 0 1,-1 0-1,-17 17-15,0 1 16,36 17-16,-19 18 16,-17-35-1,0 0 1,18 17 0,-1-35-1,-17 17 16,0 1 48,-17-18-64</inkml:trace>
  <inkml:trace contextRef="#ctx0" brushRef="#br0" timeOffset="204022.0602">2593 11042 0,'18'0'78,"17"-35"-78,-18 35 31,1 0-31,-18-18 16,18 18-16,-1 0 15,19-18 1,-19 1 0,1 17-1,0-18 17,17 18-17,-17-18-15,-1 18 16,-17-17-16,35-1 15,-17 18-15,17-17 16,-17 17 0,0-36-16,17 19 15,0-19 1,0 19-16,-17-1 16,17 0-16,-35 1 15,18 17-15,0-18 16,-1 1-16,1-1 15,0 18-15,17-35 16,18 17-16,-53 0 16,53 1-16,-36-1 15,19 0-15,-36 1 16,17-1-16,18 1 16,-17-1-16,17 18 15,-17-18-15,17 1 16,1-1 31,-19 18-32,1 0 1,0 0 0,-1 0-16,18-18 15</inkml:trace>
  <inkml:trace contextRef="#ctx0" brushRef="#br0" timeOffset="204837.6571">3581 10266 0,'35'0'93,"-17"0"-77,-1 0 0,1 17-16,0-17 31,-1 0-31,1 18 15,-1 0-15,1-18 16,17 17-16,-17-17 31,17 36-15,-17-19 15,-18 1 0,18 0-31,-18 17 47,-18-17-15,0-18-32,1 17 31,-19-17-16,19 18 1,-1-1 31,0-17 0</inkml:trace>
  <inkml:trace contextRef="#ctx0" brushRef="#br0" timeOffset="205812.9587">3263 10213 0,'0'-18'47,"18"18"-31,-1 0-1,1 0 1,0-17 0,-1 17-1,1 0 1,17 0-16,-17-18 15,0 18 1,-1 0 0,1 0-16,-18-18 15,17 18-15,1 0 16,17 0 0,-17 0-1,0 0-15,-1 0 16,1 0-1</inkml:trace>
  <inkml:trace contextRef="#ctx0" brushRef="#br0" timeOffset="206654.8983">3545 10001 0,'18'0'78,"0"0"-62,-1 0 0,1 0-16,0 0 15,-1 0-15,1 0 16,0 0-16,-1 0 16,1 0-16,-1 0 15,1 0 16,0 36-15,-1-36 15,-17 17 47,-17 18-62,-1-35-16,0 0 16,1 0-1,-1 18-15,1 0 0,-19-18 32,36 17-32,-17-17 15,-1 18-15,-17-18 16,17 0 15,0 18-31,1-18 47</inkml:trace>
  <inkml:trace contextRef="#ctx0" brushRef="#br0" timeOffset="317398.5829">15963 3687 0,'0'-18'109,"-17"18"-77,-19 0-17,19 0 1,-1 0 0,0 0-1,1 0-15,-1 0 31,-17 0-31,-18 0 16,35 0-16,-35 0 0,0 0 16,18 0-1,-18 0-15,0-18 16,-17 18-16,-36-17 16,0-36-16,0 35 15,18 18-15,-18 0 16,18-18-16,0-17 15,-36 17-15,36 18 16,35-17-16,0 17 16,18 0-16,17 0 15,-17 0 1,18 0 0,-19 0-1,19 0 1,-19 0-16,1 0 15,17 0 1,1 0-16,-1 17 16,-17 1-16,17-18 15,-35 35-15,36-35 16,-19 0-16,19 18 16,-19 0-16,1-1 15,0 1 1,0 0-16,-1-18 15,1 35 1,0-35-16,-1 18 16,1-1-1,0 1-15,0-1 16,17 1-16,-17-18 16,-1 0-16,1 35 15,-18-17-15,0 0 16,18-18-16,-18 35 15,18-35-15,-18 0 16,18 18-16,-1-1 16,1-17-16,0 18 15,-18-1-15,35-17 16,-17 18-16,0-18 16,-1 35-16,19-17 15,-1-18-15,-17 0 16,17 0-16,-17 18 15,17-18-15,-17 17 16,-18 19-16,36-36 16,-19 17-16,1 1 15,17 0 1,-35-1-16,18-17 16,0 35-16,0-35 15,-1 36-15,-17-1 16,-17-17-16,52-1 15,-17 1-15,0 0 16,-1 17-16,19-18 16,-1 1-16,0-18 15,1 0-15,-18 18 16,-1-1 0,1 1-1,17-18 1,-17 18-1,17-18 1,-17 35 0,0-35-1,17 18 1,1-1 0,-19 1-1,19 17-15,-1-35 16,0 18-1,1 17-15,-19-35 16,1 35 0,0 1-1,35-19 1,0 1-16,-35 17 16,17-17-16,0-1 15,1 36-15,-1-17 16,18-19-1,0 1 1,0 0-16,0-1 16,0 1-1,0-1 1,0 1 0,0 35-1,18-35-15,-1-1 16,1 36-16,17-18 15,-35-17-15,18 35 16,17-18-16,0-17 16,-17 35-16,17-18 15,-17 18-15,35-18 16,-35 1-16,17-19 16,0-17-1,0 36-15,1-19 16,-19-17-16,36 18 15,-35-18-15,17 17 16,-17-17-16,52 18 16,-34-18-1,-19 0-15,36 18 16,0-18-16,-35 0 16,17 0-16,0 0 15,18 0-15,-18 0 16,1 0-16,-1 0 15,0 0-15,18 0 16,0 0 0,-18 0-16,-17 0 15,35 0-15,-35 0 16,35 0-16,-36 0 16,36 0-16,-18 0 15,1 0-15,17 0 16,-18 0-16,35 0 15,-34 0-15,17 0 16,0 0 0,-18 0-16,18 0 0,0 0 15,17 0 1,-17 0-16,18 0 16,-36 0-16,0 0 15,18 0-15,-35 0 16,35 0-16,-36 0 15,19 0-15,-19 0 16,36 0-16,-35 0 16,35 0-16,0-18 15,-18 0-15,18 18 16,0 0-16,17-35 16,-17 35-16,-17 0 15,16 0-15,1-17 16,0 17-16,-17 0 15,34 0-15,-17 0 16,0 0-16,-18 0 16,0 0-16,18-18 15,-35 18-15,35-18 16,0 18-16,-18 0 16,0-17-1,1 17-15,-1-18 0,18 18 16,-18 0-16,0-18 15,18 18 1,-17 0-16,-1-17 16,-17 17-16,-1 0 15,18 0-15,-17-18 16,35 18-16,-18 0 16,18 0-16,18-53 15,-36 53-15,18 0 16,-18-17-16,1 17 15,52-18 1,-53 18 0,-17 0-1,17-18-15,-17 18 0,-1-17 16,36-1-16,-18 0 16,1 18-1,-19-35-15,1 35 16,0 0-16,17-18 15,18-17-15,-18 35 16,-17-18 0,17 1-1,-17-1-15,-1 1 16,1 17-16,0 0 16,17-18-1,-18 0-15,19 1 16,-1-1-1,-17-17 1,-1 35 0,1-18-1,17 0 1,-35 1 0,0-36-16,0 35 15,0-17-15,0 0 16,0-1-16,0 19 15,0-19-15,0 19 16,18-18-16,-18 17 16,0 0-16,0-17 15,0 17-15,0 1 16,0-1-16,0 0 16,0 1-1,0-18-15,0-1 16,0 19-1,0-36-15,0 17 16,0 19-16,-18-1 16,18-35-1,-17 36-15,-1-19 0,18 19 16,0-1 0,-18 0-1,18 1-15,-17-18 16,-1 17-1,18-35-15,-18 35 16,1 18-16,17-17 16,-18-1-16,18 0 15,-18 1-15,1-1 16,-1 0-16,1 1 16,-1-1-1,-17-17 1,17 35-1,-17 0 1,17 0-16,0-18 16,1 18-1,-1 0-15,0 0 16,1 0 0,-1 0 15,1-17-16,-1 17 64,0 0 108,-17 0-156,0 0-15,17 0 0,0 0-1,1 0 16,-1 0 1,1 0 30,-1 0 16,-17 0-78,17 0 16</inkml:trace>
  <inkml:trace contextRef="#ctx0" brushRef="#br0" timeOffset="321038.6326">16122 5292 0,'35'0'78,"-17"0"-78,-1 17 16,1-17-1,0 0-15,-1 18 16,19 17-16,17 1 15,-36-1-15,19-18 16,-1 36-16,0-17 16,-17-19-16,17 19 15,-17-1-15,17 0 16,-17 0-16,17-35 16,0 18-1,0 35-15,-17-35 16,0-18-16,-1 17 15,19 1-15,-1-18 16,-17 35 0,-1-35-16,1 0 15,17 0-15,-35 18 16,35-1-16,-17-17 31,0 0 79</inkml:trace>
  <inkml:trace contextRef="#ctx0" brushRef="#br0" timeOffset="321932.4602">16951 5786 0,'35'0'94,"-17"0"-78,0 0-16,-1 0 15,18 0-15,-17 17 16,17 18-16,-17 18 15,0-53-15,17 36 16,-35-19 0,0 19-1,18-36-15,-18 17 78,0 1-78,-18-1 16,0 1 0,-17 0-16,-18 17 15,35-35 1,-17 18-16,18-1 16,-19-17-1,19 18-15,-1-18 16,0 0-1,1 18-15,-1-18 16,0 0 0</inkml:trace>
  <inkml:trace contextRef="#ctx0" brushRef="#br0" timeOffset="322774.5187">17974 5327 0,'0'0'0,"0"18"47,0-1-47,0 19 16,0-1-16,0 0 15,0 18-15,0-18 16,0 1-1,0-19-15,0 18 16,0 1-16,0-1 16,0-17-1,0 17 1,0-17 0,18-1-1,-1 1-15,1-18 16,0 0-1,17 0 1,-17 0-16,-1 0 16,1 0-1,17 0 17,-17-35 14,17-1-30,-17 19-16,17-1 16,-17 0-16,17 1 15,-18 17-15</inkml:trace>
  <inkml:trace contextRef="#ctx0" brushRef="#br0" timeOffset="323366.395">17815 5521 0,'18'18'31,"17"-18"-15,-17 0 0,17 0-1,-17 0-15,17 0 16,-17 0-16,17 0 15,-17 0 1,17 0-16,-17 0 31,17 0 16</inkml:trace>
  <inkml:trace contextRef="#ctx0" brushRef="#br0" timeOffset="324620.9325">18486 5662 0,'0'18'31,"0"-1"0,0 1-31,0 0 16,0 17 0,0-17-1,0-1-15,0 1 16,0-1 0,0 1-16,35 0 15,-18-18 1,1 0 46,17-18-46,-35 0 0,18 1-16,17-18 15,-17 17-15,-18 0 16,18 18-16,-1-17 15,1 17 1,-18 17 140,0 1-140,0 17 0,0-17-16,17-18 31,1 0 31,0 0-46,17-18-16,-17-17 16,17 0-16,0 17 15,1 0-15,-19 18 16,1 0-1,-1-17 1,19 17 31,-36 35-31,0-17-1,0 17-15,17 0 16,1-17-16,-18-1 15,0 1-15,18 17 16,-18-17-16,17 17 16,-17-17-1,0 0 1,18-1 0</inkml:trace>
  <inkml:trace contextRef="#ctx0" brushRef="#br0" timeOffset="325021.1376">18644 5468 0</inkml:trace>
  <inkml:trace contextRef="#ctx0" brushRef="#br0" timeOffset="325549.0556">18891 5151 0,'0'35'94,"-35"-18"-78,35 1 15</inkml:trace>
  <inkml:trace contextRef="#ctx0" brushRef="#br0" timeOffset="326934.4977">19579 5256 0,'18'0'32,"-18"53"-17,0 0-15,0 18 16,0-18-16,0 17 15,0-34-15,0 34 16,0 1-16,0-36 16,0-17-16,0 34 15,0-34 1,0 0 0,17-18 62,1 0-78,0-18 31,-18 0-31,0 1 16,17-18-16,1 17 0,17-17 15,1-18 1,-19 53-1,1 0-15,-1-18 16,1 18 93,0 53-93,-18-18 0,0-17-16,0 0 15,17-18 1,1 0 31,0 0 15,-1 0-46,19-18-16,-36 0 16,17 18-16,1-17 15,-1-1 16,-17 0 48,0 36 30,0 17-93,0-17-1,18 0 1</inkml:trace>
  <inkml:trace contextRef="#ctx0" brushRef="#br0" timeOffset="328502.3926">20249 5803 0,'18'-17'78,"-18"-1"-15,0 0-63,0 1 16,0-19-16,0 1 15,0 17 1,0 1-1,0-1 1,-18 1 0,1 17-1,-1-18-15,-17 18 16,17 0 15,1 0-15,-1 0-16,0 0 15,1 0 17,-1 18-32,18-1 31,0 1-15,0-1-16,0 19 15,0-19 1,18 1-1,-1-18 1,1 18 0,0-18-1,-1 0 17,1 0-17,17 0 1,-17 0-1,-1 0-15,19 0 16,-19-18 0,1 18-16,-18-18 15,18 18 1,-1-17 0,-17-1-1,18 18-15,-18-18 31,18 18-15,17 18 125,-18 17-126,-17-17 1,18-18-16,-18 35 16,18-35 15,-1 0 0,36 0-15,-35 0-16,35-17 15,17-36-15,-17 35 16,-35 0 0,0 1-16,-1-1 31,1 18 109,0 0-124,-1 35-16,1 1 16,-1-19-1,1 1 1,0-18 15,-18 18-15,17-18-16,1 35 15,0-35 1,35 0-16</inkml:trace>
  <inkml:trace contextRef="#ctx0" brushRef="#br0" timeOffset="328917.1597">19914 5450 0,'53'36'79</inkml:trace>
  <inkml:trace contextRef="#ctx0" brushRef="#br0" timeOffset="329502.2698">20285 5556 0,'17'-17'16,"1"17"15,0 0-31,-1 0 16,-17-18 0,36 0 15,-36 1-16</inkml:trace>
  <inkml:trace contextRef="#ctx0" brushRef="#br0" timeOffset="330344.2301">20091 5380 0,'17'0'78,"1"0"-31,17-18-31,-17 18 109,0 0-110,-1 0-15,1 18 16,-1 0 0,-17-1-1,18 1-15,0-1 16,-18 19 124,0 17-140</inkml:trace>
  <inkml:trace contextRef="#ctx0" brushRef="#br0" timeOffset="331558.7504">21414 5662 0,'0'-18'47,"17"1"-47,19 17 31,-19-18-31,18 18 31,-17 0-15,0-17 0,-1 17-16,1 0 15,17 0 16,-35-18-31,18 18 16,0 0 0,-1 0-1,1 0-15,17 0 16,-17 0 0,17 0-16,-17 0 31</inkml:trace>
  <inkml:trace contextRef="#ctx0" brushRef="#br0" timeOffset="332305.8326">21802 5309 0,'17'0'94,"1"0"-94,0 0 16,-1 18-1,1 0-15,0-1 16,-1-17 0,1 18-1,-1 0-15,1-1 16,0-17 0,-18 18-16,17-18 15,-17 17 1,0 1-1,0 0 32,0 17-47,-17 0 16,17 18 0,-18-35-16,18-1 31,-18 1-31,1 0 47,17-1 0,-18 19-32</inkml:trace>
  <inkml:trace contextRef="#ctx0" brushRef="#br0" timeOffset="337703.8309">22966 5398 0,'0'-18'78,"-18"18"-62,1 0-1,-1 0 1,0 0-1,-17 0-15,17 0 47,1 0-31,-1 0-16,0 18 16,18-1-1,-17 1-15,-1-18 16,18 17-1,-17-17-15,-1 18 16,0 0-16,18-1 31,0 1-31,0 0 32,0-1-17,18 1 1,0-18-1,-18 18 1,17-18 0,1 0-16,-1 0 15,1 0 17,17 0-1,-17 0 0,0-53-15,-18 35-1,17-35-15,1 35 16,-18-17 0,18 0 30,-36 35 79,18 35-109,-18 0-16,-35 36 16,36-36-16,17 53 15,0-52-15,-36 17 16,36-36-16,-17 1 16,17 17-16,0-17 15,0-1 1,0 1-1,-18-18 17,18 18-17,-35-1 1,35 1 0,-18-18-1,1 18 16,-1-18 1,0-18-17,1 18-15,17-18 16,-18 1-16,18-1 16,0 0-1,0 1-15,0-1 16,0 1-16,0-19 15,18 19-15,17 17 16,-17-36-16,17 19 16,-17-1-16,-1 18 15</inkml:trace>
  <inkml:trace contextRef="#ctx0" brushRef="#br0" timeOffset="338574.0124">23160 5486 0,'-18'0'31,"1"17"0,-1 1-31,0 0 16,18-1-16,-17 1 15,17 0 17,0-1-1,0 1-16,17-1 17,1-17-1,0 0-15,-1 0-16,1 0 31,0 0-31,-1 0 15,1-17-15,-18-1 16,17 1 0,-17-1-16,0 0 15,0-17 1,18 35-16,-18-18 31,0 1-15,0-1 15,-35 18 32,17 0-48</inkml:trace>
  <inkml:trace contextRef="#ctx0" brushRef="#br0" timeOffset="339189.7126">23019 5186 0,'0'-18'0,"35"18"63,-17-17-48,-1 17 16,1 0-31,17 0 16,-17 0 0,0 0-1,-1 0-15,1 0 16,-1 0 15,19 0-15,-19 0-16,19 0 15,-19 0-15,1-18 16,0 18-16,17-18 16,-35-17-1,17 35-15,1-18 16,0 1 0,-18-1-1</inkml:trace>
  <inkml:trace contextRef="#ctx0" brushRef="#br0" timeOffset="340408.4684">23707 5327 0,'-18'0'16,"0"0"0,1 18-16,-1 17 15,0-35-15,18 18 16,0-1-16,0 1 15,0 17-15,0-17 16,0-1 15,0 1-31,0 0 16,0-1 0,18-17 15,0 0-16,-1 0 1,19-17 0,-1-19-16,-17 19 15,17-19-15,-18 19 47,1 34 94,17 1-126,-35 17 1,0-17 0,53-36 46,-35 18-46,17-53-16,-17 36 15,0-1-15,-18 1 16,17-1 47,-17 53 15,18 0-63,-18-17-15,0 17 16,0-17-16,0 17 16,17-17-1,36-18 79,18 0-94</inkml:trace>
  <inkml:trace contextRef="#ctx0" brushRef="#br0" timeOffset="341389.9424">24589 5398 0,'-18'0'16,"0"0"-1,1 0 1,-19 0-16,19 0 15,-36 0-15,35 0 16,-17 0-16,-18 0 16,18 0-1,17 0-15,0 17 32,18 1-17,0-1 16,0 1 1,18 0-32,0-18 31,-1 17-15,1-17 30,17-35-30,-17 0 0,0 17-16,-18 1 15,35-19-15,-35 89 188,0-35-188,0 17 15,0-17-15,0-1 16,18 1-16,-18 0 16,17 17-1,-17-17 17</inkml:trace>
  <inkml:trace contextRef="#ctx0" brushRef="#br0" timeOffset="342028.765">24271 5256 0,'18'18'94,"-18"0"-78,0-1-16,0 19 31,0-19-15,0 1-1,-18 0 1,0-18-16,1 17 15,-1-17-15,1 0 16,-19 0-16,19 0 16,-1 0-16,-17 0 15,17-17-15,-17 17 16,17-53-16</inkml:trace>
  <inkml:trace contextRef="#ctx0" brushRef="#br0" timeOffset="342685.5742">24165 4851 0,'0'35'109,"0"-17"-109,0-1 0,0 19 16,-17-19-1,-1 1 1,18-1-16,-35-17 15,-1 18 1</inkml:trace>
  <inkml:trace contextRef="#ctx0" brushRef="#br0" timeOffset="344391.5317">18186 6174 0,'17'0'0,"1"0"15,17 0 1,-17-18-16,17 18 16,-17-18-16,35 18 15,-18 0-15,18 0 16,17 0-16,54 0 16,-36 0-16,-17 0 15,35 0-15,-18 0 16,35 0-16,1 0 15,-36 0-15,53 0 16,-35 0-16,-36 0 16,19 0-16,-1 0 15,-18 0-15,1 0 16,-18 0-16,0 0 16,0 0-16,-18 0 15,18 0-15,0 0 16,0 0-1,0 0-15,17 0 16,-17 0-16,18 0 16,-1 0-16,1 0 15,-1 0-15,1 0 16,-36 0-16,18 0 16,-35 0-16,-1 0 15,-17 18 63</inkml:trace>
  <inkml:trace contextRef="#ctx0" brushRef="#br0" timeOffset="345245.7509">19650 6191 0,'0'36'62,"35"16"-46,-17 1-16,17 0 15,0 0-15,-35-18 16,53 18-16,-53-35 16,18 17-16,17 1 15,-35-1-15,35-17 16,-35 17-16,36 0 15,-19 0 1,18-17-16,-35 0 16,18-1-16,0 1 15,-1-18 1,-17 18 15</inkml:trace>
  <inkml:trace contextRef="#ctx0" brushRef="#br0" timeOffset="345962.8886">20038 6738 0,'17'0'47,"19"0"-32,-19 0 1,1 18-16,35 17 16,-35-17-16,-1 17 15,1 0-15,17-17 16,-35-1-16,35 19 15,-17-1 1,-18-17 0,0-1-16,0 1 15,0 17 17,-18-17 14,-17-18-30,17 0 0,-34 17-16,34-17 15,-17 0-15,-1 36 16,1-36 0,0 0-16,35 0 0,-18 0 15</inkml:trace>
  <inkml:trace contextRef="#ctx0" brushRef="#br0" timeOffset="348599.0766">20832 7020 0,'-18'0'78,"0"0"-62,1 0-16,-1 18 16,-17-18-16,-1 0 15,19 18 1,-1-18 0,1 0-1,-1 17 1,18 1 46,0-1-62,0 1 16,35 0 0,-17-18-1,-1 0-15,1 17 16,17 1-1,-17-18 1,0 0 0,17 0-1,-17 0 1,-18-18 0,0 1-1,17-19-15,1-16 16,-18 16-16,0 1 15,0 0-15,0 17 16,0-17-16,0 17 16,0 1-16,0-1 15,0 0-15,0-17 16,0 0-16,0-1 16,0 19-16,0-1 15,0-17 1,0 0-16,0 17 15,0 0-15,0 36 141,0 17-125,0 1-16,0 16 15,0-16-15,0-19 16,0 19-16,0-1 16,0 18-16,0-18 15,0-17 1,0-1-16,0 19 15,0-19 1,0 1-16,0 0 16,0-1 46,-35-17-31</inkml:trace>
  <inkml:trace contextRef="#ctx0" brushRef="#br0" timeOffset="349084.9132">20673 6844 0,'35'0'0,"-17"0"15,17 0-15,0-18 16,-17 18-16,0 0 16,-1 0-16,18 0 15,-17 0-15,17 0 16,-17 0-1,17 0 1,-17 0 0,0 0-1</inkml:trace>
  <inkml:trace contextRef="#ctx0" brushRef="#br0" timeOffset="349912.2402">21167 6897 0,'0'17'78,"-18"-17"-46,18 18-17,0 0-15,-18-1 16,18 19-1,0-19 1,0 1 0,18 0 15,0-1-15,-1-17-1,1 0 16,0 0-15,-1 0 125,-17-17-126,-17 17 1,17-18-16,-18-17 16,0 17-16,1 0 15,-1 1 1,18-1-1,-18 18-15,1 0 16,-1 0 31,18-18-31</inkml:trace>
  <inkml:trace contextRef="#ctx0" brushRef="#br0" timeOffset="350484.1313">21343 6879 0,'18'35'78,"-18"-17"-62,0 0 0,0-1-16,17 1 15,1 0 32,0-18-16</inkml:trace>
  <inkml:trace contextRef="#ctx0" brushRef="#br0" timeOffset="350871.4189">21449 6756 0,'0'-18'125</inkml:trace>
  <inkml:trace contextRef="#ctx0" brushRef="#br0" timeOffset="351452.8543">21131 6650 0,'18'-18'62,"0"18"-62,-1 0 16,1 0-16,0-17 15,-1 17-15,1 0 16,-1 0 0,1 0-16,0-18 31</inkml:trace>
  <inkml:trace contextRef="#ctx0" brushRef="#br0" timeOffset="352503.4917">21802 6826 0,'0'18'140,"17"17"-124,-17-17-16,0 17 16,0 0-16,0-17 15,0 17 1,0-17 0,18-18 93,0-35-93,17 17-16,-35 0 15,18 18 1,17-35-16,0 17 15,-17 18 32,-1 0 0,1 18-16,-18 0-31,0-1 16,0 19 0,0-19-1,0 19 17</inkml:trace>
  <inkml:trace contextRef="#ctx0" brushRef="#br0" timeOffset="353525.8419">22313 6932 0,'0'-18'15,"0"1"63,-17 34 1,17 1-64,0 0-15,0-1 31,17-17-15,-17 18-16,18-18 31,-1 0-15,1 0 15,0 0-15,17 0 15,-17-18 0,-18 1 79,0-1-95,0 0 48,-36 18-32,19 0 32,-1 0-17</inkml:trace>
  <inkml:trace contextRef="#ctx0" brushRef="#br0" timeOffset="354376.4209">22401 6897 0,'36'0'16,"-36"17"-1,0 1-15,0 17 16,0 1 0,0-1-16,0 0 0,0-17 15,0 17 1,0-17-16,0 17 16,0-17-1,0 17-15,0-17 16,0-1-16,0 18 15,0-17-15,0 0 16,0-1-16,0 1 16,0 17-1,0 1 32,-18-36 0,-17 0-31,35-36-16,-53 1 15,53 0-15,0 17 16,-18-17-16,18-18 16,0 35-16,0-17 15,0 0 16,18-1-15,17 36 15,-35-17-31,18 17 16,17-35 15,-17 35 16,35 0-31</inkml:trace>
  <inkml:trace contextRef="#ctx0" brushRef="#br0" timeOffset="355304.9658">22825 6862 0,'-18'0'32,"0"0"-17,1 0 1,-1 0-16,1 0 15,-1 0 1,0 0-16,18 17 16,0 1-1,0-1 1,18-17 15,0 18-31,-1-18 31,1 0 16,-1 0-31,1 0 0,0 0-1,17-35 16,-35 17-15,0-17 0,0 53 109,0-1-125,0 18 15,0-17-15,0 0 32,18-1-32,-18 1 15,17-18 95,19 0-95</inkml:trace>
  <inkml:trace contextRef="#ctx0" brushRef="#br0" timeOffset="355812.5962">23248 6526 0,'0'36'47,"0"17"-47,0-18 16,0 18-16,0-18 16,0 0-16,0 18 15,0-17 1,0-19-16,0 1 15,0-1 1,0 1 0</inkml:trace>
  <inkml:trace contextRef="#ctx0" brushRef="#br0" timeOffset="356247.4547">23178 6879 0,'0'-17'16,"17"17"-1,18 0 1,-17 0-1,17 0-15,-17 0 16,0 0 0,-1-18-16,1 18 15,0 0 32,-1-18-47,-17 1 63</inkml:trace>
  <inkml:trace contextRef="#ctx0" brushRef="#br0" timeOffset="357470.3034">22789 6615 0,'-17'0'47,"-1"0"188,18 35-204,0-17 0,18-18-31,-1 0 47,1 0-31,0 0-1,-1 0 16,1 0 1</inkml:trace>
  <inkml:trace contextRef="#ctx0" brushRef="#br0" timeOffset="357872.2571">23001 6121 0,'-18'35'63,"-17"0"-48,35-17 1,0 0 0,-17-1 62</inkml:trace>
  <inkml:trace contextRef="#ctx0" brushRef="#br0" timeOffset="360348.752">21572 6191 0,'-35'36'15,"35"-1"-15,0 18 16,0 0-16,0 0 16,0-18-16,0 0 15,0 0-15,0 1 16,0-19-16,0 19 15,0-19-15,0 19 16,0-19-16,0 18 16,0-17 62,0-36-31,18-17-47,-18 0 15,35 17 1,-35 1-16,18-1 16,-18 0-1,17 18 1,1 0-1,0 0 17,-1 0-17,18 0 17,-35 18-17,0 0 1,0-1-16,0 1 15,36 0 1,-36-1-16,0 1 47,17-18 47,-17-18-79,18 1-15,0-1 16,-1-17-16,-17 17 31,0 0-31,36 54 235,-19-19-220,1-17 48,0 0-16,-1 0 15,-17-17-31,0-1-15,0 0-16,0 1 31,0-19 0,-17 36-15,-19 0 15,19 0 47</inkml:trace>
  <inkml:trace contextRef="#ctx0" brushRef="#br0" timeOffset="360863.4361">22013 6509 0,'0'0'0,"18"0"31,-18 35-15,0 0-16,0-17 15,0 0-15,0-1 16,0 1 0,0 0-1,0-1 1</inkml:trace>
  <inkml:trace contextRef="#ctx0" brushRef="#br0" timeOffset="361165.6695">22066 6368 0</inkml:trace>
  <inkml:trace contextRef="#ctx0" brushRef="#br0" timeOffset="361688.1616">21960 6191 0,'18'0'15,"0"0"1,-1 18-1,1 0 1,-18-1 0,0 18 15,0-17-15,0 17 15,-18-17-16,1-18 1,-1 18 0,0-18-1,1 0 17</inkml:trace>
  <inkml:trace contextRef="#ctx0" brushRef="#br0" timeOffset="370990.8434">22666 6209 0,'-18'-18'62,"1"18"-46,-1 0 31,0 0-47,1 0 31,-1 0-31,0 0 16,1 0-1,-1 0-15,1 0 16,-19 0 0,19-35-1,-1 17 1,0 18-16,-17 0 16,17 0-1,1 0 1,-18-17-16,-18-1 15,-36-17-15,37 35 16,16-18-16,1-17 16,-18 35-16,18 0 15,-18-18-15,18 1 16,17 17-16,-35-18 16,35 0-16,-17 18 15,0 0-15,0 0 16,17 0-1,-17 0-15,17 0 16,0 0-16,1 0 16,-1 0-16,-17 0 15,17 0-15,-17 0 16,-18 0-16,18 18 16,-1-18-1,-52 53-15,53-36 16,0-17-16,-1 18 15,1 17-15,17-35 16,1 18-16,-18-18 16,17 18-1,0 17-15,1-35 16,-54 35-16,53 1 16,-17-36-16,0 52 15,17-52-15,-52 71 16,52-53-16,-17-18 15,0 35-15,17-17 16,0-1-16,-17 1 16,35-1-1,-18-17-15,1 18 16,-19 17 0,19-17-1,-1 0-15,18-1 16,-35 19-16,17 17 15,1-18-15,-1 0 16,18-17-16,-18 52 16,18-34-16,-17-1 15,-1-18-15,18 19 16,0-1-16,0 18 16,0 0-1,0-18-15,0 0 16,0 1-16,0-1 15,0 0-15,0-17 16,35 35-16,-35-18 16,18 0-1,17 1-15,-17 17 16,-1-18-16,1 18 16,35-18-16,-18 0 15,-17-17-15,0 0 16,-1 17-16,19-18 15,-19 1-15,36 0 16,-18-1-16,1 1 16,17-18-16,-1 35 15,-16-35-15,-1 0 16,18 0-16,17 18 16,-17-18-16,18 18 15,-1-18-15,36 0 16,-35 0-16,70 0 15,-35 0-15,53 0 16,-54 0-16,72 0 16,-89 0-16,53 0 15,-17 0-15,-19 0 16,-16 0-16,-19 0 16,18 0-16,-35 0 15,-17 0-15,16 0 16,1 0-1,-17 0-15,-1 0 16,-17 0-16,-1 0 16,19 0-16,-1 0 15,0-18-15,0-17 16,-17 35-16,35-36 16,-53 19-16,35-19 15,-35 19-15,53-36 16,-53 35-16,35-35 15,-35 36-15,18-19 16,0 19-16,-18-18 16,17-36-16,1 53 15,-18-17-15,18 0 16,-1-1-16,1 19 16,-18-18-16,0 17 15,0-17-15,0 17 16,0-35-16,0 18 15,0-18-15,0 18 16,0-1-16,0-17 16,0 18-1,0 0-15,0-18 0,0 18 16,0-1 0,-18 19-16,18-18 15,-35-18-15,17 35 16,18 0-16,-17 1 15,17-19-15,-18 36 16,0-35-16,-17 17 16,35 1-16,-35-1 15,17 1 1,1 17 0,-1-18-16,-17 18 15,17-18 1,-17 1-1,17 17-15,18-36 16,-35 36-16,17-35 16,1 35-16,-19 0 15,-17-35-15,36 17 16,-19 18-16,19 0 16,-36-17-16,35 17 15,-35 0 1,36 0-1,-1 0-15,0 0 16,1-18 0,-1 18-1,0 0 32,1 0-16,-1 0-15,1 18 0</inkml:trace>
  <inkml:trace contextRef="#ctx0" brushRef="#br0" timeOffset="372092.8946">22225 7938 0,'-18'0'16,"1"0"15,17 35-31,0 53 16,0-35-16,0 17 15,0 1-15,0 0 16,0-19-16,0 1 15,0 0 1,0-17-16,0-1 16,0 35-16,0-34 15,0-1-15,0-17 16,0 17-16,0 0 16,0-17-16,0-1 15,0 1-15,0 0 16,0-1-1,0 1 1,0 0 0,0 35-16,0-36 47,0 1-32</inkml:trace>
  <inkml:trace contextRef="#ctx0" brushRef="#br0" timeOffset="372821.9164">22384 8802 0,'0'-18'16,"-18"18"-1,0 0 1,1 0 0,-1 0-1,1 18-15,-1-1 16,-17-17-1,35 36-15,-18-1 16,0 0 0,18-17-1,-17 0 1,17-1 0,0 1-1,0 17 16,0-17 16</inkml:trace>
  <inkml:trace contextRef="#ctx0" brushRef="#br0" timeOffset="373663.6921">22049 8908 0,'17'0'32,"1"0"-17,0 0 1,-1 0 0,1 0-16,-18 17 15,17-17-15,-17 18 16,0 0-16,18 34 15,0-52-15,-18 18 16,17 0 0,-17-1-16,0 1 15,0 0 17,18-1-1</inkml:trace>
  <inkml:trace contextRef="#ctx0" brushRef="#br0" timeOffset="374591.5937">22084 9684 0,'0'-18'62,"-35"18"-30,17 0-1,0 0-15,1 18-1,-1-1-15,18 1 16,0 0-1,-18-1 1,18 1 31,0 0 0,-17-1-32,17 1 1,0-1 0,-18 1-16,18 0 47,0-1-32</inkml:trace>
  <inkml:trace contextRef="#ctx0" brushRef="#br0" timeOffset="375508.6515">21837 9701 0,'18'0'31,"-1"0"-16,1 0 1,0 0 0,-1 0-16,1 0 15,17 36 1,-35-19-16,18 1 16,-1 17-1,-17-17 1,18-1-16,-18 1 15,18 0-15,-1-1 16,-17 1 0,0 0-1,18-18-15,-18 17 16</inkml:trace>
  <inkml:trace contextRef="#ctx0" brushRef="#br0" timeOffset="376262.6546">22437 9578 0,'-36'0'16,"19"0"-16,17 18 15,-18 17-15,0 18 16,18-36-1,0 1 1,0 35-16,0-18 16,-17-17-16,17-1 15,0 1 1,0 0 46,0-1-30,17-17-1,1 0-31,0 0 16,-1 0-1,1 0-15,0 0 16,-1 0-1,1 0-15,0 0 16,-1 0 0,1 0-1,-1 0 1,1 0 0,0 0 15</inkml:trace>
  <inkml:trace contextRef="#ctx0" brushRef="#br0" timeOffset="380069.7843">21502 9666 0,'17'0'78,"1"35"-62,-18 1-1,18-19-15,-18 19 32,0-19-17,17-17-15,-17 18 16,18-1-1,0 1 1,-18 17 15,0-17-15,17 17 0,1-17 15,0-18 63,-18-35-48,0-18-46,0 17 16,17-16 0,1 16-1,-18 19-15,17-36 16,-17 35 0,18 18-16,-18-35 15,0 17 1</inkml:trace>
  <inkml:trace contextRef="#ctx0" brushRef="#br0" timeOffset="381925.8015">22296 9384 0,'0'0'0,"0"-18"15,0 1 32,-18 17-31,0 0-16,1 0 15,-19 0-15,19-18 16,-36 18-16,35 0 16,-35-35-16,36 35 15,-36 0 1,35-18-16,-17 18 16,0 0-16,17 0 15,0 0-15,-17 0 16,17 0-16,-17 0 15,17 0-15,-17 0 16,17 0-16,1 0 16,-18 0-1,17 0 1,18 18-16,-18-18 16,-17 0-16,17 17 15,1-17-15,-19 18 16,19 17-16,-18 1 15,17-19-15,-17 1 16,35-1-16,-18 1 16,0 0-16,1-1 15,-1 1-15,18 0 16,0-1-16,-35 19 16,35-1-1,0 0-15,0-17 16,0-1-16,0 1 15,0 0 1,0-1-16,0 1 16,0 0-1,0 17 1,0-18 0,17-17-1,1 36-15,0-36 16,-1 17-1,1 19-15,0-36 16,-1 0-16,1 35 16,0-35-1,-1 18-15,1-1 16,-1-17 0,1 18-16,0-18 15,-1 18-15,1-1 16,17 1-1,-35-1-15,53 1 16,-18 0 0,-17-1-1,0-17-15,17 18 16,-17-18 0,17 18-16,-17-1 15,17-17 1,-17 0-1,-1 18 1,1-18-16,-1 0 16,19 0-1,-19 0-15,36 0 16,-35 0 0,17 0-16,-17 0 15,17 0-15,-17 0 16,17 0-16,0 0 15,-17 0-15,0 0 16,34-18-16,-34 1 16,53-19-16,-54 36 15,19 0-15,-19-35 16,1 35 0,-1 0-16,1-18 15,-18 1 1,18 17-1,-18-18-15,17 1 16,-17-1-16,18 0 16,-18-17-1,0 17 17,0 1-17,0-1-15,0 0 16,0-17-1,0 17-15,0-17 16,-18 18-16,18-19 16,-17 1-16,17 0 15,-18-1 1,0 19-16,1-1 16,-1-17-1,1 17-15,-1 1 16,0-1-1,18 0-15,-35 1 16,0-1 0,17 0-1,0 1-15,-17-1 32,0 18 93</inkml:trace>
  <inkml:trace contextRef="#ctx0" brushRef="#br0" timeOffset="383141.5874">22789 8449 0,'0'35'47,"0"18"-47,18-35 16,17 52-16,-35-52 15,0 17-15,0 18 16,18-53-16,-18 18 16,0 0-1,0-1-15,18-17 32,17 0 46,-35-35-47,35 0-15,-35-1-1,18 19-15,-1-36 16,-17 35-16,18 0 15,-18 1 1,0-1-16,0 1 16,18-19 15,-18 19-15</inkml:trace>
  <inkml:trace contextRef="#ctx0" brushRef="#br0" timeOffset="385022.9391">23195 8484 0,'18'0'15,"-18"18"63,-18-18-31,1 0-31,-1 0-1,0 0 1,18 18 0,-17-1 15,17 1-15,0-1-1,0 1 1,0 0-16,0-1 15,0 1 1,0 0-16,0-1 31,17-17 1,1 0-17,0 0 1,-1 0 93,1 0-93,-1-17 15,-17-1 110,0 0 93,0 1-203,0-1 16,0 36 219,18-1-251,-18 1-15,0 0 16,18-1-16,-1 1 31,1 0 32,0-18 140</inkml:trace>
  <inkml:trace contextRef="#ctx0" brushRef="#br0" timeOffset="385716.78">23477 8326 0,'0'35'63,"0"0"-63,0 36 0,0-36 15,0-17-15,0 34 16,0-34 0,0 0-16,0-1 15,0 1-15,0 0 16,0-1-16,0 1 15,0 0-15,0-1 16</inkml:trace>
  <inkml:trace contextRef="#ctx0" brushRef="#br0" timeOffset="386287.2656">23424 8520 0,'18'0'31,"0"0"-15,-1 0-16,1 0 15,0 0-15,-1 0 16,1 0 0,0 0 15,-1 0-15,1 0-1</inkml:trace>
  <inkml:trace contextRef="#ctx0" brushRef="#br0" timeOffset="387124.4107">23089 8396 0,'36'-18'15,"-19"18"1,1-17 0,0 17-1,-1 0 1,18 0 31,-17 0 46,0 0-46,-1 0-31,-17 17 0,0 1-16,0 0 15,18-1 1,-18 1 15,0 0-15</inkml:trace>
  <inkml:trace contextRef="#ctx0" brushRef="#br0" timeOffset="387500.4086">23142 8908 0</inkml:trace>
  <inkml:trace contextRef="#ctx0" brushRef="#br0" timeOffset="388471.7927">24007 8484 0,'0'-17'16,"17"17"15,1-18 0,-18 0-15,17 1-16,-17-19 16,0 1-1,0 18 1,0-1-16,36-17 16,-36 17 15,0 0-16,-18 1 1,0 17 78,1 0-94,-1 35 15,18 0 1,-35 1-16,35-19 16,0 1-16,0-1 15,0 19 1,0-19 0,0 1-16,0 17 15,0-17 1,0 17 15,0-17-15,0-1 15,18 1 0,-1-18-31,1 0 47,-1 0-31,1 18-1</inkml:trace>
  <inkml:trace contextRef="#ctx0" brushRef="#br0" timeOffset="389583.2878">24165 8572 0,'18'0'93,"0"0"-61,-1 0 46,1 0-63,-1 0 1,1-17-16,0-1 16,-18 36 93,0 35-109,0 0 16,0-36-16,0 19 15,0-19 1,0 19 0,0-19-16,0 18 15,0-17 1,0 0-1,0-1-15,0 19 47,-36-36 16,19 0-48,-1-18 1,1 18-16,-1 0 16,18-18-1,0 1 1,0-1 0,0 0-1,18 18 1,-1 0-1,1 0 1,-1 0 0,1-17 31,0-18-16,-1 17-31,1-17 15</inkml:trace>
  <inkml:trace contextRef="#ctx0" brushRef="#br0" timeOffset="390287.4857">24500 8132 0,'0'35'78,"0"-18"-62,0 1-1,-17 0-15,17-1 16,-18-17-16,18 18 31</inkml:trace>
  <inkml:trace contextRef="#ctx0" brushRef="#br0" timeOffset="398628.0761">21925 10248 0,'-17'53'140,"17"-18"-140,-36 36 16,36-53-16,0 17 15,-17 35-15,-1-34 16,0-19 0,18 19-16,-17-19 15,17 19 1,0-19 0,0 1-16,0-1 15,0 1 16,0 17-15,0-17 0,0 0-1,0-1 1</inkml:trace>
  <inkml:trace contextRef="#ctx0" brushRef="#br0" timeOffset="399383.4632">21960 10777 0,'0'-17'16,"-17"17"15,-1 0-31,-17 0 16,17 0-1,-17 0 1,17 0 0,1 17-1,-1 1 1,0 0 15,18-1 16,0 1-31,0 0-1,0-1-15,0 1 32,0-1-17,0 1 48</inkml:trace>
  <inkml:trace contextRef="#ctx0" brushRef="#br0" timeOffset="399952.0939">21661 10654 0,'17'0'47,"1"0"-32,-1 0-15,1 35 16,-18 0 0,0-17-16,18 0 15,-18-1-15,17 19 16,-17-19 0,18 1-1,-18 17 1,18-35-1,-1 18 1,-17-1 78</inkml:trace>
  <inkml:trace contextRef="#ctx0" brushRef="#br0" timeOffset="405384.0989">21731 11024 0,'-18'18'31,"-70"52"-31,-35 1 16,-1 17-1,-52 36-15,-18-18 0,-71-18 16,71 0-1,-53 18-15,36-36 16,-72 1-16,54-18 16,35-36-16,0 54 15,-18-36-15,54-35 16,-36 18-16,-18 17 16,0-35-16,-35 0 15,0 0-15,-35 0 16,0 0-16,35 0 15,-70 0-15,70 0 16,-71 0-16,71 0 16,-35 0-16,53 0 15,-1 0-15,19 0 16,-1 0-16,18 0 16,35 0-16,-35 0 15,18 0-15,-1 0 16,1 0-16,-36 0 15,18-17-15,-17-1 16,-1-17-16,-35-18 16,71 35-16,-18-17 15,0 0-15,70 17 16,18-17 0,53 35-16,-17-18 15,17 0-15,0 18 16,35-17-16,-35-19 15,36 36-15,-18-17 16,-18-18-16,-18-1 16,-35-17-16,36 18 15,-19-18-15,-34 18 16,52 0-16,-34-1 16,-19 1-16,36 0 15,17 17-15,-34-35 16,34 36-16,-88-36 15,53 17-15,18-17 16,-18 18-16,18-18 16,35 53-16,-17-17 15,34-1-15,-16-17 16,-1 35-16,35 0 16,-17-18-16,-1 18 15,1-18-15,-18 1 16,18-1-16,-18 18 15,-18-35-15,-17 35 16,18-35 0,-1 35-16,-35-36 15,18 1-15,18 17 16,17 1-16,-36-1 16,37 0-16,34 18 15,-17-17-15,-18-1 16,17 18-16,-16 0 15,34-17-15,-17 17 16,17 0-16,-70-18 16,53 0-16,-36 1 15,36-1-15,-36 0 16,18 1-16,-17-1 16,17 18-16,-18-18 15,54 18-15,-19-17 16,19 17-16,-19-18 15,1 18-15,-18-17 16,18 17 0,0 0-16,-107-18 15,72-17-15,-54-1 0,36 19 16,35-1-16,0 18 16,36 0-16,-1 0 15,1 0 1,-1 0-1,0 0 1,1 0 0</inkml:trace>
  <inkml:trace contextRef="#ctx0" brushRef="#br0" timeOffset="406437.5625">6791 10248 0,'-18'0'47,"1"0"-31,-19 0 0,19 0-16,-18 0 15,17 18 1,-17-1-1,17-17 1,-17 0-16,17 18 16,0-18-16,1 18 15,-1-18 1,0 17-16,-17 1 16,35 0-16,-35 17 15,0-17-15,17-18 16,0 17-16,-17-17 15,35 36 1,18-36 109,17 0-109,0 0-16,1 0 15,-19 0-15,18 0 16,1 0-16,-1 17 16,-17-17-1,-1 18-15,1-18 16,0 0-16,-1 0 15,1 0 1,0 0 15,-1 0-15,1 0-16</inkml:trace>
  <inkml:trace contextRef="#ctx0" brushRef="#br0" timeOffset="415823.6423">758 8114 0,'-17'0'172,"-1"0"-141,1 0-15,-1 0-1,18 18 1,-18-18 15,1 17-31,-19 1 16,36-1-16,-70 54 15,52-36-15,-17 1 16,0 34-16,-1-35 16,1 1-16,17-19 15,1 36-15,-1-53 16,18 35-16,-35 1 16,35-19-16,-18 19 15,1-19-15,-19 36 16,19-17-16,17 16 15,-36-16-15,36-19 16,-35 36-16,0 0 16,0 35-16,-1-52 15,36-1-15,-17-17 16,-1 17-16,0 0 16,1 18-16,17-35 15,-18-1 1,0 72-16,1-89 15,17 35-15,0 18 16,0-36-16,-18 72 16,18-1-1,0-18 1,0 1 0,0 17-1,0 0 1,0-17 15,0 17-15,0 35-1,0-105 1,0 17-16,0 1 16,0-1-16,0 0 0,0 1 15,35 52 1,-35-18-1,53 54 1,-53-36 0,18-70-16,35 105 31,-35-105-31,-1 35 16,1-18-16,-1-18 15,1 1-15,0 17 16,-1-17-16,-17 17 15,18-17-15,17 17 16,-17 1-16,17-1 16,-17-18-1,-18 1-15,18-18 16,-18 18-16,35-18 16,-35 35-1,17-35 16,1 18 1,0-1-17,-18 1-15,17 0 63,-17-1-48,18-17 1,0 18-16,-1-18 47,1 0-47,0 0 16,-1 0-1,1 0-15,-1 0 16,1 0-16,0-18 15,-1 18-15,19-35 16,-19 0-16,1-36 16,-18 18-16,18-35 15,17 0-15,-35 17 16,35-52-16,0 35 16,-17 17-16,17 0 15,-17 19-15,0 16 16,17-34-16,-35 52 15,35-52-15,-17 34 16,35-34-16,-53 52 16,17-53-16,1 19 15,0 16-15,-1 1 16,-17-18-16,18 18 16,0-18-16,-18 35 15,0-52 1,17 34-16,1 1 15,-18-18-15,17 0 16,-17 0-16,36 18 16,-19-18-16,1 0 15,-18 0-15,0 36 16,0-54-16,0 18 16,0 0-16,0 0 15,0 1-15,0-1 16,0 0-16,0 17 15,0-17-15,0 1 16,0 16 0,0 19-16,0-36 15,0 17-15,0-16 16,-18 52-16,18-53 16,-17 17-16,17 19 15,-36-36-15,36 17 16,-17 1-16,17 18 15,0-19-15,-18 1 16,18 17-16,0 1 16,-35-1 15,35 0-15,-18 1-16,-17-1 31,35 1-16,-35 17-15,-1-18 16,36 0-16,-17 18 16,-19-17-1,36-1-15,-35 0 16,18 18 0,-1 0-1,0 0 1,1 0-1,-1 0 64,0 0-48,1 0-31</inkml:trace>
  <inkml:trace contextRef="#ctx0" brushRef="#br0" timeOffset="419006.1841">547 12030 0,'-18'0'94,"1"17"-94,-1 1 31,-17-18 0,35 18-15,-18-1-16,18 1 15,-18-18-15,18 35 16,-17-17-16,-1-1 16,0 1-1,18 0-15,-17-1 47,17 1-31,0 0-1,-18-18 1</inkml:trace>
  <inkml:trace contextRef="#ctx0" brushRef="#br0" timeOffset="419646.6576">282 12083 0,'36'35'110,"-36"0"-110,0-17 15,0 17-15,0-17 16,0-1-16,0 19 15,17-36-15,-17 17 16,0 1-16,18-18 16,-18 18-16,0-1 15,17 1 1,1-1 15</inkml:trace>
  <inkml:trace contextRef="#ctx0" brushRef="#br0" timeOffset="420574.5506">564 12153 0,'18'0'46,"0"0"-30,-18 18-16,17 17 16,-17-17-1,18 17-15,-18-17 16,0-1-16,0 1 16,18 0-1,-1-18 32,1 0-31,0 0-1,17 0 1,0-18 0,-35-17-1,0 17 1,0-17-1,18 17 95,-1 18-63,-17 53-32,18-35 1,-18 17-16,0-17 31,0 17-31,18-18 31</inkml:trace>
  <inkml:trace contextRef="#ctx0" brushRef="#br0" timeOffset="421141.587">952 12047 0,'0'0'0,"18"0"79,-18 18-33,0 0-30,0-1 31,-18 1-16,1 0 0</inkml:trace>
  <inkml:trace contextRef="#ctx0" brushRef="#br0" timeOffset="421605.8953">900 11712 0,'0'-17'31,"-18"34"-15,-17 19-1,17-1-15,18-18 16,-35 36-16,17-17 47</inkml:trace>
  <inkml:trace contextRef="#ctx0" brushRef="#br0" timeOffset="423334.1626">1094 12083 0,'17'0'15,"1"0"1,0 0-16,17 0 31,-18 0 0,1-36-31,0 1 16,-1-18-16,1 53 16,-18-35-16,0 0 15,0 17-15,18 0 16,-18 1-16,0-1 15,0 0 1,-18 18 78,0 18-94,-17 0 15,35 17-15,-18 0 16,1-17-16,-1 35 16,18-36-16,-17 36 15,17-35 1,0 17-16,0-17 16,0 17-1,0 0 1,0 1-1,17-36 1,-17 35-16,0-17 16,18-18-1,-1 17 17,1-17-1,0 0 0,-1 0-31,1 0 16,17 0-1,1-17-15,-19-19 16,18 19-16,-35-1 16,18 0-16,-18 1 15,18 17 79,-1 17-63,-17 1-31,0 0 16,18-1-1,0 1 1,17-18 47,0 0-63,-17-18 15,0 18 16,-1 18 63,-17 0-78,0 35-1,0-18-15,0 0 16,0 0-16,0 18 16,0-35-16,18 35 15,-18-35-15,0 17 16,0-18-16,0 1 16,0 0-16,0-1 15,0 1 16,-18-18 48,1 0-33,17-18-30,0-17 0,0 0-16,17 0 15,18 17-15,-35 0 16,36 1-16,-19-19 16,1 36-16,0 0 15,-18-35 1,0 17-1</inkml:trace>
  <inkml:trace contextRef="#ctx0" brushRef="#br0" timeOffset="423860.9045">1676 11800 0,'-18'-17'16,"0"17"15,1 17-31,-1 1 15,18 0-15,0-1 16,-17 19-16,17-19 16,0 1-16,0 0 15,0-1 1,0 1 31</inkml:trace>
  <inkml:trace contextRef="#ctx0" brushRef="#br0" timeOffset="424767.0948">1905 12047 0,'18'0'62,"17"0"-15,-35 18-31,0 0-16,18-1 15,-18 19-15,0-19 16,0 18 0,0-17-1,0 0-15,0-1 31,17-17 63,1-35-94,17 17 16,-35 1-16,35-1 15,-35 1 1,18 17 31,0 17 15,-18 1-46,0-1 0,0 1-16,0 0 15,0-1-15,0 1 16,0 0 0,17-1 15,-17 1 31</inkml:trace>
  <inkml:trace contextRef="#ctx0" brushRef="#br0" timeOffset="425694.95">2417 12083 0,'-18'0'16,"0"0"0,1 0-1,-19 17 1,19 19-16,-19 16 15,36-34 1,0 17-16,0-17 31,0 0 1,0-1-17,18-17 32,0 0-16,17-35-31,-35 17 16,18 1 46,-18 52-15,0 36-47,0-36 16,0 18-16,0 0 16,0-18-16,0 18 15,0-18 1,0-17-16,0 17 15,0 0 1,-18-35 0,18 18-16,-18-18 0,18 18 15,-17-18 1,-1 0 31,-17 0-32,17 0-15,0-36 16,18 1-16,0-18 16,0 0-1,0 36-15,0-19 16,0 1-16,36 0 16,-19-1-16,1 36 15,0-17-15,-1 17 16</inkml:trace>
  <inkml:trace contextRef="#ctx0" brushRef="#br0" timeOffset="426743.3312">2646 12188 0,'-18'-17'31,"1"17"31,-1 17-46,0 1-16,18 0 16,-17-1-16,-1 19 15,18-19 1,0 1 0,0 0-16,0-1 15,0 1 32,18-18-16,-1 0 16,1 0-31,-18-35-1,18-1-15,-18 19 16,0-1 0,0 0-16,0 1 47,0-1 46,17 18-46,-17 18-47,0-1 16,0 19-16,0-19 15,0 1-15,0 0 16,18-1-16,17-17 125,-17-35-125,17-18 16</inkml:trace>
  <inkml:trace contextRef="#ctx0" brushRef="#br0" timeOffset="427222.5861">2893 11765 0,'0'35'31,"0"18"-31,0-17 16,0 17-16,0 17 15,0-17-15,-18-35 16,18 17-16,0-17 15,0 17-15,0-18 16,0 1-16,0 0 16,0-1-16,0 1 15</inkml:trace>
  <inkml:trace contextRef="#ctx0" brushRef="#br0" timeOffset="427575.8425">2769 12083 0,'36'0'32,"-19"0"-17,1 0 16,0 0-31,-1 0 16,1 0 0</inkml:trace>
  <inkml:trace contextRef="#ctx0" brushRef="#br0" timeOffset="428134.3101">2522 12047 0,'36'0'63,"-19"0"-48,1 0 1,0 0-1,-1 0-15,1 0 47</inkml:trace>
  <inkml:trace contextRef="#ctx0" brushRef="#br0" timeOffset="428566.8296">2734 11606 0,'-18'0'47,"1"18"-47,17 17 16,-18-35-16,18 18 15,0 0 17</inkml:trace>
  <inkml:trace contextRef="#ctx0" brushRef="#br0" timeOffset="431806.6523">2505 11430 0,'-18'-18'31,"0"18"1,1 0-17,-18 0 1,17 0-16,-53-17 15,18 17-15,-17 0 16,-18-18-16,17 18 16,-17 0-16,17 0 15,18 0-15,18 0 16,0 0 0,17 0-1,1 0-15,-1 0 16,0 0-1,1 0 1,-1 0-16,0 0 16,-17 0-16,18 0 15,-36 0-15,17 0 16,19 0-16,-36 0 16,0 18-16,35-18 15,1 0-15,-36 17 16,17-17-16,-17 0 15,18 0-15,0 18 16,17-18 0,-17 18-16,0-1 31,-1 1-15,19-18-1,-1 0-15,-17 0 16,-18 35-16,35-17 15,1-18 1,-1 0-16,0 17 16,1-17-16,-19 0 15,36 18-15,-17 0 16,-1-18-16,1 0 16,-1 17-1,0-17-15,1 18 16,-19 0-1,19-18-15,-54 53 16,54-36 0,-19 1-16,1 0 15,35-1 1,-18-17 0,1 18-1,-1-1 1,0-17-16,1 18 15,-1-18 1,18 18 0,-35-1-16,0 19 15,17-36 1,18 17-16,-18 1 16,1-18 46,17 18-46,-18-1-1,18 1-15,-18 17 16,18-17-16,-35 52 16,35-52-1,0 0-15,0-1 16,0 1-16,0-1 15,0 1-15,0 0 16,0 17-16,0-17 16,0 17-16,0-17 15,0 17-15,0-18 16,0 1-16,0 0 16,18-1-16,-18 1 15,0 17-15,17-35 16,-17 18-16,18 0 15,-18-1-15,0 1 16,18 17-16,-1-17 16,1 17-16,0-17 15,-1-1 1,1 1-16,-18 0 16,18-1-16,-1-17 15,1 18-15,-1 0 16,19-1-1,-1 1 1,-35-1-16,35 1 16,1-18-1,-1 0-15,-18 0 16,1 0-16,35 18 16,-18-18-16,18 35 15,0-35-15,-35 0 16,35 0-16,0 18 15,-36-18-15,36 0 16,0 0-16,-35 17 16,35-17-16,-18 0 15,0 18-15,0-18 16,18 18-16,18-18 16,-1 0-16,-17 0 15,18 0-15,-18 0 16,-18 0-16,0 0 15,18 0 1,-35 0-16,17 17 0,1-17 16,-1 0-1,0 0 1,-17 0-16,-1 0 16,36 0-16,-17-17 15,-1 17-15,18 0 16,0-18-16,-18 18 15,0 0-15,-17-18 16,35 1-16,-36 17 16,19-18-16,-19 0 15,19 18-15,-1 0 16,18-17-16,-36-19 16,19 36-16,-1-17 15,0-1 1,1 1-16,-1-1 15,0 18 1,0-35 0,-17-1-1,0 36 1,-1-35-16,19-18 16,-1 0-1,-17 18 16,-1 17-31,-17 1 16,0-1 0,18 0-16,-1-17 15,1 17-15,-18 1 16,18-1-16,-1 1 16,1-1-16,0-17 15,17 17 1,-35 0-1,0-17-15,0 0 16,0 0 0,0-1-16,0 19 15,0-1-15,0-17 16,0-18-16,-18 18 16,18 17-1,0 0-15,-17 1 16,-1-36-16,0 17 15,1 19 1,-1-18-16,0-1 16,1 36-16,-18-53 15,35 36 1,-18 17-16,18-36 16,-35 19-16,17-1 15,0-17-15,1 35 16,17-18-16,-18 1 15,0-1-15,1 18 16,-1-18-16,-17 18 47,17 0-16,1 0 16,-1 0 0</inkml:trace>
  <inkml:trace contextRef="#ctx0" brushRef="#br0" timeOffset="434796.6262">512 13458 0,'-18'0'125,"18"36"-109,0 17-16,0-36 15,0 19-15,0-19 16,0 18-16,0-17 16,0 0-16,0-1 15,-18 1-15,18 0 16,0-1 0,0 1 15,0 0 0</inkml:trace>
  <inkml:trace contextRef="#ctx0" brushRef="#br0" timeOffset="435300.6102">547 13652 0,'17'0'31,"19"-17"-31,-1 17 31,-17 0-31,-18-18 16,35 18 0,0-17-16,-17 17 15,-1 0 16,1 0-31,0 0 16</inkml:trace>
  <inkml:trace contextRef="#ctx0" brushRef="#br0" timeOffset="435814.4045">776 13353 0,'0'17'63,"0"36"-63,-18-18 15,18-17-15,0 0 16,0-1-16,-17 1 16,17 0-16,0-1 15,0 19-15,0-1 32,0-18-17,0 1 1,0 0-1,0-1 48</inkml:trace>
  <inkml:trace contextRef="#ctx0" brushRef="#br0" timeOffset="437853.3875">1005 13617 0,'-17'0'94,"-1"0"-78,0 0-16,1 0 15,-1 18-15,1-18 47,-1 17-31,18 1 0,0 0-16,0-1 15,0 1-15,0 0 16,0-1-1,0 1 1,0 0-16,18-18 16,-1 0 15,1 0 0,17 0 0,-17 0-15,-1-18-16,-17-17 16,36 35-16,-36-18 15,0 0 1,0 1-16,0 34 141,0 1-126,0 17-15,0 1 16,0-19-16,17 19 15,-17-19-15,0 18 16,18-35 0,0 18-1,-1-18 32,1-35-31,35 0-16,-36-36 15,19 53 1,-36-17-16,17 0 16,19 17-16,-36 0 15,17 1 110,-17 34-93,0 19-32,0-19 15,0 1-15,0 0 16,0-1-16,0 1 15,0 0 17,0-36 93,18 18-110,0-18-15,-1 18 78,1 0-62,-1 0 15,-17 18-15,0 0-16,0-1 16,0 1-16,0 0 15,18-1-15,0-34 125,-1-19-109,1 19-16,0-19 15,17 36 1,0 0 15,-17 0 32,0 0-48,-18 36 1,0-19-16,0 19 16,0-19-16,17 1 15,-17-1-15,0 1 32</inkml:trace>
  <inkml:trace contextRef="#ctx0" brushRef="#br0" timeOffset="438316.1284">1182 13317 0,'35'0'47,"0"0"-31,-17 0-1,0 0-15,-1 0 16,1 0 0,0 0-16,-1 0 15,1 0 1</inkml:trace>
  <inkml:trace contextRef="#ctx0" brushRef="#br0" timeOffset="439302.658">1852 13617 0,'18'-17'46,"-18"34"79,0 18-125,0-17 16,0 0 0,0-1-16,17-17 125,19-35-110,-19 17-15,1 1 16,0 17-16,-1-35 16,1 35 30,-1 0-30,-17 17 0,0 1-16,0-1 15,0 19 1,0-19-16,0 1 16,18 0-16,-18-1 15,0 1 1,0 0-1,0-1 1</inkml:trace>
  <inkml:trace contextRef="#ctx0" brushRef="#br0" timeOffset="440286.8674">2381 13511 0,'-17'0'47,"-1"18"-47,0 35 16,1-18-16,17-17 16,0 17-1,0-17 1,0-1 46,35-17 1,-17 0-63,-1-35 31,-17 17-15,0 1-1,18 17 17,0 0 14,-18 35-46,0 0 16,0 18-16,0-35 16,0 17-16,0 18 15,0-18-15,0-17 16,0 0-16,0-1 16,0 1-1,0 0-15,0-1 31,-36-17 16,19 0-31,-19 0 0,19 0 15,17-17-16,0-19 1,0 19-16,0-36 16,0 18-16,0-1 15,0 1-15,35 0 16,-35 17-16,35-17 16</inkml:trace>
  <inkml:trace contextRef="#ctx0" brushRef="#br0" timeOffset="441328.076">2646 13582 0,'0'-18'47,"-35"18"-1,17 0-30,0 36 0,-17 16-1,35-34 48,35 0-32,-17-18 16,0-18-16,-1 0-15,18-17-16,-35 18 15,18-1 17,0 18 93,-18 18-110,0-1-15,0 18 16,0-17 0,0 0-1,0-1-15,0 1 31,0 0-15,17-18 78</inkml:trace>
  <inkml:trace contextRef="#ctx0" brushRef="#br0" timeOffset="441839.6986">2875 13282 0,'18'0'0,"-18"18"15,0 17-15,0 18 16,0 0-16,0 0 16,0-18-16,17 18 15,-17-35-15,0-1 16,0 1-16,0-1 15,0 1 1,0 0-16,0-1 31</inkml:trace>
  <inkml:trace contextRef="#ctx0" brushRef="#br0" timeOffset="442167.3023">2805 13582 0,'35'0'16,"0"0"0,-17 0-1,-1 0 1,1 0-1,0 0 32,-18-18-15</inkml:trace>
  <inkml:trace contextRef="#ctx0" brushRef="#br0" timeOffset="442694.012">2628 13317 0,'18'0'31,"-1"18"-15,1-18 0,0 18-1,17-18 63,-17 0-31</inkml:trace>
  <inkml:trace contextRef="#ctx0" brushRef="#br0" timeOffset="443134.9115">2858 12947 0,'-18'18'31,"0"17"-15,1 0-16,-1-17 16,18-1-16,0 1 15,0 0 16,0-1 1,-35 1-17</inkml:trace>
  <inkml:trace contextRef="#ctx0" brushRef="#br0" timeOffset="444846.5256">635 14129 0,'0'0'0,"18"0"0,35 0 16,-18 0-1,-18 0-15,19 0 0,17 0 16,0 0-16,17 0 16,-17-18-16,18 18 15,-1-18 1,-17 18-16,35-35 0,0 35 15,-35 0-15,-17 0 16,34 0-16,-17 0 16,0 0-16,-35 0 15,52-17-15,-34 17 16,16-18 0,-16 18-16,17 0 15,-18-18-15,0 18 16,18 0-16,-35 0 15,17 0-15,18-17 16,-18 17-16,18 0 16,-18 0-1,-17 0-15,0 0 16,17 0-16,-17 0 16,17 0-16,-17 0 15,17 0 1,0 0-16,0 0 15,-17 0-15,0 0 16,-1 0 0,1 0-1,0 0 1,17 0 0,-35 17 46</inkml:trace>
  <inkml:trace contextRef="#ctx0" brushRef="#br0" timeOffset="465213.1752">4568 8590 0,'-17'0'31,"17"35"94,0 18-109,0-35 0,0 53-16,0-36 15,0 0-15,0 36 16,0-18-16,0 17 15,0-17-15,0 0 16,0-18-16,0 18 16,0 0-16,0-18 15,0 1-15,0-19 16,0 1-16,0 17 16,0 18-16,0-35 15,0 17-15,0 18 16,0-35-16,0 34 15,0 1-15,0-17 16,0 34-16,0-17 16,0 0-16,-35 53 15,35-71-15,-18 53 16,18-17-16,0 35 16,0-18-16,0 35 15,0 19-15,0-72 16,0 54-16,0-36 15,0 18-15,0-54 16,0 37-16,0-36 16,-18 35-1,1-18-15,-1 1 16,0-1-16,18 1 16,-17 0-16,-1 34 15,18-69-15,0-19 16,-18 72-16,18-37 15,-17 1-15,17-17 16,-18 17-16,18-18 16,0 18-1,-17-18-15,17 18 16,-18 17-16,18 1 16,-18-18-16,18-18 15,-17 36-15,17-54 16,0 19-16,0-1 15,0-17-15,0-1 16</inkml:trace>
  <inkml:trace contextRef="#ctx0" brushRef="#br0" timeOffset="466036.4838">4445 12559 0,'-18'0'78,"18"35"-63,0-17 1,-17-1-16,-1 1 16,0 17-16,18-17 15,0 0-15,0-1 16,-17 19-16,-1-36 15,18 17-15,0 1 32,-17-1-17</inkml:trace>
  <inkml:trace contextRef="#ctx0" brushRef="#br0" timeOffset="466766.169">4110 12577 0,'0'17'125,"18"-17"-109,17 35-16,-18 1 16,-17-19-1,18 19-15,-18-19 16,18 19-16,-1-19 31,-17 1-31,0-1 16</inkml:trace>
  <inkml:trace contextRef="#ctx0" brushRef="#br0" timeOffset="779341.5138">5168 10248 0,'0'0'0,"-17"18"15,-19-18 17,19 0-1,-19 17 31,19-17-46,-1 0-16,0 36 16,1-36-1,-1 0-15,1 0 16,-1 0-16,0 17 16,-17-17-16,17 18 15,-17-18-15,0 18 16,17-18-16,1 17 15,-1-17-15,-17 0 16,-18 0-16,35 18 16,-35 0-16,35-18 15,18 17-15,-35 1 16,18-18 0,-19 0-1,36 18 1,-17-18-16,17 17 15,-36 1 1,19-1 0,-1 1-1,0 35-15,1-53 16,-1 18 0,18-1-16,-35 19 15,17-1 16,18-18-31,0 19 16,0-19 0,0 19-16,0-19 15,0 1 17,18 0-32,0-18 15,17 0-15,-18 0 16,19 0-1,-19 0-15,19 0 16,-19 0-16,36-18 16,-35 18-16,-1 0 15,19 0-15,17-18 16,-36 1-16,36-1 16,-35 18-1,0 0-15,-1 0 16,1 0-1,-1 0-15,1-35 16,0 35 0,-1 0-1,1 0-15,0 0 16,-1-18-16,1 18 16,0-18-1,17 18 1,-35-17-16,17 17 31,1 0-31,0-18 31,-18 1-15,0-1 0,0-17-1,0 17 1,0-17-16,0 17 15,0 0-15,0 1 16,0-18-16,0-1 16,0 1-1,0 17 1,0 1-16,0-1 16,0-17-1,0 17-15,0 0 16,0 1-1,0-1 1,0 1 0,0-1-1,-36 18 63</inkml:trace>
  <inkml:trace contextRef="#ctx0" brushRef="#br0" timeOffset="928908.9122">17762 13370 0,'18'0'187,"17"-35"-187,-17 35 16,0-18-1,-1 18 1,1 0 15,-1 0-15,1 0-1,0 0 1,-1 0 0,1 0 15,0 0-31,-1 0 16,1 0 30</inkml:trace>
  <inkml:trace contextRef="#ctx0" brushRef="#br0" timeOffset="930854.8317">18627 13123 0,'0'36'78,"0"34"-62,0-35-16,0 18 16,17-17-16,-17-1 15,0 0-15,0-17 16,0 17-1,0-17 17,0-1 77</inkml:trace>
  <inkml:trace contextRef="#ctx0" brushRef="#br0" timeOffset="931400.2213">18521 13123 0,'0'-35'16,"17"35"15,19 0-15,-1 0-1,-17 0 1,-1 0-16,1-18 16,0 18-16,-1 0 15,18 0-15,-17 0 16,17 0 0,-17 0-16,0 0 15,-1 0 1,1 18 62</inkml:trace>
  <inkml:trace contextRef="#ctx0" brushRef="#br0" timeOffset="933216.0695">19068 13388 0,'0'18'140,"35"17"-140,-17 0 16,-1-35 0,1 0-1,-1 0 1,1 0-16,0 0 47,-1 0 0,1-18-32,0-17-15,-18 0 16,17 17-16,-17 1 15,0-1-15,0-17 16,0 17 0,0 0 15,0 1 0,-17 17 16,-1 0 16,0 0-48,18 35 16,0-17-31,0 17 16,0-17-16,0-1 16,0 1-16,0 17 15,18-17 1,17-1-16,-35 1 16,18 0-16,0-18 15,-1 0 1,1 0-1,17 0 1,0 0-16,-17 0 16,17-18-1,-35 0-15,18-17 16,0 18-16,-18-19 16,0 19-1,0 34 173,0 19-188,0 16 15,0 19-15,0-36 16,0 1-16,0-19 16,0 36-1,0-35 1,0-54 46,0-34-46,35-1-16,-35 36 16,0-18-16,18 0 15,-1 0-15,-17 36 31,0-1-15,0 0 0,35 18 31,-17 0 31,-18 18-63,0 17 1,0 1-16,35-1 16,-35-17-16,0 34 15,0-34-15,0 0 16,0-1-1,0 1-15,0 0 47,-35-18 31,0 0-78</inkml:trace>
  <inkml:trace contextRef="#ctx0" brushRef="#br0" timeOffset="933612.3624">19156 13176 0</inkml:trace>
  <inkml:trace contextRef="#ctx0" brushRef="#br0" timeOffset="934126.5355">19191 13106 0,'18'-18'0,"-1"18"16,1-18-1,17 18 17,-35-17-17,18 17 1,17 0 15,-17 0 0,0 0 1,-1 0-32,1 0 15,-1 17 17,1 1-1</inkml:trace>
  <inkml:trace contextRef="#ctx0" brushRef="#br0" timeOffset="934468.9503">19579 12753 0</inkml:trace>
  <inkml:trace contextRef="#ctx0" brushRef="#br0" timeOffset="935802.7763">20197 13141 0,'17'0'15,"1"0"1,17 0 15,-17 0-31,-1-18 16,1-17 0,0 17-16,-18 1 15,17-1 1,-17 1-16,0-1 15,0 0 1,0 1 0,0-1-16,0 0 47,-17 18 46,17 18-77,0 17-16,-18 1 16,18 16-16,0 1 15,0 0-15,0-17 16,0-1-16,0 18 15,0-36-15,0 36 16,0-35-16,0 17 16,0-17-16,0-1 15,0 1-15,0 0 16,0-1 46,18-70-15,-18 1-31,17 16-16,1 19 16,-18-1-16,35 0 15,-35 1-15,18 17 16,-1-18-16,1 18 31,0 0-15,-1 0 15,-17 18-31,0-1 16,0 1-1,0 0-15,0-1 31,0 1-15,0 0 0,0-1-16,-17-17 31,-1 0 0,0 18 63,18-1-63,18-17-15,17 18-1,-35 0 1,18-18-16,0 0 16,-1 17-1,19-17 17,17-17-32</inkml:trace>
  <inkml:trace contextRef="#ctx0" brushRef="#br0" timeOffset="936617.851">20673 12982 0,'0'53'46,"0"18"-30,0 17-16,0-18 16,-18 1-16,18-36 15,0 18-15,0-18 16,0 1-16,0 17 16,0-36-1,18-34 126,-1-1-141,1 18 15,0 0 1,17 0 78,-17 0-79,-18 18 1,0 35 0,0-36-1,0 1 1,35-18 62,35-71-78,1 1 16</inkml:trace>
  <inkml:trace contextRef="#ctx0" brushRef="#br0" timeOffset="938446.4608">21078 13388 0,'0'-18'32,"-17"18"-1,-1 0-31,-17 0 15,17 18-15,-17 35 16,17-53-16,18 35 16,-17-17-1,17-1 1,0 1-16,0 0 16,0-1 46,35-17-15,-35-35-31,0 0-16,18 17 15,-18-17-15,17 17 16,-17 1-1,18 17 64,0 17-48,-18 18-16,0 18 1,0-35-16,35 0 16,-35-1-1,17-17 48,1 0-32,17-17-15,-17-1-16,0 0 15,35-17-15,-36 17 16,-17 1 0,0 34 124,18-17-124,-18 36-16,17-36 15,-17 35-15,18-35 16,0 0 0,17 0 15,0-18-15,-17 1-16,17-19 15,-17 36-15,17-35 16,-17 18-16,17-19 15,-35 19-15,18-1 16,-1-17-16,1 17 16,0 0-16,-18 1 15,17-1-15,1-35 32,-18 18-17,18 0-15,-18-18 16,0 18-1,0 17-15,0 0 16,0 36 93,0 17-109,17 18 16,-17 18-16,0-18 16,0-1-16,0 1 15,0-35-15,0 17 16,0-17-16,0 17 16,0-17-16,0-1 15,0 1-15,0 0 16,18-1 62,17-34-62,0-1-16,-17-17 15,35 35-15,-53-18 16,18 1-1,-1 17-15,1 0 16,17 0 0,-17 0-16,-1 0 15,19 0 1,-36 17 0,17 18-1,-17 1-15,0-1 16,0-17-1,0-1-15,0 1 16,0 0 0,-70-36 46,-107-70-62,-17-18 16</inkml:trace>
  <inkml:trace contextRef="#ctx0" brushRef="#br0" timeOffset="938870.311">21061 12859 0,'-18'0'78,"-17"53"-78,17-18 16,18-17-1,0 17 1</inkml:trace>
  <inkml:trace contextRef="#ctx0" brushRef="#br0" timeOffset="939718.1442">17762 14975 0,'0'0'0,"18"0"0,17 0 16,-17 0 0,17 0-16,-17 0 15,-1 0-15,19 0 16,-19 0-16,19 0 16,-19 0-16,1 0 15,0 0-15,-1 0 16,19 0-16,-19 0 15,18 0-15</inkml:trace>
  <inkml:trace contextRef="#ctx0" brushRef="#br0" timeOffset="940179.8978">18609 14693 0,'0'18'62,"0"17"-62,0 18 16,0-18-16,0 1 16,0-1-16,0 0 15,0-17 1,0-1-16,0 1 15,18 0 17</inkml:trace>
  <inkml:trace contextRef="#ctx0" brushRef="#br0" timeOffset="940782.8349">18680 14552 0,'17'-18'16,"1"18"0,-1 0-1,1 0 1,0 0-16,17 0 15,0 18-15,1 0 16,-1 17-16,18 0 16,-36 1-16,36 16 15,-35-34-15,0 17 16,-1-35-16,-17 18 16,0 0-16,0-1 31,0 1-31,0 17 31,0 0-15,-17-35-1,17 36-15,-18-1 16,0-35-16,18 18 16,-35-1-1,17 1-15,1-18 31,-1 0 1,-17 0-17,17 0 1</inkml:trace>
  <inkml:trace contextRef="#ctx0" brushRef="#br0" timeOffset="941221.7457">18574 14922 0,'35'0'15,"-17"0"-15,-1 0 16,19 0-16,-1 0 15,18 0-15,-18 0 16,-17 0-16,17 0 16,-17 0-16,35 0 15,-36 0-15,1 0 16,-1 0 0</inkml:trace>
  <inkml:trace contextRef="#ctx0" brushRef="#br0" timeOffset="942015.6185">19562 14781 0,'-18'0'16,"0"0"-1,1 0 1,-1 18 0,0 0-1,-35 17-15,53 0 16,-17-17-1,17-1-15,0 1 16,0 0 0,0-1-16,0 1 47,17-18-16,19 0-16,-19 0 1,1 0 15,0 0-31,-1 0 16,1 0-16,-18-18 16,18 1-16,-18-1 15,0 0 1,0 1-1,0-1 32,0 1-15,-18 17 14,0 0 1</inkml:trace>
  <inkml:trace contextRef="#ctx0" brushRef="#br0" timeOffset="942620.2136">19368 14711 0,'0'-18'15,"17"18"1,1 0 15,-18-17-15,17 17-1,19 0 17,-19 0-1,19 0-15,-19 0-1,1 0 1,0 17-1,-1-17 1,-17 18 0,18-1 15</inkml:trace>
  <inkml:trace contextRef="#ctx0" brushRef="#br0" timeOffset="943174.2704">19614 14499 0,'18'0'94,"0"0"-78,-1 0-16,1 0 15,0 0 17,-1 0 30,1-35-46,0 0-1,-1 17-15,-17 0 16</inkml:trace>
  <inkml:trace contextRef="#ctx0" brushRef="#br0" timeOffset="945262.4802">20267 14764 0,'18'0'0,"-36"17"719,18 1-704,0 17-15,0 1 16,0-19 0,0 1 77,0-36-61,0 1-17,0-19-15,0 1 16,0-18-16,0 18 16,18 0-1,-1 35 1,1-36-16,0 36 15,17 0 1,-17 0-16,-1 0 16,18 0-1,-17 0-15,0 0 16,-1 0 0,-17 18 30,0 0-14,0-1-17,0 1-15</inkml:trace>
  <inkml:trace contextRef="#ctx0" brushRef="#br0" timeOffset="946142.0404">20708 14711 0,'0'-18'16,"-35"18"62,35 18-78,-18 17 15,1-35-15,17 35 16,0-17-16,-18 0 16,18-1 15,0 1-15,18-18 46,-1 0-31,1 0-15,17-18-16,-17-17 16,-18 17-16,17 1 15,-17-1 1,0 0-1,18 18 17,0 0 46,-18 18-63,0 35 1,0-18 0,0-17-16,0 17 15,0-17 79</inkml:trace>
  <inkml:trace contextRef="#ctx0" brushRef="#br0" timeOffset="946853.971">21061 14623 0,'-18'0'94,"18"17"-79,-17-17-15,-1 36 16,18-19-16,0 1 16,-35-1-1,35 1 1,0 0-16,0-1 15,0 19 17,0-19 15,17-17-32,-17 18 1,18-18-16,0 0 15,17 0 1,-18 18 0,1-18-1,0 0 1,-18 17 0,17-17-16,1 0 15</inkml:trace>
  <inkml:trace contextRef="#ctx0" brushRef="#br0" timeOffset="947470.3343">20832 14252 0,'0'36'109,"-36"-19"-109,36 1 16,0-1-1,-17 1 1,17 0-1,-18-1 1</inkml:trace>
  <inkml:trace contextRef="#ctx0" brushRef="#br0" timeOffset="963437.0569">17498 13353 0,'17'0'47,"19"0"-32,-19 0-15,19 0 16,-1 0-16,0 0 16,18 17-16,-35-17 15,-1 0-15,19 0 16,-19 0-1,19 0 1,-1 0 0,0 18-16,0-18 15,-17 0 1,17 0 0,-17 0-1,0 0-15,-1 0 16</inkml:trace>
  <inkml:trace contextRef="#ctx0" brushRef="#br0" timeOffset="964293.7736">18080 13212 0,'18'17'109,"17"18"-109,-18-35 16,-17 18-16,53 0 15,-35-1-15,0 1 16,-1 0-1,1-1-15,0-17 16,-1 18 0,-17 0 77,0-1-93,-17 1 16,-36-1 0,35 1-16,0-18 15,1 0-15,-19 18 16,19-18 0,-18 17-16,17 1 15,0-18 16,1 0-15,-1 0 0</inkml:trace>
  <inkml:trace contextRef="#ctx0" brushRef="#br0" timeOffset="966550.3932">15981 12982 0,'-18'0'15,"18"36"1,0 34-16,-17-35 16,17 18-16,-18-17 15,18-1-15,0 0 16,0 0-16,-18 18 15,18-17 1,0-19 0,0 18-1,0-17-15,0 0 47,18-1-47,0-17 31,-1 0-31,1 0 32,-1 0-17,1 0 1,0-17 0</inkml:trace>
  <inkml:trace contextRef="#ctx0" brushRef="#br0" timeOffset="967205.6276">15716 13282 0,'18'0'0,"0"0"15,-1 0-15,18 0 16,-17 0-16,0 0 16,-1 0-16,1 0 15,17 0-15,-17 0 16,17 0-16,0 0 16,-17 0-1,17 0 1,1 0-1,-19 0 1,1 0-16,0 0 16,-1 0-1,1 0 1</inkml:trace>
  <inkml:trace contextRef="#ctx0" brushRef="#br0" timeOffset="968022.2571">16387 12859 0,'0'35'16,"0"18"-16,0 0 15,0 0-15,0 0 16,0 17-16,0-34 16,0 16-16,0-34 15,0 35-15,0-35 16,0-1-16,0 1 16,0 0-16,0-1 31,0 1-16,0-1 1,17-17 93,18-35-109,1-18 16,-1 36 0,-17-19-16,-1 36 15,1 0-15,17 0 32,-17 0-32,-1 0 31,1 0-31,0 0 15,-18 36 1,17-19-16,1 19 16,-18-19-16,0 1 15,0-1 1,0 1 0,0 0 15,0-1 16,-18 1-16</inkml:trace>
  <inkml:trace contextRef="#ctx0" brushRef="#br0" timeOffset="968782.7581">16916 13264 0,'35'0'31,"-17"0"16,-1-17-16,-17-18 1,36-1-17,-19-17-15,36-17 16,-35 52-16,-18 1 15,17-19-15,-17 72 125,0 34-125,0-17 16,0 0-16,0-18 16,0 0-16,0 1 15,0-19-15,18 19 16,-18-19-16,0 19 16,18-36-1,-18 17 16,17-17 32</inkml:trace>
  <inkml:trace contextRef="#ctx0" brushRef="#br0" timeOffset="970277.6924">17498 12771 0,'0'0'0,"0"-18"16,-18 0-16,-17 1 15,0-1-15,17 0 16,-17 18-16,35-17 16,-36 17-16,1 0 15,17 0-15,-17 0 16,18 0-16,-36-18 15,35 0-15,-17 18 16,-1 0-16,1 0 16,0 0-16,0 0 15,-18 0-15,0 0 16,18 0-16,-36 0 31,-17 0-31,52 0 0,-34 0 16,52 0-16,-17 0 15,-18 18 1,35-18-16,-17 0 16,18 18-16,-36-1 15,-18 1-15,53 0 16,-17-18-16,-18 0 16,0 35-16,18-17 15,17-18-15,-35 17 16,18 1-16,0-1 15,0 1-15,17 0 16,-35 17-16,35-17 16,-34 17-16,34-17 15,-17-1-15,17 1 16,0 0-16,18 17 16,-17 0-1,-1-17-15,18 17 16,0 0-1,0-17-15,0 17 16,18-17-16,-18 17 16,35 18-16,0-18 15,1 1 1,-19-1 0,1-18-16,-1 1 0,19 0 15,-36 17 1,35-35-16,-35 53 15,35-53 1,-17 35-16,17-35 16,-17 18-1,17-1 1,0 1 0,1-18-1,-36 18-15,17-18 16,19 0-1,-19 0-15,36 0 16,-53 17-16,35-17 16,1 0-16,17 0 15,0 0-15,-1 0 16,-16 0-16,52-35 16,-53 35-16,36-35 15,-18 0-15,0 35 16,-18 0-16,18-18 15,-36 18-15,1-18 16,0 18-16,17 0 16,-17-35-16,17 35 15,0-18 1,18 1-16,-18-19 16,1 36-16,-19-17 15,1-1-15,0 1 16,-1-1-1,1 18-15,-18-18 16,17 1 0,1-19-16,0 19 15,-18-1-15,0 0 16,17-17-16,-17 0 16,0 17-1,18-35-15,0 53 16,-18-35-16,0 17 15,0 1-15,0-18 16,0 17-16,0-17 16,0 17-1,0-17 1,0 17 0,0-17-16,0-1 15,0 19-15,0-1 16,0-17-1,0 17 1,-18 1 0</inkml:trace>
  <inkml:trace contextRef="#ctx0" brushRef="#br0" timeOffset="971451.4166">15998 14852 0,'0'18'94,"0"17"-94,0 18 15,0 0-15,0 0 16,0-18 0,0 0-16,0-17 15,0 17-15,0-17 32,0-1-32,36 1 15,-36 0 1,17-18-16,-17 17 15,18-17-15,0 0 16,-1 0-16,1 0 16,0 0-1,-1 0 1,1 0 0,-1 0-1</inkml:trace>
  <inkml:trace contextRef="#ctx0" brushRef="#br0" timeOffset="971926.1377">15928 15134 0,'18'0'47,"17"0"-31,-18 0-16,19 0 15,-19 0-15,19 0 16,-1 0-1,-17 0-15,17-17 16,-35-1 0,17 18-16,1-18 15,0 18 1,-18-17 0,0-19-1</inkml:trace>
  <inkml:trace contextRef="#ctx0" brushRef="#br0" timeOffset="972779.7948">16457 14640 0,'0'36'31,"0"-1"-15,0 18-16,0 17 15,0 1 1,0-18-16,0 17 16,0-17-16,0-35 15,0 35-15,0-36 16,0 19-16,0-19 16,0 1-16,0 0 15,0-1-15,0 1 31,35-18 63,-17-35-78,0-1-16,17-17 15,-17 36-15,-18-1 16,17 18-16,-17-35 16,18 35-1,-1-18-15,1 18 63,0 0-32,-1 0-15,-17 18-1,0 0-15,0-1 16,0 1-16,0-1 16,0 1-1,0 0 16</inkml:trace>
  <inkml:trace contextRef="#ctx0" brushRef="#br0" timeOffset="973593.1767">17074 14817 0,'18'0'31,"0"0"16,-1 17-32,19 19-15,-36-19 16,0 18-16,0-17 16,0 0-16,0-1 15,0 1 1,0 0 0,0-1 30,-18-17-46,0 0 16,1 0 0,-19 0-1,19 0 17,17 18 61,0 0-77,35-1 0,-17 1-1,-1 0-15,1-18 16,0 0-1,-1 0-15,19 35 16,-19-35 15,54 0 47</inkml:trace>
  <inkml:trace contextRef="#ctx0" brushRef="#br0" timeOffset="975085.717">17427 14517 0,'0'-18'15,"-17"18"-15,-1 0 16,0 0 0,1 0-16,-1 0 15,0 0-15,-17 0 16,17 0 0,1 0-16,-18 0 15,-1 0 1,19 0-16,-19 0 15,19 0-15,-19 0 16,1 0-16,0 0 16,0 0-16,-1 0 15,19 0-15,-19 0 16,-16 0-16,16 0 16,1 0-1,0 0-15,-1 18 16,-17-1-16,18 1 15,-18-18-15,-35 18 16,0-18-16,17 17 16,-35 1-16,71-18 15,-18 0-15,36 18 16,-36-1-16,17 1 16,1 0-16,0-1 15,17 1-15,-35 17 16,36-17-1,-54 35-15,18-36 16,18 36-16,0-18 16,-18 1-16,18-1 15,17 18-15,-17-35 16,35-1-16,0 19 16,0-19-16,0 1 15,0 35 1,0-18-16,0 0 15,0 1-15,0-19 16,17 36-16,19 0 16,-1-18-16,-35-17 15,35 17-15,-17 1 16,17-1-16,0 0 16,1 0-16,-1-17 15,35 35-15,-17-18 16,0 18-16,-18-53 15,36 53-15,-18-35 16,53 35-16,-53-53 16,35 17-16,0 1 15,18-18-15,-18 35 16,0-35-16,1 18 16,-37-18-16,19 0 15,-36 0 1,36 0-16,-18 0 15,0 0-15,17 0 16,-52 0-16,35-18 16,17-35-16,-34 36 15,16-19 1,-52 19-16,18-1 16,0 0-16,-1-52 15,1 52-15,-18-35 16,18 0-16,-1-17 15,1-1-15,0 18 16,-1-17-16,-17 34 16,0-16-16,18 16 15,-18-17-15,0 36 16,0-19-16,0-16 16,0 16-16,0 19 15,0-19-15,0 1 16,0 17-16,0 1 15,-18-19-15,1 19 16,17-18-16,-18 17 16,0-17-1,1 17-15,17-35 16,-36 35 0,36-17-16,-17 0 15,-1 0-15,-17-1 16,17 19-1,1-1-15,-1 0 32,0 18 30,1 0-46</inkml:trace>
  <inkml:trace contextRef="#ctx0" brushRef="#br0" timeOffset="991118.1865">19614 12700 0,'-17'0'62,"-1"0"-31,1 0-31,-1 0 16,0 0-16,1 0 16,-1 0-1,18 18-15,-18-18 16,1 0-16,-1 0 16,0 0-1,-17 0 1,0 0-1,17 0-15,1 0 16,-1 0-16,-17 17 16,-1-17-1,19 0-15,-19 0 16,19 0 0,-1 36-16,-17-36 15,17 0 16,1 0-31,-1 0 0,0 0 16,1 0 0,-1 17-1,0-17 1,-17 0-16,18 0 16,-1 35-1,0-35-15,-17 0 16,17 0-1,1 18 17,-1-18-17,0 18 1,1-18 0,-1 17-16,0-17 15,1 18 1,-18 0-1,-1-18 1,19 17-16,-1 1 16,0-18-16,1 0 15,-1 18 1,0-1 0,-17 19 15,18-19 0,-1 1-15,0 17 15,1-17-15,17-1-1,0 1-15,-18 0 16,0 17-1,18 0 1,0-17-16,0-1 16,0 19-16,0-1 15,0 0 1,0-17-16,0 17 16,0-17-1,0 17-15,0-17 16,0-1-1,18 19-15,35-19 16,-53 1-16,35 17 16,-17-17-16,17 17 15,-17-17-15,-1-1 16,19-17-16,-19 36 16,36 17-1,-35-18 1,17-35-16,0 35 15,1-35-15,-19 0 16,19 18-16,17-18 16,-36 17-16,18-17 15,1 0 1,-19 0-16,1 18 16,0-18-16,35 0 15,-18 18 1,-18-18-16,1 0 15,17 0-15,-17 0 16,0 17-16,17-17 16,18 0-16,-35 0 15,52 0-15,-17 0 16,0 0-16,0 0 16,17 36-16,1-36 15,-18 0-15,0 0 16,17 0-16,-17 0 15,0 0-15,-18 0 16,18 0-16,0 0 16,-35 0-16,35 0 15,0 0 1,0 0-16,-18 0 16,18 0-16,-18 0 15,0 0-15,18 0 16,0 0-16,0 0 15,-18 0-15,18 0 16,0 0-16,18 0 16,-18 0-16,0 0 15,0 0-15,-1 0 16,-16 0-16,34 0 16,-17 0-16,18 0 15,-18 0-15,17 0 16,-17 0-16,18 0 15,-1 0-15,1 0 16,17 0-16,-17 0 16,-1 0-16,-17 0 15,35 0-15,-35 0 16,-18-18-16,36-17 16,-53 35-1,35-18-15,-36 18 0,18-18 16,1-17-1,-19 18 1,1 17-16,0-18 16,-1 0-1,1 1-15,17-36 16,-17 17 0,-1-17-16,-17 18 15,18 0-15,-18 17 16,0-17-16,0 0 15,0-1 1,0-16-16,0 34 16,0-17-16,0-18 15,-18 35-15,-17-17 16,18-18-16,-1 35 16,0 1-16,-17-1 15,35 0-15,-18 1 16,-17-1-16,17-17 15,-34 35-15,34-35 16,0 17-16,-17 0 16,0 1-16,17-1 15,-17 0-15,-18 1 16,35-1 0,-17 0-16,17 18 15,1-17-15,-54-19 16,36 19-1,17 17 1,-17 0-16,17 0 16,-35-18-16,36 18 15,-36-17 1,35 17-16,-17 0 16,17 0-16,-17 0 15,17 0-15,-17 0 16,-18 0-16,-17 0 15,-19-36-15,-16 19 16,34-19-16,-35 19 16,-17-1-16,35 18 15,17 0-15,0 0 16,1-35-16,17 35 16,0 0-16,0 0 15,35 0-15,-17 0 16,0 0-16,0 0 15,-18 0 1,17 0-16,-16 0 0,-1 0 16,-18 0-16,0 0 15,1-18 1,-36 1-16,36 17 16,-1 0-16,0 0 15,19 0-15,16 0 16,1 0-16,17 0 15,1 0-15,-1 0 16,0 0-16,1 0 16,-1 0-1,1 17 1,-1-17 31</inkml:trace>
  <inkml:trace contextRef="#ctx0" brushRef="#br0" timeOffset="1.01293E6">22913 12647 0</inkml:trace>
  <inkml:trace contextRef="#ctx0" brushRef="#br0" timeOffset="1.01485E6">15452 12859 0,'-18'0'0,"0"0"31,1 0-15,17 17-16,-18-17 16,0 18-1,1-18 1,17 18-1,-35-1-15,35 19 16,0 34-16,0-17 16,0 0-16,-18 0 15,18 0-15,0 0 16,0 17-16,0-34 16,0 34-16,0-17 15,0 18-15,0-19 16,0-34-16,0 35 15,0-18-15,0 1 16,0-1-16,0 0 16,0 0-16,0 18 15,0-17-15,0 17 16,0-1-16,0 19 16,0-18-16,0-18 15,0 71-15,0-71 16,0 71-16,-18-35 15,18-18-15,0-18 16,-35 18-16,35-18 16,0 18-1,-18 0-15,18-35 16,-17 34-16,17-34 16,0 17-1,0-17-15,-18 17 16,18-17-16,0 0 15,0 17-15,-18-35 16,18 18-16,0-1 16,0 1 62,0 17-47,-17 0-31,17 18 16,0 18-16,0-54 15,0 36-15,-18-35 16</inkml:trace>
  <inkml:trace contextRef="#ctx0" brushRef="#br0" timeOffset="1.01668E6">15293 14552 0,'-18'0'78,"-17"0"-62,17 0 15,-35 35 1,36-35-17,-18 0 1,35 18-1,-18-18 1,0 0 0,1 18-16,-1-1 15,-17 1 1,17-18-16,0 18 16,1-1-16,-19 1 15,-16 52-15,-1-34 16,-18 17-16,1 17 15,34-35-15,19-17 16,-54 53-16,53-18 16,-17-18-16,18 0 15,-36 0-15,53-17 16,0 17-16,-18-17 16,0 17-16,1 0 15,-1 18 1,0 0-16,1-17 0,-1 17 15,1-18-15,17 18 16,0-18 0,0 0-16,0 53 15,0-35-15,0 18 16,0-18-16,0 0 16,0-18-16,0 36 15,0-36-15,0 35 16,0-52-16,0 35 15,35 18-15,-18-54 16,19 36-16,-19-18 16,1 1-16,17-19 15,1 36-15,-19-35 16,36 17-16,-18-17 16,1-1-16,-1 1 15,35 17-15,-34-17 16,-1-18-16,0 35 15,-17-35-15,17 0 16,-17 0-16,17 0 16,-17 18-16,-1-18 15,1 0 17,0 0-32</inkml:trace>
  <inkml:trace contextRef="#ctx0" brushRef="#br0" timeOffset="1.10128E6">15452 16792 0,'0'18'187,"0"0"-171,0-1-16,0 1 15,0-1 1,35 1-16,-35 0 16,18-18-1,-1 17 1,1-17-1,0 18 17,-18 0-32,17-18 15,18 0 1,-17 0 15,0 0-15,-1 0-1,1 0 1,0 0 15,-1 0-15,1 0 0,0-18-1,-18 0 48,0 1 30,0-19-61,0 54 155,0 17-171,0-17 31,17-18-47,1 18 15,-1-1 17,1-17-32,0 0 15,-1 0 1,1 0-1,0 0-15,17 0 16,-17 0-16,-1-17 16,1 17-16,17-18 15,-35 0-15,18 18 16,-1-17 0,-17-1-1,18 18 188,-18 18-171,18-1-32,-1 19 15,-17-19 1,18-17-1,17 0 48,-17 0-32,17 0-15,0 0-1,-35-17-15,18 17 16,-18-18-16,18 18 31,-18-18-15,17-17 31,1 35 93,0 0-108,-18 18-32,0-1 15,17-17-15,1 18 16,0 0 0,-18-1 15,17-17-16,1 0 1,-1 0 15,19 0-15</inkml:trace>
  <inkml:trace contextRef="#ctx0" brushRef="#br0" timeOffset="1.10232E6">15963 16722 0,'-17'17'172,"-1"-17"-157,18 18-15,-18-18 16,1 35-16,-19-35 16,19 18-16,-1-18 15,0 18 1,-17-18-16,18 0 16,-1 0-1,18 17-15,-18-17 16,1 0-16,-19 0 15,19 0 1,-1 0 15,0 0-15,1 0 0</inkml:trace>
  <inkml:trace contextRef="#ctx0" brushRef="#br0" timeOffset="1.10308E6">17092 16581 0,'0'0'0,"-18"52"0,1 1 16,-1 18-16,18-36 16,0-17-16,0 35 15,0-18-15,0 0 16,0 1-16,0-19 15,0 1 1,0 0 15</inkml:trace>
  <inkml:trace contextRef="#ctx0" brushRef="#br0" timeOffset="1.10354E6">16969 16810 0,'0'-18'16,"17"18"-1,1 0-15,17 0 16,-17 0-16,17 0 16,-17 0-16,17 0 15,-17 0 1,17 0-16,-17 0 31</inkml:trace>
  <inkml:trace contextRef="#ctx0" brushRef="#br0" timeOffset="1.10401E6">17445 16792 0,'0'18'47,"0"17"-32,-18 0-15,18 1 16,0-19 0,-17 1-1,17 0 32</inkml:trace>
  <inkml:trace contextRef="#ctx0" brushRef="#br0" timeOffset="1.10558E6">17551 16916 0,'35'-18'16,"-17"18"-1,-1 0-15,1 0 16,0 0-16,-1 0 15,36-18 1,-18 1 0,-17-1-1,0 18-15,-1-17 16,-17-1 15,0 0 16,-17 18-16,-1 0-31,18-17 16,-18 17-16,1 0 31,-1 0-15,0 0-1,1 0 1,-1 0 31,1 35-16,-1 0-15,18-17-16,0-1 15,0 1 1,0 17 0,18-17 15,-1-18-15,1 0-1,-1 0 1,1 0-1,0 0 1,-1 0 0,1 0-1,17 0 1,1-18-16,-36 1 16,17 17-16,1-18 15,-1 0 1,-17 1-1,18 17 32,0 0 16,-1 0-32,-17 17-15,0 1-1,0 0 1,18-18 109,17 0-109,1-18-16,-19 18 15,54-35-15,-54 35 16,36-18-16,-35 18 15,0 0 32,-1 18 16</inkml:trace>
  <inkml:trace contextRef="#ctx0" brushRef="#br0" timeOffset="1.10624E6">17533 16669 0</inkml:trace>
  <inkml:trace contextRef="#ctx0" brushRef="#br0" timeOffset="1.10691E6">17604 16633 0,'17'0'16,"1"0"15,-18-17-31,18 17 31,-1 0 16,1 0-31,-1 0 0,1 0-16,0-18 15,-1 18 32,1 0-16,0 0 1,-1 0 30</inkml:trace>
  <inkml:trace contextRef="#ctx0" brushRef="#br0" timeOffset="1.11082E6">15875 16457 0,'-35'0'15,"17"0"1,0 0-1,-17 18 1,18-18-16,-1 0 16,-17 17 15,17-17-15,0 0-1,1 0-15,-1 0 16,0 0-1,1 18-15,-1-18 16,1 18 0,-1-18-1,-17 17 1,17 19 15,0-36-31,1 17 16,-1-17-16,0 35 15,-17-17-15,35 0 16,-35-1 0,17 1 15,1 35-15,17-18-1,-18 1-15,-17 34 16,17-17-16,0-35 15,18 17 1,0-17-16,-17 17 16,17-18-1,0 1-15,0 0 16,0-1 0,0 1-1,35 0 1,-17-1-1,17 1-15,0 0 16,0 17 0,1 0-16,-19-17 15,36-1-15,-17 36 16,-19-53-16,19 18 16,-1 0-16,-18-1 15,36 1-15,-35-18 16,17 17-16,1 1 15,-1 0-15,0-18 16,18 17-16,35-17 16,18 0-16,17 0 15,-17 0-15,18 0 16,-54 0 0,36 0-16,-35 0 0,-1 0 15,1 0 1,-53 0-16,34 0 15,19 18-15,-18 0 16,17-18-16,19 17 16,16 1-16,-34-18 15,35 18-15,0-18 16,0 35-16,-54-17 16,19-18-16,-36 0 15,1 0-15,-1 0 16,0 0-16,0 0 15,1 0-15,-1 0 16,0-18-16,18 0 16,0-35-16,0 36 15,0-36-15,0 17 16,-36 36-16,19-35 16,-19 18-16,1 17 15,0-36-15,-1 19 16,1-1-16,0 0 15,-1 1 1,1-1-16,-1 0 16,19-34-1,-19 34-15,-17 0 16,18-17-16,17 17 16,-35-17-16,0 17 15,18-34-15,-18-19 16,18 53-16,-18-17 15,0 17-15,0-17 16,0 0-16,0-18 16,0 0-16,0 18 15,-18-1-15,-17 1 16,-1-18-16,19 18 16,-36 0-16,18-18 15,17 53-15,-17-35 16,17 17-16,-17 0 15,-1-17-15,1 17 16,0 18-16,0-17 16,-1-1-16,-17-17 15,18 17-15,-18 0 16,18 1-16,-18-1 16,35 18-16,-17 0 15,-18 0-15,36 0 16,-19-35-16,1 35 15,0 0 1,17 0-16,-17-18 16,0 18-16,-18 0 15,0 0-15,0 0 16,-18 0-16,36 0 16,-36 0-16,18 0 15,-17 0-15,17 0 16,-18 0-16,19 0 15,-19 0-15,18 18 16,0 0-16,18-18 16,17 0-16,1 17 15,-1 1-15,0-18 16,1 0-16,-19 0 16,19 17-16,-1-17 15,0 0-15,1 18 16,-18-18-16,-1 18 15,-17-18-15,0 17 16,36-17-16,-36 0 16,0 0-16,35 0 15,-35 0-15,-17 18 16,17-18 0,35 18-16,1-1 15,-19-17 1,-17 0-16,36 0 15,-1 18 1,1-18-16,-19 18 16,1-18-1,17 17-15,-17-17 16,0 18 0,17-18-1,18 18 1,-35-18-16,17 17 15,36 1 95</inkml:trace>
  <inkml:trace contextRef="#ctx0" brushRef="#br0" timeOffset="1.15825E6">14834 14499 0,'0'18'62,"-17"-18"-46,-19 35-16,19-35 16,-1 18-1,0-1 1,-34 1-16,52 0 16,-18-18-16,0 35 15,1-17-15,-36 17 16,35 35-16,-35-17 15,18-17-15,-18 16 16,0 1-16,18 0 16,0 0-16,-1-17 15,19 16-15,-1-34 16,18 17 0,-18-35-16,18 18 15,-17 17 1,-1-17-1,18 0-15,-18 17 16,1 0-16,-19 36 16,36-36-16,-17 18 15,-1 0-15,-17 35 16,35-70-16,-18 35 16,1-1-16,17-34 15,-36 70-15,19-52 16,17 16-16,-18-16 15,-17 17-15,35 17 16,0-17-16,0 18 16,0-18-16,0-18 15,0 18-15,0 0 16,0 17-16,0-34 16,0 16-16,0 1 15,0 18 1,0 0-16,0-19 0,17-16 15,1 17-15,0-18 16,-1 18 0,1-18-16,-18-17 15,35 17-15,-17 36 16,17-54-16,-35 1 16,35-1-1,-17 1-15,0-18 0,35 35 16,-18-17-16,-17 0 15,-1-18-15,-17 17 16,36-17-16,-1 18 16,-35 17-16,35-35 15,0 35-15,1-17 16,-19-18-16,19 0 16,-1 18-16,18 17 15,-36-35-15,19 18 16,17-18-1,-36 17-15,18 1 0,1-18 16,17 18-16,-36-1 16,19-17-1,-19 0-15,1 36 16,-1-36-16</inkml:trace>
  <inkml:trace contextRef="#ctx0" brushRef="#br0" timeOffset="1.16221E6">25012 7796 0,'-18'0'62,"1"0"-62,-1 0 16,0 0-1,1 0 1,-1 0 0,-17 18-16,17-18 31,-17 0-31,17 0 31,1 0-31,-1 18 16,0-18-1,-17 0-15,0 0 32,17 0-32,1 0 15,-19 35-15,19-35 16,-19 0 0,19 0-16,-1 0 15,-17 18-15,0-18 16,17 17-16,-35-17 15,18 36 1,17-36-16,0 0 16,-17 0-16,0 17 15,0-17 1,-18 35-16,17-35 16,1 0-1,0 18 1,0 0-16,17-18 15,-17 0 1,17 0-16,-35 35 16,0-35-16,35 0 15,-34 0-15,-1 0 16,17 0-16,-17 18 16,1-18-16,34 0 15,-35 0-15,-35 17 16,53-17-16,-1 0 15,1 18-15,-18-18 16,35 0-16,-17 18 16,-18-18-16,36 17 15,-1-17-15,-17 0 16,17 0-16,0 0 16,1 0-16,-19 18 15,36-1-15,-17-17 16,-18 0-16,17 36 15,0-36-15,1 0 16,-1 17-16,0 1 16,-17-18-16,17 18 15,1-18-15,-18 17 16,35 1 0,-18-18-16,-17 18 15,17 17-15,0-35 16,1 17-16,-19 19 15,19-19-15,-1 19 16,18-1-16,-18-17 16,1 17-16,-1 18 15,18-36-15,0 19 16,0-19-16,0 1 31,0 17-31,0 18 16,35 0-1,-17-35 1,0-1 0,-1 19-16,19-36 15,-1 17-15,0 1 16,-17-18 0,-18 18-16,35-18 15,-17 17-15,-1 1 16,1-18-16,0 17 15,-1 1 1,19-18-16,17 18 16,-18-1-1,-18 1-15,1-18 16,0 0-16,35 18 16,-36-18-16,19 17 15,-1-17-15,-17 18 16,-1-18-16,36 18 15,0-18-15,-35 0 16,35 0-16,-36 0 16,36 0-16,0 0 15,0 0-15,-18 0 16,18 0-16,0 0 16,-18 0-16,1 0 15,34 0-15,-52 0 16,17 0-16,-17 0 15,35 0-15,0 0 16,-36 0-16,18 0 16,-17 0-16,35-18 15,-18 0-15,18 18 16,0-17-16,-35-1 16,17 18-1,0-35-15,1 35 16,17-36-16,-36 36 15,54-35-15,-36 18 16,-17-19-16,35 19 16,-18-1-16,0-17 15,0-18-15,18 53 16,-17-53-16,-1 35 16,0-17-16,0 17 15,-17 1-15,17-19 16,-17 19-16,0 17 15,-18-18-15,17-17 16,1 17-16,-18 1 16,0-1-16,0-17 15,0 17 1,0-17 0,0 17-16,0 0 15,0 1-15,0-1 16,0 1-16,-18-19 15,1 36-15,17-17 16,0-19 0,-18 1-1,0 35 1,1-18-16,-1 18 16,0 0-1,1-17 1,17-1-1,-18 18-15,18-17 16,-18 17 0,18-18-1,0 0-15,0 1 16,0-1 31</inkml:trace>
  <inkml:trace contextRef="#ctx0" brushRef="#br0" timeOffset="1.16351E6">24783 7796 0,'17'18'203,"1"0"-188,0-1-15,-1 1 16,-17 17-16,0-17 16,18 0-1,-18 17-15,17-35 31,1 35-31,-18 0 32,18 1-17,-18-19 32,0 1-31,0 0 15,0-1 78</inkml:trace>
  <inkml:trace contextRef="#ctx0" brushRef="#br0" timeOffset="1.16621E6">22983 10566 0,'18'-18'16,"17"0"46,-17 18-31,17 0 1,-17 0-1,0 0-15,-1 0-1,1 0-15,-18 18 16,0 0-16,0-1 15,0 1-15,0 0 16,0 17-16,0 0 16,0-17-1,0-1 1,-18 19 0,1-19-1,-1 1-15,-17 0 16,-1-1-16,-17 1 15,18 17 1,0-35-16,0 0 31,17 0-31,0 0 32,1 0-1,17 18 31,17-18-46,1 0-16,17 17 16,-17 1-1,0-18-15,-1 0 16,36 35-16,-35-35 15,-1 18-15,19-18 16,-36 18 0,17-18-16,1 0 15,0 0-15,-1 0 32</inkml:trace>
  <inkml:trace contextRef="#ctx0" brushRef="#br0" timeOffset="1.1672E6">23407 10707 0,'-18'0'0,"1"0"16,-1 17-16,-17 36 16,35-35-1,0 0-15,-18-1 16,18 1-16,-18 0 16,18-1-1,0 1-15,0-1 16,0 1-1,0 0 1,18-18-16,0 0 16,-1 17-1,1-17-15,0 0 16,17 18 15,-18-18 0,1 0-31,0 0 16,-1-18 15,-17 1-31,0-1 0,18-17 16,0-18 0,-18 35-1,0-17-15,0 17 16,0 1-16,0-1 31,0 0-31,0 1 31,0-1-15,-18 18 0,0-17-16,1-1 15,-1 18 1,0 0-1</inkml:trace>
  <inkml:trace contextRef="#ctx0" brushRef="#br0" timeOffset="1.16785E6">23830 10442 0,'0'18'47,"0"35"-47,0 0 15,0-18-15,0 0 16,0 1-16,0-1 16,0 0-16,0-17 15,0-1 1,0 19-16,0-19 15,0 19 1,0-1 0,0-18-1,0 19 17,-18-19 14</inkml:trace>
  <inkml:trace contextRef="#ctx0" brushRef="#br0" timeOffset="1.16828E6">23795 10813 0,'0'0'0,"17"0"0,36-18 16,-35 18 0,35 0-16,-53-18 15,18 18-15,-1 0 16,1 0-16,0 0 16,-1 0-1,1-17 1,-1 17 15</inkml:trace>
  <inkml:trace contextRef="#ctx0" brushRef="#br0" timeOffset="1.1695E6">24059 10760 0,'0'35'94,"0"-17"-79,0 17 1,0-17 15,18-18-15,0 0 0,-1 0 15,1 0-16,0 0 1,-1-18-16,1 18 16,0-35-16,-1-1 15,1 19-15,-1-1 16,1 0-16,0 1 16,-18-1-16,0 1 15,0-1 16,17 0 79,1 54-63,-18-19-47,0 18 15,0-17-15,18 17 16,-18-17 0,0 0-16,0-1 15,0 1 16,17-18 48,1-35-64,0 35-15,-18-18 16,35 0-16,-17 18 15,-1-17 1,1 17 0,-1 0 31,1 0-16,0 0-16,-18 17 1,0 1-16,0 0 16,0-1-1,0 1-15,0 0 110</inkml:trace>
  <inkml:trace contextRef="#ctx0" brushRef="#br0" timeOffset="1.16993E6">24271 10495 0</inkml:trace>
  <inkml:trace contextRef="#ctx0" brushRef="#br0" timeOffset="1.1704E6">24306 10125 0,'-17'17'94,"17"1"-94,-18 17 16,0 1-16,1-1 15,17 0 1</inkml:trace>
  <inkml:trace contextRef="#ctx0" brushRef="#br0" timeOffset="1.17172E6">24659 10125 0,'18'35'31,"-18"18"-15,0 0-16,17-18 16,-17 18-16,0-18 15,0 18-15,0-17 16,0-1-16,0 0 15,0 0-15,0 1 16,0-19 0,0 1-1,0 0 1,18-36 109,0-17-125,-1-1 16,1 1-1,0 35 1,-18 18 78,0 17-79,0 0-15,17 1 16,-17-19-1,0 18-15,18 1 0,0-36 63,-1 0-1,-17-18-62,18-17 16,-1 17-16,1 1 16,0-36-16,-1 35 15,1 0-15,-18 1 32,0 52 139,18-17-155,-18-1 15,17 1-15,-17 0 0,0-1 15,0 1-16,0-1-15</inkml:trace>
  <inkml:trace contextRef="#ctx0" brushRef="#br0" timeOffset="1.17388E6">25100 10619 0,'35'0'16,"-17"0"109,-18-18-110,0-17 1,0 17-16,0 0 16,0 1-1,-18-1 1,1 18 46,-1 0-46,0 0 0,18 35 15,0-17-16,0 17-15,0-17 16,0 0 0,0-1-1,0 1-15,0 0 32,18-18-17,17 35 16,-17-35 1,0 0-1,17 0-15,-17-18-1,-1 1-15,1-1 16,17 0-1,-35 1-15,0 34 266,0 1-266,0 0 16,0-1-1</inkml:trace>
  <inkml:trace contextRef="#ctx0" brushRef="#br0" timeOffset="1.1748E6">24941 10460 0</inkml:trace>
  <inkml:trace contextRef="#ctx0" brushRef="#br0" timeOffset="1.17531E6">24994 10372 0,'18'0'16,"0"0"-1,-18-18 1,17 18 15,1 0-15,-1 0 0,1 0 30,0 0-30,-1 0 0,-17 18 15,0-1-15,0 1-1</inkml:trace>
  <inkml:trace contextRef="#ctx0" brushRef="#br0" timeOffset="1.17654E6">22772 11307 0,'0'0'16,"17"0"-16,19 0 0,-19 0 16,1-18-1,17 18-15,18 0 16,-18 0-16,1 0 16,17 0-16,-36 0 15,36-18-15,0 18 16,-35 0-16,35 0 15,-18 0-15,0 0 16,18 0-16,0 0 16,0 0-1,-18-35-15,1 35 16,-1 0-16,18 0 16,17 0-16,-17-18 15,18 18-15,-18-17 16,-18 17-16,18 0 15,17 0-15,1-36 16,0 36-16,-19 0 16,19 0-16,-53 0 15,35-17-15,-18 17 16,18 0-16,-18-18 16,-17 18-16,35-18 15,-36 18-15,19 0 16,16-17-1,-34 17-15,0 0 16,-1 0-16,19-18 0,-19 18 31,19 0-15,-1 0 0,-18-17-1,1 17 1,0 0-1,-18-18-15,17 0 16,19 18 0,-19 0-1,19 0 1,-19-17 0,1 17-16,-1 0 15</inkml:trace>
  <inkml:trace contextRef="#ctx0" brushRef="#br0" timeOffset="1.23169E6">15663 18203 0,'-17'0'16,"-19"0"15,19 0-15,-1 0 31,1 18-16,17 0 110,0-1-110,17 1-16,1-18-15,-1 18 16,1-1 0,0-17-1,-1 0 1,1 35 0,0-35-1,-1 0 1,1 18-16,0-18 31,17 18-15,-18-18 109,-17-36-47</inkml:trace>
  <inkml:trace contextRef="#ctx0" brushRef="#br0" timeOffset="1.23357E6">16034 17798 0,'-18'0'16,"0"17"-1,18 19-15,0 16 16,0-34-16,0 35 15,-35 35-15,35-35 16,0-35 0,-17 17-16,17-17 15,0 17 1,0-17 0,0-1-1,0 1 1,0 0-1,0-1 1,0 1 15,0-1 63,17-52-63,1-18-15,-1 53-16,-17-17 16,18 17-1,0-18 48,-1 18 15,-17 18-63,0 17 1,18-17 0,0-1-16,-18 18 15,17-17 1,1 0 0,-18-1-1,18-17 1,-1 0 31,1 0-32,35-53-15,-18 36 16,-17 17-16,-1 0 16,36-18-16,-35 1 15,0 17 1,-1-18-16,-17 36 203,0-1-203,0 1 16,0-1-16,18 1 31,-18 0-31,17-18 15,1 17 1,0 1 0,-1-18 31,1 0-1,17-18-30,-17 1-16,0-1 16,-18 0-1,0 1-15,0-1 16,0 1 0,0-1 15,0 0-31,-18 1 15,0-1 17,1 0-17,-1 18 17,0 0-1,1 0-16,-1 0 1,-17 18 15,17 0-15,18-1-16,-17 1 16,17 0 15</inkml:trace>
  <inkml:trace contextRef="#ctx0" brushRef="#br0" timeOffset="1.23469E6">16880 18186 0,'-17'0'15,"17"35"1,0-17-16,0 17 16,0 0-16,0 0 15,0 1-15,0-1 16,0-17-16,0 17 16,0-17-16,0-1 15,0 1 1,0-53 93,0-18-109,0 17 16,0-17-16,0 36 15,0-18 1,0 17-16,0-17 16,0 17-1,0 0 17,0 1-17,17 17-15,1 0 63,0 0-32,17 0 0,0 0-31,-35 17 31,0 1-15,0 0 0,0-1 15,0 1-15,-17-18 30,-1 0-14,0 0-17,1 0-15,-1 0 32</inkml:trace>
  <inkml:trace contextRef="#ctx0" brushRef="#br0" timeOffset="1.23569E6">17392 17921 0,'0'53'31,"0"-35"-31,0 35 16,0-18-16,0 0 15,0 18 1,0-35-16,0 17 16,0-17-16,0 17 15,0-17 1,0-1-16,18-34 125,-1-19-109,1 19-16,17-19 15,0 36 1,-17-17-16,0 17 15,-1 0-15,1 0 16,0 0-16,-1 0 31,1 0 16,-18 17-47,18 1 31,-18 0-15,0-1-16,17-17 16</inkml:trace>
  <inkml:trace contextRef="#ctx0" brushRef="#br0" timeOffset="1.23732E6">17868 18168 0,'35'0'16,"-17"-18"0,0 18-1,-1 0 1,1-17-1,-18-18 79,-18 35-78,18-18-1,-17 0 1,-1 1 0,0 17-1,1 0 17,-18 17-1,35 1-16,0 0 1,0-1-16,0 1 16,0 17-1,0-17 1,0-1 0,0 19-16,0-19 15,17 1 16,18-18-15,-17 0 0,0 18-16,-1-18 15,1 0 1,17 0-16,1 0 16,-1-18-16,-17 18 15,17-18-15,-35 1 16,17-1-16,1-17 31,-18 17 16,0 53 109,0 18-156,0 0 16,0 0-16,0-35 15,0 17-15,0-17 16,0 35-16,0-36 16,0 18-1,0-17 63,-18-36-62,18-34-16,0-19 16,0 53-16,0-52 15,18 35 1,-18 17-16,18-35 16,-1 18-1,-17 17-15,0 0 16,0 1-1,18-1-15,0 18 16,-1-35 0,1 17-1,0 18-15,-1 0 16,1 0 0,17 0-1,-17 0 1,-1 0-1,1 0-15,0 0 16,-1 0 0,-17 36 15,0-19 31,-17-17-62,-1 0 16,-17 0 62</inkml:trace>
  <inkml:trace contextRef="#ctx0" brushRef="#br0" timeOffset="1.23782E6">18468 17692 0,'-18'0'63,"-17"0"-48,17 17-15,1 1 16,-19-18-16,19 18 16</inkml:trace>
  <inkml:trace contextRef="#ctx0" brushRef="#br0" timeOffset="1.24043E6">19050 17639 0,'0'-18'63,"-106"18"-48,0 0-15,0 0 0,-70 0 16,17 0-16,36 0 16,-18 0-1,70 0-15,1-17 16,52 17-16,-17 0 47,17 0-32,-17 0 1,17 0 0,-17 0-16,17 0 15,-17 0 1,17 0 0,-17 0-16,0 0 15,0 0 1,17 0-16,-35 0 15,35-18-15,-35 18 16,0 0-16,-17 0 16,17 0-16,-18 0 15,-17 18-15,35-18 16,18 0-16,-18 0 16,18 0-16,0 0 15,-1 0 1,-17 0-16,18 0 15,-18 0-15,36 0 16,-19 0-16,19 0 16,-19 0-16,-17 0 15,18 0-15,0 0 16,0 0 0,-1 0-16,19 0 15,-1 0-15,-17 0 16,-18 0-16,35 17 15,1-17-15,-1 0 16,-35 18-16,35-18 16,-35 0-1,18 35-15,0-35 16,17 0-16,-35 18 16,18-1-16,0-17 15,0 18-15,-18 0 16,17-1-16,-17-17 15,36 18-15,-54 0 16,54-18-16,-19 17 16,1 1-1,17-18 1,1 18-16,-18-1 16,35 1-16,-18-1 15,-17 19-15,-1 17 31,36-18-15,-35 0-16,35-17 16,0 0-16,-35 17 15,35-18 1,0 1-16,0 17 16,0 18-16,0-35 15,0 35-15,0-36 16,0 19-16,35-1 15,-17 0 1,-1 1-16,-17-1 16,36-35-16,-19 35 15,1-17-15,0-1 16,-1 1-16,18 0 16,-17-1-1,-18 1-15,35-18 16,1 35-1,-19-35-15,1 18 16,17-18 0,-17 0-16,35 35 15,-53-17-15,35-18 16,-17 0-16,-1 0 16,19 17-16,-1-17 15,18 36-15,-18-36 16,18 0-16,0 17 15,17-17-15,1 0 16,17 18-16,0 17 16,1-35-16,-1 18 15,35 0-15,-52-18 16,17 17-16,-35-17 16,-18 0-16,0 0 15,-17 0-15,0 0 16,-1 0-16,1 0 15,17 0 1,-17 0-16,17 0 16,-17 0-16,17 0 15,-17 0-15,17 0 16,0 0-16,18 0 16,0 0-16,0 0 15,0 0 1,0 0-16,0 0 15,-18 0-15,0 0 16,1 0-16,-1 0 16,18 0-16,-36 0 15,19 0-15,-1 0 16,0 0-16,18 0 16,0 0-16,-35 0 15,35 0-15,-36 0 16,19 0-16,-1 0 15,-17 0-15,-1 18 16,1-18 0,-1 0-16,1 0 15,17 0 1,-17 0-16,17 0 16,-17 0-16,0-18 15,52 1-15,-35-1 16,-17 0-16,35 1 15,-18-1-15,0 0 16,-17 18-16,0-17 16,17-1-16,-35 0 15,18 18 1,17-35 0,-35 17-16,18 1 15,-1-18 1,1 17-1,-18 0-15,18 1 16,-18-1-16,0-35 16,35 35-16,-35 1 15,17 17-15,-17-53 16,36 18-16,-19-1 16,-17 19-16,18-54 15,17 36-15,-35 17 16,18-17-16,-18 0 15,0-1 1,0 19-16,0-18 16,0-18-1,0 35-15,0 0 16,0-17-16,0 17 16,0-17-1,0 17-15,0-17 16,-18 18-16,1-19 15,17 1 1,0 0-16,-36 17 16,19-17-16,17 0 15,0 17 1,0-17-16,0 17 31,-18 0 16,0 18 31</inkml:trace>
  <inkml:trace contextRef="#ctx0" brushRef="#br0" timeOffset="1.31972E6">5768 9648 0,'-18'0'78,"1"0"-62,-19 0-16,19 0 15,-1 0 1,0 0-1,-17 0-15,18 0 32,-1 0-17,0 0-15,1 0 16,17 18 0,-18-18-16,0 0 15,1 0-15,-19 0 16,19 0-1,-18 0 1,17 18 0,-17-18-1,17 17 1,-17-17 15,35 18-31,-18-18 16,-17 0 15,-1 0-31,19 0 16,-1 0-1,1 0 1,-1 0-16,-35 0 16,35 0-1,1 0 1,-19 0-1,19 0 1,-1 0-16,1 0 16,-1 0-1,-17 18-15,-1-18 32,1 17-32,17 1 31,18 0-31,-17-18 15,-1 0 1,1 0-16,-19 35 16,19-35-1,-1 0 1,0 17-16,1-17 31,-19 36-15,19-19-1,-1 1-15,0 17 16,1-17 0,17 0-16,-18-1 15,18 19 17,-17-19-17,17 1 1,0-1-16,0 1 15,0 17-15,0-17 16,0 35-16,0-35 16,0 17-1,0-18 1,0 1-16,0 0 16,17-1-16,1 1 15,-1-18 1,19 18-1,-19-18-15,1 17 16,0 1-16,-1-18 16,19 18-16,-19-1 15,1-17-15,0 18 16,-1-18-16,1 18 16,35-18-16,-36 17 15,19-17-15,-19 18 16,36-18-16,0 0 15,-35 0-15,17 0 16,-17 0 0,17 0-16,-17 0 15,-1 0-15,36 0 16,-35 0-16,17 0 16,-17 17-16,17-17 15,-17 0-15,52 36 16,-35-36-16,-17 0 15,17 0-15,-17 0 16,35 0-16,-18 0 16,18 0-16,-18 0 15,1 0-15,17 0 16,-1 0-16,1 0 16,-17 0-16,-1 0 15,18 0-15,-18 0 16,18 0-16,0 0 15,0 0-15,0 0 16,-18 0-16,18 0 16,0 0-16,0 0 15,0 0-15,0 0 16,0 0-16,-18 0 16,18 0-16,0 0 15,-36 0 1,36 0-16,-17 0 15,-1 0-15,0 0 16,0 0-16,1-18 16,-19 18-16,36 0 15,0-18-15,0 18 16,0-17-16,0-1 16,0 18-16,-36 0 15,36-17-15,0-1 16,-35 0-16,17 18 15,0 0-15,1-17 16,-19 17 0,19 0-16,-19-18 15,1 18-15,0 0 16,-1-18-16,1 1 31,-1-36-15,-17 35-16,0-17 15,0 17-15,0-17 16,0 0-16,0-1 16,0 19-1,0-1 1,0 0-16,0 1 16,-17-18-1,-1 17 1,1 0-16,-19 18 15,19-17-15,-1-1 16,0 0-16,1 18 16,-36-17-16,35-19 15,1 36-15,-19-35 16,19 35-16,-1 0 16,0-18-16,-17 1 15,0-1-15,0 18 16,17 0-16,-17 0 15,17 0-15,-35-17 16,0 17-16,18 0 16,0-18-16,-36 18 15,36-18-15,-1 1 16,19 17-16,-18 0 16,17 0-16,-17 0 15,17 0-15,-17 0 16,17-18-16,-17 18 31,17 0-15,-17 0-1,0 0-15,-1 0 16,19 0-16,-36 0 16,17-18-16,19 18 15,-36 0-15,35 0 16,-17 0-16,17 0 15,-17 0-15,0 0 16,0 0 0,17 0-16,-17 0 15,17 0 1,-17 0-16,-1 0 16,1 0-1,18 0-15,-19 0 16,19 0-16,-36 0 15,35 0-15,-17 0 16,17 0 0,0-17-16,1 17 15,-1 0 1,1 0 31</inkml:trace>
  <inkml:trace contextRef="#ctx0" brushRef="#br0" timeOffset="1.32849E6">5944 11412 0,'-17'0'94,"-1"0"-79,0 0-15,-17 0 31,0 18-31,0-18 16,17 0 0,0 0-1,-17 18-15,35-1 16,-18-17-16,1 0 16,-19 18-1,19-18-15,-1 0 16,-17 0-1,17 0 1,1 0 0,-1 35-1,0-35 1,1 0 0,-19 0-16,36 18 15,-35-1 16,18-17-15,17 18-16,-18-18 16,18 18 15,-18-18-15,1 0-1,17 17 16,0 1-15,0 17 0,0 1-1,0-1-15,0 0 16,0 0-16,0-17 16,0 17-16,0-17 15,0 17 1,0-17-1,0 17 17,17-17-17,19 17 1,-19-17 0,18-1-1,1 1 1,-19-18-16,19 18 15,-19-18 1,1 0-16,17 0 16,-17 17-16,35-17 15,-36 0-15,1 0 16,17 0-16,1 0 16,-1 0-16,0 0 15,0 0 1,1 0-16,17 0 15,-36-17 1,1 17-16,0 0 16,34 0-16,-52-18 15,36 18-15,-1-18 16,0 1 0,-17 17-16,35 0 15,-18 0 1,18-18-16,-18 18 15,-17 0-15,35 0 16,-18 0-16,0 0 16,1-18-16,-1 18 15,18-35-15,-18 35 16,0 0 0,18 0-16,-17 0 15,-19 0 1,19-17-16,-19 17 15,1 0-15,-1-18 16,1 18-16,0 0 16,17-18-16,-17 1 15,17 17 1,-17 0 0,17 0-1,-18-18-15,1 18 31,0 0-15,-18-18 31,-18 1-16,0 17-15,1-36-16,17 19 15,-35-18-15,17 17 16,0-17-16,1-1 16,-1 19-1,0-1 1,1 0-16,-1 18 16,0 0-16,1 0 15,17-17-15,-18 17 16,1-18-16,-1 0 15,0 18-15,-17-17 16,0-1 0,17 18-16,-17-17 15,0 17 1,17-18-16,0 18 16,1 0-16,-1 0 15,0 0-15,-17 0 16,17 0-16,-35 0 15,18 0 1,18 0-16,-1 0 16,0 0-1,1 0-15,-19 0 16,1 0-16,0 0 16,0 0-16,-1 0 15,19 0-15,-1 0 16,-17 18-16,17-18 31,0 0-15,1 0-1</inkml:trace>
  <inkml:trace contextRef="#ctx0" brushRef="#br0" timeOffset="1.33319E6">5203 11906 0,'-35'0'109,"18"0"-109,-1 0 16,-35 0-16,18 0 15,17 18 1,-17-18-16,35 18 15,-18-18 1,-52 17-16,34 1 16,19-18-1,-19 17-15,-16-17 0,34 0 16,-17 36 0,-1-19-1,1-17-15,0 0 16,17 0-16,0 18 15,-34-18-15,16 18 16,19-1 0,-19-17-16,19 18 15,-1-18-15,0 0 16,1 0-16,-18 0 16,17 0-1,0 35-15,1-35 16,-1 0-1</inkml:trace>
  <inkml:trace contextRef="#ctx0" brushRef="#br0" timeOffset="1.35279E6">6615 11483 0,'-18'0'140,"0"0"-140,-17 0 16,17 0 0,1 0-16,-19 18 15,19-18-15,-1 0 32,1 0-32,-1 0 15,0 0 1,-17 0-16,0 0 15,17 0 1,-17 0 0,17 0-1,-17 0 1,17 0 15,1 0-15,-1 0-16,0 0 62,-17 0-30,17 0-32,1 0 15,-1 0-15,1 0 16,-1 0-16,0 0 15,1 0 1,-19 0 0,19 17-16,-1 1 15,0-18-15,1 0 16,-1 0-16,-17 17 16,17-17-1,-17 18 1,17-18 31,1 18-32,-1-18-15,0 0 16,18 17 0,-35 1-1,17-18 16,1 18-31,-1-18 16,1 0 15,17 17-15,-18 1 0,0-18 46,1 0-46,17 18 15,-18-18 16,18 17 31,-18-17 47,18 18-94,0 0-15,0-1 15,0 1-15,0-1-1,0 1-15,0 0 32,0-1-1,0 1-16,0 0 17,0-1 15,18 1-16,0-18-16,-1 18-15,19-1 16,-19 1 0,1-18-1,-1 0-15,19 17 16,-19-17 0,1 0-1,17 0-15,-17 0 16,0 0-16,17 0 15,0 0 1,-17 0-16,-1 0 16,19 0-1,-19 0-15,19 0 32,-19 0-32,36-17 31,-18 17-31,1-18 15,-1 18 1,-35-17-16,18 17 16,35 0-1,-18-18-15,-18 18 16,1-18 0,0 18-1,17-17 1,0 17-16,-17 0 15,17 0 1,-17-18-16,17 18 16,-17-18-16,17 1 15,0 17 1,-35-18-16,18 18 16,0 0-16,-1 0 15,1 0 1,35-18-16,-53 1 15,17 17-15,1 0 16,17 0 0,-17 0-1,0-18-15,-1 18 16,1 0-16,0-17 16,-1 17-1,1 0 1,-18-18 15,0 0 16,0-17-47,0 17 16,0 1-16,0-36 15,0 17-15,0 19 16,-18-36-16,1 18 15,17 17 1,-18 0-16,0 1 16,1-1-1,-19 18 17,1-18-17,17 18 1,1 0-16,-18-17 15,17 17-15,-17 0 16,17 0 0,-17 0-16,35-18 15,-18 18-15,0 0 16,1 0 0,-1 0-1,-17 0-15,17 0 16,1 0-1,-1 0-15,0 0 16,-17 0 0,17 0-1,-17 0-15,17 0 16,-17 18 0,18-18-1,-1 17-15,0-17 16,1 0-16,-1 18 15,0-18-15,-17 18 16,0-18 0,17 0-16,1 0 15,-19 35 1,1-35 0,17 0-16,1 0 15,-1 0-15,0 18 16,1-18-1,-19 17-15,19-17 32,-1 18-17,1-18 1,-19 0 0,19 18-1,-19-1 16,1-17-15,35 18 0,-35-18 15,17 17 16,18 1-32,-35 0 1,17-1 62,18 1-62,0 17-1,0 18-15,-17 0 16,-19 18-16,19-36 16,17 18-16,0-18 15,0-17-15,0 35 16,0-36-16,-18-17 16,18 36-1,0-19 32,0 19-31,0-19-1,0 1 1,71 17 0,-54-17-16,1-18 15,0 0 1,-1 0-16,36 0 0,-35 0 15,-1 0-15,36 0 16,0 0 0,-18 0-16,36 0 15,-36 0 1,-17-18 0,0 18-16,17-18 15,-17 18-15,17 0 16,0-17-16,-17 17 15,17-18-15,-17 18 16,17-17 0,-17 17-16,34-18 15,-34 18-15,17 0 16,-17 0-16,35-35 16,-35 17-16,17 18 15,-18 0 1,19 0-16,-36-18 15,17 18-15,36 0 16,-35-17-16,0-1 16,17 0-16,0 18 15,-17 0-15,-1-17 16,1-1-16,0 18 16,-1 0-16,36-17 31,-35 17-31,17 0 15,-17-18 1,17 0 15,-17 1-15,-18-1 31,0-17-47,0-36 15,0 18-15,0-17 16,0 52-16,0-17 16,0-1-16,-36 1 15,36 18-15,-17-36 16,-1 35-16,1 18 16,-1-35-16,0 35 15,-17-18 1,17 0-1,1 18 1,-1 0-16,-17 0 16,0 0-1,-1 0-15,19 0 16,-19 0 0,-17 0-16,18 0 15,0 0-15,0 0 0,17 0 16,-17 0-1,-1 36-15,19-36 16,-1 0-16,0 0 16,1 0-16,-1 17 15,1-17-15,-19 18 16,19-18-16,-1 0 16,0 18-16</inkml:trace>
  <inkml:trace contextRef="#ctx0" brushRef="#br0" timeOffset="1.36692E6">3104 13000 0,'0'-18'47,"-17"1"-31,-1 17-1,1 0 1,-19 0-1,19 0 1,-19 17-16,19-17 16,-19 0-1,1 0-15,0 0 16,0 0-16,-18 0 16,17 0-16,19 0 15,-19 0-15,1 0 16,-18 0-16,36 0 15,-19 0-15,19 0 16,-19 0-16,-16 0 16,-1 0-16,17 0 15,19 0-15,-36 0 16,17 0-16,19 0 16,-54 0-16,36 0 15,-36 0-15,19 0 16,-19 0-16,0 0 15,1 0 1,-1 36-16,1-36 16,-18 0-16,17 0 15,0 0-15,19 17 16,-1-17-16,35 0 16,-35 0-16,18 0 15,0 18-15,-18 17 16,17-35-1,19 0-15,-1 0 16,-17 0-16,-1 18 16,19-18-16,-1 0 15,1 0-15,-36 35 16,17-35-16,1 18 16,-18-18-16,36 0 15,-1 17-15,-88 19 16,71-36-16,0 17 15,-18 1-15,-36-1 16,54 1-16,0 0 16,-36 17-16,36-17 15,-18-1-15,0 19 16,18-19-16,17 1 16,-35-18-16,36 35 15,-1-35 1,0 18-16,18-1 15,-35 1-15,18 0 16,17-1 0,-18-17-16,18 18 15,-18 70 1,1-35 0,17 53-1,0-18 1,0-35-1,0 18 1,70-19 0,-35-16-1,-17-1 1,35 36 0,-35-71-16,35 35 15,-18-17-15,18 34 16,-36-52-16,36 36 15,-17-19 1,-19 1-16,36 0 16,0-1-16,0 1 0,-35 0 15,35-1 1,-18-17-16,18 35 16,-18-35-16,0 0 15,-17 0-15,17 18 16,18-18-1,18 0-15,-18 0 16,-36 0-16,54 18 16,52 17-1,-70-35-15,-18 18 16,18-18-16,-17 0 16,17 0-16,-18 17 15,35-17-15,-17 18 16,-17-18-16,17 0 15,-18 0 1,-18 18-16,36-18 16,-35 0-16,35 0 0,0 0 15,-18 0-15,36 0 16,-18 0-16,-1 0 16,1 0-16,-17 0 15,17 0-15,17 0 16,-17 0-16,18 0 15,-18 0 1,-18 0-16,35 0 16,-34 0-16,-19 0 15,54 0-15,-54 0 16,19 0-16,-1-18 16,-17 18-16,35-18 15,0 1-15,-18-1 16,35 0-16,-34 1 15,-1 17-15,35-18 16,-17-17-16,0 17 16,-17-17-16,-1 17 15,18-17-15,-36 0 16,19 35-16,-1-53 16,-17 53-16,34-35 15,-52 17-15,36-35 16,-36 18-16,17 17 15,-17 0-15,18-35 16,0 36-16,-18-18 16,0-1-16,0 1 15,0-18-15,0 18 16,0-18-16,0 0 16,0 18-16,0-1 15,0 1 1,-18 17-16,18 1 15,-18-36-15,1 35 16,-1 1 0,0-36-16,1 0 15,-1 35-15,-35-35 16,36 0-16,-19 18 16,19 0-16,-19-18 15,1 35-15,-18-17 16,36 17-16,-19 1 15,1-1 1,17 0-16,1 18 16,-1-17-16,1 17 15,-19 0 1,19-18 0,-1 18-16,0 0 15,1 0 1,-19 0 31,19 0-16,-18 0 0</inkml:trace>
  <inkml:trace contextRef="#ctx0" brushRef="#br0" timeOffset="2.38401E6">5944 16916 0,'18'17'140,"-18"36"-140,0-17 16,0-1-16,0 0 16,0-17-1,0-1 1,0 1 0,0 0-1,0-1 1,0 1-16,0 0 15,0-1 1,0 1 0,0-1-1,0 1 1,0 0-16,0-1 31</inkml:trace>
  <inkml:trace contextRef="#ctx0" brushRef="#br0" timeOffset="2.38543E6">5997 17022 0,'18'0'16,"0"-18"-1,-1 18 17,1-18-32,-1 18 31,1 0-15,0 0-1,-1 0 1,1 0-1,17 0 1,-17 0 15,17 0-31,-17 0 16,-1 0 0,1 0-16,-18 18 31,0 0-16,0-1-15,0 1 16,0-1-16,0 19 16,-18-36-1,18 17-15,-35-17 16,18 18 0,-1 0-16,0-18 15,1 0 16,-1 0-15,0 0 15,54 0 126,17 0-157,-36 17 15,36-17-15,0 18 16,-35 0-16,-1-18 15,36 0-15,-53 17 16,18-17-16,-1 18 16,1-18 31,-18 17-16,-18-17-16,-17 0-15,0 18 16,0-18 0,-1 0-1,19 18 1,-36-18-16,18 0 16,17 0-1,-17 17-15,17-17 16,0 0-16,-17 0 15,17 0-15,-17 0 16,18 0 0,-19 0-1</inkml:trace>
  <inkml:trace contextRef="#ctx0" brushRef="#br0" timeOffset="2.38728E6">6862 17233 0,'0'-17'0,"-18"17"16,-17 0 15,35-18-31,-18 18 15,0-18 17,1 18-1,-1 0-15,-17 0 15,17 0-31,18 18 15,-17 17 1,17 0 0,0-17-16,0 0 15,0 17-15,0 0 16,0-17 0,17 0-16,1-18 15,-18 17-15,53 18 16,-36-35-1,19 0-15,-19 0 16,19 0 0,-1 0-1,-18 0-15,19-17 16,-19-1-16,1 1 16,0-36-16,17 17 15,-35 19 1,0-1 15,0 0-15,0 1 15,-18 17 94,18 17-109,0 1-16,18 17 15,-18-17-15,0 17 16,18 1-1,-1-19-15,1 18 16,17-35 93,-17-17-109,-1-1 16,-17-17-16,18 17 31,-18 1-31,0-1 16,18 18 15,-1 0-15,1 0 31,0 18-32,-18-1-15,0 1 16,17-18-16,-17 18 16,18-1-16,-18 1 15,0-1 1,0 1-1,0-53 95,0 0-95,35 17-15,0-17 16,-17 35-16,17-36 16,-17 36-1,0-17-15,-1 17 32,1 0-17,0 0 1,-1 0-1,1 17 1,-18 1 0,0 0-16,0-1 15,0 19-15,0-19 16,0 18 0,0-17 15</inkml:trace>
  <inkml:trace contextRef="#ctx0" brushRef="#br0" timeOffset="2.38837E6">7938 17268 0,'-18'0'78,"0"0"-63,1 0-15,-1 0 32,-17 18-17,17 0-15,0 17 16,1-17-16,-1-1 16,0 19-16,18-1 15,0 0 1,0-17-16,0-1 15,0 1 1,0 0 0,0-1-1,18-17 1,0 0 0,-1 0-1,36 0 1,-17-17-16,-1-1 15,18-35-15,-18 0 16,-17 53 0,-18-17-1,0 87 95,0-17-110,0 35 15,0-17-15,0-1 16,0-17-16,0 0 16,0-18-16,0 18 15,0-17-15,0-1 16,0 0-16,0 1 15,0-19-15,-18 36 16,18-35-16,-18 17 16,1-17 15,-1-18 0,-17 0-15,17 0-1,1 0 1,-1 0-16,0-36 16,18 19-1,0-1 1,0-17-16,0 0 16,0-18-16,18 0 15,0 17-15,-1 19 16,1-19-16,17 19 15,0-1-15,-17 1 16,0-1-16,-1 0 16,1 18-16</inkml:trace>
  <inkml:trace contextRef="#ctx0" brushRef="#br0" timeOffset="2.38922E6">7250 16616 0,'17'0'31,"19"0"-15,-19 0-16,18 0 15,-17 0 1,0 0-1,-18 17-15,17-17 16,-17 18 15,0 0-15,-17-18 0,-1 0-1,0 17-15,-17-17 16,0 18-16,17-18 15,-17 0 1,17 0 0,1 0 15,-1 0-15</inkml:trace>
  <inkml:trace contextRef="#ctx0" brushRef="#br0" timeOffset="2.39324E6">8714 17092 0,'17'35'78,"-17"1"-62,18 34-16,-18-17 15,0 0-15,18-35 16,-18 35-16,0-1 15,17-34-15,-17 0 16,0 17-16,18-35 31,-18 18-31,0-54 94,17 1-78,19 0-16,-19 0 15,-17 17-15,18-35 16,17 18-16,-17-1 16,0 1-16,-1 18 15,1-1 1,-18-17-16,17 17 62</inkml:trace>
  <inkml:trace contextRef="#ctx0" brushRef="#br0" timeOffset="2.39413E6">9243 17321 0,'17'0'15,"1"0"1,0 0-1,-1 0 1,1 0-16,0 0 31,17 0-15,-17 0 0,-1 0-1,36-53-15,-18 18 31,-17 18-15,0 17-16,-18-18 31,0-17 16,-18 35-16,-17 0 1,-1 17-17,36 19 1,-17-19-16,-1 18 16,18-17-1,0 0 1,0-1-1,0 1 1,0 0 0,0-1-16,0 1 15,0 35 1,18-53-16,-1 17 16,1-17-1,0 18 16,-1-18-15,1 18-16,17-18 31,-17 0-15,17 0 0,-17 0 30,-1-18-30,1-17 0,0 35-16</inkml:trace>
  <inkml:trace contextRef="#ctx0" brushRef="#br0" timeOffset="2.39473E6">9807 16933 0,'0'36'47,"0"34"-47,0-17 15,0 18-15,0-18 16,0-1-16,0-34 16,0 17-16,0-17 15,0 17-15,18 1 16,-18-1 15,0-18-15,17 1 15</inkml:trace>
  <inkml:trace contextRef="#ctx0" brushRef="#br0" timeOffset="2.39525E6">9737 17286 0,'0'-18'31,"17"18"0,1 0-31,0 0 16,-1 0-16,1 0 15,17 0-15,0 0 16,-17 0 0,0 0-1,-1 0-15,1 0 16</inkml:trace>
  <inkml:trace contextRef="#ctx0" brushRef="#br0" timeOffset="2.39857E6">9737 17180 0,'-18'0'156,"0"0"-140,1 0 15,-1 0 47,-17 18-46,35 0-1,0 34 0,-18-52-15,18 18-1,0 0 17,-17-1-17,17 1 17,0 0-32,0-1 46,0 1-30,0 0 0,0-1 31,0 1-32,0-1-15,17-17 16,1 18-16,17-18 47,-17 18-16,17-18 16,-35 17-47,18-17 31,-1 0 63</inkml:trace>
  <inkml:trace contextRef="#ctx0" brushRef="#br0" timeOffset="2.39981E6">10072 17251 0,'-18'0'94,"-17"35"-78,35-17-1,0-1-15,0 1 16,0 0 0,0-1-16,0 19 15,0-19 16,18 1-15,-1-18 0,1 0-16,-18 17 15,17-17-15,1 0 32,0 18-17,-1-18 48,1-35-32,-18 0-15,18-1-1,-18 19 1,0-19-16,0 19 31,0-19-31,0 19 47,0-1-16,-18 18 0,0 0-15,1-17 0</inkml:trace>
  <inkml:trace contextRef="#ctx0" brushRef="#br0" timeOffset="2.40089E6">10442 17180 0,'0'-17'47,"0"34"-16,0 1-31,0 35 16,0-36-16,-17 36 16,17-17-1,0-19-15,0 1 0,0 0 32,0-1-32,0 1 15,0-1 16,0-34 94,0-1-125,0-35 16,0 18-16,17 35 16,1-53-16,0 35 15,-1 1-15,-17-1 16,18-17 0,-1 17 15,1 18 0,0-17-31,-1 17 63,1 0-32,0 0-16,-1 0 1,36 17 0,-35-17 15,-18 18 78</inkml:trace>
  <inkml:trace contextRef="#ctx0" brushRef="#br0" timeOffset="2.40285E6">11007 17110 0,'17'0'109,"1"0"-93,0 0 0,-1 0-1,1 0 1,-1 0 15,1 17-15,0 1-16,-18 17 15,0-17-15,0 17 16,0-17 0,0-1-1,0 1 1,17-36 93,1-17-109,0 35 16,17-35-16,0 17 15,-17 1-15,35 17 16,-36 0 0,1-18-16,0 0 15,-1 18 1,1 0 0,-18 18-1,18-18-15,-18 18 16,17-1-1,-17 1-15,0 0 16,0-1-16,0 18 16,0-17 15,0 17-15</inkml:trace>
  <inkml:trace contextRef="#ctx0" brushRef="#br0" timeOffset="2.40389E6">11800 17163 0,'0'-18'16,"-35"0"15,18 18 1,-19 0-17,19 18 1,-1 0-1,18 35 1,0-36-16,0 18 31,0-17-15,0 0 0,18-18 15,-1 0-16,19 0 17,-19 0-32,18 0 15,1-18 1,-36 0 0,17 18-16,1-17 62,-18 70-31,0 0-15,0 0-16,-18-1 16,-17 19-16,17-18 15,18-18-15,0 18 16,0-18-1,-17-35-15,17 18 16,0 0-16,0 17 31,-18-17-31,1-18 47,-19 0-16,19 0-15,-1 0-16,0-36 16,1 19-1,17-1-15,0 0 16,0-17-16,0 0 16,0 17-16,0 1 15,17-19-15,19 19 16,-19-1-16,19 0 15,-19 1-15,1-1 16,17 18-16,0-35 16</inkml:trace>
  <inkml:trace contextRef="#ctx0" brushRef="#br0" timeOffset="2.40481E6">12241 17198 0,'-35'0'31,"17"0"-15,1 0-16,-1 35 16,-17-17-16,35-1 15,-35 1 1,35 17 0,0-17-1,0 0 1,35-18-1,-17 0 17,17 0-17,-18 0 1,19 0 0,-19 0-16,19-18 15,-1-17 1,-35-1-1,0 19 95,-18 34-95,18 1-15,0 17 16,0-17 0,-17 0-16,17 17 0,0 0 31,0-17-31,0-1 16,0 1-1,0 0 63,35-18-62,0-71-16,-17 71 16,-1-53-16,19 0 15</inkml:trace>
  <inkml:trace contextRef="#ctx0" brushRef="#br0" timeOffset="2.4053E6">12488 16863 0,'0'35'32,"0"53"-32,0-35 15,0 0-15,0 0 16,0-18-16,0 18 16,0-18-1,0-17-15,0 0 16,-17 17-1,17-17 17</inkml:trace>
  <inkml:trace contextRef="#ctx0" brushRef="#br0" timeOffset="2.40568E6">12330 17145 0,'17'0'0,"1"0"16,-1 0-16,1 0 16,0 0-16,-1 0 15,19-18 1,-19 18 15</inkml:trace>
  <inkml:trace contextRef="#ctx0" brushRef="#br0" timeOffset="2.40619E6">12118 16951 0,'18'0'0,"-1"0"15,1 0 1,-1 0 0,1 0-16,0 18 15,-1-18 1,1 0-1,0 0-15,-1 0 32,36 0 15,-35 0-32,-18-18-15</inkml:trace>
  <inkml:trace contextRef="#ctx0" brushRef="#br0" timeOffset="2.40666E6">12453 16528 0,'-18'17'79,"1"1"-79,17 0 15,-18-1 1</inkml:trace>
  <inkml:trace contextRef="#ctx0" brushRef="#br0" timeOffset="2.42028E6">8943 16457 0,'-35'0'31,"17"0"-15,-17 18 0,17-18-1,0 17 1,1-17-16,-1 0 16,1 0-1,-19 0-15,1 0 16,17 0-1,-35 0-15,36 0 16,-19 0-16,1 0 16,-18 0-16,18 0 15,0 0-15,-1-17 16,19 17-16,-18 0 16,-1 0-16,1 0 15,17 0 1,-17 0-16,17-18 15,-34 18-15,16 0 16,1-35-16,-18 35 16,35 0-16,-17 0 15,-18 0-15,18-18 16,0 18 0,-1 0-16,1-17 15,17 17-15,-34 0 16,34 0-16,-35-18 15,18 18-15,-1-18 16,1 18-16,0 0 16,0-17-16,-18 17 15,17 0-15,1 0 16,0 0 0,17 0-16,1 0 15,-1 0-15,-17 0 16,-1 0-1,1 0-15,-18 17 16,0-17-16,0 18 16,0-18-1,1 0-15,-37 35 16,36-17-16,18 17 16,-18-35-16,-53 18 15,71 17-15,-18-17 16,0-18-16,18 35 15,-18-17-15,0-18 16,-17 52-16,52-34 16,-17-18-16,-18 18 15,0 17-15,0-17 16,18-1 0,-1-17-16,19 36 15,-1-36-15,0 17 16,-17 1-16,18 0 15,-19-1 1,19-17-16,-1 35 16,0-35-16,18 18 15,-35 17-15,17-35 16,1 36 0,17-1-16,-18 18 15,18-36-15,-17 19 16,17-1-16,0 0 15,0 18-15,0-18 16,0 18 0,0-17-16,0-19 15,17 54-15,1-36 16,17 18-16,-17-18 16,17 1-16,0 34 15,1-35-15,-1 1 16,0-1-16,0 0 15,18 1-15,-17-1 16,52 35-16,-18-34 16,-17-1-16,18 18 15,-18-35-15,17 34 16,-17-34-16,18 35 16,-36-18-16,18-35 15,35 53-15,-53-18 16,36 1-16,0-1 15,-19-17-15,1-1 16,-35 1-16,53 0 16,-19-18-16,-34 17 15,35 1-15,0-1 16,-18-17-16,36 18 16,-1-18-16,54 35 15,-18-35 1,17 0-16,18 0 15,-35 0-15,35 0 16,-17 0-16,17 0 16,-18 0-16,18 0 15,-52 0-15,34 0 16,0 0-16,-34 0 16,17 0-16,-1 0 15,1 0-15,18 0 16,17 0-16,-53 0 15,0 0-15,53 0 16,-17 0-16,17 0 16,0 0-16,0 0 15,0 0-15,-17 0 16,34 0-16,19 0 16,-36 0-16,0 0 15,-35 0-15,70 0 16,-35 0-16,-35 0 15,0 0-15,35 0 16,-53 0-16,18 0 16,-35 0-16,-1 0 15,1 0 1,17-17-16,-35 17 16,17-18-16,1 18 15,-18-35-15,18 35 16,17-18-16,-18 18 15,1-17-15,17-36 16,-53 53-16,36-36 16,-1 1-16,-34 17 15,-1-17-15,0 0 16,-17 0-16,-18 17 16,17-35-16,-17-35 15,0 35-15,0-35 16,0 35-16,0-18 15,0 1-15,-52-18 16,16 17-16,-34-35 16,52 18-16,-35 35 15,18 18-15,0-18 16,-18 0-16,17 18 16,1-18-16,18 35 15,-36-35-15,-18 0 16,36 0-16,-18-17 15,0 17-15,18 35 16,-18-17 0,17 0-16,1 17 15,0-17-15,0 17 16,-1-17-16,1 17 16,-35-35-16,17 36 15,0-19-15,-18 1 16,36 35-16,-18 0 15,0-35-15,0 35 16,18-18-16,-36 18 16,18-17-16,-17 17 15,17 0-15,0 0 16,0 0-16,0 0 16,0 0-16,0 0 15,18 0-15,-18 0 16,-17 0-16,17 0 15,0 0-15,-18 0 16,36 0-16,-36 0 16,1 0-16,-1 0 15,-52 0-15,52 0 16,1 0-16,-19 0 16,-34 0-16,0 0 15,34 0 1,-34 35-16,35-18 15,-36 1-15,54-18 16,-72 35-16,90-17 16,-19-18-16,-35 0 15,18 18-15,17-18 16,19 0-16,-19 0 16,18 0-16,-35 17 15,53-17 1,17 0-16,0 18 15,1-18 1,-1 0 0,0 0-1,-17 18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8-28T10:53:12.9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7285 4516 0,'0'35'172,"0"53"-172,-35-17 16,17-36-16,18 18 15,0 0-15,-18 0 16,18-18-16,0 18 16,0-36-1,0 1-15,0 0 16,-17-18-16</inkml:trace>
  <inkml:trace contextRef="#ctx0" brushRef="#br0" timeOffset="1535.7392">7303 4463 0,'17'0'16,"1"0"-1,-18-18 1,17 18 0,1 0-1,0 0 17,-1 0-32,1 0 15,0 0 16,17 0-31,-17 0 32,-1 0 61,-17 18-61,-35 17-32,35-17 15,-18-1-15,-17 18 16,17 1-16,1-19 16,17 19-16,-36-19 15,36 1-15,-17 0 16,-1 34-1,18-34 64,18-18-33,-1 0-30,1 0-16,17 0 16,-17 0-16,17 0 15,-17 0-15,17 0 16,-17 0-16,-1 0 16,19 0-16,-19 0 15,1 0 1,0 0-16,-1 0 31,1 0 16,-18 18-16,0 17 0,0 0-15,-18-17 0,1-18-16,-1 18 31,-17-18-31,17 17 16,-17 1-1,17-18 1,-17 0-1,17 0 1,1 18 0,-1-18-16,-17 0 31,35 17 0</inkml:trace>
  <inkml:trace contextRef="#ctx0" brushRef="#br0" timeOffset="2640.9156">8079 4657 0,'-18'0'31,"0"17"-15,18 19-16,0 16 16,0-16-1,0 17-15,0 0 16,0 0-16,0-18 15,0 0-15,0-17 16,18-1-16,-18 19 16,18-36 15,17 0-15,-17-36-1,-18 1-15,17-18 16,18 36-16,-35-19 15,0 1-15,18 17 16,0-17-16,-18 17 16,0 1-1,17-1-15,1-17 32,-18 17 61,0 36 48,0 35-141,0-18 16,0 0-1,18-17-15,-18 0 16,17 17-16,-17-17 31,18-1-15</inkml:trace>
  <inkml:trace contextRef="#ctx0" brushRef="#br0" timeOffset="3599.5275">8978 4710 0,'-17'0'0,"-1"0"31,0 0-31,1 0 16,-1 0 15,18 17 31,0 18-46,0-17 0,18 0-16,-1-18 15,1 0 1,0 35-16,-1-35 16,18 18-1,-17-18 16,-18 17-31,18 1 16,-1-18 0,1 18 62,-18-1-47,0 1-15,-35-18-1,17 0 1,0 18 0,1-18-16,-1 0 15,1 0 1,-19 0 15,19 0 0</inkml:trace>
  <inkml:trace contextRef="#ctx0" brushRef="#br0" timeOffset="4086.3444">9454 4710 0,'36'0'15,"-19"0"-15,1 0 16,17 0-16,-17 0 16,35 17-16,0-17 15,-18 18-15,0-18 16,18 35-16,-35-35 16,-1 0-16,1 0 15,0 0 1</inkml:trace>
  <inkml:trace contextRef="#ctx0" brushRef="#br0" timeOffset="4839.5172">9931 4692 0,'0'-18'47,"17"18"-31,19 0-16,-19 0 15,19 18-15,-19-18 16,1 18-16,17-18 15,-17 35-15,-1-35 16,1 0 0,-18 17-1,0 1 110,-18 17-109,1-35-16,-1 0 16,0 0-1,1 0 1</inkml:trace>
  <inkml:trace contextRef="#ctx0" brushRef="#br0" timeOffset="8971.0557">10636 4374 0,'0'36'110,"0"-1"-95,0-17 1,0-1 0,0 1 15,0 0 31</inkml:trace>
  <inkml:trace contextRef="#ctx0" brushRef="#br0" timeOffset="9566.5237">10689 4374 0,'0'53'125,"0"-17"-125,0 34 16,0 18-16,0-17 16,0-18-16,0 0 15,0-36-15,0 1 16,0 0-16,18-1 31</inkml:trace>
  <inkml:trace contextRef="#ctx0" brushRef="#br0" timeOffset="10262.4335">10707 4269 0,'17'0'62,"1"0"-46,0 0-16,17 17 15,-17 19-15,-1-36 16,1 17-16,0 1 16,-18-1-1,17 1-15,-17 0 16,0-1-1,18 1-15,-18 0 16,0-1-16,0 1 16,0 0-16,0 17 15,0 0 1,0-17-16,0 17 16,-18-35-16,1 35 15,-19 18 1,19-35-1,-1-1-15,0 1 16,1-18 0</inkml:trace>
  <inkml:trace contextRef="#ctx0" brushRef="#br0" timeOffset="10993.4975">11095 4657 0,'0'17'93,"-18"54"-77,18-36-16,0-17 16,0 17-16,0-17 15,0-1-15,18 1 16,-1 0-1,1-18 1,0 0 0,-1 0-1,1 0-15,0 0 16,-1 0 0,-17-18-16,18 18 15,-18-18-15,0 1 16,18-36-16,-18 35 15,0-17 1,0 17 0,0-17-1,0 17 17,-18 1-17,0-1-15,1 18 31,-1 0-15,0-18 0</inkml:trace>
  <inkml:trace contextRef="#ctx0" brushRef="#br0" timeOffset="11434.3226">11677 4533 0,'0'0'16,"18"0"-16,-1 0 31,1 0-31,17 0 0,-17 0 16,17 0-1,-17 18-15,35-18 16,-18 17-16,-17-17 16,-1 0-16,18 0 15,-17 0-15,0 0 16,-1 0-16,1 0 15,0 0-15,-1 0 16,1 0-16,0 0 16,34 0-16,1 0 15</inkml:trace>
  <inkml:trace contextRef="#ctx0" brushRef="#br0" timeOffset="11910.1187">12524 4233 0,'0'36'32,"0"-1"-17,0 0-15,0 0 16,0 18-16,0 0 15,0 0-15,0 0 16,35 0-16,-35 0 16,0-35-16,0 17 15,0 0-15,18-17 16</inkml:trace>
  <inkml:trace contextRef="#ctx0" brushRef="#br0" timeOffset="12935.5109">12612 4216 0,'0'-18'62,"35"18"-46,-17 18 0,17-18-1,-17 35 1,17-17-1,-35-1-15,35 19 16,-35-1 15,18-18-31,-18 1 32,0 0-17,0-1-15,0 1 16,0 0-16,0-1 15,0 19 1,0-19-16,-18 36 16,18-35-1,-17-1-15,-19 19 16,19-19-16,-1 1 16,0 0-16,1-1 15,-1 1-15,0-18 16,18 17-16,-17-17 15,-18 0 1,17 0 0</inkml:trace>
  <inkml:trace contextRef="#ctx0" brushRef="#br0" timeOffset="13672.0397">12859 4516 0,'17'0'15,"1"0"17,17 0-32,1 0 15,-19 17 1,1-17-16,0 0 16,-1 18 77,-17-1-77,0 1-16,0 17 16,0 18-16,0-17 15,0-1-15,0-18 16,0 19-16,0-19 15,0 1-15,0 0 16,0-1 0</inkml:trace>
  <inkml:trace contextRef="#ctx0" brushRef="#br0" timeOffset="14134.8226">12982 4780 0,'18'0'78,"0"0"-78,-1 0 16,1 0 0,-1 0-16,1 0 46,0 0-30,70 0 78,18-18-79</inkml:trace>
  <inkml:trace contextRef="#ctx0" brushRef="#br0" timeOffset="25817.7622">4233 5838 0,'-17'0'140,"-19"18"-124,19-18 0,-1 18-1,-17-1-15,17 19 16,1-36-16,-1 35 16,0-17-16,1-1 15,-19 36-15,1-35 16,35 17-16,-18-17 15,-17-1-15,35 19 16,-17-19-16,-1 1 16,18 0-16,-18-18 15,18 35-15,-17 0 16,-1-35-16,18 35 16,-18 1-1,1-1 1,17-17-1,0-1-15,-18 18 16,18 1-16,-18-36 16,18 35-16,0 0 15,0 1-15,-17-1 16,17 18-16,0-36 16,0 36-16,0-17 15,0-1-15,-18 35 16,1-70-16,17 53 15,0-35-15,0 0 16,0-1-16,0 19 16,0-1-16,0 18 15,-18-18-15,18 0 16,0 18-16,-18 0 16,18-35-16,-17 35 15,17 0-15,0-18 16,-18 35-16,18-17 15,-18 0-15,18-17 16,-17 34-16,17-17 16,0 18-16,0-18 15,0 17 1,0-17-16,0-18 16,0 18-16,0-18 15,0 36-15,0-36 16,0 1-16,0-1 15,0 0-15,0-17 16,0 17-16,0 0 16,0 1-16,0-19 15,0 36-15,35-18 16,0 18-16,1-17 16,-19-19-16,54 54 15,-54-54-15,54 36 16,-36-35-16,0 17 15,1-35-15,17 36 16,0-19-16,-36 18 16,19-17-16,-1-18 15,35 35-15,-52-35 16,35 18-16,0 0 16,-18-18-1,0 0-15,36 17 16,-53-17-16,17 0 15,0 0 1,18 0-16,-18 0 16,18 0-16,-17 0 15,16-17-15,1-36 16,-17 35-16,17-17 16,-1 17-16,-16-35 15,17 36-15,-36-19 16,19 1-16,-19 0 15,1 17 1,-1 1 0,-17-1-16,0 0 15,18-17 1,-18 17-16,18-17 16,-18 17-1,0-17-15,0 17 0,0-17 16,17 0-1,-17 17 1,0 1-16,0-36 0,0 35 16,0-35-16,0 36 15,0-19-15,0-17 16,0 36-16,0-36 16,0 0-1,0-18-15,0 18 16,0-17-16,0 17 15,0-35-15,0 35 16,0-18-16,0 1 16,0 17-16,0-18 15,0 1-15,0 52 16,0-35-16,0 0 16,0 36-16,0-36 15,0 17-15,-17 1 16,17 17-16,-36-34 15,36 16-15,0 19 16,-17-19-16,-1 1 16,18-18-16,-17 18 15,-1 17-15,0-35 16,18 18-16,-17-18 16,-19-17-16,19 34 15,17 1 1,-36 0-16,19 17 15,17 0-15,-18 1 16,1-18-16,-1-1 16,0 19-1,1-1 1,-1 0-16,18 1 16,-18 17-16,-17-36 15,17 19-15,18-1 16,-17 18-16,-1-17 15,1 17-15,-19-18 16,36 0-16,-17 18 16,-36-53-16,35 53 15,0-17-15,1-1 16,17 0-16,-18 18 16,0-17-16,1 17 15,-1-18-15,-17-17 16,17 35-16,1-18 15,-1 1-15,0 17 16,1 0 0,-1-18-1,0 18 17,1 0-17,-1 0 63</inkml:trace>
  <inkml:trace contextRef="#ctx0" brushRef="#br0" timeOffset="29769.581">8414 4216 0,'-18'-18'16,"0"18"47,-17 0-48,18 0 1,-19 0-1,19 0-15,-19 0 16,1 0 0,-18 0-16,-17 0 15,17 0-15,-18 0 16,36 0-16,0 0 16,17 0-1,0 0-15,-17 0 16,0 0-1,17 0 1,-35 18-16,36-18 16,-36 35-16,17-35 15,1 0-15,-35 18 16,17-18-16,0 0 16,35 0-16,-35 17 15,0-17-15,18 18 16,0 0-1,17-18-15,0 17 16,1-17-16,-19 18 16,36-1-16,-35-17 15,18 18 1,-54 35-16,36-35 16,-53 35-16,52-18 15,-17 0-15,0 0 16,18 1-16,18-1 15,-19 0-15,19 0 16,17-17-16,-18 17 16,18 1-1,0-1-15,0-17 16,0 17-16,18 35 16,-1 1-16,36 17 15,35 0-15,-35-35 16,0 18-16,35-36 15,-17 18-15,-18 0 16,0-18-16,35 1 16,0 16-16,-17 1 15,17-35-15,-18 17 16,-17-35-16,36 36 16,-19-36-16,-17 17 15,35-17-15,-35 35 16,53-35-16,-53 0 15,17 0-15,1 0 16,-18 0-16,17 0 16,-17 0-16,36 0 15,-37 0-15,54 0 16,-17 0-16,-37 0 16,1 0-1,18 0-15,-18-17 16,0-1-16,0-17 15,0 17-15,0 1 16,-18-1-16,0-17 16,0 35-16,36-53 15,-18-18-15,0 54 16,-36-1-16,19-35 16,-1 18-16,-17 17 15,-1-17-15,1 17 16,-18-17-16,17 0 15,1 35-15,-18-36 16,0 19-16,0-19 16,0 19-16,0-18 15,0 17-15,0 0 16,0 1-16,0-19 16,0 1-16,0 17 15,0-34 1,0 34-1,0 0-15,0-17 16,0 17 0,0 1-1,-18-1-15,18 0 16,-17-17-16,-1 17 16,-17 1-16,17-18 15,-17 17-15,35 0 16,-35-17-16,-1 17 15,19-17-15,-36 0 16,0 0-16,0 17 16,0-35-16,36 53 15,-36-53-15,35 53 16,-35-53-16,35 53 16,-17-17-16,17 17 15,1-18 1,-1 18-16,1 0 15,-1-18-15,0 18 16,1 0 0,-1 0-16,-17 0 15,-1 0 1,19 0 0,-18 0-16,17 0 15,-17 0 1,17 0-16,-35 0 15,35 0 17,1 18-17,-1-18 48</inkml:trace>
  <inkml:trace contextRef="#ctx0" brushRef="#br0" timeOffset="32182.6511">11342 3810 0,'-18'0'0,"-17"18"16,17-18-16,18 17 15,-53 1-15,18-18 16,0 35 0,17-35-16,-17 0 15,17 18-15,-17-1 16,0 1-1,17-18-15,-17 0 16,17 18-16,-17-1 16,17-17-16,-35 18 15,18 0-15,17-18 16,-35 17-16,36-17 16,-18 18-16,-1 0 15,19-1-15,-19-17 16,1 18-1,0 0-15,17-1 32,1-17-17,-1 18 1,0-1-16,1-17 16,-1 36-1,0-36-15,18 17 16,-35 54-16,17-71 15,18 53-15,0 0 16,0-36-16,0 54 16,0-36-16,0 0 15,0 1-15,0-19 16,0 19-16,0-1 16,18 18-16,0-36 15,17 19-15,-17-1 16,17-17-16,-17 17 15,17-35-15,0 18 16,18 17-16,-18-17 16,1 17-16,16-18 15,1 1 1,-35 0-16,17 17 0,18-17 16,0-18-16,-18 0 15,1 53 1,52-53-16,-35 17 15,0-17-15,17 35 16,-17-17-16,18-18 16,-36 0-16,36 0 15,-19 18-15,1-18 16,18 0-16,0 0 16,17 0-16,0 0 15,-18 0-15,1 0 16,0 0-16,-19 0 15,19 0-15,0 0 16,17 0-16,-18 0 16,1 0-16,-1 0 15,19-36-15,-1 19 16,-18-1-16,1-17 16,-18 0-16,35 17 15,-53 0-15,1 1 16,17-1-16,-18-17 15,18 35-15,-53-18 16,35 1-16,-17 17 16,-1-18-1,19 0-15,-19 18 0,1-17 16,17-1 0,-17 0-1,-1 1-15,1-19 16,0 36-16,-18-17 15,35-36-15,-17 18 16,-18-1 0,0 19-16,0-19 15,0 1-15,0 0 16,0 0-16,0-18 16,0 17-1,-36-17-15,36 1 16,-35 34-16,17-35 15,-17 18-15,0-1 16,0 1-16,-1 0 16,-17-18-16,18 18 15,-18-1-15,-35-52 16,70 71-16,-17-1 16,-53-35-16,35 35 15,0-17-15,18 17 16,-1 1-16,19 17 15,-36-35-15,0 35 32,35 0-17,-35 0-15,53-18 16,-17 18-16,-18 0 16,17 0-16,-17 0 15,17 0-15,-17 0 16,-1 0-16,-17 0 15,18 0 1,18 0-16,-36 0 16,0 0-16,35 0 15,-35 0-15,0 0 16,-17 0-16,34 0 16,1 0-16,-18 0 15,36 0-15,-36 0 16,17 0-16,-16 0 15,16 0-15,19 0 16,-1 0-16,-17 0 16,17 0-16,0 0 15,1 0-15,-19 0 16,19 0 0,-1 0-1,1 0 1,-1 0-16,0 0 15,1 0 1,-1 0-16,0 0 94</inkml:trace>
  <inkml:trace contextRef="#ctx0" brushRef="#br0" timeOffset="38683.4528">7567 5927 0,'-18'0'47,"1"0"-31,-1 0-16,-17 0 16,17 0-16,1 0 15,-19 0-15,-17 17 16,53 1-16,-35-18 15,18 0-15,-36 18 16,35-18-16,0 0 16,-17 0-16,0 35 15,17-35-15,0 0 16,-17 0-16,18 0 16,-19 0-16,1 0 15,-18 17-15,0 1 16,0 0-1,36-1 1,-19-17-16,-17 18 16,36-18-16,-36 35 15,18-35-15,-1 18 16,1-18-16,0 18 16,17-18-16,0 0 15,-34 17-15,34 1 16,0-18-16,-35 18 15,36-1 1,-1-17-16,-17 18 16,35-1-16,-53-17 15,53 18-15,-53 17 16,18-17 0,-18 0-1,35-1 1,-17 1-16,17 17 15,-17-17-15,35-1 16,-53 19-16,18-19 16,17 1-16,0 0 15,-17 17 1,0-17 0,35-1-16,-18 1 0,-17 0 31,17-1-16,1 1-15,17-1 16,-18-17-16,18 18 16,-18 0-16,-17 17 15,18-17-15,17-1 16,-36 36-16,19-35 16,17-1-1,-36 19-15,19-1 16,17-17-1,-18-1-15,18 36 16,-35-18-16,35 1 16,-18-19-16,18 36 15,0 0-15,0-18 16,0 18-16,0 0 16,0 0-16,0-17 15,0 16-15,0 1 16,0 0-1,0-35-15,0 0 16,0 34-16,0 1 16,0-35-16,0 17 15,0 18-15,0 0 16,0-18 0,0 18-16,18-17 15,-18 17-15,35 17 16,-35-35-16,0 36 15,35-53-15,-17 34 16,-18 1-16,18-17 16,-18-19-16,17 19 15,1-1-15,0-18 16,-1 19-16,-17-19 16,18 1-16,17 0 15,0-1 1,-35 1-16,36 0 15,-1-18-15,18 35 16,-18-17-16,0-1 16,36 18-16,-36-17 15,1 0-15,16-1 16,37 1-16,-54-18 16,0 18-16,18-1 15,18 19-15,-18-36 16,-36 0-16,18 0 15,-17 0-15,17 0 16,-17 0 0,35 0-16,-35 0 15,17 0-15,0 0 16,18 0-16,-18 0 16,18 0-16,0 0 15,-18 0-15,-17 0 16,17 0-16,-17 0 15,0 0-15,35-18 16,-36 18-16,18-18 16,36 18-16,-36-53 15,1 53-15,34-70 16,-52 52-16,52 1 16,-34-19-16,17 36 15,-18-53-15,0 36 16,0-36-16,36 0 15,-53 18-15,52-18 16,-52 17-16,35 1 16,0-53-16,-18 17 15,18 18-15,-36-17 16,19-1-16,-19 1 16,1 35-16,0-54 15,-1 19-15,-17-1 16,18-17-1,-18 17-15,0 19 16,0-1-16,0 35 16,0-53-16,0 36 15,0 17-15,0-17 16,0 18-16,0-36 16,0 0-16,0 17 15,0 1-15,0-18 16,0 18-16,0-18 15,-18 18-15,1-18 16,-19 18 0,36-1-1,-17 19-15,17-1 16,-36 0 0,36 1-16,0-1 15,-17 1-15,-18-36 16,17 17-16,0 19 15,-17-72-15,17 72 16,1-18-16,-1-1 16,0 36-16,18-17 15,-17-1 1,17 0-16,-18-17 16,0 17-1,1 1-15,17-36 16,-35 35-16,17-17 15,18 17-15,0-35 16,0 36-16,-18-19 16,18 19-16,-17-18 15,17 17 1,0 0 0,0 1-16,0-1 31,-18 18 156</inkml:trace>
  <inkml:trace contextRef="#ctx0" brushRef="#br0" timeOffset="62600.4386">11430 5750 0,'-18'0'46,"-17"0"1,17 0-47,1 0 16,-1 18-16,1 0 16,-19-1-16,1 1 15,-18 17-15,-18 18 16,19 18-16,16-54 15,-34 36-15,-18 18 16,70-36-16,-53 18 16,1 0-16,35-18 15,-36 36-15,18-18 16,-17 35-16,34-53 16,1 36-16,0-36 15,17 0-15,-17 0 16,17 36-16,-17-53 15,35 17-15,-18 0 16,-17 0-16,35 1 16,-35-1-16,17 18 15,18-18-15,-18-17 16,1 17-16,17 0 16,-18 36-1,0-36-15,18 0 16,0 1-16,-17 34 0,17-34 15,0 34 1,0-35-16,0 18 16,0 0-16,0 0 15,0 35-15,0-35 16,0 18-16,0-1 16,0-17-16,0-35 15,0 35-15,0 0 16,17 35-16,1-35 15,0 35-15,17-17 16,0-1-16,18 1 16,-53-18-16,53 17 15,-18-17-15,-35 0 16,53 35-16,-17-70 16,-1 35-16,-17-36 15,17 1-15,-18 0 16,19 17-16,-1-35 15,-17 53-15,17-53 16,53 53-16,-53-35 16,1-1-16,34 18 15,-17-17 1,18-18-16,-18 0 16,35 18-16,-18-18 15,54 35-15,-36-35 16,0 18-16,18-1 15,-18-17-15,53 0 16,-17 0-16,-1 0 16,18 0-16,-52 0 15,34 0-15,-52 0 16,-1 0-16,1 0 16,-36 0-16,18 0 15,0 0-15,17 0 16,-34-17-16,17-19 15,52 1-15,-87 35 16,17-18-16,1 1 16,-1-1-16,0 1 15,-17-1-15,35 18 16,0-53-16,0 35 16,35-35-16,-53 18 15,18 17-15,0 1 16,0-18-16,-18 17 15,-17 0 1,17 1-16,0-1 16,1-17-16,-19 17 15,71-35-15,-70 36 16,17-19-16,18 1 16,-18 0-16,18-36 15,-35 36-15,17 0 16,1-18-16,-1 0 15,-17 17-15,17-34 16,0 17-16,-17 0 16,17 0-16,-17-17 15,-1 17-15,19 0 16,-19-18-16,-17 54 16,0-54-16,0 53 15,0-17-15,0 17 16,0-17-16,0 0 15,0 0-15,0-1 16,0-17-16,-17 18 16,-1 0-16,18-18 15,-35 0-15,17 35 16,0-52 0,1-1-16,-19 36 0,19 0 15,-18-53-15,17 70 16,18 0-1,-35-52-15,17 52 16,-17-17-16,17 0 16,-17-18-16,-1 17 15,1 1-15,35 0 16,-53-18-16,36 18 16,-36-18-16,35 17 15,-17-34-15,0 35 16,-1-18-16,1 0 15,0 17-15,-36-16 16,53 16-16,-34 1 16,34-18-16,-17 18 15,-1 17-15,19 0 16,-19-17-16,-16 18 16,-1-1-1,35 0-15,-17 18 16,-1 0-16,1-17 15,18 17-15,-36-18 16,0 18-16,0 0 16,0-35-1,0 35-15,0 0 0,0 0 16,18 0 0,0 0-16,-18 0 15,35 0-15,-17 0 16,-1 0-16,1 0 15,18 0 1,-1 0 0,-17 0-16,17 0 15,0 0 1,1 0 0,-1 0-1,0 0-15,1 0 16,17 17 15</inkml:trace>
  <inkml:trace contextRef="#ctx0" brushRef="#br0" timeOffset="66974.4147">16069 6756 0,'-18'-18'63,"1"18"-48,-36 0-15,35 0 16,-17 0-16,17 0 16,-17 18-16,0-18 15,-18 17-15,35-17 16,-52 36-16,52-36 15,-17 17-15,-18-17 16,35 0-16,-35 18 16,18-18-16,-18 35 15,35-35-15,1 0 16,-36 18-16,35-18 16,-35 17-1,36-17-15,17 18 16,-36-18-16,19 18 15,-19-18 1,19 0-16,-1 17 0,1-17 16,-19 36-1,19-36-15,-1 17 16,0-17-16,-35 53 16,18-35-1,17-18-15,18 35 16,-52-17-16,52-1 15,-18 1-15,0 0 16,1 17-16,-1-17 16,18-1-16,-18 18 15,18 18 1,-17-35-16,17 0 16,0 17-16,0 0 15,0-17-15,0 17 16,0-17-16,0-1 15,17 36-15,1-17 16,17-1-16,1 18 16,-1-18-1,0-17-15,0 17 16,-17-35-16,35 53 16,-18-53-16,18 18 15,-18 17-15,1-35 16,-1 18-1,0-1-15,36 18 16,-36-35-16,0 0 16,18 18-16,0 0 15,0-18-15,0 0 16,0 17-16,18-17 16,-19 18-16,1-18 15,-17 0-15,-1 0 16,18 0-16,-18 0 15,0 0-15,1 0 16,-1 0-16,-17 0 16,17 0-16,0 0 15,-17 0-15,17 0 16,-17 0 0,-1 0-1,1 0-15,0 0 16,-1 0-16,1 0 15,0 0 1,-18-18-16,17 18 16,1 0-1,-18-17-15,17-1 16,1 18 0,0-18-16,-18 1 15,35-18-15,-35 17 16,18 18-1,-18-18-15,0 1 16,0-19-16,35 19 16,-35-19-1,0 19 1,0-19-16,0 1 16,0 18-1,0-19-15,0 19 16,0-1-16,0-17 15,0-18-15,0 18 16,0-1-16,0 1 16,0-18-1,0 18-15,0 17 16,0-35-16,-18 36 16,1-36-16,17 17 15,-36 1-15,36 17 16,0-34-16,-35 34 15,17 0 1,1 1-16,-1-1 16,-17-35-16,0 35 31,17 18-31,-17 0 16,17 0-16,0 0 15,1 0-15,-19 0 16,19 0-16,-1 0 15,1 0-15,-19 0 16,19 0-16,-19 0 16,1-17-16,17 17 15,1-18 1,-1 18 15,1 0 63</inkml:trace>
  <inkml:trace contextRef="#ctx0" brushRef="#br0" timeOffset="72257.5059">15681 10513 0,'-18'17'94,"1"-17"-94,-1 36 16,0-36-16,-34 0 15,16 17 1,19-17-16,-36 0 16,35 0-16,-35 0 15,-17 0-15,17 0 16,0 0-16,17 0 16,-16 0-16,-1 0 15,0 0-15,0 0 16,0 0-16,0 0 15,35 0-15,-35 0 16,0 0-16,1 0 16,34 0-16,-35 0 15,35 0-15,-35 0 16,36 18-16,-18-18 16,17 35-16,-35-17 15,18 35 1,17-53-16,-52 70 15,34-34-15,-17 34 16,18-35-16,-18 18 16,35-17-16,-34 52 15,34 18-15,0-18 16,-35 18 0,53-18-16,0-18 15,0 1-15,0 0 16,0-18-16,0-1 15,0-16-15,0 34 16,0-34-16,18 34 16,17-35-16,1 36 15,-1-18-15,-18-18 16,19 18-16,-1 18 16,0-54-16,18 36 15,-17-18-15,-1 1 16,-18-19-16,19 19 15,17-19-15,0 36 16,-1-35-16,19 17 16,-36 0-16,18-17 15,-18 17-15,36-17 16,17 17-16,-35 0 16,35-17-16,18 53 15,-53-71-15,71 35 16,-54-17-16,36 17 15,0 0-15,-36-17 16,36-1-16,18 36 16,-54-53-16,1 18 15,70 0-15,-71-18 16,36 17-16,0 19 16,18-36-1,-54 17-15,-35-17 16,18 0-16,18 0 15,-18 0-15,0 0 16,-18 0-16,36 18 16,-19-18-16,19 0 15,-18 0-15,17 0 16,-17 0-16,0 0 16,-17 0-16,16 0 15,1 0-15,0-35 16,0-1-16,35-17 15,-52-17-15,17 17 16,0-18-16,-36 1 16,1-54-16,17 36 15,-17 18-15,-18 17 16,17 0-16,-17 17 16,0-17-16,0-17 15,0 17-15,0-18 16,0 36-16,0-18 15,0-17-15,0 17 16,0 18 0,0-18-16,-17 0 15,-1-18-15,18 54 16,-35-19-16,17 19 16,-17-36-16,0-18 15,17 18-15,-17-35 16,-1 53-16,-16-71 15,16 71-15,-70-71 16,71 53-16,0-18 16,-18 18-16,0 0 15,18-17-15,-18 52 16,35-17-16,-17 17 16,0 1-16,-18-19 15,0 1-15,18 18 16,-18-1-16,0-17 15,-18 17-15,36 0 16,-18 18-16,18-17 16,-18-1-16,17 18 15,-16 0-15,-1-18 16,17 18-16,1-17 16,-18 17-16,36 0 15,-19 0 1,19 0-16,-36 0 15,17 0-15,1 0 16,-18 0-16,18 0 16,0 0-16,-18 17 15,17-17-15,1 0 16,18 18-16,-36 0 16,35-18-16,-17 17 15,17-17 1,0 18-1,1-18 17,-1 0-1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8-28T10:54:44.8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4904 6350 0,'35'0'141,"-17"0"-125,-1 0-1,-17-18 1,18 18 0,-1-17-16,1 17 15,-18-18 1,0-17 15,0-18-31,0-18 16,35 36-16,-35 17 15,0-35-15,0 18 16,0 0-16,0 0 16,0-1-1,0 1-15,0 17 16,0 1-1,0-1-15,0 1 16,0-1 0,0 0-16,0 1 31,0-1-15,0 0-16,0 1 15,0-1-15,0 0 16,0-34-16,0 34 15,0-17 1,0 17 0,0-35-16,18 18 15,-18 17 1,0 1-16,0-19 16,0 19-16,18 17 15,-18-53-15,17 0 16,-17 35-1,0-17-15,0 17 16,18-17-16,-18 17 16,0-17-16,0 0 15,0-1-15,0 19 16,18-18-16,-18-1 16,0 1-16,17 0 15,1 17-15,-18-17 16,0-1-16,0 19 15,0-36 1,0 18 0,17-1-16,-17 19 15,0-19 1,18 1 0,-18 18-16,0-19 15,0 19 16,18-1-31,-18 0 141</inkml:trace>
  <inkml:trace contextRef="#ctx0" brushRef="#br0" timeOffset="11440.5107">4992 5556 0,'-18'0'125,"-17"0"-125,17 0 31,1 18-15,-1-18 15,0 18 0,1-18-15,-1 17-1,-17 1 32,17-18-15,1 17 14,17 1-30,-18-18-16,0 35 16,-17 1-16,17 17 15,1-18-15,-1-18 16,18 19 0,-18-19-16,1 19 0,-1-19 15,0 19 1,18-1-1,-17-18 1,-1 19-16,18-1 16,-17 0-1,-1 18 1,18-35-16,-18 0 16,18-1-16,0 1 15,-17 17-15,17-17 16,0 17-1,0-17 1,0 17-16,0-17 16,0 17-1,0-18 1,0 19-16,0-19 16,0 1-16,0 17 15,0 1 1,0-1-16,0 0 15,0-17 1,0 17-16,0-17 16,0 17-1,0 0-15,0 1 16,0-19 0,0 18-1,0 1 1,0-19-16,0 19 15,0-1 1,0 0 0,0-17-16,0 35 15,0-36-15,0 1 16,0 0-16,0-1 16,0 19-16,0-19 15,0 18-15,0-17 16,0 17-1,0-17-15,0 17 16,0-17-16,0 0 16,0 17-16,17-17 15,-17 17-15,0 0 16,18 0-16,-18-17 16,35 35-16,-35 0 15,0-36 1,18-17-16,-1 36 15,1 17 1,0-36-16,-1 1 0,1 35 16,0-35-1,17 17-15,-17-18 16,-1 1-16,1 17 16,0-17-1,17 0-15,-35-1 16,35 1-1,-35 0-15,18-18 16,-1 17-16,1-17 16,-18 18-16,18-18 15,-1 35-15,1-35 16,0 0 0,-1 18-16,18-1 15,-17 1-15,0-18 16,-1 18-16,19-1 15,-19 1 1,1 0 0,0-1-16,-1-17 15,1 35 1,-1-35 0,19 0-1,-1 18-15,-17-18 16,-1 0-1,19 35-15,-1-17 16,-17-18 0,17 18-1,-18-1-15,1 1 16,0-18-16,-1 0 16,1 18-1,0-18 1,-1 0-16,1 17 15,0 1 1,-1-18 0,18 0-1,-35 17-15,18-17 16,0 0 0,-1 18 46</inkml:trace>
  <inkml:trace contextRef="#ctx0" brushRef="#br0" timeOffset="12506.6327">5503 8361 0,'-17'0'15,"34"0"48,1 0-47,0 0-1,-1 0 16,19 0-31,-19 0 16,36 0-16,-18 17 16,-17 1-16,0 0 15,-18 17 1,35 0-16,-17-17 16,-1 0-16,1 17 0,-1-35 15,-17 17 1,18 1-16,0 0 31,-1-18-31,-17 17 16,18 1-1,-36 17 126,1-35-125,-19 0-16,1 36 15,18-36-15,-1 0 16,0 17-16,-17-17 15,0 18 1,-1-18-16,19 0 16,17 18-16,-18-18 15,1 17 1,-19-17 0,19 0-16,-1 0 31,0 0 0,-17 18-15</inkml:trace>
  <inkml:trace contextRef="#ctx0" brushRef="#br0" timeOffset="18066.5989">8590 8361 0,'-35'35'140,"17"-35"-124,1 0 0,-1 0-1,0 0 1,-17 18-16,35-1 16,-18-17 15,18 18-16,-35-18 1,35 35-16,-18-35 16,18 18-16,-35 17 15,18-17-15,-1 17 16,0 18-16,1-35 16,-19-1-16,19 54 15,-1-71-15,18 35 16,0-17-16,-18 35 15,18-36-15,0 19 16,-35-1-16,35 18 16,0-18-16,-17 0 15,17 18-15,-18 0 16,18 18-16,0-1 16,-18 1-16,18-36 15,0 0-15,0 18 16,0-35-16,0 17 15,0 1-15,0-1 16,0 0-16,0 0 16,0 18-16,0-35 15,0 35 1,0-36-16,0 36 16,0 0-16,0-35 15,0 17-15,0 1 16,0 16-16,0-16 15,0-1-15,0 18 16,0-18-16,0 18 16,0-18-16,0-17 15,0 17-15,0-17 16,0 53-16,0-19 16,0-34-16,0 35 15,0-18-15,0-17 16,0 17-16,0 18 15,18-18-15,-18 1 16,35-1-16,0 53 16,-35-70-16,53 35 15,-35-18-15,17 0 16,-17 0-16,17-17 16,-17 0-1,-1 17-15,1-35 16,0 35-1,17-17 1,-17 0 0,17-18-16,-17 0 15,17 35 1,0-35-16,0 18 16,-17-18-16,17 17 15,-17-17-15,17 18 16,1-1-16,-1-17 15,0 18-15,-17-18 16,17 35-16,-17-35 16,17 18-16,-17-18 15,17 0-15,0 0 16,0 18 0,-17-18-1,0 0-15,-1 0 16,1 17 78,-18 1-79</inkml:trace>
  <inkml:trace contextRef="#ctx0" brushRef="#br0" timeOffset="18785.1837">8872 11112 0,'18'0'109,"17"0"-109,1 36 16,-19-19-1,1 19-15,-1 17 16,-17-36-16,36 54 16,-36-54-16,17 19 15,1-1-15,-18-17 16,0-1-16,18 1 16,-18 0-16,0-1 31,0 18-16,0-17 1,0 0 0,-36-18-1,19 17 1,-1-17-16,0 18 16,1-18-1,-1 18-15,1-18 31,-1 0 1,0 0-17,1 0-15,-1 0 16</inkml:trace>
  <inkml:trace contextRef="#ctx0" brushRef="#br0" timeOffset="26508.4374">10583 10883 0,'-17'0'16,"-1"0"-1,-17 0 1,17 0-1,-17 0-15,17 0 16,-17 0 0,17 0-16,-17 0 15,0 18 1,17-18-16,0 0 16,1 0-1,-1 0-15,1 0 16,-1 0-16,0 0 15,-17 0 1,0 0-16,-1 0 16,1 0-16,-18 0 15,36 0-15,-36 0 16,0 0-16,35 0 16,-17 0-16,0 0 15,-1 0-15,19 0 16,-1 0-16,0 0 15,-17 35 1,0-35 0,17 0-1,1 0-15,-1 0 16,0 18 0,1-18-1,-19 0-15,19 35 31,-1-35-31,0 18 16,1-1 0,-1 1-16,1 0 15,-19-1 1,19 1-16,17-1 16,-18 1-16,0 17 31,1 18-31,17-35 15,0 0 1,0-1-16,0 1 16,0 0-16,0 17 15,0-18 1,0 19 0,0-19-1,0 19-15,17-1 16,1 0-16,0 0 15,-1-17-15,1 0 16,17 35-16,-17-53 16,-1 17-16,19 1 15,-36 0-15,17-18 16,1 0 0,0 35-16,-1-35 0,-17 18 15,36-18-15,-36 17 16,52 1-16,-52-1 15,36-17-15,-1 36 16,0-1-16,1-17 16,34 17-16,-17-17 15,18 34-15,-1-16 16,-35-19 0,36 1-16,-36 0 15,18-1-15,-35-17 16,52 53-16,-52-53 15,17 18-15,36-18 16,-18 35-16,0-17 16,0-1-16,0-17 15,35 0-15,-18 36 16,36-36-16,-35 17 16,52-17-16,-35 0 15,-17 0-15,17 18 16,-17-18-16,17 0 15,-35 0-15,17 0 16,1 0-16,-1 0 16,19 0-16,-36 0 15,-18 0-15,18 0 16,0-18-16,0 18 16,-36-17-16,36-1 15,-35 18-15,35 0 16,-36-35-16,1 17 15,17 18-15,-17-18 16,-1 1 0,1 17-16,0-35 15,17-18 1,-17 35-16,-18-17 16,0-1-1,17-16-15,1 16 16,-18 1-16,0 0 15,18-1-15,-18 19 16,0-36-16,0 18 16,0-1-16,0 1 15,0 0-15,0-1 16,0 19-16,0-1 16,0-17-16,0 0 15,0 17 1,0 0-16,-18 1 15,18-19-15,-35 1 16,17 18-16,18-19 16,-53 1-16,53 17 15,-18 1-15,-17-1 16,18 0-16,-19 1 16,19-1-1,-1 0-15,-17 18 16,17-35-1,-35 18-15,18-1 16,0-17-16,-1 17 16,-17 0-16,1 1 15,-1-19-15,-18 19 16,-17-18-16,17 17 16,-17 0-16,35-17 15,0 35-15,0-18 16,18 18-16,0 0 15,0 0-15,-1 0 16,19-17-16,-1 17 16,-17 0-16,17 0 15,0 0-15,1 0 16,-36 0-16,35 0 16,-35 0-1,36 0-15,-1 0 16,0 0-16,1 0 15,-1 0-15,0 0 16,1 0-16,-18 0 16,17 0 15,0 17 63</inkml:trace>
  <inkml:trace contextRef="#ctx0" brushRef="#br0" timeOffset="51775.3164">15840 5592 0,'-18'0'125,"0"0"-125,1 0 16,-1 0-16,1 0 15,-1 17-15,-17-17 16,17 18 0,0-1-1,1 1 1,-1 0-1,18-1 64,0 1-48,18 0-16,17-1 1,0 1 0,-35 0-16,18-18 15,17 0 1,-17 0-16,-1 0 16,1 0-1,0 0-15,-1 0 16,1 0-16,0 0 31,-1 0-15,1 0-1,0 0 17,-1-18-32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8-28T10:55:56.1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9208 5186 0,'-36'0'93,"19"0"-77,-19 0-16,19 0 16,-19 0-16,-17 0 15,18 0-15,-35 0 16,17 0-16,-18 0 15,18 0-15,0 0 16,18 0 0,0 0-16,-1 0 15,-16 0-15,34 0 16,0 0-16,-17 0 16,17 0-16,1 0 15,-1 0-15,-17 0 16,17 17-16,-17-17 15,17 0-15,-17 0 16,17 0 0,-17 36-1,17-36-15,-17 0 16,18 0-16,-19 17 16,19-17-16,-19 18 15,-17 0-15,18-1 16,18 1-16,-36 0 15,17-1-15,1 1 16,-18 0-16,18-18 16,0 35-16,17-35 15,0 17-15,-35 19 16,53-19 0,-17-17-16,-1 18 15,0-18-15,18 35 16,-52 36-16,34-54 15,18 19 1,-35-1-16,17-17 16,0 70-16,1-35 15,17-36-15,-18 36 16,18-35-16,0 17 16,0-17-16,0 17 15,0-17 1,35-1-1,-17 1 1,0 0 0,-1-1-16,1-17 15,0 18-15,17 0 16,0-1 0,-17 1-16,17-18 15,-17 35 1,-1-35-16,36 18 15,-35-1 1,-1 1-16,19 0 16,-1-18-1,-17 35 1,35-35 0,-18 18-1,18 35-15,-18-53 16,18 0-16,0 17 15,-35-17-15,34 18 16,1 17-16,0-35 16,-17 0-16,-19 0 15,36 0-15,0 18 16,-35-18-16,35 0 16,-1 17-16,1-17 15,53 36-15,-35-36 16,-1 0-16,36 17 15,-18-17-15,1 0 16,-19 0-16,1 0 16,-18 0-16,0 0 15,-18 0-15,-18 0 16,1 0-16,0 0 16,17 0-16,-17 0 15,17-17-15,-17 17 16,17-36-16,0 19 15,-35-1-15,53-17 16,-18 17 0,1 1-1,16-1-15,-34 0 16,17-17-16,1 17 16,-1-17-16,-17 35 15,17-35-15,0 0 16,-17 35-16,-18-36 15,35 19-15,-35-1 16,18-17-16,-1-18 16,1 53-16,-18-36 15,18 1-15,-18 0 16,35-53-16,-35 52 16,0 1-16,0-18 15,0 18-15,0 0 16,0-1-16,0 19 15,0-18-15,0-1 16,-18 1-16,-17 0 16,0-36-16,17 36 15,-17 17-15,0-52 16,17 52-16,0 0 16,-17-35-16,-53 18 15,52 0 1,1 17-16,0 1 15,17-1-15,-35 18 16,18 0-16,-18-18 16,0 18-16,36 0 15,-1 0-15,-17-17 16,-18-1-16,35 18 16,-17 0-16,17 0 15,-35 0-15,0 0 16,36 0-16,-18 0 15,17 0 1,-17 18 0</inkml:trace>
  <inkml:trace contextRef="#ctx0" brushRef="#br0" timeOffset="2040.9728">18062 5115 0,'-17'0'31,"-19"0"-15,-17 0-1,18 0-15,0 0 16,0 0-16,-1 18 16,1-18-16,17 0 15,-35 0-15,-17 0 16,-1 0-16,1 0 16,-18 0-16,17 0 15,-17 0 1,0 0-16,35 0 15,-18 0-15,18 0 16,-17 0-16,17 0 16,0 0-16,-18 0 15,18 0-15,18 0 16,-18 0-16,18 0 16,-18 0-16,18 0 15,17 0-15,-35 0 16,18 18-16,0-18 15,-1 35-15,19-35 16,-1 0-16,-35 0 16,35 35-16,1-35 15,-36 18-15,18 17 16,-1-35-16,1 53 16,-18-35-16,36 17 15,-1-35-15,18 35 16,0-17-16,0 35 15,0-36 1,0 19 0,0-1-16,0 0 15,18-17 1,-1 35-16,-17-18 16,0 0-16,18 1 15,35 16-15,-53-16 16,17 17-16,36 35 15,-53-71-15,36 54 16,-19-53-16,18 35 16,1-18-16,-1-17 15,-17-1-15,-1-17 16,36 0-16,-35 35 16,0-17-16,17-18 15,0 18-15,-17-1 16,-1 1-16,19 0 15,-19-18-15,36 17 16,0 1-16,0 0 16,-18-18-16,36 0 15,-18 17-15,17 18 16,-17-17-16,35-18 16,-52 0-16,34 18 15,1-1-15,-1-17 16,-17 0-16,18 0 15,-18 0 1,0 0-16,-18 0 16,36 0-16,-19 0 15,1 0-15,-17 0 16,17 0-16,-1 0 16,1 0-16,36 0 15,-36 0-15,-1-35 16,1 17-16,18 18 15,-1-17-15,19-18 16,-1-1-16,-18-17 16,-17 36-16,18-1 15,-18-17-15,-18 17 16,18-35-16,-35 36 16,17-19-16,-17 19 15,-18-19-15,17 19 16,-17-36-16,0 18 15,0-1-15,0 19 16,0-36-16,0 17 16,0 19-16,0-1 15,0-17-15,0 17 16,-17-17-16,-1-18 16,0 35-1,-35-52-15,36 35 0,-19-1 16,-17-52-1,18 53-15,-18-53 16,18 52-16,-18-17 16,18 1-16,0 34 15,17-17-15,0 35 16,1-18-16,-19-17 16,19 35-1,-19-36-15,-16 19 16,34 17-1,-17-18-15,-36-17 16,53 17 0,1 18-16,-36 0 15,35 0 17,-17 0-1,17 0-16,1 18 1</inkml:trace>
  <inkml:trace contextRef="#ctx0" brushRef="#br0" timeOffset="20766.7854">3986 11924 0,'18'0'187,"-18"-18"-155,0-52-32,0 17 15,0 35-15,0-17 16,0 17-16,0-17 15,0 17 1,0 1-16,0-1 16,0 0-16,0 1 15,0-1 1,0 0-16,0 1 16,0-1-1,18-17 1,-1 0-16,-17 17 15,0-35 1,0 35 0,0-17-16,0 18 15,0-1 1,0 0-16,0 1 31,0-1-31,0 0 31,0 1-31,0-1 16,0 0 0,0 1-16,18 17 15,-18-18-15,0 0 16,0 1-16,0-18 16,0 17-16,0 0 15,35-17-15,-35 0 16,18-1-1,-18 19 1,0-1 0,0 1-16,0-1 15,0 0 17,0-17-32,0 17 15,0-17 1,18 35 15,-18-18-31,0-17 16,0 18-1,17-1-15,-17 0 16,0-17 0,0 17-1,0-17 1,0 17-1,0 1 1,18 17-16,-18-18 16,17 18-1,-17-17 1,18-1 0,-18 0-1,18 1 1,-18-1-16,17 18 15,-17-18 1,18 18 140,0 0-93,-1 0-32,1 0-15,0 0-1,17 0 1,-18 0 0,1 0-1,0 0-15,-1 0 16,19 0-16,-19 0 15,19 0-15,-1 0 16,0 0-16,-17 0 16,17 0-16,0 0 15,-17 0-15,0 0 16,-1 0 0,1 0-16,17 0 15,-17 0-15,-1 0 16,19 0-1,-19 0-15,1 0 16,17 0 0,-17 0-1,0 0-15,-1 0 16,1 0-16,17 0 16,0 0-16,1 0 15,-19 0 1,1 0-16,0 0 15,-1 0 1,1 0-16,-1 0 16,1 0-1,17 0-15,1 0 16,-1 0 0,0 0-16,18 0 15,0 0-15,-18 0 16,18 0-16,-17 0 15,-1 0-15,0-35 16,0 35-16,-17 0 16,0 0-16,-1 0 15,36 0-15,-35 0 16,17 0-16,-17 0 16,17 0-16,0 0 15,1 0 1,-19 0-1,19 0 1,-19 0 0,18 0-1,-17 0 17,0 0-1,-1 0-16,1 0 17,0 0 202,-18 35-187,0-17-31,0 17-1,0-17-15,0 17 16,0-17-16,17 17 15,-17-17 1,0 17 0,0 0-1,18-35-15,-18 18 32,0 17-1,18-17 0,-18 17-31,17 18 16,-17-35-1,18-1 1,-18 1-16,17 52 16,-17-52-16,0 17 15,36 1-15,-19-1 16,-17 0-16,18 0 15,-18-17-15,35 35 16,-35-35 0,18 17-16,-18 0 15,0-17 1,0 17 0,18 0-1,-1-35-15,-17 18 16,0 0-16,0 17 47,0-17 31</inkml:trace>
  <inkml:trace contextRef="#ctx0" brushRef="#br0" timeOffset="30193.8758">4886 9878 0,'0'-18'62,"-35"18"-31,-18 0-15,18 0 0,17 18-1,0-18 1,-17 0-16,17 17 16,-17-17-16,17 18 15,-17 0 1,17-18-16,1 0 15,-1 0-15,1 17 32,-1-17-17,0 18-15,1 0 16,-1-1 62,0 19-62,18-1-1,-17 0-15,17-17 16,0-1-16,0 19 16,-18-19-16,18 1 15,0 17 1,0-17-1,0-1 1,0 1 0,-18-18-16,18 18 15,0-1 1,-17 19-16,-1-36 16,18 35-1,0-17 1,0-1-1,0 1 1,0 0-16,0 17 31,0-18-31,18 19 16,-1-19-16,19 19 16,-19-19-16,1 1 15,17 0-15,-17-1 16,0 1-16,34-1 15,-34-17 1,17 36-16,-17-19 16,17-17-1,1 0-15,-36 18 16,88 17 0,-53-17-16,-17-18 15,17 0-15,0 0 16,36 35-16,-36-17 15,0-18-15,18 0 16,53 17 0,-88-17-16,35 0 15,0 36-15,-18-36 16,0 0-16,-17 0 16,35 0-16,-36 0 15,36 17-15,0-17 16,-35 0-16,-1 0 15,1 0-15,17 0 16,1 0 0,-1 0-16,0 0 15,0 0 1,-17 0-16,35 0 16,-35 0-1,-1 0-15,19-17 0,17 17 16,-18-18-16,0 0 15,0 1 1,-17-1 0,17 18-16,1-35 15,-19 35-15,1-35 16,-1 17 0,1 0-16,0-17 15,-1 17-15,1 1 16,-18-1-1,35-17-15,-35 0 16,0 17 0,0-17-16,0 17 15,0-17 1,0 17 0,0 1-16,0-1 15,0-17-15,0-1 16,-17 19-1,17-19-15,-18-17 16,-17 36-16,17-18 16,-17-18-16,17 17 15,-17 19 1,17-19-16,1 1 16,-19-18-1,19 36 1,17-1-16,-36 0 15,36 1-15,-17-1 16,-1 0-16,1 1 16,-1 17-1,-17 0-15,17-36 16,-35 19-16,0 17 16,-35-18-16,17 1 15,54-1-15,-54 0 16,36 18-16,17 0 15,-35 0-15,36 0 16,-19 0-16,-16 0 16,16 0-16,-17 0 15,36 0-15,-36 0 16,0 0-16,0 0 16,35 0-16,-17 0 15,-18 18-15,35-18 16,-17 0-16,18 0 15,-19 18-15,19-18 16,-1 0 0,0 0-16,-17 0 15,17 0 17,1 35-17,-1-35 16,1 0-15</inkml:trace>
  <inkml:trace contextRef="#ctx0" brushRef="#br0" timeOffset="35752.8474">6579 11906 0,'18'0'31,"0"0"-31,-1 0 16,19 0 0,16 0-16,1 0 15,18 0-15,-18 0 16,35 0-16,-35 0 16,17 0-16,-17 0 15,18 0-15,-36 0 16,36 0-16,-1 0 15,-17 0-15,0 0 16,18-17 0,-18-1-16,-18 18 15,18 0-15,0 0 16,-18 0-16,0 0 16,18-18-16,-17 18 15,16 0-15,1 0 16,-35 0-16,35-17 15,0 17-15,-36 0 16,36 0-16,0 0 16,-17 0-16,-1 0 15,-18 0-15,19 0 16,-1 0-16,-17 0 16,-1 0-1,1 0 1,0 0-16,-1 0 31,18 0-31,1 0 16,17 0-1,0 0-15,0 0 16,-18 0-16,18 0 16,0 0-16,0 0 15,-36 0-15,18 0 16,1 0-16,17 0 15,0 0 1,0 0-16,17 0 16,-35 0-16,18 0 15,-17 0-15,16 0 16,1 0-16,0 0 16,0 0-16,-18 0 15,1 0-15,34 0 16,-17 0-16,-35 0 15,35 0-15,0 0 16,-36 0-16,36 0 16,0 0-16,-18 0 15,18 0-15,0 0 16,-17 0-16,16 0 16,1 0-16,-35 0 15,35 0-15,-18 0 16,-17 0-16,35 0 15,-18 0-15,18 0 16,-18 0 0,1 0-16,16 0 15,-16 0-15,-1 0 0,18 0 16,17 0 0,-17 0-16,0 0 15,-17 0-15,34 0 16,-35 0-16,1 0 15,17 0-15,0 0 16,-1 0-16,19 0 16,-53 0-16,35 0 15,-1 0-15,-34 0 16,17 0-16,18 0 16,-17 0-16,17 0 15,-18 0-15,18 0 16,0 0-16,-36 0 15,19 0-15,-19 0 16,18 0-16,-17 0 16,0 0-16,-1 0 15,1 0 1,17 0-16,-17 0 16,17 0-16,0 0 15,18 0-15,0 0 16,0 0-16,-18 0 15,18 0-15,-35 0 16,17 0 0,18 0-16,-35 0 0,35 0 15,-18 0 1,0 0-16,-17 0 16,17 0-16,1 0 15,-19 0-15,1-18 16,-1 18-16,1 0 15,0-18-15,-1 18 16,1 0-16,17 0 16,-17 0-1,0 0 1,-1 0 0,1 0-1,0 0 1</inkml:trace>
  <inkml:trace contextRef="#ctx0" brushRef="#br0" timeOffset="39615.1642">15822 13176 0,'-18'0'15,"1"0"1,-18 0 0,-1 0-16,19 0 15,-19 0-15,-17 0 16,-17 0-16,17 0 15,-35 0-15,35 0 16,-18 0-16,18 0 16,18-17-16,-35 17 15,-19-18-15,36 18 16,-17-18-16,-36-35 16,88 53-16,-17 0 15,-18 0-15,18 0 16,0 0-1,-36 0-15,18 0 0,-17 0 16,-1 0 0,18 0-16,-17 0 15,-1 0-15,18 0 16,-35 0-16,35 0 16,-18 0-16,19 0 15,-19 0-15,18 0 16,0 0-16,0 0 15,18 18-15,0-18 16,17 0-16,-53 35 16,36-17-16,0-18 15,0 0-15,17 18 16,-70 17-16,70-35 16,1 0-16,-36 35 15,35-35-15,0 18 16,-17-1-16,17 1 15,1-18-15,-18 18 16,35-1-16,-18 1 16,-17 17-16,17-17 15,0 35-15,-17-18 16,17-17-16,1 52 16,-1-52-16,0 35 15,1-18 1,17-17-16,-35 52 15,35-52-15,-18 35 16,0-35-16,18 17 16,-17 0-1,17-17-15,0-1 16,0 1-16,0 0 16,0-1-16,0 1 15,0 35 1,17-53-16,1 17 15,0 1-15,34 17 16,-16 1-16,17-1 16,35 0-16,-35 1 15,53 34-15,-71-52 16,71 17-16,-53-17 16,17 17-16,1 0 15,-36-35-15,36 18 16,-19-1-16,37 19 15,-19-19-15,-17 1 16,53-18-16,-35 0 16,34 18-16,-34-1 15,0 1-15,70-18 16,-53 18 0,-18-18-16,19 17 15,16 18-15,-34-35 16,52 18-16,-70 0 15,53-18-15,-71 0 16,36 0-16,0 0 16,-1 0-16,1 0 15,-1 0-15,-17 0 16,18 0-16,17-36 16,-35 19-16,0-1 15,0 1-15,0-1 16,-18-17-16,0 35 15,0-53-15,1 53 16,17-36-16,-36 19 16,18-54-16,-17 54 15,0-1-15,17-53 16,-17 54-16,35-54 16,-53 18-16,0 18 15,17 0-15,-17 17 16,0-17-16,0 0 15,0-1-15,0-17 16,0 18 0,0-18-16,0 18 15,0-18-15,-17 18 16,-1 17-16,18-17 16,-53-1-16,53 19 15,-18-1-15,18 1 16,-17 17-16,-1 0 15,-17 0 1,17 0 0,1 0-1,-1 0-15,0 0 16,-17 0-16,17 0 16,-17 0-1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8-28T10:56:45.7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6191 9472 0,'-17'-18'78,"-19"18"-78,19 0 16,-36 18-16,35-18 16,-17 0-16,17 18 15,-17-18-15,17 0 16,1 17-16,-19-17 16,19 18-16,-1-18 15,-17 18 1,-18-18-1,0 17-15,35 19 16,-17-36-16,-53 35 16,53-18-16,-1-17 15,-17 18-15,36 0 16,-18-1-16,-18 1 16,35 0-1,-17-1-15,-1-17 16,19 18-16,-19 0 15,19-1-15,-18 18 16,-1 1-16,1-1 16,17-17-16,1-1 15,-36 36-15,18-17 16,17-19-16,0 18 16,1-17-16,-1 0 15,-17 35-15,17-53 16,0 53-16,-17-36 15,35 36 1,-17-35-16,-1 17 0,18 0 16,-18 18-1,1 0-15,-1-35 0,0 35 16,1-18-16,-1 18 16,18 0-1,0-18-15,-35 18 16,35-35-16,0 52 15,0-35-15,-18 18 16,18 0-16,-18 0 16,18-18-16,0 1 15,0-19-15,0 36 16,0-17-16,0-19 16,-35 1-16,35 35 15,0-18-15,0 0 16,0 36-16,0-36 15,0 0-15,0 18 16,0-17-16,0 34 16,0-52-16,18 70 15,17-17-15,0-18 16,-17 17-16,53-17 16,-18 35-16,-36-70 15,18 35-15,1-18 16,17 18-16,-18-35 15,18 17-15,-18 0 16,18 0-16,-18-17 16,18 17-1,0-35-15,-35 36 16,35-36-16,-18 17 16,18 1-16,-18-18 15,0 18-15,1-1 16,-1-17-16,18 18 15,0-18-15,0 0 16,-18 17-16,18-17 16,0 0-16,-18 0 15,0 0-15,1 0 16,-1 0-16,0 0 16,-17 0-16,17 0 15,-17 0-15,17 0 16,-17 0-16,-1 0 15,36 0-15,-17 0 16,-1 0-16,35-17 16,-34-1-16,17-17 15,-1-18-15,37 18 16,-36-1 0,-18 19-16,0-19 0,-17-16 15,-1 34 1,36-53-16,-53 54 15,0-1-15,36-35 16,-19 0-16,-17 18 16,53-18-16,-35 18 15,-18-18-15,17 35 16,1-35-16,17 18 16,-17 17-16,0-34 15,17-1-15,-35 35 16,0 0-16,35-52 15,-17 34 1,-18 19-16,0-36 16,0 35-1,0-35-15,0 0 16,0 1 0,0 16-16,0 1 15,0-18-15,0 18 16,0-18-16,0 18 15,0-1-15,0 1 16,0 0-16,0-1 16,-18-34-1,-17-18-15,17 52 0,1 19 16,-1-36 0,0 0-16,-17 0 15,17 18-15,18 0 16,-35-36-16,0 18 15,35 0-15,-53 18 16,35-18-16,-17 0 16,0-18-16,0 36 15,-1-35-15,-17-1 16,18 18-16,0 0 16,-1 18-16,1-18 15,18 18-15,-1-1 16,0 19-16,1-36 15,17 35-15,-36-35 16,19 18-16,-19 0 16,1 0-16,0-1 15,0-52-15,-1 70 16,19-17-16,-1 18 16,18-1-16,-18 0 15,1 18 1</inkml:trace>
  <inkml:trace contextRef="#ctx0" brushRef="#br0" timeOffset="10169.2446">5874 5733 0,'-18'0'125,"0"0"-109,1 0-1,-1 0 32,-17 0-31,0 0 249,17 17-249,0 1 0,1-18-1,-1 18 1,-17-1 15,0 18-15,17-35 15,0 0-31,18 18 16,-17-18-1,-1 0 1,-17 35-16,17-35 15,-17 18-15,35 0 16,-35 17-16,-1-35 16,-17 35-16,36-17 15,-19-1-15,19 19 16,-1-36-16,0 17 16,1 19-16,-1-36 15,1 35-15,-1-35 16,18 18-16,-35 17 15,17-35-15,0 35 16,-35 0-16,53-17 16,-52 35-16,52-35 15,-18-1-15,0 19 16,1-19-16,-1 1 16,0 17-16,-17 0 15,17-35 1,-17 36-1,0-1-15,35-17 16,-35 17-16,35 0 16,-18 18-16,18 0 15,-18-18 1,1 18-16,17 0 16,-18-35-16,0 35 15,1 0-15,17 17 16,-36-17-16,36 18 15,-17-36-15,-1 18 16,18-18-16,-17 0 16,17 1-16,0-19 15,0 19-15,-18 16 16,18 1-16,0-17 16,0 17-16,0-1 15,0-34-15,0 35 16,0-18-16,0 1 15,0 17-15,0-1 16,0-34-16,18 17 16,-18-17-1,0 17-15,17-17 16,-17 0-16,18-1 16,-1 18-16,1-17 15,-18 17-15,0-17 16,53 35-16,-35-53 15,-1 35-15,19 18 16,17-35 0,-36 17-16,1 18 15,-1-53-15,19 18 16,-1 17-16,-17-18 16,35 1-16,-1 17 15,-34-17-15,17-18 16,18 18-16,0-1 15,0-17-15,18 18 16,-18 17-16,0-35 16,-18 18-16,35-18 15,-34 18-15,17-18 16,-1 0-16,1 17 16,0-17-16,0 0 15,-18 0-15,18 0 16,0 0-16,0 0 15,-35 0-15,52 0 16,-17 0-16,0 0 16,-17 0-16,-1 0 15,18 0-15,17-17 16,-34-1-16,34-17 16,-35 17-16,1 0 15,17 1 1,-36-19-16,36 1 15,35-53-15,-52 53 16,-19-1-16,19 19 16,-19-19-16,18 1 15,-35 0-15,0 0 16,18-1-16,17-17 16,-35 18-16,0-18 15,18 36-15,0-1 16,-1-17-16,1-36 15,-18 54-15,0-36 16,0 0-16,0 35 16,18-70-16,-18 35 15,35 0-15,-35 0 16,0 18-16,0 0 16,0-18-16,0 35 15,0-17-15,0-18 16,0 17-16,0 19 15,0-18-15,0 17 16,0-17-16,0-1 16,-18 1-16,18 17 15,0-34 1,-35 16-16,35 19 16,-18-1-16,1-35 15,-1 18-15,0 0 16,1-1-16,17 1 15,-53 17-15,53-17 16,-35 0-16,17 0 16,18-1-16,-35 1 15,17-36-15,0 54 16,1-1-16,-1-35 16,-17 0-16,17 18 15,1 17-15,-1-17 16,0 17-16,1-17 15,-1 0-15,-17 17 16,35-17-16,-18 17 16,0 1-16,1-19 15,-1 36-15,0-35 16,1 17 0,-1 1-16,18-1 15,-17 1-15,-1-1 16,0 0-1,1 1 1,-1-1-16,0 0 16,-17-17-16,17 17 15,-17-17-15,18 18 16,-1 17-16,0-36 16,1 36-1,-1-17-15,0 17 16,1 0-1,-19 0 1,19 0 15,-18 0-15,17 0 15,-17 0 0,17 0-15,18 17 15,-35-17 1,17 0-17</inkml:trace>
  <inkml:trace contextRef="#ctx0" brushRef="#br0" timeOffset="17640.7133">5733 10689 0,'-18'0'62,"0"0"-46,-17 0 0,0 0-16,17 0 15,-17 0-15,17 0 16,-17 0-16,0-17 15,17 17 1,0 0 0,-17 0 15,18 0 0,-19 0-15,19 0 15,-1 0 0,0 0-15,1 0-16,-1 0 31,0 0-31,1 0 16,17 17-16,-36 1 15,19-18 1,-1 17 0,-17 19-1,17-36-15,1 35 16,17-17 0,-18-1-16,0 1 15,18 17-15,0-17 16,-35 35-16,17-36 15,18 36-15,-17-35 16,-1 35-16,18-36 16,-17 19-16,17-19 15,0 1 1,0 17-16,0-17 16,0 0-16,0 17 15,0 0 1,0 0-16,17 1 15,1-1 1,-1-17-16,1-1 16,0-17-16,-1 18 15,-17 0-15,18-1 16,0 1-16,-1-18 16,19 35-16,-19-35 15,1 18-15,-1-18 16,1 0-1,0 17-15,17 1 16,-17-18 0,17 18-16,-17-18 15,-1 0 1,19 0-16,16 0 16,-34 0-16,17 0 15,-17 0 1,35 0-16,0 0 0,-36 0 15,19 0 1,17 0-16,-18 0 16,18 0-16,-36 0 15,1 0-15,0 0 16,-1 0-16,19 0 16,-19 0-1,36 0-15,-35 0 16,17 0-16,-17 0 15,17 0 1,-17 0 0,17 0-1,-17 0 1,17 0 0,-17 0 15,-1-18-16,1-17 1,-1 35 0,-17-18-16,18-35 15,0 36 1,-1-19-16,-17 19 16,18-19-16,-18 19 31,0-19-31,0 19 15,0-1-15,0 1 16,35-19 0,-35 1-16,0 0 15,0 17 1,0-35-16,0 35 16,0-17-16,0 18 15,0-1-15,0-17 16,0 17-1,0-17-15,-17 17 16,-1 0 0,0 1-16,-17 17 15,17 0 1,1 0-16,-1 0 16,1 0-16,-1 0 15,0 0-15,1 0 16,-1-18-16,-17 18 15,17 0-15,-17 0 16,17 0 0,-17 0-16,0-17 15,17 17-15,0 0 16,1-18-16,-19 18 16,19-18-1,17 1 1,-18 17 62</inkml:trace>
  <inkml:trace contextRef="#ctx0" brushRef="#br0" timeOffset="18796.7324">3228 10989 0,'35'0'0,"0"0"31,1 0-16,-19 0-15,19-18 16,-19 18 0,36 0-16,-35 0 15,17 0-15,-17 0 16,17 0-16,-17 0 16,17 0-16,0 0 15,-17 0 1,0 0-1,-1 0 17</inkml:trace>
  <inkml:trace contextRef="#ctx0" brushRef="#br0" timeOffset="22028.6477">3140 11077 0</inkml:trace>
  <inkml:trace contextRef="#ctx0" brushRef="#br0" timeOffset="32751.3351">23513 8961 0,'-18'17'110,"0"36"-110,1-35 15,-1 17-15,18-17 16,0 35-16,-35 0 15,35-18 1,0 0 0,0-17-1,0 17 1,0-17-16,35 17 31,-17-35-15,-1 0-16,1 0 15,0 18-15,-1-18 16,1 0-16,17 17 16,-35 1-16,18-18 15,-1 0-15,1 0 16,17 0 0,-17 0-1,0 0 1,-1 0-1,1 0-15,0 0 16,-1-18 0</inkml:trace>
  <inkml:trace contextRef="#ctx0" brushRef="#br0" timeOffset="33303.885">23266 9243 0,'0'0'0,"35"0"16,-17 0-16,35 0 15,-18-35-15,0 35 32,-17 0-32,-1 0 0,1 0 15,17 0 1,-17 0-1,0 0-15,-1 0 16,1 0 0,-1 0-1,1 0-15</inkml:trace>
  <inkml:trace contextRef="#ctx0" brushRef="#br0" timeOffset="34215.0905">23530 8749 0,'0'0'0,"-35"0"0,0 0 16,-18 0-1,0 0-15,18 0 16,-1 18-16,1-1 16,0 1-16,0 17 15,-71 36-15,88-54 16,-35 19-16,0 16 16,18 1-16,-18 0 15,35-17-15,1 34 16,-1 1-16,18-18 15,0 17-15,0-17 16,0-18-16,0 1 16,18 34-16,17-52 15,18 35-15,-18-36 16,36 36-16,-36-53 16,0 36-16,36-19 15,-53 1-15,34-1 16,1 1-16,0 0 15,18-1-15,-18-17 16,17 0 0,1 0-16,-1 0 15,-34 0-15,34 0 16,-35 0-16,-17 0 16,35 0-16,0-17 15,-18-1-15,53-35 16,-70 53-16,35-53 15,0 18-15,-35 0 16,34-18-16,-34 18 16,17-36-16,-35 36 15,0-18-15,18 0 16,-18 18-16,0-18 16,0 35-16,0-35 15,0 36-15,0-19 16,0 19-16,0-19 15,0 19-15,0-1 16,-18 18-16,18-35 16,-17 35-16,17-36 15,-36 19-15,19-1 16,-1 1 0,1-1-16,-1 18 15,0 0 1,-17 0-1,0 0 1,17 0-16</inkml:trace>
  <inkml:trace contextRef="#ctx0" brushRef="#br0" timeOffset="42343.0899">4463 9948 0,'-36'0'79,"19"0"-64,-1 18-15,-35 35 16,36-18-16,-19 36 15,19-36-15,-1 0 16,-17 53-16,17-52 16,18-1-16,-18 18 15,1 0-15,-1-18 16,18 0-16,0 1 16,-35 34-16,17-17 15,18-18-15,0 1 16,0-1-16,0 0 15,0 1-15,0-19 16,0 18-16,0 18 16,0-17-1,0-1-15,0-17 16,0 17-16,0-18 0,0 36 16,0 0-16,0-17 15,0 34-15,0-35 16,0 1-1,0 17-15,18 0 16,-18-1-16,18-34 16,-18 35-16,0-18 15,0 1-15,0-1 16,0-17-16,35 34 16,-35-16-16,17-1 15,-17-17-15,18 17 16,0 0-16,-1-35 15,1 18-15,17 17 16,1-17 0,-1-18-16,18 0 15,-36 0-15,36 17 16,-53 1-16,36-18 16,-19 0-16,18 0 15,-17 0-15,17 0 16,-17 0-16,0 0 15,35-18-15,-18 18 16,0 0 0,-17-35 31,-1 35-47,1 0 15,17-18 16,-17 18-15,0-35 15,35-53-31,-53 53 16,0 17-16,17-35 16,18-17-16,-35 52 15,0-35-15,0 35 16,0-17-16,0 0 15,0-18-15,0 18 16,0 17-16,0-17 16,0 17-16,0-35 15,0 36-15,18-36 16,-18 17 0,0 19-16,0-1 15,0-35-15,0 18 16,0-18-1,0 35-15,0 1 16,0-19 0,0 1-1,0 0-15,0-18 16,-18 53 0,18-35-16,-17-1 15,17 19-15,-18-1 16,1 0-16,-1-17 15,18 18-15,-53-19 16,53 1-16,-18 0 16,1 17-16,-19-52 15,36 52 1,0-17-16,-35-1 16,18 19-16,17-19 15,0 19-15,-18-1 16,0-17-16,1 35 15,17-18-15,0 1 16,-18-1-16,0 0 16,1 18-1,-19 0-15,19-17 16,-1 17 0,0 0-16,1 0 31,-18 0-16,17 0 17</inkml:trace>
  <inkml:trace contextRef="#ctx0" brushRef="#br0" timeOffset="54456.8281">16192 9631 0,'0'-18'31,"-17"18"0,-1 0-31,1 0 16,-1 0 0,0 0-16,1 0 15,-1 0 1,0 0-16,1 0 16,-19 0-16,1 18 15,-18-18-15,-53 35 16,-17 18-16,0-18 15,-1 1-15,18-1 16,36-18-16,52 1 16,-35-18-16,18 18 15,17-1-15,1-17 16,-1 18-16,-17 0 16,17-1-16,-17 1 15,17 0-15,0-1 16,1 1-16,-1-18 15,0 18-15,1 17 16,-1-35 0,1 35-16,-19-17 15,36-1-15,-17 19 16,-19-1-16,19-17 16,17 34-16,-18 1 15,18-17-15,-35 17 16,35-36-16,0 19 15,0 16-15,0-16 16,0 17-16,0 0 16,0-18-16,0 0 15,0 18-15,0-18 16,0 18-16,-18-18 16,1 36-16,17-36 15,-36 53-15,36-70 16,0 17-16,0 18 15,0-17-15,0-1 16,0 18-16,0 0 16,0 0-16,0-18 15,0 35-15,0-17 16,0 0-16,0 0 16,18 0-16,-18-18 15,18 18 1,-1-17-16,1 17 15,-18-36-15,17 18 16,-17 18-16,53-17 16,-53-1-16,53 35 15,-53-52-15,18 35 16,52 18 0,-70-36-16,36 0 15,-1 18-15,18-18 16,-35 1-1,-1-36-15,1 17 16,17 1-16,0 0 16,-35-1-16,36-17 15,-1 0-15,18 18 16,17 35-16,-17-36 16,-17-17-16,34 36 15,1-19-15,-1 1 16,1-18-16,-18 0 15,17 0-15,-52 35 16,35-35-16,-18 0 16,18 0-16,-35 0 15,17 0-15,0 0 16,18 0-16,-18 0 16,18 0-1,18 0-15,-18-17 16,35-1-16,-35-17 15,-18 17-15,18 0 16,18 1-16,-54-1 16,1 0-16,17 18 15,1-52-15,-1 52 16,-35-18-16,18-17 16,-1 35-16,1-36 15,-1 1 1,-17 17-16,0-17 15,0 17 1,0 1-16,18-1 16,-18-17-16,0-18 15,0 35-15,0-35 16,0 18-16,0 0 16,0-18-16,0 18 15,-18-18-15,18 18 16,-35-1-16,35 19 15,0-19-15,-17-17 16,-1-17 0,18 52-16,-35-35 15,35 18-15,-18-18 16,18 18-16,-18-18 16,1 18-16,17-1 15,-18 1-15,0 0 16,18 17-16,0-17 15,0 0-15,-17-1 16,-19 19-16,36-1 16,0-35-16,0 18 15,-17 17-15,-18-35 16,35 0-16,-18 0 16,0 18-16,1-35 15,-1 52-15,18-17 16,-18-1-16,18 1 15,-17-18-15,-1 0 16,18 36-16,-18-36 16,18 0-16,-17-18 15,-18 18-15,35 0 16,-18-17-16,0 17 16,18-18-16,-17 19 15,17-1-15,0-18 16,-18 53-1,18-17-15,-18 0 16,18 0-16,-17 17 16,17 0-16,0 1 15,0-1-15,-36 0 16,36 1-16,-17-19 16,17 19-1,0-36-15,-36 35 16,19 1-1,17-1-15,0 0 32,-18 18 30,-17 0-46</inkml:trace>
  <inkml:trace contextRef="#ctx0" brushRef="#br0" timeOffset="64957.533">3281 7038 0,'17'0'46,"36"0"-30,-35 0-16,35-18 16,-35 18-16,17-17 15,35-19-15,-17 36 16,-35 0-16,17-17 16,1-1-16,16 18 15,-34 0 1,35-18-16,-35 18 15,-1 0-15,19-17 16,-19 17 0,1 0 15</inkml:trace>
  <inkml:trace contextRef="#ctx0" brushRef="#br0" timeOffset="65580.4641">3246 7091 0,'52'0'62,"-34"0"-62,35-18 16,0 18-16,-35 0 16,87-17-16,-69 17 15,17 0-15,-18-18 16,0 0-16,18 18 16,-18 0-16,1 0 15,-19 0-15,19 0 16,-19 0-16,18-17 31</inkml:trace>
  <inkml:trace contextRef="#ctx0" brushRef="#br0" timeOffset="66703.2657">3792 6773 0,'18'0'110,"0"0"-95,-1 0-15,19 0 16,-1 18 0,-35 0-16,17-1 15,19 19-15,-19-19 16,19 18-16,-19-35 16,1 36-16,0-36 15,-1 17-15,-17 1 16,18-18-16,17 18 15,-17-18 17,-1 0-17,-17 17 1,0 1 62,-17-18-62,-1 0-1,1 0-15,-36 18 16,35-18-16,-17 17 16,-1 18-16,-17-17 15,1-18-15,-1 18 16,17-1-16,1-17 15,17 0 1,-34 18-16,34 17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8-28T10:58:08.6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5574 6668 0,'18'-18'16,"34"18"-1,-34 0-15,17-18 16,-17 18-16,35-35 15,-18 35 1,18 0-16,-18-18 16,1 18-1,-19 0-15,36-17 16,0-1 0,-35 18-1,-1 0-15,1 0 16,0 0-1,-1 0 1</inkml:trace>
  <inkml:trace contextRef="#ctx0" brushRef="#br0" timeOffset="549.5672">5592 6791 0,'35'0'16,"0"0"-16,0 0 16,18-18-16,-35 18 15,52-17-15,-34 17 16,-19-18-16,36 0 15,-35 18-15,-18-17 16,35 17-16,-17 0 16,17 0-1,-17 0-15,17-18 16,-17 18 0,17 0-1</inkml:trace>
  <inkml:trace contextRef="#ctx0" brushRef="#br0" timeOffset="1373.5312">6050 6403 0,'0'-18'32,"0"1"-1,18 17-31,-1 0 15,1 0 1,0 0-16,-1 0 16,1 0-16,53 0 15,-36 35-15,-18-17 16,36 34-16,-35-34 16,17 35-16,18 0 15,-35 0-15,17 0 16,-17 0-16,-1-18 15,-17-17 1,18-1-16,-18 1 16,0 0 31,0-1-16,0 18-16,-18-35-15,1 18 16,-1 17-16,0-35 16,1 18-16,-1-18 15,1 18 1,-1-18 15</inkml:trace>
  <inkml:trace contextRef="#ctx0" brushRef="#br0" timeOffset="6724.719">7303 7267 0,'-18'0'31,"0"0"-31,1 0 31,-19 18-15,19-18 15,17 17-31,-36-17 16,19 18-1,17 0-15,-18-18 16,18 17-16,-35 1 16,-36 17-16,36-17 15,0 0-15,-1-1 16,1 19-16,-18-19 16,36 18-16,-19-35 15,36 18-15,-17 0 16,-19-1-1,36 1-15,-17 0 16,17-1 0,-35 1-16,35 0 15,0-1-15,-18 1 16,18-1 0,-18 1-16,18 17 0,-17 1 15,-1-1 1,18-17-16,0-1 15,-18 19-15,18-19 16,-35 54-16,35-36 16,0-17-1,0 35-15,0-18 16,0 0-16,0-17 16,0-1-16,0 19 15,0-19-15,0 19 16,0-19-1,0 1-15,0-1 16,0 1-16,0 0 16,18-1-1,-18 1-15,17 0 16,1-18 0,-18 17-1,35-17-15,-17 0 31,0 36-31,-1-36 16,1 17 0,17-17-1,-17 0 1,17 0 0,-17 0 15</inkml:trace>
  <inkml:trace contextRef="#ctx0" brushRef="#br0" timeOffset="8006.0041">6756 8502 0,'0'-18'0,"17"1"63,1 17-48,0 0 79,-1 0-63,1 0-15,0 0-1,-1 0 1,1 17 15,-1 1 1,1 0-17,0-1 16,-18 1 32,0-1-16,-18-17-47,0 0 15,1 18 1,-18 0 0,17-18-1,-17 17 1,17-17 0</inkml:trace>
  <inkml:trace contextRef="#ctx0" brushRef="#br0" timeOffset="28751.5009">7303 12506 0,'0'-18'47,"-18"18"-16,0 0-16,1 0 1,-1 18-16,0-18 16,1 0-16,-36 0 15,0 0-15,-18 0 16,18 0-16,18 0 16,-35 0-16,-1 0 15,18 0-15,18 0 16,0 0-16,17 0 15,0 0 1,1 0-16,-19 18 16,19-1-1,-19 1-15,1-18 32,0 18-32,17 17 15,-17-18-15,0 1 16,-1 0-16,19-1 15,-1 1 1,0 17-16,1-35 16,17 18-16,0 0 15,-18-18-15,18 35 16,-17-18-16,17 1 16,0 0-1,0-1-15,0 1 16,0 17-16,0-17 15,0 0-15,0 17 16,0-17-16,0-1 16,35-17-16,-18 35 15,19-35-15,-1 18 16,0 0-16,-17-18 16,17 17-16,0 1 15,18-18-15,-17 18 16,-1-18-16,0 0 15,18 0 1,-35 0-16,52 0 16,-17 0-16,18 0 15,17 0-15,-35 0 16,0-18-16,-18 18 16,36 0-16,-36-18 15,36 1-15,-36 17 16,35-36-16,-34 19 15,-19 17-15,19 0 16,-19-18-16,18 1 16,-17 17-1,0-18 1,17 18-16,0 0 16,-17-18-1,0 18-15,-1-17 16,1 17-1,-1-18 1,1 18 0,17-18 15,-35 1-15,-17 17 93,-1 0-93,0 0-16,-17 0 15,-18-18 1,0-17-16,36-1 15,-54 1-15,54-18 16,-19 18-16,19 35 16,-1-35-16,0 17 15,18 0-15,-17 18 32,-1 0-32,0 0 15,-17 0 16,18 0-15,-1 0 15,0 0 1,1-17-17,-1 17 48,0 0-32,1 0 0</inkml:trace>
  <inkml:trace contextRef="#ctx0" brushRef="#br0" timeOffset="50961.3405">7461 11430 0,'-17'0'63,"-1"0"-63,0 0 15,1 0 1,-1 0 0,0 0-16,1 0 15,-1 0-15,-17 0 16,-18 18-16,35-1 16,-17-17-1,0 0-15,-1 18 16,19-18-1,-1 0-15,-17 18 16,-18 17 0,35-35 15,1 0-31,-19 17 16,19 1-16,-18-18 15,17 18 16,0-18-15,1 0 0,-19 35 15,19-17 188,17 17-204,0-17 1,0 35-16,0-18 16,0 0-16,0 18 15,0-35-15,0 17 16,0-17-16,0 17 15,0-18 1,0 1 0,17 0-16,1-1 31,0-17 0,-1 0-15,1 0-1,0 0-15,-1 0 16,18 0 0,-17 0-1,0 0-15,-1 0 16,1 0 0,0 0-16,-1 0 15,1 0 1,0 0-16,-1 0 15,1 0-15,-1 0 16,1 0-16,0 0 16,-1 0-1,1 0-15,0 0 16,17-17 0,0 17-1,-17 0 16,0-18-31,-1 18 16,18-18-16,36-34 16,-36 52-1,-17-18 1,0 18-16,17-18 16,-18 18-1,1 0 1,0 0-1,-1-17 1,1 17 0,0-18-1,-1 18 48,-17-18-48,18 18 1,-18-17 15,0-1 1,0-88-17,0 71-15,0 0 16,0-18-16,0 17 15,0 19 1,0-18-16,0 17 0,0 0 16,0 1-1,0-1 1,-18 18 109</inkml:trace>
  <inkml:trace contextRef="#ctx0" brushRef="#br0" timeOffset="54461.3251">7355 9031 0,'0'-18'109,"0"1"-93,-17 17-16,-1 0 16,1 17-1,-1-17 1,0 0-16,-35 53 15,36-53 1,-19 18 0,1 0-1,17-1-15,1 1 16,-18-18 0,-1 35-1,19-35 1,-1 0-16,18 18 15,-18-18-15,1 0 16,-1 18-16,18-1 16,-18-17-1,18 18 1,-17-18 0,-1 35 15,18 0-16,-17 1 1,17-1 0,0-17-16,0 17 15,0-18-15,0 1 0,0 0 16,0-1 0,0 1-1,0 0 1,0-1 46,17 1-46,1 17 0,-1-35-16,1 0 15,0 18-15,-1-1 16,19-17-1,-19 18-15,1-18 16,0 0 0,-1 0-1,1 0-15,-1 0 16,1 0 0,0 0-16,-1 0 0,19 0 15,-19 0 1,19 0 15,-19-18-31,19 18 31,-19-17-31,1 17 32,-18-18-17,17 18-15,19-17 31,-19 17 1,1 0-32,-18-18 15,18 18 1,-1-18 0,19 18 30,-19 0-30,1 0 0,-1-17-1,1 17 1,0-18 0,-1 18-1,1 0 48,0 0-48,-1-18 17,-34 18 374,-1 0-391,18-17-15,0-19 16,0 1-16,-35 18 16,35-19-1,0 19-15,0-1 16,-18-17-16,0 17 31,18 0 0,-35-17 1,18 18 15,-1 17-1,0-18-14,1 18-32,17-18 15,-18 1 1,0 17 15,-17-18-15,17 0 15,1 1 0,-1 17 32,1 0 62,-1 0-110,0 0 1,18 17 0</inkml:trace>
  <inkml:trace contextRef="#ctx0" brushRef="#br0" timeOffset="56966.0018">7497 11430 0,'17'0'62,"1"-18"-31,-1 18 1,1 0-17,17 0 32,-17 0-16,0 0 16,-1 0-47,1 18 16,-18 0 0,18-1-1,-18 1-15,17 0 16,-17-1-1,0 1-15,0-1 16,0 1 0,0 0-1,0-1 32,0 1 0,-17-18-16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11-17T04:15:40.7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16916 8061 0,'-18'0'47,"-17"-18"31,0 18-78,-1 0 16,-17-35-16,0 17 15,18 18 1,-18-17-1,36 17-15,-1 0 0,-17-35 16,-1 35 0,-17 0-16,36-18 15,-36 18-15,0 0 16,0-18-16,18 18 16,-18 0-16,-18 0 15,18 0-15,-17 0 16,35 0-16,-18 0 15,0 0-15,0 0 16,18 0-16,-18 0 16,17 0-16,1 0 15,-18 0-15,0 0 16,36 0-16,-36 0 16,17 0-16,1 0 15,-18 0-15,18 0 16,0 0-16,-36 0 15,36 0-15,0 0 16,-18 0-16,0 0 16,0 0-16,17 0 15,1 0-15,0 0 16,0 0-16,17 0 16,-17 0-16,17 0 15,-52 0 1,34 0-16,19 18 15,-1-18-15,-17 18 16,-1-1 0,1-17-16,0 0 15,17 18 1,-17-1-16,17-17 16,-17 0-16,0 18 15,0 0-15,17-18 16,-17 17-16,17 1 15,-35 0 1,35-18 0,-17 35-1,17-35 1,1 18-16,-1-18 16,-17 35-16,0-18 15,17 1-15,0 0 16,-17 17-16,17-17 15,1-1 1,-1 1-16,18 17 16,-17 0-16,-1 1 15,0 17 1,1-18 0,17 18-16,-18 0 15,18 17-15,0-17 16,0 18-16,0-18 15,0-18-15,0 18 16,35 0-16,-17 0 16,35 17-16,-18-34 15,18-1-15,0 0 16,0 0-16,35 1 16,-35-19-16,-18 1 15,53 35-15,-52-53 16,17 18-16,-18 17 15,18-35-15,0 0 16,0 17-16,-18 1 16,18-18-16,0 0 15,35 35-15,-18-35 16,-17 0-16,18 18 16,-36-18-16,18 0 15,0 0-15,18 0 16,-18 0-16,-18 0 15,18 0-15,17 0 16,-17 0 0,-17 0-16,34 0 0,-17 0 15,0 0 1,-18 0-16,18 0 16,0 0-16,0 0 15,0 0-15,-18 0 16,36 0-16,-18 0 15,17-18-15,-17 18 16,18-17-16,-1-1 16,-17-35-16,0 53 15,18-17-15,-19 17 16,19-18-16,-53 0 16,17 18-16,36-35 15,-54 35-15,18-18 16,-17 1-16,35-1 15,0 0-15,-35 18 16,17-35 0,-18 35-16,19-17 15,-36-1-15,17 0 16,1 1-16,17-19 16,-17 19-16,0-19 15,-1 1 1,-17 0-16,0 17 15,35-35-15,-35 36 16,0-19-16,0-17 16,0 36-16,0-36 15,0 0-15,0 18 16,0-18-16,0-18 16,-17 36-16,-1-36 15,1 1-15,-1 17 16,0 0-16,1 0 15,-19 18-15,19 0 16,-19-18-16,19 35 16,17 0-16,-18 18 15,1 0 17,-1 0-17,0 0-15,-17 0 16</inkml:trace>
  <inkml:trace contextRef="#ctx0" brushRef="#br0" timeOffset="21124.9355">20690 13335 0,'-35'0'94,"18"-18"-94,-1 18 16,0 0-16,1 0 15,-1-17-15,0 17 16,1 0-16,-19 0 15,19-18 1,-19 18-16,1-18 16,18 1-1,-1 17-15,0 0 16,1 0-16,-1 0 31,0 0-31,1 0 16,-1 0-16,0 0 15,1 0 1,-1 0-16,1 0 16,-1 0-1,0 0-15,-17 0 16,17 0 0,-17 0-16,17 0 15,1 0-15,-1 0 16,0 0-16,1 0 15,-18 0-15,17 0 16,-17 0 0,17 0-1,-17 0 1,17 0-16,0 0 16,1 0-16,-1 0 31,1 0-31,-1 0 15,0 0-15,1 0 16,-1 0-16,18 17 16,-35-17-1,17 0-15,0 18 16,-17 0 0,18-18-1,-1 17 1,-17-17-1,35 18 1,-18-18-16,0 18 16,1-1-16,-1-17 15,0 18 1,1-18 0,17 18-1,-18-1 1,18 1-1,0-1-15,0 1 32,0 0-17,0-1 1,0 1 31,18-18-32,-1 18 1,1-1 0,0-17-1,-1 0 17,1 18-32,0-18 31,-1 18-16,-17-1 1,18-17-16,0 18 16,-1-18-1,1 0 1,-1 35-16,1-35 16,0 0-1,-1 0 1,19 18-1,-19-18 1,19 0-16,-19 0 16,1 17-16,-1-17 15,1 0 1,0 0-16,17 0 16,-35 18-16,18-18 15,-1 0 1,1 0-16,0 0 15,-1 0 1,1 0 0,-1 0-16,19 0 15,-19 0 1,1 18-16,17-18 16,-17 0-1,0 0-15,-1 0 16,19 0-1,-19 0 1,1 0-16,17 0 16,0 0-1,-17 0 1,17 0-16,-17 0 16,0 0-1,-1 0-15,18 0 31,1 0-15,-1 0 0,-17 0-1,17 0-15,-17 0 16,17 0 0,-17-18-16,17 18 15,-18 0 16,-17-18-31,36 18 16,-19 0 0,-17-17-16,18-1 15,0 18 1,-1-18 31,-17 1-47,18-1 15,-18 1 1,18-1 0,-18 0-16,0 1 15,0-1 1,0 0 0,0 1-1,0-1 1,0 0-1,0 1 1,0-1 0,0 1-1,0-1 1,-18 0 0,18 1-1,-18 17 1,18-18 15,-35 18 32,17 0-32,1 18-16,-1-18-15,0 0 16,-17 0 31,18 17-31</inkml:trace>
  <inkml:trace contextRef="#ctx0" brushRef="#br0" timeOffset="32404.5272">20990 13458 0,'0'-17'110,"0"-1"-95,18 1 16,17-1 1,-35 0-17,0 1 1,0-1 0,0 0-16,18 18 15,-18-17 1,0 34 203,0 19-204,0-1-15,0-17 16,0 17-16,0-18 15,0 1 1,0 0 0,0-1-1,0 1 48,0 0-1</inkml:trace>
  <inkml:trace contextRef="#ctx0" brushRef="#br0" timeOffset="33692.8124">21255 13317 0,'-18'0'94,"1"0"-78,-1 18-16,0 0 15,1 35-15,-1-36 16,18 1-16,0-1 15,0 1-15,0 0 16,0-1-16,0 1 31,0 0-31,0-1 32,0 1-1,0 0-16,0-1-15,35-17 32,-35 18-32,18-18 15,0 0 1,-1 0 0,1 0-16,-1 0 62,1 0-62,-18-18 16,0-17-1,18 35 1,-18-18 0,0-17 93,0 17-93,-18 18-1,0 0 1,1 0-1,-1 0-15,1 0 94</inkml:trace>
  <inkml:trace contextRef="#ctx0" brushRef="#br0" timeOffset="35148.5797">21467 13300 0,'-18'0'0,"0"35"15,18-17 1,-17 35-16,17-18 16,0-18-1,0 1-15,0 0 16,0-1-16,0 1 31,0 0-31,0-1 31,0 1 110,17-36-125,-17 1-1,18-19 1,0 36-1,-1-17 1,1 17 15,-1 0-15,1 0 0,0 0 46,-1 0-46,1 0 15,0 0 0,-18 17 16,0 19-16,-18-36-31,0 35 16,-17-17-16,35-1 16,-18-17-16,1 0 15,-1 0 1,1 0-1,-1 0 1,0 0-16,1 0 31,-1 0 16</inkml:trace>
  <inkml:trace contextRef="#ctx0" brushRef="#br0" timeOffset="36124.9755">21731 13529 0,'0'18'110,"0"-1"-79,18 1-16,-18 0 17,17-18 30,1 0-31,0 0 48,-1-18-48,-17 0-31</inkml:trace>
  <inkml:trace contextRef="#ctx0" brushRef="#br0" timeOffset="36660.899">21890 13212 0,'0'17'0,"0"18"16,0 1-16,0-19 16,-18 19-16,18-1 15,0 0-15,-17 0 16,17-17-1,0 0 1,0-1-16,0 1 31,0 0-15,0-1 15</inkml:trace>
  <inkml:trace contextRef="#ctx0" brushRef="#br0" timeOffset="37135.6555">21802 13406 0,'35'0'0,"-17"0"16,17 0 15,-17 0-15,17 0-1</inkml:trace>
  <inkml:trace contextRef="#ctx0" brushRef="#br0" timeOffset="37642.9692">21696 13388 0</inkml:trace>
  <inkml:trace contextRef="#ctx0" brushRef="#br0" timeOffset="46460.3371">23566 9984 0,'-18'0'47,"0"0"-16,1 0-15,-1 0-1,0 0 1,-17 0-16,-18 0 16,36 0-1,-19 0-15,19 0 16,-1 0-16,0 0 15,1 0-15,-1 0 16,0 0-16,1 0 16,-1 0-16,1 0 15,-1 0-15,-17 0 16,17 0 0,0 0-1,1 0 1,-1 0-1,0 17-15,-17-17 16,17 0 0,-17 18-1,18-18-15,-1 18 16,0-18-16,-17 17 16,17 1-1,1-18-15,-1 17 31,0 1-31,1 0 16,-1-1 0,-17 19-16,35-1 15,-18-35 1,18 18-16,-17 34 16,-1-52-16,18 18 15,0 0-15,-18-1 16,18 1-1,0 0-15,-17-1 16,17 1 0,0 0-16,0-1 15,0 1-15,35 17 16,-17-17 0,-18-1-1,35 1-15,-17 0 16,17-1-1,-18-17-15,1 0 16,0 0-16,17 36 16,0-36-1,1 17-15,16-17 16,19 53-16,-36-53 16,18 0-1,18 0-15,-36 18 0,18-18 16,-35 0-16,17 0 15,0 0 1,-17 0 0,-1 0-16,1 0 0,0 0 15,-1 0-15,19 0 16,-19 0 0,19 0-1,-19-18 1,36 1-1,-53-1 1,18 0-16,-18 1 16,35-19-1,-17 36-15,-1-17 16,-17-19-16,36 19 16,-36-1-1,0 1-15,0-1 16,0 0-1,0 1-15,0-1 16,0 0-16,0 1 16,0-19-16,0 19 15,0-1-15,0-35 16,0 36-16,0-19 16,-18 1-16,0-18 15,-17 35-15,35 1 16,-18-18-16,1-1 15,-1 19 1,-17-36-16,17 17 16,1 36-1,-1-17-15,0-1 32,1 18-17,-1 0 79</inkml:trace>
  <inkml:trace contextRef="#ctx0" brushRef="#br0" timeOffset="48301.3444">18750 13353 0,'-35'0'140,"17"0"-124,1 17-16,-1 1 15,0 0 1,1-1 0,17 1-16,-18-18 31,18 17 0,-18-17-15,18 36 62,0-19-62,-17-17-1,17 36 1</inkml:trace>
  <inkml:trace contextRef="#ctx0" brushRef="#br0" timeOffset="49205.1712">18750 13406 0,'18'17'63,"-18"1"-48,17-1-15,1-17 16,-18 18-16,0 0 16,0-1-16,0 19 15,18-19 1,-1 1 156,-17 0-141</inkml:trace>
  <inkml:trace contextRef="#ctx0" brushRef="#br0" timeOffset="50012.4872">18556 13458 0,'18'0'32,"-1"0"-17,1 0 1,17 18 15,-17-18 0,0 18-15,17-1 15,-18-17 16,1 0-16,0 0-15,-1 0 31</inkml:trace>
  <inkml:trace contextRef="#ctx0" brushRef="#br0" timeOffset="51533.2118">24183 10195 0,'-35'0'78,"35"71"-78,-18-1 16,18 1-16,0-36 15,0 36-15,0-54 16,0 36-16,-18-17 15,18-1-15,-17-17 16,17-1 0</inkml:trace>
  <inkml:trace contextRef="#ctx0" brushRef="#br0" timeOffset="52878.4402">24130 10248 0,'18'0'47,"-1"0"-32,1 0 1,0 0-16,17 0 16,-18 0-16,36 18 15,-35-18-15,0 17 16,17-17-16,-35 18 15,35 0-15,1 17 16,-19-17 15,1-1-31,-1 1 47,-17 0-31,0-1-16,0 19 31,0-19-31,0 1 31,0-1-31,0 19 16,-17-19 0,-1 1-16,1 17 31,-1-17-31,0-18 31,18 18-31,-17-18 16,-1 0-1,0 17 1,1-17-16,-1 18 16,0-18-1,-17 17 1,17-17-1,1 0 1,-1 0 0,1 0-1,-1 0-15,0 0 16,-17 0 0,17 0 15</inkml:trace>
  <inkml:trace contextRef="#ctx0" brushRef="#br0" timeOffset="58735.0451">12188 6227 0,'-17'0'125,"-1"0"-110,-17 0-15,-18 0 0,18 0 16,-18-36-16,18 36 15,17 0-15,-35 0 16,35 0 0,-17 0-16,17-17 15,1 17-15,-18 0 16,-1 0 0,19 0-16,-1 0 15,-17 0 1,17 0-16,-17 0 15,17 0-15,-35 0 16,36 0-16,-19 0 16,-17 0-16,36 0 15,-1 0-15,0 0 16,1 0-16,-18 0 16,17 0-16,0 17 15,1-17-15,-1 0 16,-17 18-16,-18 17 15,17-17 1,1-1-16,18 1 16,-1 0-16,-17-1 15,35 1-15,-18 0 16,0-1-16,18 1 16,0 0-16,0-1 15,-17 1 1,-1 17-16,18-17 15,0-1-15,0 1 16,0 17 0,0-17-1,0 17-15,0 1 16,0-19 0,18 1-1,-1-1-15,1 36 16,0-35-1,17 0-15,-35-1 16,35-17-16,-17 18 16,17 0-1,0-18-15,-17 17 16,17 1-16,1-18 16,-19 0-1,36 53-15,-18-53 16,1 0-16,-19 17 15,72-17-15,-37 36 16,-34-36-16,17 17 16,1-17-16,-1 0 15,18 0-15,-18 18 16,0-18-16,-17 0 16,17 0-1,1 0-15,-1 0 16,-17 0-16,-1 0 15,18 0-15,1 0 16,-1 0 0,-17 0-1,35 0 1,-53-18-16,17 18 16,18-53-1,-35 36-15,18-19 16,0 19-16,17-36 15,-35 35-15,18-17 16,35 0-16,-53-1 16,0 19-16,17-18 15,-17 17-15,0 0 16,18-35-16,-18 36 16,0-19-1,0 1 1,17 17-16,-17-17 15,0 0-15,0 0 16,0 17-16,0 0 16,0 1-16,0-1 15,0 0-15,0 1 16,0-1 0,-17 1-16,-18-1 15,17 0 1,-17 1-1,17 17 1,-17-18-16,17 18 16,-17 0 15,17 0 16,-17 0 62</inkml:trace>
  <inkml:trace contextRef="#ctx0" brushRef="#br0" timeOffset="68564.8977">23636 11642 0,'-18'0'94,"1"0"-63,17 17-15,0 1-1,0 0 1,0-1-1,0 1-15,0 0 16,17-1 0,1-17-1,-18 18-15,18-18 16,-1 0 0,-17 17 77,0 1-61,0 0-32,-35-18 15,17 0 1,1 0-16,-18 17 15,17-17 1,0 0 0,1 0 15,-1 0 31,18-35 63,18 35-109,-1-35-16,1 17 16,0 1-1,-1 17 1,18-18 15,1 0 16,-36 1-47,17 17 16,1-18-1,-18 0-15,18 1 32,-18-19-17,17 19 63,-17-19-46,0 19 46,-17 17-47,-1 0-31,0 0 16,-17-18-16,17 18 15,-17 0 1,18 0-1,-1 0-15,0 0 16,-17 0 15,0 0-15,35 18-16,-18-1 16,18 19-1,0-19-15,0 1 16,0 0-16,0-1 15,0 1 17,0 0-1,0-1-15,0 1-1,18-18 16</inkml:trace>
  <inkml:trace contextRef="#ctx0" brushRef="#br0" timeOffset="70076.797">23954 11448 0,'0'-18'16,"17"36"-1,-17 17-15,0 35 16,18 1-16,0-36 15,-18 18-15,0-17 16,0-1 0,0-18-16,17 19 15,-17-19 1,18 1 0,-1-18 62,1 0-78,35-35 15,-35-18 1,-18 35-16,0 1 16,35-19-16,-35 19 15,18 17-15,-1-18 16,-17 0-1,18 18 48,-1 0 31,-17 18-79,0 17 1,0-17 0,0 17-1,0-17 16,-17-18 1,-1 17-17,1-17-15,-1 0 16,0 18 0,1-18-16,-1 0 31,-17 0 0</inkml:trace>
  <inkml:trace contextRef="#ctx0" brushRef="#br0" timeOffset="70726.0995">24395 11659 0,'17'0'0,"-17"18"31,0 0-15,0-1-16,0 1 15,0 0-15,0-1 16,18 1-1,17 17 17,-17-35-17,-1 0 17,1 0-17,0 0-15,17 0 31,-17-35 1,-18 17-17,0 1 1,0-19-16,0 19 31</inkml:trace>
  <inkml:trace contextRef="#ctx0" brushRef="#br0" timeOffset="71302.9636">24642 11377 0,'0'18'63,"0"52"-48,0-17-15,0 0 16,0-18-16,0 18 15,0-17 1,0-19-16,0 19 16,0-19 93</inkml:trace>
  <inkml:trace contextRef="#ctx0" brushRef="#br0" timeOffset="71813.7413">24589 11571 0,'35'0'15,"-17"0"-15,-1 0 16,1 0-1,-1 0 1,1 0 0,17 0 15</inkml:trace>
  <inkml:trace contextRef="#ctx0" brushRef="#br0" timeOffset="72317.5034">24412 11483 0</inkml:trace>
  <inkml:trace contextRef="#ctx0" brushRef="#br0" timeOffset="75028.8473">23654 12012 0,'17'0'78,"19"0"-63,17 0-15,17 0 16,-35 0 0,1 0-16,17 0 15,-36 0-15,19 0 16,-19 0-16,18 0 15,-17 0-15,0 0 16,-1 0-16,1 0 16,17 0 15,1 0-15,-19 0-16,1 0 15,-1 0-15,1 0 16,0 0-16,-1 0 15,1 0-15,0 0 16</inkml:trace>
  <inkml:trace contextRef="#ctx0" brushRef="#br0" timeOffset="86732.7857">23971 15117 0,'-17'0'93,"-1"0"-93,-53 0 16,1 0-16,-18 0 16,-18 0-16,18 0 15,-18 0 1,18 0-16,-1 0 15,-16-18-15,16-17 16,19 35-16,17-18 16,18 18-16,-1 0 15,19 0-15,-19 0 16,19 0-16,-1 0 16,-17 0-16,-18 0 15,18 0-15,-18 0 16,0 0-16,0 0 15,0 0-15,0 0 16,0 0-16,0 0 16,18 0-16,0 0 15,-18 0-15,35 0 16,-35 0-16,36 0 16,-36 0-16,0 0 15,-18 0-15,-17 0 16,17 18-16,1-1 15,-1-17-15,18 0 16,1 0-16,-1 0 16,17 0-16,1 36 15,0-36 1,17 0-16,0 17 16,1-17-1,-1 0-15,-17 0 16,17 0-16,-17 18 15,0-18 1,-1 17-16,19-17 16,-1 18-16,1 0 31,-1-18-15,18 35-16,-18-35 15,1 18-15,-1 17 16,0-17-16,18 17 15,-35 0-15,17 0 16,18-17-16,-17 35 16,-1-18-16,18 1 15,-17 16-15,17-34 16,0 35-16,0-18 16,0 1-16,0-1 15,0 0-15,0-17 16,0-1-16,0 19 15,0-19 1,17 1-16,18 0 16,-17 17-1,0-35-15,-1 17 16,1 1-16,17-18 16,-17 35-16,0-35 15,17 18-15,-18-18 16,1 35-16,17-35 15,1 18-15,-1 17 16,0-35-16,0 18 16,18-18-16,18 17 15,-18 1-15,0 0 16,17-1-16,-34 1 16,34 0-16,-17-1 15,0 1-15,-35-18 16,17 18-16,0-18 15,1 0-15,-19 0 16,36 0-16,-35 17 16,35-17-16,0 18 15,-18-18-15,18 0 16,0 0-16,0 0 16,-36 0-1,18 0-15,1 0 0,-1 0 16,18 0-1,0 0-15,-18 0 16,-17 18-16,17-18 16,18 0-16,18 0 15,-36 0-15,35 0 16,-34 0-16,34 0 16,18 0-16,-35 0 15,18 0-15,-1 0 16,-34 0-16,17 0 15,0 0-15,-36 0 16,36 0-16,-18 0 16,1 0-16,-1 0 15,-17 0-15,34 0 16,-16-18-16,-1 18 16,18-18-16,0 18 15,0 0-15,0-17 16,-18-19-16,18 36 15,-35-17-15,17 17 16,0-18-16,-17 0 16,17 18-16,-35-17 15,18 17-15,17-18 16,0 0 15,0-17-15,-17 0-1,0 35-15,-1-35 16,1 17 0,-18 0-16,0 1 15,18-19-15,-1 1 16,1 0 0,0-18-1,-18 18 1,0 17-1,0-17 1,0 17 0,0 1-16,0-1 15,0 0 1,0 1-16,0-1 16,0 0-16,-18-17 15,18 17-15,-18 1 16,1-1-16,-19 1 15,36-19 1,-17 19-16,-1-1 0,0 0 16,1 1-1,-1-1-15,1 0 16,-1 1-16,0-1 16,18 0-16,-17 18 15,-19-52-15,19 34 16,-1 0-16,-17-17 15,17 35 17,18-18-17,-17 18 17,-1 0-32,0 0 125,1 0-110</inkml:trace>
  <inkml:trace contextRef="#ctx0" brushRef="#br0" timeOffset="93062.024">23583 17110 0,'-35'0'63,"17"17"-32,-17-17-31,35 18 16,-18-18-16,-17 0 15,0 0 1,17 0-16,1 18 15,-54-18-15,36 0 16,-1 0-16,-16 0 16,34 0-1,-35 0-15,18 0 16,17 0-16,-17 0 0,17 0 16,0 0-1,1 0-15,-18 0 16,17 0-16,0 0 0,-17 0 15,17 0 1,-17 0 0,0 0-1,0 0 1,17 0-16,0 0 16,-17 0-1,0 0 1,17 0-16,0 0 15,1 0-15,-19 0 16,1 0-16,18 0 16,-1 0-16,0 0 15,1 0-15,-1 0 16,0 0-16,1 0 16,-1 0-1,-17 0-15,0 0 16,17 0-1,0 0-15,-17 0 16,17 0-16,-17 0 16,0 0-16,0 0 15,17 0 1,-17 0-16,17 0 31,-17 0-31,17 0 31,0 0-31,1 0 16,-1 0 0,1 0-1,-1 0-15,0 0 16,1 0 0,-1 0-16,0 0 15,-17 0 1,0 17 15,17-17-15,0 0 15,1 0-31,-1 18 16,1-18-16,-19 18 15,19-1 16,-1 1-15,0-1-16,1-17 16,-1 18-1,0 0-15,1-1 16,-18 1 0,35 0-1,-18-1-15,18 1 16,0 0-1,0 17 1,0-18 15,0 1 1,0 0-32,35-1 31,-17-17-16,-1 18 1,19 0 0,-19-18-1,-17 17 1,18-17 15,17 18-15,-17 0 15,0-18 0,-1 17-15,18-17 0,-17 0 15,17 0-16,-17 0 1,17 0-16,-35 18 16,18-18-16,17 0 15,-17 18-15,0-18 16,-1 17-16,1-17 16,-1 0-1,19 0-15,-1 18 16,-17-18-1,17 0 1,-17 0-16,-1 0 16,1 0-1,-1 0-15,19 0 16,-19 0 0,1 0-1,17 0-15,-17 0 16,35 0-16,-36 0 15,19 0-15,-19 0 16,19 0 0,-19 0-16,1 0 15,0 0-15,-1 0 16,18 0-16,-17 35 16,17-35-16,-17 0 15,35 0-15,-35 0 16,17 0-16,-17 0 15,-1 0-15,1 0 16,-1 0 0,1 0-1,0 0 1,-1 18 0,1-18-16,17 0 15,-17 0-15,0 0 16,34 0-16,-16 0 15,-19 0 1,19 0-16,-19 0 16,1 0-1,0 0 1,-1 0 0,19 0-1,-19 0-15,36 0 16,0 0-16,-18 0 15,1 0-15,-19 0 16,18 0-16,-17 0 16,17 0-16,-17 0 31,17 0-15,-17 0-1,0 0-15,-1 0 16,1 0-1,17 0 17,-17 0-1,-1-36-15,19 19-16,-36-1 15,17 18 1,-17-17-16,18-1 15,-18 0-15,18 1 16,-18-1 0,0 0-16,0 1 15,0-19-15,0 19 16,0-19-16,0 1 16,0 18-1,-18-1 1,0 0-1,1-17-15,-1 0 16,18 17 0,-35 0-1,35 1 1,-18 17 31,18-18-32,-18 1 1,1 17 0,-1 0-16,-17 0 15</inkml:trace>
  <inkml:trace contextRef="#ctx0" brushRef="#br0" timeOffset="203410.6565">9155 17004 0,'-18'-35'125,"-35"35"-94,53-18-31,-35 0 0,17 18 16,-17-17 0,17 17-1,1-18 1,-1 0 0,0 18-1,1 0 16,-19 0-31,1 0 16,0 0 0,17 0-1,1 0-15,-1 0 16,-17-17 0,17 17-16,0 0 15,1 0-15,-1 0 16,-17 0-1,17 0 1,0 0-16,1 0 16,-1 0-1,-17 0 1,17 0 0,-17 0-1,17 0 16,1 0-15,-1 0-16,0 0 16,1 0 15,-1 0-31,1 0 16,-19 17-16,19-17 15,-1 18 16,0 0 1,1-1-32,-1 1 15,0 0 1,1-1 0,17 19-1,0-19 16,0 1-15,-18-1-16,18 1 31,0 0 1,0-1-32,0 1 15,0 0 1,0-1-1,0 1-15,0 0 16,0 17 0,0-18-1,0 1 1,0 0-16,0-1 31,35 19-15,1-19 31,-19-17-32,19 36 17,-19-36-17,19 17 1,-19-17-1,1 35 1,-1-35 0,1 0 15,0 0-31,-1 0 16,-17 18-16,18-18 15,0 18 1,-1-18-16,1 17 15,17-17 1,-17 0 0,-1 0-16,1 0 15,0 0-15,-1 0 16,1 0 0,0 0-16,-1 18 15,19-18 1,-19 0-1,19 0-15,-36 18 16,35-18-16,-18 0 16,1 0-1,0 0-15,-1 0 16,1 0 0,0 0-16,-1 0 15,1 0 16,0 0-15,-1 0 0,1 0 15,17 0-15,-17 0 30,-1 0-46,1-18 32,17 0 15,-17 18-32,0-35 79,-1 0-78,19 35-1,-19-18 1,-17 1-1,0-1 17,0 0-17,0 1 1,0-1 0,0 0-16,0 1 15,0-1 1,35 0-1,-35 1 1,0-1 0,0 1 93,-17-1-62,17 0-31,0 1-16,-18-1 15,1 0 16,17 1 1,-18 17 15,18-18-16,-18 18-31,1-18 140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8-28T08:50:10.5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4128 2593 0,'0'53'281,"0"-36"-265,0 36-16,0-17 15,0-19-15,0 36 16,0-17-16,0-1 16,0-18-16,0 36 15,0-17-15,0-1 16,0 0-16,17 18 16,-17-18-16,0 1 15,0-1-15,0 0 16,18 0-16,-18 1 15,17 17 1,-17-18-16,18 18 16,-18-18-16,0 0 15,18 18-15,-18 36 16,17-37-16,-17 37 16,18 16-16,17 19 15,-17-36-15,-18-17 16,0-1-16,0 1 15,18-18-15,-18 0 16,35 17-16,-35-35 16,0 18-16,17-17 15,-17 34-15,0-17 16,0 18-16,0-18 16,0 35-16,0-18 15,0 19-15,0-19 16,0 1-16,0-1 15,0 18-15,0 1 16,0-19-16,0-17 16,0 18-16,0-18 15,0 17-15,0 1 16,0 17-16,0-18 16,0 1-16,0-18 15,0 0 1,0-18-16,0 18 15,0 0-15,0 0 16,0 0-16,0 0 16,0-18-16,0 0 15,0 18-15,0-18 16,0 18-16,0-17 16,0-1-16,0 0 15,0 18-15,0 0 16,0 0-16,0 0 15,0 0-15,0 17 16,0 1-16,0 17 16,0-35-16,0 0 15,0 0-15,0-18 16,0 0-16,0-17 62</inkml:trace>
  <inkml:trace contextRef="#ctx0" brushRef="#br0" timeOffset="2464.8692">4163 2628 0,'17'0'62,"1"0"-62,0-17 16,17-1-1,-17 18-15,17 0 16,0 0 0,0-18-16,-17 18 15,0 0-15,17 0 16,-17 0-1,17-17-15,0 17 16,-17 0-16,17 0 16,0 0-16,1 0 15,-1 0 1,0 0-16,1 0 16,-19 0-1,1 0-15,-1 0 31,1 0-31,0 0 0,17 0 16,0 0 0,1 0-16,52 17 15,-35 1-15,0-18 16,-1 0-16,1 0 16,18 0-16,-36 0 15,18 18-15,-35-18 16,35 0-16,-18 0 15,0 0-15,18 0 16,-18 0-16,18 0 16,0 0-16,-35 0 15,35 0-15,0 0 16,-36 0-16,19 0 16,-1 35-16,-17-35 15,-1 0-15,1 0 16,0 0-16,17 0 15,-18 0-15,1 0 16,0 0-16,17 0 16,0 0-16,1 0 15,16 0-15,-34 0 16,35 0-16,0 0 16,-18 0-16,18 0 15,18 0 1,-18 0-16,0 0 15,-18 0-15,18 0 16,0 0-16,-18 0 16,18 0-16,-18 0 15,-17 0-15,-1 0 16,19 0-16,-19 0 16,1 0-16,0 0 15,-1 0 1,1 0-1,-1 0 1,-17 17 109,0 19-94,0 34-31,0 1 16,0-18-16,18 0 16,-18-36-1,0 36-15,0 35 16,0-35-16,0 18 15,0-1-15,0 1 16,0 17-16,0 18 16,0-35-16,18 17 15,-18-18-15,0-17 16,0 0-16,0 18 16,0-36-16,0 18 15,0 0-15,0 17 16,0-17-16,17 0 15,-17-17-15,18 16 16,-18-16-16,0 17 16,0 0-16,0-1 15,0-16-15,0 17 16,0 0-16,0 17 16,0-17-16,0 0 15,0-18-15,18 36 16,-18-18-16,17 17 15,-17 1-15,18-36 16,-18 36-16,0-1 16,0 1-1,0 35-15,0-1 16,0 19-16,0-36 16,0 36-16,0-54 15,18 1-15,-18-18 16,0-18-16,17 18 15,-17 0-15,0-36 16,0 19 0,0-19-16,0 19 15,0-19 1,0 36 0,0-35-16,0 17 15,0-17-15,0 17 16,0 0-16,0 1 15,0-19-15,0 18 16,0 18-16,18-17 16,-18-1-16,18 0 15,-18-17 1,0-1-16,0 1 16,0 0-16,0-1 31,0 1-16,0 0 1,0-1 15,0 19-15,0-19 0,0 18-16,0-17 15,0 35-15</inkml:trace>
  <inkml:trace contextRef="#ctx0" brushRef="#br0" timeOffset="4152.4773">4392 7514 0,'18'0'31,"17"0"-15,-17 0-16,17 0 15,-17 0-15,17 0 16,0 0-16,0 0 16,18 0-16,-35 0 15,35 0-15,-35 0 16,34 0-16,19 0 16,17 0-16,-35 0 15,35 0-15,-17 0 16,17-17-16,36-19 15,-19 19-15,-69 17 16,17 0-16,-1 0 16,-16 0-16,-1 0 15,18-18-15,-35 18 16,34 0-16,1 0 16,-35 0-16,35-18 15,0 18 1,-35 0-16,34-17 15,1 17-15,-35 0 16,35-18-16,-35 18 16,17 0-16,-18 0 15,19 0-15,-19 0 16,19 0-16,-1 0 16,0 0-16,0 0 15,18-18 1,-17 18-1,-19 0-15,36 0 16,-17 0 15,-19-35-31,18 35 16,-17 0 0,0 0-16,-1 0 15,19 0-15,-1 0 16,-17 0-16,-1 0 15,1 0-15,-1 0 47,19 0-15,-19 0-1,1-18-31,0 18 15,-1 0 1,19 0 15,-36-17-15,17 17 15,18 0-31,-17 0 16,17-18-1,-17 18-15,0 0 16,-1 0 15,1 0 157,-18-70-141</inkml:trace>
  <inkml:trace contextRef="#ctx0" brushRef="#br0" timeOffset="5800.6243">14111 3669 0,'0'70'109,"0"54"-109,0 17 16,0-35-16,0 35 15,0-18-15,0 19 16,0-19-16,0-52 15,0 52-15,0-35 16,0 36-16,0-1 16,0-17-16,0 0 15,0 35-15,-35-35 16,35-36-16,-18-17 16,18 0-16,0-18 15,0 1-15,0 17 16,0-36-16,0 36 15,0 0-15,0-18 16,0 18-16,0-35 16,-17 17-16,17 18 15,0-35-15,0 17 16,0 18 0,0 0-16,0-18 15,0 0-15,0 1 16,0-19-16,0 1 15,0 0 32,17-18-31</inkml:trace>
  <inkml:trace contextRef="#ctx0" brushRef="#br0" timeOffset="6510.7254">14093 3475 0</inkml:trace>
  <inkml:trace contextRef="#ctx0" brushRef="#br0" timeOffset="8390.815">14129 3669 0,'53'0'62,"0"0"-62,0 0 16,-18 0-16,35 0 16,-17 0-16,18 0 15,17 0-15,-35 0 16,35 0-16,-17 0 16,-1 0-16,18 0 15,-17 0-15,0 0 16,-19 0-16,19 0 15,-36 0-15,1 0 16,16 0-16,-16 0 16,34 0-16,-34 0 15,17-18-15,-1 18 16,19 0-16,-18 0 16,0 0-16,-18 0 15,-17 0 1,17 0-16,-17 0 15,17 0-15,-17 0 32,17 0-17,-18 0 1,1 0 0,0 0-1,-1 0 1,19 0-16,-19 0 15,1 0 1,0 0 0,-1 0-16,18 0 15,-17 0 1,0 0 203,-18 36-219,0 34 15,0 1-15,0-1 16,0 36-16,0-53 16,0 35-16,0 0 15,0-17-15,0-1 16,0 19-16,0-1 15,0 0-15,35 18 16,-35-36-16,0-34 16,0 17-16,0 0 15,0-18-15,0 0 16,0-17-16,0 35 16,0-18-16,0 0 15,0 18-15,0 0 16,0 18-16,0-18 15,0-18-15,0 18 16,0 17 0,0-17-16,0 0 15,0 0-15,0-18 16,0 18-16,0-18 16,0 18-16,0 0 15,0 18-15,0-18 16,0 17-16,0-34 15,0 17-15,0-1 16,0 1-16,0-35 16,0 35-16,0-35 15,0 34-15,0 1 16,0-17-16,0 17 16,18 0-16,-1 17 15,-17-52-15,0 52 16,0-17-16,0-18 15,0-17 1,0 0-16,0-1 16,18 1-16,-18 0 31,0-1-15,0 1-1</inkml:trace>
  <inkml:trace contextRef="#ctx0" brushRef="#br0" timeOffset="10329.1821">14041 6526 0,'0'0'0,"17"0"31,1 0 16,-18 53-31,0 18-16,0-18 15,0-18-15,0 18 16,0-18-16,0-17 16,0 0-16,0 17 15,0-18 1,0 1-1,0 0 1,0-1 47,0 1-48,0 0 63,35-18-46,-35 17-32,18 1 15,17-18 1,-17 0-1,35 0-15,0 0 16,-18 0-16,18 0 16,17 0-16,1 0 15,-1 0-15,1 0 16,-18 0-16,17 0 16,19 0-16,-37 0 15,-16 0-15,17-18 16,17 1-16,-52-1 15,17 18-15,0 0 16,18 0-16,-17 0 16,-19 0-16,19 0 15,16 0-15,-34 0 16,35 0-16,-18 0 16,1 0-16,-1-18 15,-17 18-15,17 0 16,18 0-16,0 0 15,-36 0-15,36 0 16,0 0-16,-35 0 16,35 0-16,0 0 15,-36 0 1,18 0-16,1 0 16,-19 0-16,1 0 15,0 0-15,-1 0 16,1 0-16,0 0 15,-1 0-15,1 0 16,-1 0 0,1 0-1,0 0-15,-1 0 16,1 0 0,0 0-16,-1 0 15,1 0-15,0 0 16</inkml:trace>
  <inkml:trace contextRef="#ctx0" brushRef="#br0" timeOffset="11473.0584">16245 3863 0,'18'0'31,"17"0"-16,1 0 1,-19 0 0,19 0-16,-19 0 15,18 0-15,-17 0 16,35 0-16,-18 0 16,18 0-16,-18 0 15,-17 0-15,17 0 16,1 0-1,-1 0 1,-17 0-16,-1 0 16</inkml:trace>
  <inkml:trace contextRef="#ctx0" brushRef="#br0" timeOffset="12128.4017">16228 4163 0,'35'0'15,"0"0"-15,1 17 16,17-17-16,-1 0 16,-34 0-16,35 0 15,-35 0-15,-1 0 16,19 0-16,-19 0 15,1 0-15,-1 0 16,1 0-16,0 0 16,-1 0-1,1 0 1,0 0-16,-1 18 16</inkml:trace>
  <inkml:trace contextRef="#ctx0" brushRef="#br0" timeOffset="12680.3051">16298 4674 0,'0'0'0,"36"0"15,-1 0-15,0 0 16,0 0-16,-17 0 16,17 0-16,1 18 15,-1-18-15,-17 0 16,-1 0-16,18 0 16,-17 0-16,0 0 15,-1 0 1,1 18 62</inkml:trace>
  <inkml:trace contextRef="#ctx0" brushRef="#br0" timeOffset="13174.9824">16334 5027 0,'35'0'0,"0"0"16,0 0-16,1 0 16,-1 0-1,-17 0-15,17 0 16,-17 0-16,17 0 16,-18 0-1,19 0 16,-36 18 16</inkml:trace>
  <inkml:trace contextRef="#ctx0" brushRef="#br0" timeOffset="13751.9512">16316 5380 0,'18'0'31,"-1"0"-15,19 0-16,-1-18 15,0 18-15,18 0 16,-35 0-16,17 0 15,-17 0-15,34 0 16,-34 0 0,0 0-1,-1 0 1,1 0-16</inkml:trace>
  <inkml:trace contextRef="#ctx0" brushRef="#br0" timeOffset="14530.7936">16792 3951 0,'36'0'63,"-19"0"-48,1 18 1,-1 17-16,-17-17 16,18 17-16,0-17 15,-18 17-15,0 0 16,0-17 0,0-1-16,0 1 78</inkml:trace>
  <inkml:trace contextRef="#ctx0" brushRef="#br0" timeOffset="15071.3905">16810 4251 0,'18'0'31,"-1"0"-31,18 0 16,-17 0-16,17 18 16,-35-1-1,18 1-15,17 0 16,-35-1-16,36 18 16,-36-17 15,0 0 16</inkml:trace>
  <inkml:trace contextRef="#ctx0" brushRef="#br0" timeOffset="15594.5119">16810 4657 0,'35'17'16,"-35"1"-1,18-18-15,-18 18 16,17-18-16,1 17 16,-18 1-16,0 17 15,0-17-15,18-1 16,-18 19-16,17 17 15,-17-36 1,0 19 0,0-19-1</inkml:trace>
  <inkml:trace contextRef="#ctx0" brushRef="#br0" timeOffset="16104.1405">16810 5080 0,'0'18'15,"0"-1"1,35 1 0,-17 35-1,-18-36 1,0 1-1,17 0 1,-17-1 31,0 1-16,0 0-15</inkml:trace>
  <inkml:trace contextRef="#ctx0" brushRef="#br0" timeOffset="16544.9603">16775 5415 0,'17'0'31,"1"0"-15,0 0-1,-1 18-15,1-1 32,-18 1-17,17-18 1</inkml:trace>
  <inkml:trace contextRef="#ctx0" brushRef="#br0" timeOffset="17438.1491">16880 5468 0,'0'-18'0,"0"-52"16,0 17-16,18 35 15,-18-17-15,0-18 16,18 18-16,-1 0 16,-17-1-16,0 1 15,0 17-15,0-35 16,0 36-16,0-1 15,0 1-15,18-36 16,-18 35 0,18-17-1,-18 17 1,0-17 0,0 17-16,17 18 15,-17-35-15,0 0 16,0 17-16,0 0 15,0 1-15,0-1 16,0 0 0,0-17-16,0 0 15,0 0-15,0 17 16,0 0-16,0-17 16,0 17-16,0-17 15,0 17-15,0-17 16,0 0-16,0 0 15,0-1 1,0 1-16,0 0 16,0 0-1,0-18-15,0 17 16,0-17 0,0 36-16,0-19 15,0 19-15,0-36 16,0 35-1,0-35-15,0 18 16,18-35-16,-18 52 16,18-35-16,-18 35 15,0-35-15,17 18 16,-17-18-16,18 18 16</inkml:trace>
  <inkml:trace contextRef="#ctx0" brushRef="#br0" timeOffset="19225.0916">16775 2681 0,'0'18'125,"-36"17"-109,36 0-16,0-17 15,0 0 1,0-1-16,0 1 16,0 0-1,0-1 1,0 1-16,0 17 16,0-17-1,0-1 1,0 19-16,0-19 15,0 1 1,0 0-16,0-1 16,0 1 15,36-18 16</inkml:trace>
  <inkml:trace contextRef="#ctx0" brushRef="#br0" timeOffset="20248.746">16704 2628 0,'0'18'78,"18"-18"-78,17 17 15,18 1-15,0 17 16,0-35-16,0 36 16,-18-19-16,35 1 15,-70 0-15,18-1 16,0-17-16,-1 18 31,-17 0 47,0-1-62,0 1-16,0-1 15,0 1-15,-35 17 16,35-17-16,-18-18 16,18 18-1,-35-1 1,18 1 0,-1-18-1,0 18 1,-17-18-1,17 0 32</inkml:trace>
  <inkml:trace contextRef="#ctx0" brushRef="#br0" timeOffset="21160.7611">17251 2963 0,'0'18'157,"0"0"-142,0-1 1,0 1 15,0 0-31,17-18 16,19 0-1,-36 17-15,17-17 16,1 0 0,0 0-16,-1 0 62,1 0-46,0 0-16,-1-35 15,1 17 1,-1 18-16,-17-17 16,18 17-16,-18-18 15,0 0 1,0 1 0,0-1-1,0 0 1,-18 18 46,1-17-46,-1 17 46</inkml:trace>
  <inkml:trace contextRef="#ctx0" brushRef="#br0" timeOffset="21664.8688">17886 2875 0,'17'0'62,"1"0"-46,17 0-1,-17 0 1,17 0 0,-17 0-1</inkml:trace>
  <inkml:trace contextRef="#ctx0" brushRef="#br0" timeOffset="21983.0134">18009 2663 0</inkml:trace>
  <inkml:trace contextRef="#ctx0" brushRef="#br0" timeOffset="22319.1151">17868 3052 0</inkml:trace>
  <inkml:trace contextRef="#ctx0" brushRef="#br0" timeOffset="22879.6233">18362 2575 0,'0'53'62,"0"18"-46,0-18-16,0 0 15,0-36-15,35 36 16,-35-35 0,0 17-1</inkml:trace>
  <inkml:trace contextRef="#ctx0" brushRef="#br0" timeOffset="23784.7808">18415 2646 0,'18'-18'94,"17"18"-78,35 0-16,-17 53 15,-17-35-15,17 17 16,-53-17-16,17-1 15,1 1 1,-18 0 31,0 17-31,0-17-16,0 17 15,0 0-15,-18-17 16,1-1-16,-1-17 15,18 18 17,-35 0-32,17-18 15,0 0 1,1 17 0,-1-17 15</inkml:trace>
  <inkml:trace contextRef="#ctx0" brushRef="#br0" timeOffset="24472.7051">18874 2875 0,'17'0'16,"19"0"-1,-19 0 1,18 0 0,-17 0 15,0 0 16,-18 18-32,0-1-15,0 19 16,0-19-16,0 19 16,0-19-16,0 19 15,0-19 1,0 1 0,0-1-1,0 1 16</inkml:trace>
  <inkml:trace contextRef="#ctx0" brushRef="#br0" timeOffset="25080.1734">18979 3016 0,'18'0'79,"17"0"-48</inkml:trace>
  <inkml:trace contextRef="#ctx0" brushRef="#br0" timeOffset="26256.5528">13776 3828 0,'0'17'47,"53"19"-47,-35-36 16,34 0-1,-16 0-15,-1 0 16,0 0-16,-17 0 15,0 0 1,-1 0-16,-17 17 16,18-17-1,-1 0 1,1 0 0</inkml:trace>
  <inkml:trace contextRef="#ctx0" brushRef="#br0" timeOffset="26919.4193">13582 3140 0,'0'35'78,"0"0"-62,0 1-16,0-1 15,-18-18-15,18 1 16,-17 17-16,-1 18 31,0-35 1</inkml:trace>
  <inkml:trace contextRef="#ctx0" brushRef="#br0" timeOffset="27486.9009">13547 3175 0,'17'0'16,"1"0"-1,0 0 1,-1 0 0,-17 18-16,18 35 15,-1-36-15,1 1 16,17 35-16,-35-18 16,0-17-1,0-1 1,0 1-1,18 17-15,0-17 16,-1-1 47</inkml:trace>
  <inkml:trace contextRef="#ctx0" brushRef="#br0" timeOffset="27887.8699">13511 3351 0,'18'0'31,"17"0"-16,-17 0-15,17 0 16,-17 0-16,-1 0 16,1 0-1,0 0-15,-1 0 16,1 0 0,0 0 15</inkml:trace>
  <inkml:trace contextRef="#ctx0" brushRef="#br0" timeOffset="28702.4771">13758 3334 0,'18'-18'47,"0"18"-32,-18 35 1,17-17-16,1-18 15,-18 18-15,18-18 16,-1 17 0,1-17-1,-1 0-15,1 0 47,0 0-31,-1 0 31,-17-17-16,0-1-15,-17 0-1,-1 1 1,0 17-1,1-18-15,-18 0 16,35 1 0,-18-1-16,0 18 15,1-17-15,-1-1 16,-17 18 46</inkml:trace>
  <inkml:trace contextRef="#ctx0" brushRef="#br0" timeOffset="29656.4739">13511 4921 0,'0'0'0,"18"0"16,0 0-16,17 0 16,-17 18-16,17-18 15,0 0-15,18 18 16,0-18-16,-18 17 16,1-17-16,16 0 15,-34 0-15,17 18 16,-17-18-16,0 0 15,17 0-15,0 0 16,0 0 0,-17 0-1,0 0-15,-1 0 16,1 0 15</inkml:trace>
  <inkml:trace contextRef="#ctx0" brushRef="#br0" timeOffset="30310.2401">13406 4498 0,'-18'18'78,"18"34"-62,-18-34-16,1 17 16,17-17 31,0 0-1</inkml:trace>
  <inkml:trace contextRef="#ctx0" brushRef="#br0" timeOffset="30841.3267">13370 4445 0,'18'0'31,"0"0"-31,-1 0 31,1 18-15,17-1 0,-35 1-1,18 17 1,-1 18 0,-17-18-1,18-35-15,0 18 16,-18 0-1,17-1-15,-17 1 63,0 0-47</inkml:trace>
  <inkml:trace contextRef="#ctx0" brushRef="#br0" timeOffset="31311.8925">13388 4639 0,'18'-18'16,"-1"18"0,1 0-1,17 0-15,-17 0 16,17 0 0,-17 0-1,-1 0 1,1 0-1</inkml:trace>
  <inkml:trace contextRef="#ctx0" brushRef="#br0" timeOffset="32674.2145">13688 4568 0,'17'-17'16,"-17"-1"31,-17 18 0,-1 0-1,0 0 33,18 53-33,18-35-14,0-18-17,-1 0 48,19 0 281,-19 0-282,-17 17-31,0 19-15,0-19 0,0 1 15,0 0-31,0 17 15,-17-35 32,-1 0-15,0 0-17,1 0 1,-1 0-1,0 0-15,1 0 47</inkml:trace>
  <inkml:trace contextRef="#ctx0" brushRef="#br0" timeOffset="33537.8958">13723 3881 0,'-18'0'32,"1"0"-17,-1 0-15,-35 17 16,36-17-1,-1 35-15,-35 1 16,53-19-16,-35-17 16,-1 18-16,19 0 15,17-1 1</inkml:trace>
  <inkml:trace contextRef="#ctx0" brushRef="#br0" timeOffset="34230.8353">13511 4868 0,'-17'0'0,"-1"0"16,0 0-1,1 36 1,-1-36-16,18 17 16,-35 19-1,17-36-15,1 17 0,-1 1 16,18-1-1,-18-17-15</inkml:trace>
  <inkml:trace contextRef="#ctx0" brushRef="#br0" timeOffset="35110.4343">13335 4163 0,'-18'35'15,"18"0"-15,-17 18 16,17-17-16,0 16 16,0-16-16,0 17 15,0-36-15,0 19 16,0 16-16,0-16 16,0-1-16,0 0 15,0-17-15,0 17 16,0 0-16,0-17 15,0 17-15,0-17 16,0 0-16,0 17 16,0-17-16,0 17 15,0-17-15,0 17 16,0-18 0,0 19-1,0-19 16,0 19 1,-18-36 46</inkml:trace>
  <inkml:trace contextRef="#ctx0" brushRef="#br0" timeOffset="36121.3076">7161 2981 0,'18'0'32,"17"-18"-17,-17 18-15,17 0 16,-17 0-16,35 0 15,-18 0-15,18 0 16,-18 0-16,-17 18 16,17 0-16,-17-18 15,-1 0 1,-17 17 46,0 1-62</inkml:trace>
  <inkml:trace contextRef="#ctx0" brushRef="#br0" timeOffset="36688.4871">7250 3263 0,'17'0'31,"19"0"-31,-19 0 16,36 0-1,0 0-15,-35 0 0,35 0 16,-36 0-16,18 18 16,-17-18-16,17 0 15,-17 0-15,0 17 16,-18 1-16</inkml:trace>
  <inkml:trace contextRef="#ctx0" brushRef="#br0" timeOffset="37270.9283">7214 3581 0,'18'17'47,"17"-17"-31,18 18-16,-35-18 15,35 18-15,0-1 16,-18 1-16,-17-18 16,-1 18-16,18-18 15,-17 0-15,0 0 16,-1 0 0,-17 17-1</inkml:trace>
  <inkml:trace contextRef="#ctx0" brushRef="#br0" timeOffset="37791.907">7197 3916 0,'0'17'16,"17"1"-16,1-18 15,0 0-15,35 18 16,-36-18-16,36 0 16,-18 0-16,1 17 15,-19-17-15,1 0 16,0 0-16,17 0 16,-18 18-1,1 0 48</inkml:trace>
  <inkml:trace contextRef="#ctx0" brushRef="#br0" timeOffset="38337.4558">7020 4339 0,'0'18'0,"36"-1"16,-19-17 0,36 0-16,-18 18 15,1 0-15,17-1 16,-36-17-16,54 0 16,-18 18-16,-36-18 15,19 0-15,-19 0 16,19 35-16,-19-35 15,1 0-15,-1 0 16,1 0 0</inkml:trace>
  <inkml:trace contextRef="#ctx0" brushRef="#br0" timeOffset="39179.2829">7638 2946 0,'0'17'31,"0"1"-31,35 0 15,0 17-15,0 0 16,1 0 0,-19 1-16,19-1 15,-19 36-15,1-54 16,0 18 0,-1-35 15,-17 36 16,-17-36-32,-1 0 1</inkml:trace>
  <inkml:trace contextRef="#ctx0" brushRef="#br0" timeOffset="39672.5529">7726 3387 0,'17'0'31,"1"0"-31,0 0 15,-1 0 1,19 35-16,-1 0 16,-17 0-1,-1-17-15,-17 0 16,18-1 0,0-17-1,-18 18-15,0 0 47</inkml:trace>
  <inkml:trace contextRef="#ctx0" brushRef="#br0" timeOffset="40167.2319">7691 3669 0,'17'0'31,"1"0"-31,17 18 15,-17-1 1,17 1-16,-35 17 16,53-17-16,-53-1 15,18 1-15,-1 0 16,1-1 0,-18 1 62,0 0-63</inkml:trace>
  <inkml:trace contextRef="#ctx0" brushRef="#br0" timeOffset="40657.2898">7708 3986 0,'18'18'31,"17"0"-31,0-1 15,-35 1 1,18-18-16,0 35 16,17-17-16,-35 17 15,35 0-15,1-17 16,-36 0 0,0-1 62</inkml:trace>
  <inkml:trace contextRef="#ctx0" brushRef="#br0" timeOffset="41143.5035">7761 4392 0,'18'18'31,"-18"-1"-31,17 1 15,1-18-15,0 35 16,-1-17 0,1 0-16,0 17 15,-18-18 1,17 1 15</inkml:trace>
  <inkml:trace contextRef="#ctx0" brushRef="#br0" timeOffset="42096.1648">7885 3122 0,'-18'0'16,"18"53"15,0 18-31,0-1 15,0 36-15,0-36 16,0 19-16,0-19 16,0 1-16,0-18 15,0 0-15,0-36 16,0 19-16,0-19 16,0 18-16,0 1 15,0-1-15,0 18 16,0-18-16,0 18 15,0 0-15,0-18 16,0 18-16,0 0 16,0 0-16,0-18 15,0 1-15,0-19 16,0 19-16,0-19 16,0 1-1,0-1-15,0 1 47</inkml:trace>
  <inkml:trace contextRef="#ctx0" brushRef="#br0" timeOffset="43358.6965">7479 2028 0,'-18'18'78,"18"0"-78,0 17 16,0-17-16,0 35 15,0-36-15,0 18 16,0-17-16,0 0 15,0-1 1</inkml:trace>
  <inkml:trace contextRef="#ctx0" brushRef="#br0" timeOffset="44456.0142">7532 2064 0,'17'0'0,"1"0"16,0 0-16,-1 0 15,19 0-15,-1 17 16,-17 1 0,17-18-16,0 53 0,-17-53 15,-18 18 1,17-18-16,1 0 16,0 17-1,-18 1 16,0-1 16,0 1-31,0 0 0,0-1-1,-18-17-15,0 18 31,-17 0-31,17-18 16,-17 17 0,18-17-1,-1 0-15,-17 18 16,35 0-16,-18-18 31,0 0 0,1 0-15,-1 0 0,0 0 31</inkml:trace>
  <inkml:trace contextRef="#ctx0" brushRef="#br0" timeOffset="45368.8943">8026 2170 0,'-18'17'46,"0"-17"-46,18 18 16,0-1-16,-17 1 16,17 0-1,0-1-15,0 1 16,0 0 0,0-1-1,0 1 1,35 0-1,-17-1 17,17-17-1,-17 0 110,-18-17-95,-18-1-14,18 0-17,-18 18-15,1-35 16,-1 0-16,0 17 16,1 0-16,-1 1 15</inkml:trace>
  <inkml:trace contextRef="#ctx0" brushRef="#br0" timeOffset="45905.0083">8361 2117 0,'35'0'15,"-17"0"1,17 0-16,-17 0 16,17 0-16,-17 0 15,34 17-15,-34-17 16,17 0 0,-17 18-16,0-18 15,-1 0-15</inkml:trace>
  <inkml:trace contextRef="#ctx0" brushRef="#br0" timeOffset="46655.7748">8978 1870 0,'18'0'16,"-18"35"-1,0 0 1,0 1-16,0 34 15,0-35-15,0 1 16,0 17-16,0-36 16,0 18-1,0-17-15,0 0 16,0-1-16,0 1 94</inkml:trace>
  <inkml:trace contextRef="#ctx0" brushRef="#br0" timeOffset="47345.953">9049 1923 0,'17'0'31,"1"0"-15,0 0 0,-1 0-16,1 17 15,0 1-15,-1 0 16,1-1-16,-18 1 15,0-1-15,35 19 16,-35-1 0,0-17-16,0 17 15,0-17 1,0-1 0,-17-17-16,17 35 15,-36-35 1,36 18-1,-35-18 1,0 18-16,17-18 47,0 0-16,18 17-31</inkml:trace>
  <inkml:trace contextRef="#ctx0" brushRef="#br0" timeOffset="48327.9793">9490 2081 0,'17'0'15,"1"0"1,0 0-1,-1 0 1,1 18-16,0-18 16,-1 0 15,1 18 0,-18 17-15,0-17-1,0-1-15,0 1 16,-18-1-16,1 19 16,17-19-1,0 19 1,0-19-16,0 19 31,0-19 16,0 19-16</inkml:trace>
  <inkml:trace contextRef="#ctx0" brushRef="#br0" timeOffset="48758.3514">9507 2364 0,'0'-18'31,"18"18"-31,0 0 16,-1 0-1,1 0 1,0 0-16,-1 0 16,1 0-1,-1 0-15</inkml:trace>
  <inkml:trace contextRef="#ctx0" brushRef="#br0" timeOffset="50096.4745">3422 2893 0,'35'0'47,"-17"0"-32,17 0-15,-17 17 16,-1-17-16,19 0 16,-19 0-16,19 18 15,-19-18-15,1 0 16,17 18-16,-17-18 31,17 17-31,-17-17 16,-1 0-16,1 0 15,0 0-15,17 0 16,-17 0 0,-1 18 15,1-18 0,-1 0-15,1 0-1,17 0 1,1 0 0,-19 0-1,1 0 1,0 0 0</inkml:trace>
  <inkml:trace contextRef="#ctx0" brushRef="#br0" timeOffset="52168.8438">4551 2170 0,'17'0'109,"1"-18"-78,0 0-31,-1-17 16,-17 17-16,18-35 15,-18 36 1,18-1-16,-1 1 63,-17-1 46,0 36-93,0 17-16,0 0 15,-17 0-15,17-17 16,0 17-16,0-17 15,0 0-15,-18 17 16,18 18 0,-18 0 15,18-36 0</inkml:trace>
  <inkml:trace contextRef="#ctx0" brushRef="#br0" timeOffset="53410.4173">4886 1958 0,'-18'70'110,"18"-52"-110,0 17 15,0-17-15,0 0 16,0-1-16,0 1 16,0 0-16,0-1 15,0 1 1,0-1-16,0 1 0,0 0 16,18-1-16,-18 1 31,18 17-16,-18-17 1,17-18 0,1 18-16,0-1 15,17-17 17,-18 0-17,1 0 1,0 0-1,-1 0 17,1 0-1,0 0-15,-18-35 30,0 17 33,-18 18-48,18-17-16,-18 17 1,1 0-16,-1 0 16,0 0-1,18-18-15,-17 18 32,-1 0 14,1 0-30,-1 0 0,0 0 15</inkml:trace>
  <inkml:trace contextRef="#ctx0" brushRef="#br0" timeOffset="57143.4102">5345 1976 0,'0'35'110,"0"18"-110,0-36 15,0 19-15,0-1 16,0 0 0,0-17-1,0 17-15,0 0 16,0-17-1,0 17 1,0-17 15,0 0 63,17-54-31,-17 1-48,18 17 1,0 1-16,-18-1 15,17 0 1,1 18 47,-1 0-48,1 0 1,17 0 15,-17 18 0,-18 17-15,0-17 15,0 0-31,0-1 16,0 1-1,0 0 1,-18-1-16,18 1 16,-17 0-1,-1-18 1,-17 0 0,17 0-1</inkml:trace>
  <inkml:trace contextRef="#ctx0" brushRef="#br0" timeOffset="57751.2156">5627 2275 0,'17'-17'47,"-17"34"-31,18 1-16,-18 0 15,0-1-15,35-17 47,-17 0-31,-18 18-1,18-18 32,-1 0-31,1 0-1,17 0-15</inkml:trace>
  <inkml:trace contextRef="#ctx0" brushRef="#br0" timeOffset="58233.795">5821 2028 0,'0'18'0,"17"0"16,-17 35-16,0-36 16,0 19-16,0-1 15,0 0-15,0-17 16,0 17-1,0-17 17,0-1-17,0 1 48</inkml:trace>
  <inkml:trace contextRef="#ctx0" brushRef="#br0" timeOffset="58638.3166">5856 2240 0,'18'0'16,"-1"0"-16,1 0 15,0 0 1,17 0 0,-17 0 15,17 0 0</inkml:trace>
  <inkml:trace contextRef="#ctx0" brushRef="#br0" timeOffset="59312.2686">6403 2117 0,'-18'0'31,"1"17"-15,-1 19-16,18 16 15,0-16-15,-53-1 16,53-17-16,-18 35 16,1-18-1,17-17 1,-18-1-16,1-17 16,17 18 15,0-1 16</inkml:trace>
  <inkml:trace contextRef="#ctx0" brushRef="#br0" timeOffset="59937.5335">6421 2170 0,'0'17'16,"0"18"-1,0 1-15,0-1 16,0-17-16,0 17 15,35 0-15,-35-17 16,0 0 0,17-1 15,-17 1-15,18-18-1,-18 17 63,0 1-78,-18-18 16,1 0-16</inkml:trace>
  <inkml:trace contextRef="#ctx0" brushRef="#br0" timeOffset="60366.9725">6315 2381 0,'0'0'0,"17"0"0,1 0 15,17 0-15,-35 18 16,36-18-1,-1 18-15,0-18 32,-17 0-17</inkml:trace>
  <inkml:trace contextRef="#ctx0" brushRef="#br0" timeOffset="61528.9648">3440 2399 0,'-36'0'47,"19"53"-31,17-18-1,0-17-15,-18 17 0,18 0 16,-18 1-1,18-19 1,-17 1 0,17-1-1,0 1 1,0 0 0,0-1 62</inkml:trace>
  <inkml:trace contextRef="#ctx0" brushRef="#br0" timeOffset="62313.177">3457 2434 0,'0'18'16,"0"-1"-1,0 1-15,35 35 16,-17-18-16,0 1 16,-18-19-16,35 36 15,-35-35-15,0-1 16,0 1-16,0 0 16,0-1-16,18 1 15,-18 0 32</inkml:trace>
  <inkml:trace contextRef="#ctx0" brushRef="#br0" timeOffset="62774.8943">3440 2681 0,'17'0'16,"1"0"0,17 0-1,-17 0-15,-1 0 0,1 0 16,0 0 0,-1 0-1,1 0-15,0 0 16,-1 0-1,1 0 1</inkml:trace>
  <inkml:trace contextRef="#ctx0" brushRef="#br0" timeOffset="63534.309">3739 2663 0,'0'18'94,"18"0"-94,0 17 16,-1-35-1,-17 18 1,18-18-16,-18 17 16,18-17-1,-1 0 1,1 18 0,0-18 15,-1 0 0,1 0-15,-1 0-16,-17-18 15,0 1 1,0-1-16,0-17 47,0 17-16,-17 18-15,-1 0-1,1-18 17,-19 18-1,19-17 0</inkml:trace>
  <inkml:trace contextRef="#ctx0" brushRef="#br0" timeOffset="64854.4199">3334 4710 0,'17'0'15,"1"0"1,0 17-16,-1-17 16,19 18-16,-19-18 15,1 0-15,35 17 16,0-17-16,17 0 16,-17 0-1,-35 0-15,17 0 16,-17 0-1,35 0-15,-36 0 16,19 0 0,-19 0-16,1 0 15,-1 0-15,1 0 16,17 0 15,-17 0-15,17 0-1,-35 18 1,18-18 0,0 0 15,-1 0 0</inkml:trace>
  <inkml:trace contextRef="#ctx0" brushRef="#br0" timeOffset="65576.0414">3175 4392 0,'-35'0'78,"17"0"-62,18 18-1,-18-18-15,1 35 16,-1-17-16,1-1 16,17 1-1,0 0-15,0-1 16</inkml:trace>
  <inkml:trace contextRef="#ctx0" brushRef="#br0" timeOffset="66089.4368">3140 4410 0,'17'0'16,"1"0"0,0 0-16,-1 0 15,19 17 1,-36 1 0,0 17-16,17-17 15,1 0-15,-18-1 16,17 1 15,-17-1 32,-17-17-48</inkml:trace>
  <inkml:trace contextRef="#ctx0" brushRef="#br0" timeOffset="66552.2447">3069 4498 0,'18'0'16,"-1"0"-16,1 0 16,0 0-16,-1 0 15,19 0 1,-19 0-16,19 0 16,-19 0-1,1 0-15,-1 0 16,1 0-1,0 0 1</inkml:trace>
  <inkml:trace contextRef="#ctx0" brushRef="#br0" timeOffset="66984.677">3440 4410 0,'0'-18'31,"0"36"0,0-1-15,0 1-1,0 0-15,17-1 16</inkml:trace>
  <inkml:trace contextRef="#ctx0" brushRef="#br0" timeOffset="67481.295">3792 4339 0,'18'0'31,"-18"18"-15,18-1-16,-18 1 16,0 0-1,0-1 1,0 1 0,0 0-1,0-1 32,0 1-31,0 0 31,-18-18-16</inkml:trace>
  <inkml:trace contextRef="#ctx0" brushRef="#br0" timeOffset="67895.9347">3881 4357 0,'0'0'0,"17"0"15,1 0 1,-1 0 0,19 0-16,-19 0 15,1 0 1,0 0 0,-1-18 15</inkml:trace>
  <inkml:trace contextRef="#ctx0" brushRef="#br0" timeOffset="68696.2502">3881 4551 0,'0'17'62,"0"1"-15,-18 0-31,18-1-1,-18-17 1,1 0 0,-1 0-1,0 0-15,1 0 16,-1 18 0,0-18-16,1 0 15,-1 0-15,1 0 16,-1 0-16,0 0 15,1 0 1,-1 0-16,18-18 31</inkml:trace>
  <inkml:trace contextRef="#ctx0" brushRef="#br0" timeOffset="70014.7294">3634 6685 0,'17'0'31,"19"0"-31,16 0 16,-16 0-16,-1 0 16,0 0-16,-17 0 15,88 0 1,-89 0-16,19 0 16,-1 0-1,0 0 1,-17 0-16,17 0 0,-17 0 15,17 0-15,-17 0 16,17 0 0,-17 0 15,17 0-15,-35 18-1,18-18-15,17 17 16</inkml:trace>
  <inkml:trace contextRef="#ctx0" brushRef="#br0" timeOffset="71297.188">3228 6332 0,'0'-17'46,"35"17"-14,-35 17-17,0 19-15,0-1 16,35-17 0,-35-1-16,0 1 15,18-18 16,0 0 32,-1 0-47,19 0 15,-19-35-31,1 17 15,0-17-15,17-1 16,-35 19 0,17 17 187,-17 35-203,0-17 15,0-1 1,18 19 15,0-36 16,-1 0 16,1 0-48,0-18 1,-1-17-16,19 17 16,-36 0-1</inkml:trace>
  <inkml:trace contextRef="#ctx0" brushRef="#br0" timeOffset="71863.4451">3792 6297 0,'0'18'63,"-17"17"-63,17 0 15,0 1-15,0-19 16,0 18-1,0-17-15</inkml:trace>
  <inkml:trace contextRef="#ctx0" brushRef="#br0" timeOffset="72914.6788">3845 6279 0,'18'0'63,"0"0"-48,-1 0 1,1 18 15,-18 0-15,17-18-16,-17 17 15,0 19 32,-17-1-16,-1-35-15,1 0 15,-1 0-15,0 0-16,1 0 94,17 35-63,17-17 0,1-18-15,0 0-1,-1 17 1,-17 1-16,18-18 16,-1 18 15,1-18-15,17 35 15,-35 0 16,18-17-32</inkml:trace>
  <inkml:trace contextRef="#ctx0" brushRef="#br0" timeOffset="73894.7559">3528 7267 0,'0'35'31,"35"-17"-31,-17 0 16,17-18-16,0 0 16,1 17-1,52 19-15,-35-36 16,17 0-16,-17 0 15,18 0-15,-1 0 16,-17 0-16,-35 0 16,-1 0-16,1 0 15,0 0 1,-1 0 0,1 0-16,0 0 15,-1 0 1,1 0-1,0 0 1,-1 0 31</inkml:trace>
  <inkml:trace contextRef="#ctx0" brushRef="#br0" timeOffset="75534.321">3316 6967 0,'-18'0'94,"18"36"-63,0-1-15,0 0-16,0-17 16,0-1-16,0 1 15,0 0 1,0-36 171,0-17-171,0 0 0,0-1-16,18 36 15,-18-17 1,0-1-16,18 0 16,-1 18 109,1 0-110,0 0 16,-1 0-31,1 0 16,-18 36 62,0-19-31,-35-17-16,17 18 94,18 0-109,0-1 0,18-17-1,-1 18 1,1-1-16,0 1 15,-1-18 1,1 18 0,-1-18-1,19 17 17</inkml:trace>
  <inkml:trace contextRef="#ctx0" brushRef="#br0" timeOffset="76134.9591">3528 7003 0,'17'0'79,"-17"17"-64,18 1-15,-18 0 16,0-1-16,0 18 15,18-17 17,-18 17-1,0-17 16</inkml:trace>
  <inkml:trace contextRef="#ctx0" brushRef="#br0" timeOffset="77048.0414">3581 7003 0,'17'0'32,"1"0"-17,0 0-15,-1 0 32,1 0-32,0 0 15,-1 0 1,1 0-1,-1 0-15,1 0 16,-18 17 0,18 1-1,-1-18 1,-17 18 0,18-18-16,-18 17 62,-18 1-46,18-1-1,-17-17 1,-19 18 15,19-18 16,-18 0-31,17 0 124</inkml:trace>
  <inkml:trace contextRef="#ctx0" brushRef="#br0" timeOffset="78009.1905">3298 6897 0,'18'0'47,"0"0"-47,-1 0 32,1 0-32,0 0 15,-1 0 1,1 0-16,0 0 15,-1 0 1,1 0-16,-1 0 16,1 0-1,0 0 1,-1 0-16,1 0 16,0 0-1,-1 0 1,1 0 15,17 0-15,-17 0-1,17-18 17,-17 18 30,-1 0-46,1 0-1</inkml:trace>
  <inkml:trace contextRef="#ctx0" brushRef="#br0" timeOffset="78929.0477">3246 6138 0,'17'0'31,"1"0"-31,-1 0 16,19 0-16,-1 0 16,0 0-1,-17 0-15,35 18 16,-18-18-1,-17 0-15,-1 0 16,1 0-16,0 0 16,-1 0-16,1 0 15,17 0-15,1 18 32,-19-18-17,1 0 1,-1 0-1,1 0 1,17 0 0,-17 0-1,17 0-15,-17 0 16,17 0 0,-17 0-1</inkml:trace>
  <inkml:trace contextRef="#ctx0" brushRef="#br0" timeOffset="80521.8264">13388 6332 0,'18'0'16,"17"0"-1,-18 0 1,1-17-16,0 17 16,17 0-1,-17 0 1,17-18 0,0 18-1,-17 0 1,-1-18-16,1 18 15,0 0 1,-1 0 0,1 0-1,0 0 17</inkml:trace>
  <inkml:trace contextRef="#ctx0" brushRef="#br0" timeOffset="81591.0204">13547 6279 0,'17'0'15,"1"0"-15,0 0 16,-1 0-16,18 0 16,1 0-1,-19 0-15,19 0 31,-19 0-31,19 0 16,-19 0-16,1 0 16,17 0-16,-17 0 15,-1 18-15,19-18 16,-19 0 15,1 0-15</inkml:trace>
  <inkml:trace contextRef="#ctx0" brushRef="#br0" timeOffset="82344.5407">13370 6914 0,'0'0'0,"18"0"16,0 0-1,17 0-15,0 0 16,0 0 0,1 0-16,17 0 15,-18 0-15,0 0 16,-17 0-16,17 0 15,18 0-15,0 0 16,-18 0-16,18 0 16,-18 0-16,1 0 15,-1 0 1,0 0-16,0 0 16,1 0-1,-1 0-15,-17 0 16,17-17-1</inkml:trace>
  <inkml:trace contextRef="#ctx0" brushRef="#br0" timeOffset="83975.0967">12735 5874 0,'36'0'63,"-36"17"-48,17 1-15,1 0 16,-18 17-16,0-17 16,17-1-16,-17 1 15,18-1-15,0 19 16,-1-19-1,-17 1 1,36-36 93,-36 1-93,0-19 0,0 19-16,17-1 15,-17-17 1,0 53 140,0-1-140,0 1-1,18-18-15,0 17 16,-18 1 0,17-18 46,19-18 32,-36 1-63,17-18 0,-17 17 32</inkml:trace>
  <inkml:trace contextRef="#ctx0" brushRef="#br0" timeOffset="85353.5586">13141 5909 0,'18'0'47,"-1"0"-1,-17 18-30,0 17-16,0 0 16,0-17-1,0-1 17,0 1-32,0-36 125,0-17-125,0 0 15,18 0 1,-18-1-1,18 36-15,-1-35 16,1 17 31,17 18 47,-17 0-63,-18 18-15,0 0-1,0-1 1,0 1-1,0 0 1,0-1 15,-18 1-15,0 0 0,18-1-1,-17-17-15,-1 0 16,1 0 62,17 18-47,17-18 0,1 17-31,-1-17 32,1 0-17,0 18-15,-1 0 32,1-18-17,0 35-15,-1-17 63</inkml:trace>
  <inkml:trace contextRef="#ctx0" brushRef="#br0" timeOffset="86934.3339">12629 5733 0,'18'0'16,"0"0"-16,-1 0 16,1 0-16,0 0 15,-1 0-15,1 0 16,0 0 0,-1 0-1,1 0-15,17 0 16,-17 0-16,17 0 15,0 0-15,-17 0 16,0 0-16,17 0 16,0 0-16,-17 0 15,-1 0 1,1 0 15</inkml:trace>
  <inkml:trace contextRef="#ctx0" brushRef="#br0" timeOffset="88422.7154">12823 6632 0,'36'0'31,"-19"0"1,-17 36-17,0-19 1,0 18-16,0-17 15,18 0-15,-18-1 16,0 1-16,0 0 16,18-1-1,-1-17 110,-17-17-109,18-19-16,-18 1 0,0 17 31,0 1-15,0-1-16,18 18 31,-1 0 47,1 0-31,0 0-16,-1 18-15,-17-1 0,0 1-1,0 17 32,-17-35-47,17 18 31,-18-18 1,18 18 108,35-1-124,-35 1 15,18-18-15,-1 0-1,1 18 32</inkml:trace>
  <inkml:trace contextRef="#ctx0" brushRef="#br0" timeOffset="89024.4065">13159 6685 0,'17'0'16,"1"18"0,-18-1-1,0 1 1,0 0-16,0-1 15,0 1-15,0 0 16,0-1 0,0 1-1,0 0 17</inkml:trace>
  <inkml:trace contextRef="#ctx0" brushRef="#br0" timeOffset="89697.3349">13176 6720 0,'0'0'0,"18"0"31,0 0-31,-1 0 31,1 0-15,-1 0-1,1 18-15,-18 0 16,18-18-16,-18 17 16,0 1-1,0 17 1,0-17 15,0 17 16,0-17-31,-18-1 30,0-17-14,1 0-17,-18 0 17,17 0-32</inkml:trace>
  <inkml:trace contextRef="#ctx0" brushRef="#br0" timeOffset="90280.4371">12876 6597 0,'0'0'0,"18"0"0,35 0 16,0 0-1,-35 0-15,17 0 16,-18 0-16,72 0 16,-72 0-1,1 0-15,35 0 16,-36 0-16,1 0 16,0 0-16,-1 0 46</inkml:trace>
  <inkml:trace contextRef="#ctx0" brushRef="#br0" timeOffset="91016.6551">13458 6368 0,'-17'0'15,"-1"0"17,18 35-17,-17 0 1,17-17-16,-18-18 15,0 35 1,1-35 78</inkml:trace>
  <inkml:trace contextRef="#ctx0" brushRef="#br0" timeOffset="91651.4712">13441 6914 0,'0'18'62,"0"0"-62,0-1 16,0 1 0,0 0-1,0-1 1,0 1 62,-18-18-62</inkml:trace>
  <inkml:trace contextRef="#ctx0" brushRef="#br0" timeOffset="94096.5064">13353 6615 0,'0'17'47,"0"36"-32,0-18 1,17-17-16,-17 17 16,0-17-16,0 0 15,0 17-15,0-17 16,0-1 0,0 1-1,0-1-15,0 1 16,18-18-16,-18 18 15,0 17 1,0-17 0,0 17-1,0-17 1,0 17 0,0-18-1,0 19 1,0-19-16,0 1 15,0 0-15,18 17 16,-18 0 0,17-17-16,-17-1 31,18 19-15,-36-19 109,1-17-110,-1 0-15,-17 18 16,-1 0-1,-17-1-15,1 1 16,-1 0-16,-18-1 16,1 1-16,17-18 15,0 18-15,-18-18 16,36 17-16,0-17 16,-1 0-1,1 18-15,17-18 16,-35 0-16,18 0 15,18 17 1,-1-17-16,-17 0 16,17 0-16,-53 0 15,18 0-15,1 0 16,-19 0-16,-35 36 16,0-19-16,-17-17 15,35 0-15,-18 18 16,35-18-16,-17 0 15,18 0-15,17 0 16,0 0-16,17 0 16,-16 0-16,16 0 15,1 0-15,-18 0 16,0 0-16,-17 0 16,-1 0-16,18 18 15,18-18-15,-36 0 16,36 0-16,-18 0 15,18 0-15,-18 35 16,0-35-16,35 0 16,-35 0-1,1 0-15,34 18 16,-53-18-16,18 0 16,-35 17-16,18-17 15,-19 0-15,-16 35 16,34-35-16,-52 18 15,52 0-15,-17-18 16,17 0-16,36 0 16,-36 35-16,19-35 15,-19 18-15,18-18 16,-17 0-16,-1 0 16,0 0-16,1 0 15,17 0-15,-18 0 16,-17 17-16,35-17 15,-35 0-15,53 18 16,-71-18-16,0 35 16,36-35-16,-1 0 15,-35 0-15,53 0 16,-17 0-16,-1 0 16,18 0-16,18 0 15,-18 0-15,0 0 16,-17 0-1,-1 0-15,0 0 16,-17 0-16,-18 0 16,-35 0-16,53 0 15,-18 0-15,0 0 16,1 0-16,34 0 16,1 0-16,-19 0 15,19 0-15,17 0 16,-18 0-16,1 0 15,-18 0-15,17 0 16,-52 0-16,34 0 16,-52 0-16,53 0 15,-53 36-15,53-36 16,17 0-16,-17 0 16,0 0-16,35 0 15,-18 0-15,54 0 16,-36 0-16,0 0 15,0 0-15,-18 0 16,36 0-16,-35 0 16,17 0-16,-18 0 15,-35 17-15,0 18 16,36-35-16,-18 18 16,-1 0-1,1-18-15,35 35 16,-35-17-16,18-18 15,-1 0-15,18 17 16,18-17-16,-18 0 16,18 36-16,-36-36 15,18 0-15,0 0 16,36 0-16,-54 17 16,36-17-16,-18 0 15,0 0-15,18 0 16,-18 18-16,17-18 15,-16 35-15,16-35 16,1 0-16,-18 0 16,-17 0-16,17 0 15,0 0-15,0 0 16,-18 0-16,-35 0 16,18 0-16,53 0 15,0 0 1,17 0-16,36 0 109,17 0-109,0 0 16</inkml:trace>
  <inkml:trace contextRef="#ctx0" brushRef="#br0" timeOffset="95705.3192">3563 6773 0,'-18'-17'31,"1"17"0,-1 0 0,0 0 1,1 0-17,-1 0-15,-17 0 16,0 35-1,-1-17 1,-34 35-16,52-36 16,-35 18-16,18 1 15,0-1-15,17-35 16,18 18 0</inkml:trace>
  <inkml:trace contextRef="#ctx0" brushRef="#br0" timeOffset="96688.0777">3492 7391 0,'-17'0'47,"-1"0"-32,1 0 1,-1 0-1,0 0 1,1 0-16,-19 17 16,1 1-1,17 0 1,1-18 0</inkml:trace>
  <inkml:trace contextRef="#ctx0" brushRef="#br0" timeOffset="98594.4886">3175 7091 0,'0'35'62,"0"-17"-46,0 17 0,0-17-1,0 17 1,35 0-16,-17 0 15,-18-17 17,0 0-17,18-1-15,-18 1 32,17 0-17,1-1 1,-18 19-1,0-1-15,17-17 16,1-1 15,0 1 63,-18-1 109,-18-17-172,18 18-15,0 0 0,0 17-16,0-17 15,0 17 1,0-17 0,0 17-1,0 0 1,18-17-16,-18 17 15,0 0-15,0-17 16,0 17 0,0-17-1,0 17 1,0-17 15,0 17 0,0-17 1,17 17-17,-17-17 1,18 17 15,-18-17 94</inkml:trace>
  <inkml:trace contextRef="#ctx0" brushRef="#br0" timeOffset="102436.9716">7814 4604 0,'35'0'0,"-17"0"31,17-18-15,-17 18-16,17 0 15,0 0-15,36 0 16,-18 0-16,35 0 16,18 0-16,0 0 15,17 0-15,-123 0 0,212 0 16</inkml:trace>
  <inkml:trace contextRef="#ctx0" brushRef="#br0" timeOffset="102447.9399">9137 4551 0,'0'0'0,"265"-35"47</inkml:trace>
  <inkml:trace contextRef="#ctx0" brushRef="#br0" timeOffset="108970.0832">8079 4604 0,'0'0'0,"53"0"16,-1 0-16,-16 0 15,34 0-15,1 0 16,17 0-16,18 0 16,-18 0-16,18 0 15,35 0-15,-35 0 16,35 0-16,-18 0 16,19 0-16,-19 0 15,0 17-15,-70-17 16,18 18-16,-1-18 15,1 0-15,-18 0 16,0 0-16,-35 0 16,34 0-16,-34 0 15,0 0-15,-1 0 16,36 0-16,-35 0 31,17 0-15,-17 0-1,17 0 1,-17 0 15,-1 0-15,1 0 0,0 0-1,-18-35 1,17-1-1,-17 1-15,18 0 16,-18 0-16,18-36 16,-18-17-16,0 53 15,17-54-15,1 1 16,17-18-16,-35 53 16,0-17-16,18-1 15,-1 18-15,-17-35 16,0 53-16,0-18 15,0-18 1,0 1-16,0-1 0,0 1 16,0-18-1,0-18-15,0 53 16,0-18-16,0 18 16,0 1-16,0 34 15,0-35-15,0 0 16,0 35-16,0-17 15,0 17-15,0-17 16,0 18-16,0-1 16,0-17-16,0 17 15,0-35-15,0 0 16,0 18-16,-17 17 16,17 1-1,0-1-15,0 0 16,0 1-1,0-1 1,35 18 47,-17-35-48,17 35 16,0 0-31,-17 0 16,35-18-16,17 0 16,-17 18-16,35-35 15,36 35-15,-18-17 16,-36 17-16,19-18 16,-37 18-16,1 0 15,36-35-15,-54 35 16,35-18-16,19 0 15,-1 18-15,-18 0 16,36-17-16,-18 17 16,-17 0-16,35 0 15,-36 0-15,18 0 16,-17 0-16,-18 0 16,0 0-16,0 0 15,-18 0-15,18 0 16,-18 0-16,18 0 15,0 0-15,0 0 16,18 0-16,-1 0 16,18-18-16,18 0 15,-35 18-15,52 0 16,-35 0-16,18 0 16,-35 0-1,17 0-15,35 0 16,-34 0-16,-1 0 15,-18 0-15,1 0 16,0 0-16,-19 0 16,19 0-16,-36 0 15,18 0-15,0 0 16,0 0-16,-18 0 16,36 0-16,-18 0 15,17 0-15,1 0 16,-1 0-16,19 0 15,-1 0-15,35 0 16,-35 0-16,18 0 16,0 0-16,18 0 15,-1-17-15,1 17 16,-19 0-16,-52 0 16,0 0-16,18 0 15,-36 0-15,18-18 16,-35 18-16,17 0 15,-17 0-15,17-35 16,-18 35 0,19 0-16,-19 0 0,36 0 31,-35 0-31,17 0 16,-17 0-1,17 0-15,-17 0 16,-1-18-1,-17 36 595,0 17-595,0 0 1,0 1-16,0-19 16,-17 19-16,17-19 15,0 19-15,0-19 16,0 1-16,0 17 16,0 0-1,0-17-15,0 0 16,0 17-16,0-17 15,0 17-15,0-17 16,0 17-16,0-18 16,0 1-16,0 0 15,0-1-15,0 1 16,0 0 0,0-1-16,0 1 15,0 0-15,0-1 16,0 18-1,0-17-15,0 0 32,0-1-17,-18 1-15,18 0 16,0-1 0,0 1-16,0 0 15,0 35-15,0-18 16,0-18-1,0 1-15,0 0 16,0-1-16,0 19 16,0-19-16,0 1 15,0 0-15,0-1 16,0 18-16,0-17 16,0 0-16,0-1 15,0 1-15,0 0 16,0-1-16,0 1 15,0 0 1,0-1-16,0 1 16,0-1-1,0 1 63,0 0-31,18-1-31,-1-17 0,19 0-1,-1 18-15,0-18 16,-35 18-1,18-18-15,0 0 32,17 0-17,-18 0 17,19 0-17,-19 0-15,19 0 16,-19 0 15,19 0-15,-19 0-1,1 0 1,-1 0 0,1 0-16,0 0 31,-1 0-31,1 17 15,0-17 204,-18 18-219</inkml:trace>
  <inkml:trace contextRef="#ctx0" brushRef="#br0" timeOffset="123406.2057">3369 2893 0,'0'0'46</inkml:trace>
  <inkml:trace contextRef="#ctx0" brushRef="#br0" timeOffset="126327.3341">3387 4727 0,'-18'0'0,"-17"18"47,35-1-15,-18-17-32,18 18 15,-18-18-15,18 18 16,-17-18-16,-1 35 15,1 0 1,17-17 0,-18-18-16,18 18 78</inkml:trace>
  <inkml:trace contextRef="#ctx0" brushRef="#br0" timeOffset="131569.0681">3228 4904 0,'0'17'0,"18"-17"47,-1 0 15,-17-17 16,0-1-78,0-35 16,0 35 0,0-35-16,0 36 15,0-1-15,0 1 16,0-1-16,0 0 15,0 1-15,0-36 16,0 35 0,0-17-16,0 17 15,0-17 1,0 0-16,0-1 16,0 19-16,0-19 15,0-16-15,0 34 16,0 0-16,0-17 15,0 17-15,0-17 16,0 17-16,0-17 31,0 18-31,0-19 16,0 19-16,0-1 16,0-17-16,35-1 15,-35 19-15,0-1 16,0-17-16,18 0 15,-18-1-15,0 19 16,0-19-16,0 1 16,0 17-16,0 1 15,18-18-15,-18 17 16,0-17-16,17-1 16,-17 19-16,18-36 15,-18 35-15,18-17 16,-18 0-16,0 17 15,17-17-15,-17 17 16,0 0-16,0-35 16,18 53-1,-18-35-15,0 18 16,0-1-16,18 0 16,-18-17-16,0 0 15,0 17-15,17-17 16,-17 17-1,0-17 1,0 17 31,0-17 15,18 35 376,-1-18-422,1 1 30,-18-1-46,0 0 16,0-34-16,0 16 16,0-17-16,0 0 15,0 0 1,0 1-16,0 34 16,0-35-16,0 35 15,0-17-15,0 0 16,0 0-16,0 17 15,18-35-15,-18 35 16,0-17-16,17 0 16,-17 17-16,18-17 15,-18 0-15,0-18 16,0 17-16,0 1 16,35 0-16,-35 0 15,0-18-15,18 17 16,-18 1-16,0 0 15,18 0 1,-18-1-16,17 19 16,-17-1-16,18 0 15,-18 1-15,18-19 16,-18 1-16,0 0 16,35 0-16,-35 17 15,0 0 1,0 1 15,17 17 125,1 0-140,0 0 0,35 0-1,17 0-15,18 0 16,54 0-16,-19 0 15,-17 0-15,35 0 16,-53 0-16,36 0 16,-54 0-16,-17 0 15,0 0-15,0 0 16,0 0-16,17 0 16,19 0-1,16 0-15,1 0 16,35 0-16,0 0 15,-17 0-15,17 0 16,-17 0-16,-54 0 16,1 0-16,-18 0 15,-1 0-15,-16 0 16,-1 0-16,-17 0 16,17 0-16,0 0 15,0 0-15,36 0 16,0 0-16,34 0 15,-34 0-15,17 0 16,53 0-16,-88 0 16,35 0-16,36 0 15,-1 0-15,-34 0 16,16 0-16,-34 0 16,-1 0-16,19 0 15,-19 0-15,18 0 16,-17 0-16,35 0 15,-18-18-15,-17 18 16,-1-35-16,18 17 16,-17 18-16,-36 0 15,18 0 1,18-18-16,-18 18 16,-18 0-16,35-35 15,-17 35-15,0-17 16,35 17-16,18-36 15,-53 36-15,35-17 16,1-1-16,-19 18 16,-17-18-16,53 1 15,-53 17-15,17-36 16,-17 36-16,18 0 16,-18-17-16,-18 17 15,36 0-15,-1-18 16,18 18-16,-17-17 15,-36-1-15,18 18 16,-18-18-16,18 18 16,0 0-16,-35 0 15,17 0 1,0 0-16,1-17 16,17 17-16,-1-36 15,-34 36-15,17 0 16,18 0-1,-17 0-15,-1 0 16,0 0-16,-17-17 16,35 17-16,0-18 15,-36 18-15,36 0 16,-35 0-16,17-18 16,18 18-16,-18 0 15,53-17-15,-35 17 16,18 0-16,-1-18 15,1 18-15,-36 0 16,1-18-16,-1 18 16,0 0-16,-17-17 15,-1 17-15,1 0 32,0 0-32,17-18 15,0 18 1,-17 0-1,17 0 1,-17 0 0,-1 0-1,1 0 1,0 0-16,-1 0 16,19 0-1,-1 0-15,0 0 16,-17 0-1,-1 0-15,1 0 16,0 0 0,-1 0-16,1 0 15,0 0-15,-1 0 16,1 0 0,17 0-16,0 0 15,-17 0 1,17 0-16,1 0 15,17 0-15,-36 0 16,19 0-16,-1 0 16,0 0-16,18 0 15,-35 0-15,17 0 16,0 0 0,-17 0-16,-1 0 15,19 0-15,-1 0 16,0 0-1,-17 0 1,17 0-16,-17 0 16,17 0 140,-35 18-62,0 52-79,0-17-15,0 0 16,0-35-16,0 35 16,0-18-16,0 0 15,0 1-15,0-1 16,0-17-1,0-1 1,0 18 0,0 1-1,0-1-15,0 0 16,0-17 0,0 0-16,18 17 15,-18 0-15,0 0 16,17-17-16,-17 17 15,0-17-15,0 35 16,0-35 0,36 17-16,-36-18 15,0 1-15,0 0 16,0 35-16,17-36 16,-17 1-16,0 0 15,0 34-15,18 1 16,-18 0-1,0-35-15,18 0 16,-18 17-16,0 18 16,17-18-16,-17-17 15,18 35-15,-18 0 32,0-36-32,0 1 15,0 35-15,0 0 16,35-18-1,-35 35-15,0-34 16,0 17-16,0 0 16,0-18-16,0 18 15,0-18-15,18-35 16,-18 35-16,0 1 16,0-1-16,0 0 15,17 0-15,-17-17 16,0 35-16,18-35 15,-18 17-15,0-17 16,0 34-16,18-52 16,-18 18-16,0 17 15,0-17-15,0 0 16,0-1-16,0 1 16,0 0-1,0-1-15,0 1 31,0 17-15,0-17 0,0 17-1,0-17 1,0-1 0,0 1-1,0 0-15,0 17 16,0-17-1,0-1 1,0 1-16,0-1 16,0 1-1,0 0 1,0-1 0,0 1-1,0 17 1,0-17-1,0 0 1,0-1-16,0 1 31,0-1-31,0 1 63,0 0-32,0-1-15,0 1 15,0 0-15,0-1-16,0 1 31,0 0 47,0 52-62</inkml:trace>
  <inkml:trace contextRef="#ctx0" brushRef="#br0" timeOffset="148594.1174">16369 6615 0,'18'0'15,"-1"0"-15,18 17 31,1-17-15,-19 0 0,1 0-16,17 0 15,1 18-15,-19-18 16,18 18-16,1-18 16,17 0-16,-36 0 15,19 0-15,-19 0 16,19 0-16,-1 0 15,0 0-15,-17 0 16,-1 0-16,1 0 16,0 0-16,-18-18 47,-18-17-32</inkml:trace>
  <inkml:trace contextRef="#ctx0" brushRef="#br0" timeOffset="149951.5309">16686 6050 0,'0'-18'109,"-17"18"-93,-1 0 0,-17 0-1,17 0 1,-17 0 15,35 18 16,0 0-31,0-1-1,0 1-15,0 0 0,0-1 16,0 1-16,0 0 16,0-1-1,0 1-15,0 17 31,18-35-15,-18 18 0,17-18-16,1 0 15,-1 17 1,1-17-16,-18 18 16,18-18-1,-1 0-15,1 0 16,0 0-16,-1 0 15,1 0 1</inkml:trace>
  <inkml:trace contextRef="#ctx0" brushRef="#br0" timeOffset="151022.8259">16933 5927 0,'-17'0'140,"-1"0"-93,0 0-31,18 17 31,0 1-32,0 17 1,0-17-16,18-1 16,-18 1-1,18 0 1,-1-18-1,1 0-15,0 17 16,-18 1 0,17-18-1,1 18 17,0-18-17,-18 17 16,0 1-31,0 0 16,0-1 0,0 1-16,0 0 15,0-1 17,0 1-17,-18-18 1,18 17-1,-18-17 1,1 0 15,-1 0-15,0 18-16,1-18 31,-19 0-15,1-18 15</inkml:trace>
  <inkml:trace contextRef="#ctx0" brushRef="#br0" timeOffset="151870.5571">16545 5803 0,'18'0'16,"0"0"-1,-1-17-15,1 17 16,-1 0 0,1 0-1,0 0 1,-1 0-16,1 0 31,0 0-31,-1 0 16,1 0-1,17 0-15,-17 0 47,0 0-47,-1 0 16,1 0 15,-1 0 0,1 0-31,17 0 16,-17 0 0,0 17-16,-1-17 31</inkml:trace>
  <inkml:trace contextRef="#ctx0" brushRef="#br0" timeOffset="213184.0473">4763 3263 0,'17'-17'203,"1"17"-188,-1 0-15,1 0 16,0 0-16,-1 0 16,1 0-16,17 0 15,-17 0 1,0 0 0,17 0-16,0 0 15,-17 0 1,-1 0-1,1 0-15,0 0 16,17 0-16,-17 0 16,17 0-16,0 0 15,18 0-15,-35 0 16,35 0-16,0 0 16,-36 0-1,18 0-15,-17 0 16,17 0-16,-17 0 15,17 0-15,-17 0 16,17 0-16,0 0 16,1 0-16,-19 0 15,36 0-15,-35 0 16,17 0-16,18 0 16,-35 0-16,-1 0 15,19 0-15,-1 0 16,0 0-16,-17 0 15,17 0-15,-17 0 16,17-18-16,-17 18 16,17 0-1,-17 0-15,-1 0 16,1 0-16,0 0 16,-1 0-16,1 0 15,-1-18-15,19 18 16,-1 0-16,-17 0 15,-1-17-15,19 17 16,-1 0 0,-18 0-16,19 0 0,-19 0 15,19 0 1,-19 0 0,19 0 15</inkml:trace>
  <inkml:trace contextRef="#ctx0" brushRef="#br0" timeOffset="214758.7767">4815 3581 0,'36'0'32,"-19"0"-1,19 0-16,-19 0 1,19 0 0,-19 0-1,18 0-15,-17 0 16,17 0 0,-17 0-1,17 0 1,-17 0-1,17 0-15,0 0 16,-17 0 0,17 0-16,-17 0 15,17 0 1,18 0-16,18 0 16,-18 0-16,-18 0 15,-17 17 1,-1-17-16,19 0 15,-19 0-15,18 0 16,-17 0-16,0 0 16,17 0-16,18 18 15,-35-18 1,17 0 0,-18 0-16,1 18 15,17-18-15,1 0 31,-1 0-31,-17 0 0,-1 0 16,1 17 0,0-17-16,-1 0 15,18 0-15,-17 0 16,0 0-16,17 0 16,-17 0-16,17 0 15,-17 0 1,17 0-1,-18 0-15,1 0 16,0 0-16,-1 0 16,19 0-1,-19 0 1,19 0 15,-19 0 16</inkml:trace>
  <inkml:trace contextRef="#ctx0" brushRef="#br0" timeOffset="248768.1028">13529 4198 0,'18'0'31,"17"0"-16,-17 0 1,-1 0 15,1 0-31,-1 0 16,1 0 0,0 0-1,-1 0 16,1 0-15,0 0 0,-1 0 15,19 0-15,-19 0 62,1 0-47,0 0 0,-1 0 32,18 0-16,-17 0-16,17 0 16,-17 0-16,17 0 0,-17 0-15,0 0 15,-1 0-15,1 0-1,-1 0 1</inkml:trace>
  <inkml:trace contextRef="#ctx0" brushRef="#br0" timeOffset="249846.2302">13494 4216 0,'-18'17'62,"-17"19"-46,17-36-1,1 0 1,-19 0-16,19 17 31,-1-17 32,0 0-16,1 18-1</inkml:trace>
  <inkml:trace contextRef="#ctx0" brushRef="#br0" timeOffset="294722.4386">15363 3016 0,'-35'0'78,"35"18"-16,0 17-31,0-17-31,0-1 16,0 1 0,0 0-16,0-1 15,0 1 1,0 0 0,0-1 15,0 1-16,0 0 1,0-1 0,0 1-1,0-1 17</inkml:trace>
  <inkml:trace contextRef="#ctx0" brushRef="#br0" timeOffset="295408.042">15346 3246 0,'17'0'31,"-17"-36"32,18 19-63,0-19 16,-1 19-16,1-1 15,-18 0-15,0 1 16,18-1-1,-18 1 110</inkml:trace>
  <inkml:trace contextRef="#ctx0" brushRef="#br0" timeOffset="296142.6292">15416 3263 0,'18'0'62,"0"0"-30,-1 0 14,1 0-46,17 0 32,-17 0 15,0 18-32</inkml:trace>
  <inkml:trace contextRef="#ctx0" brushRef="#br0" timeOffset="321543.0359">15328 2769 0,'-17'0'47,"-19"0"-15,19 0-17,-19 0 1,19 0-1,-19 0 1,19 0 15,-18 0-31,17 0 16,0 0 0,1 0-1,-1 0-15,0 0 16,1 0-16,-1 0 15,0 0-15,-17 0 16,17 0-16,-17 0 16,18 0-16,-19 0 15,19 0-15,-19 0 16,19 0-16,-1 0 16,0 0-1,1 0-15,-1 0 16,-17 0-1,17 0-15,1 0 16,-1 0-16,0 0 16,-17 0-16,17 0 15,-17 0-15,18 0 16,-1 18-16,0-18 16,1 18-16,-1-18 15,0 17 1,18 1-16,-35-18 0,17 18 31,1-18-31,17 35 16,-18 0-1,18 0-15,-17 1 16,17-19 0,0 19-16,0-19 15,0 18 1,0-17-16,0 0 15,17-1 1,1 1-16,-1-18 16,19 18-1,-36-1-15,0 1 16,17-18-16,-17 18 16,18-1-16,-18 1 15,35-18-15,-17 0 16,0 0-16,-18 17 15,17-17-15,1 18 16,-1 0-16,1-18 16,17 17-16,-17 1 15,0 0 1,17-1-16,0-17 31,-17 36-31,-1-36 16,19 0-16,-19 17 15,1-17-15,0 18 16,-1-18-16,19 0 16,-19 17-16,18-17 15,-17 0-15,17 18 16,1-18-16,-1 0 16,0 18-1,-17-18-15,0 0 16,-1 0-16,18 0 15,-17 17-15,17-17 16,1 0 0,-1 0-16,-17 0 15,17 0 1,0 0 0,-17 0-16,-1 0 15,19 0 1,-19 0-16,19 0 15,-19-17-15,1 17 16,17-36-16,-17 19 31,17-1-31,-35 1 16,18-1-16,-1-17 16,1-1-1,0 19 1,-18-1-1,0 0 1,0-17-16,0 18 16,35-19-1,-35 1 1,0 0-16,0-1 16,0 19-16,0-18 15,0 17-15,0-35 16,0 18-16,0-1 15,-18 1-15,1 0 16,-19 17-16,36-17 16,-35 0-16,17-1 15,1 36-15,-18-35 16,-1 0 0,19 35-16,-19-53 15,1 53-15,0-18 16,17 1-16,0-1 15,-17 0 1,18 18 0,-1 0-16,0 0 15,1-17-15,-1 17 47</inkml:trace>
  <inkml:trace contextRef="#ctx0" brushRef="#br0" timeOffset="322248.5755">15646 2699 0,'-18'0'16,"0"0"-1,1 0 1,-18 0 0,17 0-1,0 0-15,1 0 32,-1 0-32,-17 17 15,17-17 1,18 18-16,-35-18 15,17 0-15,-17 0 16,17 18 15</inkml:trace>
  <inkml:trace contextRef="#ctx0" brushRef="#br0" timeOffset="411769.1625">15998 6685 0,'0'18'328,"0"-1"-312,0 1-1,0 17 1,0-17 0,0 0-1,0-1 1,0 1-16,0 0 16,0-1 15,0 1-16</inkml:trace>
  <inkml:trace contextRef="#ctx0" brushRef="#br0" timeOffset="413101.0265">16034 6756 0,'17'-18'15,"19"18"17,-19 0-1,-17-18-16,36 18 1,-19 0 31,18 0 0,-35 18 140,0 0-187,0-1 32,0 1-17,0 0 1,0-1-1,18 1 32,-18 0-15,-18-1 61,1-17-61,-1 0-32,1 0 15,-19 0 1,19 0-16,-1 18 0,0-18 15,-17 17 1,17-17-16,1 0 16,-1 18-16,1-18 15,-1 18 1,0-18 0,-17 0-1</inkml:trace>
  <inkml:trace contextRef="#ctx0" brushRef="#br0" timeOffset="545037.7602">13582 5256 0,'35'0'47,"-17"0"-32,17 0 16,-17 0 1,-1 0-1,1 0-31,0 0 0,-1 0 31,1 0-31,0 0 16,-1 0-16,19 0 15,-1 0 1,-18 0-16,19 0 16,-19 0-16,1 0 15,17 0-15,1 0 16,-19 0 0,1 0-1,17 0-15,0 0 16,-17 0-1,17 18-15,-17-18 16,0 0 0,-1 0-1,1 0 1,0 0-16,-1 0 16</inkml:trace>
  <inkml:trace contextRef="#ctx0" brushRef="#br0" timeOffset="545957.9996">13600 5239 0,'-18'0'62,"0"0"-31,1 0-31,-1 0 16,-17 0 0,35 17-1,-18-17 1,0 0 31,18 18-32,-35 0 32</inkml:trace>
  <inkml:trace contextRef="#ctx0" brushRef="#br0" timeOffset="547190.4946">13317 5098 0,'0'0'0,"0"35"94,0 0-63,0-17-31,0-1 16,0 1-1,0 0-15,0-1 16,0 19 0,0-19 15,0 19-15,0-19 140,18 1-78,0 0-47,-1-1 0,1-17 1,0 0-17,-1 0 17,1 0-1</inkml:trace>
  <inkml:trace contextRef="#ctx0" brushRef="#br0" timeOffset="562214.1408">3634 4198 0,'35'0'63,"0"-18"-63,-17 18 16,-1 0-1,1-17-15,0 17 16,17-18-16,0 18 15,-17 0 1,35 0-16,-36 0 16,1 0-16,0 0 15,-1 0-15,1 0 16,0 0-16,-1 0 16,1 0-1,0 0-15,-1 0 16,1 0-1,0 0-15,-1 0 16,1 0 0,-1 0-1,1 0 17,0 0-17,-1 0 16,1 0-31,0 0 16</inkml:trace>
  <inkml:trace contextRef="#ctx0" brushRef="#br0" timeOffset="563152.3783">3616 3828 0,'-18'-18'94,"1"18"-63,-1 18-16,0 17 1,18 0 0,-17-35-1,17 18-15,0 17 16,-18-35 0,18 18 15,0-1 0,0 1 0,0 0 63</inkml:trace>
  <inkml:trace contextRef="#ctx0" brushRef="#br0" timeOffset="564069.9776">3616 3828 0,'18'0'16,"17"0"15,-35 17 0,18-17 1,-1 36-17,-17-19 1,0 18-1,0-17-15,0 0 16,18 17-16,-18-17 16,0-1-1,0 19-15,0-19 16,0 1 0,17 0-1</inkml:trace>
  <inkml:trace contextRef="#ctx0" brushRef="#br0" timeOffset="564745.4807">3528 3969 0,'17'0'16,"1"0"-1,0 0-15,-1 0 16,19 0 0,-19 0-1,1 0 1,0 0-16,-1 0 15,1 0-15,-1 0 16,1 17 0,0-17-1,-1 0 1,19 18 0</inkml:trace>
  <inkml:trace contextRef="#ctx0" brushRef="#br0" timeOffset="565640.2182">3845 4004 0,'18'-18'47,"-18"1"0,0-1-32,0 0 1,0 1-16,0-1 16,0 1 15,0-1 31,0 53 110,0-17-172,0 17 16,0-17 0,0 17-16,0-17 15,0-1-15,0 1 16,0 0-16,0-1 15,0 1 1,0 0 62</inkml:trace>
  <inkml:trace contextRef="#ctx0" brushRef="#br0" timeOffset="567022.8982">4057 3898 0,'-18'0'156,"1"0"-156,-1 18 16,0-18 0,1 17-1,-19 19 1,19-19 15,-1 19 16,18-19 0,0 1-16,0 0-31,18-18 16,-18 17-16,35 1 15,-17-18 1,-1 0-16,1 18 16,0-18 15,-1 0 0,1 0 94,-18-18-125,0 0 16,18 1-1,-1-19 17,-17 19-1,0-19-15,0 19 15,0-1-16,0 0 1,0 1 0</inkml:trace>
  <inkml:trace contextRef="#ctx0" brushRef="#br0" timeOffset="570759.7354">3616 4233 0,'0'-17'94,"-18"17"-63,1 0-15,-1 17 0,-17-17-1,-1 18 17,19-18-1,17 18-31,-18-18 15,1 17-15,-1-17 32,0 0-17,1 0 1,17 18-16,-18-18 16,0 18-1,1-18 1</inkml:trace>
  <inkml:trace contextRef="#ctx0" brushRef="#br0" timeOffset="576134.3582">3457 4480 0,'18'0'469,"-18"-17"-453,17 17-1,-17-18 1,0 0 15,18 18-15,-18-17 124,0 34 173,0 36-298,0-35-15,0 17 16,0-17-16,0 17 16,0-17 15</inkml:trace>
  <inkml:trace contextRef="#ctx0" brushRef="#br0" timeOffset="837951.2898">7673 5980 0,'-18'17'32,"18"1"-17,-17-18 1,-1 17 15,-17 1-15,17 0-1,18-1 1,0 1 0,0 0-1,0-1 48,0 1-48,0 0 17,0-1-17,18-17 17,-1 0-32,1 0 31,0 18 0,-1-18 32,1 0-1,0 0-15,-18-18-31,0 1-16,0-1 46,0 0-30,0 1 15,0-1-31,0 0 16,0 1 31,0-1 0,-18 0-32,0 1 17</inkml:trace>
  <inkml:trace contextRef="#ctx0" brushRef="#br0" timeOffset="838669.8757">7955 6050 0,'-35'0'78,"0"53"-62,35-18 0,-18-17-16,0-18 15,18 18-15,0-1 16,-17 1-1,17 0 32,0-1 31</inkml:trace>
  <inkml:trace contextRef="#ctx0" brushRef="#br0" timeOffset="839302.7026">7779 6068 0,'35'0'78,"-17"17"-62,-1-17-16,-17 36 15,18-19-15,0 1 16,-1 0-16,1 17 31,0-17 1</inkml:trace>
  <inkml:trace contextRef="#ctx0" brushRef="#br0" timeOffset="840775.3411">8079 5891 0,'17'0'15,"1"0"48,0 0-1,-1 0-31,-17 18 16,0 17-47,0-17 32,0 17-17,-17-35-15,17 18 16,-18 17-1,0-35 1,18 18 31,18-18 109,0 0-140,-1 0-16,1 0 15,17 0 17,-17 0 15,-1 0-32,1 0 16,-18 35 79,0-17-95</inkml:trace>
  <inkml:trace contextRef="#ctx0" brushRef="#br0" timeOffset="843048.6936">8255 5821 0,'0'-18'78,"-18"18"-47,1 0-15,-1 0 15,0 0 16,1 18-32,17-1 1,-18 1 0,1-18-1,17 18 1,0-1-16,0 1 31,0 0 16,0-1-31,0 1-1,0 0 1,17-18 31,1 17-47,-1 1 31,1-18 0,-18 17-31,35-17 16,-35 18 31,18-18-32,-18 18 1,35-18 47,-17 0 62,-18-18-110,0 0 1,0 1-16,0-1 15,18 1-15,-18-1 16,0 0 78,0 1-63,0-1 0,-18 0 16,0 18-31,1-35-1,-19 35-15,36-18 32</inkml:trace>
  <inkml:trace contextRef="#ctx0" brushRef="#br0" timeOffset="844542.1788">8572 5838 0,'0'-17'125,"18"17"-125,0 0 16,-1 0-1,1 0-15,0 17 16,-1 1-1,-17 0 1,0-1 15,0 1-15,0 0 0,0-1-1,0 1-15,0 17 47,-35-17-31,35-1 171,18-17-140,-1 0-31,1 0-1,0 0 32,-1 0-16,1 18-15,-18 0 47,0 17-32,-18-17-16,18-1 1,-17 1-16,17 0 16,-18-1-16,0 1 47,1-18-32,-1 0 1,0 0-1,1 0-15,-1 0 32,0 0-1</inkml:trace>
  <inkml:trace contextRef="#ctx0" brushRef="#br0" timeOffset="865637.2713">9102 5680 0,'0'-36'94,"-36"36"-63,19 0-16,-19 0 17,19 0-32,-18 0 15,17 0-15,0 0 16,1 0-16,-1 0 16,-35 0-1,35-17 1,-17 17-16,0-18 15,17 1 1,-17 17 0,17 0-16,1 0 15,-1 0 1,0 0 0,1 0 15,-1 0-31,0 0 15,1 0 1,17-18 0,-35 18-16,17-18 15,0 18 1,1 0 0,-1 0-1,0 0 1,1 0-16,-1 0 15,0 0 1,1 0-16,-18 0 31,17 0-15,-17 18 0,17-18-1,18 18-15,-18-18 16,-17 17-1,17-17-15,-17 0 16,0 35-16,0-17 16,-1-18-16,1 18 15,17-18-15,1 17 16,-18 1-16,-1 0 31,19-18-31,-19 35 16,1-35-1,17 0-15,1 18 16,-1-18 0,0 0-16,1 17 15,-1 1-15,1-18 16,-1 17 0,-17 1-16,17 0 15,0-1-15,-35 19 16,53-19-1,-17 1 1,-1-18-16,1 18 16,-1-1-1,18 1 1,-35-1 15,35 1-15,0 0-1,0-1 1,-18 1-16,18 0 16,0-1-1,0 1 1,0 0-16,0-1 16,0 1-16,0 0 15,18 17 1,-1-18-16,1 1 15,17 0-15,-35-1 16,18 1-16,17 17 16,0-17-1,-17-18-15,0 18 16,17-1 0,-17-17-16,17 35 15,-18-35-15,19 18 16,-1 0-16,0-18 15,1 17-15,17-17 16,-18 18-16,-18-18 16,54 0-16,-36 0 15,36 0-15,-54 0 16,36 0-16,0 0 16,-17 0-16,16 0 15,1 0-15,-35 0 16,17 0-16,-17 0 15,35-35-15,-18 17 16,18-17-16,-35 17 16,35-17-16,-18 0 15,-17 17-15,17 18 16,0-53-16,0 35 31,-17 18-31,0-17 16,-1-1-1,1 1 1,0-1-16,-1-17 16,18 17-1,-35 0 1,53-35-16,-53 18 16,18 17-1,0 1 1,-18-1-1,17 1-15,-17-1 16,18-17-16,-18 17 16,0-35-1,0 35-15,0 1 16,0-1-16,0-35 16,0 36-1,-18-19 1</inkml:trace>
  <inkml:trace contextRef="#ctx0" brushRef="#br0" timeOffset="1.06084E6">17427 4480 0,'35'0'31,"-17"0"-16,35 0-15,-18 0 16,18-35-16,0 35 16,-18 0-16,1 0 15,-1 0-15,0-18 16,18 18-16,-35 0 16,17 0-16,-17 0 15,17 0-15,0 0 16,18 0-16,-17 0 15,-19 0 1,1 0 0</inkml:trace>
  <inkml:trace contextRef="#ctx0" brushRef="#br0" timeOffset="1.06146E6">17604 4568 0,'35'0'31,"-17"0"-31,17 0 16,0 0-16,0 0 16,-17 0-16,17 0 15,18 0-15,-35 0 16,17 0-16,0 0 16,1 0-1,-19 0-15,1 0 16,0 0-1,-1 0 1</inkml:trace>
  <inkml:trace contextRef="#ctx0" brushRef="#br0" timeOffset="1.06239E6">17745 4286 0,'0'-17'31,"-36"17"-16,1 0 1,18 0 0,-1 17-16,-17-17 15,17 18 1,-17-18-16,17 0 16,0 0-16,-17 35 15,17-35 1,1 35-16,-1-17 15,1 0-15,-19 17 16,19-17 0,17-1 15,0 19 63,35-36-63,0 35-15,-17-35-16,17 17 15,36 19 1,-54-36-16,19 17 15,-19-17-15,19 18 16,-1 17 0,0-35-1,-35 18 1,18-18 31,-1 0-16</inkml:trace>
  <inkml:trace contextRef="#ctx0" brushRef="#br0" timeOffset="1.11317E6">3387 5733 0,'-18'-18'47,"0"18"-32,1 0-15,-19 0 16,-16 18-16,34-18 16,0 0-1,1 17 1,-1-17-16,0 0 16,1 0-16,-1 36 15,0-36 32,1 0-31,-1 17-16,1 1 78,17-1-78,-18-17 15,0 18-15,1 0 16,-1 17-16,0 0 16,18-17-16,-17 17 15,17 0-15,-36 1 16,36-19-16,-17 19 16,17-19-16,0 19 15,-35-1-15,17 0 16,18 0-16,-18-17 15,18 17-15,-35 1 16,35-19-16,-18 19 16,1 16-16,-1-16 15,0 17 1,1 0-16,17-36 16,0 19-1,-36 16-15,36-34 16,0 17-16,-17 18 15,17-17-15,0-1 16,-18 18-16,18-36 16,0 1-16,0 17 15,-35 36-15,35-18 16,0-18 0,0 0-16,0 1 15,-18-1-15,18 18 16,0-18-16,-17-17 15,17 17-15,0 0 16,0 1-16,-18-1 16,18-18-16,0 1 15,0 35-15,0-18 16,0 1-16,0-1 16,0-18-1,0 1-15,0 17 16,0 1-16,0-1 15,0 18 1,0-35-16,18 34 16,-1-34-1,1 17-15,0-17 16,-1 35-16,18-18 16,-17 0-16,35 18 15,-35-17-15,17-1 16,0 18-16,-17-18 15,17-17-15,-35-1 16,35 19 0,-17-19-1,17 19-15,1-19 16,17 1 0,-36-1-16,1-17 15,-1 0-15,19 18 16,17-18-16,-18 18 15,0-1-15,18-17 16,-18 0-16,1 0 16,-1 0-16,0 0 15,18 0-15,-35 0 16,17 0-16,0 0 16,1 0-16,-19 0 15,19 0-15,-1 0 16,0 0-1,-17 0-15,35 0 16,0-17-16,-18-1 16,0 18-16,36-18 15,-54 1-15,36-1 16,-35 1-16,35-1 16,-36 18-16,1-18 15,17 18-15,1-17 16,-1-19-16,35 1 15,-52 17 1,0 1-16,17-18 16,0-1-1,-17 19-15,0-1 16,-1 0 0,1 1-1,-18-1 1,17-17-16,1 35 15,-18-35-15,0-1 16,18 1-16,-1 0 16,-17 17-16,18 18 15,0-53-15,-18 18 32,17 17-32,-17 1 15,18-1-15,-18-17 16,18-1-16,-1 19 15,-17-1-15,0 0 16,0 1-16,0-18 16,18-1-16,0 1 15,-18 0 1,0-1-16,0 19 16,0-18-16,17-1 15,-17-17-15,0 36 16,0-1-16,0 0 15,0-35-15,0 1 16,0 34-16,0-17 16,0 17-16,0-17 15,0-18-15,0 35 16,0 1-16,0-19 16,0 1-16,0 0 15,0 17 1,0-17-16,0 0 15,0-1 1,-17 1 0,17 17-1,-18-17 1,18 17-16,0 1 16,-18-18-1,18 17-15,-17 18 16,-1-18-1,18-35-15,-35 18 16,17 0 0,0 17-16,1 0 15,-19-17-15,19 18 16,-1-19-16,1 36 16,-1-17-16,0-1 15,1 18 1,-1-18-16,-17 1 15,35-1-15,-18 18 16,-35-18-16,36 1 16,-1-1-16,-17-17 15,-1 17-15,19 1 16,-1 17-16,0-18 16,1 0-1,17 1 1,-18 17-16,1-18 15,-1 18 1,0 0-16,1-18 16,-1 1-16,0 17 15,1-18 1,-19 0-16,19 1 16,-1-1-16,0 1 15,-17-1 1,35 0-1,-35 18-15,0-35 16,17 35 0,0 0-1,1-18 1,-19 1 0,19 17-1,-1-18 1,1 18 15,-1 0-15,0-18-1,1 18-15,-1 0 32</inkml:trace>
  <inkml:trace contextRef="#ctx0" brushRef="#br0" timeOffset="1.2984E6">7497 2558 0,'0'-18'46,"35"18"-14,-18 0-32,1 0 15,17 0 1,-17 0 0,17 0-1,-17 0-15,0 0 16,17 0-16,0 0 15,0 18 1,-17-18-16,0 17 16,17-17-16,0 0 15,1 0-15,-19 18 16,18-18-16,1 35 16,-1-35-1,-17 0 1,17 0-16,-17 0 15,-1 18 1,1-18-16,-1 0 16,19 0-16,-19 0 15,1 0-15,0 0 16,-1 17-16,19-17 16,-1 0-16,0 18 15,-17-18-15,17 0 16,0 0-16,1 18 15,-19-18-15,36 0 16,-35 0-16,17 0 16,0 0-1,1 0-15,17 0 16,-36 0 0,18 0-16,18 0 15,-17 0-15,17 0 16,-1 0-16,-34 0 15,35 0-15,-35 0 16,17 0-16,0 0 16,1 0-16,-1 0 15,-18 0 1,1 0-16,17 0 16,-17 0-16,35 0 15,0 0-15,-36 0 16,36 0-16,0 0 15,18 0-15,-36 0 16,18 0-16,0 0 16,-35 0-16,34 0 15,1-18-15,-17 0 16,17 18 0,35-17-16,-18-18 0,-17 17 15,0 0-15,0 1 16,-18-1-1,-17 0-15,35 18 16,-18-53-16,18 36 16,-53-18-16,35 17 15,-35 0-15,18-17 16,0 0-16,-1 17 16,-17 0-16,0 1 15,18 17-15,-18-18 16,0 0-16,0 1 15,0-18 1,-18 35 0,18-18-16,-17 0 15,-1 1-15,0-19 16,1 19 0,-1-1-16,1 0 15,-1 1-15,18-18 16,-35 17-16,17 0 15,0-17-15,1 17 16,-19 1-16,36-1 16,-17 0-16,-1 1 15,0-1-15,18 1 16,-52-1-16,34-17 31,0 35-15,1-18-16,-1 18 15,-17 0-15,-1 0 32,1-35-32,18 17 15,-1 18-15,0 0 16,-17 0-16,0-18 16,-1 18-16,1-17 15,0 17-15,0-18 16,-1 18-16,-17-17 15,0 17-15,18 0 16,18-18-16,-19 18 16,1 0-16,17 0 15,1 0-15,-1 0 16,-35 0-16,18 0 16,-18 0-16,0 0 15,18 0 1,-36 0-16,18-18 15,0 1-15,36 17 0,-36 0 16,0 0-16,18-18 16,-36 18-1,36 0 1,17 0-16,-17 0 16,17 0-1,-17 0-15,17 0 16,1 0-1,-1 0-15,-17 0 16,-1 0-16,1 0 16,0 18-16,17-18 15,-17 0-15,0 0 16,17 0-16,-17 0 16,0 17-16,-1-17 15,19 18-15,-19-18 16,1 18-16,35-1 15,-18-17-15,-17 0 16,18 0-16,-1 0 16,0 18-16,1-18 15,-1 0-15,-35 35 16,18-35 0,0 0-1,17 18-15,-17-1 16,17-17-1,-35 18-15,18 0 16,-18-18 0,18 17-16,-1 1 15,1 17-15,0-17 16,-1 17-16,-16-35 16,34 18-16,-35-1 15,0 1-15,35 0 16,1-1-16,-36-17 15,18 18-15,17 0 16,-17-1-16,-1 1 16,19-1-16,-19 1 15,19-18 1,-1 18 0,1-18-1,-1 0 32,18 35 16,18-35-32,-18 18-16,17-18-15,1 17 16,-1 1 0,1-18-1,0 18-15,-1-18 16,1 35 0,-18-18-1,35 19-15,-17-19 16,0 1-1,-1 0-15,-17-1 16,18-17-16,0 18 16,-1-18-16,1 18 15,-1-1 1,1-17 78</inkml:trace>
  <inkml:trace contextRef="#ctx0" brushRef="#br0" timeOffset="1.31577E6">8943 14217 0,'-35'53'234,"35"-18"-234,-18 18 16,18 18-16,0-36 16,0 0-16,-18 36 15,18-18-15,0-18 16,-35 18-16,35-18 16,0 0-16,-18 1 15,18 17-15,0-18 16,0 18-16,0-36 15,0 19-15,-17 17 16,17-18-16,-35 18 16,35-18-16,0 18 15,0 0-15,0 0 16,-18 0-16,18-18 16,0 0-16,-18 18 15,18-17 1,-35 34-16,35 18 15,0-35-15,0 0 16,-18 0-16,18-18 16,0 18-16,0 0 15,-17 0-15,-19 18 16,36-19-16,0 1 16,0 0-16,-17 0 15,-1-17-15,18-1 16,-18 0-16,18 0 15,0 1-15,0-1 16,0 0-16,-17-17 16,17-1-16,0 36 15,-18 0-15,18-17 16,0-19 0,0 1-16,0 0 15,0-1-15,0 1 16,0 17-16,0-17 15,0 35 1,0-18 0,-17-17-16,17 17 15,0 0-15,0 18 16,-18-35-16,0 35 16,18-18-16,0 0 15,0 0-15,0-17 16,0 0-16,0 17 15,0 0-15,-17-17 16,17 35-16,0-36 16,-18 36-16,18-35 15,0 17 1,-18-17-16,18 35 16,0-36-1,0 1 1,-17 0-1</inkml:trace>
  <inkml:trace contextRef="#ctx0" brushRef="#br0" timeOffset="1.32021E6">8396 17780 0,'18'18'63,"-1"-18"-16,-17 17-32,18-17 1,17 18 0,-17 0 15,0 17-15,-18 0-16,17-17 15,1-1-15,-18 1 16,17-18-1,-17 18 1,18-18-16,17 35 31,-17-35 1,0 0-17,-1 0-15,1 0 16,0 0-16,-1 0 15,19 0-15,16 0 32,-16-18-32,-19 18 0,19 0 15,17-35-15,-36 17 16,1 18 0,-1 0-16,36-17 15,-17-19-15,-19 36 16,19 0-16,-1 0 15,0-17 1,0 17-16,-17 0 16,0 0-16,-1 0 15,19 0-15,-1 0 16,-17 0 0,-1 0-16,36-18 15,0 18 1,-18 0-1,-17 0-15,35 0 16,-18 0-16,18 0 16,0 0-16,0 0 15,17 0-15,1 0 16,-36 0-16,36 0 16,-18 0-16,17 0 15,-34 0-15,-1 0 16,0 0-16,-17 0 15,17 0 1,-17 0 0,17 0-1,-17 0 1,17 0 0,-17 0-1,-1 0-15,1 0 16,-1 0-16,19 0 15,-19 0 1,19 0 0,-36 18-1,17-18 1,19 0 0,-19 17-1,18-17 1,-17 0-1,17 0 1,-17 0 0,17 0-1,-17 0 32,-18 18-31</inkml:trace>
  <inkml:trace contextRef="#ctx0" brushRef="#br0" timeOffset="1.33286E6">8837 13705 0,'-18'0'62,"1"0"-46,-1 0 31,1 0-47,-1 0 46,0 36 1,1-19-15,17 1-17,0 0 1,0-1-1,0 1 17,0 0-17,0-1-15,0 1 32,17-1-17,1-17 1,-18 18-1,18-18 1,17 18-16,-18-1 31,19-17 16,-19 0 47,1 0-63,0 0 32,-1 0-16,-17-17-32,0-1 1,0 0-16,36 1 31,-36-1-31,0 1 16,0-1 15,0 0 63,0 1 15,-36 17-62,36-18-31,-17 0 15,-1 18-16,0-17 17,1-1 15</inkml:trace>
  <inkml:trace contextRef="#ctx0" brushRef="#br0" timeOffset="1.33472E6">11201 17851 0,'0'-18'63,"0"36"-1,0-1-46,-18 18 0,18-17-16,0 17 15,-18-17 17,18 17-17,0-17 1,0 17 15,0-17-15,0 17-1,0 0 1,0-17 0</inkml:trace>
  <inkml:trace contextRef="#ctx0" brushRef="#br0" timeOffset="1.33546E6">11218 17886 0,'0'0'0,"18"0"31,0 0 0,-1 0-15,1 0-1,0 0 1,17 0 0,-18 0-1,19 0 1,-19 0 0,-17 17 109,-17 1-110</inkml:trace>
  <inkml:trace contextRef="#ctx0" brushRef="#br0" timeOffset="1.33601E6">11201 18045 0,'0'17'47,"0"1"-31,35-18-16,0 0 15,-17 0 1,0 0 0,17 0-16,-18 0 15,-17 18 1,18-18-16,0 0 15,-1 0-15,1 0 16,0 0 0</inkml:trace>
  <inkml:trace contextRef="#ctx0" brushRef="#br0" timeOffset="1.33674E6">11642 17974 0,'-18'18'78,"18"-1"-78,0 1 16,0 0-16,0 17 15,0-17 1,0-1-16,0 1 16,0-1 15</inkml:trace>
  <inkml:trace contextRef="#ctx0" brushRef="#br0" timeOffset="1.33737E6">11677 17868 0,'0'-17'0,"18"17"15,-1 0 16,19 0 1,-19 0-32,1 0 15,-1 0-15,1 0 16,0 0-16,17 0 16,-17 0-1,-1 0-15,1 0 31,0 0-31</inkml:trace>
  <inkml:trace contextRef="#ctx0" brushRef="#br0" timeOffset="1.33791E6">11695 17992 0,'35'0'47,"0"35"-31,0-35-16,1 0 15,17 0 1,17 0-16,-35 0 16,1 0-16,-1 0 15,-17 0-15,17 0 16,-17 0-16</inkml:trace>
  <inkml:trace contextRef="#ctx0" brushRef="#br0" timeOffset="1.33893E6">12330 17868 0,'-18'0'46,"0"0"-14,18 18-17,0 35-15,0-36 16,0 1-16,-35 35 16,35-35-16,0-1 15,-18 1-15,18 0 16,0-1-1,0 1 1,0-1 0,0 1 46,0 17-31</inkml:trace>
  <inkml:trace contextRef="#ctx0" brushRef="#br0" timeOffset="1.33949E6">12365 17903 0,'0'0'0,"17"0"0,1 0 15,0 0-15,-1-17 16,19 17 0,-19 0-1,1 0-15,0 0 16,-1 0-1,1 0-15,0 0 47,-1 0 16,-34 17-48</inkml:trace>
  <inkml:trace contextRef="#ctx0" brushRef="#br0" timeOffset="1.34002E6">12259 18115 0,'0'18'16,"18"-18"0,-1 0-1,19 0-15,-1 0 16,-18 0-1,1 0-15,0 0 16,-1 0 0,1 0-1,0 0 1</inkml:trace>
  <inkml:trace contextRef="#ctx0" brushRef="#br0" timeOffset="1.34072E6">12806 17903 0,'0'18'47,"0"0"-47,0 35 15,0-36-15,0 1 16,0 0-16,0-1 16,0 19-16,0-19 15,0 18 1,0 1 0,-18-19-16,18 19 31,0-19-16,0 1 95</inkml:trace>
  <inkml:trace contextRef="#ctx0" brushRef="#br0" timeOffset="1.34129E6">12876 17868 0,'18'0'31,"0"0"-31,17 0 16,-17 0 0,-1 0-1,1 0-15,17 0 16,-17 0 15</inkml:trace>
  <inkml:trace contextRef="#ctx0" brushRef="#br0" timeOffset="1.34178E6">12894 18098 0,'18'0'0,"-1"0"16,19 0-16,-1 0 15,-17 0 1,34 0-16,-34 0 16,0-18-16,-1 18 15,19 0-15,-19 0 16,1 0 0</inkml:trace>
  <inkml:trace contextRef="#ctx0" brushRef="#br0" timeOffset="1.34235E6">13652 18045 0,'36'-18'15,"-19"18"17,19 0-32,-1 0 15,0 0 1,-17 0-16,0 0 16,-1 0-16,18 0 15,-17 0 1,0 0-1,-1 0-15,1 0 16,0 0 0</inkml:trace>
  <inkml:trace contextRef="#ctx0" brushRef="#br0" timeOffset="1.34306E6">13935 17921 0,'17'0'0,"1"0"16,0 0 0,-1 0-16,1 0 15,17 0 1,-17 0-1,-1 0-15,-17 18 16,18-18-16,-18 17 16,0 19 15,0-19-15,0 1-1,0 0-15,0-1 31,0 19-15,-18-36 0,1 0-1,-1 17 1,1-17 0,-1 0-16,-17 18 15,17-18 63,0 0-62</inkml:trace>
  <inkml:trace contextRef="#ctx0" brushRef="#br0" timeOffset="1.34472E6">14711 17727 0,'17'0'16,"1"0"0,0 0 15,-1 0 0,1 0-15,0 0 31,-18 18 15,-18-18-31,0 0-15,1 17 15,-1-17-15,0 18 46,1-18-62,-1 18 32,18 17 61,0-17-93,35-1 16,-17 1 0,17-1-16,1 19 15,-19-19 1,1 1-16,0-18 31,-1 18 0,1-18-31</inkml:trace>
  <inkml:trace contextRef="#ctx0" brushRef="#br0" timeOffset="1.34595E6">14799 17515 0,'18'0'46,"-1"0"-30,1 0 0,0 0 15,-18 36-15,17-1-1,-17-17 1,0 17-1,0 0 1,-17-17 0,17 17-16,-18-35 15,18 18 1,-18-1-16,1 1 16,-1 0 15,0-18-16,1 0-15,-1 17 16,-17-17 0,0 0-1,17 0-15,0 36 16,-17-36-16,17 0 16,18 17 93,0 18-93,18-17 15,0-18-16,-1 0-15,1 0 16,0 18 0,-1-1-16,18 1 15,-35 0-15,36-18 16,-1 35-16,-17-35 16,-1 18-1,1-18 16,0 0-15</inkml:trace>
  <inkml:trace contextRef="#ctx0" brushRef="#br0" timeOffset="1.34678E6">15134 17321 0,'0'-17'94,"0"-19"-78,0 19-16,0-1 15,0-17-15,18 0 16,-18 17 0,0 0-16,0 89 140,-18-18-124,18-36-16,-17 36 15,17-17-15,0-19 16,-18 19-16,18-19 16,0 1-1</inkml:trace>
  <inkml:trace contextRef="#ctx0" brushRef="#br0" timeOffset="1.34794E6">15487 17180 0,'-18'0'47,"1"0"-32,-1 18 32,0 0-31,18-1-16,-17 18 16,17-17-16,0 0 31,0 17-31,0-17 15,0 17 1,0-17 15,0-1 1,17-17-17,1 0 1,0 18-1,-1-18 32,1 0-15,0 0-17,17 0 1,-17-18-1,-1 18-15,1-17 16,-18-1 31,0 0-16,0 1 0,-18 17-15,1 0 15,-1 0-15,0 0 0,1 0 15,-1 0-16,0 0 1,1 0 0,-1 0 15,0 17-31</inkml:trace>
  <inkml:trace contextRef="#ctx0" brushRef="#br0" timeOffset="1.34933E6">15787 17762 0,'17'-17'16,"1"17"31,0 0-32,-1 0 17,19 0-17,-19 0 17,1 0-1</inkml:trace>
  <inkml:trace contextRef="#ctx0" brushRef="#br0" timeOffset="1.35005E6">16298 17851 0,'0'-36'78,"18"1"-78,0 0 16,-1 17-16,-17-17 16,0 0-16,0-18 15,18 17 1,-18 54 125,0 17-141,0 1 15,0-19-15,0 18 16,0 1-16,0-1 15,0-17 1,0 17-16,0-17 16,0-1-16,0 1 15,0-1 17,0 1-1,0 0-16,0-1 1,0 19-16,0-19 16,0 19-16,0-19 15</inkml:trace>
  <inkml:trace contextRef="#ctx0" brushRef="#br0" timeOffset="1.35059E6">16298 18133 0,'0'-18'0,"0"1"47,36 17-16,-19 0 0,1 0 1,0 0-1,-1 0 0</inkml:trace>
  <inkml:trace contextRef="#ctx0" brushRef="#br0" timeOffset="1.45235E6">11060 14570 0,'-18'0'141,"0"0"-125</inkml:trace>
  <inkml:trace contextRef="#ctx0" brushRef="#br0" timeOffset="1.58078E6">7338 17745 0,'35'0'79,"-17"0"-64,17 0 16,-17 0-31,-1 17 16,-17 1 0,36 0-16,-36 17 15,17-35-15,-17 18 16,0-1 0,35 1-16,-35-1 31,18 1 0</inkml:trace>
  <inkml:trace contextRef="#ctx0" brushRef="#br0" timeOffset="1.67434E6">14323 8308 0,'-18'18'94,"18"17"-79,-17 35-15,17-34 16,-36-19-16,36 36 16,0-35-16,0-1 15,-17 19-15,-1 17 16,18-36-16,0 1 15,0 17-15,-18 36 16,18-36 0,0 18-16,-17-18 15,17 18-15,0-18 16,-18 18-16,18 18 16,-18 0-16,18-1 15,-17 18-15,17-17 16,0-1-16,0-17 15,-18 0-15,18 0 16,0-18 0,0 18-16,0-17 15,0-1-15,0 18 16,0 0-16,0-36 16,0 36-16,0 0 15,0 0-15,0 0 16,0 0-16,0 17 15,0-17-15,0 0 16,0-17-16,0-1 16,-18 35-16,18-17 15,0-17-15,0 17 16,-17 17-16,17-17 16,-35 18-16,35-19 15,0 19-15,0-18 16,0 0-16,0-18 15,0 0-15,0 18 16,0 0-16,0 0 16,0-35-16,-18 17 15,18 0-15,-18 36 16,18-36-16,0-17 16,-17 17-16,17-17 15,0 17 1,0-17-16,0-1 15,-18 36-15,18 0 16,-18-18-16,18 1 16,0-19-16,-17 36 15,17-35-15,0 0 16,0-1-16,0 18 16,-18 18-16,18-17 15,0-19-15,-18 36 16,18-18-16,0 1 15,0-19 1,0 1-16</inkml:trace>
  <inkml:trace contextRef="#ctx0" brushRef="#br0" timeOffset="1.67683E6">14323 8396 0,'17'0'16,"1"-35"-1,0 35-15,17 0 16,-17 0 0,17 0-1,0 0-15,18-18 16,-35 18 0,35 0-16,0 0 0,-1-17 15,19 17 1,0 0-16,17-18 0,-53 18 15,18 0 1,0 0-16,-35 0 16,34 0-16,1 0 15,-35 0-15,35 0 16,-35 0-16,17 0 16,-18 0-16,19 0 15,-1 0-15,-17 0 16,-1 0-16,19-18 15,-1 18-15,-17 0 16,17-17 0,0 17-1,-17 0-15,-1-18 16,1 18-16,0 0 16,-1 0-1,1 0-15,0 0 16,-1 0-16,1 0 15,17 0-15,-17 0 16,17 0-16,0 0 16,-17 0-16,0 0 15,-1 0 1,18 0 0,1 0-16,-19 0 15,1 0 1,0 0-16,-1 0 31,1 0-31,0 0 16,-1 0-1,1 0 1,-1 0 0,1 0-1,0 0 1,-1 0-1,1 0 17,0-18-17,-1 18-15,1 0 47,-18 36 125,0 17-172,0-18 16,0 18-16,0 0 15,0-18-15,0 35 16,0-17-16,0 18 16,0 0-16,0-1 15,0-17-15,0 0 16,0 17-16,0-17 15,-18-17 1,18 17-16,0-18 16,0 18-1,0-18-15,0 0 16,0 1 0,0-1-1,-17 35-15,17-34 16,0 17-16,0 0 15,-18-1-15,-17 54 16,35-70 0,-18 34-16,18-52 15,0 35-15,0 0 16,0 17-16,-18-35 16,18 1-16,0 17 15,-35-18-15,35 18 16,0 0-16,0 0 15,0-18-15,0 36 16,0 17-16,0-53 16,0 18-16,0-35 15,0 34-15,0-34 16,0 17-16,0 1 16,0 17-16,0-36 15,0 1-15,0-1 16,0 36-16,0-17 15,0-19 1,0 19 0,0-19-1,0 36-15,0-35 0,0 17 16,0-17 0,0 17-16,0-17 15,0-1 1,0 1-16,0 0 15,0-1-15,0 1 16,0-1-16,0 1 16,0 0-1,0-1 1,0 1 0,0 0-16,0-1 15,0 1 1,0 0-16,0-1 15,0 18 1,0-17 0,0 0-16,0-1 15,0 1-15,0 17 16,-17 1 0,17-19-1,0 19-15,0-1 16,-18-18-16,18 19 15,0-19 1,-18 1 0,1 0-1,-1-1 1,-17 19 0,-18-1-1</inkml:trace>
  <inkml:trace contextRef="#ctx0" brushRef="#br0" timeOffset="1.67827E6">13917 12241 0,'18'0'16,"35"-17"-16,-36 17 15,19 0-15,-19 0 16,36-53-16,-35 53 15,35 0-15,0 0 16,0 0-16,-18 0 16,18 0-16,17 0 15,-34 0-15,-1 0 16,18 0-16,0 0 16,0 0-16,-18 0 15,18-18-15,-18 18 16,18 0-16,0 0 15,-18 0-15,0 0 16,1 0-16,-19 0 16,1 0-16,35 0 15,-18 0-15,18 0 16,0 0-16,-18 0 16,36 0-16,-18 0 15,17 0-15,-17 0 16,-17 0-16,-19 0 15,18 0-15,-17 0 16,0 0 0,-1 0-16,19 0 15,-19-17 1,19 17-16,-19 0 16,18 0 15,-35-18-31,18 18 47,17-18 15,-17 18-15,-18-17-47,18 17 16,-1-36-1,1 36-15,-18-17 16,18 17 0,-18-18 93,17 0-93,-17 1-1,0-1 32</inkml:trace>
  <inkml:trace contextRef="#ctx0" brushRef="#br0" timeOffset="1.6816E6">16369 8502 0,'18'0'78,"-1"0"-78,18 0 16,1 0-16,-19 0 15,19 0 1,-19 0 0,19 0-1,-19 0 1,18 0 0,-17 0-1,17 35 1,-17-35 15</inkml:trace>
  <inkml:trace contextRef="#ctx0" brushRef="#br0" timeOffset="1.6824E6">16351 8802 0,'18'0'47,"17"0"-31,-17 17-16,17-17 15,0 18-15,1-18 16,-19 0-16,1 18 15,0-18-15,-1 0 16,18 0-16,-17 0 16,17 0-1,-17 0 17,-18 17 46</inkml:trace>
  <inkml:trace contextRef="#ctx0" brushRef="#br0" timeOffset="1.68307E6">16351 9155 0,'0'17'31,"18"1"-15,17-18-1,18 0-15,0 18 16,-35-18-16,-1 0 16,19 17-16,-1-17 15,0 0-15,0 0 16,1 18 0,-1-18-1,-17 0-15</inkml:trace>
  <inkml:trace contextRef="#ctx0" brushRef="#br0" timeOffset="1.68373E6">16334 9525 0,'0'18'16,"0"-1"-1,35 1-15,0 0 16,0-18 0,-17 0-16,0 0 15,17 0-15,0 0 16,-17 35-16,0-35 15,17 0-15,-18 0 16,1 0 0,0 0-1</inkml:trace>
  <inkml:trace contextRef="#ctx0" brushRef="#br0" timeOffset="1.68446E6">16228 10037 0,'0'0'0,"0"17"16,17-17-16,19 18 15,-36-1-15,17-17 16,19 0-16,17 0 15,-18 0 1,-18 0 0,1 0-16,17 18 15,-17-18-15,17 0 16,-17 0-16,0 0 16,-1 0-16,1 0 15,-1 18-15,19-18 16,-19 0-1,1 0 1,-18 17 0</inkml:trace>
  <inkml:trace contextRef="#ctx0" brushRef="#br0" timeOffset="1.68558E6">16739 7779 0,'0'17'109,"0"19"-109,0-19 16,0 19 0,0-19-16,0 19 0,0-19 15,0 18 17,0-17-17,0 17 1,0-17-1,0 17 1,18-17 0</inkml:trace>
  <inkml:trace contextRef="#ctx0" brushRef="#br0" timeOffset="1.68635E6">16792 7796 0,'36'0'31,"-19"0"-15,1 0 15,-1 0-16,1 0-15,0 0 32,-1 0-32,-17 18 15,0 0 1,0-1 0,0 1-1,0 0 16,0 17-15,-17-17-16,-1-1 16,0 18-16,1-35 15,17 36-15,-18-36 16,18 17-16,-17-17 16,-1 18-16,0 0 31,1-1-31,-1-17 31,0 0-15</inkml:trace>
  <inkml:trace contextRef="#ctx0" brushRef="#br0" timeOffset="1.6874E6">17110 8061 0,'-18'0'47,"0"0"-31,1 0 0,-1 18 15,1-1 31,17 1-30,0 0-1,0-1-31,17-17 15,18 18 17,-17-1-17,0-17 17,-1 18-32,19-18 46,-19 0 17,-17-18 15,0 1-62,0-1-1,0 1-15,0-1 16,-17 0 46,-1 1-30,18-1-17,-18 18-15,18-18 16,-17 18 62,-1 0-78,0 0 16</inkml:trace>
  <inkml:trace contextRef="#ctx0" brushRef="#br0" timeOffset="1.68903E6">16704 10372 0,'0'53'125,"0"0"-110,0-36-15,0 18 16,0-17-16,0 17 16,0-17-1,0 0 32</inkml:trace>
  <inkml:trace contextRef="#ctx0" brushRef="#br0" timeOffset="1.68969E6">16757 10354 0,'0'-18'15,"18"18"1,-1 0 0,1 0-1,0 0 1,-1 0-16,-17 18 15,35 0 1,-35-1-16,0 1 16,0 0-1,0-1-15,0 1 32,0 0-17,0-1-15,0 18 16,-17-17-1,17 0 1,-35-1 0,17 1-1,18 0 1,-18-18 0,1 0-1,-1 17 1</inkml:trace>
  <inkml:trace contextRef="#ctx0" brushRef="#br0" timeOffset="1.69085E6">17092 10548 0,'0'-18'156,"0"1"-156,18 17 31,-1 0-31,1 0 16,17 0-1,-17 0 1,0 0 15,-1 17 32,-17 1-32,0 0-31,0 17 16,0-17-16,0-1 15,0 1 1,0 0 0,0-1 15,0 1 47,-35-18-31</inkml:trace>
  <inkml:trace contextRef="#ctx0" brushRef="#br0" timeOffset="1.69126E6">17145 10654 0,'18'0'16,"-1"0"-16,1 0 31,0 0-31,-1 0 15,1 0 1,-1 0-16,1 0 16,0 0-1,-1 0 1</inkml:trace>
  <inkml:trace contextRef="#ctx0" brushRef="#br0" timeOffset="1.69213E6">16175 11483 0,'35'0'31,"0"0"-15,1 0-16,-19 0 15,19 0-15,-19 0 16,36 0-16,-18 0 16,1 0-16,17 0 15,-36 0-15,36 0 16,-18 0-16,-17 0 16,35 0-16,-35 0 15,-1 0-15,1 0 16,17 0-16,-17 0 15,0 0 1</inkml:trace>
  <inkml:trace contextRef="#ctx0" brushRef="#br0" timeOffset="1.69453E6">16563 11042 0,'-18'0'78,"1"0"-78,-1 0 31,0 0-15,1 0-16,-1 18 125,36-1-78,-1 1-32,1-18 1,17 17 0,-35 1-1,18-18 1,0 18 0,17-18 15,-35 17-31,17-17 15,1 18 1,0-18 15,-1 0 1</inkml:trace>
  <inkml:trace contextRef="#ctx0" brushRef="#br0" timeOffset="1.69578E6">16863 10989 0,'0'-18'62,"-18"18"-15,-17 0 0,17 0-32,18 18 1,0 17 15,0-17-15,0 17 0,0-17 15,0-1 0,36 1 0,-19-18 16,1 0 16,-18 18-32,0 17 63,-18-17-63,1-18-15,17 17-1,-18-17-15,0 0 16,1 18-1,-1-18 17,0 0 15,-17 0-1</inkml:trace>
  <inkml:trace contextRef="#ctx0" brushRef="#br0" timeOffset="1.69679E6">16475 10901 0,'35'0'46,"-17"0"-14,17 0-32,-17 0 15,17 0 1,-18 0 0,19 0 15,-19 0-16,1 0 17,0 0-32,-1 0 31,1 0 16,0 0-32,-1 0 1,1 0 15,0 0 1,-1 0 77,1-18-93</inkml:trace>
  <inkml:trace contextRef="#ctx0" brushRef="#br0" timeOffset="1.69842E6">13741 8537 0,'17'0'31,"1"0"-15,-18-17-1,35 17-15,-17 0 16,0 0 0,-1 0-16,1 0 15,17 0-15,0 0 16,1 0-16,-1 0 15,18-36-15,-36 36 16,1 0-16,17 0 16,-17 0-16,17 0 15,-17 0-15,0 0 16,-1 0-16,1 0 16,0 0-16</inkml:trace>
  <inkml:trace contextRef="#ctx0" brushRef="#br0" timeOffset="1.69905E6">13582 8802 0,'18'0'0,"17"0"15,-18 0-15,36 0 16,-35 0-16,35 0 16,-35 0-16,17 0 15,-17 0-15,34 0 16,1 0-1,-35 0-15,0 0 16,35 17-16,-36-17 16,18 18-16,-17-18 15,0 0 1,-1 0-16,19 0 16,-36 18-1</inkml:trace>
  <inkml:trace contextRef="#ctx0" brushRef="#br0" timeOffset="1.69963E6">13494 9155 0,'0'17'0,"17"-17"16,19 36-16,-19-36 15,1 0 1,17 0-16,0 17 16,36 1-16,-18-1 15,-35-17-15,35 0 16,-1 0-16,-16 18 15,-1-18-15,-17 0 16,-1 0-16,19 0 16,-19 0-1,1 0 1,-1 0 15</inkml:trace>
  <inkml:trace contextRef="#ctx0" brushRef="#br0" timeOffset="1.70152E6">14975 8043 0,'0'-17'141,"0"-1"-110,0-17-31,18 17 16,-18 1-16,18-19 15,-1 19 1,-17-1-16,18 0 62,-18 54 63,0-1-109,0 0-16,0-17 16,0 17-16,0-17 15,0-1-15,0 1 16,0 0 0,0-1-16,0 1 15,0 0 1,0-1-1,0 1 1</inkml:trace>
  <inkml:trace contextRef="#ctx0" brushRef="#br0" timeOffset="1.70237E6">15275 7990 0,'18'0'78,"-18"18"-62,0 17-16,0-17 15,0 35-15,0-35 16,0 17-1,0-53 126,18 1-125,-18-1-16,0 0 15,17-17-15,-17 0 16,18 17 0,-1 18-16,-17-18 15,18 18 1,-18-17-16,18-1 15,-1 1 17,1 17 15,-18-18-32</inkml:trace>
  <inkml:trace contextRef="#ctx0" brushRef="#br0" timeOffset="1.70293E6">15399 8026 0,'35'17'62,"0"1"-62,-17 0 31,-18-1-31,18-17 0,-18 36 16,17-36-16,1 17 16,-18 1-1,18-1 1,-18 1 0,17-18 30</inkml:trace>
  <inkml:trace contextRef="#ctx0" brushRef="#br0" timeOffset="1.70558E6">13882 8167 0,'-18'0'31,"1"0"16,-1 0-31,-17 0 0,35 17-1,-18-17 32,18 18-31,0 0-1,0-1 1,-18 19 0,1-19 15,17 1 31</inkml:trace>
  <inkml:trace contextRef="#ctx0" brushRef="#br0" timeOffset="1.7065E6">13899 8149 0,'0'35'93,"0"-17"-93,0 35 16,0-35-16,18-1 16,-18 1-16,0 0 15,0-1-15,18-17 16,-18 18-1</inkml:trace>
  <inkml:trace contextRef="#ctx0" brushRef="#br0" timeOffset="1.70698E6">13794 8273 0,'0'-18'16,"17"18"0,1 0-1,17 0-15,-17 0 16,-1 0-1,19 0 1,-19 0 0,19 0 15</inkml:trace>
  <inkml:trace contextRef="#ctx0" brushRef="#br0" timeOffset="1.70803E6">14182 8202 0,'-36'0'78,"19"0"-47,-1 0 32,0 0-47,1 18 46,17-1 1,0 1-48,17-18 1,-17 18-1,0-1-15,18 19 16,0-36 15,-18 17-15,17-17 0,1 0-16,0 0 62,-1 0 63,-17-17-109,0-19-1,0 19 1,0-1-16,-17 0 16,17 1-1,-18 17 1,18-18 31</inkml:trace>
  <inkml:trace contextRef="#ctx0" brushRef="#br0" timeOffset="1.7092E6">13494 9384 0,'-18'0'31,"-17"0"0,17 18-15,18-1-1,0 18 1,-17-17-16,17 0 16,0-1-1,0 19 17,0-19-17,-18-17 1,18 18-16,0 0 47</inkml:trace>
  <inkml:trace contextRef="#ctx0" brushRef="#br0" timeOffset="1.70977E6">13458 9454 0,'0'-17'31,"18"17"-15,0 0 0,17 0-1,-17 17 1,-18 19-16,0-19 15,17 19-15,-17-19 16,18 1-16,0 0 16,-18-1-1,17 1-15,-17-1 110</inkml:trace>
  <inkml:trace contextRef="#ctx0" brushRef="#br0" timeOffset="1.71022E6">13441 9613 0,'17'0'47,"1"0"-47,0 0 16,17 0-1,-17 0 1,-1 0-1,1 0 1,0 0 15</inkml:trace>
  <inkml:trace contextRef="#ctx0" brushRef="#br0" timeOffset="1.71162E6">13741 9596 0,'0'-18'109,"-18"18"-77,0 0-17,1 0 63,17 18-46,0-1-17,0 1-15,0-1 16,17 1 0,1 0-1,0-18 1,-18 17-1,17-17 17,1 0 124,-18-17-140,0-1-1,0 0 16,0 1 16,0 34 110,0 1-142,0 0-15,0 17 16,0-17 15,0 17-31,0-17 31,0-1 32,-18-17-48,1 0 17,-1 0-1,0 0 0,1 0-15,-19 0-16,19 0 15</inkml:trace>
  <inkml:trace contextRef="#ctx0" brushRef="#br0" timeOffset="1.71287E6">13264 11412 0,'18'0'15,"0"0"-15,-1-17 16,19 17-16,-1-18 15,0 18-15,-17-18 16,52 18 0,-34-17-16,-19 17 15,1 0-15,17 0 16,-17 0 0,17 0-16,-17 0 0,17 0 15,0 0-15,18 0 16,-17 0-1,-19 0 1,1 0 15,-1 0-31,1 0 78</inkml:trace>
  <inkml:trace contextRef="#ctx0" brushRef="#br0" timeOffset="1.71364E6">13194 11942 0,'18'0'31,"17"0"-31,18 0 16,-18 0-16,0 0 16,18 0-16,0 0 15,0 0-15,-18 0 16,36 0 0,-18 0-16,-36 0 15,19 35-15,-19-35 16,19 0-16,-19 0 15,19 0-15,-19 0 16,18 0 0,-17 0-1,17 0 32,-35 17 0</inkml:trace>
  <inkml:trace contextRef="#ctx0" brushRef="#br0" timeOffset="1.71534E6">12929 10830 0,'0'-17'79,"18"17"-64,-18 17 1,0 1-16,0 0 15,0-1-15,35 18 16,-35-17 0,0 0-16,18-18 31,17-18 63,-17 18-94,-18-35 15,17 17-15,1-17 16,0 0-16,-1 35 16,-17-53-16,18 53 109,17 0-62,-35 17-32,0 19 1,0-19 0,0 1-1,18 17-15,0-35 16,-18 35 0,0-17 15,17-18 47,1-35-62,17 17-1,-17-17-15,-1 0 16,1 35-16,0-36 31</inkml:trace>
  <inkml:trace contextRef="#ctx0" brushRef="#br0" timeOffset="1.71658E6">13458 10760 0,'0'35'63,"0"-17"-48,0 17-15,0-17 16,0-1 0,0 18-16,0-17 31,0-36 78,0-34-93,0-1-16,18 35 15,0-17-15,-18-1 16,17 36-16,-17-17 16,0-1-16,0 1 15,0-1-15,36 0 47,-19 18 16,19 0-48,-19 0 1,-17 18 62,0 0-78,0-1 16,0 18-1,-17-17 1,17 0-16,-36 17 16,19-35-1,-1 18 1,0-18 78,18 17-79,0 1 1,18 0-1,0-18 1,-1 17 0,1 1 15,-18-1-31,18 1 16,-1-18-1,-17 18 16,0-1 1,0 1 15</inkml:trace>
  <inkml:trace contextRef="#ctx0" brushRef="#br0" timeOffset="1.7172E6">12982 10583 0,'18'-17'16,"17"17"-16,-17 0 15,17 0-15,18 0 16,-35 0-16,17 0 15,18 0-15,-18 0 16,-17 0-16,17 0 16,-17 0-16,35 0 15,-36 0 1,18 0-16,-17 0 31,0 0-15</inkml:trace>
  <inkml:trace contextRef="#ctx0" brushRef="#br0" timeOffset="1.71935E6">12929 11695 0,'0'17'188,"0"1"-157,0 0 32,0-1 46,0 1-93,0-1 15,18-69 94,-18 16-109,35-34-16,-17 17 15,0 35-15,-18 0 16,17-17-16,1 18 15,-18-1 1,17 18-16,-17-18 16,18 18-1,-18-17-15,18 17 32,-1 0-1,1 0 16,-18 17-16,0 1-15,0 0-16,0 17 15,-18-18 1,1 1-16,-1-18 15,18 18-15,-18-1 16,1 1 0,17 0 62,17-1-47,1 1-15,0-18-1,-1 18 1,1-18-16,-18 17 16,18-17-1,-1 18 32</inkml:trace>
  <inkml:trace contextRef="#ctx0" brushRef="#br0" timeOffset="1.71986E6">13212 11571 0,'17'0'15,"-17"18"32,0 17-47,0 18 16,0-18-16,0 1 16,0-19-16,0 18 15,18 1-15,-18-19 31,17 1-15,-17 0 62,-17-18-47</inkml:trace>
  <inkml:trace contextRef="#ctx0" brushRef="#br0" timeOffset="1.72044E6">13247 11606 0,'17'0'16,"1"0"-16,0 0 16,-1 18-1,1 0 1,-18-1 0,18-17-1,-18 18-15,0 0 16,0-1-1,0 1 1,0 0-16,0-1 16,0 18-16,0-17 31,0 0-15,0-1 15,-18-17-16,0 0 32,-17 0-15</inkml:trace>
  <inkml:trace contextRef="#ctx0" brushRef="#br0" timeOffset="1.72111E6">12947 11324 0,'35'0'16,"-17"0"-16,0 0 15,-1-17 1,1 17-16,-1 0 16,1 0-1,0 0-15,-1 0 16,1 0 0,0 0-16,-1 0 31,19 0-16,-19 0 64,-17 52-33</inkml:trace>
  <inkml:trace contextRef="#ctx0" brushRef="#br0" timeOffset="1.72503E6">16739 8555 0,'0'35'125,"0"-17"-125,0 17 15,18-17-15,17 35 16,-35-36-16,18 19 16,17-1-16,-17 0 15,-18-17 1,0-1 31</inkml:trace>
  <inkml:trace contextRef="#ctx0" brushRef="#br0" timeOffset="1.72597E6">16739 8925 0,'0'18'110,"0"17"-110,18-17 15,-18 17-15,18-17 16,-18-1-16,0 1 16,0 17-16,0-17 31,0 0 78</inkml:trace>
  <inkml:trace contextRef="#ctx0" brushRef="#br0" timeOffset="1.72647E6">16739 9313 0,'0'18'16,"18"0"-1,0-18-15,-18 17 16,17 19-16,1-1 16,0-18-16,-1 19 15,-17-19-15,18 1 16,-18 0-16,0-1 15,17 19-15</inkml:trace>
  <inkml:trace contextRef="#ctx0" brushRef="#br0" timeOffset="1.72701E6">16775 9648 0,'0'18'31,"35"-18"-15,-17 18 0,-18-1-16,17 19 15,-17 17-15,18-36 16,-1 1-16,-17-1 15,0 1-15,18 17 16,-18-17 0,0 0 62</inkml:trace>
  <inkml:trace contextRef="#ctx0" brushRef="#br0" timeOffset="1.72812E6">16810 10054 0,'0'18'63,"18"-1"-63,-1 1 15,1 0 1,-1-1-16,-17 1 15,18 0 1,-18 17 0,0-53 156,0-52-172,0 17 15,0-18-15,0 36 16,0 0-16,0-1 15,35-17-15,-35 18 16,18 18 0,-18-19-16,0 1 15,0 17-15,0-17 16,0 17-16,0-34 16,0 16-16,0 19 15,0-36-15,0 35 16,0-17-16,0 17 15,0 1 1,0-1-16,0 0 16,0-17-16,0 17 15,0 1-15,0-1 16,0 0-16,0 1 16,0-18-16,0 17 15,0-17-15,0 17 16,0-17-16,0 17 15,0 0 1,0 1-16,0-1 16,0-17-16,0 17 15,0 1-15,-18-36 16,18 35 0,0 0-16,0 1 15,0-1 16,0 0-15,0 1 0,0-1 15,0 1 0</inkml:trace>
  <inkml:trace contextRef="#ctx0" brushRef="#br0" timeOffset="1.73212E6">16810 5398 0,'18'0'16,"-1"0"-1,1 0-15,17 0 16,0 0-16,1 0 16,-19 0-16,19 0 15,-1 0-15,18 0 16,-18 0-16,-17 17 15,52 18-15,-17-35 16,-18 0 0,18 0-16,-35 0 15,17 0-15,-17 0 16,17 0 0,-17 0-1,17 0-15,-17 0 16,-1 0-1,1 0-15,0 0 32,-1 0-32,1 0 47,0 18-32,-1 0 48,1-18 93,-18 17-156,0 19 16,0-1-16,0 18 15,17-53-15,-17 70 16,0-17-1,36 18-15,-36-54 16,17 54-16,-17-36 16,0-17-1,0 17-15,0-17 16,0 35-16,0 0 16,0-36-16,0 54 15,0-36-15,18 0 16,-18 18-16,0 0 15,35 0-15,-35-18 16,0 18-16,0 0 16,0 0-16,0 0 15,0 0-15,0-18 16,0 1-16,0-1 16,0 18-16,0-18 15,0 18-15,0 18 16,0-1-1,0 1-15,0-1 16,0 18-16,0-17 16,0 0-16,0-1 15,0 1-15,0-18 16,0-36-16,0 36 16,0-35-16,0 35 15,0-18-15,0-17 16,0-1-16,0 19 15,18-19-15,0 18 16,-18-17-16,0 17 16,0-17-16,17 0 15,1 17-15,-18-17 16,17 34-16,-17-34 16,36 35-16,-36-18 15,0 18 1,0-35-16,0 17 15,0 18-15,0-18 16,0 18 0,17-18-16,-17 1 15,0-19 1,0 1 0,0 0 46,0-1-31,-17-17 1,-19 18-17,19-18 1,-1 18-16,1-18 15,-1 0 1,0 17 0,1-17-16,-1 0 15,0 0 1,1 0-16,-19 18 16,1 0-1,18-18 1,-19 0-16,1 0 15,35 17-15,-35-17 16,17 0 0,0 0-16,1 0 15,-19 0-15,19 0 16,-18 0 0,17 0-16,-17 0 15,17 0-15,-35 0 16,35 0-16,-17 0 15,-18 0-15,36 0 16,-1 0-16,0 0 16,1 0-16,-1 0 15,0 0-15,1 0 16,-1 0 0,1 0-1,-1 0-15,0 0 16,1 0-1,-1 0 1</inkml:trace>
  <inkml:trace contextRef="#ctx0" brushRef="#br0" timeOffset="1.73597E6">13705 8502 0,'-17'0'141,"-1"18"-126,0-18 1,-17 0-1,0 0 1,17 0-16,1 0 16,-1 0-16,-17 0 15,-1 0 1,19 0 0,-1 0-16,1 0 15,-1 0 1,0 0-1,1 0 48,-1 0 62,0 0-78,-17 0 15,17 17-15,1-17-16,17 18-15,0-1-16,-18 1 16,1 17-1,-1-17 1,0 0 0,18-1-16,-17 1 15,-1 0 16</inkml:trace>
  <inkml:trace contextRef="#ctx0" brushRef="#br0" timeOffset="1.73677E6">13564 8767 0,'-17'17'78,"-19"-17"-62,19 18 0,-19-1-16,1-17 15,0 36 1,17-36-16,-17 17 16,-18 1-16,35-18 15,1 18-15,-1-1 16,1-17-1,-1 0-15,18 18 16</inkml:trace>
  <inkml:trace contextRef="#ctx0" brushRef="#br0" timeOffset="1.73745E6">13423 9172 0,'-35'0'15,"17"0"1,1 0-16,-1 0 16,0 0-1,1 18-15,-1 0 16,0-18-1,1 0-15,-1 17 16,-17 1-16,35-1 16,-35-17-16,17 18 15,-35 17-15,35-17 16,1 0-16,-18-18 31,35 17 16</inkml:trace>
  <inkml:trace contextRef="#ctx0" brushRef="#br0" timeOffset="1.73849E6">13088 8731 0,'0'18'47,"0"17"-16,0-17-31,0 35 15,0-18-15,0 0 16,0 18-16,0-35 16,0-1-16,0 19 15,0-1 1,0-17-16,0 35 16,0-36-1,0 19-15,0-1 16,0 0-16,0 18 15,0-35-15,0 17 16,0 0-16,0 18 16,0-35-16,0 17 15,0-17-15,-18-1 16,18 1 0,0 0-1,0-1 1,0 1-1,-17-1-15,17 1 16</inkml:trace>
  <inkml:trace contextRef="#ctx0" brushRef="#br0" timeOffset="1.74723E6">14446 8608 0,'0'35'187,"0"18"-171,0-35-1,0-1-15,0 1 32</inkml:trace>
  <inkml:trace contextRef="#ctx0" brushRef="#br0" timeOffset="1.74806E6">14464 8590 0,'18'0'78,"17"0"-78,-18 0 16,19 0-1,-19 18 17,1-18-32,0 0 15,-1 35 1,-17-17 31,0 17-32,0 0 1,0-17-16,0 17 16,0-17-16,0-1 15,0 1 1,0 0-16,0-1 31,-17 1-31,-1-18 31,0 0-15,-17 0 0,0 0-16,0 0 15,-1 0 1,-17 0-16,18-18 15,35 1 1,-18 17 31</inkml:trace>
  <inkml:trace contextRef="#ctx0" brushRef="#br0" timeOffset="1.74923E6">15928 8625 0,'0'18'109,"0"17"-93,0-17-16,0 17 31,0-17-31,0 17 31,0-17 1</inkml:trace>
  <inkml:trace contextRef="#ctx0" brushRef="#br0" timeOffset="1.74994E6">15981 8572 0,'35'0'31,"-17"0"1,17 0-32,-17 0 31,17 0-15,-17 18-1,-1 0-15,1-1 16,-18 19-1,0-19 1,0 1 0,0 0-1,0-1 1,0 19 0,0-19 15,0 1-16,0-1 1,0 1 0,-18-18-1,-17 18 1,35-1-16,0 1 16,-18-18-16,1 0 15,-1 0 1,-17 0-1,17 0 1,0 0-16,1 0 16,-1 0-1,1 0-15,-1 0 16,0 0-16</inkml:trace>
  <inkml:trace contextRef="#ctx0" brushRef="#br0" timeOffset="1.75838E6">13335 5027 0,'-18'0'94,"1"0"-63,-1 18-15,0-18 31,1 17-31,-1-17 15,1 0-16,-1 0 1,18 18 0,-18-18-1,-17 0 1,17 0 0,-17 0-1,0 0-15,-18 0 16,18 0-16,17 0 15,-35 18-15,35-18 16,-35 0-16,1 0 16,34 0-16,-17 0 15,17 0-15,-17 0 16,-1 0-16,19 0 16,-18 0 15,17 0 0,0 0-15,1 17-1,-19-17 48,19 0-1,17 18-46,-18-18 109,0 0-31,1 18-63,17 17-15,0 18-16,0 0 15,-18-36-15,0 54 16,18-53-16,-17 17 15,17-18-15,-18 36 16,18-35-16,0 0 16,0-1-1,-17 19 1,-1-19-16,18 18 31,0-17-31,0 0 16,0-1-16,0 1 31,0 17-31,0-17 16,-18-18-16,18 35 15,0 0 1,0 1-16,0-19 16,0 1-16,0 0 15,0-1-15,0 19 16,0-19-16,0 18 15,0-17-15,0 17 16,0 1-16,0-1 16,0 18-16,0 0 15,0 0-15,0 0 16,0 0-16,0 35 16,0-35-16,0-18 15,0 18-15,0 17 16,0 1-16,0 0 15,0-1-15,0-17 16,0 0-16,0 35 16,0-17-16,0-18 15,0 17-15,-35 18 16,35-35-16,0 0 16,-18 53-1,18-35-15,0-36 16,0 53-16,0-35 15,0 18-15,0-1 16,0 1-16,0 17 16,0-35-16,0 0 15,0 0-15,0-36 16,0 18-16,0 1 16,0-1-16,0 0 15,0 18-15,0-35 16,0-1-16,0 1 15,0 35-15,0 0 16,0-18-16,0 1 16,0 16-1,0-34-15,0 17 16,0-17-16,0 17 16,0-17-1,0 0-15,0-1 16,0 1-16,0-1 15,0 19-15,0-19 16,0 19-16,-17 17 16,-1 0-16,18-1 15,0 1 1,-18 18-16,18-36 0,0 18 16,-17-18-1,17-17 16,0 0 282,17-18-297,19 0-16,-36 17 15,17-17 1,1 0-16,0 0 15,-1 0 1,1 0 0,17 0-16,18 18 15,-35-18-15,35 0 16,-18 0-16,-17 0 16,35 0-16,-1 18 15,-16-18-15,-1 0 16,0 0-16,18 35 15,-18-35-15,1 0 16,17 0 0,-18 0-1,-17 0-15,17 0 32,-17 0-32,17 0 15,0 0 1,-17 0-16,-1 0 15,1 0 1,0 0-16,-1 0 31,19 0 16</inkml:trace>
  <inkml:trace contextRef="#ctx0" brushRef="#br0" timeOffset="1.77306E6">13247 11395 0,'-18'0'94,"-17"0"-63,17 0-15,-17 0 0,17 0-1,-17 0 16,17 0-31,-17 0 16,18 0 0,-1 17-1,0-17 1,1 0 0,-1 0-1,-17 0-15,17 0 31,0 0-15,1 0 0,-1 18 15,0-18 78,1 0-62,-1 0 16,-17 18-48,35-1 17,-53 54-17,35-54 1,-17 36-16,17-53 15,18 18-15,-17 0 16,-18 17-16,17-17 47</inkml:trace>
  <inkml:trace contextRef="#ctx0" brushRef="#br0" timeOffset="1.7742E6">13212 11959 0,'-18'0'16,"0"0"-1,1 0 16,-1 0-31,0 0 32,1 0-32,-1 18 15,-17-1 1,0 1-16,35 0 16,-36 17-16,1-17 15,17-1-15,-17 1 16,0 17-16,17-17 15,-17-1 1,17 1 0,1-18-1,-1 0 1,0 18 0,1-18 93</inkml:trace>
  <inkml:trace contextRef="#ctx0" brushRef="#br0" timeOffset="1.77526E6">12559 11783 0,'0'35'93,"18"-17"-93,17 52 16,-35-34-16,0 16 16,0 1-16,0 0 15,0-17 1,0-19-16,0 36 15,0-35-15,0-1 16,0 1-16,17 0 16,-17 17-1,0-17 1,0 17 15,0-18-15,0 1 15,18 0-15</inkml:trace>
  <inkml:trace contextRef="#ctx0" brushRef="#br0" timeOffset="1.77766E6">12577 12418 0,'-18'0'78,"0"17"-62,-17-17-1,0 0 1,-1 0-16,-17 0 16,-17 0-16,-1 0 15,-17 0-15,-35 0 16,-1 0-16,36 0 16,-35 0-1,52 0-15,-35 0 0,53 0 16,-17 0-1,34 0-15,-34 0 16,-1 0-16,18 0 16,-17 0-16,-1 0 15,1 0-15,-1 0 16,1 0-16,-1 0 16,18 0-16,0 0 15,0 0-15,-17-17 16,-1 17-16,18-18 15,-35 18-15,35 0 16,-53 0-16,53-35 16,-17 35-16,-18-18 15,35 18-15,-18-17 16,18 17-16,18 0 16,-36-36-16,36 36 15,0-17-15,0-1 16,-1 18-16,19 0 15,-1-35 1,18 17 156,18 0-156,-1 18-1,-17-17-15,18-36 16,-18 0-16,0 18 15,0-1-15,0-16 16,0 16-16,0-17 16,0-17-16,0 17 15,0-18-15,0 18 16,0-17-16,0 35 16,0-18-16,18-18 15,-18 18-15,0 0 16,0 18-16,0-18 15,0-35 1,17 35-16,-17-18 16,36 1-16,-19-18 15,-17 17-15,18 1 16,-18-1-16,17-17 16,1 0-16,0-1 15,-1 19-15,1-1 16,17-17-16,-17-18 15,0 0-15,-1 18 16,36-18-16,-53 36 16,18-1-16,35-52 15,-36 52-15,1 1 16,17-1-16,-17 1 16,-18-1-16,18 0 15,17 19-15,-18-1 16,-17 0-16,0 17 15,18 1-15,17-18 16,-17 18-16,-18-18 16,0 0-16,18 18 15,-18 17-15,53-52 16,-53 52-16,0-17 16,0 17-16,17-17 15,-17-18 1,18 18-16,-1-1 15,1 19 1,-18-19 0,0 19-1,0-1-15,0 1 16,18-1 0,-18 0-16,0 1 15,17-1 1,-17 0-16,0 1 15,18-1-15,-18 0 16,0 1-16,0-1 16,0 1-16,0-1 15,35-17-15,-35-18 16,0 35 0,18-17-1,0 17 1,-18 0-1,0 1-15,17-1 16,-17 1 0,0-1 15,18 0 63,-36 18 46</inkml:trace>
  <inkml:trace contextRef="#ctx0" brushRef="#br0" timeOffset="1.79989E6">11730 14464 0,'18'0'31,"-1"0"47,1 0 141</inkml:trace>
  <inkml:trace contextRef="#ctx0" brushRef="#br0" timeOffset="1.81078E6">15064 5151 0,'-18'17'15,"36"-17"63,35-35-62,-36 35 15,1-18 0,-1 18-15,1-17 31,-18-1-16,0 0-31,0 1 16,0-1-1,0 0 1,0 1 0,0-1-1,0 53 126,0 1-141,0 17 16,0 0-16,0-18 15,0 0-15,0 0 16,0 18-1,0-35-15,0 0 16,0-1-16,0 1 16</inkml:trace>
  <inkml:trace contextRef="#ctx0" brushRef="#br0" timeOffset="1.81214E6">15240 4833 0,'-18'0'94,"1"0"-79,-19 0 1,19 0-1,-1 18 1,1-18-16,-1 35 16,-17-35-16,-1 18 15,36-1-15,-35 19 16,17-36-16,1 0 16,17 17-16,-18 1 15,-17-1 1,17 1-1,18 0 1,-17 17 0,-1-17-1,18-1 1,0 19-16,0-19 16,0 18-1,0 1-15,0-19 16,0 1-16,0 35 15,0-35-15,0 17 16,18-17-16,-18-1 16,0 1-16,17 17 15,1 0-15,-1-17 16,1 0 0,0-18-1,-1 0 1,1 0-1,0 35-15,-1-35 32,1 0-32,0 0 15,-1 0 1,1-18 0,52-17-16,-52 17 15,17 1 1,36-36-16,-53 35 0,17 18 15,-18-35 1,1 17 0,0 1-1,-1-19-15,-17 1 16,0 17 0,36 1-16,-36-1 15,0 0 1,0-17-1,17 0 1,-17 17-16,0 1 16,0-19-1,0 19 1,0-1-16,0 0 16,0 1-16,0-1 15,0-17-15,0 17 16,0-17-1,0 17-15,-17 1 16,17-1 0,-18 18-16,18-35 15,-18 17 1,1 0 0,-1 18 46,0 0-62</inkml:trace>
  <inkml:trace contextRef="#ctx0" brushRef="#br0" timeOffset="1.89838E6">14958 9807 0,'0'-17'94,"0"-1"-94,17 18 31,1 0-15,0 0 0,-1 0 15,1 0-16,0 0 1,-1 0 15,1 18 1,0-18-17,-1 17 1,-17 1-1,0-1-15,0 1 47,0 0-15,0-1-17,-17 1 1,-1 0-1,0-1 1,18 1 0,-35-18-16,35 18 15,-35-18-15,17 17 16,18 1-16,-35-18 31,17 0-15,-17 0 15,17 18 47,18 17-47,35-18-15,1 1 0,-19 0-1,1-18 1,0 0-16,-1 17 16,19 1-1,-36 0-15,17-18 16,1 0-16,0 0 31,-1 0-15,1 0-16,-18 17 15,17-17 1,-17-70 46,0-1-62</inkml:trace>
  <inkml:trace contextRef="#ctx0" brushRef="#br0" timeOffset="1.89981E6">15275 9437 0,'-17'0'32,"-19"0"-17,19 0 17,-1 0-32,0 0 15,1 0 1,-1 0-1,1 0 1,-19 0 0,19 17-1,-19-17 1,1 18 0,35 0-16,-18-18 15,1 17-15,-19-17 16,19 0-16,-1 18 15,-17 0-15,17-1 16,18 1 0,-17-18-16,-19 35 15,36 0-15,-17 36 16,17-53-16,-36 35 16,36-1-16,-17 19 15,17-36 1,0 18-16,0 0 15,0-35 1,0-1-16,0 36 16,0-17-16,0-19 15,0 1-15,0 17 16,0 0-16,0-17 16,0 0-16,0-1 15,0 19-15,17-1 16,19-35 31,-19 18-47,19-1 15,-1-17 1,-17 18-16,-1-18 16,1 18-16,-1-18 15,19 0-15,-1 0 16,-17 0-1,35 0-15,-36 0 16,19 0-16,-19 0 16,18 0-16,-17 0 15,0-18 1,-1 0-16,36-17 16,-35 0-16,17-18 15,0 35-15,-17-17 16,-18 0-16,18 17 15,-18-17 1,17-18-16,-17 35 0,18 0 16,-18-17-16,18 0 15,-18 0-15,0 17 16,0 0 0,0-17-16,17 0 15,-17 17-15,0 0 16,0-17-16,0 18 31,0-19-31,0 19 31,-17-1 1,-1 0-32,18 1 15,-18 17-15,1-36 16,-1 1-16,0 0 15,1 17 1,-18 1-16,35-1 16,0 0-16,-18-35 15,0 18 1</inkml:trace>
  <inkml:trace contextRef="#ctx0" brushRef="#br0" timeOffset="1.91239E6">20055 6526 0,'-17'0'47,"-1"0"-47,0 0 16,1 0 15,-1 0-31,1 0 16,17 18 15,0 17 78,0-17-93,0 0-16,17-1 15,-17 1-15,18-18 16,-1 18 0,1-18-1,0 17 1,-1 1 0,1-18-1,0 0 1,-1 0 31,1 0-16,0 0-15,-1-18 30,-17-17-14,0 17-32,0-17 15,36-18-15,-36 18 16,0 17 0,0 0-1,0 1 1,0-1-1,0 1 1,0-1 0,0 0-1,-18 18 1,18-17 0,-18 17-1,1 0 1,-1 0-1,0 0-15,1 0 16,-19 0 0,19 35-1,-1 0 1,18 18 0,-18-53-16,18 35 15,0-17-15,0 17 16,0-17-1</inkml:trace>
  <inkml:trace contextRef="#ctx0" brushRef="#br0" timeOffset="1.91305E6">20690 6509 0,'0'-18'47,"18"18"-32,17 0 1,-17 0-16,0 0 16,-1-18-16,1 18 15,0 0 1,-1 0-16,1 0 16,-1-17 77</inkml:trace>
  <inkml:trace contextRef="#ctx0" brushRef="#br0" timeOffset="1.91342E6">20743 6227 0</inkml:trace>
  <inkml:trace contextRef="#ctx0" brushRef="#br0" timeOffset="1.91369E6">20743 6773 0</inkml:trace>
  <inkml:trace contextRef="#ctx0" brushRef="#br0" timeOffset="1.91454E6">21378 6315 0,'18'0'78,"17"17"-63,-17 1 1,-18 0-16,0-1 16,0 1-1,0 0-15,0-1 31,0 1-15,0-1 15,-18 1-15,1-18 0,-19 0-16,1 18 31,17-18-16,18 17-15,-17-17 16,17 18 0,-18-18-16,18 18 15,0-1 1,0 1-16,18 0 16,-1-18-1,-17 17 1,36-17 15,-1 18-31,0-18 31,-17 0-15,0 0 0,-1 0-1,1-35 48,-1-18-48</inkml:trace>
  <inkml:trace contextRef="#ctx0" brushRef="#br0" timeOffset="1.91536E6">21713 6315 0,'-17'0'63,"-1"35"-48,18-17 1,0 35-16,0-36 15,0 1 1,0-1 0,0 1-16,0 0 31,0-1-15,18-17-1,-1 18 16,1-18 1,0 0-1,-1-18-31,1 1 16,0 17-1,-18-18-15,0 0 0,17 1 16,-17-1-1,0 1 17,0-1-17,0 0-15,0 1 16,0-1 15,0 0 0,-17 18 1,-1 0 30</inkml:trace>
  <inkml:trace contextRef="#ctx0" brushRef="#br0" timeOffset="1.91617E6">22102 6262 0,'0'35'109,"0"0"-93,-18 1-16,18-19 15,0 1-15,0 0 16,0-1-16,-18 1 15,18-1 79,18-17-63,0 0-15,17 0-16,0 0 16,-17 0-16,-1 0 15,1 0 1,0 0 62,-18-17-47</inkml:trace>
  <inkml:trace contextRef="#ctx0" brushRef="#br0" timeOffset="1.91672E6">22243 6368 0,'0'17'78,"0"19"-62,0-19-1,0 1 1,0-1 0,0 1-16,0 0 31,17-1 16</inkml:trace>
  <inkml:trace contextRef="#ctx0" brushRef="#br0" timeOffset="1.91747E6">22454 6227 0,'18'0'16,"0"0"15,-1 0-31,1 0 16,-1 0-1,1 0 48,-18 35-1,0-18-62,0 19 16,0-19-16,0 19 15,0-1-15,0 0 16,0-17 0,0-1-16,0 1 15,0 0-15,0-1 16,0 1-16,0 0 16,0-1-1,0 1-15,0 0 16,0 17 31,-18-35 31</inkml:trace>
  <inkml:trace contextRef="#ctx0" brushRef="#br0" timeOffset="1.91801E6">22490 6544 0,'35'0'0,"-18"0"47,19 0-32,-19-18 1,1 18 31,0 0-32,-1 0 1</inkml:trace>
  <inkml:trace contextRef="#ctx0" brushRef="#br0" timeOffset="1.92001E6">19808 7620 0,'18'0'47,"0"0"-32,-1 18 1,1-18-1,17 17 17,-35 19 30,0 16-46,-35-52-1,35 36-15,-35-19 16,-1 1-16,19 0 16,-18-18-16,35 17 15,-36-17-15,19 0 16,-36 0-16,35 0 16,-17 0-1,17 18 48,18 0-32,0-1-15,18-17-1,17 18 1,-17-18-1,-1 18 1,1-18 0,0 17 15,-1-17-15,1 0-1,0 0 16,-1 0-31</inkml:trace>
  <inkml:trace contextRef="#ctx0" brushRef="#br0" timeOffset="1.92089E6">20108 7761 0,'-17'-18'16,"17"54"62,0-1-63,0-17 1,0 17 0,0-17-1,0-1 16,17 1-15,1-18 15,0 18-15,-1-18 15,1 0-15,17 0-1,-17 0-15,-1-18 16,19-17-16,-36-1 16,0 19-1,0-1 1,0-17 0,0 17 15,0 0-16</inkml:trace>
  <inkml:trace contextRef="#ctx0" brushRef="#br0" timeOffset="1.92194E6">20549 7691 0,'-17'0'47,"-1"0"-16,18 35-16,0-18 1,0 1 0,0 35-1,0-35 1,0-1 31,18-17-16,-1 0 0,1 0-15,17 0 0,1 0-16,-1 0 15,0-35 1,-17 17-1,-1 18 1,-17 18 125,0 0-141,0 17 15,0-17 1,0 17 0,0-17-1</inkml:trace>
  <inkml:trace contextRef="#ctx0" brushRef="#br0" timeOffset="1.9228E6">21078 7743 0,'18'0'31,"0"0"-15,-1 18-1,-17 0 1,0 17 0,18 0-16,0-17 15,-18 17-15,17 1 16,1-19-1,0 1-15,-18-1 16,-18-17 62,0 0-62,1 0 15,17-17 47,35-1-62,0-17-1,-17 17-15,-1 18 16,19-35-16,-36 17 31,0 1-15,0-1 0,0 0 15,0 1-31,0-1 15,-18 18-15,18-18 16,-18 18-16,18-35 16,-35 35-16,18-17 15,-1 17-15,0 0 16,-17 0 0,17 0 77</inkml:trace>
  <inkml:trace contextRef="#ctx0" brushRef="#br0" timeOffset="1.92329E6">21467 7761 0,'17'0'16,"1"0"0,-1 0-1,19 0 16,-19 0-15,1 0 15,0 0-31,-1 0 16,19 0 0,-19 0-1</inkml:trace>
  <inkml:trace contextRef="#ctx0" brushRef="#br0" timeOffset="1.92544E6">22243 7602 0,'17'0'94,"1"0"-47,-18 18 31,0 0-78,0-1 15,-18 1-15,-17 17 16,17-35 0,1 18-1,-1-1 48,36 1 30,-1-18-61,1 0-17,-18 18 1,18-18 0,-1 0-16,1 17 15,-18 1 1,0 0 46,-18-1-30,1-17-1,-1 0-16,-17 0 48</inkml:trace>
  <inkml:trace contextRef="#ctx0" brushRef="#br0" timeOffset="1.92633E6">22595 7655 0,'0'-17'0,"-35"17"63,17 0-63,18 35 0,-17 0 15,-18 0 1,35-17-16,0 0 16,0-1 15,0 1-31,0 0 31,17-1 0,1-17 1,-1 18-1,1-18 31,0 0-62,-18-18 16,17 1 0,-17-1 15,0 0 16,0 1-32,0-1 32,0 0-47</inkml:trace>
  <inkml:trace contextRef="#ctx0" brushRef="#br0" timeOffset="1.92717E6">22842 7567 0,'18'0'63,"0"0"-48,-1 0 17,1 0-32,-18 18 93,0-1-93,0 1 16,0 17-16,0 1 16,-18-19-16,18 1 15,0-1-15,0 19 16,0-19 15,0 1-15,0 0 15</inkml:trace>
  <inkml:trace contextRef="#ctx0" brushRef="#br0" timeOffset="1.92769E6">22842 7779 0,'0'-18'0,"0"0"31,18 18 31,0 0-62,-1 0 16,1 0 0,0 0-16,-1-17 15,36 17-15,-35 0 16,17 0-16</inkml:trace>
  <inkml:trace contextRef="#ctx0" brushRef="#br0" timeOffset="1.92843E6">23195 7549 0,'18'0'62,"-18"18"-62,0 0 16,0 17-1,0-17 1,0-1-16,0 1 16,0 17-16,0-17 15,0-1 1,0 1 31,0 0-16,-18 35 141</inkml:trace>
  <inkml:trace contextRef="#ctx0" brushRef="#br0" timeOffset="1.9395E6">14482 8608 0,'-18'17'500,"18"19"-485,0-19 1,0 19-16,0-1 16,0-17-1,0 17 16</inkml:trace>
  <inkml:trace contextRef="#ctx0" brushRef="#br0" timeOffset="1.94841E6">18591 9296 0,'-17'0'156,"17"53"-125,0-18-31,0 0 16,0 18-16,0 0 15,0-35-15,0 17 16,0-17-16,0 17 16,0-18-16,0 1 15,0 17-15,17 1 16,-17-19-1</inkml:trace>
  <inkml:trace contextRef="#ctx0" brushRef="#br0" timeOffset="1.95074E6">18609 9313 0,'18'-17'63,"-1"17"-48,1 0 1,17 0-16,-17 0 16,17 0-16,18 0 15,0 0-15,-18 0 16,1 0-16,16 0 16,1 0-16,0 0 15,-17 0-15,16 0 16,1 0-16,18 0 15,0 0-15,-1 0 16,1 0-16,-1 0 16,-17 0-16,18 0 15,-36 0-15,35 0 16,19 0-16,-36 0 16,-1 0-16,19 0 15,-18 0-15,0 0 16,0 0-16,0 0 15,17 0-15,-17 0 16,0-18-16,18 18 16,-36 0-16,36-18 15,-19 18-15,19 0 16,17-35 0,-35 35-16,0-17 15,-18 17-15,18 0 16,18-18-16,-1 18 15,-17 0-15,35-35 16,-35 35-16,53-18 16,-35 0-16,-1 18 15,-17 0-15,18 0 16,-54-17-16,19 17 16,-19 0-16,19 0 15,-19 0-15,1 0 16,17-18-16,-17 18 15,17 0-15,0-18 16,1 18-16,-1 0 16,0 0-1,0 0-15,-17 0 16,0 0-16,17 0 16,-17 0-16,35-17 15,-18 17-15,0 0 16,0 0-16,1 0 15,-1 0-15,0 0 16,-17 0 0,17 0-1,0-18-15,1 18 16,-19 0-16,19 0 16,-1 0-16,0 0 15,-17 0-15,-1 0 16,19 0-16,-19 0 15,1 0-15,0 0 16,-1 0-16,1 0 16,0 0-16,-1 0 15,1 0-15,-1 0 16,1 0 0,17 0-1,1 0 1,-1 0-16,18 0 15,-35 0-15,17 0 16,-18 0-16,36 0 16,-35 0-16,17 0 15,18 0-15,-35 0 16,17 0 0,0 0-16,36 0 15,-53 0-15,-1 0 16,1 0-16,-1 0 15,19 0 1,-19 0-16,19 0 16,-1 0-16,-17 0 15,17 0-15,-18 0 16,1 0-16,17 0 16,-17 0-16,0 0 15,-1 0 1,1 0-1,0 0 17,-1 0-1,1 0 156,-18 18-171,18 17-16,-1 0 16,-17 1-1,18-19-15,-18 19 16,17-19 0,-17 1-16,0-1 15,0 1 1,0 0-1,0-1 95,0 1-95</inkml:trace>
  <inkml:trace contextRef="#ctx0" brushRef="#br0" timeOffset="1.95283E6">18609 9878 0,'35'0'15,"1"0"-15,-19 0 16,36 0-16,-35 0 16,35 0-16,0 0 15,0 0-15,-1 0 16,54 0-16,-18-18 16,18 18-16,-17-35 15,69 17-15,-87 18 16,52-17-16,-35-1 15,18 18-15,-18 0 16,-17 0-16,0 0 16,-1 0-16,-17 0 15,-18 0-15,36 0 16,-1-35-16,-17 35 16,18 0-16,0 0 15,-1 0-15,1 0 16,-1 0-16,1 0 15,-1 0-15,-17 0 16,18 0-16,-18 0 16,17 0-1,-35 0-15,36 0 16,-18 0-16,-18 0 16,18 0-16,0 0 15,0 0-15,-18 0 16,18 0-16,0 0 15,18 0-15,-1 0 16,-17 0-16,18 0 16,-36 0-16,18 0 15,0 0-15,0 0 16,17 0-16,-17 0 16,18 0-16,-36 0 15,18 17-15,-18-17 16,18 0-16,0 0 15,0 0-15,-18 0 16,18 0-16,18 0 16,-36 0-16,0 0 15,18 0-15,18 0 16,-54 0-16,36 0 16,0 0-16,0 0 15,-18 0-15,18 0 16,-17 0-1,-19 0-15,19 0 16,-19 0-16,1 0 16,-1 0-16,1 0 15,0 0-15,-1 0 16,19 0 0,-19 0-1,1 0 1,17 0-1,-17 0-15,-1 0 16,19-17-16,-19 17 31,1-18-31,0 18 16,-1 0 0,19 0-1,-19 0 1,1-18-16,-1 1 15,1 17 1,0-18-16,-1 18 16,1 0-1,17-18 32,-17 1-31,0 17-1,-18-18-15,17 18 16,1-35 0,0 35-1,-1-18-15,-17 1 16,18-1 0,-1 0 30,-17 1-30,0-1 31,18 0-16,-18 1-15,0-1-1,0 1 32</inkml:trace>
  <inkml:trace contextRef="#ctx0" brushRef="#br0" timeOffset="1.9585E6">23760 8431 0,'0'18'156,"-18"0"-140,0-1-16,18 1 15,0 0-15,-17 17 16,-1-35 0,18 17-1,0 1 32,-18 17-31,18-17 15,-17 0-15</inkml:trace>
  <inkml:trace contextRef="#ctx0" brushRef="#br0" timeOffset="1.9593E6">23777 8378 0,'18'18'141,"-18"0"-125,0 17 15,17 0-15,1 1 15,0-19 63,-1-17-1</inkml:trace>
  <inkml:trace contextRef="#ctx0" brushRef="#br0" timeOffset="1.9602E6">23848 8414 0,'17'0'62,"1"0"-46,0 17-1,-18 1-15,0 0 16,0-1-16,17 19 16,-17-19-1,18 18-15,-18-17 16,0 0-16,18-1 15,-18 1-15,17 0 16,-17-1 0,0 1-1</inkml:trace>
  <inkml:trace contextRef="#ctx0" brushRef="#br0" timeOffset="1.96075E6">23777 8608 0,'35'0'63,"-17"0"-47,0 0-16,-1 0 15,1 0-15,17 0 16,-17 0-1,0 0-15,-1 0 16,1 0 0,0 0-16,-1 0 15,1 0 1</inkml:trace>
  <inkml:trace contextRef="#ctx0" brushRef="#br0" timeOffset="1.96232E6">24148 8608 0,'17'0'266,"1"17"-251,-18 1 17,18-18-17,-18 18 1,17-1 15,1-17-15,-18 18-1,17-18 1,1 0 15,17 0 63,-17 0-47,0-18-47,-18-17 15,17 0 1,-17 17 0,0 0-1,0 1 1,0-1 0,0 1 15,0-1-16,-17 18 126,-1 0-110,0 0-31,1 0 16,-1 0 31,0 0-32,1 0 17,-18 0-1,35 18 16,-18-18 15,18 17-15,0 18 47,0-17-78</inkml:trace>
  <inkml:trace contextRef="#ctx0" brushRef="#br0" timeOffset="1.96712E6">18309 8731 0,'0'0'0,"-17"0"94,-19 0-79,1 36 1,35-19-16,0 18 15,-35 18 1,35-17 62,-18-19-31</inkml:trace>
  <inkml:trace contextRef="#ctx0" brushRef="#br0" timeOffset="1.96788E6">18292 8749 0,'17'0'78,"-17"18"-62,18-1-1,-18 18 1,0 1-16,0-19 16,0 1-1,17 0 1,-17-1-16,18 1 0,0 0 31,-18-1-15,17 1-1,1-1 1,0 1 0,-18 0 31</inkml:trace>
  <inkml:trace contextRef="#ctx0" brushRef="#br0" timeOffset="1.96848E6">18239 8890 0,'17'0'31,"1"0"-15,0 0-16,-1 0 15,1 18 1,-1-18-1,1 0-15,0 0 16,-1 0 15,1 0 1</inkml:trace>
  <inkml:trace contextRef="#ctx0" brushRef="#br0" timeOffset="1.96935E6">18521 8908 0,'17'-18'125,"-17"0"-109,18 1-16,-18-1 16,0 0-16,18-17 15,-18 53 188,0-1-187,17 1-16,-17 0 16,0-1-16,0 1 15,0 0 1,0-1 0,18-17-1,-18 18 16,0 0-15,0-1-16</inkml:trace>
  <inkml:trace contextRef="#ctx0" brushRef="#br0" timeOffset="1.97016E6">18891 8908 0,'0'-18'62,"0"0"17,0 1-79,18-1 15,-18 0 1,0 1-16,0-1 15,0 1 17,0-1-17,18 18 79,-18 18-78,0-1-16,0 18 15,0 18-15,0-35 16,0 0-16,17 35 16,1-36-1,-18 18-15,0 1 16,0-19-1,0 19 48</inkml:trace>
  <inkml:trace contextRef="#ctx0" brushRef="#br0" timeOffset="1.97817E6">20549 10389 0,'0'36'125,"0"-19"-109,0 1-1,0 0-15,0 17 16,0 0-16,0-17 15,0 17-15,0-17 16,0 17-16,0 0 16,0 0-1,0-17-15,0 0 16,0-1 0,0 1-1</inkml:trace>
  <inkml:trace contextRef="#ctx0" brushRef="#br0" timeOffset="1.97896E6">20726 10372 0,'0'35'78,"0"-17"-78,0 35 16,0-36 0,0 1-16,-18 17 15,18 0-15,0-17 16,0 17-16,0-17 15,0 17 17,0-17-17,0-1 17,0 1-32,0 0 15,0-1 16</inkml:trace>
  <inkml:trace contextRef="#ctx0" brushRef="#br0" timeOffset="1.97951E6">20973 10742 0,'-18'0'63,"0"0"-48,1 18-15,-19-1 16,1 19 0,18-19-16,-1 1 15,-17 0-15,35-1 16,-36 18-16,19-17 15,17 0 17</inkml:trace>
  <inkml:trace contextRef="#ctx0" brushRef="#br0" timeOffset="1.98015E6">20443 10742 0,'18'0'47,"17"0"-47,-35 18 15,18-18 1,0 0-16,17 35 16,-17-17-1,-1-18-15,1 17 16,-18 1-16,18-18 31,-1 18-15,1 17 109</inkml:trace>
  <inkml:trace contextRef="#ctx0" brushRef="#br0" timeOffset="1.98187E6">19861 11589 0,'0'-18'47,"18"18"-16,0 0-15,-1 0-1,1 0 1,0 0-1,-1 0 1,1 0 0,17 0-1,-17 0 17,17 18-17,-35-1 48,0 1-48,-18 0 17,1-1-32,-1 1 15,-17 0 1,17-1-1,-35-17-15,36 53 16,-19-53 0,19 0-16,-1 18 15,0-18-15,1 17 16,-18-17 0,17 18 77,36 0-77,-18-1-16,17 1 16,18-18-16,-17 35 15,0-35-15,-1 0 16,1 18-16,0-18 15,-1 0-15,1 0 16,0 0-16,-1 0 31,-17 18-31,18-1 16,-1-17 0,1 0 15</inkml:trace>
  <inkml:trace contextRef="#ctx0" brushRef="#br0" timeOffset="1.9828E6">20232 11430 0,'17'0'62,"1"-18"-31,-18 1 1,0-1-32,0-17 15,18 17-15,-18 1 16,0-1-16,17-17 31,1 35 32,-18 35-16,0-17-47,0-1 15,0 1-15,0-1 16,0 1-16,0 0 31,0 17-31,18-17 31,-18-1-31,0 1 16</inkml:trace>
  <inkml:trace contextRef="#ctx0" brushRef="#br0" timeOffset="1.98405E6">20567 11289 0,'0'-18'0,"18"18"63,-1 0-32,1 0 141,0 0-110,-1 0-15,-17 18 31,0 0-46,0-1-32,-17-17 15,-19 0 1,36 18 0,-35-18-16,17 0 31,1 0 78,17 35-93,35-17-1,0-1 1,-17 1 0,0-18-1,-1 18-15,18-18 16,-17 0 0,17 17-1,-17-17 1,0 18 15,-1 0 0,19-1-31</inkml:trace>
  <inkml:trace contextRef="#ctx0" brushRef="#br0" timeOffset="1.98447E6">21008 11836 0,'0'0'0,"18"0"0,-1 0 15,1 0 1,-1 0 0,19 0-1,-19 0-15,1 0 16,0 0-16,17 0 15,-17-18-15,-1 18 16,1 0-16,-1 0 16,1 0-16</inkml:trace>
  <inkml:trace contextRef="#ctx0" brushRef="#br0" timeOffset="1.98523E6">21184 11677 0,'0'-18'0,"36"18"31,-1 18 1,0-18-17,0 35 1,1-17 0,-1 0-1,-17-1-15,-1 1 16,1-1-1,0-17 1,-1 0 0,-17 18 46,0 0-31,-17-18-15,-1 17 0,-17 1-1,-1 0 1,1-18 15,17 0-15,1 0-1,-1 0 17,0 17-17</inkml:trace>
  <inkml:trace contextRef="#ctx0" brushRef="#br0" timeOffset="1.98621E6">21996 11501 0,'-18'0'62,"18"17"-46,-18 18-16,18 18 16,-17-17-16,-1-19 0,18 36 31,-17-17-15,-1-36-16,18 17 15,18-17 141,-1 0-140,18 0 0,-17 0 31,0-17-16,-1 17 31,19 0-46,-19-36-16,19 36 16,-1-17-1</inkml:trace>
  <inkml:trace contextRef="#ctx0" brushRef="#br0" timeOffset="1.98745E6">22119 11589 0,'0'17'94,"0"1"-94,0 0 15,0 17-15,18 0 16,-18-17-1,0 0-15,0-1 16,0 1 0,0-1-1,0 1 63,17-18-78,-17 18 47</inkml:trace>
  <inkml:trace contextRef="#ctx0" brushRef="#br0" timeOffset="1.98841E6">22490 11589 0,'0'-18'31,"-18"18"16,0 0-47,-17 35 16,35 1 0,0-1-16,0-17 15,0-1-15,-18 1 16,18 0-16,0-1 15,0 1 17,0-1-17,18 1 1,0-18 0,-18 18-1,17-18-15,1 0 31,17 0 16,-17 0 16,17 0-48,-17 0 1,-18-18-16,17-17 16,-17 17-16,0 1 31,0-1-15,0 0-1,0 1 1,0-1-1,-17 0 1,-19 1 0,19 17 31</inkml:trace>
  <inkml:trace contextRef="#ctx0" brushRef="#br0" timeOffset="1.98958E6">23036 11606 0,'0'-17'63,"-17"17"-48,17-18-15,-18 18 16,0-18 0,1 1-1,-1 17 1,1 0 0,-1 0-16,0 0 31,1 0-31,-1 0 15,-17 17 1,35 1 0,0 0-1,0-1 1,0 1-16,0 0 16,0-1 15,0 1-31,17-18 15,1 18 1,0-1 0,-1-17-1,1 0 1,0 0 15,-1 0-15,18 0-1,-35-17 1,36-1-16,-1-17 16,-17 17-16,-1 0 15,-17 1 1,36-1-16,-19 0 16,1 1 46,0 17-15,-18 35-31,0 0-16,0 18 15,0-17 1,0-1-16,0 18 0,-18-36 15,18 36 1,-35-17 0,17-19-1,18 1 1,-18-18 0,1 0-16,-1 18 15,0-18 16,1 17 48</inkml:trace>
  <inkml:trace contextRef="#ctx0" brushRef="#br0" timeOffset="1.99074E6">23424 11501 0,'-17'52'125,"-1"1"-109,18-35-16,0 35 16,0-35-16,-17 17 31,17-17-31,0-1 15,0 1 1,0-1 47,0 1-48,17 0 16,1-18-31,17 0 32,-35 17-1,18-17 0,-1 0-15,19-17-1,-36-1-15,17 0 0,1 1 16,0-18-16,-1 17 16,-17 0-16,0 1 31,0-1 0,-17 0 0,-1 18 16,0 0-31,1 0-16,-1 0 16,0 0-16,1 0 15,-19 18-15,36 0 16,-17-18-16,-1 17 15,1 1-15,17 0 16,-18-18-16,0 17 16,18 1 15,0-1 0,0 1-15,0 0-16</inkml:trace>
  <inkml:trace contextRef="#ctx0" brushRef="#br0" timeOffset="1.99466E6">20567 11112 0,'-18'0'63,"1"0"-63,-19-17 16,19 17-1,-1-18 1,0 18-16,1 0 15,-1 0 1,1 0-16,-1 0 16,0 0-1,-17 0 1,17 0 0,-17 0 15,17 0-16,-17 0 17,0 18-1,0-1-15,17 19-16,0-36 15,1 35-15,-1-17 16,18-1-16,-18 1 15,18 0-15,0-1 32,0 1-32,0 0 15,0-1-15,0 1 16,0-1 0,0 1-1,0 0 1,18 17-16,0-17 15,-1-1 1,1 1 0,-18 0-16,18-18 15,-1 17 1,1-17-16,0 18 16,17-1-1,-18-17 1,36 18-16,-53 0 15,36-18-15,-19 17 16,1-17-16,17 0 16,-17 18-16,17 0 15,0-18-15,1 0 16,-19 17-16,1-17 16,17 0-16,1 0 15,-1 0 1,0 0-1,-17 0-15,-1 0 16,19 0-16,-1 0 16,-17 0-1,17 0 1,-18 0 0,19 0-1,-19 0 1,1 0-1,0-17 1,-1-1 0,-17-17-1,0 17 1,0 0 0,0 1-16,0-1 31,0 1-31,0-1 15,-17 0 1,-1-17-16,0 35 16,1-18-16,-1-17 15,0 17 1,1 1-16,-1-1 31,1 1-15,-1-1-16,0 18 15,18-18 1,-35 18-16,17 0 16,1-17-1,-1 17-15,0-18 16,1 18 0,-1 0-16,18-18 15,-17 18-15,17-17 16,-18 17 15,0 0 0</inkml:trace>
  <inkml:trace contextRef="#ctx0" brushRef="#br0" timeOffset="1.99894E6">22084 11289 0,'-18'0'109,"1"0"-109,-1 0 32,-17 0-32,17 0 15,0 0 1,1 18-16,-1-18 16,1 0-1,-1 0-15,0 0 16,-17 17-1,0 1 17,17-18-17,0 0 17,1 35-17,-1-35 1,0 35-16,-17-17 0,18 0 15,-19 35 1,19-36-16,-1 18 16,0-17-16,1 35 15,-1-35-15,0 17 16,18-17-16,-17 17 16,17-17-16,0-1 15,0 1-15,0-1 31,0 1-15,0 0-16,17-1 16,1-17 15,17 18-31,-17 0 16,0-18-16,-1 17 15,1-17-15,-18 18 16,53-18-16,-18 35 15,-17-35 1,-1 0-16,1 18 16,0-18-1,-1 0-15,19 0 16,-19 0 0,1 17-16,17 1 15,0 0-15,-17-18 16,0 0-16,35 17 15,-18-17 1,0 36-16,0-36 16,-17 0-1,0 0-15,-1 0 16,1 0 0,0 0-16,-1 0 15,19 0-15,-19 0 16,18 0-16,1 0 15,-19 0-15,36 0 16,0 0-16,-35 0 16,17 0-16,-17 0 15,17 0-15,-17 0 16,-1 0-16,19 0 16,-19 0-16,36 0 15,0 0-15,-18 0 16,18 0-16,0 0 15,0 0-15,-18 0 16,36 0-16,0 0 16,-19 0-16,19 0 15,-18 17 1,17-17-16,1 0 16,-18 0-16,-18 0 15,0 0-15,18 0 16,-35 0-16,35 0 15,-35 0 1,34 0-16,-34 0 16,17 0-16,-17 0 15,17 0-15,-17 0 16,0 0-16,17-17 16,-17-1-16,17 0 15,0-17 1,-35 17-16,35-17 15,-35 18-15,18-19 16,17 1-16,-17-18 16,0 0-1,-1 0-15,-17 36 16,0-36-16,0 17 16,0 1-16,0 0 15,0 17-15,0 1 16,0-1-16,0 0 15,0 1 1,0-19-16,0 19 16,-17 17-1,-1-36-15,0 19 16,1 17 0,-1 0-16,18-18 15,-18 1 1,1 17-16,-1 0 15,18-18-15,-35 18 16,17 0 0,-17 0-16,17-35 15,-17 17-15,0 18 16,-18 0-16,-18 0 16,54-18-16,-54 18 15,18-35-15,-35 17 16,35 18-16,-18-17 15,-34 17-15,52-36 16,-71 19-16,71 17 16,-17-18-16,-1 18 15,1 0-15,17 0 16,0 0 0,18-17-16,-1-1 15,19 18-15,-36-18 16,0 18-16,35 0 15,-35 0-15,18 0 16,0 0-16,17 0 16,-17 0-16,17 0 15,-17 0-15,17 0 16,-17 0 0,17 0-1,1 0 1,-19 0-16,19 18 15,-1-18-15,0 0 16,-34 18-16,34-1 16,0 1-16,18-1 15,-17-17-15,-1 18 16,0 0-16,18-1 16,0 1-1,0 0 1,0-1 15,0 1-15,-35 0-1,35-1-15,0 1 16,-18-18 0,18 18-16,-35-1 15,35 1 1</inkml:trace>
  <inkml:trace contextRef="#ctx0" brushRef="#br0" timeOffset="2.00007E6">23548 11465 0,'-18'0'15,"1"0"32,-1 0-31,0 0 15,1 0-15,-1 0 15,0 0-16,1 18 126,17 0-94,0 17-31</inkml:trace>
  <inkml:trace contextRef="#ctx0" brushRef="#br0" timeOffset="2.01085E6">19068 9384 0,'-18'35'203,"18"0"-187,0 1-1,0-19-15,0 1 16,0 0 0,0-1-16,0 1 15,-18 0 1,1-18-16,17 17 15,0 1-15,0-1 16,0 1 0,0 0-1,0-1-15,0 1 32,0 0-1,0-1 16,0 1 78,0 0 62</inkml:trace>
  <inkml:trace contextRef="#ctx0" brushRef="#br0" timeOffset="2.02883E6">19667 9331 0,'-17'0'31,"-1"0"31,0 0-30,18 18 30,0 17-46,0-17-16,-17 17 15,17-18-15,-18 1 16,18 0-16,0-1 16,0 1-16,0 0 15,-17-18-15,17 17 16,0 1-16,0 0 16,0-1 30,0 1 79,17-1-78</inkml:trace>
  <inkml:trace contextRef="#ctx0" brushRef="#br0" timeOffset="2.02974E6">19614 9525 0,'0'18'140,"0"-1"-140,0 1 16,0 0-16,0-1 16,0 18-16,0-17 31,0 0-31,0-1 31,0 1 16,18 0-31</inkml:trace>
  <inkml:trace contextRef="#ctx0" brushRef="#br0" timeOffset="2.0306E6">19332 8749 0,'0'0'0,"-17"18"110,17 17-95,-18 35 1,0-34 0,18-19-16,0 1 15,0 17 17,0-17-32,-17-18 15,17 35 16</inkml:trace>
  <inkml:trace contextRef="#ctx0" brushRef="#br0" timeOffset="2.03128E6">19332 8714 0,'18'0'16,"0"0"15,-1 0 0,1 0-15,-18 17-16,17-17 16,-17 18-1,0 0-15,0 17 16,0-18-16,0 1 15,0 0 1,0-1-16,18 19 16,-18-19-1,18 1 1,-18 0 0,0-1 62</inkml:trace>
  <inkml:trace contextRef="#ctx0" brushRef="#br0" timeOffset="2.03172E6">19332 8925 0,'0'-17'0,"18"17"31,0 0-31,-1 0 16,1 0-1,-1 0-15,1 0 16,0 0 0,-1 0 15</inkml:trace>
  <inkml:trace contextRef="#ctx0" brushRef="#br0" timeOffset="2.03229E6">19562 8872 0,'17'0'47,"-17"18"78,0 0-110,0-1 1,0 1 15</inkml:trace>
  <inkml:trace contextRef="#ctx0" brushRef="#br0" timeOffset="2.03328E6">19756 8767 0,'0'35'94,"0"-18"-79,0 19-15,-18-19 16,18 1-16,0 0 16,0-1-1,0 1 1,0 0-16,0-1 15,0 1 1,0-1 15,18 1 1,-1-18-17,-17 18 1,18-18-1,17 0 32,-17 0-15,-18-18-17,0-17 1,0 17-16,0 1 15,0-1-15,0 0 16,0 1-16,0-1 16,0 0-16,0-17 31,0 17 63</inkml:trace>
  <inkml:trace contextRef="#ctx0" brushRef="#br0" timeOffset="2.03883E6">18574 9737 0,'-18'17'203,"0"1"-187,1 0 15,17 17 0,0 0-15,0-17 15,0-1-15</inkml:trace>
  <inkml:trace contextRef="#ctx0" brushRef="#br0" timeOffset="2.04162E6">18838 10160 0,'-17'-18'63,"-1"18"-47,0 0-1,-17 0 32,17 0-16,1 0 16,17 18-31,0 0-16,0 17 15,0-17 1,0-1 0,0 1-1,0-1 1,0 1 0,0 0-1,0-1 16,17 1-15,1-18 15,17 0-15,-35 18-16,18-18 16,-18 17-1,18-17 1,-1 0 31,1 0-32,0 0 1,-18-17 93,0-1-109,0 0 16,0 1-16,17-19 16,-17 19-1,0-1 1,0-17-1,0 17 48,0-17-63,0 0 16,0 17-1,-17 0 1,17 1-1</inkml:trace>
  <inkml:trace contextRef="#ctx0" brushRef="#br0" timeOffset="2.05158E6">22666 5980 0,'-18'0'78,"-17"0"-78,0 0 16,17 0-1,0 0 1,1 17-16,-1-17 15,1 18-15,-19-18 16,19 0 0,-1 0-16,0 0 15,1 0-15,-1 0 16,-17 0 0,17 0-16,-35 0 0,36 0 15,-36 0-15,0 0 16,0 0-16,18 0 15,-18 0 1,0 0-16,0 0 16,-18 0-16,1 0 15,-18 0-15,52-18 16,1 18-16,-18-17 16,35 17-16,-34 0 15,16-18-15,1 18 16,-18 0-16,18 0 15,-1 0-15,-16 0 16,16 0-16,-17 0 16,36 0-16,-19 0 15,1 0 1,18 0-16,-36 0 16,35 0-1,-17 0-15,17 0 16,-17 0-16,17 0 15,-17 0-15,0 0 16,-1 0 0,1 0-16,-35 18 0,17-18 15,0 0-15,17 0 16,-17 17 0,18-17-16,18 0 15,-54 18 1,36-18-16,-1 0 15,1 0-15,18 0 16,-36 17-16,35 1 16,-35-18-16,18 0 15,17 18-15,-17-18 16,17 0-16,1 17 16,-1-17-16,-17 0 15,-1 18-15,1-18 16,17 18-1,-34-1-15,34-17 16,-17 0-16,-18 18 16,53 0-16,-36-18 15,19 17-15,-18 19 32,17-19-17,0 1 1,1-1-1,-1 19-15,0-19 16,18 19 0,0-1-1,0-17-15,-35 17 16,35-18 0,0 19-16,0-19 15,0 1 1,0 0-16,0-1 15,0 1 1,0 0-16,0-1 16,0 19-1,18-19 1,-1 1 0,1-1-1,0 1 1,-18 0-1,17-1-15,1-17 32,0 0-32,-1 0 15,-17 18 1,18-18 0,-18 18-1,35-18-15,-17 17 16,17-17 31,-35 18-47,18-18 31,-1 18-31,1-1 16,0-17-1,-1 18 1,18-18-1,1 17 1,-19 1-16,19 0 16,-19-18-1,19 0 1,-19 0-16,18 0 16,1 35-16,17-35 15,-18 18 1,-17-18-16,35 0 15,-36 0-15,36 0 16,0 0-16,-35 0 16,17 0-16,0 0 15,18 0 1,-18 0-16,1 0 0,17 0 16,0 0-1,-18 0-15,18 0 16,-18 0-16,-17 0 15,17 0-15,0 0 16,18 0-16,0 0 16,-35 0-1,17 0-15,18 0 16,-18 0-16,0 0 16,18 0-16,-17 0 15,34 0-15,-17 0 16,0 0-16,-18 0 15,36 0-15,-1 0 16,1 0-16,-1 0 16,-17 0-16,0 0 15,-35 0-15,35 0 16,0 0-16,-36 0 16,19 0-1,-1 0-15,18 0 16,0 0-16,-36 0 15,36 0-15,0 0 16,-35 0-16,17 0 16,0 0-1,1 0-15,-19 0 16,19 0-16,-19 0 16,19 0-16,-19 0 15,18 0-15,-17 0 16,35 0-16,-18 0 15,18 0-15,-17-18 16,16 0-16,1 1 16,-17-1-16,-19 18 15,19 0-15,-19-18 16,36 18-16,-53-17 16,35-18-16,-17 35 15,-18-18-15,35 18 16,-35-18-16,18 1 15,17-1 1,-35 0-16,36 1 16,-36-1-16,17-17 15,1 17-15,-18-17 16,17 17-16,-17 1 16,0-19-16,0 19 46,0-1-30,0 0 15,-17 18-31,-1-17 16,1-1 0,-1 0-1,-17 1 1,35-1-16,-36 1 15,19-19 1,17 19 0,-36-1-16,19-17 15,-1 17-15,18-17 16,-18 17-16,-17 1 16,35-1-16,0 0 15,0 1 16,-17 17-31,-1-18 16,0 0 31,18 1-31,0-1-1,-17 18-15,-1 0 110,0 0-95</inkml:trace>
  <inkml:trace contextRef="#ctx0" brushRef="#br0" timeOffset="2.0951E6">19579 8890 0,'18'0'31,"-1"0"16,1 0-31,0 0 15,-18-18-15,17 1 77,-17-1 79,-17 18-62,-1 0-64,0 0 111,18 18-1,0-1-140,-17 19-1,-1-19 1,18 1-16,0 0 15,0 17 1,0-18-16,0 1 16,0 0-1,0-1-15,0 1 32</inkml:trace>
  <inkml:trace contextRef="#ctx0" brushRef="#br0" timeOffset="2.11021E6">18680 10795 0,'17'0'109,"1"0"-31,17-18 16,-35 1-94,0-1 16,0 0 15,18-17-16,-18 18 17,0-1-17,0 0 1,0 1 62,35 17 47,-35 35-78,0 0-31,0-17-1,0 17 1,0-17-16,0 17 15,0-17 1,-18 17 0,18-17-1,-17 17 17,17-18-32,0 19 62,-18-36-31</inkml:trace>
  <inkml:trace contextRef="#ctx0" brushRef="#br0" timeOffset="2.12125E6">20690 7320 0,'-17'0'32,"-1"0"-1,1 0-31,-1 0 15,0 0 1,-17 0 0,17 0-1,-17 0-15,35 18 16,-18-18-16,1 17 16,-1-17-16,-17 0 15,17 0 1,-17 0-1,17 0 1,-17 18 0,17-18-1,-17 0 1,17 0 0,-17 18-16,18-18 31,-19 0-31,19 0 15,-19 17 1,19-17-16,-1 0 16,0 0-1,1 18-15,-1-18 16,0 0-16,1 0 16,-1 0-16,-17 0 15,17 0-15,-17 0 16,17 0-1,-52 35-15,35-35 16,-1 0 0,19 0-1,-1 0-15,0 18 16,1-18-16,-19 18 31,19-1 0,-1-17-15,1 0 0,-1 18-1,0-18-15,1 17 32,-1 1-17,0 0-15,1 17 16,-19-17-1,19 17 1,-1-35-16,18 35 16,-17-35-16,17 18 15,0 17 1,0 0-16,0-17 16,0 17-16,0 1 15,0-19-15,0 1 16,0 0-16,0-1 15,0 1 1,0-1-16,35-17 16,0 18-1,-17 0-15,-1-1 16,19 1-16,-1-18 16,-17 35-1,17-17-15,-18 0 16,19-1-16,-19 1 15,19-1-15,-19-17 16,19 18-16,-19 0 16,18-1-16,18-17 15,-17 36 1,-1-36 0,0 17-16,-17 1 15,17-18-15,18 0 16,-18 18-16,-17-1 15,17-17-15,1 18 16,-1-18-16,18 0 16,-36 0-16,19 0 15,17 0-15,-18 0 16,18 35 0,-18-17-1,-17-18-15,-1 0 16,19 0-16,-1 0 15,-17 0 1,-1 0-16,18 0 16,1 0-16,-1 0 15,-17 0-15,17 0 16,-17 0-16,17-18 16,-18 18-1,19 0 1,-19 0 15,19-18-15,-19 18-1,19-17-15,-1-1 16,-18 18 0,1-17-16,0 17 15,17 0 1,-17-36-1,-1 36 1,-17-17-16,36-1 16,-19 0-1,1 18-15,-1-17 16,-17-1 0,36 0-16,-36 1 15,17 17 1,-17-18-1,36 1-15,-19-1 16,1 0 0,0 1-1,-18-1 1,17 18-16,1-18 31,-18 1-15,0-1-16,35-17 15,-35 17 1,0-17 0,18 35-1,-18-18-15,0 1 16,0-1-16,0 0 16,0-17 15,-18 17-16,18 1-15,-17-19 16,17 19 0,-36-1-16,19 1 15,17-1 1,-36 0-16,19 1 31,17-1-15,-18 18-16,18-18 15,-18 18 1,1-17-16,-1-1 16,-17 0-1,35 1 1,-18 17-16,1-18 16,-1 18-1,0-35-15,1 17 16,-1 18-16,0-35 15,1 35-15,-1 0 16,0-18-16,1 18 16,-1 0-16,-17-17 15,17 17 1,1 0 0,-19 0-16,19 0 15,-1 0 1,0 0-16,1 0 15,-1 0 1,1 0-16,-1 0 31,0 0-15,1 0 15,-1 0-31,0 0 16,1 0 15,-1 0 32,0 0-32,1 0-16,-18 0 1</inkml:trace>
  <inkml:trace contextRef="#ctx0" brushRef="#br0" timeOffset="2.14852E6">24324 13176 0,'-18'-17'15,"1"17"16,-1 0-15,0 0 15,1 0 1,-1 0-17,1 17 1,-1 19-1,18-1 1,-18-18-16,18 1 31,0 0-31,-17-1 16,17 1 0,0 0-16,0-1 15,0 1 1,0 17-1,0-17 1,0-1 0,0 1-16,17-18 15,-17 18 1,18-18-16,0 17 16,-1-17-16,1 18 15,-1-18-15,1 18 31,0-18-15,-1 0 0,1 0 46,0 0-46,-1 0-1,1-18 1,-18 0 0,0 1 15,0-1-31,0 0 47,0 1-32,-18 17 1,18-18-16,0-17 16,0 17 15,0 1-15,0-1 15,-17 0-31,17 1 47</inkml:trace>
  <inkml:trace contextRef="#ctx0" brushRef="#br0" timeOffset="2.15349E6">17745 13582 0,'-18'0'141,"0"0"-95,1 0-14,-1 18-17,1-1 1,-1 1 0,18-1-16,0 1 31,0 0-31,0-1 47,0 1-16,0 0-15,0-1 15,18-17-16,-18 18 1,52 0 0,-34-1 15,0-17 0,-1 0-15,-17 18-1,18-18 1,-18 18 0,18-18-16,-1 0 47,1 0 15,-18-18 1,0 0-48,0 1 1,0-1-1,0 0 1,0 1 0,0-1-1,0 0 17,0 1-1,0-1-16,0 0 1,0 1 31,-18-1-16,1 1 0,17-1 1,-18 18-17,0 0 48,1 0-63,-1 0 15</inkml:trace>
  <inkml:trace contextRef="#ctx0" brushRef="#br0" timeOffset="2.15565E6">18397 13564 0,'-17'0'16,"-1"0"15,0 0-16,1 0 1,-1 0 0,18 18-1,0 0-15,-35 17 16,35-18-16,0 1 16,0 0-16,0-1 15,0 1-15,0 0 16,0-1-1,0 1 1,0 0 0,0-1-1,18-17-15,-1 18 16,1-18 15,-1 18-31,1-18 16,0 17 15,17-17-15,-17 0 15,17 0-15,-17 0 15,-18-17 0,0-1-31,0 0 16,0 1-1,0-1-15,0 0 32,0 1-17,0-1 32,0 0-47,0 1 16,0-1-1,0-17 1,0 17 31,0 1-47</inkml:trace>
  <inkml:trace contextRef="#ctx0" brushRef="#br0" timeOffset="2.15669E6">18785 13564 0,'0'-17'31,"-17"17"32,-19 17-32,36 19-15,0 16-16,-17-34 15,17 0-15,0-1 16,0 1-16,0 0 15,0-1 1,0 19 0,0-19-1,17-17-15,1 0 32,-18 18-32,18-18 15,-1 0 1,1 0-1,0 0-15,-1 0 47,19 0-31,-19-18 15,-17 1-31,0-19 16,0 19-1,0-19 1,0 19 15,-17 17 47,17-18-62,-18 18 0,0-18-1</inkml:trace>
  <inkml:trace contextRef="#ctx0" brushRef="#br0" timeOffset="2.15759E6">19315 13494 0,'0'0'0,"-18"0"31,0 17-16,1 1 17,-19 53-32,36-54 15,0 18-15,0-17 16,0 17-16,0-17 16,0 17-1,0-17 1,0 17 15,18-35 0,17 0 1,-17 0-1,0 0 0,17-35-31,-35 0 16,18-1-16,-1 19 15,-17-19-15,0 19 16,0-18 0,0 17-1,0-17 16,0 17 63</inkml:trace>
  <inkml:trace contextRef="#ctx0" brushRef="#br0" timeOffset="2.15842E6">19897 13564 0,'-36'0'78,"19"0"-46,17 36-1,0-19-16,0 18 1,0-17 0,0 0 15,0-1-31,35 1 31,-17-18-15,17 0-1,-17 0 17,-1 0 30,-17-18-46,0 1-1,0-1-15,0 0 16,0 1-16,0-1 16,0 1-1,0-1 1,0 0 0,-17 18 46</inkml:trace>
  <inkml:trace contextRef="#ctx0" brushRef="#br0" timeOffset="2.15933E6">20743 13582 0,'-17'0'62,"-1"0"-46,0 0-16,-17 0 16,18 18-1,17-1 17,0 1-32,0-1 31,0 19 0,17-36-31,1 17 31,-1-17 1,1 0-1,0 0 0,-1-17 32,-17-1-48,0 0 1,0 1-1,0-1 1,-17 1 15</inkml:trace>
  <inkml:trace contextRef="#ctx0" brushRef="#br0" timeOffset="2.16022E6">21184 13600 0,'-17'0'109,"17"35"-78,0-18-31,0 1 16,0 0-16,0-1 16,0 1 15,0 0-15,0-1-1,17-17 1,1 18-16,0-18 31,-1 0-15,1 0-1,-1 0-15,36 0 16,-35 0-16,35-18 16,-18-17-16,1 35 15,-36-18-15,0 1 31,0-1-15,0 0 0,0 1-1,0-1 1,0 1 0,-18-1-1,0 0 1,-17 18-1,0-17 1,35-1 0,-18 18 15,0 0-31</inkml:trace>
  <inkml:trace contextRef="#ctx0" brushRef="#br0" timeOffset="2.16105E6">21731 13529 0,'0'18'94,"0"17"-94,0-17 15,0 17-15,0-18 16,0 19 0,0-19-16,0 1 31,18 17-15,-1-35-1,1 0 1,0 0-1,-1 0 1,-17-35 109,0 17-109,0 1-1,-17-19-15,17 19 32,-18-1-32,0-17 15,1 35 1</inkml:trace>
  <inkml:trace contextRef="#ctx0" brushRef="#br0" timeOffset="2.16197E6">22243 13564 0,'-18'0'125,"0"0"-125,18 18 15,0 0-15,0-1 16,0 1 0,0-1-16,0 1 47,0 17-16,18-35-16,0 0 17,17 0 15,-35-17-16,0-1-16,18 0 1,-18 1-16,0-1 16,0 1 15,0-1-15,0 0-16,0 1 62,-18 17-31,0 0 1</inkml:trace>
  <inkml:trace contextRef="#ctx0" brushRef="#br0" timeOffset="2.16266E6">22772 13458 0,'0'-17'63,"-35"17"-32,17 0-31,18 17 16,0 1-16,0 0 15,0-1 16,0 1-31,0 0 16,0-1 31,18-17 0,17 0-32,-18 0 1,36-17-16,-35 17 16,-18-18-16,35 0 15,-35 1 1,0-1-16,0 0 16,0 1-16,0-18 15,0 17 1,0 0-16,0 1 15,-17-1-15,-1 0 16</inkml:trace>
  <inkml:trace contextRef="#ctx0" brushRef="#br0" timeOffset="2.17649E6">23654 12894 0,'-18'0'203,"18"18"-187,0-1 0,0 36-16,0 0 15,0-18-15,0 36 16,0-18-16,0-18 16,0 18-16,0 0 15,0-18-15,0 1 16,0-1-1,0-18-15,0 1 16,0 17-16,0 18 16,0-35-16,0 17 15,0-17 1,0 17-16,18 53 16,-18-70-16,17 17 15,-17-17-15,0 35 16,18 0-16,-18-18 15,0 0-15,0-17 16,0 35-16,0 0 16,0-36-16,0 36 15,0 0-15,0 0 16,0-18-16,0 18 16,0 0-16,0-17 15,0 34-15,0-17 16,0 0-16,0 0 15,18-18-15,-18 0 16,0 18-16,0 0 16,0-18-16,0 36 15,0-18-15,0 35 16,0-35-16,0 18 16,0-1-16,0 1 15,0 17-15,0-35 16,0 0-16,0 0 15,0-18 1,0 18-16,0-18 16,0 0-16,0-17 15,0 17-15,0 1 16,0 17-16,0-36 16,0 18-16,0 1 15,0-19-15,0 36 16,0-17-16,0 16 15,0 1-15,0 0 16,0-35-16,0 53 16,0-1-16,0-17 15,0 0-15,0-18 16,-18 36-16,18-18 16,-18 17-16,18-34 15,0-19 1,0 1-16,0 17 15,0-17-15,0-1 16,-17 1 0,17 0-1,-18-1 1,18 1 46</inkml:trace>
  <inkml:trace contextRef="#ctx0" brushRef="#br0" timeOffset="2.17899E6">22754 12718 0,'-17'0'47,"-1"0"-16,0 17 0,18 19-15,0-1-1,-35-18-15,35 1 16,0 0 0,0-1 15,0 1-15,0 0-16,-18 17 15,18-17 16,0-1-15,0 1 15,0 0 32</inkml:trace>
  <inkml:trace contextRef="#ctx0" brushRef="#br0" timeOffset="2.17973E6">22701 12771 0,'0'-18'31,"18"18"-15,17 0-1,-17 35 1,-1-17-16,-17 17 16,0-17-16,18-1 15,-18 1-15,18 0 16,-18 17 0,17-17-1,-17 17 16,0-17 1,0-1 15,0 1-32,-35-1 1</inkml:trace>
  <inkml:trace contextRef="#ctx0" brushRef="#br0" timeOffset="2.18014E6">22719 12894 0,'0'0'0,"18"0"0,-1 0 16,1-18-16,-1 18 16,36-35-1,-35 35 1,0 0 0,-1 0-1,1 0-15,0 0 31</inkml:trace>
  <inkml:trace contextRef="#ctx0" brushRef="#br0" timeOffset="2.18109E6">22983 12823 0,'0'18'140,"0"0"-140,0-1 16,0 19 0,18-19-1,-18 1 1,18 0 0,-1-18-1,1 0-15,17 0 47,-17 0 47,-36 0 62,1 0-156,-1-36 16,0 36-16,18-17 62,0-19-31,-17 36 48</inkml:trace>
  <inkml:trace contextRef="#ctx0" brushRef="#br0" timeOffset="2.18228E6">18327 13018 0,'0'-18'31,"0"0"0,-18 18 1,18 18-17,0 0-15,0-1 16,0 1-16,0-1 16,-17-17-1,17 18-15,0 0 47,0-1-31,0 1-1,0 0 79</inkml:trace>
  <inkml:trace contextRef="#ctx0" brushRef="#br0" timeOffset="2.18307E6">18327 13018 0,'17'0'15,"1"0"1,0 0 0,-1 0-1,1 0 1,0 17-16,-18 18 15,17-17 1,1 17-16,-18 1 31,0-19 1,18 1-17,-18 0 63</inkml:trace>
  <inkml:trace contextRef="#ctx0" brushRef="#br0" timeOffset="2.18359E6">18309 13106 0,'0'-18'16,"18"18"-1,17 0 1,0 0 0,-17 0-1,17 0 1,-17 0-16,17 0 31,-17 0-15</inkml:trace>
  <inkml:trace contextRef="#ctx0" brushRef="#br0" timeOffset="2.18414E6">18609 13000 0,'18'18'62,"-18"-1"-46,0 1-16,0-1 15,0 1-15,0 0 16,0-1 0</inkml:trace>
  <inkml:trace contextRef="#ctx0" brushRef="#br0" timeOffset="2.18507E6">18785 13035 0,'0'-17'63,"0"34"-17,0 1-46,0-1 16,0 1-16,0 0 16,0-1-1,0 1 1,0 0-16,36-1 31,-19-17-15,1 0 15,0 0-31,-1 0 16,1 0-1,0 0 1,-1 0 0,-34 0 171,-1-35-187,18 17 16,-35-17-1,35 17 1,-18 18-16,18-17 16,-18-1 15,18 1 47,-17-1-78</inkml:trace>
  <inkml:trace contextRef="#ctx0" brushRef="#br0" timeOffset="2.18673E6">17533 12947 0,'0'18'516,"0"-1"-501,0 54-15,0-36 16,-18 0-16,1 18 16,-1-17-16,18-1 15,-18 0 1,18-17 31</inkml:trace>
  <inkml:trace contextRef="#ctx0" brushRef="#br0" timeOffset="2.18748E6">17568 13018 0,'18'-18'0,"0"18"47,-18 18-31,17 17-1,1 18-15,-18-18 16,0 18-16,18-35 16,-18-1-16,0 18 15,0 1-15,0-19 16,0 1 0,0 0-1,17-1 32</inkml:trace>
  <inkml:trace contextRef="#ctx0" brushRef="#br0" timeOffset="2.18795E6">17586 13212 0,'18'0'31,"17"0"-15,-17-18 0,17 18 15,-18 0-16,1 0 17</inkml:trace>
  <inkml:trace contextRef="#ctx0" brushRef="#br0" timeOffset="2.18862E6">17780 13176 0,'18'0'62,"-18"18"-46,0 0-16,0-1 15,0 1-15,0-1 16,17 19 31</inkml:trace>
  <inkml:trace contextRef="#ctx0" brushRef="#br0" timeOffset="2.18923E6">17956 13159 0,'0'17'93,"0"1"-77,0 0 15,0-1-31,0 1 16,0-1 46,0 1-15,0 35-31,0-18-16</inkml:trace>
  <inkml:trace contextRef="#ctx0" brushRef="#br0" timeOffset="2.19399E6">23954 14993 0,'0'-18'15,"0"1"1,35 17 0,-17 0 15,-1 0-16,1 0 1,-1 0 0,19 17 15,-36 19-15,0-19-1,0 19 1,0-1-16,17 0 15,-17 0 1,0 1-16,0-19 16,0 19-1,0-19 1,-17-17 0,-1 18-16,18 0 15,-18-18 1,1 0-1,-1 0 1,1 0-16,-1 0 16,36 0 140,17 0-140,-18 17-16,1 1 15,0-18 1,17 0-1,-17 0-15,-1 0 16,1 0 0,-18 17-16,18-17 15,-1 0 32,1 0-47,17-52 31</inkml:trace>
  <inkml:trace contextRef="#ctx0" brushRef="#br0" timeOffset="2.19489E6">24359 14975 0,'-35'0'47,"17"0"-32,-17 53-15,35-35 16,-35 17-16,35 1 16,-18-19-16,18 1 15,0 17-15,0-17 31,0 17-15,18-35 62,-1 0-47,1 0 63,-18-18-47,0 1-31,0-1-1,0-17-15,0 17 16,0 1-16,0-1 47,0 0-32,0 1 17,0-1-17,-18 18 63</inkml:trace>
  <inkml:trace contextRef="#ctx0" brushRef="#br0" timeOffset="2.19576E6">24218 15028 0,'0'-17'16,"-35"34"15,35 1-15,0 0-16,0 17 16,0-17-16,0-1 15,0 1-15,0-1 16,0 19-16,18-19 31,-18 1-31,0 0 16,17-18-16,1 17 31,-1-17-15,1 0-1,0 0 32,-18-17 78,0-19-109,0 19-1,0-19 1,0 19 31,0-18-16,0 17 0,0-35-31,0 35 16,-18 1 0,18-1-16,-18 18 31</inkml:trace>
  <inkml:trace contextRef="#ctx0" brushRef="#br0" timeOffset="2.19668E6">24553 14958 0,'-17'0'47,"-1"17"-47,18 19 16,-18-1-1,18-17-15,0-1 32,0 1-32,0 0 31,0-1 47,18-17-47,0 0 0,-1 0-15,1 0 0,17 0 15,1-17-31,-19 17 31,1 0-31,-1 0 16</inkml:trace>
  <inkml:trace contextRef="#ctx0" brushRef="#br0" timeOffset="2.19716E6">24694 15011 0,'0'17'47,"0"19"-47,0-19 15,0 1-15,0 17 16,0 0-1,0-17-15,0 0 16,0-1 0,0 1-16,0 0 31,0-1 63</inkml:trace>
  <inkml:trace contextRef="#ctx0" brushRef="#br0" timeOffset="2.19819E6">24888 15064 0,'0'17'47,"0"1"-31,0 35-16,0-36 15,0 1-15,0 0 16,0-1-16,0 1 16,36 17-16,-19-17 15,-17 17 1,0-17-1,18-1 1,-18 1 15,0 0 1,-18-18-1,1 0-16,-1 0-15,0 0 32,1 0-1,-1 0-15,1 0 15,17-36 0,17 19-15,18-1-16,-17 1 15,0 17-15,-1-18 16,1 18-16,-18-18 16,18 1-16,17-1 15,-35 0 1,35 18-16,-35-17 15,18 17 1,-18-18-16,0 0 16,35 1-16,-35-1 15,0 1 1,0-1 0,0 0 15,0 1 63</inkml:trace>
  <inkml:trace contextRef="#ctx0" brushRef="#br0" timeOffset="2.20009E6">18574 15134 0,'-18'0'47,"-17"18"0,35 17-47,-18-17 15,18 17 1,0 0 0,0-17-16,0 0 15,0-1 1,0 1-1,0-1 1,18-17 0,-1 0-1,1 0 1,0 0-16,-1 0 31,1 0-31,0 0 16,-1 0 31,1 0-32,0 0 1,-18-17-16,17-1 16,-17 1-1,35-19 16,-35 19-15,0-1 0,0 0-16,0 1 31,0-1 0,-17 0-31,-1 1 16,1-1-16,-1 1 15,18-1 1,-18 0 31</inkml:trace>
  <inkml:trace contextRef="#ctx0" brushRef="#br0" timeOffset="2.20096E6">19068 15152 0,'-36'0'110,"36"35"-79,0-17-31,0 17 31,0-17-15,0-1 0,0 1-1,18 0 1,0-18-1,-1 0 1,19 0 15,-19 0-15,18 0 15,-17 0-15,17 0 15,-35-18 16,0 0-16,0-17-15,-17 17 46,-1 18-46,0-17 0</inkml:trace>
  <inkml:trace contextRef="#ctx0" brushRef="#br0" timeOffset="2.20181E6">19703 15205 0,'0'-18'16,"-18"18"46,0 35-46,18-17-1,0 0-15,0-1 16,0 1-16,0 0 16,0-1 31,0 1-47,18-1 15,0-17 1,17 0 31,-17 0-32,17 0-15,0 0 16,18 0-16,-35-17 16,-1-1-1,-17 1 16,0-1-31,0 0 16,0 1 0,0-1 15,0 0-31,-17 18 16,17-17-1,-18 17-15,0 0 47,1 0-31,-1 0-1</inkml:trace>
  <inkml:trace contextRef="#ctx0" brushRef="#br0" timeOffset="2.20261E6">20214 15152 0,'-17'0'78,"-1"0"-78,0 17 16,18 1-1,0 0-15,0-1 16,0 1-16,0 0 47,0-1-32,18-17-15,-18 18 16,18-18 0,-1 0-1,1 0 1,-1 18-1,1-18 1,0 0 15,-1 0-15,-17-18-16,36-17 16,-36-1-1,0 19 1,0-19-16,0 19 31,0-1 0,-18 18 16,0 0-31</inkml:trace>
  <inkml:trace contextRef="#ctx0" brushRef="#br0" timeOffset="2.20335E6">20884 15205 0,'-35'0'63,"0"17"-48,35 19 1,0-19-1,0 1-15,0 0 16,0-1 0,0 18-1,18-17 32,-1-18-47,1 0 31,17 0-15,-17 0 0,-1 0-16,1 0 15,0 0-15,-1-18 16,1 18-16,0-17 16,-18-1-1,0 1 1,0-1 15,0-17-15,-18 35-16,18-18 15,-18 18-15,-35-35 16,36 17 0,-1 18-1,-17 0 1</inkml:trace>
  <inkml:trace contextRef="#ctx0" brushRef="#br0" timeOffset="2.20413E6">21396 15187 0,'0'-18'0,"-18"18"47,1 18-32,17 0 1,0-1-16,0 1 31,0 0-31,0-1 16,0 1-1,0 0 1,17-1 0,-17 1-1,36-18 16,-19 17-15,1-17 0,0 0-1,-1 0-15,36 0 16,-35 0 0,-18-17-16,0-1 15,0 1 1,0-1-16,0 0 15,0 1 1,0-1-16,0 0 16,0-17 15,-18 35 0,0-18-31</inkml:trace>
  <inkml:trace contextRef="#ctx0" brushRef="#br0" timeOffset="2.20493E6">21925 15169 0,'0'18'109,"0"0"-109,0-1 16,18-17-1,-18 18 1,17 0 0,19-1-1,-1-17 1,-17 0-1,17 0 1,0 0-16,0 0 16,18 0-16,-17 0 15,-19 0-15,-17-17 16,36-1-16,-36 0 16,0 1-1,0-1 16,0 0-31,0 1 16,-18-18 0,0 35 15,18-18-15,-35 18-1,17 0 16,-17 0-15,17 0-16,-17 0 16,18 0 15</inkml:trace>
  <inkml:trace contextRef="#ctx0" brushRef="#br0" timeOffset="2.20569E6">22560 15169 0,'-18'0'63,"1"0"-47,17 18 15,0 0-16,0-1 1,0 1 0,17-18 31,1 0-32,0-18 63,-18 1-78,0-1 16,0 0 0,0 1-1,0-1 16,0 1 16</inkml:trace>
  <inkml:trace contextRef="#ctx0" brushRef="#br0" timeOffset="2.20664E6">23089 15134 0,'-17'0'16,"-19"0"0,19 0-1,-19 18-15,36-1 32,0 1-1,0 0-31,0-1 15,0 1 17,0 0-17,18-1 1,0-17 15,-1 0-15,1 0-1,-18 18 1,18-18 0,-1 0 15,1-18 0,-18 1-31,18 17 16,-18-18-1,17 0-15,-17 1 32,0-1-17,0 0 1,0 1 15,0-1-15</inkml:trace>
  <inkml:trace contextRef="#ctx0" brushRef="#br0" timeOffset="2.20853E6">17798 15293 0,'17'0'94,"1"0"-79,-18-18 1,35 1 0,-35-1-1,18 0 1,-18 1-1,0-19-15,17 1 16,1 35 203,-18 18-204,0 17-15,0 18 16,0-18-16,0 1 16,0-19-16,0 18 15,0-17-15,0 35 16,0-35 0,0 17-1,0-17 16,0-1 48</inkml:trace>
  <inkml:trace contextRef="#ctx0" brushRef="#br0" timeOffset="2.21095E6">18362 14199 0,'0'0'0,"35"0"0,1 0 16,-19 0-16,19 0 16,-1 0-16,0 0 15,18 0 1,-18-17-16,-17 17 15,35 0 1,-18 0-16,18-36 16,-18 36-16,1-17 15,17 17-15,-18 0 16,0 0-16,18 0 16,0-18-16,0 18 15,0 0-15,-18 0 16,18 0-16,0 0 15,17-35-15,-17 35 16,18 0-16,-1-18 16,1 18-16,-18 0 15,0 0-15,-18 0 16,18 0-16,-35 0 16,35 0-16,-1 0 15,1 0-15,0 0 16,0 0-16,18 0 15,-18 0-15,17 0 16,1 0-16,-1 0 16,1 0-16,0 0 15,17 0-15,-18 0 16,1 0-16,-18 0 16,17 0-1,-34 0-15,16 0 16,1 0-16,-35 0 15,35 0-15,0 0 16,-36 0-16,19 0 16,-19 0-16,19 0 15,17 0-15,-18 0 16,18 0-16,0 0 16,17 0-16,-34 0 15,34 18-15,1-18 16,-18 0-16,17 0 15,-17 0-15,0 0 16,18 0-16,-19 0 16,19 0-16,0 0 15,-1 0-15,1 0 16,-18 0-16,-1 0 16,-34 0-16,35 0 15,-18 0-15,1 0 16,17 0-1,-18 0 1,-18 0-16,19-18 16,-19 18-16,1 0 15,17 0 1,-17 0-16,17 0 16,-17-35-16,17 35 15,-17 0 1,17 0-1,-17-18-15,-1 18 32</inkml:trace>
  <inkml:trace contextRef="#ctx0" brushRef="#br0" timeOffset="2.21265E6">18591 15558 0,'0'0'16,"53"17"-16,-17-17 0,16 18 15,19-18-15,-18 0 16,18 0-16,-1 0 16,36 0-16,-18 0 15,-17 0-15,35 0 16,-36 0-16,1 0 15,-1 0-15,-17 0 16,18 0 0,-36 0-16,35 0 15,-52 0-15,35 0 0,-18 0 16,-17 0 0,17 0-16,-17 0 15,17 0-15,18 0 16,-35 0-16,35 0 15,0 0-15,-36 0 16,36 0-16,0 0 16,0 0-1,-35 0-15,34 0 16,-16 0-16,17 0 16,-18 0-16,0 0 15,1 0-15,-19 0 16,36 0-16,0 0 15,-35 0-15,52 0 16,-17 0-16,18 0 16,-18 0-16,17 17 15,1-17-15,-36 0 16,18 0-16,-36 0 16,36 18-16,-17-18 15,-19 0-15,36 18 16,-35-18-1,17 0-15,18 17 16,-35-17-16,-1 0 16,36 0-16,0 0 15,-18 0-15,18 18 16,0-18-16,0 0 16,0 18-1,-18-18-15,1 0 16,17 0-16,-18 0 15,18 0-15,0 0 16,-18 35-16,0-35 16,36 0-16,-54 0 15,19 0-15,17 18 16,-18-18-16,0 0 16,0 0-16,-17 0 15,17 0-15,-17 0 16,0 0-16,17 0 15,0 0-15,-17 0 16,17 0-16,-17-18 16,17 18-16,-17 0 15,17 0 1,-17 0 15,17-18-15,-17 18-1,17-17-15,-18 17 16,19 0-16,-1-18 16,0 18-1,-17 0 1</inkml:trace>
  <inkml:trace contextRef="#ctx0" brushRef="#br0" timeOffset="2.22466E6">14570 8467 0,'-18'0'78,"0"0"-62,1 0-1,-1 0 1,1 0 0,-1 0-16,0 35 15,-17 0 1,17-17-16,18 17 16,-17 0-1,-1-17-15,0 0 16,18 17-1,0-17 17,0-1-17,0 1 1,-17-18-16,17 18 16,0-1-16,0 1 15,0-1 1,0 1-1,0 0 1,0-1 15,0 1-15,0 0-16,0-1 31,17-17-15,-17 18-1,18-18 1,-18 18 0,18-18-16,-1 0 15,1 0 1,0 17 0,-1-17-16,-17 18 15,18-18 1,0 17-1,-1-17-15,1 0 32,-1 0-32,1 0 15,0 0 1,-1 0-16,19 0 47,-19 0-32,1-17-15,0-1 16,17-17 0,-35 17-16,35 1 15,-17-19-15,-18 19 16,17-1 0,-17-17-1,0 17 1,0 1-1,0-1-15,0 0 32,0 1-17,0-19 1,0 19 0,0-1-1,0 0 1,0 1-1,-17 17-15,17-18 16,-18 0 0,18 1 31,-18 17-47,-17 0 78</inkml:trace>
  <inkml:trace contextRef="#ctx0" brushRef="#br0" timeOffset="2.26827E6">24183 6279 0,'18'-17'109,"17"-18"-31,-35 17-62,0-17 0,0 17-16,0 0 15,0 1-15,0 34 235,0 19-235,0 17 15,0-1-15,0-16 16,0 17-16,0-18 16,0-17-1,0 17-15,0-18 16,0 19 31</inkml:trace>
  <inkml:trace contextRef="#ctx0" brushRef="#br0" timeOffset="2.26976E6">24395 5927 0,'-18'0'31,"-17"0"-15,-1 0 15,19 0-15,-19 17-1,1 1 1,18-18 0,-1 0-1,18 18 1,-35-18-16,17 0 15,0 17 48,1 1-47,-1 17-16,0 0 15,-17 18-15,18-17 16,17 17-16,-18-36 15,0 36-15,18-18 16,0-17-16,-17 35 16,17-18-16,0 0 15,-36 18-15,36-17 16,0-1-16,0 0 16,0 1-16,0-19 15,0 18-15,0-17 16,0 17-16,0-17 15,0 0-15,18 17 16,0 18-16,-1-18 16,19 0-1,-19-35-15,-17 18 16,18 0-16,17-18 16,-17 0-1,-1 0-15,1 0 16,17 0-1,1 0-15,-19 0 16,18 0 15,-17 0-15,0 0 0,-1 0-1,1 0 16,0-18-15,17-35-16,-17 35 16,-1-17-16,19 0 15,-36 17-15,17 1 16,1-19-16,-18 1 16,17 17-16,-17 1 15,0-1-15,0 1 16,18-19-16,-18 19 15,18-36-15,-18 35 16,0-17 0,0-1-16,0 19 15,0-1-15,0 1 16,0-19 0,0 1-1,0 17 1,0 1-16,0-19 15,0 19-15,-18-18 16,18 17-16,-18-17 16,18 17-16,-17-17 15,-1 17-15,18 0 16,-17 18-16,17-35 16,0 17-1,-18 18-15,18-17 16,0-1-1,-18 1-15,1-1 47</inkml:trace>
  <inkml:trace contextRef="#ctx0" brushRef="#br0" timeOffset="2.27519E6">24183 7444 0,'18'0'219,"-1"0"-172,-17 17-32,0 1-15,0 0 16,0-1-16,35 18 16,-35-17 15,0 0 16,0-1-32,0 19 1,-17-36 15,-1 0-15,1 17 0,-1-17-1,0 0 1,1 18-16,-1-18 31,0 0-15,1 0 15,-19 18-15,36-1 93,18 1-93,0-1-16,-1-17 15,19 18 1,17 0-1,-36-1 1,1 1-16,-1-18 16,1 0-16,0 0 15,-1 18 1,1-18 0,-18 17-1,18-17 95</inkml:trace>
  <inkml:trace contextRef="#ctx0" brushRef="#br0" timeOffset="2.27688E6">24253 7161 0,'-17'0'47,"-1"0"-31,1 0 15,-19 0-15,19 0-1,-1 0 1,0 0-16,1 0 16,-1 0-1,0 18 1,1-18-1,-1 0 1,18 18 0,-17-18-1,-1 35 1,18 0-16,-35 18 16,35-35-16,0 35 15,0-36-15,0 19 16,0-19-16,0 1 15,0 17-15,0-17 16,0-1-16,0 19 16,0-1-16,0-17 15,0 17-15,0-17 16,0-1-16,0 18 16,0-17-16,0 17 15,0 1-15,0-19 16,0 1-16,0 35 15,17-53 1,-17 18-16,36 34 16,-36-34-1,17 0-15,-17 17 16,53 0 0,-53-17-1,18 0-15,-1-18 16,1 17 15,0 1-31,-1-18 16,1 0-16,0 0 15,-1 0 1,1 0-16,-1 0 16,1 0-1,0 0 1,-1 0 31,19-18-47,-36 1 15,17-1-15,19-35 16,-19 35-16,-17 1 16,36-19-16,-36 19 15,0-18-15,0 17 16,0-17-1,0-1 1,0 19-16,0-1 16,0-17-16,0 17 15,0 0-15,0 1 16,0-1-16,0-17 16,0 17-1,0-17 1,0 17-16,0 1 15,0-1 1,0-17-16,0 17 16,0 1-16,0-1 15,0 0 1,0 1-16,-18-1 16,18-17-1,-18 17-15,1 0 16,17 1-1,-18-19 1,-17 19 0,35-1 15,-18 1 47</inkml:trace>
  <inkml:trace contextRef="#ctx0" brushRef="#br0" timeOffset="2.31871E6">16933 6650 0,'18'0'125,"0"0"-125,17 0 16,-17-18-1,17 18-15,-18 0 16,19 0 0,-19 0-16,1 0 15,0 0-15,-1 0 16,1 0-1,17 0-15,-17 0 32,-1 0-17,1 0-15,0 0 16,-1 0-16,1 0 16,0 0-1,17 0 1,-17 0-1,-1 0 1,1 0-16,-1 0 16,1 0-1,0 0-15,-1 0 16,1 0 0,17 0-1,-17 0-15,0 0 16,17 0-1,-17 0-15,-1 0 16,1 0-16,-1 0 16,1 0-16,0 0 15,-1 0-15,1 0 16,0 0 0,-1 0-16,19 0 15,-19 0 1,1 0-1,-1 0 1,1 0 0,0-17-16,-1 17 15,1 0 1,0 0 0,-1 0-16,1-18 15,0 18 1,-1 0-16,1 0 15,0 0 32,-1 0-31,18-18 0,-17 18-1,0 0 16,-1 0 32,1 0-47,0 0-16,-1 0 46,19 0-46,-36-17 32,17 17-1,1 0-15,-1 0-1,1 0 1,0 0-1</inkml:trace>
  <inkml:trace contextRef="#ctx0" brushRef="#br0" timeOffset="2.32171E6">18292 6085 0,'0'18'156,"-18"17"-140,18 1 0,-18-1-1,1-35 1,17 18-16,-18-1 15,0 1 1,18-1 0,-17 1-16,17 0 15,0-1 32,0 1-31,0 0 62</inkml:trace>
  <inkml:trace contextRef="#ctx0" brushRef="#br0" timeOffset="2.32239E6">18292 6085 0,'17'-17'63,"-17"34"-16,18 19-47,-1-1 15,1-17-15,-18-1 16,0 19-16,0-1 16,18-35-1,-1 35 1,1-35 31,-18 18-16</inkml:trace>
  <inkml:trace contextRef="#ctx0" brushRef="#br0" timeOffset="2.32302E6">18203 6244 0,'0'18'62,"18"-1"-46,0-17-16,-1 0 16,19 0-16,-36 18 15,17-18-15,18 0 16,-17 0-1,17 0 1,-35 18-16,18-18 16,17 0 15</inkml:trace>
  <inkml:trace contextRef="#ctx0" brushRef="#br0" timeOffset="2.3237E6">18521 6262 0,'17'0'79,"1"35"-64,-18-17 1,0-1-1,0 1 1,0 0 0,0-1-1,18 19 17,-18-19 14,0 1-14</inkml:trace>
  <inkml:trace contextRef="#ctx0" brushRef="#br0" timeOffset="2.33205E6">16828 11501 0,'17'0'94,"1"0"-63,-1 0-31,1 0 16,0 0 0,-1 0-1,1 0-15,0 0 16,-1 0-1,19 0-15,-19 0 32,1 0-32,-1 0 31,19-18-31,-19 18 31,1 0 0,0 0 1,-1 0 61</inkml:trace>
  <inkml:trace contextRef="#ctx0" brushRef="#br0" timeOffset="2.33468E6">17286 11342 0,'-18'17'31,"1"-17"-15,-1 0 15,18 18-31,0 0 266,-17 17-251,17-17 1,0-1-16,0 1 16,0 0-1,0-1 1,0 1-16,0-1 47,17-17 15,1 18-46,-1 0 15,1-1-15,0-17 31,-1 0-47,1 0 15,0 0 1,-1 0 0,1 0-16,0 0 31,-1 0-16,1 0 17,-18-17-32,0-1 15,0-17-15,0 0 16,0 17 0,0 0 15,0 1-16,0-1 1,0 0 0,0 1 15,-18 17-31,1 0 47,17-18-32,-18 18 17,-17 0 46</inkml:trace>
  <inkml:trace contextRef="#ctx0" brushRef="#br0" timeOffset="2.33634E6">18098 11236 0,'-18'0'93,"-17"0"-77,17 18 0,0-18-1,1 17 1,-1-17 15,0 0-31,1 18 16,-1-18-16,0 35 15,1-35-15,-1 18 16,-35 17 0,36 0-1,-1-35-15,0 18 16,1 0-16,-1-18 15,0 17 1,1-17 15,-1 18-31,1-18 16,17 18 0,-36-18-16,36 17 15,-17-17 1,-1 18 15,0-18 0,1 0 63,-19 17-47,36 1-16,0 0 47,18-18-62,0 17 0,-1-17-1,19 18 1,-36 0-16,17-18 31,-17 17-15,36-17-16,-19 18 31,-17 0-15,18-1-16,-1 1 15,1 0 1,0-1-1,-1-17 17,1 18-32,0-1 15,-1 1 1,1-18 15,-18 18-31,18-18 47,-18 17-31</inkml:trace>
  <inkml:trace contextRef="#ctx0" brushRef="#br0" timeOffset="2.33773E6">18080 11342 0,'0'35'110,"0"0"-110,0 1 15,0-1-15,0 0 16,0-17-1,18 17-15,-18-17 16,0-1 0,0 1-16,0 0 15,0-1 1,0 1-16,0 0 31,0-1-31,0 1 16,0 0 15,0-1-31,0 1 16,35 17-1,-35-17 1,0-1 0,0 1-16,0 0 15,0-1 1,0 1 31,17 0-16,-17-1 94,-17-17-94</inkml:trace>
  <inkml:trace contextRef="#ctx0" brushRef="#br0" timeOffset="2.33829E6">17798 11871 0,'35'0'16,"-17"0"0,17 0-16,-18 0 15,19 0 1,-1 0-1,-35 18 1,18-1 0,-1-17-1,1 18-15,0-18 16,-18 18-16,17-1 16</inkml:trace>
  <inkml:trace contextRef="#ctx0" brushRef="#br0" timeOffset="2.33961E6">18556 11307 0,'0'-18'31,"-18"18"0,1 0-31,-1 0 16,-17 53-1,17-18-15,1 0 16,-1 1-16,18-19 16,0 19-1,-35-19-15,35 1 16,0-1-1,0 1 17,0 0 30</inkml:trace>
  <inkml:trace contextRef="#ctx0" brushRef="#br0" timeOffset="2.3402E6">18538 11307 0,'0'0'0,"18"0"31,0 0-31,-1 17 15,-17 1 1,18 17-16,-18 0 16,18-35-16,-18 53 15,0-35-15,17 17 16,-17-17 0,18-18-1,-18 17 32</inkml:trace>
  <inkml:trace contextRef="#ctx0" brushRef="#br0" timeOffset="2.34072E6">18468 11448 0,'18'0'63,"-1"0"-32,18 0-15,-17 0-16,0 17 15,-1-17 1</inkml:trace>
  <inkml:trace contextRef="#ctx0" brushRef="#br0" timeOffset="2.34131E6">18821 11430 0,'17'0'62,"-17"18"-62,0-1 0,0 19 16,0-1 0,0-18-1,0 19 17</inkml:trace>
  <inkml:trace contextRef="#ctx0" brushRef="#br0" timeOffset="2.34187E6">18909 11465 0,'0'-17'31,"0"34"32,0 1-63,0 0 15,0-1 1,0 1-16,0-1 31,18 1 0,-18 0 94</inkml:trace>
  <inkml:trace contextRef="#ctx0" brushRef="#br0" timeOffset="2.35504E6">18098 11553 0,'0'-17'109,"17"17"-62,1 0-31,-1 0-1,1-18 1,0 18 15,-18-17-15,17 17 15,1 0-15,0 0 15,-1 0 16,1 0-16,0 0 0,-1 0 47,1-18 16,-1 18-63,1 0 94</inkml:trace>
  <inkml:trace contextRef="#ctx0" brushRef="#br0" timeOffset="2.36634E6">17163 12065 0,'17'0'93,"1"0"-30,0-18-1,-1 18-15,1 0-31,-18-17-16,0-1 15,0 0 1,0 1-16,0-1 16,0 1-1,0 34 423,0 54-423,0-18-15,0 0 16,0-36 0,0 18-16,0 1 15,0 17 1,0-36 0,0 1 30</inkml:trace>
  <inkml:trace contextRef="#ctx0" brushRef="#br0" timeOffset="2.36738E6">18609 11906 0,'-18'0'16,"1"0"-1,-1 0 1,0 18 0,1-18-1,-1 0 1,1 53 15,-1-36-31,18 1 16,0 0-1,-18-1-15,18 1 32,0 0-32,0-1 15,0 1 1,0 0-16,18-18 15,-18 17 1,18-17 0,-1 0-1,1 35 17,-1-35-17,1 0 1,0 0-1,-1 0 1,1-17 0,0 17-1,-18-18-15,35-17 16,-17 17-16,-18 1 16,17 17-16,1-36 15,-18 19 1,0-1-16,0 0 15,0 1 1,0-1 0,0-17 15,-18 35-15,1 0 15,-1 0-16,0 0-15,1 0 16</inkml:trace>
  <inkml:trace contextRef="#ctx0" brushRef="#br0" timeOffset="2.38353E6">18574 12418 0,'17'0'16,"1"0"-16,0 0 31,17 0 47,-35-18 16,0 0-31,0 1-63,0-1 15,0 1 32,0 52 172,0 0-219,0-17 16,0-1-16,-18 1 15,18 0-15,0-1 16,0 19-16,0-19 15,0 1 1,0 0-16,0-1 31,0 1 16,-17-1-16,-1-17 1,0 0-32</inkml:trace>
  <inkml:trace contextRef="#ctx0" brushRef="#br0" timeOffset="2.38476E6">17286 12541 0,'-18'0'31,"1"0"32,-1 18-16,18 0-32,0-1 1,0 1-16,0-1 16,0 19-1,0-19 1,0 1 0,18-18-1,-1 0-15,1 18 16,17-1-1,-35 1-15,18-18 16,0 35 15,-1-35-15,1 0 31,0 0 47,-18-17-48,0-1-46,0-17 16,0 17 0,0 0-1,0 1 1,-18-1-16,18 0 31,0 1-15,0-1-16,0 1 15,0-19 1,0 19 47,-35 17-1</inkml:trace>
  <inkml:trace contextRef="#ctx0" brushRef="#br0" timeOffset="2.41108E6">24271 13194 0,'35'0'47,"-17"0"16,17 0-16,-17 0-16,-18 18-31,18-1 16,-1 18 15,1-17 0,-18 0-15,18 17 31,-18-17-16,0-1 47,0 1-62,-18 0-1,0-1 16,18 1 1,-17-1-32,17 1 15,-18 0-15,0-1 16,18 19 15,0-19 79</inkml:trace>
  <inkml:trace contextRef="#ctx0" brushRef="#br0" timeOffset="2.42996E6">14587 8731 0</inkml:trace>
  <inkml:trace contextRef="#ctx0" brushRef="#br0" timeOffset="2.43096E6">14376 4039 0</inkml:trace>
  <inkml:trace contextRef="#ctx0" brushRef="#br0" timeOffset="2.58874E6">7673 8767 0,'-18'35'171,"1"18"-171,17 0 16,-18-36-16,0 71 16,1-52-16,17-19 15,0 1-15,0 0 16,-18 17 0,36-35 124,17 0-124,-17 0-1,-1-18 1,1 18-16,0 0 16,-1-17-16,1-1 15,-1 18 1,1-18-16,0 18 16,-1 0 15,1 0-16,0 0 1,-18 18 31,0 0-31,0-1-16,0 19 15,0-19 1,0 19-1,0-19-15,0 18 16,0-17-16,0 0 16,-18-1-16,0 19 15,1-36-15,17 17 16,-18-17 0,0 0-16,1 18 15,-1-18 1,-17 18-1,17-18 17,1 0-32,-1 0 15,0 0 17,1 0-17,-1 0 1</inkml:trace>
  <inkml:trace contextRef="#ctx0" brushRef="#br0" timeOffset="2.58941E6">7673 8767 0,'0'-18'31,"18"18"-31,17 0 16,-18 0-1,1 0-15,35 0 16,-35 0-16,17 0 16,-17 0-16,17 0 15,-17 0-15,-1 18 16,1-18 0,-1 0-16,1 0 15</inkml:trace>
  <inkml:trace contextRef="#ctx0" brushRef="#br0" timeOffset="2.59028E6">8361 8819 0,'0'18'16,"0"35"-1,0 0-15,0 0 16,-35-18-16,35 18 16,-18 0-16,18-35 15,-18 35 1,18-36-16,-17 1 0,17-1 31,0 1 94,35-18-109,-17-18-1,-18-17-15,70-35 16,-52 34 0,17 1-16,-17 17 15,-1-17 1,-17 17-16,18 1 16,-18-1-1,18 1 1,-1 17 15,1-18-15,-1 0-1,19-17 1,-19 35 15</inkml:trace>
  <inkml:trace contextRef="#ctx0" brushRef="#br0" timeOffset="2.59089E6">8449 9084 0,'0'18'47,"0"-1"-31,0 19-16,18-19 15,17 36-15,-35-18 16,0-17-16,35 0 16,-17 17-16,-18 0 15,0-17-15,17 0 16,-17 17-1,18-18 1,0-17 0</inkml:trace>
  <inkml:trace contextRef="#ctx0" brushRef="#br0" timeOffset="2.59583E6">14693 2805 0,'0'53'94,"0"-1"-94,-35 19 16,35 0-16,-18-36 15,18 18-15,0 0 16,0-36-16,0 36 16,0 0-16,-17-18 15,17-17-15,0 0 16,0-1 109,0 1-110,0 0 1,17-18 0,19 0-1,-19 0-15,1 0 16,17 0-16,-17 0 16,-1 0-1,1 0 1,0 0-1,-1 0 1,1 0 0,0 0 15,17-18-15,-18 18 109,-17-35-110</inkml:trace>
  <inkml:trace contextRef="#ctx0" brushRef="#br0" timeOffset="2.59658E6">14922 2875 0,'0'35'94,"0"18"-94,0-17 15,0 17-15,0-1 16,0 19-16,0 0 16,0-19-16,0 1 15,0-17-15,0-1 16,0 0-16,0-17 16,0-1-1,0 1 1,0 0-1,0-1 1</inkml:trace>
  <inkml:trace contextRef="#ctx0" brushRef="#br0" timeOffset="2.59776E6">14887 3528 0,'0'35'93,"0"0"-93,0 1 16,0-19-16,0 19 16,0-1-16,0-18 15,0 1-15,0 0 16,0-1 31</inkml:trace>
  <inkml:trace contextRef="#ctx0" brushRef="#br0" timeOffset="2.66101E6">17903 3669 0,'0'35'219,"0"-17"-204,0-1-15,0 19 16,0-1 0,18-17-1,-18-1 1,0 1-16,0 0 31,0-1 32</inkml:trace>
  <inkml:trace contextRef="#ctx0" brushRef="#br0" timeOffset="2.66202E6">17921 3598 0,'0'-17'63,"18"17"-32,-1 0-15,1 0 15,0 0-31,-1 0 16,19 0-1,-19 0 17,1 17-17,0-17 1,-1 0-1,-17 18-15,18-18 16,-18 18 0,0-1-1,0 1-15,0 0 16,0 17 0,0-18-1,0 19 1,0-19 15,0 1 0,-18 0-15,1-18 0,17 17-16,-18-17 15,0 18 1,-17-18-1,17 18 1,18-1-16,-17-17 16,-1 0 15</inkml:trace>
  <inkml:trace contextRef="#ctx0" brushRef="#br0" timeOffset="2.6632E6">18362 3828 0,'-18'0'16,"1"0"0,-18 0-16,-1 0 15,19 0 1,-1 0 0,0 0-16,1 17 46,-1 1 48,18 0-63,0-1-31,18 1 16,17-1-16,0 1 16,-17-18-1,0 0 1,-1 0-16,1 18 16,17-18-1,-17 0 1,17 0-1,-17 0 64,-18-18 61,-18 0-124,18 1 31,-18 17-16</inkml:trace>
  <inkml:trace contextRef="#ctx0" brushRef="#br0" timeOffset="2.6653E6">18186 4692 0,'0'18'109,"0"-1"-109,0 18 16,0 1-16,0-1 16,0-17-1,0 17-15,0-17 16,0-1-1,0 1-15,0 0 94</inkml:trace>
  <inkml:trace contextRef="#ctx0" brushRef="#br0" timeOffset="2.66632E6">18221 4710 0,'18'0'47,"-1"0"0,1 0-32,0 0 1,-1 0-1,1 17 1,-1-17 15,-17 18-15,18-1 0,-18 1-16,18 0 31,-18-1-16,0 1 32,0 0-47,0-1 32,0 1-17,-18 0 1,0-18-16,1 17 15,-1-17 1,18 18-16,-17-18 16,-1 0-1,0 18-15,-17 17 32,0-35-1</inkml:trace>
  <inkml:trace contextRef="#ctx0" brushRef="#br0" timeOffset="2.66738E6">18591 4815 0,'18'-17'78,"0"17"-78,17 0 16,-17 0-1,-1 0 17,1 0-17,-1 0 32,-17 35 47,0 0-79,0 1 1,0-1-16,-17 0 31,17-17-31,0-1 47,0 1-16,0 0 63</inkml:trace>
  <inkml:trace contextRef="#ctx0" brushRef="#br0" timeOffset="2.66804E6">18609 5009 0,'0'-17'31,"18"17"0,-1 0-31,1 0 16,0 0-16,-1 0 31,1-18-31,17 18 31,-17-17-31,-1 17 16,1 0 15,0 0-15</inkml:trace>
  <inkml:trace contextRef="#ctx0" brushRef="#br0" timeOffset="2.694E6">1341 10989 0,'-18'0'109,"0"0"-77,18 18-17,-17-1 1,17 1 0,-18 0-16,18-1 15,0 1 32,0-1-47,-18 1 16,18 0 93,0 17-46,18-35-48,17 0 1,-17 0-16,0 0 15,-1 0-15,18 0 32,1 0-32,-19 0 15,1 0 1,0 0-16,-1 0 16,19 0-16,17 0 15,-36 0 1,18 0-1,-17 0 110</inkml:trace>
  <inkml:trace contextRef="#ctx0" brushRef="#br0" timeOffset="2.69469E6">1658 10918 0,'0'18'109,"0"17"-109,0-17 16,0 53-16,0-19 15,-18 19-15,18-18 16,0-18-16,0 18 16,0-18-16,0 1 15,0-1 1,0-17-1,0-1 17,0 1-1,0 0 94</inkml:trace>
  <inkml:trace contextRef="#ctx0" brushRef="#br0" timeOffset="2.69579E6">2081 11042 0,'0'35'141,"0"0"-125,0 1-1,0-1-15,0 0 16,0 1 0,0-19-16,0 1 31,18-71 172,17-18-187,1 36-16,-36 17 15,17-17-15,1 18 16,-18-1-1,17 0-15,1 1 16</inkml:trace>
  <inkml:trace contextRef="#ctx0" brushRef="#br0" timeOffset="2.6963E6">2152 11254 0,'18'0'62,"-1"0"-46,1 0-16,-1 0 15,1 0 1,17 0-16,-17 0 16,0 0-16,17 0 15,-35 17-15,18-17 16,17 0 0,-17 0-1</inkml:trace>
  <inkml:trace contextRef="#ctx0" brushRef="#br0" timeOffset="2.69678E6">2540 11024 0,'18'0'16,"-1"0"-1,1 0-15,17 0 16,-17 0 0,-1 0-16,1 0 15,17 0-15,1 0 16,-19 0-1,1 18-15,0-18 16,-1 18-16,1-18 16,17 17-1,-17-17-15,-1 0 16,1 18-16,0-18 16,-1 0-1</inkml:trace>
  <inkml:trace contextRef="#ctx0" brushRef="#br0" timeOffset="2.69748E6">2928 10918 0,'0'-17'31,"18"17"-15,-1 0 0,1 0-16,0 0 15,17 17-15,-17-17 16,17 18-1,0 0 1,-35-1 0,18-17-16,-18 18 15,17-18 17,-17 18-1,0-1 0,0 19-15,0-19-1,0 1 1,-35-1-16,17 1 16,1 0-16,-1-1 15,1-17 1,-1 18-1,0-18 32,1 18 16</inkml:trace>
  <inkml:trace contextRef="#ctx0" brushRef="#br0" timeOffset="2.69945E6">3986 10619 0,'-17'0'94,"-19"0"-79,19 17-15,-18 36 16,17-18-16,18 1 16,-53 34-16,53-17 15,0-35 1,0-1-1,0 1 1,0 0-16,0-1 94,35-17-79,-17 0 1,17 0 0,0-17-16,-17 17 15,0 0-15,-1-18 32,1 18-32,0 0 15,-1 0 1,1 0-16,0-35 15,-1 35 1,1 0 0</inkml:trace>
  <inkml:trace contextRef="#ctx0" brushRef="#br0" timeOffset="2.69994E6">4128 10760 0,'0'35'47,"0"18"-47,0-18 15,0 18-15,0 0 16,0-18-16,0 1 16,0-1-16,0 0 15,0 18 1,0-35 0,0-1-16,17-17 15,1 18 32</inkml:trace>
  <inkml:trace contextRef="#ctx0" brushRef="#br0" timeOffset="2.70085E6">4657 10866 0,'0'-18'31,"-18"18"16,18 18-31,0 17 0,0 0-16,0-17 15,0-1 1,0 1-1,0 0-15,18 17 16,-1-35 15,19 18-15,-19-18 31,1 0-32,0 0 1,-1-36 31,-17 1-31,0 17-16,0-17 15,0 17-15,0-17 16,0 18-1,-17-19 1,-1 19 15,0-1-15,1 18 78</inkml:trace>
  <inkml:trace contextRef="#ctx0" brushRef="#br0" timeOffset="2.70196E6">5186 10742 0,'0'-18'78,"-18"18"-47,1 0-15,-1 0-16,0 0 15,-17 0 1,17 0-1,1 0-15,-1 18 16,0-18-16,18 35 16,-17-35-16,-1 53 15,1-35-15,17 17 16,0-17 0,0 17-1,0-17 16,17-18-15,1 0 15,-1 0 1,1 0-17,17-18-15,-17-17 16,0 17-16,-1-17 15,1 0-15,0-18 16,-18 35 0,0 0-16,0-17 15,17-18-15,1 53 16,-18 53 109,0-35-125,-18 35 16,1 0-16,17-36 15,0 36-15,-18 18 16,18-54-16,-35 36 15,35-35-15,0 17 16,0 0 0,-36-17-16,19 17 15,-1-35 63,0 0-31,18-35 0</inkml:trace>
  <inkml:trace contextRef="#ctx0" brushRef="#br0" timeOffset="2.70283E6">5644 10460 0,'0'18'47,"0"34"-47,-35 1 16,0 18-16,17-36 15,-35 36-15,36-18 16,-1 17-16,18-52 16,-35 35-16,17 0 15,18-18-15,0-17 16,0-1-16,0 1 15,0-1 1,0 1-16,18-18 47,-18 18-31,17-18 15,1 0-31,0 0 31,17 0 0,-35-18-31,18 18 16,-18-53-16,0 36 16,0-36-16,0 17 15,0 19-15,0-1 16,0 0-16,0 1 15,0-1-15,-18 18 16,18-17 15,-18 17 126</inkml:trace>
  <inkml:trace contextRef="#ctx0" brushRef="#br0" timeOffset="2.70329E6">5680 10901 0,'17'0'15,"1"0"1,0 0 0,-1 0-1,1 0-15,0 0 0,17 0 31,0 0-31,-17 0 16,-1 0 15,1 0-15,0 0 78,-18-35-79</inkml:trace>
  <inkml:trace contextRef="#ctx0" brushRef="#br0" timeOffset="2.70382E6">5927 10777 0,'0'0'0,"17"0"31,19 0-15,-1 18 0,-17-18-16,-1 18 15,1-18 1,-1 17 0,1 1-16,0 0 15,-1-1 1,-17 1-1,0-1 17,0 1-17,0 0 1,0 17 0,-17-17-1</inkml:trace>
  <inkml:trace contextRef="#ctx0" brushRef="#br0" timeOffset="2.70503E6">6844 10866 0,'18'-18'109,"-1"18"-62,18 0-32,-35 18-15,18-1 16,-18 18-16,18-35 16,-18 18-16,0 17 15,0-17 1,0 0 0,0-1-1,0 1 16,-18 0-15,-17-1 0,0-17-1,17 0 1,-35 0 0,18 0-16,17 0 15,0 0-15,-17 0 16,18 0-16,-1 0 15,0 0 1,1 18 93,17-1-93,17 1 0,1-18-1,0 0-15,17 18 16,-18-18 0,19 17-1,-19 1 1,1-18-1,0 0-15,-1 18 16,1-18 0,0 17-1,-1-17 1,-17 18 0,18-18 62</inkml:trace>
  <inkml:trace contextRef="#ctx0" brushRef="#br0" timeOffset="2.71133E6">7108 10548 0,'18'0'62,"0"0"-46,-1 0 0,1-35 46,-18 17-62,0 1 16,0-19-16,0 19 15,18-1 1,-18 0 0,0 1-1,17 17 110,-17 35-78,0-17-47,0 17 16,0-17 15,0 17 16,18-18 0,-18 1-16,18-18 0,-18 18 32,17-1-16</inkml:trace>
  <inkml:trace contextRef="#ctx0" brushRef="#br0" timeOffset="2.71242E6">7479 10372 0,'18'0'16,"-1"0"-1,1 0 48,-1 0-47,1 0-1,-18 17 16,0 1-15,0 0 0,0-1-16,0 1 15,0 0-15,0-1 16,-18-17-16,18 18 16,-35-1-16,35 1 15,-17-18-15,-1 18 16,0-18-16,1 0 15,-1 0 1,0 17-16,1-17 31,-1 0-15,18 18-16,0 0 94,0-1-79,18-17 1,17 36 15,-17-36-15,-1 0-16,19 0 15,-19 17 1,18-17 0,-17 0-1,0 0-15,-1 0 16,1 0-16,0 0 31,-1 0-15</inkml:trace>
  <inkml:trace contextRef="#ctx0" brushRef="#br0" timeOffset="2.71449E6">7973 10142 0,'-18'0'47,"1"0"-32,-1 0 1,-17 0-1,17-17-15,-17 17 16,17 0-16,-17 0 16,17 0-16,-17-18 15,17 18-15,-35 0 16,36 0-16,-36 0 16,0 0-16,18-18 15,-36 18-15,-17-17 16,35 17-16,-18 0 15,18 0 1,36 0-16,-19 0 16,19 0-16,-1 0 15,1 0 1,-1 0 0,0 0-16,-17 17 15,17 1-15,-17-18 16,35 18-16,-18-1 15,-34 19-15,52-19 16,-18 1-16,0 0 16,1 17-16,-1 0 15,-17 0-15,35-17 16,-18 0-16,18-1 16,-18 19-16,1-19 15,-1 1-15,1 17 16,-1 36-16,0-54 15,18 1 1,-17 17 0,17 1-1,-36-19-15,36 18 16,0-17 0,0 17 15,-17-17-31,17 17 15,-18 1 1,18-19 0,-18 18-1,18-17-15,-17 17 16,17-17 0,0 0-16,0 17 15,0-17-15,0 34 16,0-34-16,0 17 15,0 1-15,0 17 16,0-18-16,0 0 16,0 18-16,0-35 15,0-1-15,0 1 16,0 0-16,0 17 16,0-17-16,17-18 15,-17 17 1,18-17-1,17 18-15,-35-1 16,36-17 0,-19 18-16,36 0 0,-35-18 15,35 17 1,-18 1-16,0-18 16,18 0-16,-18 0 15,1 0 1,-1 0-16,-17 0 15,17 0-15,-17 0 16,-1 0-16,18 0 16,1-18-16,17 18 15,0-35-15,-36 17 16,1 1-16,35-18 16,-18-1-16,-17 36 15,-18-35-15,17 0 16,1 17-16,0 0 15,-1-34-15,36-1 16,-35 17 0,-1 1-16,1 17 15,0-35-15,-18 36 16,17-36-16,1 0 16,-18 35-1,18-17-15,-1 0 16,-17 0-16,0 17 15,36-17-15,-36-1 16,17-34 0,1 35-1,-18 17-15,35-17 16,-35 17-16,0 0 16,18 1-16,-18-19 15,0 19 1,0-1-1,17 1-15,-17-1 16,0 0 0,0 1-16,18-19 15,-18 19 1,0-1-16,18-17 16,-18 17-1,0 0 1,0 1-1,0-1 1</inkml:trace>
  <inkml:trace contextRef="#ctx0" brushRef="#br0" timeOffset="2.7172E6">6597 11977 0,'0'17'141,"0"19"-126,0-1 1,0 0-1,0-17 1,0 17 0,18-17-1,-18 17 1,0-17 0,0-1-16,17-17 46</inkml:trace>
  <inkml:trace contextRef="#ctx0" brushRef="#br0" timeOffset="2.71925E6">7073 12241 0,'-17'0'94,"17"36"31,0-19-109,17 1-1,1-18-15,-1 0 16,1 18-1,0-18 1,-18 17 0,17-17-1,1 0 32,0 0-31,-1 0 31,-17-35-32,0 17 1,0 1 15,0-1-15,-17 0-1,17 1-15,-18-1 16,0-17 0,1 17-1,17 1 17,-18 17 30,0 0-15,1 0-31</inkml:trace>
  <inkml:trace contextRef="#ctx0" brushRef="#br0" timeOffset="2.71972E6">7549 12065 0,'0'0'0,"18"0"16,0 0 15,-1 0-15,19 0 0,17-35-16,-18 35 15,-18 0 1,1 0-16,0 0 15,17 0 1,-17 0 0</inkml:trace>
  <inkml:trace contextRef="#ctx0" brushRef="#br0" timeOffset="2.72181E6">8273 12065 0,'0'35'266,"0"18"-266,0-18 15,0 1-15,0-1 16,0-17-16,0-1 16,0 1-16</inkml:trace>
  <inkml:trace contextRef="#ctx0" brushRef="#br0" timeOffset="2.7224E6">8343 12188 0,'0'18'79,"0"53"-64,0-36-15,0 18 16,0-18-16,0-17 15,0 17-15,0-17 16,0 17 0</inkml:trace>
  <inkml:trace contextRef="#ctx0" brushRef="#br0" timeOffset="2.75609E6">8537 11730 0,'-17'0'110,"-1"0"-95,-17 0 1,17 0-16,-17 18 16,-1-18-1,19 0-15,17 17 16,-35 1-16,17-18 15,0 0-15,1 0 32,-1 0-32,0 0 15,1 0 1,-19 17 0,19-17-16,-1 0 0,1 0 15,-19 0 1,1 0-16,0 0 15,17 0 1,-17 0 0,17 0-1,1 0 1,-1 0 0,0 0-1,-17 0 1,17 0-16,-17 0 15,17 0 1,1 0 0,-1 0-16,0 0 15,-17 0-15,18 0 16,-19 0 0,19 0-16,-1-17 15,0 17 1,1 0-1,-19 0 1,19 0 0,17-18-1,-35 18 1,17-17-16,0 17 16,1 0-1,-1 0-15,0 0 16,-17-18-16,17 18 15,1 0 1,-1 0-16,1 0 16,-19 0-1,19 0 1,-19 0-16,1-18 16,17 18-16,1 0 15,-19 0-15,1-35 16,0 35-16,-18 0 15,35 0 1,1 0-16,-1 0 16,0 0-16,1 0 15,-18 0-15,17 0 16,-17 0 0,17 0-16,0 0 15,1 0-15,-1 0 16,0 0-16,1 0 15,-1 0-15,-17 0 16,17 0 0,-17 0-16,17 0 15,-17 0 1,17 18-16,1-18 16,-1 0-16,0 0 15,1 0-15,-1 0 16,-17 35-16,17-35 31,1 0-15,-1 18 15,0-1 0,1-17-15,-1 18-1,18-1 1,0 1 0,-18 0-1,-17 35-15,35-18 16,-17 0 0,17-17-16,-36 17 0,1 36 15,35-54 1,-35 36-16,35 0 15,0-35 1,-18 35-16,18-36 16,0 19-1,0-1 1,0-18-16,0 19 31,18-19-31,-18 1 16,17-18-16,1 18 15,35-1-15,-35 19 16,-1-36-16,54 53 16,-36-36-16,0-17 15,18 35 1,-18-17 0,-17-18-16,53 35 15,-36-35-15,0 18 16,1 0-16,-1-1 15,18 19-15,-18-36 16,36 17-16,-36-17 16,18 18-16,-18-1 15,0-17-15,1 0 16,-1 18-16,0-18 16,18 0-1,-35 0-15,17 0 16,0 0-16,1 0 15,-1 0 1,0 0-16,18 0 16,-35 0-16,35 0 15,-18 0-15,18 0 16,-18 0-16,18 0 16,-18 0-1,0 0 1,18-35-16,-17 35 15,17 0-15,-18 0 16,18-35-16,-18 35 16,-17 0-16,17 0 15,18-18-15,-18 0 16,0 1-16,-17 17 16,0 0-1,35-18-15,-53 0 0,35 18 16,-17 0-16,17 0 15,0-17-15,-17-1 16,-1 18 0,1 0-16,17-18 0,1 1 15,16-1 1,-52 1-16,36 17 16,-1-36-1,0 19-15,-35-1 16,53 18-1,-35-35-15,0 17 16,17 0 0,-35 1-16,35-1 15,0 0-15,1-17 16,-19 18 0,-17-1-1,0 0 1,36 1 15,-36-1-31,0 0 16,0 1-1,0-1 1,0 0-16,0 1 31,0-18-31,-18 35 16,18-36-16,-35 19 15,35-19 1,-36 19-16,19-1 16,-1 18-16,18-35 15,-18 17-15,1 1 16,17-1 0,-18 18-16,18-35 15,0 17-15,-17 18 16,-1-35-1,0 17 1,18 0 31,-35 18 31</inkml:trace>
  <inkml:trace contextRef="#ctx0" brushRef="#br0" timeOffset="2.76344E6">14517 4039 0,'-18'0'266,"18"18"-250,0 17-16,0-17 15,0 0 1,0-1 0,0 1 46,0-1-31</inkml:trace>
  <inkml:trace contextRef="#ctx0" brushRef="#br0" timeOffset="2.76396E6">14587 3969 0,'0'-18'78,"-17"18"-31</inkml:trace>
  <inkml:trace contextRef="#ctx0" brushRef="#br0" timeOffset="2.76569E6">14499 4022 0,'18'0'31,"-1"0"-16,1 0 1,0 0-16,-1 0 16,1 0 15,0 0-31,-1 0 47,1 0-32,0 0-15,-1 0 32,1 0-17,-1 0 17,1 0 108,-18 17-124,18 19-1,-1-19-15,-17 1 16,0 0 0,18-18-16,-18 35 15,0-18 17,18-17-17,-1 18 1,-17 0 15,0-1 47,0 1-31,-17-18-16,-1 0-15,0 0 0,-17 18-1,17-1 1,1-17-1,-18 0 17,17 0-1,18 18-31,-18-18 16,1 0 15,-19 0 16,19 0 0,17-18 62,-18 1-93,18-1-16,0 0 15,-18 1 1,18-1-16,-17 0 15,17 1 1,-18 17 0,18-18 15</inkml:trace>
  <inkml:trace contextRef="#ctx0" brushRef="#br0" timeOffset="2.80576E6">6562 12047 0,'17'0'125,"-17"53"-110,-17 0-15,17-35 16,0-1-1,0 1-15,0 0 16,-18-1-16,18 19 16,0-19-1,-18 1 17,1-18-32,17 18 31</inkml:trace>
  <inkml:trace contextRef="#ctx0" brushRef="#br0" timeOffset="2.80662E6">6632 12030 0,'18'-18'31,"-18"36"48,0-1-64,0 19-15,0-19 16,0 19-16,18-1 15,-18 0 1,17-17-16,-17-1 16,0 1-16,0 0 15,18-1 32,-1-17 0,-17 18-31,18-18-16</inkml:trace>
  <inkml:trace contextRef="#ctx0" brushRef="#br0" timeOffset="2.80721E6">6597 12136 0,'18'0'78,"-1"0"-78,1 0 16,35 0-1,-36 0-15,1 0 31,0 0-31,-1 0 0,1 0 32,17 0-1</inkml:trace>
  <inkml:trace contextRef="#ctx0" brushRef="#br0" timeOffset="2.80809E6">8026 12012 0,'-36'0'94,"1"35"-78,18 18-16,-1 0 15,-17 18-15,17-54 16,18 36-16,-35-17 16,17-1-16,18 0 15,0-17 1,-18-18-16,18 35 16</inkml:trace>
  <inkml:trace contextRef="#ctx0" brushRef="#br0" timeOffset="2.80874E6">7955 12136 0,'0'35'63,"0"18"-48,0 0-15,0-36 16,0 36-16,0 0 16,0-35-16,0-1 15,0 19-15,0-1 16,0-17 46,18-18-62</inkml:trace>
  <inkml:trace contextRef="#ctx0" brushRef="#br0" timeOffset="2.80908E6">7867 12418 0,'35'-53'16,"1"53"-1,-19 0 1,1-18-16,-1 18 16,1 0-16,0-17 15,-1 17 1,19 0-16,-36-18 16,17 18-1</inkml:trace>
  <inkml:trace contextRef="#ctx0" brushRef="#br0" timeOffset="2.81253E6">18486 3246 0,'-18'0'78,"0"0"-62,1 0-1,-1 0-15,0 0 16,1 17-1,-1-17-15,0 0 32,1 0-17,-18 18 1,17-1 15,0 1-15,1-18-1,-19 0 1,19 18 15,-19-1 1,19 1-17,-1-18 1,1 18-16,-1-18 15,18 17-15,-53 36 16,35-35-16,1-1 16,-19 36-16,19-17 15,-19-19-15,19 19 16,-1-36-16,-17 35 16,35 0-16,-18-35 15,18 18-15,-35-1 16,35 19-16,-18-36 15,1 17-15,17 1 16,-18 0-16,18 17 16,-18-17-16,1 17 15,17-18 1,0 19-16,-18-1 16,18 0-16,0-17 15,0 17-15,0-17 16,0 0-16,0-1 15,0 18-15,0 18 16,0-17 0,0-1-16,0 18 15,0-18-15,0 0 16,0 18-16,0-17 16,0-19-16,0 1 15,0 17-15,0-17 16,0 17-16,18-17 15,-18-1-15,17 19 16,-17-19-16,18-17 16,-18 35-16,18-17 15,-1 0 1,19-1-16,-19 19 16,19-19-1,-19 1 1,18 0-16,-17 17 15,0-35-15,17 18 16,-35-1-16,35-17 16,1 35-16,-1-17 15,-17 0 1,-1-18-16,-17 17 16,18-17-16,-1 18 15,1-18 1,0 0-16,17 18 15,-17-1 1,-1-17-16,19 18 16,-19-18-16,36 35 15,-35-35 1,17 0-16,0 0 16,1 0-1,-1 0 1,-18 0-16,19 0 15,-19 0 1,19 0-16,-19 0 31,19 0-15,-19 0 0,36 0-1,-35 0 1,17-17-16,-35-19 15,35-34-15,-17 52 16,17-52-16,-17 34 16,0 1-16,17-18 15,-35 35-15,0-17 16,0 0-16,0-18 16,0-18-16,0 18 15,0 18-15,0-35 16,0 17-16,0-18 15,0 18-15,0 0 16,0 0-16,0 1 16,0 16-16,0 1 15,0-36-15,0 54 16,-18-36-16,1 18 16,17-1-16,-18 1 15,18 17-15,-18 1 16,18-1-16,-17 0 15,-1 18 1,0-17-16,1-1 16,-1 1-16,-17-1 15,35 0-15,-18-17 16,-17 17-16,17 1 16,1-1-16,-1 0 15,0 18 16,1-17 1,17-1-1,-18 0 0,18 1 110,-18 17-94</inkml:trace>
  <inkml:trace contextRef="#ctx0" brushRef="#br0" timeOffset="2.83153E6">13511 5450 0,'0'18'15,"18"-18"17,0 0-32,-1 0 15,1 0-15,0 0 16,-1 0-16,1 0 16,-1 0-16,19 0 15,-1 0 1,-17 0-16,17 0 15,-17 0 17,17 0-17,0 0-15,-17 0 16,-1 0 0,1 0-1,0 0 1,-1 0-1,1 0 1,0 0 15,-1 0-15,19 0 15,-19 0-15,18 0 15,-17 0-15,17 0-1,-17 0 1,0 0 15</inkml:trace>
  <inkml:trace contextRef="#ctx0" brushRef="#br0" timeOffset="2.83253E6">13635 5609 0,'0'-17'78,"-18"17"-62,1 17-1,-1 36 1,18-35 0,0-1-1,0 1-15,-18-18 16,18 18-1,-17-18 17,17 17-1,0 1 63</inkml:trace>
  <inkml:trace contextRef="#ctx0" brushRef="#br0" timeOffset="2.83321E6">13652 5627 0,'0'17'78,"18"1"-62,17 70-16,-17-52 15,-18-19 1,0 1-16,18-1 16,-18 1 30,0 0 48</inkml:trace>
  <inkml:trace contextRef="#ctx0" brushRef="#br0" timeOffset="2.83372E6">13600 5750 0,'17'0'15,"-17"-17"1,18 17-16,-1 0 16,1 0-1,0 0 1,-1 0-16,1-18 15,0 0-15,-1 1 16</inkml:trace>
  <inkml:trace contextRef="#ctx0" brushRef="#br0" timeOffset="2.83453E6">13882 5715 0,'17'0'156,"-17"18"-141,0-1 1,0 1 0,0 0-1,0-1 17,0 1 14,0-1 126</inkml:trace>
  <inkml:trace contextRef="#ctx0" brushRef="#br0" timeOffset="2.83588E6">13988 5750 0,'0'18'187,"0"0"-171,0-1-16,0 1 16,0-1-1,0 1 17,0 0-32,0-1 15,0 1 1,0 0-16,0-1 15</inkml:trace>
  <inkml:trace contextRef="#ctx0" brushRef="#br0" timeOffset="2.84844E6">8520 8361 0,'-18'0'63,"0"0"-48,1 0 1,-1 0-1,0 0-15,-17 0 32,35 0-32,-18 0 15</inkml:trace>
  <inkml:trace contextRef="#ctx0" brushRef="#br0" timeOffset="2.84997E6">8396 8361 0,'-18'0'16,"1"0"-1,-1 0-15</inkml:trace>
  <inkml:trace contextRef="#ctx0" brushRef="#br0" timeOffset="2.85136E6">8220 8361 0,'-88'17'31,"70"1"-15,0-18-16,1 0 0,-1 18 15,0-18-15,1 17 16,-1-17-1,0 0-15,-17 0 16,0 18 0,17-18-1,-17 18-15,17 17 16,-17-35-16,0 0 16,-1 35-16,1-17 15,0-18-15,0 17 16,17-17-16,-17 18 15,17 0-15,0-18 16,-17 17 0,0-17-1,17 36-15,1-36 16,-19 17-16,-17 36 16,36-53-16,-18 18 15,17 17 1,0-35-16,1 18 15,-1-1 1,18 1 0,0 0 187,18-18-188,-1 17 1,-17 1 0,0 0-16,0 17 15,0-17-15,36 34 16,-36 1 0,0-35-16,0 0 15,17 17-15,-17 0 16,18-35-16,-1 36 15,1-1-15,-18 0 16,18 0 0,-1 1-1,1-36-15,-18 35 16,18-17 0,-1 17-1,1-18-15,17 19 31,-17-36-15,17 35 0,-17-35-1,17 18 17,0-18-17,-17 17 1,0 1-16,17 0 15,-18-18-15,1 0 16,0 17-16,35 1 16,-36-18-1,1 17 1,0-17 0,-1 0-16,19 18 15,-19-18 16,1 0-31,-1 0 47,1 0-31,0 0 0,-1 35 15</inkml:trace>
  <inkml:trace contextRef="#ctx0" brushRef="#br0" timeOffset="2.85453E6">8484 8414 0,'0'-18'16,"18"18"0,0 0-1,-1 0-15,18 0 16,1 0-16,-19 0 15,19 0-15,17 0 16,-36 0-16,19 0 16,16 0-1,-34 35-15,0-17 16,17-18-16,-17 35 16,17-17-16,0 0 15,-35-1 1,18 1-16,17 17 15,-17-17-15,-1-1 16,1 19-16,0-19 16,-1 19-16,-17-19 15,18 19-15,-18-1 16,18 0-16,-18 18 16,0-35-16,0 17 15,0 18-15,0 0 16,0 0-16,0 17 15,-18-34-15,0-1 16,18 0-16,-53 18 16,53-35-16,-17-1 15,-1 19-15,-35-1 16,18-18 0,17 1-16,1 0 15,-1-18-15,-17 0 16,17 17-16,0 1 31,-17 0-31,35-1 16,-17-17-1,17 18 1,-36 0-16,19-1 16,-19-17 15,19 0-16,-1 18-15,0-18 16,-17 17 0,17-17-16,-17 18 15,18-18 1,-1 0-16,0 0 16,-35 18-16,18-18 15,17 0 1,-34 35-16,16-35 15,19 0 1,-1 0-16,0 0 16,1 0-1,-1 0 48</inkml:trace>
  <inkml:trace contextRef="#ctx0" brushRef="#br0" timeOffset="2.86195E6">18697 5874 0,'-17'0'110,"-1"0"-95,0 0 1,1 0-16,-1 0 16,0 0-1,-17 0 1,17 0 15,1 0-31,-1 17 16,1-17 15,-1 0-31,0 0 16,-17 0 15,17 0-16,1 18 1,-1-18 15,0 0-15,1 18 0,-1-18 30,1 0-14,17 17-17,-18-17 17,-17 18-17,17 0-15,0-1 16,1 1-1,-19 17-15,19-17 16,-1-1 15,1 1-15,-19 17 0,36-17-1,0 0 1,-17-1-16,-1 1 31,0 17-31,18 0 31,-17 1-31,17-19 16,0 19 0,0-19-16,0 36 15,0-35 1,0 17-16,0 18 15,0-35-15,0 17 16,0-17-16,0 17 16,0 0-16,0 0 15,0-17-15,0 17 16,35 1-16,-35 17 16,53 17-16,-35-52 15,17 35-15,-35-36 16,17 1-16,19 17 15,-19-17-15,1-1 16,-18 1-16,18 0 16,17 17-16,-17-17 15,17-1-15,-18 1 16,19 0-16,-19-18 16,19 17-16,17-17 31,-36 0-31,18 0 0,-17 0 15,17 0 1,-17 0-16,17 0 16,1 0-16,-1 0 15,0 0 1,-17 0-16,-1 0 16,1 0-16,0-17 15,-1 17 1,1-18-1,-18 0 1,35-17-16,-17-18 16,-18 0-16,0-17 15,18 34-15,-18-34 16,35 35-16,-35 17 16,0-35-16,0 0 15,0 0-15,0 18 16,0-18-1,0 18-15,0-18 0,0 0 16,0 0 0,0 0-16,0 18 0,0-1 15,0-16 1,0 34-16,0-35 16,0 35-16,0-35 15,0 0-15,0 1 16,-18 16-16,18 1 15,-17 17-15,17 1 16,0-1-16,0 0 31,-18 18-15,-17 0 0</inkml:trace>
  <inkml:trace contextRef="#ctx0" brushRef="#br0" timeOffset="2.88282E6">18732 6227 0,'36'0'157,"-19"0"-142,1 17 32,0-17-31,-18 18-1,17-18 1,-17 17-16,0 36 16,0-35-1,0 17-15,0 1 16,0-19-16,0 1 15,0-1 32,0 1-31,-17 0-16,-19-18 16,19 0-1,-19 0-15,19 0 16,-36 0-1,35 0 1,1 0-16,-1 0 16,0 0-1,1 0 17,34 0 77,1 0-109,0 0 16,-1 17-16,19 1 15,-1 0 1,-18-1-16,19-17 15,-19 18 1,19-18 0,-19 18-1,1-18 1,0 0 0,-1 0-16,1 0 31,17 0 0</inkml:trace>
  <inkml:trace contextRef="#ctx0" brushRef="#br0" timeOffset="2.88526E6">18785 11271 0,'0'36'62,"0"-19"-46,0 18-16,0-17 16,0 17-16,0-17 15,0 17-15,0 1 16,0-19 0,0 1-16,0-1 15,0 1 1,0 0 15,0-1 0,0 1 1,-17-18 30</inkml:trace>
  <inkml:trace contextRef="#ctx0" brushRef="#br0" timeOffset="2.88629E6">19015 11342 0,'17'0'16,"1"0"0,0 0 15,-1 0-31,1 0 16,0 0-1,17 0 1,-18 17-16,-17 1 15,0 0-15,0 17 32,0-17-1,0-1 0,-17-17-15,-18 18-1,17 0 1,0-18-16,-17 0 16,17 0 15,18 35 94,0-18-109,18-17-1,0 0-15,17 0 16,-17 18 15,17-18-31,-18 18 0,1-18 16,-18 17-1,18-17 1,-1 0-16,1 0 31,0 0-15,-1 0-1</inkml:trace>
  <inkml:trace contextRef="#ctx0" brushRef="#br0" timeOffset="2.88919E6">1005 13300 0,'0'35'250,"-17"36"-250,-19-19 15,36-34-15,0 35 16,0-35-16,-17-1 16,17 19-16,0-1 15,0 0-15,0-17 16,0 17-1,0-17-15,-18-18 16,18 35-16,0-17 63,0-1-17</inkml:trace>
  <inkml:trace contextRef="#ctx0" brushRef="#br0" timeOffset="2.89226E6">952 13282 0,'-17'0'0,"52"0"63,-17 0-48,35 0-15,-18 0 31,-17 0-31,35 18 0,-1-18 16,1 0 0,36 0-16,-1 0 15,-18 0-15,1 0 16,17 0-16,18 0 16,-36 0-16,1 0 15,-18 0-15,17 0 16,-52 0-16,35 0 15,-18 0-15,1 0 16,-1 0-16,-18 0 16,1 0-16,0 0 15,-1 0 1,19 0-16,-19 0 0,1 0 16,17 0-16,18 0 15,-18 0-15,36 0 16,0 0-16,-1 0 15,1 0-15,-1 0 16,-17 0-16,18 0 16,-18 0-16,0 0 15,-1 0-15,1 0 16,0 0-16,0 0 16,-35 0-1,35 0-15,0 0 0,17 0 16,1 0-16,-18 0 15,17 0 1,18 0-16,-52 0 16,34 0-16,-17 0 15,0 0-15,-18 0 16,1 0-16,-19 0 16,1 0-16,17 0 15,1 0 1,-19 0-16,36 0 15,-35 0-15,35 0 16,0 0-16,-36 0 16,36 0-16,0 0 15,-35 0-15,35 0 16,-1 0-16,1 0 16,-17 0-16,17 0 15,0 0-15,-18 0 16,18 0-16,0 0 15,-18 0-15,18 0 16,-18 0-16,18 0 16,-18 0-16,1 0 15,-1 0-15,0 0 16,-17 0 0,-1 0-1,1 0 1,0 0 15,-1 0 47,-17 53-15,0 0-63,0-1 15,0 1-15,0 0 16,0-17-16,0 16 16,0-34-16,0 35 15,0-35 1,0 17-16,0-17 15,0 17 1,18-17 0,-18-1-1,0 1 1,0-1 0,0 1 46,-18-18-46,1 0-16,-19 0 15,19 35-15,-19-35 16,1 0 0,18 0-1,-19 0-15,19 0 0,-1 0 16,-17 0-1,-18 0-15,-18 0 0,-17 0 16,0-17-16,-18-1 16,-17-17-1,17 35-15,0-35 0,18 17 16,-53-17-16,88 35 16,17 0-16,1-18 15,17 18 1,-17 0-16,18 0 15,-19 0 1,1 0 0,0 0-16,-18 0 15,18 0-15,-71 0 16,17 0-16,1 0 16,18 0-16,-1 0 15,-17 0-15,35 0 16,0 0-16,18 0 15,0 0-15,-18 0 16,17 0-16,1 0 16,0 0-16,0 0 15,17 0-15,-53 0 16,36 0-16,-18 18 16,18-18-16,0 0 15,-1 17-15,1-17 16,-18 0-16,18 0 15,0 0-15,17 0 16,-35 0-16,18 36 16,17-36-16,0 0 15,-17 0-15,0 0 16,0 0 0,-1 0-16,-17 0 15,1 0-15,34 0 16,-53 0-16,18 0 15,1 0-15,-1 0 16,35 0-16,-53 0 16,36 0-16,0 0 15,-18 0-15,18 0 16,17 0 0,-35-18-16,35 18 15,-17 0 1,18 0-1,-19 0 1,19 0 0,-19 0 15,19-18-15,-1 18 15,18-17 109,0-1-140,18 18 16</inkml:trace>
  <inkml:trace contextRef="#ctx0" brushRef="#br0" timeOffset="2.89337E6">5151 12700 0,'-18'0'31,"0"0"-15,1 0-1,-1 0 1,0 0-16,1 0 16,17 35-1,-36 1-15,19 16 16,17-16 0,0-19-16,-18 19 31,18-19-16,0 1 17,-17 0 15</inkml:trace>
  <inkml:trace contextRef="#ctx0" brushRef="#br0" timeOffset="2.89395E6">5080 12718 0,'18'0'32,"-1"0"-1,1 0 0,-18 53-31,0-1 16,0-34-1,18 0-15,-18-1 0,0 1 16,17 0 0,-17-1-1,18 1 1</inkml:trace>
  <inkml:trace contextRef="#ctx0" brushRef="#br0" timeOffset="2.89436E6">4921 12894 0,'0'-18'15,"18"18"1,0 0 0,-1 0-1,18 0 1,-17 0-1,0 0-15,-1 0 32,1 0-17,-18 18 32,35 17-31</inkml:trace>
  <inkml:trace contextRef="#ctx0" brushRef="#br0" timeOffset="2.8952E6">5380 12965 0,'-18'0'62,"18"17"32,0 1-94,0 0 0,18-18 16,0 17-16,-18 1 15,17-18 1,18 0 0,-17 0 15,0 0 31,-1-18-30,-17 1-32,0-1 31,0-17 0,0 17-15,0 0-1,-17 18 1,-1 0 0,-17 0-1,17 0 16,1 0-15,-1 0 0,0 0 15,1 0-31,-19 18 16,1 88-16</inkml:trace>
  <inkml:trace contextRef="#ctx0" brushRef="#br0" timeOffset="2.89604E6">1182 12453 0,'0'18'0,"0"-1"31,0 1-15,-18-18-16,18 53 15,0-18-15,-35 0 16,35 1-16,-18-1 16,18 18-16,0-18 15,-17-17 1</inkml:trace>
  <inkml:trace contextRef="#ctx0" brushRef="#br0" timeOffset="2.89663E6">1217 12524 0,'18'0'32,"-1"0"-17,19 17 1,-36 36 0,0 0-16,0-35 15,0-1 1,0 19-16,0-1 15,17-35-15,-17 18 16,0-1 0,18 1 15,0-18-31</inkml:trace>
  <inkml:trace contextRef="#ctx0" brushRef="#br0" timeOffset="2.89713E6">1182 12700 0,'17'0'47,"19"0"-47,-1 0 16,-17 0-1,17 0 1,0 0-16,-17 0 16,-1 0-1,1 0 17</inkml:trace>
  <inkml:trace contextRef="#ctx0" brushRef="#br0" timeOffset="2.89776E6">1535 12682 0,'0'18'109,"0"0"-109,0-1 16,0 1-16,0 0 16,0-1-16,0 1 15,0-1 16</inkml:trace>
  <inkml:trace contextRef="#ctx0" brushRef="#br0" timeOffset="2.89904E6">1711 12682 0,'18'0'32,"-1"-17"-1,1 17-16,0 0-15,-1 0 47,18 0-31,-17 0 0,0 0 15,-1 0-31,-17 17 15,0 1 17,0 17-1,-17-17 0,-1-18-15,0 0-1,1 0 1,-18 18-16,-1-18 31,19 0-15,-19 0 0,36 17 93,0 1-93,18-18-1,0 0 1,-1 0-16,1 0 15,0 0-15,-1 17 16,1-17 0,-1 0-16,1 0 15,0 18-15,-1-18 16,1 0 0,0 18 15</inkml:trace>
  <inkml:trace contextRef="#ctx0" brushRef="#br0" timeOffset="2.90089E6">2928 11889 0,'0'17'94,"0"19"-78,0-1-16,0 0 15,0 18-15,0-35 16,0-1 0,18 36-16,-18-35 15,35 17-15,-17-17 16,-1-1-16,-17 1 16,18-18-16,0 35 15,-1-17 1,-17 0-16,0-1 15,0 1 32,0-1-31,-17-17 15,-1 0-15,0 0-1,1 0 1,-1 0 0,0 0-16,18-17 15,-17 17 1,17-18-16,0 1 16,0-1-1,0 0 1,0 1 15,0-1-15,17 0 15,1 1-15,17-1-16,-17 0 31,-18 1-16,0-1 1,0 1 15,0-19-31,0 19 32,0-1-32,0 0 15,-18-17 1,1 17-1,17 1-15,0-1 16,-18 1-16,0 17 16,18-36 15</inkml:trace>
  <inkml:trace contextRef="#ctx0" brushRef="#br0" timeOffset="2.90172E6">3122 11994 0,'0'36'63,"18"-19"-63,-18 19 15,0-19-15,17 19 16,-17-1-16,0-18 16,0 1-16,0 0 15,0-1 1,0 1 0,0 0-1,0-1 1,18-17 93,0-17-109,-1-1 16,1-17-1,0-18-15,-1 35 16,1 1 15,17-19-15,-17 36 0,-1 0-1,1-17 1,0 17-1</inkml:trace>
  <inkml:trace contextRef="#ctx0" brushRef="#br0" timeOffset="2.90221E6">3334 12171 0,'0'17'62,"17"1"-46,19 0 0,-36-1-16,35 1 15,-17 0 1,-1-18-16,1 35 16,-1-35 30</inkml:trace>
  <inkml:trace contextRef="#ctx0" brushRef="#br0" timeOffset="2.90355E6">3598 11659 0,'-17'0'16,"-1"0"0,0 0-1,-17 0 1,17 0 15,1-17-31,-1 17 16,-17 0-16,17 0 15,1 0 1,-19 0-16,1 0 16,0 0-1,17 0-15,-17 0 16,17 0-16,-35 0 15,0 0-15,18 0 16,0 0-16,17 0 16,-17 0-16,17 0 15,-17 0 1,17 0 0,-17 17-1,18 1 1,-19 0-16,1 17 15,0 0 1,17-17-16,0-1 16,18 19-16,-53 17 15,53-36-15,0 1 16,0 17 0,0 0-16,-17 1 15,17 17-15,0-36 16,-35 36-16,35-35 15,0 35 1,0-36-16,0 19 16,0-19-16,0 1 15,0 0-15,0-1 16,17 18-16,-17-17 16,35 17-16,-35-17 15,18 0-15,0 17 16,-1-35-16,1 18 15,0-1 1,17 19-16,0-19 16,-17-17-1,17 0-15,0 35 16,-17-35-16,0 0 16,-1 18-16,19-18 15,-19 18-15,1-18 16,0 0-16,17 0 15,0 0 1,-17 0 0,17 0-16,0 0 15,1 0-15,-1-18 16,-18 0-16,19 1 16,17-18-16,-36 17 15,19-35-15,-19 53 16,-17-18-16,35 1 15,-35-1-15,18 0 16,-18-17 0,18 0-1,-18 17-15,0 1 16,0-19-16,0 19 16,0-1-16,0-17 15,0-1-15,0 19 16,0-18-16,0 17 15,0 0-15,0-17 16,0 17-16,0-35 16,0 36-16,0-18 15,0 17-15,0-17 16,-36-1 0,36 1-1,-17 35-15,17-35 16,-35 0-1,17 35 17,0 0-17,1 0-15</inkml:trace>
  <inkml:trace contextRef="#ctx0" brushRef="#br0" timeOffset="2.90817E6">1482 13370 0,'-18'0'94,"18"36"-94,0 16 15,0-16-15,0 17 16,0 0-16,0-1 16,0-16-16,0-1 15,0-17 1,0 17-16,0-17 16,0-1-1,0 1-15,0 0 31,0 17 1,0-18-1,0 19 31</inkml:trace>
  <inkml:trace contextRef="#ctx0" brushRef="#br0" timeOffset="2.90975E6">1147 13511 0,'0'-17'125,"0"34"-78,0 1-32,0 0 1,0-1-16,0 1 15,0 0-15,0-1 32,0 1-32,17-1 15,18 1 17,-35 0-17,18-18 1,17 0 15,-35 17-31,18-17 16,0 0 15,-1 0-31,1 0 16,0 0 46,-18-17-46,17-1-16,-17 0 15,0-17-15,0 18 16,0-1-16,0 0 16,0 1-1,0-19 1,0 19 15,-17 17 32,-19-18-48,19 18 1,-1 0-1,0-18-15,-17 18 47,17 0-15,1 0-1,-18 0-16</inkml:trace>
  <inkml:trace contextRef="#ctx0" brushRef="#br0" timeOffset="2.91257E6">1076 14552 0,'0'18'78,"18"-18"-47,-1 0 1,-17-36-17,36-16-15,-36 34 16,0-17-16,17-1 15,1 19-15,-18-1 16,17-17-16,1 0 31,-18 52 126,0 1-142,0 17-15,0-17 16,0-1-1,0 1 1,0 17 0,0-17-1,0 0-15,0-1 16,0 1-16,0 17 16,0-17-16,0 17 93</inkml:trace>
  <inkml:trace contextRef="#ctx0" brushRef="#br0" timeOffset="2.91383E6">1288 14182 0,'-18'-18'32,"0"18"-1,1 0-15,-1 0-1,0 0 1,1 0-16,-1 0 31,-17 18-31,35-1 16,-18-17-16,18 18 15,-35 17-15,17-17 16,1 35 0,-1-53-16,18 17 15,0 1 1,0 0-16,0-1 15,0 19 1,0-19 0,0 1-16,0 0 15,0-1-15,0 1 16,0-1 0,0 1 15,0 0-16,0-1 1,18-17 15,-1 0-15,1 18 0,17-18-1,-17 0 1,0 0-1,-1 0 1,1 0 0,-1 0-16,1 0 15,0 0 1,-1 0 15,1 0-31,0 0 16,-1 0-1,19-18 1,-36 1-16,0-1 16,0 0-16,0 1 15,0-1-15,0 1 16,17-1-16,-17 0 16,0 1-1,0-1 1,0 0-1,0-17 1,0 17 0,0-17-16,0 0 15,0 17 1,0-17-16,0 17 16,0-17-1,0 0-15,-17 17 0,17 0 16,-18 1-1,0 17 1,18-18 0,-17 18-1,-1 0 1,0 0 0</inkml:trace>
  <inkml:trace contextRef="#ctx0" brushRef="#br0" timeOffset="2.9177E6">6297 13335 0,'-18'0'16,"1"0"-1,-1 0 1,1 0 0,-1 0-16,0 18 15,1-18 1,-1 17-16,0-17 15,18 18 1,-35 0-16,35-1 31,0 18-15,-18-17-16,1 0 31,17-1-15,0 1 46,17 0-46,1-18 15,0 0-15,-1 0-16,1 0 0,0 0 31,-1 0-15,1 0 15,0 0-15,-1 0-1,1 0 16</inkml:trace>
  <inkml:trace contextRef="#ctx0" brushRef="#br0" timeOffset="2.91832E6">6350 13494 0,'-18'17'78,"1"36"-62,17-35-16,0 17 15,0-17-15,0 35 16,0-36-16,0 19 15,0-19 1,0 19 15,0-19 16,-18 1-31,18 0 46</inkml:trace>
  <inkml:trace contextRef="#ctx0" brushRef="#br0" timeOffset="2.91933E6">6103 14482 0,'-35'0'78,"17"17"-46,18 1-32,0-1 15,-17 1 1,17 0 78,0-1-79,17-17 16,1 0-15,-1 0 0,1 0-16,0 0 15,-1 0 1,1 0-16,0 0 16,-1 0-1,1 0 16</inkml:trace>
  <inkml:trace contextRef="#ctx0" brushRef="#br0" timeOffset="2.9199E6">6279 14429 0,'0'17'63,"0"1"-48,0 0 1,0 17-16,0-18 16,0 1-16,0 17 15,0-17-15,0 0 16,0-1-16,0 1 15,0 0 1,18-1 0</inkml:trace>
  <inkml:trace contextRef="#ctx0" brushRef="#br0" timeOffset="2.96234E6">21008 1852 0,'-18'0'62,"1"0"-62,-1 18 78,-17-18-15,17 17-32,18 1-15,-18 0-16,1-1 15,-1 1 1,18 0-16,0 17 31,0-18-31,-17 1 31,17 0-31,0-1 16,0 1 0,0 0-1,0-1 1,0 19 15,17-19-15,1-17-1,-1 0 32,1 0-31,0 0 15,-1 0 0,1 0-15,17 0 15,-17 0 16,-18-17-47,18 17 47,-18-18-31,17-35-1,-17 18 1,0 17 0,18 0-16,-18 1 15,0-1 32,0 1-16,0-1-15,0 0 0,0 1-1,0-1 1</inkml:trace>
  <inkml:trace contextRef="#ctx0" brushRef="#br0" timeOffset="2.96282E6">21608 2046 0,'17'0'47,"1"0"-32,0 0-15,-1 0 16,1 0 0,17 0-16,-17-18 15,-1 18-15,-17-17 16,18 17-16,0 0 31,-1 0-31,1-18 16,-18 1 78</inkml:trace>
  <inkml:trace contextRef="#ctx0" brushRef="#br0" timeOffset="2.96317E6">21661 1746 0</inkml:trace>
  <inkml:trace contextRef="#ctx0" brushRef="#br0" timeOffset="2.96344E6">21696 2540 0,'17'0'78,"1"0"-62</inkml:trace>
  <inkml:trace contextRef="#ctx0" brushRef="#br0" timeOffset="2.96422E6">22578 1834 0,'17'0'15,"1"0"95,0 0-95,-1 0-15,-17 18 16,18 0-16,-18-1 16,18 19-16,-18-1 15,17-17 1,1-18-16,-18 17 15,18 1-15,-18-1 16,0 1 0,0 17-1,0-17 1,0 0 0,0-1-16,0 1 15,-18-18 1,0 0 15,1 18-31,-1-18 31,-17 0-15,-1 0 0,1 0-1</inkml:trace>
  <inkml:trace contextRef="#ctx0" brushRef="#br0" timeOffset="2.9648E6">22613 1799 0,'18'-17'0,"-1"17"32,1-18-17,35-17 1,-35 17-1,17 18 1,-18 0-16,19 0 16,-19 0-1,1 0 1,0 0 0,-1 0 30,1 0 1,17 18-47</inkml:trace>
  <inkml:trace contextRef="#ctx0" brushRef="#br0" timeOffset="2.96549E6">23407 1887 0,'17'18'78,"-17"0"-78,0-1 16,0 19-16,0-19 15,0 18-15,0-17 16,0 0-16,18-1 15,-18 1-15,0 0 32,0-1-32,18 1 62,-1-71-15,-17 35-47,53-17 16,-17-18-16,-19 36 15,-17-1-15,18 0 16,-1-17 0,1 35-16,-18-18 31,18 1 0</inkml:trace>
  <inkml:trace contextRef="#ctx0" brushRef="#br0" timeOffset="2.96589E6">23636 2011 0,'0'17'16,"0"1"15,18 0-31,-1-1 15,1 1-15,0 35 16,17-18-16,-17-17 16,-1 35-16,1 0 15,17-18-15,-35 0 16,35 1-16,-17-1 16,0 0-1,-18-17-15,35 17 16,-17-17-1,-18-1-15,0 1 16,0 17-16</inkml:trace>
  <inkml:trace contextRef="#ctx0" brushRef="#br0" timeOffset="2.9845E6">11571 14799 0,'-18'18'234,"54"17"235,-19-35-469,1 18 16,17-1-16,-35 1 15,18-1-15,-18 1 16,18-18-16,-18 18 15,17-1 1,-17 1-16,0 0 16,0 17 31,-17-35-32,-1 18 1,0-18 15,1 0-15,-1 0 31,0 0-32,1 0 16</inkml:trace>
  <inkml:trace contextRef="#ctx0" brushRef="#br0" timeOffset="2.98536E6">11642 14817 0,'0'0'0,"17"0"31,1 0-16,0 0 1,17-18 0,-17 18 15,17 0 0,-18 0 0</inkml:trace>
  <inkml:trace contextRef="#ctx0" brushRef="#br0" timeOffset="2.98623E6">12030 14817 0,'0'17'79,"0"19"-64,0-19-15,0 1 16,0-1-16,0 1 15,0 0-15,0-1 16,0 1 0,0 0 15,0-1 16,17-34 93,-17-19-124,36 1-16,-19 17 16,-17 1-1,18-1-15,0 1 16,-1-1 0,18 18 30,-35-18-46,18 1 0</inkml:trace>
  <inkml:trace contextRef="#ctx0" brushRef="#br0" timeOffset="2.98668E6">12206 14905 0,'18'17'78,"17"-17"-63,-35 18 1,18-18-16,-18 35 16,17-35-16,1 0 31</inkml:trace>
  <inkml:trace contextRef="#ctx0" brushRef="#br0" timeOffset="3.01653E6">9084 14270 0,'0'-35'31,"35"35"-15,-17 0 0,0 0 15,-1-18-31,1 18 16,17 0-1,0-18 1,-35 1-1,18 17-15,0 0 16,-1 0-16,19 0 16,-19 0-1,19 0 1,-19 0 0,1 0-1,-1 0-15,1 0 16,0 0-16,17 0 15,-17 0 1,17 0-16,-17 0 16,17 0-1,-18 0-15,1 0 16,17 0 0,1 0-1,-19 0 1,19 0-1,-19 0-15,18 0 16,-17 0 0,17 0-1,-17 0 1,17 0-16,-17 0 16,0 0-16,17 0 15,-17 0-15,17 0 16,-18 0-16,1 0 15,17 0-15,1 0 16,-19 0 0,19 0-16,-19 0 15,1 0-15,17 0 16,-17 0-16,17 0 16,-17 0-16,35 0 15,-18 0 1,-17 0-16,-1 0 15,1 0-15,-1 0 16,19 0 0,-19 0-16,19 0 15,-19 0 1,19 0-16,-1 0 16,0 0-16,0 0 15,-17 0 1,17 0-16,1 0 15,-19 0-15,18 0 16,-17 0-16,17 0 16,-17 0-1,0 0 1,-1 0 15,1 0-15,0 0 46,-1 0-30,1 0 14,-1 0-14,1 0-17,0 0 1,-1 0 0,-34 17 187,17 1-203,0 17 15,0 1-15,0-19 16,0 36-16,0-18 16,0-17-16,0 35 15,0-18 1,0 18-16,0 0 15,0-35-15,0 35 16,0-1-16,0 1 16,0-35-16,0 35 15,0-18-15,0 0 16,0 1-16,0-19 16,0 1-16,0 35 15,0-18-15,0 1 16,0 16-16,0-34 15,0 35-15,0 0 16,0 0-16,0-18 16,0 36-16,0-1 15,0-17-15,0 18 16,0-1-16,0 1 16,0 17-16,0-17 15,0-1-15,0-17 16,0 18-16,0-19 15,0-16-15,0 17 16,0-18-16,0 0 16,0 1-16,0-1 15,0 0-15,0-17 16,0 35-16,0-36 16,0 19-1,0-1-15,0 0 16,0 0-16,0 1 15,0-1-15,0-17 16,0 17-16,0 0 16,0 18-16,0-35 15,0-1-15,0 19 16,0 17-16,0-1 16,0-16-1,0-1 1,0 0-16,0 18 15,0-18-15,0-17 16,0 0-16,-18 35 16,18-36-16,0 1 15,0 17-15,-18-17 16,18-1 0,0 1-1,0 0 32,0-1-31,-17 19-1,-1-1 17,18-17-1,0-1-31,0 1 15,-17-18 1,17 18 0,-18 17-1,18-18 1,-18-17 0,18 18-1,-17 0 1,-1-18-1,18 17 1,-18-17 0,1 0-1,-1 18-15,0 0 16,1-18 15,-1 0-31,-17 17 31,17-17-15,1 0-16,-19 0 16,1 18-1</inkml:trace>
  <inkml:trace contextRef="#ctx0" brushRef="#br0" timeOffset="3.01817E6">8890 14623 0,'18'0'63,"-1"-18"-63,1 18 16,0 0-16,17 0 15,18-18-15,-18 18 16,0 0-1,-17 0-15,17 0 16,18 0-16,-18 0 16,1 0-16,17 0 15,0 0-15,17 0 16,-17 0-16,-18 0 16,18 0-16,0 0 15,-18 0-15,18 0 16,0 0-16,0 0 15,-35 0-15,35 0 16,-18 0-16,0 0 16,1 0-16,16 0 15,1 0 1,-17 0-16,-1 0 16,18 0-16,0 0 0,-36 0 15,19 0 1,-1-17-16,0 17 15,1 0 1,-1 0-16,0 0 16,0 0-16,1 0 15,-19 0-15,36 0 16,-18 0-16,1 0 16,-19 0-16,19 0 15,-1 0-15,0 0 16,18 0-16,-18 0 15,1 0-15,17 0 16,-1 0-16,-34 0 16,17 0-16,-17 0 15,17 0-15,-17 0 16</inkml:trace>
  <inkml:trace contextRef="#ctx0" brushRef="#br0" timeOffset="3.01945E6">8837 15152 0,'0'-18'16,"18"18"0,17 0-16,-17 0 15,17 0-15,0 0 16,18 0-16,0 0 16,-35 0-16,35 0 15,17 0-15,1 0 16,-1 0-16,18 0 15,-35 18-15,18-18 16,-36 0-16,0 0 16,18 0-16,-17 0 15,17 35-15,35-35 16,-35 18-16,0-18 16,-36 0-16,36 0 15,18 17-15,-18-17 16,-36 0-16,36 0 15,-18 0-15,18 0 16,-17 0-16,-1 0 16,0 0-16,-17 0 15,17 0 1,0 0-16,1 0 16,17 0-16,-18 0 15,-17 0 1,-1 0-16,18 0 15,-17 0-15,0 0 16,-1 0 0,1 0-16,0 0 15,-1 0-15,1 0 16,0 0 0,-1 0-16,1 0 15,-1 0 1,1 0-1</inkml:trace>
  <inkml:trace contextRef="#ctx0" brushRef="#br0" timeOffset="3.02065E6">8802 15699 0,'17'0'47,"19"0"-32,-1 0 1,-17 0-16,35 0 16,-1 0-1,1 0-15,0 0 16,18-18-16,-1 18 16,1 0-16,0 0 15,-1 0-15,1 0 16,-18 0-16,17 0 15,-17 0-15,0 0 16,-18 0-16,18 0 16,0 0-16,18 0 15,-18 0-15,-18 0 16,18 0-16,17 0 16,-17 0-16,-18-18 15,1 18-15,-19 0 16,19 0-16,17 0 15,-18 0-15,0 0 16,-17 0-16,17 0 16,-17 0-16,35-17 15,-18 17-15,0 0 16,-17 0-16,17 0 16,-17 0-16,17 0 15,0 0 1,-17 0-1,0 0 1,-1 0 0,1 0-1,-1 0 1,19 0 15,-19 0-15</inkml:trace>
  <inkml:trace contextRef="#ctx0" brushRef="#br0" timeOffset="3.02192E6">8661 16104 0,'17'0'63,"1"0"-63,35 0 16,-18 0-16,-17 0 15,17-17-15,18 17 16,18 0-16,-1 0 15,-17 0 1,35 0-16,0 0 16,1 0-16,-36 0 15,17 0-15,-17 0 16,35 0-16,-35 0 16,18 0-16,-18 17 15,-18-17-15,18 0 16,-36 0-16,36 0 15,0 0-15,-17 0 16,16 0-16,1 0 16,0 0-16,-35 0 15,17 0-15,0 0 16,1 0-16,-1 0 16,0 0-16,18 0 15,-35 0-15,35 0 16,0 0-16,-18 0 15,18 0-15,0 0 16,0 0-16,-18 0 16,0 0-16,1 0 15,-1 0-15,18 0 16,-36 0 15,-34 18 47</inkml:trace>
  <inkml:trace contextRef="#ctx0" brushRef="#br0" timeOffset="3.02307E6">8678 16651 0,'36'0'63,"-1"0"-63,18 0 15,-36 0-15,36-18 16,0 18-16,0 0 15,-18-17-15,18-18 16,0 35-16,-17 0 16,69 0-16,-16 0 15,16 0-15,-34 0 16,17 0-16,36 0 16,-19 0-16,-34 0 15,0 0-15,-18 0 16,-36 0-16,36 0 15,-18 0-15,1 0 16,17 0-16,-1 0 16,-16 0-16,17 0 15,-18 0-15,0 0 16,1 0-16,-1 0 16,0 0-1,0 0-15,1 0 16,17 0-16,-36 0 15,1 0-15,-1 0 16,19 0 0,-19 0-16,1 0 31,0 0-31,-1 0 16,1 0 15,0 0-16</inkml:trace>
  <inkml:trace contextRef="#ctx0" brushRef="#br0" timeOffset="3.02449E6">8555 17022 0,'0'17'31,"17"-17"-15,1 0-16,0 0 15,17 0-15,18 18 16,-35-18-16,35 0 15,35 0-15,-18 17 16,89 19-16,-88-36 16,52 17-1,1 1-15,-36-18 0,18 18 16,17 17-16,-70-35 16,35 0-16,18 0 15,-18 18-15,-17-1 16,-1-17-1,36 0-15,-53 0 16,0 0-16,18 0 16,-54 0-16,36 0 15,0 0-15,-18 0 16,1 0 0,-1 0-1,-18 0-15,1 0 16,0 0-16,-1 0 15,1 0-15,0 0 16,35-17-16,-36 17 16,1 0-1,17 0-15,0 0 16,18 0 0,-35 0-1,0 0 1,-1 0-16,1 0 62</inkml:trace>
  <inkml:trace contextRef="#ctx0" brushRef="#br0" timeOffset="3.03782E6">8978 14235 0,'35'0'140,"-17"0"-140,17 0 16,-17 0 0,17 0-1,-17 0 16,17 0 1,-17 0-1,0 0 16</inkml:trace>
  <inkml:trace contextRef="#ctx0" brushRef="#br0" timeOffset="3.04384E6">9296 15240 0,'-36'0'62,"19"0"-46,-18 0-1,35 18 1,-36-18 0,36 17-1,-17-17-15,17 18 16,-18 0-16,0-1 15,1 1-15,-19 17 16,1 0 0,0 1-16,17-19 15,1 1-15,-1 0 16,0-1 0,1 1-16,-1 0 15,18-1 1</inkml:trace>
  <inkml:trace contextRef="#ctx0" brushRef="#br0" timeOffset="3.04453E6">9807 15346 0,'-17'0'15,"-19"17"-15,1-17 16,17 18 0,-17 0-1,0-1 1,17 1 0,1 0-16,-1 17 15,0-35-15,1 35 16,-19-17-16,19 0 15,-1 17 1,0-18 0,1 1 15,17 0-15</inkml:trace>
  <inkml:trace contextRef="#ctx0" brushRef="#br0" timeOffset="3.04515E6">10213 15381 0,'-18'0'0,"1"0"15,-1 0 1,0 0-16,1 18 0,-36 17 16,35-35-16,-17 35 15,0-17 1,-1 17-16,19 1 15,-1 16 1,18-34-16,-18 0 16,18-1 109,36-17-125</inkml:trace>
  <inkml:trace contextRef="#ctx0" brushRef="#br0" timeOffset="3.04579E6">10707 15416 0,'0'0'0,"-18"0"16,1 18-1,-1-18 1,0 0-16,-17 18 16,17-18-1,1 17-15,-1-17 16,18 18 15,-18 0 0</inkml:trace>
  <inkml:trace contextRef="#ctx0" brushRef="#br0" timeOffset="3.04681E6">10636 15293 0,'0'0'0,"-17"0"16,-1 0 0,0 0-16,1 0 15,-1 0-15,0 0 16,1 0 0,-18 0-16,35 18 15,-18-1 1,0 1-16,1-18 15,17 17 1,-18 1-16,0 0 16,1-1-1,-1 1 1,0 0-16,18-1 16,-35-17-1,53 36 79,-18-19-78</inkml:trace>
  <inkml:trace contextRef="#ctx0" brushRef="#br0" timeOffset="3.04745E6">11024 15328 0,'-35'0'32,"17"0"-17,1 0-15,-19 0 16,19 18-1,-18 17 1,17-17 0,0-1-16,1 1 15,-1 0 1,18 17 0,-18-35 15</inkml:trace>
  <inkml:trace contextRef="#ctx0" brushRef="#br0" timeOffset="3.06519E6">7691 15117 0,'17'0'313,"1"0"-251,-1 0-46,1 0-16,0 0 16,-1 0-1,19 0 1,-36-18-16,17 18 15,19 0 1,-19 0 0,1 0-1,0 0-15,-1 18 16,1-18 46,-18 17-15,-18 1-15,1-18-17,-1 17-15,-17-17 31,17 18-15,-17 0 0,-1-18-1,19 17 1,-1-17 0,0 0-1,1 0 1,-1 18 78,18 0-63,18-18-31,-1 17 15,1-17-15,0 18 16,17 0 0,0-1-1,-17 1 1,0-18 0,-1 0-1,1 17 1</inkml:trace>
  <inkml:trace contextRef="#ctx0" brushRef="#br0" timeOffset="3.06612E6">8061 15046 0,'0'0'0,"-18"35"63,18 18-47,0-35-1,0 17 1,0-17-16,0-1 15,0 1 1,0 17-16,0-17 31,0 17-31,18-17 32,0-18 14,-1 0-30,1 0 0,0 0 46,-1 0-31,1 0-31,-18-18 32,0-17-17,0 17-15,0 1 16,0-1 0,0 0-1,0 1 1,-18-1-16,1 0 15,17 1 17,-18 17-17,0-18 1</inkml:trace>
  <inkml:trace contextRef="#ctx0" brushRef="#br0" timeOffset="3.06706E6">8308 15134 0,'-18'0'94,"18"18"-47,0-1-31,0 1-1,0 0 1,18 17 0,0-17 15,-1-18 0,1 0 0,-1 0-15,1 0 31,0 0 62,-18-18-93,0 0-1,0 1-15,0-1 16,0-17 0,-18 35-1,0 0 17,18-18-32,-17 18 15,-1 0 1,1 0-1,-1 0-15,0 0 16</inkml:trace>
  <inkml:trace contextRef="#ctx0" brushRef="#br0" timeOffset="3.06797E6">8590 15152 0,'-18'0'79,"1"0"-64,-1 35-15,18-17 31,0 17-15,0-17 31,0-1-31,0 1 30,18-18 1,-1 0 0,1 0-16,-18-35 48,18 35-64,-18-18 1,0-17-16,0 17 15,0-17 32,0 17-15</inkml:trace>
  <inkml:trace contextRef="#ctx0" brushRef="#br0" timeOffset="3.08473E6">10548 13705 0,'0'-17'16,"0"-1"0,0 0-16,0 1 15,0-1-15,0-17 16,-18 17-16,18 1 16,-17 17-1,-1-36-15,1 1 16,-19 0-1,19 17-15,-19-17 16,19 17-16,-19 1 16,1-1-1,35 0-15,-53 1 16,18-1-16,17 0 16,-17-17-16,-18 0 15,35 17-15,-34 1 16,16-19-16,1 19 15,0 17-15,-1-36 16,19 19-16,-19 17 16,-16-18-16,16 18 15,19 0 1,-1 0-16,0 0 16,1 0-16,-1 0 15,0 0-15,1 0 16,-1 0-16,-17 0 15,17 0 1,-17 0-16,0 0 16,-1 0-16,19 0 15,-36 0-15,0 0 16,18 18-16,-36-1 16,18 19-16,-53 17 15,53-53-15,-52 53 16,52-18-16,0-18 15,-53 36 1,18-17-16,17-19 16,36 1-16,-36 35 15,36-36-15,-18 19 16,0-36-16,18 35 16,0-17-16,-18 52 15,0-52-15,35 17 16,-35 18-16,-17 35 15,-1-35-15,18 35 16,-35 18-16,35-35 16,0 17-16,18-53 15,-18 71-15,-17-53 16,34 18-16,-34 34 16,-1 1-16,18 18 15,-17-1-15,-1 36 16,1-36-16,17 1 15,-18-1-15,-17 18 16,53-17-16,-1-36 16,19 18-16,-1-36 15,-17 36-15,17 0 16,18-35-16,-17-1 16,17 1-1,-18 35-15,18-18 16,0 0-16,0 0 15,0 36-15,0-36 16,0 18-16,0-18 16,0 35-16,0-34 15,0-19-15,0 1 16,0-18-16,0 17 16,0-35-16,0 54 15,0-19-15,0-17 16,0 18-16,53 35 15,-36-54-15,-17 1 16,53 36-16,-35-37 16,0 1-1,-1-17-15,1-1 16,-18 0-16,0-17 16,18 17-16,34 36 15,-16-18 1,-1-1-16,-17-34 15,17 0 1,-17 17-16,17-35 16,18 35-16,-36-35 15,36 36-15,-35-36 16,35 17-16,-35-17 16,17 18-16,18-18 15,17 0-15,-34 0 16,16 18-16,1-18 15,18 17-15,-18-17 16,35 18-16,-53-18 16,36 17-16,-1-17 15,54 0-15,-71 0 16,35 0-16,-17 0 16,-1 0-16,18 0 15,0 0-15,1 0 16,-19 0-16,1 0 15,35 0-15,-36 0 16,1 0-16,-1 0 16,1 0-16,-18 0 15,0 0-15,0 0 16,-18 0-16,18 0 16,-18 0-16,0 0 15,18 0 1,-17 0-1,-19 0-15,36-17 0,-35-1 16,52 1 0,-17-1-16,35-17 15,-35 35-15,18-18 16,17-35-16,-17 35 16,17-17-16,-18 0 15,36 17-15,-53 1 16,-18-36-16,36 53 15,0-36-15,-54 1 16,18 35-16,18-18 16,-35 1-16,53-1 15,-19 1-15,-16-1 16,-1-17-16,18 17 16,-18 18-16,0 0 15,1-53-15,-19 53 16,19-35-16,-1 17 15,0-17-15,1 0 16,-1-1-16,-18 1 16,19 17-16,17-52 15,-36 70-15,36-53 16,-53 35 0,35-17-16,1-18 15,-19 53-15,1-35 16,17 0-16,-17 17 15,17-17-15,-17-1 16,17-17-16,-17 36 16,35-71-16,-36 52 15,36-52-15,-35 18 16,0-1-16,-1 0 16,18-17-16,-17 18 15,17-18-15,-17-18 16,0 18-16,-1 17 15,1-35-15,-18 36 16,0-36-16,35 35 16,-17-35-16,-18 36 15,0-71-15,0 70 16,0 1-16,0-1 16,0-35-16,0 36 15,0-1-15,0-17 16,0-36-16,0 19 15,0 16-15,0 19 16,0-1-16,-18-17 16,1-35-16,-1 70 15,18-36 1,-18 37-16,1-1 16,-1 0-16,-17 0 15,17 18-15,0-18 16,1 17-16,-1 1 15,1-18 1,-1 18-16,0 0 16,-17-1-16,17 1 15,-17 0-15,35 17 16,-18-17-16,-17 0 16,0-1-16,0 1 15,-1 17-15,-17-35 16,36 36-16,-19-18 15,1 17-15,18 0 16,-54 1-16,53-19 16,-35 19-16,-17-36 15,-18-35-15,35 17 16,-35 36-16,35-36 16,-18 54-16,36-19 15,17 36-15,-17-17 16,0 17-1,-1 0-15,19 0 16,-19-18-16,19 0 16,-18 18-16,-1 0 15,19 0 1,-1 0-16,0 0 16,-17 0-16,17 0 15,-34 0 1,16 18-1,19-18-15,-1 0 16,0 0-16,1 0 16,-19 0-1,19 18-15,-1-1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9-10T07:55:33.4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4357 3616 0,'0'35'172,"0"18"-172,0 0 16,0 0-16,0-18 16,0 1-16,0 34 31,0-17-31,0-18 0,0 18 15,0 0 1,0-35-16,0 17 16,0 18-16,0 18 15,0-36 1,0 0-16,0 18 16,0-18-16,0 18 15,0 0-15,0 18 16,0-18-16,0 17 15,0 1-15,0-1 16,0 1-16,0-1 16,0 1-16,0 17 15,0-17-15,0-1 16,0-34-16,0 34 16,0-17-16,0 18 15,0-36-15,0 0 16,0 18-16,0 0 15,0 0-15,0-18 16,0 18-16,0 0 16,0 17-16,0-17 15,0-17-15,0 17 16,0 0 0,0 17-16,0-17 0,0 0 15,0 17-15,0-34 16,0 17-1,0 17-15,0-17 16,0 0-16,0 18 16,0-18-16,0-1 15,0 1-15,0-17 16,0 17-16,0-1 16,0 1-16,0-17 15,0-1-15,0 18 16,0 17-16,0-34 15,0 34-15,0-17 16,0 0-16,0-35 16,0 35-16,0 0 15,0-18-15,0 18 16,0 0-16,0 0 16,0-18-16,0 0 15,0 18-15,0-35 16,0-1-16,0 1 15,0 17 1,0-17 62</inkml:trace>
  <inkml:trace contextRef="#ctx0" brushRef="#br0" timeOffset="3150.7371">4374 3581 0,'18'0'31,"0"0"-15,17 0-1,-17 0-15,17 0 32,0 0-32,-17 0 15,17 0 1,-17 0-16,-1 0 15,1 0-15,0 0 16,-1 0-16,1 0 16,0 0-16,17 0 15,-17 0-15,-1 0 16,1 0-16,17 0 16,0 0-16,-17 0 15,0 0-15,-1 0 16,1 0-16,0 0 31,17 0-15,-18 0-1,19-18-15,-1 18 16,0 0 0,18 0-16,-18 0 15,-17 0-15,0-35 16,17 35-16,-17 0 15,17 0-15,-17 0 16,35 0 0,-1 0-16,1 0 15,0 0-15,18 0 16,-36 0-16,-17 0 16,17 0-16,-17 0 15,17 0-15,-17 0 16,17 0-1,-18 0 1,19 0-16,-19 0 16,1 0-16,17 0 15,-17 0-15,17 0 16,-17 0-16,17 0 16,-17 0-16,17 0 15,0 0-15,18 0 16,0 0-16,-18 0 15,18 0-15,0 0 16,0 0-16,-18 0 16,18 0-1,-17 0-15,-19 0 0,1 0 16,17 0-16,-17 0 16,17 0-1,0 0 1,-17 0-16,0 0 15,-1 0 1,1 0-16,0 0 47,-1 0-31,1 0-16,35 0 15,-18 0-15,18 0 16,0 0-16,-18 0 15,-17 0 1,-1 0 15,1 0-15,0 0 0,17 0-16,-17 0 15,35 0-15,-36 0 16,36 0-1,-35 0-15,17 0 16,-17 0-16,17 0 16,-17 0-16,-1 0 15,1 0 1,0 35 281,-18 53-297,0-17 15,0 17-15,0 0 16,0 0-16,0 36 16,0-18-1,0-36-15,0 18 16,0-17-16,0 0 16,0-1-16,0 18 15,0-35-15,0-35 16,0 17-16,0 18 15,0-35-15,0 35 16,0-18-16,17 18 16,-17 0-16,0 0 15,0 17-15,0 1 16,0 17 0,0 0-16,0-35 15,0 35-15,0 18 16,0-53-16,0 18 15,0 17-15,0 0 16,0 0-16,0-53 16,0 36-16,0-18 15,0 0-15,0 0 16,0 0-16,0 17 16,0-17-16,0 18 15,0-1 1,0-17-16,0 18 15,0-18-15,0 17 16,0-35-16,0 18 16,0 0-16,0 0 15,0-35-15,0 35 16,0-18-16,0 0 16,0 18-16,0-18 15,0 1-15,0-1 16,0-17-16,0 17 15,0 0-15,0 1 16,0-19-16,0 18 16,0 1-16,0-1 15,0-17-15,0 17 16,0-17 0,0 17-16,0-18 15,0 1-15,0 0 16,0-1-16,0 1 15,0 0-15,0-1 16,0 1 0,0 0-16,0-1 15,0 1 1,18 0 15,-18-1-15,0 1-16,0-1 15,17-17-15,-17 18 16</inkml:trace>
  <inkml:trace contextRef="#ctx0" brushRef="#br0" timeOffset="5038.9173">4374 8149 0,'18'0'31,"0"-17"-31,17-1 32,0 18-17,-17 0-15,35 0 16,-36 0-16,36-18 15,0 18-15,18-17 16,-36 17-16,0 0 16,18 0-16,-17 0 15,17 0-15,17 0 16,1 0-16,-18 0 16,17 0-16,-17 0 15,18 0-15,-36 0 16,35 0-16,-17 0 15,18 0-15,-36 0 16,0 0-16,18 0 16,0 0-16,0 0 15,-18 0-15,18 0 16,-35 0-16,35 0 16,0 0-1,-18 0-15,0 0 16,1 0-16,-1 0 15,0 0 1,18 0-16,-35 0 0,35 0 16,0 0-1,-36 0-15,36 0 16,-18 0-16,1 0 16,-1 0-1,0 0-15,-17 0 16,17 0-1,1 0-15,-19 0 16,18 0-16,1 0 16,-1 0-16,-17 0 15,-1 0-15,1 0 16,17 0-16,-17 0 16,-1 0-16,1 0 15,17 0-15,1 0 16,-19 0-1,19 0 1,-19 0-16,1 0 16,-1 0-16,1 0 15,17 0 1,-17 0-16,0 0 16,-1 0-1,1 0-15,17 0 31,-17 0-31,0-18 16,17 18 0,-18 0-1,19 0 1,-19 0 15,19 0 0,-1-35-15,-17 35 0,-1 0 15</inkml:trace>
  <inkml:trace contextRef="#ctx0" brushRef="#br0" timeOffset="6910.4794">7549 3739 0,'18'0'110,"17"0"-110,18 0 15,-17 0 1,-1 0-16,0 0 16,-17 0-16,-1 0 15,19 0 1,-19 0-16,1 0 16,17 0-16,1 0 15,-19 0-15,1 0 16,-1 0-16,1 0 15,17 0-15,-17 0 32</inkml:trace>
  <inkml:trace contextRef="#ctx0" brushRef="#br0" timeOffset="7889.3452">7549 4004 0,'-17'18'78,"52"-1"-47,0-17-15,-17 0-16,17 0 15,-17 0-15,17 0 16,-17 0-1,-1 0-15,19 0 16,-19 0 0,1 0-16,0 0 15,-1 0 1,1 0 0,0 0-16,-1 0 46,1 0-30</inkml:trace>
  <inkml:trace contextRef="#ctx0" brushRef="#br0" timeOffset="8634.1893">7585 4216 0,'0'35'78,"70"-17"-62,18-18-16,1 35 16,-1-17-16,0-1 15,-17-17-15,-1 18 16,-35-18-16,-17 0 16,0 0-16</inkml:trace>
  <inkml:trace contextRef="#ctx0" brushRef="#br0" timeOffset="9472.4625">7479 4639 0,'0'0'0,"18"0"15,-1 0 1,18 0-16,-17 18 16,0-18-16,17 0 15,18 0-15,-18 0 16,18 0-16,-18 0 16,1 0-1,-19 0-15,1 0 31,0 0-31,-1 0 0,19 0 47,-19 0-15</inkml:trace>
  <inkml:trace contextRef="#ctx0" brushRef="#br0" timeOffset="12272.8828">8043 3104 0,'0'18'140,"0"17"-140,0-17 16,0 35-16,0-18 31,0-17-31,18-1 16</inkml:trace>
  <inkml:trace contextRef="#ctx0" brushRef="#br0" timeOffset="13606.9848">7955 3052 0,'18'0'63,"17"-18"-32,-17 18-15,-1 0-1,1 0-15,0 0 32,-1 0-17,1 0 1,0 0 0,-18 18-1,35-18-15,0 0 16,0 17-16,-17-17 15,-18 18-15,18-18 32,-1 17-17,-17 1 1,0 0 0,18 17-1,-18-17 1,0 17-1,0-17 17,0 17-1,0-18-31,-18 1 31,-17 0 0,35-1-31,-18-17 16,18 18-16,-35-18 16,0 18 15,17-18-15,1 17 15,-1-17-16,0 0 1</inkml:trace>
  <inkml:trace contextRef="#ctx0" brushRef="#br0" timeOffset="15206.9594">8484 3228 0,'-17'0'0,"-1"0"15,0 0 1,18 18 125,0-1-126,0 1 1,0-1 0,18 1 15,0 0 16,-1-18 0,1 0-32,0 0 1,-1 0 15,1 0 16,-1 0-31,1 0-1,0 0 1,-1-18-1,-17 0 32,0 1 0,0-1 0,-17 18-16,-1-17 16,0 17 47,1 0-47</inkml:trace>
  <inkml:trace contextRef="#ctx0" brushRef="#br0" timeOffset="16639.3622">8043 4868 0,'0'18'94,"0"0"-94,0-1 15,0 19-15,0-1 16,0 0-16,0 0 16,0-17-1</inkml:trace>
  <inkml:trace contextRef="#ctx0" brushRef="#br0" timeOffset="17712.0609">8079 4833 0,'17'0'32,"1"0"-1,0 0-31,-1 0 16,1 0-16,17 0 31,-17 0-31,-1 18 47,-17-1-47,18-17 15,-18 18-15,18-18 16,-18 18 0,0-1-1,0 1-15,0 0 16,0-1-1,0 18 1,0-17 0,0 0-16,-18-1 15,0 1-15,18 0 16,-17-18 0,17 17-16,-18 1 15,0-18 16,1 0-15,-1 18 0,1-18-16,-1 0 15,0 0 17,-17 17-32,17-17 93</inkml:trace>
  <inkml:trace contextRef="#ctx0" brushRef="#br0" timeOffset="18577.7739">8414 5009 0,'17'0'47,"1"0"-32,0 0 1,-1 0 0,1 0-16,0 18 31,-18 0 47,0-1-62,0 1-1,0 0 1,0 17 0,0-17-1,0-1-15,-18 1 16,18-1-1,0 1 1</inkml:trace>
  <inkml:trace contextRef="#ctx0" brushRef="#br0" timeOffset="19154.3064">8449 5168 0,'0'-17'31,"18"17"0,-1 0-31,1 0 31,0 0-31,-1 0 16,1 0-16,-1 0 47,1 0-16,0 0-31,-1-18 47</inkml:trace>
  <inkml:trace contextRef="#ctx0" brushRef="#br0" timeOffset="21177.4116">5486 4128 0,'-18'17'78,"18"1"-62,0-1-16,0 36 15,18-17 1,17-1-1,-35-17-15,18-1 16,-1 1 0,19 17 15,-19-17-15,1-18 15,-53 0 63,-1 0-79,1 0 1,17 0-1,1 0-15,-1 0 32,0 0-17,1 0 1,-1 0-16,18-18 16,0 0-1,0 1-15,0-1 31,0 1 1,18-19-32,17 36 15,-17-17 1,17 17-16,-17 0 16,17 0-16,0 0 15,0-36 1,1 36-1,-1 0-15,18-17 16,-53-1 78,-18 0-63,-17 1-15,-18-1-1,35 18-15,-34 0 16,-1-35 0,17 35-16,-17-18 15,18 18-15,18 0 16,-1 0-16,18-17 15,-18 17-15,1 0 125,34 35-109</inkml:trace>
  <inkml:trace contextRef="#ctx0" brushRef="#br0" timeOffset="22330.3178">6033 4110 0,'0'18'62,"0"-1"-62,0 36 16,0 0-1,0-35-15,0-1 16,0 19-16,0-19 16,0 1-1,0-1 1,17-17 109,-17-17-110,18 17-15,-1-35 16,1 35-16,-18-36 16,18 19-1,-1 17 63,1 0-62,0 0 0,-1 17-1,-17 1 32,0 0-31,0 17-16,0-18 31,0 1-31,0 0 16,-17-1 15,-1-17-15,-17 0-1,17 0 1,0 0-16,1 0 15,-1 0 1,1 0 0</inkml:trace>
  <inkml:trace contextRef="#ctx0" brushRef="#br0" timeOffset="22901.3086">6350 4339 0,'18'0'125,"-1"0"-94,-17 18-15,18-18 0,0 0 15,-1 0-15,1-18-16,17 1 15,-17-19-15,-1 36 16</inkml:trace>
  <inkml:trace contextRef="#ctx0" brushRef="#br0" timeOffset="23366.6621">6562 4075 0,'0'35'32,"0"18"-32,0-18 15,0 18-15,0 0 16,0 0 0,0-18-16,0 0 15,0-17-15,0 0 0,0-1 16</inkml:trace>
  <inkml:trace contextRef="#ctx0" brushRef="#br0" timeOffset="24319.6708">6438 4198 0,'18'0'78,"-1"0"-78,1 0 16,0 0-1,-1 0 1,1 0 31,0 0-16,-1 0-15</inkml:trace>
  <inkml:trace contextRef="#ctx0" brushRef="#br0" timeOffset="26783.5018">3863 3845 0,'18'0'0,"17"0"16,-18 0 0,19 0-16,-19 0 15,1 0-15,17 0 16,1 0-16,-1 0 16,0 18-1,0-18-15,-17 0 16,0 0-1,-1 0-15,1 0 32,0 0-32,-1 0 31</inkml:trace>
  <inkml:trace contextRef="#ctx0" brushRef="#br0" timeOffset="27447.7249">3845 4075 0,'0'0'0,"18"0"16,0 17-16,-1 1 15,1 0-15,-1-18 16,1 0-16,0 0 16,17 0-16,18 0 15,-35 0-15,17 17 16,0-17-16,0 0 15,-17 0-15,0 0 16,17 0 0,-17 0-1,-1 0-15</inkml:trace>
  <inkml:trace contextRef="#ctx0" brushRef="#br0" timeOffset="28000.7544">3775 4463 0,'0'0'0,"35"17"0,0-17 16,1 18 0,-36 0-16,35-18 15,0 0-15,18 0 16,0 35-16,-18-35 16,18 0-16,-35 0 15,17 0-15,0 0 16,-17 17-16,0-17 15</inkml:trace>
  <inkml:trace contextRef="#ctx0" brushRef="#br0" timeOffset="28536.3917">3739 4904 0,'0'0'0,"36"0"15,34 0-15,-17 35 16,0-35 0,0 18-16,-35-18 15,35 0-15,-36 0 16,19 0-1,-19 0-15,36 0 0,0 0 16,-35 0 0,17 0-16,-17 0 15</inkml:trace>
  <inkml:trace contextRef="#ctx0" brushRef="#br0" timeOffset="29078.9341">3828 5292 0,'17'0'0,"19"0"16,-36 17-16,17-17 15,18 18 1,1-18-16,-19 0 0,19 0 16,-1 0-16,0 0 15,-17 0-15,0 0 16,17 0 0,-18 0-1,1 0 1,0 0-1</inkml:trace>
  <inkml:trace contextRef="#ctx0" brushRef="#br0" timeOffset="29962.603">3828 3298 0,'-18'18'31,"0"17"-15,1-17-16,-19 35 15,19-18-15,-1-35 16,18 53-16,0-35 16,-17-1-16,-1 19 15,18-19 1</inkml:trace>
  <inkml:trace contextRef="#ctx0" brushRef="#br0" timeOffset="30472.2924">3792 3351 0,'18'0'0,"0"0"16,-1 36-1,-17-19-15,0 19 16,18-36-16,-18 70 16,18-52-1,-18-1-15,17 36 16,-17-17-16,0-1 16,18-17-1,-1-1 1</inkml:trace>
  <inkml:trace contextRef="#ctx0" brushRef="#br0" timeOffset="31137.4753">3687 3475 0,'17'0'0,"1"0"16,17 17 0,-17-17-1,-1 0 1,1 18-1,0-18 1</inkml:trace>
  <inkml:trace contextRef="#ctx0" brushRef="#br0" timeOffset="32033.7628">3933 3475 0,'0'17'47,"18"1"-32,-18 0 1,18-1 0,-1 1 15,1 0 0,0-18-15,-1 0 15,1 0-15,0 0 15,-1 0-15,19 0-1,-36-18 1,0 0-1,0-17 1,0 17 0,0-17 15,0 18-15,-18 17-16,0-18 15,-17 0 1,17 18 62,1 0-31,-19 0-32</inkml:trace>
  <inkml:trace contextRef="#ctx0" brushRef="#br0" timeOffset="33063.4149">3669 5574 0,'-18'-18'31,"-17"18"-31,17 18 16,1 52-16,-19-52 15,36 0-15,0-1 16,0 19 0,0-19 93</inkml:trace>
  <inkml:trace contextRef="#ctx0" brushRef="#br0" timeOffset="33623.3285">3669 5556 0,'35'0'15,"-17"0"16,-18 18 1,0 0-32,17-18 15,-17 35-15,18 0 16,-18-17 0,0 17-16,18-17 15,-18-1-15,17 1 16</inkml:trace>
  <inkml:trace contextRef="#ctx0" brushRef="#br0" timeOffset="34102.9583">3581 5662 0,'35'0'15,"-17"0"1,-18 18 0,35-18-1,-17 0 1,17 0 0</inkml:trace>
  <inkml:trace contextRef="#ctx0" brushRef="#br0" timeOffset="34871.4245">3916 5662 0,'17'0'15,"-17"18"64,0-1-79,0 1 15,0 0 1</inkml:trace>
  <inkml:trace contextRef="#ctx0" brushRef="#br0" timeOffset="35944.5649">4057 5662 0,'0'18'78,"0"17"-78,0-17 32,0-1-17,18-17 126,-1 0-79,1 0-30,-18 18 15,18-18-32,-18 18 1,0 17 31,0-18 15,-18-17-46,0 0-1,1 0 1,-1 0 15,0 18-31,1-18 16</inkml:trace>
  <inkml:trace contextRef="#ctx0" brushRef="#br0" timeOffset="36623.2561">4057 5662 0,'18'0'15,"-1"0"1,1 0 0,0 0 31,-1 0-32,1 0 16</inkml:trace>
  <inkml:trace contextRef="#ctx0" brushRef="#br0" timeOffset="53369.2331">13300 3263 0,'0'18'78,"-18"-18"-31,18 17-47,0 19 15,0-1-15,0-17 0,0 17 16,0 18 0,0-18-16,0 18 15,0 0-15,0 18 16,0-1-16,0-17 16,0 35-16,0-17 15,0-1-15,0-34 16,0 17-16,0 17 15,0-52-15,0 35 16,0-18-16,0-17 16,0 17-16,0-18 15,0 19-15,0-1 16,0 0-16,0 1 16,0 16-16,0 1 15,0 0-15,0-17 16,0 16-16,0 1 15,0-17-15,0 17 16,0-18-16,0 35 16,0-17-16,0-17 15,0 17-15,0-1 16,0 1-16,0-17 16,0 17-16,0-36 15,0 36 1,0 0-16,0-35 15,0 35-15,0-18 16,0 0-16,0 0 16,0 1-16,0 17 15,0-18-15,0-17 16,0 34-16,0 1 16,0-17-16,0 17 15,0-1-15,0-16 16,0 17-16,0 0 15,0-36-15,0 19 16,0 16-16,0-16 16,0 17-16,0 0 15,0-1-15,0 1 16,0 0-16,0 18 16,0-36-16,0-17 15,0 35-15,0-36 16,0 1-1,0 0 1,0-1 47</inkml:trace>
  <inkml:trace contextRef="#ctx0" brushRef="#br0" timeOffset="56355.5771">13264 3228 0,'0'-18'31,"18"18"0,17 0-15,-17 0-1,0 0 1,-1 0-16,1 0 16,0 0-1,-1 0-15,1 0 16,17 0-16,-17 0 15,-1 0-15,19 0 16,-1 0 0,-17 0-16,34 0 15,-34 0-15,17 0 16,18 0-16,-35 0 16,0 0-1,-1 0 16,1 0-15,0 0-16,17 0 16,0 0-16,0 0 15,-17 0-15,17 0 16,-17 0-16,52 0 16,-34 0-16,-1 0 15,0 0-15,1 0 16,17 0-1,-18 0-15,0 0 16,0 0 0,1 0-16,-19 0 15,36 0-15,-35 0 16,17 0-16,0 0 16,18 0-16,-17 0 15,-19 0-15,18 0 16,-17 0-1,35 0-15,-35 0 16,17 0-16,-17 0 16,17 0-16,-18 0 15,36 0-15,-17-17 16,-1 17 0,-17 0-16,-1 0 31,1 0-16,0 0-15,-1 0 16,18 0-16,1 0 16,-19 0-16,19 0 15,-19 0-15,1 0 16,0 0-16,17 0 16,-18 0-1,1 0 1,0 0-16,-1 0 15,1 0-15,0 0 16,17-18-16,0 18 16,1 0-16,-19 0 15,1-18 1,-1 18-16,1 0 16,17 0-16,-17 0 15,17 0 1,-17 0-1,17 0-15,0-17 16,1-1-16,-1 18 16,-17 0-16,-1 0 15,36 0-15,-53-18 16,18 18-16,17-17 31,-17 17 0,-18-18-15,0 36 203,0 17-219,17-17 15,-17 17-15,0 18 16,18-18-16,-18 0 16,18-17-16,-18 0 15,0 17-15,0-17 16,0 17-16,17-17 16,-17 34-1,0-16 1,0-19-16,0 19 15,0-19 1,18 36-16,-18-35 16,0 17-16,18 0 15,-18-17-15,0 35 16,0-35-16,0 17 16,0 18-16,0-18 15,0 0-15,0 18 16,0 18-16,0-18 15,0 0 1,0-18-16,0 18 16,17 0-16,-17 0 15,0-18-15,0 18 16,0-18-16,0 0 16,0 18-16,0-35 15,18 35-15,-18 17 16,0-17-16,0-17 15,0 17-15,0 0 16,0-36-16,0 18 16,0 18-16,0-17 15,0 17-15,0-18 16,0 0-16,0 36 16,0-18-16,0-18 15,0 0-15,0 0 16,0 1-16,0-1 15,0 18-15,0-18 16,0 18-16,0 0 16,0 0-16,0 0 15,0 0-15,0-18 16,0 0-16,0 18 16,0-18-1,0 36-15,0-53 16,0 35-16,0 0 15,0-36-15,0 36 16,0-18-16,0 1 16,0-19-16,0 19 15,0-1-15,0 0 16,0-17-16,0-1 16,0 19-16,0-1 15,0 0-15,0 18 16,0-18-16,0 1 15,0-19 1,0 1-16,0 0 16,0-1-16,0 1 15,0 0 48</inkml:trace>
  <inkml:trace contextRef="#ctx0" brushRef="#br0" timeOffset="58882.685">13247 6844 0,'0'0'0,"0"18"0,17-18 16,1 0-16,0 0 15,17 0 1,-17 0-16,-1 0 16,1 0-1,0 0 1,-1 0-16,1 0 15,-1 0 1,1 0-16,0 0 16,-1 0-16,1 0 15,17 0-15,1 0 16,-19 0 0,36 0-16,-53 17 15,18-17-15,17 0 16,0 0-16,1 0 15,17 0-15,-18 0 16,18 0 0,-18 0-16,0 0 0,18 0 15,0 0 1,0 0-16,-35 0 16,35 0-16,17 35 15,-52-35-15,17 0 16,0 0-16,1 0 15,-1 0-15,0 0 16,-17 0-16,17 0 16,18 0-16,-18 0 15,1 0-15,-1 0 16,0 0-16,18 0 16,-18 0-16,18 0 15,0 0-15,-35 0 16,35 0-16,0 0 15,-18 0-15,18 0 16,0 0-16,0 0 16,-36 0-16,19 0 15,-19 0-15,18 0 16,1 0-16,-1 0 16,-17 0-16,17 0 15,-17 0-15,-1 0 16,19 0-1,-19 0-15,1 0 16,-1 0 0,1 0-1,0 0-15,17 0 16,-17 0 0,-1 0-1,1 0 1,0 0-1,-1 0-15,1 0 16,-1 0 0,1 0-1,17 0 1,-17 0 0,0 0 15,-1 0-16,1 0 17,0 0-1,-1 0 0,1 0 16,-1 0 328,19 0-359,-19 0-1,1 0-15,0 0 16,-1 0 15,1 0 63,0 0-63,-1 0 0,1 0-15,-1 0 0,1-17 62,-18-1 31</inkml:trace>
  <inkml:trace contextRef="#ctx0" brushRef="#br0" timeOffset="60304.0068">14305 2540 0,'35'-18'32,"-17"1"77,-18-19-93,0 19-16,0-1 31,0 36 125,0 17-140,0-17-16,0 35 15,0-18-15,0 18 16,0-18-16,0 0 16,0 18-16,0-17 15,0-19 1,0 19-16,0-19 47</inkml:trace>
  <inkml:trace contextRef="#ctx0" brushRef="#br0" timeOffset="61536.5144">14640 2575 0,'0'18'94,"-17"17"-79,17-17-15,0 35 16,0-36-1,0 19 1,0-19-16,0 1 0,0 0 16,0-36 202,0 0-202,17 18-16,-17-17 16,0-1-16,0 0 15,18 18-15,-18-17 16,18-1-16,-18 0 16,17 18-1,-17-17-15,0-1 16,18 1-1,-1-1 1,-17 0-16,18 18 16,-18-17-16,0-1 109,18 18-93,-18-35-1</inkml:trace>
  <inkml:trace contextRef="#ctx0" brushRef="#br0" timeOffset="63062.7466">14764 2663 0,'-18'18'140,"18"0"-140,0-1 16,0 1-16,0 0 16,0-1-1,18-17 1,-18 18 281,35-18-110,-35 18-171,0-1 140</inkml:trace>
  <inkml:trace contextRef="#ctx0" brushRef="#br0" timeOffset="66510.5765">13018 3334 0,'17'17'62,"18"-17"-30,1 18-17,-19-18-15,1 0 16,0 0-16,17 0 16,-17 0-1,-1 0-15,1 0 16,-1 0-1,1 0 1</inkml:trace>
  <inkml:trace contextRef="#ctx0" brushRef="#br0" timeOffset="67162.8337">12982 3616 0,'18'0'31,"0"0"-15,-1 0 0,18 0-16,-17 0 15,0 0-15,17 0 16,-17 0 15,-1 0-15,1 0-1,0 0 1,17 18 0</inkml:trace>
  <inkml:trace contextRef="#ctx0" brushRef="#br0" timeOffset="67818.8821">12859 4022 0,'0'0'0,"17"0"0,-17 17 15,18-17-15,17 0 16,-17 0-16,0 0 16,-1 0-16,1 0 15,17 0 1,-17 0 0,17 0-1,-17 0 1,-1 0-16,1 0 15,0 0-15,-1 0 32,1 0 15,0 18-32,-1-18-15,36 18 16,-35-1-1,17-17-15,-17 18 16,-1-18-16,1 0 16</inkml:trace>
  <inkml:trace contextRef="#ctx0" brushRef="#br0" timeOffset="68800.6057">12912 4410 0,'35'0'47,"-17"0"-47,17 0 16,-17 0-16,-1 0 15,1 0 1,-1 0-16,1 0 16,17 0-1,-35 17-15,18-17 16,17 0-1,-17 18-15,0-18 16,-1 0 0,1 0-1,-1 0-15</inkml:trace>
  <inkml:trace contextRef="#ctx0" brushRef="#br0" timeOffset="69616.4356">12982 3881 0,'18'0'62,"0"0"-62,17 0 16,-18 0-1,19 0-15,-19 0 16,1 0 0,0 0-1,-1 0 1,1 0-16,0 0 94</inkml:trace>
  <inkml:trace contextRef="#ctx0" brushRef="#br0" timeOffset="70639.2251">13000 4851 0,'35'0'79,"0"0"-64,-17 0 1,17 0-16,-17 0 15,0 0-15,17 0 16,-17 0 0,-1 0-1,1 0 1,-1 0 0,1 0-1,0 0 1,-1 0 15</inkml:trace>
  <inkml:trace contextRef="#ctx0" brushRef="#br0" timeOffset="71681.4518">12806 2963 0,'0'36'62,"0"-1"-62,-18 0 16,1 0-16,17-17 16,0 0-1,0-1-15,-18 1 16</inkml:trace>
  <inkml:trace contextRef="#ctx0" brushRef="#br0" timeOffset="72359.3682">12859 2999 0,'0'17'94,"0"1"-79,0 17-15,17 0 16,-17-17 0,0 0 15</inkml:trace>
  <inkml:trace contextRef="#ctx0" brushRef="#br0" timeOffset="73623.962">12753 3122 0,'0'18'31,"18"-18"-15,-1 0-1,1 0 1,-1 0 0,1 0-1,0 0 17,-1 0-1,1 0-16,0 17 1</inkml:trace>
  <inkml:trace contextRef="#ctx0" brushRef="#br0" timeOffset="74619.3799">13053 3104 0,'0'18'93,"0"0"-61,0-1-17,0 1 17,0 0 30,17-18-31,-17 17-15,18-17 15,17 0-15,-17 0-1,-18-17 17,0-1-1,0 0-15,0 1 15,0-1-16,0 0 48,-18 1-32,1 17 16,-19 0-16,1 17-15,35 1-16,-17-18 16</inkml:trace>
  <inkml:trace contextRef="#ctx0" brushRef="#br0" timeOffset="80711.5888">16140 3316 0,'17'0'16,"1"0"-16,-1 0 31,1 0-31,0 0 16,-1 0-1,19 0-15,-19 0 32,1 0-17,0 0 1,-1 0 93</inkml:trace>
  <inkml:trace contextRef="#ctx0" brushRef="#br0" timeOffset="81320.9599">16122 3598 0,'18'0'0,"17"0"15,-18 0 1,19 0 0,-19 0-1,19 0 1,-19 0 15,1 0-31,0 0 47,-1 0-31</inkml:trace>
  <inkml:trace contextRef="#ctx0" brushRef="#br0" timeOffset="81856.0573">16122 3863 0,'18'0'15,"-1"0"-15,1 0 0,17 0 16,-17 0-1,17 0 1,-17 0-16,17 0 16,-17 0-16,-1 0 15,1 0-15,0 0 16,-1 0 0</inkml:trace>
  <inkml:trace contextRef="#ctx0" brushRef="#br0" timeOffset="82462.4648">16157 4180 0,'18'0'31,"17"0"-15,18 0 0,-18 0-16,1 0 15,-19 0-15,1 0 16,0 0-16,-1 0 16</inkml:trace>
  <inkml:trace contextRef="#ctx0" brushRef="#br0" timeOffset="83297.3509">16175 4480 0,'0'18'31,"0"0"-16,17-18 1,1 17 0,17 1-16,1-18 15,-19 0-15,36 0 16,-35 0-16,17 0 16,0 0-16,-17 0 15,0 0-15,-1 0 16,1 0-16,0 0 15</inkml:trace>
  <inkml:trace contextRef="#ctx0" brushRef="#br0" timeOffset="84208.3679">16563 2840 0,'0'35'62,"0"0"-46,0-17-1,0 35-15,0-35 16,0 17 0,0-17-16,0 17 31</inkml:trace>
  <inkml:trace contextRef="#ctx0" brushRef="#br0" timeOffset="85035.4576">16598 2769 0,'18'0'47,"-1"0"-32,19 18 1,-19 0-1,1-1 1,17 19 0,-35-19-16,18 1 15,0-1-15,-1 19 16,-17-19 15,0 1-15,0 0-1,0 17 1,-17 0 15,-1 0-15,0-35-16,1 18 31,-1-18-15,0 18-1,1-18 17</inkml:trace>
  <inkml:trace contextRef="#ctx0" brushRef="#br0" timeOffset="85969.9437">17198 3034 0,'0'0'0,"-18"0"15,1 0-15,-1 0 16,18 18 0,-35-1-16,35 1 31,0-1-16,-18 1-15,0 0 16,18-1 15,18 1-15,0-18 0,-18 18-16,17-18 15,19 0 48,-19 0-32,1 0 16,0 0-47,-18-18 15,0 0-15,17 18 16,-17-35-16,0 17 16,0 1 15,0-1 31,0 1-46,-17 17 0,-19-18-1</inkml:trace>
  <inkml:trace contextRef="#ctx0" brushRef="#br0" timeOffset="86750.4212">16598 4727 0,'18'0'15,"-1"0"17,1 0-32,-18 53 15,0-35-15,0 35 16,0-18-16,0-17 16,0-1-16,0 1 15,0 0-15,0-1 31,0 1-31,0-1 47</inkml:trace>
  <inkml:trace contextRef="#ctx0" brushRef="#br0" timeOffset="87463.5189">16686 4674 0,'0'0'0,"18"0"32,0 0-32,-1 0 31,1 18-16,-18 0 1,0 17 0,0 0-1,0-17-15,0 17 16,0-17 0,0 17-1,0-17 1,0-1-16,-18 1 15,18 0-15,-17-18 16,17 35 0,-18-18-1,0 1-15,1-18 47</inkml:trace>
  <inkml:trace contextRef="#ctx0" brushRef="#br0" timeOffset="88256.2953">17057 4921 0,'0'-17'47,"17"17"-31,1 0 0,0 0-1,-1 0 48,1 0-16,-18 35-32,0 0 1,0-17-16,-18-18 15,1 35-15,-1-17 16,18 17-16,0-17 16,0-1-1,0 1-15,0 0 157</inkml:trace>
  <inkml:trace contextRef="#ctx0" brushRef="#br0" timeOffset="88762.4595">17039 5027 0,'18'0'0,"17"-18"16,-35 1-16,18 17 15,-1 0 1,1 0-16,0 0 31,-1 0-15,1 0-1,17 0 79</inkml:trace>
  <inkml:trace contextRef="#ctx0" brushRef="#br0" timeOffset="91224.8428">12577 6121 0,'35'0'47,"-18"0"-32,19 0-15,-1 0 16,0 0-16,-17 0 16,0 0-16,17 0 15,18 0-15,-18 0 16,0 0 0,1 0-16,-19 0 15,19 0 1,-1 0-16,-18 0 15,1 0-15,0 0 16,-1 0-16,1 0 16,0 0-1,-1 0-15,1 0 16,0 0 31,-1 0-47,1 0 15,-1 0 17,1 0-1,-18-18 78</inkml:trace>
  <inkml:trace contextRef="#ctx0" brushRef="#br0" timeOffset="96064.3746">12629 6615 0,'18'0'47,"0"0"-32,17 0 1,-17 0-16,17 0 16,-17 0-16,-1 0 15,18 0-15,-17 0 16,0 0-16,-1 0 15,1 0 1,17 0-16,-17 0 16,0 0-1,-1 0-15,1 0 16,17 0-16,-17 0 31,-1 0-31,1 0 16,0 0 15,-1 0-15,1 0-1,0 0 32,-1 0-31,1 0 15,0 0 16,-1 0 31,1 0 16,-1 0-32,1 0-15</inkml:trace>
  <inkml:trace contextRef="#ctx0" brushRef="#br0" timeOffset="99712.1673">11977 5821 0,'35'35'156,"-35"-17"-140,0-1-1,0 1 1,0 0 0,0-1-1,18-17 48,-1 0-48,1 0 95,0 0-110,-1 0 15,-17-17 1,18 17 0,-18-18 15,18 0-31,-1 1 156,-17 34-109,0 1-47,0 0 16,0-1-16,18 1 15,-18 0-15,0-1 16,17-17-1,1 0 110,17-35-109,-35 17-16,0 1 16,18-19-16,-18 19 15,0-1 95,0 0-110,0 1 15,18-1 17</inkml:trace>
  <inkml:trace contextRef="#ctx0" brushRef="#br0" timeOffset="101305.4404">12400 5821 0,'18'0'31,"-1"0"-15,-17 35-1,0 0-15,0 1 16,0-19 0,0 36-16,0-35 31,0-36 110,0-17-126,18 17 1,-18 1-16,0-1 15,0 0-15,0-17 16,18 17 0,-18-17-1,17 18 1,-17-1 0,18 18 15,-18-18-16,18 18 1,-1 0 15,1 0 1,0 0-32,-1 0 62,1 18-46,-18 0-1,0-1 1,0 1-16,0-1 16,0 1-1,0 0-15,0-1 16,0 1 15,-18-18-31,1 0 31,-1 0-15,36 0 171,-1 0-155,1 0 30,-18 18-62,17-18 16,-17 17-16,36 1 15,-19-18 17,-17 18-32,18-18 15,-18 17 32</inkml:trace>
  <inkml:trace contextRef="#ctx0" brushRef="#br0" timeOffset="102199.477">11889 5627 0,'0'0'0,"17"0"0,1 17 15,17 1 1,0-18 0,1 0-1,-19 0-15,36 0 16,0 0-1,-18 0 1,1 35-16,17-35 16,-36 0-16,1 0 15,17 0-15,0 0 16,-17 0 0,17 0-1,-17 0-15,0 0 16,-1 0-16,1 0 31</inkml:trace>
  <inkml:trace contextRef="#ctx0" brushRef="#br0" timeOffset="103871.9619">12188 7073 0,'0'35'78,"0"-17"-78,0 17 15,0 1-15,0-1 16,0-17 15,0-36 94,18-53-125,-18 18 16,18 53-1,-1-35-15,-17 18 16,0-1 0,0 0-16,18 18 15,-18-17 1,18 17 15,-1 0-15,1 0-1,17 0 1,-17-18 0,-1 18 15,-17 18 31,0-1-46,0 19 0,0-19-16,0 18 15,0-17 17,-17 0-1,-1-18-16,1 0 1,-1 0 0,0 0-1,18 17 142,18 1-142,0-18 1,-1 0 31,1 18-32,-1-18 17,-17 17-32,18-17 15,-18 18 1,0 0-1,18-1 1,-1 1 15,-17-1-15,36-17 0</inkml:trace>
  <inkml:trace contextRef="#ctx0" brushRef="#br0" timeOffset="104447.4237">12594 7020 0,'18'36'32,"-18"16"-32,0-34 15,0 0-15,0 35 16,0-36-1,0 1-15,0 0 16,0-1 0,0 1-1,0-1 17</inkml:trace>
  <inkml:trace contextRef="#ctx0" brushRef="#br0" timeOffset="105238.8852">12612 7038 0,'17'0'15,"1"0"1,0 0 15,-1 0-15,1 18-1,0-18-15,-18 17 16,17 1-16,1-18 16,0 17-1,-18 1 16,0 17 16,0-17-47,-18-18 16,18 18 0,-18 17 15,18-17-16,-17-1 17,-1 1-17,0-1 32,1-17-16,-19 18 32</inkml:trace>
  <inkml:trace contextRef="#ctx0" brushRef="#br0" timeOffset="106055.3927">12118 6844 0,'18'0'15,"-1"0"1,18 0-16,-17 0 16,0 18-16,17-18 15,-17 0 1,17 0-16,-17 0 15,17 0-15,-18 0 16,19 0 0,-19 0-16,19 0 15,-19 0-15,19 0 16,-1 0-16,0 0 16,-17 0-1,-1 0-15,1 0 16</inkml:trace>
  <inkml:trace contextRef="#ctx0" brushRef="#br0" timeOffset="108170.4157">3722 7444 0,'17'0'63,"-17"17"-63,18-17 15,17 0-15,1 0 16,-1 0-1,18 0-15,-18 0 16,-17 0-16,-1 0 16,19 0-16,-19 0 15,19 0-15,-19 0 16,19 0-16,-19 0 16,18 0-16,-17 0 15,17 0 1,-17 0-1,17 0 32,-17 0 0,0 0-16,-1 0-31,1 0 32</inkml:trace>
  <inkml:trace contextRef="#ctx0" brushRef="#br0" timeOffset="109119.5092">3528 8043 0,'17'0'0,"1"0"15,0 0 1,-1 0-16,1 0 16,17 0-16,1 0 15,-1 0-15,-18 0 16,19 0-16,-1 0 15,0 0-15,-17 0 16,35 0-16,-36 0 16,19 0-16,-1 0 15,0 0-15,-17 0 16,17 0-16,-17 0 16,17 0-16,0 0 15,-17 0 1,0 0-1,-1 0-15,1 0 16,0 0 0,17 0 15,-17 0 16</inkml:trace>
  <inkml:trace contextRef="#ctx0" brushRef="#br0" timeOffset="110802.0419">3334 7161 0,'0'-17'47,"17"17"-16,1 17 1,0 19-17,-1 17-15,1-36 16,-18 1-1,0-1 1,18 1 15,-1 0 16,1-18 16,17 0-63,-17 0 15,-1-18-15,19 0 16,-19-17-16,1 35 16,-18-17-1,18-1-15,-18 0 16,17 36 156,-17 0-157,0 17-15,0-18 16,0 1-16,0 0 16,0-1-1,0 1-15,18 0 16,0-18 93,-1 0-109,-17-18 16,18 18-1,-18-18 1,0 1-16,0-1 16,0 0 15,0 1-15</inkml:trace>
  <inkml:trace contextRef="#ctx0" brushRef="#br0" timeOffset="112271.3748">3898 7108 0,'18'0'31,"-1"36"0,-17-19-15,0 1-16,0 17 15,0-17 1,0 17-16,0-17 0,0-1 16,0 1-1,18-18 126,-18-18-141,0 1 15,18-1-15,-1 1 16,-17-19-16,0 19 16,0-1-1,0 0 1,36 1-16,-36-1 16,0 0 15,17 1 16,19 17 15,-19 0 16,1 17-62,0-17-16,-18 36 16,0-19-1,0 1 1,0 0-1,0-1-15,-18 1 32,0-18-1,1 0 16,17 18 47,0-1-79,0 1 16,17-18 1,1 0-1,0 0 0,-18 17-31,17-17 16,-17 18-16,0 0 15,0-1 1</inkml:trace>
  <inkml:trace contextRef="#ctx0" brushRef="#br0" timeOffset="113023.4034">3528 7056 0,'17'0'16,"1"0"-16,0 0 15,-1 0-15,1 0 16,0 0-16,35 0 15,-36 0 1,36 0-16,-18-18 16,18 18-16,0-35 15,-18 35-15,-17 0 16,17 0-16,-17 0 16,0 0-16,-1 0 15,1 0 1</inkml:trace>
  <inkml:trace contextRef="#ctx0" brushRef="#br0" timeOffset="113943.0881">3316 8449 0,'0'35'62,"-18"-17"-46,18 0-16,0 17 15,0-18-15,-17 19 16,17-19 0,0 19-16</inkml:trace>
  <inkml:trace contextRef="#ctx0" brushRef="#br0" timeOffset="115028.2016">3281 8431 0,'17'0'31,"1"0"0,17 0 0,-17 0-15,0 0 31,-1 0-31,1 0 62,-36 18-31,18 0-16,-17-18-16,17 17 1,-18 1 0,0-18 15,1 0-31,-1 0 31,18 18-15,0-1 46,0 1-30,0-1-17,0 1-15,18-18 31,-1 0-15,1 18 0,-18-1-1,18-17 1,-1 0 0,1 18-16,0 0 78,17-18 0</inkml:trace>
  <inkml:trace contextRef="#ctx0" brushRef="#br0" timeOffset="115681.1432">3704 8449 0,'0'18'94,"0"-1"-94,0 1 16,0 0-16,0-1 15</inkml:trace>
  <inkml:trace contextRef="#ctx0" brushRef="#br0" timeOffset="116786.715">3687 8326 0,'0'-18'63,"17"18"-32,1 0 0,-1 0-15,1 0-16,0 0 15,-1 18 1,1-18 0,0 17-16,-1-17 15,-17 18-15,18-18 16,0 17 0,-18 1 15,0 0 0,0-1-15,0 1-1,0 0 17,0-1-17,-18 1 16,18 0-15,-18-1 0,1 18 15,-1-35-31,18 18 31,-35 0 16,17-18-16,0 17 47</inkml:trace>
  <inkml:trace contextRef="#ctx0" brushRef="#br0" timeOffset="117338.8662">3687 8361 0,'17'0'15,"-17"17"-15,0 19 16,0-1-16,0-17 15,0 17-15,0-17 16,0 17-16,0-18 16</inkml:trace>
  <inkml:trace contextRef="#ctx0" brushRef="#br0" timeOffset="118366.7422">3457 8237 0,'-17'-17'15,"34"17"48,1 0-63,-1 0 15,19 0 1,-19 0 0,1 0-1,0 0 1,-1 0-16,19 0 31,-19 0-15,1 0-1,0 0 17,-1 0 14,1 0 17</inkml:trace>
  <inkml:trace contextRef="#ctx0" brushRef="#br0" timeOffset="166712.9553">13899 7461 0,'-17'18'31,"17"0"-31,0-1 16,0 18-16,0 1 16,0-1-16,0-17 15,0 35-15,0-36 16,0 18-16,0-17 16,0 17-16,0-17 15,0 17-15,0 1 16,0-19 15</inkml:trace>
  <inkml:trace contextRef="#ctx0" brushRef="#br0" timeOffset="168410.7812">13988 7567 0,'17'-18'125,"1"18"-109,0 0-16,-1 0 16,18 18-1,-35 0-15,36-1 16,-19 1 15,1 0 0,-18-1-31,0 1 94,0 0-78,0-1-16,0 1 15,-18-18 17,-17 0-17,17 17 16,1 1-15,-1-18 0,18 18 140,18-18-140,-1 0-1,1 0 1,0 0-16,-1 35 15,1-35 1,0 0 0,-1 0-1,1 18 17,0-18-1,-1 0-16,-17 17 17,0 1-17,0 0 1,0-1-16,0 19 16,0-19 15,-17 1-31,17-1 15,-36 1 1,36 0-16,-17-18 16,17 17-16,-18-17 15,0 18-15,1 0 16,-1-18-16,0 0 16,1 0-16,-1 0 15,1 0-15,-1 0 16,-17 0-16,17 0 15,0 0 1,-17 0 0</inkml:trace>
  <inkml:trace contextRef="#ctx0" brushRef="#br0" timeOffset="169400.6526">14587 7849 0,'-35'0'94,"17"0"-94,18 18 15,0 0-15,-35 17 16,18-17-16,17-1 15,0 18 1,0-17 31,17 0-16,1-1-15,17-17-1,-17 0 1,-1 0-16,1 0 31,0 0-31,-1 0 16,1 0 0,-18-17-1,35-19 1,-35 19 15,0-1 0,0 1 1,-17 17-1,17-18-16,-18 18 79</inkml:trace>
  <inkml:trace contextRef="#ctx0" brushRef="#br0" timeOffset="170678.9031">14640 7638 0,'0'-18'79,"18"18"-48,0-35 0,-1 35-31,1 0 16,-1 0-1,1-18 1,17 18 109,-35 18-109,0 17-16,18 0 15,-18-17 1,0 0-16,0-1 15,0 1 17</inkml:trace>
  <inkml:trace contextRef="#ctx0" brushRef="#br0" timeOffset="171367.6102">14534 8396 0</inkml:trace>
  <inkml:trace contextRef="#ctx0" brushRef="#br0" timeOffset="172553.1761">15169 7814 0,'18'0'141,"-18"35"-141,0-17 15,0 17-15,0-17 16,0 0 0,0-1 15,18-34 110,-18-1-141,17-17 15,1 35-15,-18-18 16,0 0-16,18 1 140,17 34-93,-35 19-31,0-1 0,0-17-1,0-1 1,0 1-16,0-1 62,53-87 16</inkml:trace>
  <inkml:trace contextRef="#ctx0" brushRef="#br0" timeOffset="173488.0798">15522 7444 0,'0'35'31,"0"-17"-31,0 52 16,0 1-16,0-18 16,0-1-16,0 1 15,0-17-15,-17-1 16,17-17-1,0 17 1,0-17 15,0-1 1,0-34 108,0-1-124,17 18-1,1-18 17,0 18 46,-18 18-47,17 0-15,-17 17-16,0-18 15,0 19 1,0-19-16,0 1 16,0 0-1,0-1 1,0 1-1,18-18 1</inkml:trace>
  <inkml:trace contextRef="#ctx0" brushRef="#br0" timeOffset="174329.4508">15699 7849 0,'0'36'63,"0"-19"-48,0 19-15,0-19 16,0 1-16,0 17 16,0-17-1,0-1-15,17 1 78,1-18-62,0 0-16,-1 0 31,1 0-31,-1-18 16,1-17-16,-18 17 15,0-17 1,18 18 0,-18-1-1,0 0 1,0 1-16,0-1 31,0 0 47</inkml:trace>
  <inkml:trace contextRef="#ctx0" brushRef="#br0" timeOffset="175039.6261">15804 7849 0,'-17'0'78,"-1"0"-62,1 0 15,-1 0-31,0 0 16,1 0 15,-1 0 0,0 0-15</inkml:trace>
  <inkml:trace contextRef="#ctx0" brushRef="#br0" timeOffset="175620.0819">15787 7673 0,'17'18'94,"1"-1"-94,-18 1 31,-18 35-15,1-53 31,-1 0-16,1 0-15</inkml:trace>
  <inkml:trace contextRef="#ctx0" brushRef="#br0" timeOffset="176334.7377">15946 7355 0,'0'36'62,"0"-1"-46,0-17-16,-18 35 15</inkml:trace>
  <inkml:trace contextRef="#ctx0" brushRef="#br0" timeOffset="178113.2237">13423 3404 0,'0'18'16,"0"17"0,0 0-16,0-17 15,0 0-15,0-1 16,0 1-1,0 17 1,0-17-16,-17 17 16,17-17-1</inkml:trace>
  <inkml:trace contextRef="#ctx0" brushRef="#br0" timeOffset="179074.2154">13406 3457 0,'17'0'16,"1"0"15,-1 0-15,1 0-16,0 18 16,17-1-1,0-17 16,-17 0-15,0 18 47,-1-18-32,-17 18-31,0-1 15,0 19 1,0-19 0,0 1-1,0 0-15,0-1 16,0 19 0,0-19 15,-35 1 63,-18-18-79,35 0 1,-52 0-16,35-35 15,-18-1-15,17 1 16,1 17-16,35 1 16,-18-19-16</inkml:trace>
  <inkml:trace contextRef="#ctx0" brushRef="#br0" timeOffset="180171.8214">13776 3528 0,'18'0'47,"-18"17"-47,0 19 15,0-1-15,0-17 16,0-1 0,0 1-16,0 0 15,0-1-15,0 1 16,17-18 124</inkml:trace>
  <inkml:trace contextRef="#ctx0" brushRef="#br0" timeOffset="180977.3248">13811 3422 0,'0'-18'31,"18"18"0,0 0-31,-1 0 16,1 18-16,-1-18 15,1 0 1,-18 18 0,18-18-16,-1 0 15,1 0 1,-18 17-16,18-17 16,17 18 15,-35-1-16,0 1 1,18 0 0,-18 17-1,0-17-15,17-1 16,-17 1 0,0 0-1,0-1 1,0 1-1,0 17 32,-17-35-15,-1 0-17,0 18 16,1-18-15,-1 0 0,0 0-16,1 0 15,-19 0 1</inkml:trace>
  <inkml:trace contextRef="#ctx0" brushRef="#br0" timeOffset="181710.8665">14164 3457 0,'0'53'62,"0"-35"-62,0 17 16,0 0-16,0 1 15,0-19-15,0 1 16,0 0-16</inkml:trace>
  <inkml:trace contextRef="#ctx0" brushRef="#br0" timeOffset="182759.1309">14270 3492 0,'18'0'62,"-1"0"-62,1 0 32,17 0-32,-17 18 15,17 0 1,-17-18-16,-1 0 16,1 0-1,0 17 157,-18 1-172,0 0 16,0 17-16,0-17 15,0 17 1,-18 0-16,18-17 31,0-1-15,-18 1-1,1-18 17,-1 18-17,-17-18 1,17 0 0,0 0-1,1 0 1,-1 0-16,1-18 15,17 0 1,-18 1 47</inkml:trace>
  <inkml:trace contextRef="#ctx0" brushRef="#br0" timeOffset="183575.4756">14764 3475 0,'-18'0'32,"18"35"-32,0 18 15,0-18-15,0-17 16,0 35-16,0-35 15,0-1-15,0 1 16,0 17 0,0-17 109</inkml:trace>
  <inkml:trace contextRef="#ctx0" brushRef="#br0" timeOffset="184618.5715">14746 3422 0,'18'0'31,"17"0"-16,0 0-15,-17 0 16,0 0 0,-1 0-16,1 0 15,-1 18-15,1-18 16,0 17 62,-1 1-31,-17-1-31,0 1-16,0 0 15,0-1-15,0 19 16,0-19-16,0 1 15,0 0-15,0-1 16,0 1 0,0 0-16,0-1 31,0 1-31,0-1 16,18 1-1,-36 0 63,1-18-46,-19 0-17,1 0-15,18 0 16,-1 0-16,0 0 15,1 0 32</inkml:trace>
  <inkml:trace contextRef="#ctx0" brushRef="#br0" timeOffset="206631.5863">15205 3475 0,'-18'0'203,"18"17"-187,-18 1-16,18 0 16,0-1-1,0 1-15,-17 0 16,17-1 0,0 1-1,0 0 1,0-1 62,0 1-62,0 0-16,0-1 31,0 1-16,0-1 1,0 1 78,0 0-79</inkml:trace>
  <inkml:trace contextRef="#ctx0" brushRef="#br0" timeOffset="208424.7248">15222 3457 0,'18'0'125,"0"0"-110,-1 0-15,1 0 31,0 0-15,-1 18 0,1-18 202,-1 17-218,-17 1 16,18-18 0,-18 35-16,0-17 15,0 17 1,0-17 0,0 17-1,0-17 1,0 17-1,0-17 32,0-1 63,0 1-110,0 0 15,-18-18 1,1 0 0,-1 0-1,1 0 1,-1 17-1,0-17 48,-17 0 31,35 18-47,-18-18-16</inkml:trace>
  <inkml:trace contextRef="#ctx0" brushRef="#br0" timeOffset="377287.4749">15804 6597 0,'0'18'234,"0"-1"-218,0 1 15,0 0 0,0-1-15,0 1 15,0 17-15</inkml:trace>
  <inkml:trace contextRef="#ctx0" brushRef="#br0" timeOffset="378409.4988">15840 6650 0,'17'-35'16,"1"35"15,0-18-15,-1 18-1,1 0 1,17-18 15,-17 18 32,-1 0-16,1 18-16,-18 0 0,0-1-31,0 1 16,0 0-1,0-1-15,0 1 16,0-1 0,0 1-1,0 0 17,0-1 77,0 1-78,-35-18-15,17 0-1,-17 0-15,0 0 16,-1 0 0,1 0-16,17 0 15,1-18-15,-1 18 16,1 0-16,-1 0 31,18-17-15</inkml:trace>
  <inkml:trace contextRef="#ctx0" brushRef="#br0" timeOffset="389727.4867">16563 6791 0,'18'0'78,"17"-18"-31,-35-17-32,0 17-15,35-17 16,-17 18 15,-18 34 79,0 1-95,0 17 1,0 0-16,0 1 15,0-1 1,0-17-16,0 17 16,0 0-1,0-17 1</inkml:trace>
  <inkml:trace contextRef="#ctx0" brushRef="#br0" timeOffset="390590.9507">16810 6756 0,'0'35'109,"0"-17"-93,0-1-16,0 1 15,18 17 1,17-17 0,-35-1 15,17-17-31,1 0 15,0 0 1,-1 0 0,19-17 15,-36-18-15,0-1-1,0 19 1,0-1-1,0 0 17,-18 1 15,18-1-32,-18 0 1,1 18-16,-1 0 31,0 0 63</inkml:trace>
  <inkml:trace contextRef="#ctx0" brushRef="#br0" timeOffset="391451.6636">17163 6756 0,'17'0'15,"1"0"32,0 0-31,-1 0-1,1 0 1,-18 35 0,17-17-1,-17-1-15,0 1 16,0 0 15,0-1-15,-17-17-16,-18 18 31,17-1-15,-17-17-1,-1 18 1,19-18-16,-1 0 16,0 0-1,1 18 16,17 17 16,17-35-31,19 35 0,-1-17-1,-17 0 1,17-1-1,-17-17 17,-1 0-17,1 0 79,-1 0-78,19-35-16</inkml:trace>
  <inkml:trace contextRef="#ctx0" brushRef="#br0" timeOffset="392819.7606">17480 6791 0,'0'-18'109,"18"18"-78,-1 0 1,-17 18-1,0 0-15,0-1-1,0 1-15,0 17 16,0-17-1,0 17-15,0-17 32,0-1-32,0 1 15,-17-18-15,17 18 16,-18-18 15,18 17 94,35-17-94,-17 0 16,17 0-15,-17 18-17,0 0 16,-1-18-15,1 17 47,-18 1-32,0-1 16,-18-17-32,1 0-15,-1 0 16,-17 18 0,17-18 15,-17 18-31,17-18 15,0 0 1,1 0-16,-1 0 16,1 0 15,-1 0 31</inkml:trace>
  <inkml:trace contextRef="#ctx0" brushRef="#br0" timeOffset="622039.6788">20091 6103 0</inkml:trace>
  <inkml:trace contextRef="#ctx0" brushRef="#br0" timeOffset="836675.5858">15610 3510 0,'0'53'78,"0"0"-78,0-35 16,18 17-16,-18-17 16,0 17-16,18-35 15,-18 35-15,17-17 16</inkml:trace>
  <inkml:trace contextRef="#ctx0" brushRef="#br0" timeOffset="837768.1745">15646 3457 0,'35'0'94,"-17"0"-94,-1 0 15,-17 18-15,18-18 16,0 0 0,-1 0 30,1 0-46,-1 0 16,1 0 0,0 0-1,-1 0 1,1 0 46,-18 17-46,18 1-16,-18 0 16,17 35-16,-17-18 15,0-17 1,0-1-16,0 1 16,0 0-16,0-1 15,0 1-15,0-1 16,0 1-1,0 17-15,0-17 32,-17 0-1,17-1 0,-18-17-15,0 18-1,1-18 1,-1 18-16,0-18 16,1 0-1,-1 0-15,1 0 32,-1 0-32,0 0 15</inkml:trace>
  <inkml:trace contextRef="#ctx0" brushRef="#br0" timeOffset="839495.9153">15857 3246 0,'-17'0'47,"-1"0"-16,0 0 0,-17 0-15,18 0 15,-1 0-31,0 17 16,-17-17-1,17 0-15,1 0 16,-1 18-16,0-1 15,-17-17 1,18 18 0,-19-18-1,19 18 1,-1 17-16,-17 0 16,35 1-1,0-1-15,-18-18 16,18 19-16,0 17 15,0-36 1,0 19-16,0-19 16,0 19-16,0-19 15,0 18 1,0-17 0,0 17-1,0-17-15,0 17 16,18-17-16,-1 0 15,-17-1-15,0 1 16,18 17-16,0-17 16,-1 17-16,1-35 15,-18 18 1,18-1-16,-1 1 16,36 17-16,-35-35 15,-18 18 1,35 0-16,-17-1 15,17-17 1,-17 0 0,-1 0-16,1 18 15,-1-18-15,1 0 16,0 0-16,17 0 16,0 0-1,1-18 1,-19 1-16,1 17 15,17-36 1,18-17 0,-35 18-16,-1 17 0,19-17 15,-19-18 1,-17 36-16,0-19 16,18 1-16,17 17 15,-35 1-15,0-1 16,18-17-16,-18 17 15,0 1-15,0-1 16,0 0-16,0 1 16,0-1-16,0 0 15,0 1 1,0-19-16,0-17 16,0 18-1,0 18 1,0-1-16,-18 0 15,18 1-15,-18 17 16,18-18-16,-17 18 16,-1-35-16,1 35 15,-1 0 1,0-18-16,1 0 16,-19 18-16,36-17 15,-17 17 1,-1-18-16,0 18 15,18-17-15,-17 17 16,-1 0 0,1 0-16,-1 0 31,0 0-15,1 0 46,-1 0-15,0 0-31</inkml:trace>
  <inkml:trace contextRef="#ctx0" brushRef="#br0" timeOffset="907616.2122">13529 3298 0,'-35'0'109,"17"0"-93,0 0-1,1 0 1,-1 0 15,1 0 0,-1 18 32,0 0-63,18-1 15,0 1-15,-17 0 16,17-1-16,0 19 31,0-19 1,0 1-17,-18-1-15,18 1 16,0 17-1,0-17-15,0 17 16,0-17 0,0 0-16,0-1 15,0 1 1,0 17 0,0-17-16,0-1 15,0 1 1,0 17 31,18-17-16,-1-18-15,-17 18-1,18-18 1,17 0-16,-17 0 31,-18 17-15,17-17 15,1 0 16,0 0-16,-1 0-15,1 0-1,0 0 1,-1 0 0,1-17-1,-18-1 1,18 0-16,-1 18 15,-17-17 1,18-1-16,-18-17 16,17 17-1,1-17 1,0 17 0,-18-17-1,0 17 16,0-17-15,0 17 0,0-17 15,0 17-31,0-17 31,0 18-15,-18-1-1,0 0 17,1 1-17,-1 17 1,1-18 0,-1 0-1,0 1 1,1 17 78</inkml:trace>
  <inkml:trace contextRef="#ctx0" brushRef="#br0" timeOffset="1.13003E6">13159 3351 0,'0'0'0,"-18"0"62,0 0-15,1 0-47,-1 0 47,0 0-47,18 18 15,-35-18-15,18 0 16,-1 0-16,0 0 16,1 0-1,-1 0 1,0 0-16,1 0 16,-1 0-16,0 0 15,1 0-15,-1 0 16,0 0-16,1 0 15,-1 0-15,1 0 16,-1 0-16,0 0 16,1 0-16,-1 0 15,0 0-15,1 0 16,-19 18 0,19-18 15,17 17-31</inkml:trace>
  <inkml:trace contextRef="#ctx0" brushRef="#br0" timeOffset="1.13151E6">13053 3669 0,'-18'0'31,"1"0"16,-1 0-16,-17 0-15,-18 18-1,35-18 1,0 0-1,1 0-15,-19 0 16,19 0 0,-1 0-16,-17 0 15,17 0 1,1 0 0,-1 0 15,0 0-16,1 0 1</inkml:trace>
  <inkml:trace contextRef="#ctx0" brushRef="#br0" timeOffset="1.13235E6">13070 3951 0,'0'18'63,"-35"-18"-48,0 0 1,17 0-1,1 17-15,-1 1 16,0-18-16,1 0 16,-19 0-16,19 0 15,-1 0-15,0 0 16,1 0-16,-1 0 16,1 0-16,-19 0 15,19 0 1,-19 0-16,19 0 15,-1 0 1,0 0-16,1 0 16,-1 0-1,1 0 17</inkml:trace>
  <inkml:trace contextRef="#ctx0" brushRef="#br0" timeOffset="1.21342E6">12118 2117 0</inkml:trace>
  <inkml:trace contextRef="#ctx0" brushRef="#br0" timeOffset="1.23299E6">12453 4957 0,'0'-18'109,"-18"18"-93,18 18-1,-17-1 1,-1 1 15,18 17 1,-18-17 46,18-1-63,-35 1 1,35 0 15,-17 17 0,-1-17-15,18-1 0,-18-17-1,18 18 1</inkml:trace>
  <inkml:trace contextRef="#ctx0" brushRef="#br0" timeOffset="1.23382E6">12453 4992 0,'18'-18'94,"-1"36"-63,-17-1-31,0 1 16,18 17-16,-18-17 15,18 0 1,-18 17 15,0-17 78,17 17-62,-17-18-31,0 1 31</inkml:trace>
  <inkml:trace contextRef="#ctx0" brushRef="#br0" timeOffset="1.2345E6">12330 5133 0,'17'0'78,"18"0"-62,1 0-16,-19 0 16,19 0-1,-19 0 1,19 0-16,-19 0 16,1 0 15</inkml:trace>
  <inkml:trace contextRef="#ctx0" brushRef="#br0" timeOffset="1.23629E6">12735 5133 0,'-17'-18'125,"-1"18"-125,0 0 31,1 0-31,-1 0 16,0 0 15,18 18 32,0 0-48,0-1 1,0 18 0,18-35-16,0 18 15,-18 0 1,17-18-16,-17 17 15,18-17 17,0 0-17,-1 0 17,-17-17 93,0-1-110,0 0 79,18 18-16,-18-17-62,18-1-1,-18 1 48,17 17 124,1 35-171,-18-18 0,0 19-16,0-19 15,0 1-15,0 0 16,0-1-16,0 1 31,0 0-15,0-1 46,-18 1-31,-17-18 16,17 0-31,1 18 0,-1-18 15</inkml:trace>
  <inkml:trace contextRef="#ctx0" brushRef="#br0" timeOffset="1.25447E6">16880 2469 0,'-35'0'297,"18"0"-250,-1 0-16,0 18-15,1-18 0,-1 0-1,-17 18 17,17-18 30,0 0-46,-17 17-16,35 1 31,-18-18-15,1 0-1,-1 0 1,1 18-16,-19-1 15,19 1 1,-1-18 0,0 35 46,1-35-46,-1 35-1,0-17 1,1 0 15,17-1-15,0 1 0,0 17 15,0-17-16,0 0 17,-18-1-32,18 1 15,0 17 1,0-17 0,0-1-1,0 1-15,-17 17 16,17 1-1,0-19 1,0 19 15,0-19-15,0 18-16,0-17 16,0 17-1,0-17 1,0 17-1,0-17 1,0 17 0,0-17-16,0 17 15,0-17 1,0 17 0,0-17-16,0 35 31,0-36-31,-18 1 15,18-1-15,0 36 16,0-35-16,0 0 16,0 35-16,0-36 15,0 1-15,0 0 16,0-1 0,0 1-1,0-1-15,0 1 16,0 0-16,0 17 15,0 0 1,0-17 0,0 17-16,0-17 15,0-1 1,0 1-16,0 0 16,0-1-16,0 1 15,0 0 1,0-1-16,0 1 15,0 0-15,0-1 16,0 1 0,0 17-16,0-17 0,0 17 15,0-17 1,0 17-16,0-17 16,0-1-1,0 19-15,0-19 16,0 18-16,0-17 15,0 0-15,0-1 16,0 1-16,0 17 16,0 1-1,0-1-15,0-18 16,0 19-16,0-19 16,0 36-16,0-35 15,0 17-15,0-17 16,0 17-1,0-17 1,0 17-16,18-17 16,-18-1-1,0 19-15,0-19 16,17 1 0,-17 0-16,0-1 15,18-17 1,-18 18-16,0-1 0,17 19 15,1-19 1,-18 19 0,0-19-1,18 19 1,-1-1-16,1-35 16,0 35-16,-18-17 15,35-1-15,-17 19 16,17-19-1,0 1 1,18 0 0,-53-1-16,35 1 15,1 0 1,-19-1-16,1 1 16,0-1-16,-1 1 15,1-18 1,-18 18-16,17-18 15,1 0 1,0 0-16,-1 0 31,1 0-31,0 0 16,17 0 0,-17 0-16,-18 17 15,35-17 1,-18 0-1,1 0 1,0 0-16,-1 0 16,19 0-1,-19 0 1,1 0 0,17 0-1,-17 0 1,-1 0-16,1-17 15,-18-1 1,18 18 0,-1-53-16,-17 36 15,18-19-15,0 36 16,-18-17-16,0-19 16,17 19-1,-17-1-15,0 0 16,18-17-1,0 0-15,-18 0 32,0 17-17,17-17-15,-17 17 16,0-17 0,0 17-16,0-17 15,0 17-15,0 1 16,0-1-16,0 0 15,18-17-15,-1 35 16,-17-35-16,0-1 16,0 19-1,0-19-15,0 19 16,18-18-16,-18 17 16,0-17-16,0 17 15,18-35-15,-18 35 16,0-17-16,0 18 15,0-1-15,0 0 16,0-17-16,0 0 16,0 17-16,0-17 15,0 0 1,0-1-16,0 1 16,0 0-1,0-1 1,0 19-16,0-18 15,0 17-15,0-17 16,0 17 0,0-17-16,0 17 15,0 0-15,0-17 16,0 0-16,0 0 16,0 17-16,0-17 15,0 17-15,0-17 16,0-1-16,0 1 15,0 18-15,0-19 16,0 1-16,0 0 16,0 17-16,0-17 15,0 17-15,0-17 16,0 17-16,0-17 16,0 17-16,17-35 15,-17 36 1,0-19-16,0 19 15,0-18 1,0 17 0,0-17-1,0 17 1,0-17-16,0 17 31,0-17 0,-17 35-31,17-18 16,0-17 0,0 17-16,0-35 15,-18 53-15,18-17 16,-18-19-16,18 19 16,0-1-1,-17 1 1,17-1-1,-18 0-15,1 1 16,17-1 0,-18-17-1,0 17-15,1-17 16,-1 17 0,0 0-16,1-17 15,-1 35 1,18-17-1,-18 17 17,1 0-32,17-18 15,-18 18 1,18-18 0,-17 18-1,-1 0 16,0 0-31,18-17 16,-17 17-16,-1 0 31,0 0-15,1 0 0,-1 0-1,-17-18 16,17 18 16,1 0-15,-19-18-1,36 1 141,-35 17-125,17-18-16,18 0 0,-17 1-15,-1 17-1,0 0 32,1-18-31,-1 18 31,1 0-32,-1 0 17,-17 0-1,-1 0 31</inkml:trace>
  <inkml:trace contextRef="#ctx0" brushRef="#br0" timeOffset="1.27268E6">7532 4992 0,'17'0'187,"1"0"-171,-18-18-1,18 18 1,-1 0 0,1 0-1,0 0 17,-1 0-17,1 0 1,0 0 15,-1 0-15,1 0-1,-1 18-15,1-18 47,0 0-16,-1 0 1,1 0-32,0 0 15,-1 0 17,1 0-17,0 0 1,-1 0 15,1 0-15,0 0 15,-1 0 47</inkml:trace>
  <inkml:trace contextRef="#ctx0" brushRef="#br0" timeOffset="1.35391E6">12435 11218 0,'-17'18'141,"17"0"-125,0-1-16,0 1 0,0 17 15,0 0 1,0 1-16,0-1 16,0-17-16,0 17 15,-18 0-15,18 0 16,-35 1-16,35-19 15,0 1 1,0 17 0,0-17-16,0 0 15,0-1 1,0 1-16,0 0 16,0-1-1,0 1-15,0-1 16,0 1-1,0 0 1</inkml:trace>
  <inkml:trace contextRef="#ctx0" brushRef="#br0" timeOffset="1.35657E6">12471 11254 0,'17'0'156,"1"0"-156,35 0 16,-18 0-16,0 0 15,36 0 1,-36 0-16,1 0 16,-1 0-16,-18 0 15,1 0 1,0 0-16,-1 0 31,1 0-15,0 0-16,-1 0 15,1 17-15,17-17 16,1 0-16,-1 0 16,0 0-16,-17 0 15,35 0-15,-36 0 16,1 0-16,0 0 15,-1 0 1,1 0-16,-1 18 16,1-18-1,0 0-15,-1 18 16,1-18-16,17 0 16,1 17-16,-19-17 15,18 0-15,1 0 16,17 0-16,-18 0 15,18 0 1,0 18-16,0-18 16,-18 17-16,18-17 15,0 0-15,-18 0 16,0 0-16,-17 0 16,0 0-1,-1 0-15,1 0 16,17 0-1,-17 36 1,17-36-16,-17 0 16,17 0-16,0 0 15,1 0-15,17 0 16,-18 0-16,0 0 16,-17 0-16,-1 0 15,1 0-15,0 0 16,-1 0-1,1 0-15,0 0 16,17 0 0,-18 0-16,19 0 15,-19 0-15,1 0 16,35 0-16,0 0 16,0 0-16,-36 0 15,36 0 1,-17 17-16,-1-17 15,18 18-15,-18-18 16,18 0-16,0 0 16,0 0-16,-36 0 15,54 0-15,-36 0 16,1 0-16,-1 0 16,0 0-16,0 0 15,-17 0-15,0 0 16,17 0-16,0 0 15,-17 0-15,0 0 16,-1 0-16,1 0 16,17 0-1,-17 0 1,-1 0 0,1 0-16,0 0 15,35 0-15,-36 0 16,36 0-16,-35 0 15,35 0-15,0 0 16,-1 0-16,-16 0 16,-1 0-16,0 0 15,18 0 1,-18 0-16,-17 0 16,17 0-16,1 0 15,-1 0-15,0 0 16,-17 0-16,17 0 15,0 0-15,18 0 16,-17 18-16,17-18 16,-1 0-16,19 0 15,0 0-15,-36 0 16,35 0-16,1 0 16,-18 0-16,35 0 15,-35 0-15,18 0 16,-19 0-16,-34 0 15,17 0-15,1 0 16,-19 0-16,19 0 16,-19 0-1,1 0-15,-1 0 16,19 0-16,-19 0 16,36 0-16,0-18 15,-17 0-15,16 18 16,-16 0-16,-19 0 15,19-17 1,-19 17-16,19 0 16,-19 0-1,1 0 1,-1 0 0,19 0-16,-19 0 15,1 0 1,0 0 15,-1 0 157,-17 35-188,0 0 15,0 18-15,0-18 16,0 1-16,0-1 15,0-17 1,0 17 0,0-17-1,0 17 1,0 18 0,0-36-1,0 1 1,0 0-16</inkml:trace>
  <inkml:trace contextRef="#ctx0" brushRef="#br0" timeOffset="1.35964E6">12347 11730 0,'0'18'47,"0"-1"-47,0 1 16,0 17-1,0-17-15,0-1 16,0 1-16,0 0 16,0-1 15,0 1-15,0 0-1,0-1 1,0 1-16,0-1 15,0 1 17,0 0-17,0-1-15,0 1 16,0 0 0,0-1 140,35-17-141,1 0 1,-1 0-16,0 0 16,36 0-16,-18 0 15,17 0-15,-34 0 16,34 0-16,-17 0 16,0 0-16,0 0 15,-18 0-15,18 0 16,0 0-16,0 0 15,-18 0-15,18 0 16,0 0-16,-18 0 16,1 0-16,-1 0 15,0 0-15,0 0 16,-17 0 0,35 0-16,-18 0 15,1 0-15,-19 0 16,36 0-16,0 0 15,-35 0-15,35 0 16,-36 0-16,1 0 16,0 0-16,-1 0 15,18 0-15,-17 0 16,35 18-16,-18-18 16,18 0-16,-18 0 15,36 0-15,0 0 16,-1 0-16,-17 0 15,-18 0-15,18 0 16,-17 0-16,-1 0 16,0 0-16,-17 0 15,-1 18-15,19-18 16,17 0-16,-36 0 16,18 0-16,-17 0 15,17 0-15,36 17 16,-36-17-16,0 18 15,1-18-15,17 0 16,-18 17-16,0-17 16,18 0-16,0 0 15,-18 0 1,1 0-16,17 36 16,-18-36-16,18 17 15,0-17-15,0 0 16,-18 18-16,18-18 15,0 0-15,-36 0 16,36 0-16,-35 0 16,17 35-16,18-35 15,-18 0-15,18 0 16,0 0-16,18 0 16,-18 0-16,0 0 15,-1 0-15,1 0 16,0 0-16,0 0 15,18 0-15,-18 0 16,17 0-16,-17 0 16,0 0-16,0 0 15,18 0-15,-18 0 16,-1 0-16,1 0 16,0 0-16,18 0 15,-36 0-15,0 0 16,18 0-16,-35 0 15,17 0 1,0 0-16,1-17 16,-19 17-1,36 0-15,-35 0 16,0 0-16,17 0 16,0 0-16,-17 0 15,35-36-15,-36 36 16,1 0-1,0 0-15,-18-17 16,17 17 0,1 0-1,0 0-15,-1 0 16,1-18 0,-1 18-16,1 0 31,0-18-31,-1 18 15,1-17-15,0 17 16,-1 0-16,1 0 16,17 0-1,-35-18-15,35 1 0,-17 17 16,0-18-16,17 18 16,-17-18 15,-1 1 0,-17-1 32,18 0-48,-18 1 16,0-1-31,18-17 16,-18 17 0,0-17 15,0 17 0,0 1 0,0-1-15,0 0 0,-18 18 31,0-17-32,1 17-15</inkml:trace>
  <inkml:trace contextRef="#ctx0" brushRef="#br0" timeOffset="1.36071E6">17498 11483 0,'-36'0'47,"19"35"-31,-1 36-1,1-18-15,17-18 16,-18 36-16,18-1 15,0-35-15,-18 1 16,18-1-16,0 0 16,0-17-16,0 35 15,0-36-15,0 19 16,0-19-16,0 1 16,0 0-16,0-1 15,0 1-15,0-1 16,0 1-16,0 17 15,0-17 1,0 0 0,0-1-1,0 1 1</inkml:trace>
  <inkml:trace contextRef="#ctx0" brushRef="#br0" timeOffset="1.36238E6">16757 11483 0,'0'0'0,"-35"0"31,35 53-15,0-18-16,0-17 15,0 17-15,0 18 16,0-35-16,0 35 15,0-18-15,0 18 16,0 0-16,0-36 16,0 19-16,0-19 15,0 18-15,0 1 16,0-19-16,0 1 16,0 17-1,0-17-15,0 0 31,0-1-31,0 1 16,0-1-16,0 1 31,0 0 63,0-1-78</inkml:trace>
  <inkml:trace contextRef="#ctx0" brushRef="#br0" timeOffset="1.36345E6">16263 11518 0,'-35'0'62,"35"35"-46,0 18-16,0-35 16,0 35-16,0 0 15,-18 0-15,18-18 16,0-17-16,0 17 15,-18 0-15,18-17 16,0 0-16,0-1 16,0 18-16,0-17 15,0 17-15,0-17 16,0 17 0,0-17-1,-17 17-15,17-17 31,0 17-31,0-17 32,-18-18-32,18 35 15,0-17 63</inkml:trace>
  <inkml:trace contextRef="#ctx0" brushRef="#br0" timeOffset="1.36458E6">15522 11465 0,'0'18'62,"-17"17"-46,17 0-16,0 18 16,-18-17-16,18 17 15,-18-18 1,18 18-16,0-36 15,0 1-15,0 17 16,0-17-16,0 17 16,0-17-16,0 0 15,0-1-15,0 1 16,-17 17 0,-1-17-16,18-1 15,0 1 1,0 0-16,0-1 15,0 1 1,0 0-16,0-1 31</inkml:trace>
  <inkml:trace contextRef="#ctx0" brushRef="#br0" timeOffset="1.3657E6">14852 11465 0,'-18'0'0,"18"36"31,0 16-31,0-34 16,-17 17-16,-1 1 15,18 17-15,0-36 16,-18 19 0,1-1-16,17 18 15,-18-18-15,18-17 16,0-1-16,0 19 15,-18-19-15,18 1 16,0-1-16,0 1 16,0 0-1,0-1-15,0 1 16,0 0 0,0-1-1,0 1 1,0 0-1,-35-1-15,35 1 16,-17 17 15</inkml:trace>
  <inkml:trace contextRef="#ctx0" brushRef="#br0" timeOffset="1.36653E6">14023 11412 0,'0'36'47,"0"52"-47,0 0 15,0-53-15,0 18 16,0 0-16,0-18 16,0-17-16,0 17 15,0-17-15,-18 0 16,18 17-16,0-17 16,0 17-1,0-18 1,0 1-1,-17 0-15,17-1 16,0 1-16,0 0 16,0-1 15</inkml:trace>
  <inkml:trace contextRef="#ctx0" brushRef="#br0" timeOffset="1.36771E6">13388 11377 0,'-18'18'16,"1"-18"15,-1 35-15,18-17-1,0 17-15,0-17 16,-18 17-16,18-18 16,0 36-16,-17 0 15,17-17 1,0-1 0,0-17-1,0 17-15,0-18 16,0 1-1,0 0-15,0-1 16,0 19 0,0-19-1,0 1 1,0 0 0,0-1-1,0 1 1</inkml:trace>
  <inkml:trace contextRef="#ctx0" brushRef="#br0" timeOffset="1.36949E6">17745 10583 0,'0'18'93,"0"0"-93,-18 52 16,18-52-16,-18 35 16,18-36-1,0 1-15,-17 0 16,17 17-16,0-17 16,0-1-16,0 1 15,0-1 1</inkml:trace>
  <inkml:trace contextRef="#ctx0" brushRef="#br0" timeOffset="1.37036E6">17674 10601 0,'18'0'47,"17"0"-16,0 0-16,-17-18 1,0 18 15,17 0-15,-17 0 0,-1 0-1,18 36 1,-17-19-1,-18 19 1,0-19-16,0 1 16,18 17-16,-18-17 15,0-1 1,0 1-16,0 0 16,0-1-1,0 1 1,-18-18-1,18 18 1,-18-18 0,1 0-16,-18 0 15,17 17 17,0-17-32,1 0 15,17 18 1,-18-18-1,0 0 1,1 0 15,-1 0-31</inkml:trace>
  <inkml:trace contextRef="#ctx0" brushRef="#br0" timeOffset="1.37159E6">18027 10795 0,'18'0'0,"-1"0"32,19 0-17,-19 0 1,1 0 249,-36 0-249,1 18 15,17-1-15,0 1-16,0 0 16,0-1-16,0 1 15,0-1 16,0 19-15,17-36 0,18 0-1,-17 0 1,17 0 0,-17 0 15,17 0-16,-17 0 17,0 0-17,-18-18 1,0 0-16,0 1 16,0-36-16,0 35 15,0-17 1,0 0-1,-36 17 1,36 0 15,-17 18-15,-19-17-16,19 17 47,-1 0-16,0 0-15,-17 0-1</inkml:trace>
  <inkml:trace contextRef="#ctx0" brushRef="#br0" timeOffset="1.37274E6">12682 10372 0,'0'17'63,"0"1"-48,0 35-15,0 0 16,0-36-16,0 19 16,0-19-16,0 1 15,0 0-15,0-1 16,0 1 0,0 0-1,0-1 16</inkml:trace>
  <inkml:trace contextRef="#ctx0" brushRef="#br0" timeOffset="1.37358E6">12682 10389 0,'0'-17'16,"18"17"31,17 0-32,-17 0-15,17 0 16,-17 17 0,-1 1-16,1 17 15,0-35-15,-1 36 32,19-36-32,-36 17 31,0 1-16,0-1-15,0 1 16,0 0 0,0-1-16,-18 1 15,18 0 1,-18-1-16,1 1 31,-19-18-15,19 0-1,-1 0 1,1 35-16,-19-35 16,19 0-1,-1 0-15,0 0 32</inkml:trace>
  <inkml:trace contextRef="#ctx0" brushRef="#br0" timeOffset="1.37448E6">13176 10513 0,'0'0'0,"-17"0"0,-19 0 78,19 0-62,-1 17-1,18 19-15,0-1 16,0-17 0,0-1-1,0 1-15,18-18 16,-1 18 0,19 17-1,-19 0-15,-17-17 16,18-18-1,-18 17 17,0 1 124</inkml:trace>
  <inkml:trace contextRef="#ctx0" brushRef="#br0" timeOffset="1.37567E6">13035 10425 0,'18'0'62,"-1"0"-46,19 0 0,-19 0-1,1 17 1,0-17-16,-1 0 172,-17 36-157,0-19-15,0 36 16,-17-18 0,17-17-1,0 0-15,0-1 16,0 1-16,0 0 15,0-1 1,0 1-16,0-1 31,0 1-31,0 0 16,0-1 15,0 1-15,0 0-1,0-1 79,-36-17-63</inkml:trace>
  <inkml:trace contextRef="#ctx0" brushRef="#br0" timeOffset="1.37626E6">13035 10619 0,'0'-18'31,"35"18"-15,-35 18-1,18-18 1,0 0 0,17 0-1,-17 0 1,-1 0-1,1 0 1,0 0 0,-1 0-1,1 0 17,-1 0-17</inkml:trace>
  <inkml:trace contextRef="#ctx0" brushRef="#br0" timeOffset="1.45883E6">15505 2593 0,'17'0'125,"19"0"-94</inkml:trace>
  <inkml:trace contextRef="#ctx0" brushRef="#br0" timeOffset="1.46196E6">15487 1676 0,'35'0'47,"-17"0"-32,17-18 1,-17 18-16,-1-18 62,-17 54 32,0-19-78,0 1-16,0 17 15,0 18-15,0-35 16,0-1-16,0 19 16,0-19-1,0 1 1,0 0-16,0-1 15,0 1-15,0 0 16,0 17-16,0-18 16,0 1-16,0 0 15,0-1 1,0 1-16,0 0 16,0-1 77</inkml:trace>
  <inkml:trace contextRef="#ctx0" brushRef="#br0" timeOffset="1.46255E6">15487 1976 0,'0'-18'62,"18"0"-62,-18 1 16,17 17-16,1 0 15,0 0-15,-1 0 16,1 0 0,-1 0-16,1-18 15,0 18 1,-1 0 0,1 0-16,0 0 15,-1 0 126,1-35-126,0 17-15</inkml:trace>
  <inkml:trace contextRef="#ctx0" brushRef="#br0" timeOffset="1.46424E6">15769 1429 0,'-17'0'16,"17"-18"0,-18 0-1,0 18 17,1 0-17,-1 0 32,0 0-47,1 0 16,-1 0 15,0 0-31,1 0 31,-1 0-15,-17 18-16,17-18 31,-17 18-31,35-1 16,-35-17-16,17 18 15,0 0 1,1-1-16,-1-17 16,18 18-16,-18-18 15,1 18-15,17-1 16,-18 1-16,1-18 15,-1 35-15,-17-17 16,35-1 0,0 19-1,-36-19-15,36 19 32,0-19-17,0 1 1,0 0-1,0-1-15,0 1 16,0-1 0,0 1-1,0 0-15,0-1 16,0 1-16,0 0 31,0-1-15,0 1-16,0 0 15,0-1 1,18-17 0,0 18-1,-18-1-15,17-17 16,1 18 15,0 0-15,-1-18-16,-17 17 15,35-17 1,-17 0 0,-18 18-1,18-18-15,-1 0 16,1 0 0,-18 18-16,18-18 15,-1 0-15,1 0 16,0 0-1,-1 0 1,1 0-16,0 0 16,-1 0-1,18 0 1,1-18 0,-19-17-1,1 35 1,0-18-16,-1 0 15,-17 1 1,18 17-16,-18-18 16,18 18-1,-18-17-15,17-1 32,1 0-32,-18 1 15,17 17-15,-17-36 16,0 19-1,18 17-15,0-18 16,-18 0 0,0 1-16,0-1 15,0 1-15,0-1 16,0 0-16,0 1 16,0-19-16,0 19 15,0-1 1,0 0-1,0 1 1,0-1 0,-18 18-1,18-17 1,-18-1 15,18 0-15,-17 18-16</inkml:trace>
  <inkml:trace contextRef="#ctx0" brushRef="#br0" timeOffset="1.60304E6">16828 11994 0,'17'0'32,"1"0"-17,-1 0-15,19-17 31,-19-1-15,1 18 15,0-17-15,-1-1-16,1-17 16,0 35-1,-18-36 1,17 19-1,-17-1-15,18 18 16,-18-18 0,0 36 156,-18 17-172,1 1 15,17-19-15,0 1 16,0 0-16,-18-1 15,18 1-15,0 17 32,0-17 15,0-1 15,0 1-62</inkml:trace>
  <inkml:trace contextRef="#ctx0" brushRef="#br0" timeOffset="1.60508E6">15893 11853 0,'-36'0'16,"1"0"-16,17 0 15,18 18 1,-35-18-16,18 18 31,-1-18-15,18 17-1,0 1 1,-18 0 0,18-1 15,0 1-16,0-1 17,36 1-32,-19-18 31,1 18-31,-1-18 16,1 0-1,0 0 16,-1 0-31,1 0 32,0 0-1,17 0-15,-35-18-1,0-17 16,0 17-15,0-17 15,0 17-15,0 1-16,0-1 16,0 0-1,-18 1 16,18-1-15,-17 18 0</inkml:trace>
  <inkml:trace contextRef="#ctx0" brushRef="#br0" timeOffset="1.60606E6">15046 11748 0,'-18'17'109,"18"1"-109,0-1 16,0 1 0,0 0-1,0-1-15,0 1 31,18-18-31,17 18 32,-35-1-32,18-17 15,-18 18 1,18-18 0,-1 0-16,1 0 31,17 0-31,-17 0 31,17-18-31,-35 1 16,18 17-16,-1-18 15,-17 0-15,18 1 16,-18-1-16,0 0 16,0 1-1,0-1 16,0 1-31,0-1 63,-35 18-16,17 0-32,-17 0 1</inkml:trace>
  <inkml:trace contextRef="#ctx0" brushRef="#br0" timeOffset="1.60726E6">14411 11677 0,'-18'0'31,"1"0"-31,-1 0 16,-17 0-16,17 18 16,1-18-16,-1 35 15,0-35 16,18 18-15,0 17 31,18-18-47,0-17 31,-18 18-31,35-18 16,-18 18-16,19-18 31,-36 17-31,17-17 31,1 0-31,0 0 16,-1 0 15,1 0-15,0 0-1,-1 0-15,18-17 32,-35-1-17,0 0 1,18 18 0,-18-17 30,-18-1-14,1 18-17,17-17 1,-18 17 0,1 0-16,17-18 15</inkml:trace>
  <inkml:trace contextRef="#ctx0" brushRef="#br0" timeOffset="1.60882E6">13670 11712 0,'-18'0'78,"1"18"-78,-1-18 16,1 18-16,17-1 15,-18 1-15,18-1 32,0 1-17,0 0-15,18-18 16,-1 17 15,18 1-15,-17 0 15,0-18-15,-1 0 15,1 0-31,0 0 15,-1 0 1,19 0 0,-19 0-1,1 0 1,17-36-16,-17 19 16,-1-19 15,-17 19-16,0-1 1,0 1 0,0-19-1,-17 36 1,17-17 15,-18 17-15,1 0 15,-19-18-31,19 18 16</inkml:trace>
  <inkml:trace contextRef="#ctx0" brushRef="#br0" timeOffset="1.6097E6">12912 11642 0,'-18'0'109,"18"17"-93,0 19 15,18-19-16,-1-17 1,-17 18-16,18-18 16,17 0-16,-17 0 15,0 0 1,-1 0-16,1 0 16,17 0-1,-17 0 1,-1 0-1,1 0-15,0-18 16,-1-35 0,-17 36-1,18-1-15,-18 0 16,0 1 0,0-1-16,0 0 15,0 1 1,0-1-16,-18 18 15,1-17-15,17-1 32,-18 0-32</inkml:trace>
  <inkml:trace contextRef="#ctx0" brushRef="#br0" timeOffset="1.61795E6">18380 11800 0,'17'0'32,"36"-17"-17,-17 17 17,-19 0-32,1 0 15,-1 0-15,36 0 16,-17 0-16,-19 0 15,19 0-15,16 0 16,-34 0-16,17 0 16,1 0-16,17 0 15,-36 0 1</inkml:trace>
  <inkml:trace contextRef="#ctx0" brushRef="#br0" timeOffset="1.61867E6">18838 11624 0,'18'0'62,"17"0"-46,-35 18-16,36-1 16,-1 1-16,-18 0 15,-17-1 1,18-17 0,0 0-1,-18 18 79,0 35-78,-36-18-16,19 18 15,-1-35-15,1-1 16,17 1-16,-18 0 15,18-1-15,-18 1 32</inkml:trace>
  <inkml:trace contextRef="#ctx0" brushRef="#br0" timeOffset="1.67765E6">12453 6632 0,'-18'0'31,"1"0"-31,-1 0 16,0 0 0,1 0-1,-18 0 1,17 18-16,0 0 16,-17-18-1,0 0-15,17 17 16,0-17-1,-17 18-15,18-18 16,-1 0 0,-17 17-1,17-17 1,0 18 0,1 0-1,-19-18 16,1 35-15,18-17 0,-19-1-1,1 1 1,35 0 0,-18 17-16,18-18 15,-35 1-15,35 0 16,-18 17-16,1 0 15,17-17-15,-35 17 16,17 18 0,18-35-16,0-1 15,0 19-15,0-19 16,0 19-16,0-19 16,0 18-16,0-17 15,0 0-15,0-1 16,0 1-16,18 0 15,-1-18-15,36 17 16,-35 19-16,17-36 16,-17 17-16,35 1 15,-36 0 1,18-1-16,-17-17 16,35 53-16,-18-53 15,1 18 1,-1-18-16,0 17 15,18 1-15,-18-18 16,-17 0-16,17 0 16,18 0-16,-18 0 15,1 0-15,-1 0 16,0 18-16,1-18 16,16 0-16,1 0 15,0 0-15,-17 0 16,-1-18-16,0 0 15,-17 18 1,-1 0-16,1 0 16,0 0-1,-1-17-15,1-1 16,0 18 0,-1-18-1,1 1-15,-18-1 16,0 1-16,0-1 0,0 0 15,0 1 1,0-1 0,0 0-16,0-17 15,-18 0 1,18-1 0,0 19-1,0-18-15,-17 35 16,17-18-16,0-17 15,-18-1-15,18 19 16,0-1-16,0 0 16,-18-17-1,18 18-15,-17 17 0,17-18 16,0 0-16,-36 1 16,36-1-1,-17 18 1,17-18-16,-36 1 15,19-1 1,17 0 0,-18 1-1,1-1 1,-1 1-16,0-1 16,1 18 15,-1 0 0,-17-18-15,-1 1-1,36-1 1,-17 18 0,17-18-16,-18 18 15,18-17-15,-17 17 16,-1-36-16,18 19 15,-18-1 1,1 18-16,17-35 16,0 17-1,-18 18 1,18-17 0,0-1-1,-18 0 110</inkml:trace>
  <inkml:trace contextRef="#ctx0" brushRef="#br0" timeOffset="1.6809E6">12171 5398 0,'-18'0'78,"1"0"-62,-1 0-16,0 0 15,1 0 1,-1 0-16,-17 0 15,17 17 1,0-17 15,1 18-31,-1-18 16,1 0 31,-19 17-32,36 1-15,-17-18 16,-1 18 0,0-18-1,1 35 17,-1-17-17,18-1-15,-18 1 16,18 0-1,0-1-15,0 1 16,0-1-16,0 1 16,0 17-16,0-17 31,0 0-15,0 17-1,0-17 1,18-1-1,0 18 1,-1-17 0,1 0-1,-18-1 17,0 1-17,18 0 1,-1 17-1,1-35-15,-18 18 16,18-1 0,-1 18-1,1-35 1,-18 18 0,17-18-1,1 35-15,0-35 16,-1 0-1,-17 18-15,18-18 16,0 0-16,-1 0 31,1 18-31,0-18 16,-1 17 0,1-17-16,-1 0 15,19 18-15,-19-18 16,19 0-16,-19 18 15,1-18-15,17 0 16,-17 0 0,-1 0-16,1 0 15,0 0-15,-1 0 16,1 0 0,0 0 15,-1 0-16,1 0-15,17 0 16,-17 0 0,0 0-1,17 0-15,-18 0 16,1 0 0,0 0-1,-1 0 16,1 0-15,0 0 0,-1 0-16,1-18 31,0 18-15,-18-18-1,0 1 1,0-1-1,0 0-15,0 1 16,17-1-16,-17 0 16,0-17-16,0 0 15,0 17 1,0-17 0,0 17-16,0-17 15,0 17 1,0-17-1,0 18 1,0-19 15,0 19-15,0-1 0,0 0-1,0 1-15,0-1 16,0 0-16,0 1 15,-17 17 1,17-18 15,-18 1-15,0 17 0,18-18-16,-17 18 0,17-18 15,-18 1 1,0-1-1,1 18 1,-19 0 0,36-18-1,-17 18-15,-1-17 16,1-1-16,-1 18 16,-17 0-1,35-18-15,-18 18 16,-17 0-1,17 0 1,-17 0 0,17 0 15,0-17-31,1 17 16,-1 0-1,1-18 16,-1 18-15,0 0 0,1 0-1,-1 0 1,0 0-16,1 0 16,-1 0-1,-17 0 1,17 0 15,1 0 63,-1 0 0</inkml:trace>
  <inkml:trace contextRef="#ctx0" brushRef="#br0" timeOffset="1.68567E6">2875 6773 0,'-17'0'62,"-19"0"-46,19 0-1,-19 18 1,19 0 0,-19 17-16,1 0 15,-18 18-15,18-18 16,0 18-16,17-17 16,0-19-16,1 1 15,-19-1-15,36 19 16,0-19-16,-35 1 15,35 35-15,-17-35 16,-1 52-16,0-35 16,-17 18-16,17 0 15,-35 18-15,36-18 16,-19-18 0,19 36-16,-18-19 0,17-16 15,0-1 1,1 0-16,-1 1 15,0-1-15,18-17 16,-17 17-16,17-18 16,0 19-16,0-19 15,0 1-15,0 17 16,-18 1-16,0-36 16,18 35-16,0 0 15,0-17-15,0-1 16,0 1-16,0 17 15,0 18 1,0-35 0,0 17-16,0 18 15,18-35 1,-18 17-16,35-17 16,-35 17-1,18-35 1,0 0-1,-1 17-15,1 1 16,0-18 0,-1 0-16,1 0 15,17 0 1,-17 0-16,17 0 16,-17 0-1,35 0-15,0-35 16,-36 0-1,36 35-15,-18-36 16,1 19 0,17 17-16,-36-36 15,18 19 1,1 17-16,17-53 16,-36 53-1,1-53-15,0 18 16,17-1-16,0-17 15,-35 36 1,35-54-16,-17 36 16,-18 17-16,35-17 15,-35 17-15,0 1 16,0-1-16,0 1 16,0-1-16,36-17 15,-36 17-15,0 0 16,0-17-16,17 17 15,1 18 1,0-53-16,-1 18 16,-17 18-1,0-1-15,0-17 16,18 17-16,17-35 16,-35 35-16,0-17 15,0 0-15,18 0 16,-18 17-16,0-17 15,0 17-15,17 0 16,-17-17-16,0 17 16,0-17-1,0 18-15,0-19 16,0 19-16,0-19 16,0 19-1,0-1 1,0 0-16,0 1 15,0-1-15,0-17 16,-17 35 15,-1-18-31,0 1 32,18-1-17,-17 0-15,-1 1 16,1-1-1,-1 0 17,0 1-32,1-1 15,-1 18 1,0 0 31,18-17-47,-17 17 31,17-18 0,-18 18 157</inkml:trace>
  <inkml:trace contextRef="#ctx0" brushRef="#br0" timeOffset="1.70401E6">2505 8555 0,'0'88'78,"17"-17"-78,19 52 15,-1-70 1,-17 0-16,-1-35 16,1 34-16,35 1 15,-36 0-15,1-17 16,17-1-1,-17 0-15,0-17 0,-1 17 16,1-35 0,35 35-16,-36-17 15,19 17-15,-1-35 16,0 53 0,1-18-16,-19 1 15,18-36 1,-35 17-16,18-17 15,0 18-15,-1-18 16,1 18-16,17-1 16,1 19-1,-19-36-15,18 0 16,-17 35-16,17-35 16,-17 17-1,0 1 1,-1-18 31,1 0-47,0 0 15,17 18 1,-35-1 0,17 1-16,1-18 15,0 18-15,-1-1 16,1-17 15,0 36-15</inkml:trace>
  <inkml:trace contextRef="#ctx0" brushRef="#br0" timeOffset="1.706E6">2134 10848 0,'0'-18'125,"18"54"-109,-18-19-16,0 1 15,18-1-15,-1 19 16,-17-19-16,18 1 15,-1-18 1,19 18 0,-19-1-1,1 1 32,0-18 0,-1 0 0,1 0-16,0 0-31,-1 0 16,1-18-16,17-17 15,-35 17-15,18-17 16,-18 17-16,17 1 16,-17-1-1,0 1 1,0-1 15,18-17-15,-18 88 140,0-18-140,0-18-1,0 19-15,0-19 16,0 1 0,0 0 30,35-18 1,1-18-31,-36 0 0,35-35-1,-17 36-15,-1-1 16,-17 1-16,18-1 15,-1 0-15,1-17 32,-18 17-1,18 1-31,-1-1 31</inkml:trace>
  <inkml:trace contextRef="#ctx0" brushRef="#br0" timeOffset="1.70728E6">2893 10777 0,'0'18'78,"0"35"-78,0-18 16,0 0-16,0 18 15,0-17-15,0 17 16,0-36-16,0 18 16,0-17-16,17 0 93,1-36-61,0 0-32,-18-34 15,17-1-15,1 35 16,17-53-16,-35 54 15,0-18-15,0 17 16,36-17 0,-36 17-16,0-17 15,35 17 1,-35 0 0,0-17 15,35 35 0,0 0 32,-17 0-48,0 18 1,-18-1-1,0 1 1,0 17 0,0-17-1,0 0 1,-18 17 0,-17-17-16,35-1 15,-18-17-15,18 18 16,-18-18-1,1 17-15,-1-17 16,1 0 0,-1 0 15,18 18 31,0 17-46,18-35 0,17 18-16,0 17 15,-17-17-15,17 0 16,-17-1-16,-1-17 16,19 18-16,-19-1 15,1 1 1,-1-18 109</inkml:trace>
  <inkml:trace contextRef="#ctx0" brushRef="#br0" timeOffset="1.70804E6">2134 10442 0,'18'0'47,"35"0"-31,0 0-16,0 0 15,17 0-15,1 0 16,35 0-16,-36 0 16,-17 0-16,18 0 15,-1 0-15,-34 0 16,16 0-16,-34 0 16,17 0-16,-17 0 15,0 0 1,-1 0-1,1 0 1,0 0 0,-1 0 62,18 0-78,36 71 15</inkml:trace>
  <inkml:trace contextRef="#ctx0" brushRef="#br0" timeOffset="1.70848E6">3739 10918 0,'36'0'16,"-19"0"-1,1 0-15,17 0 16,1 0-16,16 0 16,-34 0-16,0 0 15,-1 0-15,1 0 16,0 0-16,-1 0 16</inkml:trace>
  <inkml:trace contextRef="#ctx0" brushRef="#br0" timeOffset="1.70914E6">4039 10760 0,'36'0'15,"-19"0"1,1 0-16,35 35 15,-36-35 1,1 18-16,0-18 16,17 35-16,-17-35 15,-1 18-15,19-1 16,-19-17-16,1 18 16,-1-1-1,1-17-15,-18 53 94,-18-53-78,1 0-16,-18 36 15,-18-19 1,53 1-16,-18-18 15,-17 0-15,-1 18 32</inkml:trace>
  <inkml:trace contextRef="#ctx0" brushRef="#br0" timeOffset="1.70981E6">5045 10619 0,'0'35'47,"0"-17"-32,0 17-15,0 18 16,0 0-16,0 17 15,0-35-15,0-17 16,-18 17-16,18-17 16,0 0-16,0-1 15,0 1-15,0 0 32,-18-1 30</inkml:trace>
  <inkml:trace contextRef="#ctx0" brushRef="#br0" timeOffset="1.71052E6">5009 10583 0,'18'0'31,"0"0"-31,-1 0 16,1 0-1,17 0-15,1 0 16,-1 0-1,0 18 1,0 0-16,-35-1 16,0 19 31,0-19-32,0 18-15,0 1 16,0-1-16,0-17 15,0 17-15,0 0 16,0-17-16,0-1 31,0 1-15,0 17 0,-17-35-1,-1 18 1,0 0-16,18-1 15,-17-17 1,-1 18 15,1-18 16</inkml:trace>
  <inkml:trace contextRef="#ctx0" brushRef="#br0" timeOffset="1.71107E6">4921 10883 0,'18'0'31,"0"0"-31,17 0 15,-18 0-15,19 0 16,-1 0-16,0 0 16,-17 0-16,17 0 15,-17 0-15,17 0 16,-17 0 31,-1 0-16,19 0-15</inkml:trace>
  <inkml:trace contextRef="#ctx0" brushRef="#br0" timeOffset="1.71207E6">5627 10672 0,'0'35'62,"-18"0"-46,18-17 0,0 35-16,0-18 15,0 0-15,0 0 16,0 1-16,0-1 16,0-17-1,0-1 110,18-34-78,-18-1-47,53-35 16,-53 0-16,35 36 15,-35-19 1,0 1-16,0 17 16,18 1-16,-18-36 15,17 53 1,-17-18-1,0 1 1,18 17 0,-18-18-16</inkml:trace>
  <inkml:trace contextRef="#ctx0" brushRef="#br0" timeOffset="1.71251E6">5680 10866 0,'0'0'0,"17"0"16,-17 17-16,18-17 16,0 0-1,-18 18-15,17-1 16,1 1 0,0 0-1,-1-18 1,-17 17-1,18 1-15,-1 0 47,-17-1-15</inkml:trace>
  <inkml:trace contextRef="#ctx0" brushRef="#br0" timeOffset="1.71386E6">6191 10813 0,'-17'0'141,"-1"0"-126,-17 0-15,35 17 16,-53 19-16,35-36 16,18 17-16,-17 1 15,17-1-15,-18-17 16,18 36 0,0-19-1,0 1 32,0 0-31,18-18 31,-1 0-47,18 0 15,-17-18 1,0 0-1,-1 18 1,-17-17-16,18-36 16,0 35 15,-1 1 16,-17 52 31,0 18-78,0 53 16,0-36-16,0 1 15,0-1-15,0-17 16,0-35-16,0 35 15,0-36-15,0 19 16,-17-1 62,-1-35-62,0 0-1,1 0-15,-19-18 16,19 18 0,-18-17-16,35-1 15,-36-17-15,19 17 16,17-17-16,0 17 16,-18-17-16,18 17 15,0-17-15,0 17 16,0-17-1,0 17-15,0 1 16,18 17-16,17-18 16,-17 18-16,-1-18 15,18 18-15,-17 0 16,0 0 0,-1-17-1,1 17-15,0 0 16,-1 0-1,-17-18 17,0 1-17,18 17-15,0-18 16,17-35-16</inkml:trace>
  <inkml:trace contextRef="#ctx0" brushRef="#br0" timeOffset="1.71524E6">6473 10460 0,'0'18'31,"0"-1"-16,0 18-15,0 18 16,0 0-16,0-17 16,0 16-16,0-16 15,0-19-15,0 36 16,0-35-16,0 35 16,18-36-1,-18 1 1,18 0 124,-1-36-124,1 18-16,0-35 16,-1 35-16,1-18 31,0 18-31,17 0 109,-35 18-93,0-1 0,0 19-1,18-36-15,-18 17 16,0 1 15,17-18 0,1 0 1,17 0-32,0-18 15,-17 1-15,0-19 16,-1 36-16,1 0 15,-18-17-15,18-1 16,-18 1 15,35-1 1,-35 36 124,0-1-141,0 18-15,17-17 47,1-18-15,0 0 30,17 0-46,-17 0-16,17 0 15,-17 0-15,-18-18 32</inkml:trace>
  <inkml:trace contextRef="#ctx0" brushRef="#br0" timeOffset="1.71558E6">6950 10619 0,'17'0'0,"1"17"110,17 36-110,1 35 0</inkml:trace>
  <inkml:trace contextRef="#ctx0" brushRef="#br0" timeOffset="1.71791E6">2381 12047 0,'0'53'78,"0"-35"-78,0 17 16,0 18-16,0-18 16,0 18-16,18 0 15,-18-35-15,0 17 16,0-17-1,0-1-15,0 1 16,35 0 15,-35-36 79,0-17-110,0-18 15,18 18-15,-18-1 16,0-17-16,0 36 16,0-1-16,17-17 15,-17 17-15,0-17 16,18 35-16,-18-18 15,18 1 17,-1 17 46,1 0-78,0 0 15,-1 0 1,19 0-16,-19 17 16,1-17-1,-18 18-15,17-18 32,-17 18-1,0-1 0,0 1-15,-17-1-1,-1-17 1,1 18-16,-1-18 16,0 18-16,-17-18 15,17 0 1,1 0-1,-1 0 48,18 17-16,0 1-47,35 17 15,-35-17-15,36 0 16,-19 17-16,1-18 16,17 1-16,18 17 15,-35-17-15,-1-18 16,19 18-16,-19-18 16,1 0-1,-18 17 16,35-17 79,18 0-95</inkml:trace>
  <inkml:trace contextRef="#ctx0" brushRef="#br0" timeOffset="1.71851E6">3052 12065 0,'17'35'78,"-17"18"-62,0-18-1,0 18-15,0-17 0,0 17 16,0-18-16,0-18 16,0 1-16,0 0 15,0-1 1,0 1-1</inkml:trace>
  <inkml:trace contextRef="#ctx0" brushRef="#br0" timeOffset="1.71921E6">3122 12083 0,'18'0'31,"-1"0"-31,1 0 16,0 0-1,17 0 1,-17 17-16,17 19 16,-18-19-1,-17 1 1,18-1-1,-18 1-15,18 17 16,-18-17-16,0 0 16,0-1-1,0 1 1,0 0 0,0-1-16,0 1 15,0-1 1,0 1-1,-18-18 1,0 18-16,1-1 16,17 1-1,-35 0 1,17-1 15,18 1 0,-18-18-15,1 0 0,-19 0-1</inkml:trace>
  <inkml:trace contextRef="#ctx0" brushRef="#br0" timeOffset="1.71995E6">2558 11924 0,'35'-18'32,"-17"18"-17,17 0-15,18-17 16,-36 17-16,36 0 16,0 0-16,0 0 15,-18-18-15,36 18 16,-18 0-16,-18-35 15,0 35-15,18 0 16,-17 0 0,-19 0-16,1 0 15,0 0 1,-1 0-16</inkml:trace>
  <inkml:trace contextRef="#ctx0" brushRef="#br0" timeOffset="1.72047E6">4145 12347 0,'18'0'15,"-1"-17"1,1 17-1,0 0-15,-1 0 16,1 0-16,17 0 16,1 0-1,-19 0-15,1 0 16,-1-36-16,1 36 16,0 0-1,-1 0 32,1 0-31,0 0-16</inkml:trace>
  <inkml:trace contextRef="#ctx0" brushRef="#br0" timeOffset="1.72104E6">4498 12188 0,'18'0'31,"-1"0"-15,18 0-16,1 18 16,-1-18-1,-35 18 1,18-18-16,-1 17 15,-17 1-15,36-18 16,-19 18-16,-17-1 16,0 1 31,0 0-32,-17 17 1,-36 0-1,35-17 1,-17-1-16,17 19 16,0-36-16,1 17 15,-1-17 1,1 18 15,34 0 0</inkml:trace>
  <inkml:trace contextRef="#ctx0" brushRef="#br0" timeOffset="1.72154E6">5362 12030 0,'0'35'32,"0"18"-17,0-35-15,0 34 16,0 1-16,0-17 15,0-1-15,0-17 16,0-1-16,0 1 16,0-1-1</inkml:trace>
  <inkml:trace contextRef="#ctx0" brushRef="#br0" timeOffset="1.72225E6">5398 12030 0,'0'0'15,"35"0"1,-18 0 0,19 0 15,-19 0-31,1 17 15,0 1 1,-1 0-16,1 17 16,-18-17-1,0-1 1,0 1 0,0 17-16,0-17 15,0-1 1,0 1-16,0 0 31,-18 17-15,1-17-1,-19 17 1,19-18 15,-1-17-15,0 0-16,1 18 15,17 0 1,-18-18 0,1 0 15,-19 0-15,1 0-16</inkml:trace>
  <inkml:trace contextRef="#ctx0" brushRef="#br0" timeOffset="1.72265E6">5274 12365 0,'0'0'0,"18"0"0,17 0 15,0-18 1,-17 18 0,17-17-1,-17 17 1,17 0-1,-17-18 1,-1 18 15,1 0 32,0 0-63</inkml:trace>
  <inkml:trace contextRef="#ctx0" brushRef="#br0" timeOffset="1.72332E6">5838 12171 0,'0'35'93,"0"0"-93,0-17 16,0 17-16,0 1 16,0-19-16,0 1 15,18-1 126,0-34-141,-1-1 15,1-17-15,0 17 16,-1-17-16,1 0 16,0-1-1,-18 19 63,35 17-62</inkml:trace>
  <inkml:trace contextRef="#ctx0" brushRef="#br0" timeOffset="1.72374E6">5909 12365 0,'35'0'16,"-35"17"0,18-17-1,0 18 17,-1 0-32,1-18 15,0 17 16,17 1 16,0-18-31,0 0 0</inkml:trace>
  <inkml:trace contextRef="#ctx0" brushRef="#br0" timeOffset="1.7242E6">6438 12312 0</inkml:trace>
  <inkml:trace contextRef="#ctx0" brushRef="#br0" timeOffset="1.7253E6">6756 12347 0,'17'0'16,"-17"-17"47,-17 17-32,-1 0-16,0 0 1,1 0 62,17 17-62,0 18 31,17-35 0,19 0-1,-19 0-14,-17-17-32,18-18 15,-18-18-15,35 17 16,-35 1-16,0 0 16,18 0-16,-18-18 15,0 35-15,0-17 16,0 17-1,0 0-15,0-17 16,0 18-16,0-19 16,0 19-16,0-1 15,18 0-15,-18 1 16,0-1 0,17 0 46,-17 54-46,0 17-1,0-18-15,0 18 16,0 0-16,0-18 16,0 0-16,0 1 15,0-1 1,0-18-1,0 1 1,0 0 15,0-1 16,0 1-31</inkml:trace>
  <inkml:trace contextRef="#ctx0" brushRef="#br0" timeOffset="1.72571E6">6738 12136 0,'0'0'0,"18"0"0,-1 0 15,1 0-15,0 0 16,-1 0 0,19 0-16,-1-18 15,-18 18 1,1 0-16,35 0 16,-18-18-16,-17 18 15,0 0-15,17 0 16,-35-17-1</inkml:trace>
  <inkml:trace contextRef="#ctx0" brushRef="#br0" timeOffset="1.72644E6">7267 12136 0,'0'17'94,"-17"1"-79,-1 17-15,0-35 16,18 35-16,0-17 15,0 17 17,0-17-1,18-18 0,0 0-15,-1 0-1,1 0-15,0 0 16,-1 0 0,1 0 15,-1-18-15,-17-17 15,0 17-31,0-17 15,0 17 1,0-17 0,0 0-1,0 17 1,0 1-16,-35 17 16,18 0 15,-1 0-16,0 0-15,1 0 16</inkml:trace>
  <inkml:trace contextRef="#ctx0" brushRef="#br0" timeOffset="1.72714E6">7832 12136 0,'-18'0'16,"0"0"15,1 0-15,-1 0-1,0 0-15,18 17 16,0 1 0,-17-1-16,17 1 15,0 0 16,0-1-31,0 1 16,0 0 31,35-1 0,-17-17-32,-1 0 1,19 0 15,-19 0-15,1 0-16,0 0 16</inkml:trace>
  <inkml:trace contextRef="#ctx0" brushRef="#br0" timeOffset="1.72759E6">7285 12559 0,'0'18'32,"0"-1"61,18-17-93</inkml:trace>
  <inkml:trace contextRef="#ctx0" brushRef="#br0" timeOffset="1.72997E6">13176 11501 0,'-17'0'93,"-1"0"-61,0 0-1,1 0-15,-1 0-1,0 17 16,-17-17 1,18 18-17,-1-1 220</inkml:trace>
  <inkml:trace contextRef="#ctx0" brushRef="#br0" timeOffset="1.75874E6">6544 9066 0,'18'-17'172,"-1"17"-141,1 0-31,0 0 16,-18 17-1,17-17 1,-17 36 0,0-19 15,0 1-15,0 0-1,0-1-15,0 19 31,0-1-31,-17-18 16,-19 19 0,19-1-16,-1-17 15,-17-1-15,-1-17 32,1 18-32,-18 0 15,18-18 1,17 0-16,-17 0 15,0 0-15,0 0 16,17 0 15,18 17 79,18-17-95,-1 0-15,18 35 16,-17-35 0,0 0-16,-18 18 15,35-18-15,0 35 16,-35-17-1,18-18-15,17 18 16,-17-1-16,17 1 16,-17-18-1,-1 0 1,1 18 0,0-18-16,-1 17 15,1-17 16,0 0 32,-1-70-63,19-1 16</inkml:trace>
  <inkml:trace contextRef="#ctx0" brushRef="#br0" timeOffset="1.76008E6">6756 8784 0,'0'0'0,"0"-17"16,-18 17-1,0-18 17,1 18-17,-18 0 17,17-35-32,0 35 15,-35 0-15,18 0 16,-18 0-16,18 0 15,-18 0-15,18 17 16,-18-17 0,35 0-16,-52 36 15,34-36-15,1 17 0,-18 1 16,35-1 0,1 19-16,-1-36 15,-17 35-15,17-17 16,1 17-16,-1-17 15,0 34-15,1-34 16,17 35-16,-18-35 16,0 35-16,1-18 15,-1 18-15,0 0 16,18 0-16,0 0 16,0-36-16,0 54 15,0-36-15,0 0 16,0 1-16,0-19 15,0 36-15,18-35 16,0 17-16,17 0 16,0-17-16,-17 17 15,0-17-15,17-1 16,0 1 0,-17 0-1,-1-18-15,1 0 16,17 35-16,-17-35 15,17 0-15,1 18 16,34-18-16,-17 0 16,-18 0-1,18 0-15,0 0 16,-35 0-16,17 0 16,-17 0-16,17 0 15,0-18-15,1 0 16,-19-17-16,54 17 15,-71 1-15,17-1 16,19-17-16,-1 0 16,-17 17-1,-1-17-15,18 17 16,-17-17 0,-18 17-1,0 1 1,18-1-16,-18 0 15,0-17-15,17 0 16,-17 17-16,0-17 16,0 0-1,0 17-15,0-17 16,0-1-16,0 1 0,0 17 16,0-17-1,-17 0-15,17-18 16,-36 18-16,19-1 15,-1 19-15,1-19 16,-1 19-16,18-1 16,-18 1-16,1 17 15,-1 0 48,0 0-32,1 0-15</inkml:trace>
  <inkml:trace contextRef="#ctx0" brushRef="#br0" timeOffset="1.76075E6">7285 9507 0,'35'0'16,"0"-17"0,1 17-16,-19 0 15,19 0-15,-1 0 16,18 0-16,17 0 16,1 0-16,-1 0 15,36 0-15,-35 0 16,-1 0-16,1 0 15,-18 0-15,0-18 16,-36 18 0,19 0-1,-19 0 1,19 0 0,-19 0-1,19 0 1,-54 0 78</inkml:trace>
  <inkml:trace contextRef="#ctx0" brushRef="#br0" timeOffset="1.76151E6">8167 9366 0,'17'0'32,"19"0"-32,-19 0 15,1 0 1,17 0-16,1 0 16,-19 18-1,36 0-15,-18-1 16,1 1-1,-36-1 1,17-17-16,1 18 16,-18 0 93,0-1-109,-35 1 16,-1 17-1,19-35 1,-1 18-16,0 0 16,1-18-16</inkml:trace>
  <inkml:trace contextRef="#ctx0" brushRef="#br0" timeOffset="1.76318E6">9402 9119 0,'-18'0'47,"0"18"-31,1 17-16,-19 1 15,19 16-15,-1 1 16,0 36-16,1-37 16,-1-34-16,1 53 15,-1-36-15,18-17 16,0 17-16,-18-18 15,18 1 17</inkml:trace>
  <inkml:trace contextRef="#ctx0" brushRef="#br0" timeOffset="1.76385E6">9419 9137 0,'0'18'62,"0"35"-62,0-1 16,0-16-16,0-1 15,0 0-15,0 1 16,18-1-16,-18 0 16,17 0-1,-17-17-15,0 0 32,18 17-17</inkml:trace>
  <inkml:trace contextRef="#ctx0" brushRef="#br0" timeOffset="1.76435E6">9313 9525 0,'18'0'31,"0"0"-15,17 0-16,-17 0 16,-1 0-16,1 0 15,-1 0-15,1 0 16,0 0 0,17 0-16,-17 0 31,-1 0 31</inkml:trace>
  <inkml:trace contextRef="#ctx0" brushRef="#br0" timeOffset="1.76489E6">9825 9419 0,'17'0'32,"1"0"-17,0 0 1,17 0-16,-17 0 16,-1 0-1,19 0-15,-19 0 16,1 0-1,0 0-15,-1 0 16</inkml:trace>
  <inkml:trace contextRef="#ctx0" brushRef="#br0" timeOffset="1.76542E6">10054 9313 0,'18'0'16,"-1"0"-16,1 0 15,17 18 1,-17 0-1,0-1-15,-1-17 16,1 18-16,-18 0 16,0-1 46,0 18-46,0-17-1,0 0-15,-18-1 16,18 1-16,-17 0 16,-1-18-16,0 0 47</inkml:trace>
  <inkml:trace contextRef="#ctx0" brushRef="#br0" timeOffset="1.76654E6">10742 9349 0,'-18'17'94,"18"19"-94,-17 16 16,17-34-16,0 0 15,0-1-15,0 1 16,0 17-16,0-17 16,0 0-1,0-1 1,0 1-16,35-1 15,-17 1 1,-1-18 0,1 18-1,0-18-15,-1 0 16,1 0 0,0 0-1,-1 0-15,1 0 16,17 0-1,-17 0 1,-1-18 0,1 0-16,-18 1 15,0-1 1,0 1 0,0-1-16,0 0 31,0 1-31,0-1 15,0 0-15,0 1 16,0-1 0,0 0-1,0 1-15,0-1 16,-18 18 15,18-17 0,-17 17-15,-19-36 15,19 36-15,-18-17 15,17 17 0</inkml:trace>
  <inkml:trace contextRef="#ctx0" brushRef="#br0" timeOffset="1.77485E6">5891 5856 0,'0'18'78,"0"17"-78,0-17 16,0 52-16,0-52 15,0 17-15,0 0 16,0 1-16,0-19 16,0 19 15,0-19-15,0 19 15</inkml:trace>
  <inkml:trace contextRef="#ctx0" brushRef="#br0" timeOffset="1.77664E6">5927 5821 0,'0'17'63,"35"-17"-48,-35 18-15,35-18 16,-17 18-16,0-18 16,-1 0-16,18 0 15,18 0-15,-35 0 16,17 17-16,-17-17 15,17 18-15,0-18 16,1 0-16,-19 0 31,1 0 16,0 0-31,-18 18 31,0-1-32,17 1-15,1 0 16,0-1 0,-18 1-1,0-1-15,17 1 16,-17 17-1,0-17-15,18-18 16,-18 18-16,17 17 16,1-17-1,-18 17 17,0-17 30,-18-18-31,1 0-31,-1 0 16,1 0 0,-1 0-1,0 0 1,18 17-1,-17-17-15,-19 0 16,19 0 0,-19 0-16,1 0 15,18 0 1,-1 0 0,0 0-16,1 0 15,-1 0 298,0 0-298,1 0-15,-1 0 16,18-17 0,-18 17-1,1 0 1,-1-18 15,1 18 16,-1 0-31</inkml:trace>
  <inkml:trace contextRef="#ctx0" brushRef="#br0" timeOffset="1.78126E6">6191 5168 0,'-17'0'63,"-1"0"-48,0 0-15,1 0 16,-19 0-16,19 0 15,-36 18-15,18 17 16,17-35 0,0 18-16,18-1 15,-17 1-15,-1 17 16,0 1 0,18-1-1,0 0 1,0-17-1,0-1-15,0 1 16,0 0-16,0-1 16,0 1-1,0 0 1,0-1-16,18 1 16,-18 0-1,18-18-15,-18 17 16,35 1-16,-35-1 15,18 1-15,-1 0 16,1-1-16,17-17 16,-35 18-1,35 0-15,-17-1 16,17-17 0,-17 0-1,0 18 1,-1-18-1,1 0-15,0 0 16,-1 0-16,1 0 16,-1 0-1,1 0-15,35-35 16,-35 17 0,-1 0-1,1 18 1,-18-17-16,18-1 15,-1 0 1,-17 1 0,0-1-16,18-17 15,-1 17 1,-17-17 0,0 0-1,0 17-15,0-17 16,0 17-1,0 1-15,0-19 16,0 19 0,0-19-16,0 19 15,-17-1 1,-1 18 0,18-18-16,-17 18 15,-1-17 32,0 17 31</inkml:trace>
  <inkml:trace contextRef="#ctx0" brushRef="#br0" timeOffset="1.78811E6">12594 3387 0,'-17'0'63,"-1"0"-32,0 0-15,1 0-16,17 17 15,-18 1-15,18 0 16,-35-1-1,35 1-15,-18 17 16,0-17 0,1-1-16,-1-17 15,18 18 1,-18 0 15</inkml:trace>
  <inkml:trace contextRef="#ctx0" brushRef="#br0" timeOffset="1.78875E6">12682 3634 0,'0'17'31,"-17"1"-15,-19 0-1,36-1-15,-17-17 16,17 18-1,-35-1-15,35 1 0,-36 17 32,19-17-32,-1 17 15,18-17-15,-18 17 16,1-35-16,-1 18 16,18 17-16,-35-17 15</inkml:trace>
  <inkml:trace contextRef="#ctx0" brushRef="#br0" timeOffset="1.78931E6">12629 3969 0,'-17'0'47,"-18"17"-15,17 1-32,0 17 15,-17 1-15,17 17 16,1-36-16,-1 18 15,-17-17-15,35 0 16,-36 17 15</inkml:trace>
  <inkml:trace contextRef="#ctx0" brushRef="#br0" timeOffset="1.80037E6">12894 4357 0,'0'17'46,"-18"-17"-30,1 18 0,-19-18-1,19 18-15,-1-18 16,18 17 0,-17-17-16,-1 0 15,0 0 1,1 0-1,-1 18 1,0 0 15,-17-1-31,17-17 32,18 18-32,-17-18 93</inkml:trace>
  <inkml:trace contextRef="#ctx0" brushRef="#br0" timeOffset="1.80108E6">13018 4762 0,'-18'0'0,"0"0"16,-17 0-1,17 18 1,1-18 0,-1 0-1,0 0-15,-35 0 0,18 0 16,-18 0-16,0 35 15,0-17 1,18-18-16,-35 18 16,34-18-16,1 0 15,0 0-15</inkml:trace>
  <inkml:trace contextRef="#ctx0" brushRef="#br0" timeOffset="1.8022E6">12418 4851 0,'53'-18'16,"-53"0"-1,0 1-15,0-1 16,0-17-16,0-18 15,0 18-15,0-1 16,0 1-16,0-18 16,0 36-16,0-19 15,0-17-15,0 36 16,0-1-16,0-17 16,0 0-16,0 17 15,0 0-15,0-17 16,-18 0-16,18-1 31,0 19-15,0-18-16,0 17 15,0-17 1,0-1-16,-35 19 16,35-19-16,-18-17 15,18 36-15,0-1 16,-18-17-16,-17-36 15,35 54-15,0-1 16,0-17-16,-17 0 16,-1 17-1,18 0-15,0 1 16,-18-36-16,18 35 16,0-17 15,0 17-31,0-17 15,-17 17 1,17-17 0,0 17-1,0-17 1,0 17 0,0-17-16,0 17 15,0-17 16,0 18-31,0-19 16,0 19 0,0-19-1,0 19 1,0-1 15,0-17-31,0 0 16,0 17-1,0-17 1,0 17-16,0-17 16,0 17-1,0-17 17</inkml:trace>
  <inkml:trace contextRef="#ctx0" brushRef="#br0" timeOffset="1.80372E6">3845 3828 0,'-17'0'78,"-1"0"-63,0 0 17,18 17-17,-17 1 1,-1 0-1,0-18 1,18 17 0</inkml:trace>
  <inkml:trace contextRef="#ctx0" brushRef="#br0" timeOffset="1.80436E6">3898 4022 0,'0'35'16,"-17"-17"0,-1-18-16,0 17 15,-17 19 1,17-36-16,18 17 15,-17-17-15,-1 35 16,0-35 0,1 0-16,-1 18 15,1-18 1,-19 35 15,19-17 0</inkml:trace>
  <inkml:trace contextRef="#ctx0" brushRef="#br0" timeOffset="1.80496E6">3722 4410 0,'0'35'63,"-18"-35"-63,1 35 15,-19-17-15,19 0 16,-1-1-16,-17 18 16,17-17-16,0 0 15,1-1 1,-1 1-16,0 0 31</inkml:trace>
  <inkml:trace contextRef="#ctx0" brushRef="#br0" timeOffset="1.8055E6">3775 4851 0,'17'0'31,"-17"17"-15,-35 1-1,17 0-15,1-18 16,-1 17-16,1-17 16,-19 36-16,19-19 15</inkml:trace>
  <inkml:trace contextRef="#ctx0" brushRef="#br0" timeOffset="1.80613E6">3792 5292 0</inkml:trace>
  <inkml:trace contextRef="#ctx0" brushRef="#br0" timeOffset="1.81845E6">3634 3986 0,'0'36'125,"-18"-19"-125,18 19 15,0-19-15,-18 36 16,18-18-16,0-17 16,-17 17-1,17 1 1,0-19-16,-18 36 15,18-35 1,0-1 0,0 19-16,-18-1 15,18-17 1,0 17-16,0-17 16,0-1-16,0 1 15,0-1-15,0 1 16,0 17-16,0-17 15,0 17 1,0-17-16,0 0 16,-35 17-16,35 0 15,0-17 1,0 17-16,0-17 16,0 17-1,0-17-15,0-1 16,0 1-1,0 0 1,0-1 0,-18 18-16,18-17 47,0 0-47,-17-1 15,17 1 16,0 0-31,0-1 16,0 19 0,-18-36-16,18 17 15</inkml:trace>
  <inkml:trace contextRef="#ctx0" brushRef="#br0" timeOffset="1.81983E6">2999 4780 0,'-18'0'78,"0"18"-62,18 35-16,-17 0 16,17-36-16,-18 1 15,18 0-15,0 17 16,0-18-16,0 1 15,0 0 1,0-1-16,0 1 16,-18 0 15,18-1 16,0 1 0</inkml:trace>
  <inkml:trace contextRef="#ctx0" brushRef="#br0" timeOffset="1.82045E6">2999 4833 0,'17'0'47,"1"0"-47,-18 53 16,0 18-1,0-54-15,18 18 16,-18-17-16,0 17 15,0-17-15,0 17 16,0-17-16,0 0 16,0-1-1,0 1 1,0-1 0,0 1 30</inkml:trace>
  <inkml:trace contextRef="#ctx0" brushRef="#br0" timeOffset="1.82095E6">2999 5115 0,'17'0'16,"1"0"15,0 0-15,17 0-1,-18 0 1,19-35 15,-19 35 16</inkml:trace>
  <inkml:trace contextRef="#ctx0" brushRef="#br0" timeOffset="1.82213E6">3210 5080 0,'-17'0'93,"-1"0"-15,18 35-62,0-17 0,0 17-1,0 0 1,18-35-16,-18 18 16,17 0-1,19-1 1,-19-17 31,1 0-16,-18-17 0,0-19-31,0 19 16,0-1-1,0 1-15,0-1 32,0 36 186,0 52-218,0-35 16,-18 18-16,18-17 16,-17 17-16,17-36 15,-18 36-15,18-18 16,0-17-16,-35 17 16,17-17-1,18 17-15,-18-35 47,1 0-16,-1 0-31,0-17 16,18-1 0,0 0-1</inkml:trace>
  <inkml:trace contextRef="#ctx0" brushRef="#br0" timeOffset="1.82605E6">3598 4092 0,'0'-17'31,"18"-1"-15,0 0-1,17-17 1,-35-18-16,18 18 15,-18-18-15,17 0 16,-17 0-16,35-35 16,-35 53-16,0-1 15,0-34-15,0 17 16,18-18-16,-18 18 16,18 0-16,-18 18 15,0 0-15,17-18 16,-17 35-16,0 1 15,0-19-15,0 19 16,0-36-16,0 35 16,0-35-1,0 18-15,0-18 0,0 0 16,0 18 0,0 17-1,0-35-15,0 36 16,0-19-16,0 19 15,18-1-15,0-17 16,-18 0-16,0 17 16,0 0-16,0-17 15,0 17 1,0 1 0,0-1-16,17 1 31,1 17 141,35 0-172,0 0 15,0 0 1,35 0-16,0 0 16,18 0-16,-18 0 15,36 0-15,-36 0 16,-18 0-16,1 0 15,17 0-15,-35 0 16,-18 0-16,36 0 16,-18 0-16,0 0 15,17 0-15,1 0 16,-1 0-16,1 0 16,17 0-16,-35 0 15,18 0-15,-19 0 16,1 0-16,-17 0 15,-1 0-15,0 0 16,18 0-16,-35 0 16,52 0-16,-17 0 15,18 0-15,-18 0 16,0 0-16,-18 0 16,35 0-1,-17 0-15,0 0 0,0 0 16,-18 0-1,18 0-15,0 0 16,-17 0-16,-1 0 16,-17 0-16,17 0 15,-18 0-15,36 0 16,-35 0-16,53 0 16,-19 0-16,19 0 15,-18 0-15,0 0 16,-36 0-16,19 0 15,-1 0-15,18 0 16,-18 0-16,18 0 16,-35 0-16,-1 0 15,54 0-15,-18-18 16,17 18-16,19 0 16,-19 0-16,-17 0 15,18 0-15,-54 0 16,36 0-16,-35 0 15,35 0-15,0 0 16,17 0-16,36 0 16,-35 0-1,70 0-15,-53 0 16,18 0-16,-36 0 16,1 0-16,-18 0 15,0 0-15,-18 0 16,18 0-16,-18 0 15,-17 0-15,17 0 16,-17 0-16,-1 0 16,19 0-16,17 0 15,-36 0 1,36 0-16,0 0 16,-35 0-16,35 0 15,0 0-15,-18 0 16,18 0-16,0 0 15,0 0-15,17 0 16,1 0-16,34 0 16,-16 0-16,-19 0 15,18 0-15,-35 0 16,0-35-16,-35 35 16,17 0-16,0 0 15,18 0-15,-35 0 16,35 0-16,-18 0 15,-17 0 1,0 0-16,17 0 16,-18 0-1,1-18-15,0 18 16,17 0 0,0 0-16,1 0 15,-19 0-15,18 0 16,-17 0-16,35 0 15,0 0-15,-18 0 16,18 0-16,-35 0 16,-1 0-16,1 0 15,0 0 1,-1 0 0,1 0-16,0 0 31,-1 0-31,1 0 15,17 0-15,-17 0 16,-1 0-16,36 0 16,-35 0-16,0 0 15,-1 0-15,1 0 16,0 0 0,-1 0-16,18 0 15,-17 0-15,17 0 16,-17 0-1,0 0-15,-1 0 16,19 0 0,-1 0-1,-18 0 1,19 0-16,-19 0 16,1 0-16,0 0 15,-1 0 1,1 0-16,0 0 15,-1 0 17,36 0-17,0 0-15,-18 0 16,18 0-16,-17 0 16,-19 0-1,18 0 1,-17 0 78,17 0-79,1 0-15,-19 0 16,1 0-16,0 0 47,17 0-32,0 18 17,-17-1 77,-1 1-62,-17 0 0,0-1-32,0 1 1,0-1 31,18 1-32,-18 0 32,0-1-31,0 1-16,0 0 16,0-1-16,0 19 15,0-19-15,0 18 16,0-17-16,0 0 15,0 17 1,0-17 15,0-1 16,0 1-31,0 0-1,0-1 1</inkml:trace>
  <inkml:trace contextRef="#ctx0" brushRef="#br0" timeOffset="1.83111E6">8132 3757 0,'17'35'109,"1"1"-109,-18-1 16,17 0-16,1-17 15,0-1 1,-1 19-16,-17-19 16,18 1 15</inkml:trace>
  <inkml:trace contextRef="#ctx0" brushRef="#br0" timeOffset="1.83175E6">7990 4004 0,'-17'35'62,"17"1"-46,35-19-16,-17 19 15,-1 16-15,1-34 16,17 17-16,1 1 16,-19-36-16,-17 35 15,18-35 1</inkml:trace>
  <inkml:trace contextRef="#ctx0" brushRef="#br0" timeOffset="1.83232E6">8255 4463 0,'0'88'78,"18"-88"-78,-18 35 16,0 18-16,17-35 15,1-1-15,-18 1 16,18 0 15,-18-1 79</inkml:trace>
  <inkml:trace contextRef="#ctx0" brushRef="#br0" timeOffset="1.83292E6">8079 4674 0,'35'0'47,"-17"18"-31,-1 35-16,18 0 15,-17-53-15,-18 17 16,18 1-16,-18 0 31</inkml:trace>
  <inkml:trace contextRef="#ctx0" brushRef="#br0" timeOffset="1.8335E6">8184 5115 0,'0'18'47,"0"17"-32,0-17-15,0-1 16,18 36-16,-18 0 16,18-53-1,-1 18-15,-17 17 16,18-35 15</inkml:trace>
  <inkml:trace contextRef="#ctx0" brushRef="#br0" timeOffset="1.83447E6">8290 4057 0,'0'0'0,"-17"53"16,17-18-16,0 18 16,0 0-16,0 18 15,0-36-15,0 18 16,0 0-16,0-36 15,0 19-15,0 16 16,0-34-16,-18 35 16,18-18-16,-18 36 15,18-36 1,0-17-16,0-1 16,0 19-16,0 17 15,0-36-15,0 19 16,0-19-16,0 18 15,0 1-15,0 17 16,0-18-16,0-17 16,0 34-16,0 1 15,0-35-15,0 0 16,0 17-16,0-17 16,0-1-1,0 1-15</inkml:trace>
  <inkml:trace contextRef="#ctx0" brushRef="#br0" timeOffset="1.83897E6">8308 4180 0,'18'0'16,"-1"0"0,1-17 15,-1 17-31,1-18 16,0-52-16,-18 34 15,0-34-15,0 17 16,17 0-16,1-35 15,0 88-15,-18-71 16,0 18-16,0 0 16,0-17-16,17-1 15,-17 36-15,18 0 16,17-71-16,-17 53 16,-18-18-16,0 54 15,0-36-15,0 0 16,0 0-16,0 18 15,0-18-15,0 0 16,0 0-16,0-18 16,0 36-16,0-18 15,0 0-15,0 18 16,0-18-16,0 0 16,0 0-16,0 18 15,0-18-15,0 0 16,0 0-1,0 18-15,0 17 16,0 1-16,17-1 16,-17 0-16,0-17 15,18 17-15,-18 1 16,0-1-16,18-35 16,-1 36-1,1-19 1,0 19 31,17-1 31,0 0-63,-17 1-15,0 17 16,34 0-16,-34 0 16,17 0-16,-17-18 15,53 18 1,-54 0-16,54 0 16,-36 0-16,18 0 15,-35 0-15,-1 0 16,1 0-16,0 0 15,-1 0-15,1 0 16,17 0-16,0 0 16,36 0-16,-18 0 15,35 0-15,-17 0 16,-1 0-16,-17 0 16,35 0-16,-17 0 15,35 0-15,-18 0 16,-18 0-16,-34 0 15,17 0-15,-18 0 16,0 0 0,-17 0-16,17 0 15,0-17-15,1 17 16,-19 0-16,54 0 16,17 0-16,-35 0 15,-18 0-15,36 0 16,-18 0-1,17 0-15,36 0 16,-18 0-16,18 0 16,0 0-16,17 0 15,1 0-15,-36 0 16,18 0-16,-53 0 16,17 0-16,-34 0 15,17 0-15,-1 0 16,-34 0-16,17 0 15,1 0-15,17 0 16,-1 0-16,1 0 16,-17-18-16,17 18 15,-1 0-15,19-18 16,17 18-16,-17 0 16,35 0-16,-36 0 15,1 0-15,-1 0 16,1 0-16,-36-17 15,18 17-15,-18 0 16,1 0-16,-1-18 16,-17 18-1,-1 0-15,18 0 16,18 0-16,0 0 16,-35 0-16,35 0 15,0 0 1,0 0-16,-18 0 15,-17 0 1,-1 0-16,1 0 16,-1 0-16,1 0 15,0 0 1,-1 0-16,1 0 16,0 0-1,-1 0-15,19 0 16,-1 0-1,-17 0 1,-1 0-16,1 0 16,-1 0-16,36 0 15,0 18-15,18-18 16,-18 0-16,17 35 16,-17-17-16,-17-18 15,16 0-15,1 0 16,18 0-16,-18 0 15,-18 0-15,18 0 16,0 0-16,17 17 16,-17-17-16,18 35 15,-36-35 1,18 0-16,0 0 16,-35 0-16,17 0 15,0 0-15,1 0 16,-1 18-1,18-18-15,-36 0 16,1 0 0,-18 18-16,18-18 15,17 0-15,-17 0 16,17 0-16,35 17 16,-52-17-16,0 18 15,-1-18-15,36 0 16,-17 0-16,16 18 15,1-18-15,-17 0 16,17 0-16,-1 35 16,1-35-16,-17 18 15,17-18-15,-1 17 16,1 18-16,0-35 16,0 0-16,0 0 15,-35 18-15,17-18 16,-17 0-16,17 0 15,-35 18 1,18-18 0,17 0-1,-17 0 1,17 0 0,-18 0 93,-17 17-15,0 19-79,0-1-15,0 0 16,0 0-16,0 18 16,0-17-16,0-1 15,0 0 1,0-17-1,0 17-15,0-17 16,0 17-16,0-17 16,0-1-16,0 36 15,0-17-15,0-1 16,0 18-16,0-18 16,0 0-16,0 1 15,0-1-15,0 0 16,0-17-16,0 35 15,0 0-15,0-18 16,0 0-16,0-17 16,0-1-1,0 1-15,0 0 16,18 17-16,-18 0 16,0-17-1,0 17-15,0-17 16,0 35-16,35-18 15,-35 0-15,0-17 16,0 0-16,0 17 16,0 18-16,0-18 15,0-17-15,0-1 16,0 19 0,0-19-16,0 1 15,0 17-15,0-17 16,0 17-16,18 0 15,-18-17 1,0 0-16,0-1 16,0 1-16,0 0 15,18 17-15,-18-18 16,0 1 0,0 17-16,0-17 15,0 0-15,0-1 16,0 1-16,0 17 15,0-17 1,0 17-16,0-17 16,0 17-1,0-17-15,0 17 16,0-17 0,0 17 15,0-17 0,0 17 0,0-18 16,0 1-47,0 0 16,0-1-1,0 1 17,0 0-32,0-1 15,0 1 1,0 0-16,0-1 16,0 1 15,0-1 0,0 1-15,0 0-1,0-1 126</inkml:trace>
  <inkml:trace contextRef="#ctx0" brushRef="#br0" timeOffset="1.8435E6">3634 7585 0,'0'-18'47,"-18"18"-32,-35 35 1,18-17-1,-1 35-15,1-18 16,18 0 0,-1-35-16,0 18 15,1 0-15,-1-1 16,18 1 15,-18 0 0,18-1 48</inkml:trace>
  <inkml:trace contextRef="#ctx0" brushRef="#br0" timeOffset="1.84433E6">3492 8096 0,'-17'0'31,"-1"18"-15,1-18 0,-1 0-1,0 18-15,-17 17 16,17-18-16,-17-17 16,17 36-16,1-19 15,-18 19-15,17-19 16,0 36-1,1 0 17</inkml:trace>
  <inkml:trace contextRef="#ctx0" brushRef="#br0" timeOffset="1.84632E6">3281 7938 0,'0'35'31,"-18"0"-15,18 18-16,-17 0 15,17-18 1,0 0-16,-18 18 15,18-35-15,0 17 16,0 1-16,-18-1 16,18-18-16,0 19 15,0-19-15,0 36 16,0-35 0,-17 17-1,17-17-15,0 17 16,0-17-1,0-1-15,0 1 16,0 0 0,0 17-1,0-17-15,0-1 16,-18 1-16,18 17 16,0-17-16,0-1 15,-18 1-15,18 0 31,0-1 1,18 1 108,17-18-140,36 0 16,-36 0-16,71-18 16,-36 18-16,36-35 15,0 17-15,0-17 16,-35 18-16,52-19 15,1 19-15,-72 17 16,54-36-16,-35 36 16,17-17-16,-35 17 15,17-36-15,1 36 16,-18 0-16,0 0 16,0 0-16,0 0 15,17 0-15,1 0 16,-1 0-16,1 0 15,-1-17-15,19 17 16,-19-18 0,-17 18-16,0 0 15,0-35-15,-35 35 16,52 0-16,-35 0 16,18-18-16,0 18 15,-35 0-15,52 0 16,-17 0-16,18 0 15,0 0-15,-1 0 16,36 0-16,-18 0 16,0 0-16,18 0 15,-18 0-15,-17 0 16,17 0-16,-17 0 16,-1 0-16,1 0 15,-18 0-15,0 0 16,17 0-16,-35 0 15,36 0-15,0 0 16,52 0-16,-52 0 16,17 0-16,18 18 15,-54-18-15,54 0 16,-17 17 0,-19-17-16,1 18 0,-1-18 15,18 35-15,-17-17 16,-36-18-1,18 0-15,-18 0 16,18 0-16,0 0 16,0 0-16,0 0 15,0 0-15,0 0 16,0 0-16,17 0 16,-34 0-16,34 0 15,-17 0-15,35 0 16,18 0-16,-18 0 15,1 0-15,-1 0 16,0 0-16,-18 0 16,1 0-16,17 18 15,-17 17-15,17-35 16,-17 18-16,52-18 16,-17 0-16,-36 0 15,19 17-15,-19-17 16,18 18-16,18 17 15,-71-35-15,18 0 16,-17 0 0</inkml:trace>
  <inkml:trace contextRef="#ctx0" brushRef="#br0" timeOffset="1.84771E6">12471 6174 0,'17'0'47,"-17"17"-31,-35-17-1,-18 0 1,18 0-1,0 0 1,-18 0-16,-18 0 16,1 0-16,-1 0 15,18 0-15,18 0 16,0 0-16,17 0 62,0 0-46,-17 18-16,35 0 16</inkml:trace>
  <inkml:trace contextRef="#ctx0" brushRef="#br0" timeOffset="1.84852E6">11906 6244 0,'0'0'0,"-17"0"16,-1 0-1,-17 0 1,17 18 0,0-18-16,18 17 15,-17 1-15,-1 0 16,1-1-16,17 1 31,-18 0-31</inkml:trace>
  <inkml:trace contextRef="#ctx0" brushRef="#br0" timeOffset="1.84993E6">12471 6632 0,'-18'18'15,"0"-18"16,1 18-15,-1-18-16,0 17 31,1-17-31,-1 0 0,-17 0 16,17 0 0,1 0-1,-1 0-15,0 0 16,1 0-16,-19 0 15,1 0 1,18 0-16,-1 0 16,-35 0-16,18 0 15,-1 0-15,-16 0 16,34 0 0,0 0-16,1 0 15,-1 0 48,0 0-48,1 0 63,-1 0 94,18 18-172,-18 17 16,1-17-16,17-1 16,0 1-1,0 0-15,-18-1 16</inkml:trace>
  <inkml:trace contextRef="#ctx0" brushRef="#br0" timeOffset="1.85188E6">11730 6350 0,'-18'0'31,"18"35"-31,-17 18 15,-1 0-15,18-18 16,0 1-16,0-19 16,0 1-16,0 35 15,0-35 1,0-1 0,0 1-1,0-1-15,0 1 16,0 17-16,0 1 15,0-19 17,0 19-32,0-19 15,0 18 1,0-17-16,0 0 16,0-1-16,0 1 15,-18 17-15,18-17 16,0 0-16,0 17 15,0-18 1,0 36-16,0-35 16,0 17-16,0-17 15,0 0-15,0 17 16,0 0-16,0-17 16,-17 17-16,17 0 15,0 1-15,-18-1 16,0 0-16,18-17 15,0 52-15,0-17 16,-17 0 0,17-35-16,0 17 15,-18 18-15,18-18 16,0 18-16,-18-17 16,18-19-16,0 1 15,-17 35 1,17 0-16,-18-18 15,18 18-15,0-18 16,0 0 0,0-17-16,0 0 15,0-1 1,0 19-16,0-19 16,0 1-1,0-1-15,0 1 16,0 0-1,0-1-15,0 1 16,0 0 15,-17-1 47,-1-17-62,-17 0 0,17 18-16,0-18 15,-17 0 1,35 18-16,-18-1 16,1 1-16,-1-18 15,-17 17 1,35 1-16,-18-18 15,-17 0 1,35 18-16,-18-18 16,-17 0 15,0 17-15,35 1-1,-18-18 1,0 0-16,1 0 31,-1 18-15,1-18-1,-1 0 1,18 17-16,-35 1 16,17-18-1,0 0 1,1 0-1,-1 0-15,0 0 32,1 0-32,-1 0 15,1 0 1,-1 0-16,0 18 16,1-18-1,-1 17 1,0-17-16,1 18 15,-1 0 17,0-18-1,1 0 110,-1 17-141,1-17 15</inkml:trace>
  <inkml:trace contextRef="#ctx0" brushRef="#br0" timeOffset="1.86952E6">3704 7532 0,'35'0'172,"-17"0"-157,17 0 1,-17 0-1,17 0 1,-17 0 15,0 0-31,17 0 16,-18 0 0,19-18-16,-19 1 31,1 17-16,0 0-15,17 0 16,0 0-16,1 0 16,-19 0-1,36 0 1,-35 0 0,-1 0 62,1 0-47,0 0 16</inkml:trace>
  <inkml:trace contextRef="#ctx0" brushRef="#br0" timeOffset="1.88044E6">9437 13776 0,'-18'0'93,"1"35"-77,-1-17-16,18 0 16,-35 34-16,17-34 15,18 0-15,-18 17 16,1 0 0,-1-17-16,0 17 15,18-17-15,-35-1 16,35 19-16,-17-36 15,17 17-15,-36 1 16,36 0-16,0-1 16,-17-17-1,17 36 32</inkml:trace>
  <inkml:trace contextRef="#ctx0" brushRef="#br0" timeOffset="1.88113E6">9419 13811 0,'0'36'46,"0"16"-46,0-16 16,0-1-16,0-17 16,0 35-16,0-1 15,0-34-15,0 17 16,0-17-16,18 17 16,-18-17-1,0 0 1,0-1-1,17 1 1,1 0 0</inkml:trace>
  <inkml:trace contextRef="#ctx0" brushRef="#br0" timeOffset="1.88154E6">9155 14129 0,'0'0'0,"53"17"0,-36-17 15,18 0 1,-17 0-16,0 0 16,17 0-16,-17 0 31</inkml:trace>
  <inkml:trace contextRef="#ctx0" brushRef="#br0" timeOffset="1.88253E6">9684 14235 0,'-18'0'78,"18"17"-78,0 1 15,0 17 17,0-17-17,0-1 1,0 1 0,18 0-16,17-18 15,-17 17 1,35-17-1,-36 18 1,36-18 0,-18 0-1,-17 0 1,17 0-16,-17 0 16,0-18-16,-18 1 15,17-1 1,-17 0-1,0 1 1,0-1 31,-17 18-16,-1 0-15,0 0-16,1 0 15,-19-17 1,19 17 0,-1 0 15,0 0-15,1 0-1,-1 0 32</inkml:trace>
  <inkml:trace contextRef="#ctx0" brushRef="#br0" timeOffset="1.88292E6">10213 14199 0,'18'0'16,"-1"-17"-16,18 17 15,1 0 1,-19 0-16,1 0 15,0 0-15,17 0 16,-17 0-16,-1 0 16,1 0-1,0 0 79</inkml:trace>
  <inkml:trace contextRef="#ctx0" brushRef="#br0" timeOffset="1.88343E6">11112 13882 0,'-17'0'0,"-1"0"16,-17 0-16,0 53 16,-1 0-1,19-36 1,17 19-16,-53 34 16,35-52-16,18-1 15,0 19-15,-17-1 31,17-17-15,0-1 78</inkml:trace>
  <inkml:trace contextRef="#ctx0" brushRef="#br0" timeOffset="1.88395E6">11060 13899 0,'0'53'16,"0"-17"0,0 17-16,0-1 15,0 1-15,0-35 16,0 35-16,0-35 15,0 17 1,0-17 0,17-18-16,-17 35 109,-17-35-93,-1 0-1</inkml:trace>
  <inkml:trace contextRef="#ctx0" brushRef="#br0" timeOffset="1.88432E6">10866 14217 0,'17'0'0,"18"0"16,1 0 0,-19 0-1,1 0 1,0 0 0,-1 0-1</inkml:trace>
  <inkml:trace contextRef="#ctx0" brushRef="#br0" timeOffset="1.88543E6">11412 14252 0,'-17'0'203,"-1"0"-187,18 18 15,0 0-15,0 17 62,35-18-15,1-17-32,-19 0-16,1 0 1,-18-17 0,18-1-1,-18 1 48,0-1-1,0 0-30,0-17-1,-18 35-16,-17 0-15,-1 0 16,1 0-16,17 0 16,-17 0 31,18 0-1</inkml:trace>
  <inkml:trace contextRef="#ctx0" brushRef="#br0" timeOffset="1.88617E6">11553 14252 0,'18'18'31,"-18"0"-15,0 17 0,0-18-16,0 19 15,0-1-15,0 0 16,0 1-16,0-19 16,0 1-16,0-1 15,0 1-15,0 0 16,0-1 15,-18 19-15,1-36 15,-1 0-15,-17 0-1,17 0 1,1 0-16,-1 0 15,0 0-15</inkml:trace>
  <inkml:trace contextRef="#ctx0" brushRef="#br0" timeOffset="1.88704E6">10513 14058 0,'17'0'31,"1"0"-15,0 18-1,-1-18 1,1 17 15,-18 1 32,0 0-63,0-1 15,0 19 16,-18-19-15,1 1-16,17 0 16,-18-1-1,0 1 17,1 0-1,-1-18-16</inkml:trace>
  <inkml:trace contextRef="#ctx0" brushRef="#br0" timeOffset="1.88784E6">12347 13935 0,'18'0'31,"-1"0"-31,19 0 15,17 0-15,17 0 16,1 0-16,-18 0 16,17 0-16,18 17 15,-52-17-15,17 0 16,-18 0-16,-17 0 16,-1 0-16,1 0 15</inkml:trace>
  <inkml:trace contextRef="#ctx0" brushRef="#br0" timeOffset="1.89529E6">9807 2222 0,'18'0'16,"-1"0"15,1 0-15,0 0-16,17 0 15,-17 18 1,52 0-16,-70-1 16,36 1-1,-1 17-15,-18-35 16,-17 18-1,18-18-15,0 18 16,-1-1 0,1 1-1,-18 0 1,0 17 78,-35-18-63,17 1-31,0 0 16,-34-1-16,34 1 15,-17-18 1,-1 18-16</inkml:trace>
  <inkml:trace contextRef="#ctx0" brushRef="#br0" timeOffset="1.89664E6">10266 2170 0,'0'17'94,"70"18"-78,-70-17-16,18 0 15,17-1-15,-35 1 16,18-18-16,0 18 15,-1-18-15,1 35 16,0-35-16,-18 18 16,35-1-1,-35 1-15,17-18 0,1 18 16,0-1 0,17-17-1,-17 0 16,-18 18 79,-18-18-95,0 17 1,-17-17-16,17 0 16,-17 18-1,0 0 1,0-1 140</inkml:trace>
  <inkml:trace contextRef="#ctx0" brushRef="#br0" timeOffset="1.92429E6">16510 11783 0,'-18'0'16,"-17"17"15,17-17-15,-17 36 15,18-36 47,17 17-47,0 19-15,0-19 0,0 1-16,0 0 15,0-1 1,0 1 0,0-1-1,0 1 1,17 0 46,1-18-46,-1 0 15,1 0-15,0 0-1,-1 0 1,1 0 31,17 0-16,-35-18-15,0 0 31,0 1-32,0-1-15,0 1 32,0-19-17,0 19 16,0-19 1</inkml:trace>
  <inkml:trace contextRef="#ctx0" brushRef="#br0" timeOffset="1.93953E6">9084 15346 0,'0'35'78,"0"18"-63,0-35-15,0 35 16,0 0-16,0-18 16,0 0-1,0-17 1,0-1-16</inkml:trace>
  <inkml:trace contextRef="#ctx0" brushRef="#br0" timeOffset="1.94033E6">9119 15381 0,'18'0'16,"0"0"62,-1 0-47,19 0-31,-1 0 16,-18 18-1,1-18-15,17 35 16,-17 0-16,0-17 15,-18 0 1,17-18-16,-17 17 16,0 1-16,0 0 15,0-1 1,0 1 0,0-1-16,0 1 15,0 0 1,0-1-1,0 1 1,0 0-16,0-1 31,-35 1-31,17-18 63,1 0-63,-1 0 15,0 0 1,1 0-16,-1 0 16</inkml:trace>
  <inkml:trace contextRef="#ctx0" brushRef="#br0" timeOffset="1.94118E6">9719 15663 0,'-18'0'32,"1"0"-17,-19 0 1,1 0-16,0 18 16,17 0-16,1-1 15,17 1 16,0 0-15,0-1-16,0 18 31,17-35-15,-17 18 0,18-18 15,0 0-16,-1 0 1,1 0 15,-1 0 1,1-18-32,-18 1 15,0-1 1,0 1-1,0-1 1,0 0-16,0 1 31,0-1-15,0 0 0,0 1 15</inkml:trace>
  <inkml:trace contextRef="#ctx0" brushRef="#br0" timeOffset="1.94171E6">10107 15558 0,'35'-18'0,"-17"18"31,17 0-15,1 0 0,34 0-16,-17 0 15,0 0-15,-35 0 16,17 0-16,-17 0 16,-1 0 15</inkml:trace>
  <inkml:trace contextRef="#ctx0" brushRef="#br0" timeOffset="1.94255E6">11042 15311 0,'0'35'63,"0"-18"-48,0 19-15,0-19 16,0 19-16,0-19 15,0 19 1,0-19 0,0 19 31</inkml:trace>
  <inkml:trace contextRef="#ctx0" brushRef="#br0" timeOffset="1.94329E6">11042 15293 0,'18'0'16,"-1"0"-1,1 0 1,-1 0-1,1 0-15,0 0 32,-1 0-32,1 18 15,0-1 1,-1 18 0,1-17-16,-18 0 15,18-1-15,-18 1 16,0 0-1,0-1 1,0 1-16,0 17 16,0-17-1,0 0-15,0-1 32,0 1-17,0-1-15,0 1 16,-18 0 15,-17-18 0,17 0 16</inkml:trace>
  <inkml:trace contextRef="#ctx0" brushRef="#br0" timeOffset="1.94396E6">11395 15540 0,'17'0'31,"1"0"-15,17 0 15,-35 18 78,0 17-109,0-18 16,0 19-1,0-19-15,-17-17 16,17 18-16,0 17 16,0-17-1,0 0 79,0-1-78</inkml:trace>
  <inkml:trace contextRef="#ctx0" brushRef="#br0" timeOffset="1.94439E6">11359 15681 0,'18'0'31,"0"0"-15,-1 0-16,1 0 15,17 0 1,-17 0-16,0 0 16,-1 0-1</inkml:trace>
  <inkml:trace contextRef="#ctx0" brushRef="#br0" timeOffset="1.94536E6">12718 15346 0,'17'0'16,"1"0"15,0 0-31,17 0 0,-18 0 16,19 0-16,-1 0 15,0 0-15,-17 0 32,0 0-17,-1 0-15,1 0 63</inkml:trace>
  <inkml:trace contextRef="#ctx0" brushRef="#br0" timeOffset="1.9461E6">13035 15152 0,'18'0'47,"17"17"-31,-17 19-16,17-1 15,-17-17-15,-1 17 16,1-35 0,0 18-16,-18-1 109,0 18-93,0 18-1,-18-53 1,18 18-16,-35 0 16,35-1-1</inkml:trace>
  <inkml:trace contextRef="#ctx0" brushRef="#br0" timeOffset="1.95698E6">16828 3845 0,'17'0'16,"1"-17"-16,17-1 16,-17 18-1,17 0 1,-17 0-16,17 0 15,0 0 1,0 0-16,-17 0 16,0 0-1,-1 0-15,1 0 16,0 0 0,-1 0-16</inkml:trace>
  <inkml:trace contextRef="#ctx0" brushRef="#br0" timeOffset="1.95761E6">16863 4004 0,'0'0'16,"35"0"-16,0 0 15,-17 0-15,17 0 16,1 0-1,-1 0-15,-18 0 16,1 0-16,17 0 16,-17-35-16,0 35 15,17-18-15,-17 18 16,-1 0-16,1 0 16,-1 0-1,1 0 1</inkml:trace>
  <inkml:trace contextRef="#ctx0" brushRef="#br0" timeOffset="1.95839E6">17074 3634 0,'-17'0'16,"-1"0"-1,1 0 1,-19 17-16,19-17 31,-1 18-31,0-18 16,1 0-16,-1 35 15,0-17 1,18-1-16,0 1 16,-17 0-16,-1 17 15,1 0-15,17 1 16,0 16 0,0-34-16,0 0 15,0-1 1,0 1-1,0 0 1,0-1-16,0 19 16,17-19 15,1 1-31,-1 0 31,1-18-31,0 17 16,-1 1-16,1-18 15,0 0 1,-1 0 0,1 0-1,0 0 1</inkml:trace>
  <inkml:trace contextRef="#ctx0" brushRef="#br0" timeOffset="1.95964E6">8026 13952 0,'17'0'47,"1"0"-32,35 18-15,-35 0 16,34-18-16,-16 0 15,-19 17-15,1-17 16,0 0 0,-1 0-1</inkml:trace>
  <inkml:trace contextRef="#ctx0" brushRef="#br0" timeOffset="1.96039E6">8079 15769 0,'0'18'62,"17"-18"-46,1 0 0,0 0-16,-1 0 15</inkml:trace>
  <inkml:trace contextRef="#ctx0" brushRef="#br0" timeOffset="1.96135E6">8273 16739 0,'0'18'47,"0"0"-16,17-18-31,19 17 16,-19-17-1,1 18 1,-1-18-16,19 35 15</inkml:trace>
  <inkml:trace contextRef="#ctx0" brushRef="#br0" timeOffset="1.96751E6">9066 16722 0,'0'-18'16,"18"18"31,0 0-47,-1 0 15,19 0 1,-19 0-16,19 0 15,-1 18 1,-18-1-16,19-17 16,-1 18-16,0-18 15,1 18 1,-19-18-16,1 17 16,17-17-16,-17 0 15,17 0 1,-17 0-16,-1 0 15,1 0-15,0 0 32,17 0 15,-18 0-32,19 0 1,-19 36 15,1-36 172,-18 35-187,0-18-16,0 1 15,0 17-15,0-17 16,0 17 0,0 1-16,0-1 15,0-18-15,0 1 16,0 17-16,0-17 16,0 0-16,0-1 15,0 19 1,0-19-16,0 1 15,0-1-15,0 19 16,0-19-16,0 1 16,0 0-16,0 17 15,0-17 1,0 17-16,0-18 16,0 1-1,0 0-15,0 17 31,0-17-31,0-1 32,0 1-32,0 0 15,0-1 1,0 1-16,0 0 16,0-1 15,0 1-31,0-1 15,0 1 1,18 0 140,-1-1-140,19-17 0,-19 0-16,18 0 15,-17 0-15,53 0 16,-18 0-16,-18 0 15,18 0-15,-18 0 16,0 0-16,1 0 16,-19 0-1,19 0-15,-1 0 16,0 0 0,-17 0-16,35 0 15,-18 0-15,0 0 16,1 0-1,-19 0-15,36 0 16,-35 0 0,-1 0-16,1 0 15,0 0 1,-1 0 0</inkml:trace>
  <inkml:trace contextRef="#ctx0" brushRef="#br0" timeOffset="1.97386E6">10742 16757 0,'0'18'93,"0"-1"-93,0 1 32,0 17-32,0-17 15,0-1 1,0 1-1,0 0 1,0 17 0,0-17-16,0-1 15,0 19 1,0-19 0,0 1-16,0-1 15,0 1-15,0 17 16,0-17-16,-18 17 15,18-17-15,0 17 32,-17-17-32,17-1 31,0 19-31,0-19 16,-18 19-1,18-19 1,0 1-16,0 0 15,0-1 1,0 1 0,0-1-16,0 1 15,0 0 1,0-1-16,0 1 31,-17 17-15,17-17-1,0 0 1,0-1-16,0 1 16,0 0 15,0-1-15,0 1-1</inkml:trace>
  <inkml:trace contextRef="#ctx0" brushRef="#br0" timeOffset="1.97482E6">10813 16775 0,'53'0'78,"-1"0"-63,1 0-15,0 0 16,-17 0 0,34 0-16,-52 0 15,17 0-15,18 0 16,-18 0-16,1 0 15,-1 0-15,-18 0 0,19 0 16,-1 0 0,-17 0-16,17 0 15,-17 0-15,-1-18 16,18 18 0,-17 0 15,17 0-16,-17 0 1,0 0 0,-1 0-1</inkml:trace>
  <inkml:trace contextRef="#ctx0" brushRef="#br0" timeOffset="1.98174E6">9878 17268 0,'0'18'62,"-18"0"-30,0-18-17,18 17 1,-17 19-16,-1-36 16,1 35-16,17-17 15,-18-1 1,0 1 15,18-1-15,-17-17 77,17 18-46,-18-18-15</inkml:trace>
  <inkml:trace contextRef="#ctx0" brushRef="#br0" timeOffset="1.98266E6">9596 17286 0,'0'-18'47,"17"36"0,1-18-16,-1 18-15,-17 17-16,0-17 16,18-1-1,-18 1 1,18 0-16,-18-1 15,0 1 1,17 17 0,-17-17 15,18-1-15,-18 1 15</inkml:trace>
  <inkml:trace contextRef="#ctx0" brushRef="#br0" timeOffset="1.98504E6">9772 17762 0,'18'0'125,"-1"0"-109,18 0-16,-17 0 16,17 0-1,-17 0 1,17 0 15,-17 0-15,17 0-16,-17 0 15,17 0-15,-17 0 16,35 0-16,-36 0 16,19 0-1,-19 0 32,19 0 0,-19 0-16,1 0 1,17 0-32,-17 0 15,-1 0 1,1 0-16,17 0 31,-17 0-15,17 0 15,-17 0 16</inkml:trace>
  <inkml:trace contextRef="#ctx0" brushRef="#br0" timeOffset="1.98938E6">9719 8537 0,'18'0'109,"-1"0"-109,1 0 16,17 0-16,-17 18 15,-1-18 17,-17 17-32,36 1 15,-19-18 1,19 18-16,-19-1 16,1-17-16,0 18 15,-1-18 1,1 18-16,0-1 15,-1 1 1,1-18-16,-1 18 16,1-18 15,0 0-15,-1 0-16,1 17 15,-18 1 110,0 0-125,-18-1 16,1 1-1,-1-18-15,-17 17 16,0-17 0,-1 36-1,19-36 1,-19 17 15</inkml:trace>
  <inkml:trace contextRef="#ctx0" brushRef="#br0" timeOffset="2.0102E6">13564 3298 0,'-17'0'78,"-1"0"-62,0 0 62,1 0-47,-1 0-15,-17 0 62,17 18-47,1-18 16,17 18 0,-18-18-31,18 17-1,-18-17-15,18 18 16,0 0 0,-17 17-1,17-17 32,0 17-31,0-18 15,0 1-15,0 0-1,0-1 1,0 1 0,0 0-1,0-1 1,0 1-16,0 0 31,0-1-15,17-17-16,1 18 15,-18 0 1,0-1 0,0 1-16,35-1 15,-35 1 16,18 17-15,-1-35 31,1 36-16,0-36 0,-1 17-15,1-17 0,17 36-1,-17-36 1,0 0 0,-18 17-16,17-17 31,18 0-16,-17 0 1,0 0 0,-1 0-16,19-17 31,-19 17 0,1-18 79,-18 0-110,0-17 15,0 17 1,0 1-1,0-1 1,0 0 0,0 1-1,0-1 1,0 1-16,0-1 31,0 0-31,0 1 31,0-1-31,0 0 16,0 1 15,0-1-31,0 0 16,0 1 15,-18-1-31,18 0 16,-17 1 15,17-1-31,0 1 16,-18-1-1,18 0 1,-18 1 0,1-1 15,-1 0 16,0 18-16,-17-17 0,18 17 0,-1 0 32,0 0 15,1 0 172,-1 0-234</inkml:trace>
  <inkml:trace contextRef="#ctx0" brushRef="#br0" timeOffset="2.02825E6">16034 3122 0,'0'-35'110,"0"17"-110,0-17 15,-18 17-15,0-35 16,1 53-16,17-17 15,-18-1-15,1 18 16,17-18-16,-18 18 16,18-17-16,-18 17 15,-17-35-15,35 17 16,-18 18-16,1 0 16,17-18-16,-18 18 15,-17-17-15,17-1 16,-17 0-16,0 18 15,-18-53-15,35 36 16,-17 17-16,-18-18 16,18 0-16,17 18 15,0-17-15,1 17 16,-1-18-16,-17 18 78,-1-17-62,-16 17-16,-1-18 15,-36 0-15,37 18 16,-1-17-16,-36 17 16,36-18-16,18 18 15,-18 0-15,36-18 16,-19 18-16,1 0 15,17 0 1,1-17-16,-1 17 16,1 0-16,-1 0 15,0 0 1,1 0 31,-1 0-16,0 0-31,1 0 16,-1 0-1,0 0 1,1 0 0,-1 0 15,1 0-16,-1 0-15,0 17 16,-17-17 0,17 0-16,-17 0 15,17 0-15,-17 0 16,-18 18-16,36-18 16,-1 0-1,-17 0-15,35 18 16,-18-18 15,0 0-15,-17 0-16,35 17 15,-18-17-15,1 18 16,-1 0 0,-35-18 15,53 17-16,-17 1 1,-1-1 0,0 1-1,1 0 1,-1-18 0,0 17-1,1 1 1,17 0-16,-35-1 31,35 1-31,-18 17 16,18-17-1,-18 0 1,1 17-16,-1-35 16,18 17-16,-35 19 31,35-19-31,-18 19 31,18-19-15,-18 1-1,1 0 17,-1-1-32,18 1 15,-18-1 16,1 36-15,-1-53-16,18 18 16,-17 0-1,17-1 1,-18 1 0,0 0-1,18-1 1,0 1-1,-17-18 1,17 17 0,0 1-1,0 0 1,-18-1-16,18 1 31,0 0 79</inkml:trace>
  <inkml:trace contextRef="#ctx0" brushRef="#br0" timeOffset="2.02898E6">13776 3228 0,'-35'0'62,"17"0"-46,0 0-16,1 0 15,-1 0 1,0 0 0,1 18-16,-1-18 31,-17 0-31,35 17 15,-18-17-15,1 18 16,-1-1 0,0 1-1,18 0 126</inkml:trace>
  <inkml:trace contextRef="#ctx0" brushRef="#br0" timeOffset="2.0296E6">13511 3052 0,'0'-18'16,"0"71"46,0-36-62,0 19 16,0 17-16,0-36 15,0 1-15,18 35 16,-18-18 0,18 0-1</inkml:trace>
  <inkml:trace contextRef="#ctx0" brushRef="#br0" timeOffset="2.04606E6">7549 13458 0,'-17'18'15,"-1"-18"1,1 0 0,-1 18 15,-17 35-31,17-18 16,-35 18-16,35-18 15,1 18-15,-18 18 16,-1-1-16,1-17 15,0 0-15,-1 0 16,19 17 0,-19 1-16,1-53 15,35 52-15,-17-17 16,-19 0-16,19-35 16,-1 35-16,-17 17 15,35-52-15,0 52 16,-18-17-16,0 35 15,-17 1-15,18-1 16,17 71-16,-36-54 16,36 37-16,-35-19 15,17-35-15,1 36 16,17-18-16,-18-18 16,-17 18-16,35-36 15,-18 54-15,18-89 16,0 35-16,0-17 15,0 0-15,0 18 16,0-18-16,0 17 16,0-34-16,0 16 15,0 1-15,0 0 16,0 0 0,0-17-16,18-19 0,-1 54 15,-17-36 1,0 0-16,36 36 15,-19-36-15,1 0 16,17 18-16,-35-17 16,18-1-16,17 18 15,-17-18-15,-1 18 16,1-35-16,0 17 16,-1-18-16</inkml:trace>
  <inkml:trace contextRef="#ctx0" brushRef="#br0" timeOffset="2.15662E6">19473 11536 0,'18'0'78,"0"0"-62,-1 0-1,1 0 1,0 0 0,-1 0 30,18-18-30,-17 18 15,17 0-15,-35 18 31,0-1-32,0 1-15,0 0 16,0-1-16,0 1 16,0 0-16,0-1 15,-17 1-15,-1 0 32,-35 17-17,36-17 1,-1-18-16,18 17 15,-18-17-15,-35 35 16,36-35 0,-1 0-1,0 0-15,1 0 32,-1 0-17,18 18 32,18 0 16,-1-1-48,1-17-15,35 0 16,-18 0-1,-17 0-15,0 0 16,-1 18 0,1-18-16,17 18 31,-17-18 47,-18 17-78,0 1 31,0 0-15,0-1 0,0 1-1,-18-1 1,0 1-1,1 0 1,-18-1 0,17 1-1,-17-18 1,17 0 0,0 0-1,1 0 1,-1 0 15,-17 0-15,17 0-1,1 0-15,-1 0 16,0 0 0</inkml:trace>
  <inkml:trace contextRef="#ctx0" brushRef="#br0" timeOffset="2.16463E6">17621 11924 0,'-17'-18'47,"17"1"-16,0-1 1,17 0-17,1 18 1,0-17 0,-18-1-1,0-17-15,17 17 16,-17 1-1,18-19 1,-1 19 47,1-1-17,-18 0-30,18 18 0,-18 36 171,0-19-187,0 1 16,0 0-16,0-1 15,0 1-15,0-1 16,0 1-16,-18 0 31,18-1-31,-18 1 16,1 17 0,17-17-1,0 17 32,0-17-47,0-1 31</inkml:trace>
  <inkml:trace contextRef="#ctx0" brushRef="#br0" timeOffset="2.18198E6">13688 13705 0,'17'0'125,"1"0"-125,0 0 15,-1 0-15,1 0 16,0 0-1,17 0-15,-17 0 47,-1 0 16,1 18 31,-18 0-79,0-1-15,-18 1 16,18 0-1,0 17 1,0-17-16,0-1 16,-17 18-16,17-17 15,-18 35 1,18-35-16,-18 17 16,18-17-16,-17 17 15,17-18-15,0 1 16,0 0-1,0 17-15,0 18 16,-18-35 109,0-18-94,1 35-15</inkml:trace>
  <inkml:trace contextRef="#ctx0" brushRef="#br0" timeOffset="2.18266E6">13582 14005 0,'0'-17'15,"18"17"1,-1 0 0,18 0-16,1 0 15,-19 0 1,19 0 0,-19 0-16,1 0 15,0 0-15,17 0 16,-17 0-16,-1 0 15,1 0-15,-1 0 16,1 0 15,0 0-15,-1 0 0,1 0 30,17 0-14</inkml:trace>
  <inkml:trace contextRef="#ctx0" brushRef="#br0" timeOffset="2.18455E6">14023 13511 0,'-18'0'125,"1"0"-109,-1 0-16,0 0 16,1 0-16,-1 0 15,0 0 1,1 0-1,-1 0-15,1 0 16,-1 0 0,0 0-1,1 0-15,-1 18 16,0-18 0,1 0-16,-1 0 15,-17 18-15,-18-18 16,35 0-1,1 17-15,-1-17 16,-17 18-16,17-18 16,0 0-1,18 18-15,-17-18 16,-1 0 0,0 17-1,-17 18 1,0 1-1,17-1 1,1-35 15,-1 35-15,18-17 0,0 17-16,0-17 15,0 17 1,0-17-16,0 17 15,0 0-15,0 1 16,0-19 0,0 36-16,0-18 15,18 1 1,-1-19-16,-17 1 16,18 35-16,0-35 15,-1 17 1,1-35-16,-1 35 15,19-35 1,-19 18 0,1-18-16,-18 17 15,18-17-15,-1 18 16,19 0 0,-19-18-1,18 17 1,1-17-1,-1 0 1,-17 0-16,17 0 16,-17 0-16,17 0 15,-17 0 1,17 0 0,-18 0-1,19 0 1,-19 0-16,1 0 15,0 0-15,-1 0 16,1 0-16,17 0 16,-17-17-1,-1-1-15,1 0 16,17 1-16,-17 17 16,0-35-1,-1 35 1,1-18-16,0 0 15,-18 1 1,0-19 0,17 19-1,-17-19 1,0 19-16,0-1 16,0 0-16,0-17 15,0 0-15,0 17 16,0-17-1,0 0 1,0 17 0,0 0-16,0 1 15,0-1-15,0 1 16,0-36 0,-17 53-1,17-18-15,-18-17 16,0 35-1,18-18-15,0 0 16,-35 1-16,17-1 31,18-17-31,-17 35 16,17-18-16,-18 18 16,0-17-16,1 17 15,17-36-15,-18 36 16,1-17-1,-1 17 32,0-18 0</inkml:trace>
  <inkml:trace contextRef="#ctx0" brushRef="#br0" timeOffset="2.18651E6">13670 4410 0,'-18'35'110,"18"18"-110,0-18 15,0 36-15,0-18 16,0 0-16,0-36 16,0 18-16,0-17 15,0 17-15,0-17 47,0 17-16</inkml:trace>
  <inkml:trace contextRef="#ctx0" brushRef="#br0" timeOffset="2.18812E6">13705 4498 0,'18'0'32,"0"0"-32,-1-35 15,19 35 1,-19-18 15,1 18-31,0-18 16,-1 18-1,1 0 1,-1 0 0,19 0-16,-19 0 31,19 0-31,-1 18 31,-35 0-31,18-1 16,-18 1 15,17 0-31,-17 17 16,0-18-1,0 1-15,0 0 16,0-1-1,0 1-15,0 17 16,18-17-16,-1 0 16,-17-1-16,0 1 15,0 17-15,0-17 16,18-1-16,-18 1 16,0 0 15,0-1 16,0 1-16,0 0 0,0-1-15,-18-17-1,1 0-15,-1 0 16,1 0-16,-36 0 16,35 0-16,-17 0 15,17 0 1,-17 0 0,17 0 15,-17 0-16,17 0 32,1 0 94</inkml:trace>
  <inkml:trace contextRef="#ctx0" brushRef="#br0" timeOffset="2.19061E6">13794 4568 0,'17'0'172,"1"0"-125,17 0-32,-17 0 1,17 0-1,-17 18 17,-18 0-17,0-1 1,0 1 15,0 0 47,-18-18-46,0 17-17,1-17 48,17 18 109,17-18-141,1 0-16,0 18 32,-18-1 31,0 1-31,0-1 78,-18-17-109,0 0-16,1 0 16,-1 0-1,1 0 16,-1 0-15,0 0 0,1 0-1,-1 0-15,0 0 32</inkml:trace>
  <inkml:trace contextRef="#ctx0" brushRef="#br0" timeOffset="2.19495E6">7849 5468 0,'-17'0'78,"-1"0"-47,-17 0 1,17 0-17,-17 0 16,17 0-31,-17 0 16,17 0 0,-17 0-16,17 0 15,1 0-15,-19 0 16,19 0-16,-36 0 16,35 0-16,1-18 15,-19 18-15,1 0 16,35-17-16,-18 17 15,-17-18-15,0 18 16,0-17 0,-1-1-1,19 18 1,-19 0-16,19 0 31,-19 0-15,19 0-1,-18-18 17</inkml:trace>
  <inkml:trace contextRef="#ctx0" brushRef="#br0" timeOffset="2.19612E6">7161 5221 0,'0'-18'94,"-17"18"-79,-1 0 1,-17 18-1,35 0 1,-18-18 0,1 0-16,-1 17 15,0-17 17,18 18-32,-35 0 46,35-1 1,-18-17-15,1 36-17,-1-36 1,18 35 203,0-17-219,18-1 15,-1 1 1,1-1-1,-18 1 1,18 17 0,-1-35-1,-17 18 1,18-18 0,-18 18 46</inkml:trace>
  <inkml:trace contextRef="#ctx0" brushRef="#br0" timeOffset="2.20608E6">6103 5327 0,'18'0'312,"-18"18"-296,0-1 15,0 1 31</inkml:trace>
  <inkml:trace contextRef="#ctx0" brushRef="#br0" timeOffset="2.20812E6">6103 5380 0,'18'0'204,"-1"-18"-173,1 18 16,0 0-16,-1 0-15,1 0-16,0 0 31,-1 0 94,-17 18-47,-17 0-62,-1-1 30,0-17-46,18 18 16,-17-18 0,-1 17-1,0 1 1,1 0 15,-19-1 16,19 1 0,52-18 140,-17 0-171,-1 0 0,19 0-1,-1 0 17,-17 0-17,-1 0 16,1 0 16,-1 0-15,1 0 14,0 18-14,-18-1-1,0 1-15,0 0 46,-18-18-31,18 17 1,-18-17-17,1 18 16,-1-18-15,1 0 15,-1 17-15,0-17 0,1 0-1,-1 0 1,0 0 15</inkml:trace>
  <inkml:trace contextRef="#ctx0" brushRef="#br0" timeOffset="2.30899E6">14658 13917 0,'0'0'0,"35"0"16,-17 0 0,17 0-16,-17 0 15,-1 0-15,19 0 16,-19 0-16,36-18 15,0 18-15,-35 0 16,17 0 0,-17 0-16,-1 0 15,1 0-15,0 0 32,17 0-1</inkml:trace>
  <inkml:trace contextRef="#ctx0" brushRef="#br0" timeOffset="2.30981E6">14975 13652 0,'18'0'16,"0"0"-1,-1 0 1,1 18-16,0-18 16,-1 18-16,1-1 15,35-17-15,-18 36 16,0-19 0,1 1-16,-1 17 15,-17-35 1,-1 18-16,1-18 15,17 0 1,-17 18-16,-1-1 109,-17 1-77,-17-1-32,-19 19 15,19-36 1,-1 17-16,-17-17 16,0 36-1,17-36 1,-17 17-1</inkml:trace>
  <inkml:trace contextRef="#ctx0" brushRef="#br0" timeOffset="2.31853E6">13917 4304 0,'0'-18'47,"0"1"-47,0-1 16,-18 18-16,1-18 15,-18 1 1,17 17-1,0-18-15,1 18 32,-1 0-1,0 0 16,1 0 15,-1 0-46,0 0 0,1 0 15,-19 0 0,36 18 0,-17-1-15,17 1 0,-18-18-1,1 18 16,-1-1-31,0 19 16,1-36 0,17 17-1,0 1 1,0-1 0,0 1-16,0 0 31,-18-18-16,18 35-15,0-17 32,0 17-17,0-17-15,0 17 16,0-18-16,0 36 16,0-35-1,0 17-15,0-17 16,0 17-16,0-17 15,0-1-15,0 1 16,0 0-16,0-1 16,0 19-1,18-36-15,-1 35 16,-17-17 0,18-1-16,0 36 15,-1-35-15,1 35 16,-1-18-16,1 0 15,0 1 1,17-1 0,-17-35-16,-1 17 15,19 1-15,-19-18 16,19 18 0,-19-18-16,1 17 15,-1-17-15,1 18 16,0-18-16,-1 0 15,1 0-15,17 0 16,-17 18-16,17-18 16,-17 0-1,17 0-15,-17 0 16,-1 0 0,1 0-16,17 0 31,1 0-16,-36-18-15,35 18 32,-17-18-32,-1 1 0,1-1 31,-1-17-15,1 17-1,-18-35-15,18 18 16,-18 17-16,17 1 15,1-36-15,-18 18 16,0-1 0,0-17-16,0 36 15,0-36-15,0 17 16,0 19-16,0-18 16,0 17-1,0 0-15,0 1 16,0-1-1,0 0 1,0 1 0,0-1-16,0 0 15,0 1-15,-18-1 16,-17-17 0,17 17-1,-17-17 1,18 17-1,-19-17-15,19 35 32,-1-18-17,-17 1 1,35-1 0,-18 18-1,-17-17 1,35-1-16,-18 18 15,-17-18 1,17 18 31,1 0-31,-1 0-16,0 0 31,1 0 0</inkml:trace>
  <inkml:trace contextRef="#ctx0" brushRef="#br0" timeOffset="2.33586E6">6227 11712 0,'-36'0'125,"19"18"-94,-1-18-15,0 0-16,1 0 47,-19 18 1187,36-1-1218,-17-17-1,-1 0 1,1 0-16,-1 0 31,0 0-15,-17 0-1,17 0-15,1 0 16,-19 0 0,1 0-16,17 0 15,1 0-15,-1 0 16,-17 0-16,17-17 15,1 17-15,-1 0 16,-17 0-16,-18-36 16,35 19-16,-17 17 15,17 0-15,-35-18 16,18 0-16,17 18 16,1-17-16,-18 17 15,35-18-15,-18 18 16,-17 0-16,17 0 31,0-18-31,1 18 0,-19 0 16,19 0-16,-1-17 15,-17 17-15,17 0 16,1 0-16,-19-18 16,1 18-1,17 0-15,1-18 16,-19 18-16,-16 0 15,16 0-15,19-17 16,-19 17-16,-17 0 16,18-18-16,-18 18 15,0 0-15,-53 0 16,36-17-16,-36-19 16,71 36-16,-18 0 15,18 0-15,-1 0 16,19 0-16,-1 0 15,0 0-15,1 0 16,-1 0 0,1 0-16,-19 0 15,1 0 1,17-17 0,-17 17-16,0 0 0,-1 0 15,-16-18 1,34 18-1,-17 0-15,17 0 16,-35 0-16,18-35 31,0 35-31,-18 0 16,0 0-16,35 0 16,-35 0-16,0 0 15,18 0-15,0 0 16,-18 0-16,17 0 15,1 0-15,-18 0 16,36 0-16,-1 0 16,-17 0-16,17 0 15,-17 0-15,17 0 16,-17 0 0,17 0-16,-17 0 15,0 0-15,-18 0 16,18 17-16,17-17 15,-35 0-15,18 18 16,17-18-16,-17 18 16,-1-18-16,19 17 15,-1-17-15,1 0 16,-19 0-16,1 18 16,17 0-16,1-18 15,17 17-15,-36-17 16,19 0-1,-1 18 1,1-1 0,-1-17-16,-17 18 15,17 0 1,0-18-16,1 0 16,-36 17-1,35 1-15,0 0 16,1-1-16,-18-17 15,-1 36-15,19-19 16,-1-17-16,0 18 16,-17 0-16,35-1 15,-18-17-15,-17 35 16,35-17-16,-35 17 16,17-17-1,18 35-15,-35-35 16,17 17-16,1-18 15,17 1 1,0 0-16,0-1 16,-18 19-16,18-19 31,0 19-31,0-1 16,0 0-16,0 18 0,0-18 15,0 18 1,0 0-16,0 0 15,0-35 1,18 17-16,-18-17 16,17-1-16,1 19 15,0-19 1,17 18 0,-17-17-1,17 17 1,0-17-1,-17 0 1,-1-1 0,19-17-1,-19 18-15,1-18 16,17 0 0,-35 18-16,18-1 15,-1-17-15,1 18 16,0-18-16,17 17 15,-17-17 1,17 36 0,0-36-16,-17 0 15,35 17 1,-36-17-16,19 18 16,-19-18-16,19 0 15,-1 0-15,0 18 16,0-18-16,1 0 15,-19 0-15,36 0 16,0 0-16,-35 0 16,35 0-16,0 0 15,0 0-15,0 0 16,17 0-16,-17 0 16,18 0-16,-1 0 15,18 0-15,-17 0 16,17 0-16,-17 0 15,-18 0-15,17 0 16,1 0-16,-1 0 16,1 0-1,-1 0-15,1 0 0,-1 0 16,19 0-16,-19 0 16,-17 0-16,18 0 15,-1 0-15,1 0 16,-18 0-16,17 0 15,-34 0 1,34 17-16,1-17 16,-18 0-16,-1 0 15,19 0-15,-18 0 16,-18 0-16,18 0 16,0 0-16,-18 18 15,18-18-15,-17 0 16,34 18-16,-17-1 15,-18-17-15,53 0 16,-35 0-16,18 0 16,35 0-16,-36 0 15,1 18-15,-18-18 16,0 0-16,0 0 16,-18 0-16,18 0 15,0 0-15,17 0 16,18 0-16,-35 0 15,18 0-15,-36 0 16,36 0-16,-18 0 16,17 0-16,1 0 15,-18 0-15,0 0 16,-18 0-16,18 0 16,0 0-1,0 0-15,-36 0 16,36 0-16,-17 0 15,16 0-15,1-18 16,-35 18-16,35-17 16,-18-1-16,0 0 15,1 18-15,-19-17 16,19 17-16,-1 0 16,18-18-16,-18-17 15,-17 35-15,-1 0 16,54-18-16,-18 0 15,-35-17-15,34 35 16,-16-17-16,17-19 16,-18 36-16,-35-17 15,35 17-15,18-36 16,-35 19-16,-1 17 16,54-53-16,-53 35 15,34-35 1,1 36-16,-53-1 0,53-17 15,-35 17-15,17 0 16,0-17-16,1-35 16,-19 34-1,-17 19 1,0-19 0,0 19-16,0-19 15,0 19 1,-17-18-1,-1 17-15,-17-17 16,-18 17-16,53 0 16,-35 1-16,-18-36 15,17 53-15,1-18 16,-35-17-16,34 17 16,-17 1-16,1-19 15,-1 36-15,17-17 16,-17-1-16,18 18 15,-53-53-15,53 53 16,-36 0-16,1 0 16,-1-17-16,18-19 15,-35 36-15,53-17 16,-18 17 0,0 0-16,35 0 0,-35 0 15,18 0 1,0 0-16,-18 0 15,35 0-15,-17 0 16,-18 0-16,18 0 16,-36 0-16,18 0 15,0-18-15,0 18 16,36 0-16,-36 0 16,0 0-16,18-35 15,-1 35 1,19 0-1,-19 0 1,19 0 0,-19 0-16,19 0 15,-36 0 1,35 0 0,1 0 15,-19 0 63</inkml:trace>
  <inkml:trace contextRef="#ctx0" brushRef="#br0" timeOffset="2.33735E6">8625 15134 0,'36'-17'15,"-36"-1"-15,17 18 16,1 0 0,0 0-1,17 0-15,0 0 0,0 0 16,-17 0-16,17 0 15,-17 0-15,35 0 16,0 0-16,-18 0 16,18 0-16,35 0 15,-35 0-15,18 0 16,17 0-16,-35 18 16,35-18-16,-17 17 15,17 1 1,0 17-16,-35-17 15,70-1-15,-17 1 16,-18 17-16,1-35 16,-19 18-16,-35 17 15,1-35-15,-19 0 16,1 0 0,-18 18-16,53-18 15,-18 35 1,0-35-16,1 0 0,34 18 15,-34-18-15,16 17 16,-16 1-16,34-18 16,-34 35-16,16-17 15,19 0-15,17-1 16,-17 1-16,35 0 16,-71-1-16,35-17 15,1 35-15,17-35 16,-35 0-16,18 0 15,-18 18-15,17 0 16,1 17-16,-1 0 16,-34-35-16,34 0 15,-35 0 1,18 0-16,0 18 16,-18 0-16,-17-18 15,17 17-15,-17-17 16</inkml:trace>
  <inkml:trace contextRef="#ctx0" brushRef="#br0" timeOffset="2.33824E6">9278 16104 0,'106'-35'15,"-18"0"-15,0-1 16,18-16-16,0 16 0,17-17 16,-52 36-16,35-36 15,-18 18-15,-17 17 16,-1-17 0,36 35-16,-18-36 15,0 1-15,-35 17 16,35 1-16,-35-1 15,53-17-15,-71 35 16,1-18-16,34 1 16,18-19-16,-52 36 15,17 0-15,-18-17 16,18-1-16,35-17 16,-53 35-1,18-18 1,-17 0-1,-19 1-15,1-1 16,-1 18-16,19 0 16,-19-17-16,36-1 15,-17 0-15,-1 1 16,0-1-16,0 0 16,1 1-16,-19-1 15,19 18-15,-19 0 16</inkml:trace>
  <inkml:trace contextRef="#ctx0" brushRef="#br0" timeOffset="2.34343E6">13053 16510 0,'0'18'203,"0"-1"-203,0 1 0,0 0 16,0-1-1,0 1-15,0-1 16,0 1-16,0 0 16,0 17-1,0-17 79,0-1-78,17 1-1,-17 0 1,0-1-1</inkml:trace>
  <inkml:trace contextRef="#ctx0" brushRef="#br0" timeOffset="2.34495E6">12947 16581 0,'18'0'16,"-18"-18"-1,17 18 1,19-18 15,-19 1 0,1 17-31,-18-18 16,0 0-16,17-17 16,1 0-16,-18 0 15,18 35-15,-18-18 16,17-17 0,1 35 15,-18-18 16,18 18-32,-1 0 1,1 0-16,0 0 16,-1 0-1,1 0 1,-1 18-16,1-18 31,-18 35-15,0-17-1,0 17 17,0-18-17,0 1 1,-35 0 15,35-1-15,-18-17-16,1 0 15,-1 18 1,0-18-16,1 0 16,-1 35 15,0-35-31,-17 0 31,17 0 16,1 18 0,17 0-16,0-1-31,35 18 16,-17-35-1,-1 18-15,19 0 0,-19-18 16,19 17-16,-19 1 16,1 0-16,-1-1 15,1-17 1,0 18 15,17 0-15,-35-1 15,18-17 16</inkml:trace>
  <inkml:trace contextRef="#ctx0" brushRef="#br0" timeOffset="2.3456E6">13547 16422 0,'17'0'62,"-17"53"-62,0-18 16,0 18-16,0 0 15,0 0-15,0-36 16,0 19-16,0-19 16,0 36-16,0-35 15,0 17-15,0-17 16</inkml:trace>
  <inkml:trace contextRef="#ctx0" brushRef="#br0" timeOffset="2.34648E6">13600 16457 0,'0'-18'15,"17"18"1,1 0 0,-1 0-1,1 0-15,0 0 31,-1 18-31,19-18 16,-36 18 0,17-1-1,-17 1-15,18-18 16,-18 18-16,18-18 16,-18 17-1,17 19-15,-17-19 16,18 1-16,0 35 15,-18-36 1,0 1 0,0 0 15,0-1-15,0 1-16,0 17 15,-36-17 16,19 0-15,-19-1 15,19-17-15,-1 0 0,-17 0 15,-1 35-16,19-35 32,-1 0-31</inkml:trace>
  <inkml:trace contextRef="#ctx0" brushRef="#br0" timeOffset="2.34728E6">13106 16210 0,'17'-18'32,"19"18"-17,-19 0 1,19 0 0,-1-17-16,-18 17 15,1 0-15,0 0 16,35-35-16,0 35 15,-36 0 1,1 0-16,-1 0 16,1 0-16,0 0 15,-1 0 1,1 0 0,0 0-16,-1 0 15,19 0 1,-19 0 46</inkml:trace>
  <inkml:trace contextRef="#ctx0" brushRef="#br0" timeOffset="2.37096E6">6227 5186 0,'17'0'94,"1"0"-47,-1 0-16,1 0 0,0 17-15,-1-17 156,-17 18-94,0 0 0,18-1-62,0 19-16,-18-1 15,0-17 1,17-1-16,1 36 16,-18-35-1</inkml:trace>
  <inkml:trace contextRef="#ctx0" brushRef="#br0" timeOffset="2.38905E6">14093 17110 0,'18'0'0,"0"0"16,-1 0-16,1 0 15,17 0 1,18 0 0,-17-18-16,16 18 15,-16 0-15,-1-35 16,0 35-16,1 0 15,16 0-15,-16 0 16,-19 0-16,1 0 16,0 0-16,-1 0 15,1 0-15,17 0 16,-35-18 0</inkml:trace>
  <inkml:trace contextRef="#ctx0" brushRef="#br0" timeOffset="2.38967E6">14323 17092 0,'35'0'78,"18"0"-78,-18 0 16,36 0-16,-18 0 16,0 0-16,0 0 15,-36 0 1,1 0-16,17 0 15,-17 0 1,-1 0 93,-17 18-109</inkml:trace>
  <inkml:trace contextRef="#ctx0" brushRef="#br0" timeOffset="2.39016E6">14235 17339 0,'17'0'32,"36"0"-32,0 0 15,-18 0-15,36 0 16,-18 0-16,-18 0 15,-17 0-15,17 0 16,0 0-16,1 0 16</inkml:trace>
  <inkml:trace contextRef="#ctx0" brushRef="#br0" timeOffset="2.39118E6">14693 16880 0,'0'-17'31,"35"17"-31,1 0 16,-19 17-16,1 1 16,35 0-16,0 17 15,-36-17 1,36-1-16,-17 19 16,17-19-16,-36 1 15,36-1 1,-35 1-16,17 0 15,-17-1 17,-18 1-17,0 17 1,0-17 0,0 0-16,0-1 15,-18 36-15,0-18 16,1-35-16,-18 53 15,-1-35-15,-17 35 16,-17-36-16,52 1 16,0 0-16,-17-1 15,0 1-15</inkml:trace>
  <inkml:trace contextRef="#ctx0" brushRef="#br0" timeOffset="2.39181E6">16122 16880 0,'0'36'47,"0"17"-32,-18 52-15,18-69 16,0-1-16,0 18 15,-17-18-15,17 18 16,-18-18-16,18-17 31</inkml:trace>
  <inkml:trace contextRef="#ctx0" brushRef="#br0" timeOffset="2.39252E6">16175 16792 0,'17'0'16,"1"0"-16,0 0 15,-1 0 1,1 0-1,0 0 1,-1 0 0,19 0-16,-19 18 15,1-18 1,0 18-16,-1-1 16,-17 1-1,0 17 1,0-17-16,0 17 15,0 0-15,0 18 16,0-18-16,-17 18 16,-19-17-1,-17-1-15,53-17 16,-35 34-16,17-34 16,1 0-16,-19-1 15,36 1-15,-35 0 16,18-1-16,-1 1 31,0 0-31,1-18 16</inkml:trace>
  <inkml:trace contextRef="#ctx0" brushRef="#br0" timeOffset="2.39324E6">16828 17251 0,'0'0'0,"-18"0"16,-17 0-16,17 0 31,0 0-31,1 0 16,-1 0-16,18 17 15,0 19 1,0-19-1,0 1-15,0 0 16,0 17 0,18-35-16,-1 18 15,19-1-15,-19-17 16,19 18-16,-19-18 16,18 35-16,-17-35 15,17 18-15,-17-18 16,0 0 15,-1 0-15,1 0-1,-18-36 1,0 19 0,0-18-16,0 17 15,0-17-15,-18 35 16,18-18-1,-35-17 1,17 35 15,1 0-15,-1 0-16,18-18 16</inkml:trace>
  <inkml:trace contextRef="#ctx0" brushRef="#br0" timeOffset="2.3937E6">17286 17163 0,'0'0'0,"35"-18"15,-17 18 1,17-18-16,18 18 16,-35 0-16,52 0 15,-17 0-15,0 0 16,-17 0-16,-19 0 16,1 0-16,-1 0 15</inkml:trace>
  <inkml:trace contextRef="#ctx0" brushRef="#br0" timeOffset="2.39416E6">18203 16863 0,'18'0'32,"-18"17"-17,0 1-15,0 35 16,0-18-16,0-17 15,0 17-15,0 18 16,0-18-16,0-17 16,0 17-1,0-17 1</inkml:trace>
  <inkml:trace contextRef="#ctx0" brushRef="#br0" timeOffset="2.39486E6">18309 16757 0,'18'0'16,"-1"0"-1,19-18 1,-19 18 31,19 0-47,-19 0 15,19 0 1,-1 18-16,0 0 16,-17 17-16,52-17 15,-70-1-15,36 1 16,-19-1-16,-17 1 16,0 17-1,0-17-15,0 17 16,0-17-1,0 0-15,0 17 16,0-18 0,-17-17-16,-1 36 15,-17-19-15,-1 1 16,1 0-16,17-1 16,1 1-16,-1-18 15,-17 0-15,17 18 16,1-1-1,-1-17 1,-17 18 15</inkml:trace>
  <inkml:trace contextRef="#ctx0" brushRef="#br0" timeOffset="2.39552E6">19085 17127 0,'18'0'0,"0"0"16,17 0 0,-18-17-1,1 17 17,-18 53 46,0-18-63,0 18-15,-18 17 16,-17-34-16,35-19 16,0 36-16,0-35 15,0 17 1,0-17-16,0-1 47</inkml:trace>
  <inkml:trace contextRef="#ctx0" brushRef="#br0" timeOffset="2.39597E6">19103 17392 0,'0'0'0,"35"-18"0,0 18 15,-17 0-15,0 0 16,-1 0-16,19 0 16,-1 0-1,18-53 1,-18 53-16,18 0 16,0 0-16,-35 0 15,17 0-15,-17 0 16,-1-17 15</inkml:trace>
  <inkml:trace contextRef="#ctx0" brushRef="#br0" timeOffset="2.39636E6">19808 16933 0,'0'0'0,"18"0"16,17 0-16,-17 0 0,17 0 15,-17 0 1,35 18-16,-36-18 16,36 0-16,-35 0 15,0 0-15,-1 0 16</inkml:trace>
  <inkml:trace contextRef="#ctx0" brushRef="#br0" timeOffset="2.39687E6">20144 16845 0,'0'0'0,"17"0"16,19 0 0,16 0-16,-34 18 15,0-18-15,17 17 16,0 19-16,-35-19 15,36-17-15,-1 36 16,-18-19 0,1 1-16,-18 0 62,0-1-62,-18 1 16,-17-1-1,18 1 1,-19-18-16,19 18 16,-1-18-1</inkml:trace>
  <inkml:trace contextRef="#ctx0" brushRef="#br0" timeOffset="2.39797E6">21484 16704 0,'18'0'16,"-18"-18"-16,17 18 31,19 0 47,-36 18-62,0 0 0,0-1-16,0 19 15,0-19-15,0 1 16,-18 0-16,0-1 15,1 18-15,17-17 16,-18 0-16,-35 17 16,36-35 15,70 0 110,-36 0-141,18 0 15,-17 0-15,0 0 16,-1 0-16,1 0 15,17 0 1,1 18 0,-1-18-16,-35 17 15,17 1-15,-17 0 16,18-1-16,0-17 16,-18 18-1,0-1 16,0 19-15,0-19 0,-18 1-16,0 0 15,1-1-15,-18-17 32,17 0-32,-17 18 15,-1-18 1,19 0-1,-1 18 32</inkml:trace>
  <inkml:trace contextRef="#ctx0" brushRef="#br0" timeOffset="2.39907E6">21696 16351 0,'-71'0'16,"142"0"-16,-177 0 15,106-17-15,-18 17 16,-17 0-16,17 0 16,-17 0-16,0 0 15,0 0-15,-18 0 16,17 0-16,1 0 15,-18 17-15,18-17 16,-18 18-16,0 0 16,18 17-1,0 0-15,-1-17 0,36-1 16,-53 36-16,36-53 16,-19 53-16,19-18 15,17 18 1,-35 18-16,35-18 15,0 17-15,0 1 16,0-53-16,0 35 16,0 17-16,35 18 15,-18-52-15,1 16 16,0 1-16,35 0 16,-36 0-16,36-18 15,-35 18-15,35-17 16,-36-19-16,19 19 15,17-19-15,-1 19 16,1-19-16,0-17 16,0 35-16,-17-17 15,16-18-15,1 0 16,0 0-16,35 0 16,-17 0-16,35-18 15,-53 1-15,17-36 16,-17 35-16,-17-17 15,-1 0-15,-18-1 16,-17 19-16,18-36 16,-18 0-16,18 0 15,-18 0-15,0 0 16,0 0 0,0 0-16,0-17 15,0-1-15,0 18 16,-36 0-16,19 1 15,-1-19-15,-35 18 16,53 35-16,-35-70 16,17 71-16,-17-19 15,17 19-15,1-1 16,-1 0-16,18 1 16,-17-1-16,-1 18 31,-17 0 0</inkml:trace>
  <inkml:trace contextRef="#ctx0" brushRef="#br0" timeOffset="2.41845E6">16051 17727 0,'18'0'110,"0"0"-110,35 0 15,-18 0-15,-18 0 16,1 0-16,17 0 15,-17 0-15,53 0 16,-18 0-16,-18 0 16,18 0-16,0 0 15,0 0-15,-36 0 16,36 0 0,0 0-16,-35 0 15,35 0-15,0 0 16,-1 0-16,-16 0 15,-1 0-15,18 0 16,0 0-16,-18 0 16,36 18-16,-18 17 15,17-35-15,-52 0 16,52 18-16,-52-18 16,17 0-16,-17 0 15,17 0-15,0 0 16,1 0-16,34 17 15,-17-17-15,18 0 16,-18 0-16,17 0 16,1 18-16,35 0 15,-71-18-15,18 0 16,-36 0-16,19 0 16,-19 0-16,19 0 15,-19 0-15,19 0 16,-19 0-16,18 0 15,1 0-15,-1 0 16,-17 0-16,35 0 16,-18 0-1,-18 0 1,19 0-16,-1 0 16,0 0-16,-17 0 15,17 0-15,-17 0 16,-1 0-1,1 0-15,0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8-28T10:25:05.0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5627 6544 0,'-18'0'47,"1"0"-32,-1 0 1,-17 0 0,17 0-16,-17 35 15,17-17 1,-52 0-16,34 17 15,1 0 1,0 0-16,17-17 16,-17 17-16,-1 18 15,1-17-15,0 34 16,0-17-16,-1 0 16,1 0-16,0 0 15,17 0-15,-17-18 16,17 0-16,1 18 15,-1-18 1,18 18-16,0 0 16,-18-53-16,18 18 15,0 35-15,0-18 16,0-17 0,0 35-16,0-36 15,0 1-15,18 17 16,0-17-16,17 17 15,0-17 1,0-1-16,18 1 0,0 0 16,0 17-16,18-17 15,-36-1-15,36 1 16,-18 0-16,-1-18 16,-16 0-1,-1 0-15,0 0 16,1 0-16,-19 0 15,1 0-15,17 0 16,-17 0 0,-1 0-16,1 0 15,0 0 17,-1 0-17,1 0 1,0-18-1,-18 0-15,17-70 16,1 53 0,-1-36-16,-17-17 15,0 0-15,0 17 16,0-35-16,0 53 16,0-17-16,0 17 15,0 18-15,0-1 16,0-16-16,0 16 15,0 19-15,0-19 16,-17 1-16,17-18 31,-18 36-31,18-1 16,-35-17-16,35 17 16,0 0-16,-18 18 15,1-53-15,-1 36 16,0 17 15,18-18-15,-17 18-1,-1 0-15,0 0 16,-17 0-16</inkml:trace>
  <inkml:trace contextRef="#ctx0" brushRef="#br0" timeOffset="1545.3557">5168 9384 0,'0'0'0,"-17"0"47,-1 0-32,0 0 17,1 0-17,-1 0 1,0 0-1,1 35-15,-19 36 16,-16 17-16,-1-35 16,0 70-16,53-87 15,-36 69-15,1-34 16,18 17-16,-1-17 16,18-18-16,-35 17 15,35-17-15,0-18 16,0 18-16,0-17 15,0-19-15,0 19 16,0-1-16,17-35 16,-17 17-16,36-17 15,-36 18-15,17 0 16,1-18 0,-1 0-1,19 0-15,-19 0 0,19 0 16,-19 0-16,19 0 15,-19 0 1,18 0-16,-17 0 16,0 0-16,-1 0 15,19 0-15,-36-18 16,35 0-16,-17-17 16,-1 18-16,1-19 15,17-34-15,-17 34 16,-18 1-16,17-18 15,1 18-15,-18 0 16,0-1-16,0 1 16,0 17-16,0-17 15,0 18-15,0-36 16,0 35 0,0-17-16,0-18 15,-35 17-15,17 1 16,-17-18-16,17-17 15,-17 34-15,0-34 16,17 52 0,18-17-16,-18 35 31</inkml:trace>
  <inkml:trace contextRef="#ctx0" brushRef="#br0" timeOffset="2855.8238">5450 10954 0,'-35'0'16,"18"0"15,-1 0-15,0 0-16,-17 0 16,17 0-1,1 0 1,-1 0-1,0 0-15,1 0 16,-1 0-16,-17 17 16,17 1-16,1 0 15,-19-1-15,36 1 16,0 17-16,0-17 16,0 17-16,0 0 15,0 1-15,-17 34 16,17-34-16,-36 34 15,36 1-15,0-18 16,0 17-16,0 1 16,0-18-16,0 0 15,0-18-15,0 0 16,18 0-16,-18 18 16,35-35-16,-17 17 15,0-35-15,-1 18 16,1-1-16,17 1 15,-17 0-15,-1-18 16,1 0-16,0 0 16,-1 17-16,1-17 15,17 18-15,18-18 16,-35 0 0,-1 0-1,1 0 1,0 0-1,-1-18 17,1-17-32,-18-35 15,18 17-15,-1 0 16,-17 17-16,0-34 16,0 17-16,0-18 15,0 18-15,0 1 16,0 34-16,0-35 15,0 18-15,0-1 16,0-16-16,-17 16 16,-1 1-16,18-18 15,-18 18-15,-35-36 16,53 54-16,-17-19 16,17 19-16,0-1 15,-35 0-15,35 1 16</inkml:trace>
  <inkml:trace contextRef="#ctx0" brushRef="#br0" timeOffset="4017.8937">5256 12647 0,'-17'0'62,"-1"0"-62,0 0 16,1 0-1,-1 0-15,1 0 16,-1 71-16,-53 70 16,1-71-16,35 36 15,-18-18-15,17 18 16,36-71 0,-35 54-16,35-36 15,0-1-15,0 1 16,0-17-16,0-1 15,0 18-15,0-18 16,18 18 0,-1-35-16,19-1 15,-1 1 1,-17 0 0,17-18-16,-18 0 15,19 53-15,-1-53 16,18 0-16,-18 0 15,-17 17-15,52 18 16,-34-35-16,-1 0 16,18 0-16,-35 18 15,17-18-15,0 0 16,0 0-16,-17 0 16,0 0-16,-1 0 15,1 0-15,17-18 16,0-17-16,-17 0 15,17 17-15,-35 1 16,18-36-16,-18 17 16,0-17-1,35 1-15,-35 34 16,0-35-16,0 0 16,0 18-16,0-18 15,0 35-15,0-17 16,0 17-16,0-17 15,0 0-15,-17 0 16,17 17-16,-18 18 16,0-18-16,1 18 15,17-17 1,-18 17 0,-17 0-1</inkml:trace>
  <inkml:trace contextRef="#ctx0" brushRef="#br0" timeOffset="7527.2535">5256 12594 0,'18'0'109,"0"0"-93,-1 0-1,54 53 1,-53-35-16,-1 35 16,1-36-16,17 19 15,0-1-15,-17 0 16,-18 0 0,18 18-16,-1-35 15,1 17 1,-18 1-16,18-36 15,-1 35-15,1 0 16,-18 0 0,17-17-16,-17 0 31,18-1-15,-18 1-1,0 0-15,0-1 16,0 1-1,18-18-15,-18 35 16,0-17 0</inkml:trace>
  <inkml:trace contextRef="#ctx0" brushRef="#br0" timeOffset="11946.7536">6050 7355 0,'18'-17'78,"-1"17"-31,1 0-31,0 0 0,-1 0-16,1 0 15,0 0 1,17 17-1,-17-17 1,-1 0 0,1 0-1,-1 0 17,1 0-1,0 0-16,-1 0 32,1 0-15,0 0-1,-1 0 0,1 0 0,0 0-15,-1 0 46,18 0-15,-35-17 31,0-1-62,0 0 15,0 1 1,0-18-17,0 17 1,18-17 15,-18 17 0,0-17-15,0 17 0,18-17-1,-18 17 1,0-17-1,17 17 1,-17 1 0,0-1-1,0 0 1,0 1 0,0-1-1,0 0 1,0 1-1,0-1 1,0 1 0,0-1-1,0 0 1,0 1 15,18-19 0,-18 19 16,0-1 63,0 0 30</inkml:trace>
  <inkml:trace contextRef="#ctx0" brushRef="#br0" timeOffset="12903.3923">6562 6932 0,'-18'0'15,"0"0"1,1 18 15,-1-18-15,0 0 0,1 0-16,-18 0 15,35 17 1,-36-17-1,36 18 1,-17-18 0,-1 18 15</inkml:trace>
  <inkml:trace contextRef="#ctx0" brushRef="#br0" timeOffset="13569.1304">6544 6985 0,'18'0'109,"-1"0"-78,1 0-15,17 0 15,-17 35-15,0-35 15</inkml:trace>
  <inkml:trace contextRef="#ctx0" brushRef="#br0" timeOffset="15927.0011">6421 9560 0,'17'0'31,"18"0"-31,-17 0 15,0 0 1,-1 0-16,-17-17 16,18 17-16,17 0 15,-17 0 1,17 0 0,-35-18-16,36 18 31,-19 0-31,18 0 15,-17 0 1,17 0 0,-17 0-16,0 0 15,-1 0 1,1 0-16,0 0 16,-1 0-16,1 0 15,17 0 1,-17 0-16,17 18 15,-17-18 1,-1 0-16,1 0 16,0 0-1,-1 0 1,1 0 0,-1 0-1,1 0 1,0 0 15,-1 0-15,1 0 15,0 0 78,-1 0-93,1 0 31,0 0 47</inkml:trace>
  <inkml:trace contextRef="#ctx0" brushRef="#br0" timeOffset="20199.4679">12965 6985 0,'35'0'78,"-17"18"-63,-18-1-15,17 1 16,1 0-16,17 17 16,-17-18-16,17 19 15,0-36-15,-17 35 16,0-35-1,-1 18-15,18-1 0,-17 1 16,0-18 0,-18 18-16,17-18 15,19 35-15,-19-18 16,19-17 0,-19 0 30,-17 18 33,-53 17-64,18-35-15,17 0 16,1 0-16,-54 18 15,71 0-15,-35-18 16,0 17-16,-1 1 16,19-18-1,-19 0 1,19 0 31,-18 18-16</inkml:trace>
  <inkml:trace contextRef="#ctx0" brushRef="#br0" timeOffset="38419.6786">13529 7514 0,'-18'0'62,"1"0"-46,-1 0-16,0 0 31,-17 0-15,18 18-1,-19-18 16,19 17-15,-19-17 0,19 0-1,-19 0 17,19 18-32,-1-18 15,1 18 1,-1-18-16,0 17 15,1-17 1,-1 0 0,0 18-16,1-18 15,-1 0 1,0 18 0,18-1-1,-17-17-15,-1 0 31,1 18-15,-1-18 0,0 18 15,1-1 0,17 18-15,0 18-16,-36 36 0,19-72 15,17 19 1,0 16-16,0-16 16,0-19-16,0 19 15,0-19-15,0 36 16,0-35-16,0-1 16,0 1-16,0 0 15,0-1-15,0 1 16,0 17-1,17-35 1,-17 18-16,18-18 16,17 35-16,-35 0 15,18-35-15,0 36 16,-1-36-16,-17 17 16,18-17-16,-18 18 15,35 0-15,-35-1 16,35-17-16,1 18 15,-19-18 1,1 18-16,0-18 16,17 0-16,-18 17 15,1-17 1,17 18-16,1-18 0,-19 17 16,19-17-1,-19 0-15,1 0 16,-1 0-16,19 0 15,-1 0 1,-17 0-16,17 0 16,-17 0 15,-1 0-15,18-17 15,-35-1-16,0-17 1,0 17-16,18-17 16,-18 17-16,0-17 15,0 0-15,18 17 16,-18-17-16,0-18 16,17 35-16,-17-17 31,0 17-16,0-17 1,0 18 15,0-19-15,0 19-16,0-19 16,0 19-1,0-19 1,0 19-1,0-18 1,0 17 0,-17-17-1,17-1 1,-18 36 0,18-17-1,-18-1-15,1 18 16,17-35-1,-35-1 17,17 19 15,-17-1-32,17 1 16,0 17 1,1 0-32,17-18 15,-18 18-15,18-18 16,-35 1 0,35-1-16,-18 0 31,18-17-16,0 17 48,-17 18-32,-19 0-15,1 0-16</inkml:trace>
  <inkml:trace contextRef="#ctx0" brushRef="#br0" timeOffset="43577.4865">6262 5644 0,'-18'0'62,"1"0"-46,-1 0-16,0 0 16,1 0-1,-1 0 1,0 0-1,1 18-15,-1-18 16,0 0 0,-17 0-1,18 18 1,-1-1 0,0-17-16,1 18 15,-1-18 1,0 0-1,-17 18 1,17-1 15,1-17-15,-19 18 0,19-18-1,-1 18 32,1-1-16,17 1-15,-18-1 15,18 1-31,0 35 16,0-18-16,0 1 15,-18 16-15,18-16 16,0-1-16,0-17 16,0 35-16,0-36 15,0 19-15,0-1 32,0-18-32,18 1 31,0 0 0,-1-1-15,-17 1-16,18-18 15,-18 35 1,17-17 0,19 17-16,-19-17 15,1-18 1,0 0-1,-1 17 1,19 1 0,-19 0-1,1-18-15,17 0 16,-17 17 0,17-17-16,0 0 15,1 36-15,17-36 16,-36 0-1,18 0-15,1 0 16,-1 0 0,0 17-1,-17-17-15,17 0 16,-17 18 0,17-18-16,-17 0 15,17 0-15,-17 0 16,-1 0-16,19 0 15,-19 0-15,19 0 16,-19 0-16,18 0 16,-17 0-16,17 0 15,1 0-15,-1 0 16,-17 0 0,17 0-1,-18 0-15,19 0 16,-19 0-1,1 0-15,17 0 16,-17 0-16,0 0 16,17 0-1,0 0-15,-17 0 16,17 0-16,18 0 16,-35 0-16,-1 0 15,19 0-15,-19 0 16,18 0-16,-17 0 15,17 0-15,-17 0 16,17 0-16,1 0 16,-1 0-16,0 0 15,-17 0 1,-1 0-16,1 0 16,0 0-16,-1 0 15,1 0 1,0 0-16,-1 0 15,1 0 1,-1 0-16,1 0 31,0 0-15,-1 0 0,1 0-1,17 0 16,-17 0-15,0 0 62,-1 0-31,-17-18-47,18 18 31,-18-17-15,18-19 0,-18 19-16,0-19 15,0 19 1,0-1-1,0 1-15,0-1 0,0 0 16,0-17 0,0 17-1,0-17-15,0 17 16,0 1-16,0-1 16,0-35-16,0 36 15,0-1 1,0 0-16,0 1 15,-18-1 1,18 0 0,-18 1-1,18-19-15,-35 1 16,17 0 0,1 17-16,-1 1 15,-17-19-15,-1 19 16,19-19-16,-18 19 15,17-1-15,-35-17 16,0 0-16,18 17 16,17-17-16,1 35 15,-36-18-15,17-17 16,19 35-16,-19-18 16,19 18-16,-36 0 15,18-17 1,-1-1-1,19 18-15,-1 0 16,-17 0-16,-1 0 16,1 0-16,18 0 15,-19 0-15,19 0 16,-36 0-16,35 0 16,-17 0-16,0 0 15,17 0-15,-17 0 16,-1 0-1,-17 18-15,36-18 16,-1 0 0,1 0-1,-1 0 1,0 17 0,18 1-16,-17-18 15,-1 0 1,0 0 31,1 0-32</inkml:trace>
  <inkml:trace contextRef="#ctx0" brushRef="#br0" timeOffset="65111.8307">14252 7214 0,'-17'0'219,"17"18"-204,0 35-15,0-18 16,0-17-16,0 35 16,0-36-16,0 19 15,0-19 1,0 19-1,0-19 1,0 1-16,0-1 16,0 1-1,0 0 17,0-1-32,0 1 15,0 17 16,0-17-15,0 17 15,0-17 1,0-1-17,0 1-15,0 0 16,0-1-1,0 1 1,0 0 31</inkml:trace>
  <inkml:trace contextRef="#ctx0" brushRef="#br0" timeOffset="74583.9953">13141 5133 0,'0'-35'94,"71"35"-79,-1-18-15,-35 18 16,18-18 0,-17 18-16,16 0 15,1-35-15,18 35 16,-1 0-16,19 0 15,-19 0-15,18 0 16,36 0-16,-54 0 16,1 0-16,0 0 15,-1 0-15,1 0 16,-18 0-16,17 0 16,-17-18-16,-35 18 15,17 0 1,-17 0 31,17 0-32,-17 0 17</inkml:trace>
  <inkml:trace contextRef="#ctx0" brushRef="#br0" timeOffset="96968.6594">13864 7232 0,'35'0'0,"-17"0"15,35 0-15,-18 0 16,1 0-16,-19 0 16,1 0-16,17 0 15,-17 0 16,-1 0 16</inkml:trace>
  <inkml:trace contextRef="#ctx0" brushRef="#br0" timeOffset="101832.5885">15910 6950 0,'-17'17'313,"-1"-17"-297,0 18-1,18 0 1,-17-18-1,17 35 17,0-17-32,0-1 31,0 1-15,17-1-1,1-17 1,0 18-1,17-18 17,-35 18-32,18-18 15,-1 0 1,1 0 0,-1 0-16,1 0 15,0 0 1,-1 0-1,1 0 1,0 0-16,-1 0 31,1 0-31,0 0 16,17 0 15,-35-36 32,0 19-48,0-18 1,0-1 0,0 19-1,0-1 1,-18-17-1,1 17 1,-1 0 15,0 18-15,1-17 0,-1 17 15,0 0-16,1 0 1,-1 0 0,0 0-16,1 0 31,-1 0-31,1 0 16,-1 0 15</inkml:trace>
  <inkml:trace contextRef="#ctx0" brushRef="#br0" timeOffset="104809.4213">16457 7902 0,'18'0'94,"-1"0"-94,1 0 15,0-17 17,-1 17-1,1 0-16,0-18 32,-18 0 63,0 1-95,35-1 17,-35 36 264,0-1-280,0 1 15,0 0-15,0-1 0,0 1 15,0 0-31,0-1 31,0 1-15,0-1-16,0 1 62,0 0-46</inkml:trace>
  <inkml:trace contextRef="#ctx0" brushRef="#br0" timeOffset="105264.2383">16528 8061 0,'35'0'47,"0"0"-31,0 0-1,1 0-15,-19 0 16,19 0-16,-19 0 16,1 0-16,0 0 15,-1 0 1,1 0-1</inkml:trace>
  <inkml:trace contextRef="#ctx0" brushRef="#br0" timeOffset="111665.9961">16775 7585 0,'0'-18'62,"-18"18"-30,-17 0-32,17 0 15,-17 0 1,17 0-16,-17 18 16,17-18-16,1 17 15,-1-17-15,-17 18 16,-1-18-1,19 18 1,-19-18 0,19 0-1,-18 35 1,17-35 0,18 18-1,-18-18 1,1 0-16,-1 35 15,0 0 1,18-17 0,0 35-16,0 0 15,-35 17-15,35-35 16,0 18-16,0 0 16,0-17-16,0 16 15,0-34-15,0 17 16,18 18-16,-18-17 15,17 16-15,1-52 16,0 0-16,-18 18 16,35 0-16,0-1 15,0-17 1,18 0 0,0 0-16,18 0 15,-1 0-15,-17-17 16,0 17-16,0-18 15,18-35-15,-54 53 16,19-17-16,-1-19 16,-17 36-16,-1-17 15,1-1-15,17-17 16,-35 17 0,0 0-16</inkml:trace>
  <inkml:trace contextRef="#ctx0" brushRef="#br0" timeOffset="113319.8976">16739 7497 0,'18'17'31,"0"1"-15,17-18-16,-35 17 15,35 1-15,-17 0 16,-1-18-16,1 17 16,0 1-16,-1 0 15,-17-1-15,36 1 16,-19 17-16,1 0 16,0 1-1,-1-36-15,1 35 16,-18-17-16,0-1 15,0 1-15,0 35 16,35-18-16,-35 0 16,0 1-1,0-19-15,0 19 16,0 17-16,0-18 16,0-18-16,0 1 15,0 17-15,0-17 16,0 0-1,0-1-15,0 1 16,0 17 0,0-17-1,-18-18-15,18 35 16,-17-35-16,17 18 16,-18-18-1,1 35 16,-1-35-15</inkml:trace>
  <inkml:trace contextRef="#ctx0" brushRef="#br0" timeOffset="123362.3274">20690 4904 0,'-17'0'109,"-18"0"-93,35 17-1,-18-17 1,0 0-16,-17 18 15,17 0 32,-17-1-47,-18 1 16,18-18 0,-36 35-16,36-17 15,-36 17-15,36-17 16,0-1-16,-53 36 15,35-53-15,17 18 16,19-1-16,-54 19 16,71-19-16,-35 1 15,0 0-15,17-1 16,-17-17-16,17 18 16,1 0-16,-1-18 15,-17 35-15,-1-17 16,19 17-16,-36-18 15,35 19-15,-17-19 16,17 1 0,18 0-16,-53 17 0,53-17 15,-17 17 1,-1-18 0,0 1-16,18 0 15,-52 52-15,34-34 16,18-1-16,-53 35 15,35-52-15,18 17 16,0 1-16,-17-1 16,-36 18-16,53-36 15,0 36-15,-53 18 16,53-53-16,-18 17 16,1 18-16,17-18 15,0 0-15,-36 18 16,19 0-16,17 0 15,-18 0-15,18 0 16,-35 17-16,35-34 16,-18 34-16,18 1 15,-18 17-15,18-35 16,0-18-16,-35 53 16,18-35-16,17 0 15,-18 18-15,18-18 16,0 17-16,0 18 15,0 18 1,0 0-16,0-35 16,-35 35-16,35-36 15,0 1-15,0 17 16,0-18-16,0 36 16,0-53-16,0 0 15,0 18-15,0-1 16,0 1-16,0-18 15,0 17-15,0-17 16,0 18-16,0-36 16,0 35-16,0 36 15,0 0-15,0-35 16,0 17-16,0-18 16,0 1-16,0 17 15,0 18-15,0 0 16,0-18-16,0 0 15,-18 36-15,18-54 16,-18 71-16,18-17 16,-17 17-16,17-53 15,0 18-15,0 17 16,0-34-16,0-1 16,0 18-16,0-36 15,0 18 1,0 18-16,-36-35 15,36 35-15,-17-18 16,-1 0-16,18 0 16,0-17-16,0-1 15,-18 54-15,-17-18 16,35-53-16,-17 35 16,-1 0-16,18-35 15,0 17-15,0 19 16,0-36-16,0-1 15,0 1-15,0 0 16,0 18-16,0 17 16,0 0-16,0-17 15,0-1-15,0 1 16,0 52-16,0-52 16,0 17-16,0-35 15,0 18-15,0-36 16,-35 53-16,35-35 15,0 18-15,0-19 16,0 1-16,0 36 16,0-1-16,0 0 15,0 35-15,0-52 16,0 35-16,0-71 16,0 71-1,17 0-15,-17 17 16,18-17-16,17 18 15,-17-1-15,-1 1 16,-17-54-16,18 18 16,-18 0-16,35 36 15,-17-54-15,-18 36 16,0 18-16,18-54 16,17 54-16,-35-18 15,18-53-15,-18 17 16,17-35-16,-17 36 15,18 0-15,-18-1 16,18 1-16,-18 17 16,17 35-16,1-52 15,-1 35-15,-17-36 16,36 18-16,-19 36 16,-17-89-16,18 36 15,35 17-15,-53-18 16,18-17-16,34 0 15,-34-17-15,17 34 16,-17-52-16,17 17 16,1 18-1,-1-35-15,-17-1 16,-1-17-16,18 18 16,1-18-16,17 35 15,-18-35-15,0 0 16,36 0-16,52 0 15,-35 0-15,18-17 16,18-36-16,-1 17 16,1-52-16,-36 71 15,35-36-15,-17 17 16,-18-17-16,-17-17 16,17 17-16,0 0 15,-35 0-15,35-17 16,-52 34-16,17-52 15,-18 35-15,35-53 16,-34 18-16,17-18 16,-18 0-16,-17 36 15,17 35-15,-35-71 16,53 0-16,-18-18 16,-17 1-16,35 0 15,-18 52-15,-35-35 16,35-53-1,-35 71-15,0-71 16,0 36-16,0-36 16,0-17-16,0 35 15,0-18-15,0 18 16,0-18-16,0 36 16,18-54-16,-18 19 15,0-1-15,0-18 16,0 1-16,0-18 15,0 35-15,0-17 16,0 17-16,0 36 16,0-19-16,0 37 15,17-54-15,-17 53 16,0-88-16,0 35 16,0-35-16,0 18 15,0-1-15,0 36 16,0 0-16,0 53 15,0 35-15,36-53 16,-36 0-16,35 54 16,-17-37-16,17-34 15,-35 70-15,18-53 16,-1 36 0,-17-19-16,18 1 15,-18 0-15,0-18 16,0 36-16,35-54 15,-35 54-15,18-19 16,-18-16-16,0 16 16,17-34-16,-17 17 15,0 53-15,0-35 16,36-18-16,-36 18 16,17-71-16,-17 18 15,18-18-15,0 18 16,17 0-16,-35 18 15,0-36-15,0 18 16,0-18-16,0 18 16,0 17-16,0-52 15,0 17-15,0 36 16,0-36-16,0 71 16,0-18-16,0-17 15,0 34-15,-35-16 16,-1-1-16,36 35 15,-17 1-15,-1-19 16,-17 36-16,35 1 16,-18 34-1,18-17-15,-35-18 16,17 17-16,1 1 16,-1 0-16,-17 0 15,17 17-15,-17-53 16,17 19-16,0 16 15,-35 1-15,36 0 16,-18-1-16,-1 1 16,-17 0-16,36 17 15,-19 1-15,-34-19 16,52 19-16,-35-1 16,36 18-16,-19-35 15,1 17 1,-18 18-16,36 0 15,-19-35-15,1 35 16,17 0-16,-35 0 16,18 0-1,18 0 1,17-18-16,-36 18 16,19 0-16,-1 0 15,0 0 1,1 0-1,-1 0-15,0 0 16,1 0-16,-1 0 16,1 0-1,-1 0-15,0 0 16,1 0 0,-19 0-1,19 0 1,-1 0-1,0 18 32,1-18-31</inkml:trace>
  <inkml:trace contextRef="#ctx0" brushRef="#br0" timeOffset="132910.2184">16598 14764 0,'-35'0'0,"17"0"47,1 0 0,-1 0-16,0 0-31,1 17 32,-1-17-32,0 18 15,1-18 16,-1 0-31,1 0 32,17 18-32,-18-18 31,0 17-31,1 1 31,-1 17-31,-17 18 16,-1 0-16,19-18 15,-19 36-15,1-18 16,18-18-16,-19 36 16,1-18-16,17-18 15,1 35-15,-19-34 16,19 17-16,-1 17 16,1-35-16,-19 18 15,36 0 1,0-17-16,-35 34 15,35 1 1,-18-54-16,1 19 16,17-1-16,0 18 15,0 53-15,0-54 16,0-16-16,0 34 16,0 1-16,0-18 15,0 17-15,0-17 16,0 0-16,0-18 15,0 18-15,0 0 16,0-35-16,0 35 16,0 0-16,0-36 15,0 36-15,0 0 16,0-17-16,0 16 16,0-16-16,0-1 15,0 18-15,0-18 16,0 0-16,0 18 15,0 0-15,0-17 16,0-1-16,0-18 16,0 19-16,0 17 15,0-36 1,0 19-16,0 17 16,0-1-16,0 19 15,0-18-15,0 17 16,17-17-16,1 53 15,-18-88-15,18 70 16,-1-53-16,-17 36 16,18-53-16,0 34 15,-1-16-15,18-1 16,-35 0-16,18-17 16,35 35-1,-35-36 1,-1 1-16,1 0 15,0-1-15,34 1 16,-34 17-16,17-17 16,-35 0-16,36 17 15,-19-35-15,1 17 16,0-17-16,17 18 16,-17 0-16,-1-18 15,1 17-15,17-17 16,18 36-1,-18-36-15,1 17 16,-1-17 0,18 18-16,-18-18 15,0 0 1,18 18-16,-17-18 16,-1 0-16,18 17 15,0-17-15,-36 0 16,36 0-16,-35 0 15,17 0-15,0 0 16,18 0-16,-35 0 16,17 0-1,0 0 1,-17 0-16,17 0 16,-17 0-16,0 0 15,-1 0-15,1 0 16,17 0-16,-17 0 15,35 0-15,-18 0 16,18-17-16,18-36 16,-54 53-16,18 0 15,-17-36-15,17 36 16,-35-17-16,18-1 16,0 0-1,17-17-15,0 18 0,0-19 16,-17 19-16,17-36 15,1 17 1,-1-16 0,-17 34-16,17-17 15,-17 17 1,-18-17-16,17 17 16,1-17-1,-1 17 1,1-35-16,17 18 15,-17 17 1,0-35-16,-1 36 16,1-1-16,0-35 15,-1 18-15,-17 0 16,18-1-16,-1 1 16,-17-18-16,0 0 15,18 0-15,-18 36 16,0-19-16,0 19 15,35-71-15,-35 35 16,0 17 0,0 19-16,0-36 15,0 0 1,0 0-16,18 18 16,-18-36-16,0 18 15,0 36-15,0-36 16,0 35-16,0-17 15,0 0-15,0-1 16,0 19-16,0-1 16,0-17-16,0-18 15,0 35-15,0-35 16,-18 18-16,18 0 16,0-1-16,0-17 15,0 18-15,-17-18 16,-1 0-1,0 36-15,18-19 16,-17 1-16,17-18 16,-18 53-1,18-35-15,0-18 16,-17 18-16,-1-18 16,18 35-16,-18-17 15,18 0-15,0-18 16,-35-18-16,17 18 15,18 36-15,-17-36 16,-1 17 0,18 19-16,-18 17 0,1-35 15,17 17 1,0 0-16,0-17 16,0 17-1,-18-35-15,1 53 16,17-17-16,-18-1 15,18 1-15,-18-1 16,18 0-16,0 1 16,-17-1-16,17-17 15,0-1 1,-18 19-16,0-36 16,1 35-16,-1 1 15,18-19-15,0 19 16,-18-19-16,1 1 15,-1 17-15,-17 1 16,35-1-16,-35-17 16,35 17-16,-36-52 15,19 52 1,-1 18 0,18-18-16,-18 18 15,18-17-15,-17 17 16,-1-36-16,0 36 15,1-17 1,-1 17-16,-17 0 16,35-18-16,-18 18 15,-17 0-15,35-17 16,-18 17-16,-17-18 16,17 0-16,-35 18 15,36-17 1,-1-1-16,1 18 15,-1 0-15,0 0 16,1-18-16,-19 1 16,1 17-1,17-18-15,-17 0 16,18 18-16,-1 0 16,0 0-16,1 0 15,-19 0-15,1 0 16,17 0-1,-34 0-15,34-35 16,-17 35 0,17 0-1,0 0-15,1 0 16,-1 0 0,-17 0-1,17 0 1,1 0-16,-1 0 15,0 0-15,1 0 16,-1 0 0,0 0-1,-17 18 1,17-18 0,-17 0 15,17 17 0,1 1-15</inkml:trace>
  <inkml:trace contextRef="#ctx0" brushRef="#br0" timeOffset="152939.8522">22472 6332 0,'0'18'172,"-18"53"-156,18-19-16,-35 19 15,35-18-15,-18-18 16,18 18-16,0 0 16,0-35-16,0 17 15,0-17-15,0 17 16,-17 0-16,17 0 16,0-17-1,0 0-15,-18 35 16,18-18-16,0-17 15,0 17-15,-18 0 16,18 18-16,-17-35 16,17 35-16,0-1 15,0 1-15,0-17 16,0-1-16,-18 18 16,18 0-16,0 0 15,0 0-15,0 0 16,0-1-16,0-34 15,0 35-15,0-18 16,0 18-16,0 0 16,0-35-16,0 35 15,0 0-15,0 17 16,0-17-16,0 18 16,0-1-16,0 1 15,0-1-15,0 1 16,0 35-16,0-53 15,0 17-15,0 1 16,0-36-16,0 36 16,0-19-16,0-16 15,0-1-15,0 18 16,0 0 0,0 17-16,0-34 15,35 34-15,-17-17 16,-18 18-16,0-36 15,0 36-15,18-19 16,-1 37-16,19 16 16,-19-34-16,1 70 15,-18-17-15,35-19 16,-17-52-16,-18 36 16,0-19-16,17 18 15,-17 1-15,36-1 16,-19-18-16,-17 1 15,0-1-15,0 1 16,0-1-16,0 19 16,0-36-16,18 17 15,-18 1-15,0-1 16,0-17-16,0-18 16,0 18-16,0 18 15,0-18-15,0 0 16,0-18-16,0 18 15,0-18-15,0 1 16,0 16-16,0-34 16,0 0-1,0-1-15,0 1 16,0 0-16,0-1 31</inkml:trace>
  <inkml:trace contextRef="#ctx0" brushRef="#br0" timeOffset="155677.0523">22472 6297 0,'18'0'47,"-1"0"-32,1 0-15,-1 0 16,1 0-16,0 0 16,-1 0-1,19 0-15,-19 0 16,19 0-1,-1 0 1,0 0 0,0 0-16,1 0 0,-1 0 15,-17 0 1,17 0-16,-17 0 16,17 0-16,-18 0 15,1 0 1,17 0-16,1 0 15,-19 0 1,36 0 0,-35 0-1,35 0-15,-18 0 16,0 0-16,18 0 16,-17 0-1,-19 0-15,36 0 16,-35 0-16,17 0 15,-17 0-15,-1 0 16,19 0-16,-19 0 16,1 0-16,17 0 15,0 0-15,1 0 32,-1 0-32,-17 0 15,17 0-15,18 0 31,-36 0-31,19 0 16,-19 0-16,19 0 16,-1 0-1,0 0-15,-17 0 16,17 0-16,-17 0 16,17 0-16,-17 0 15,17 0-15,-17 0 16,-18-18-16,35 18 15,-18 0-15,1 0 16,0 0 0,-1 0-16,1 0 15,0 0 1,-1 0-16,19 0 16,-19 0-1,1 0 1,17 0-16,-17 0 15,-1 0 1,1 0-16,0 0 16,-1 0-16,1 0 15,0 0-15,-1 0 16,1 0 0,35 0-16,-36 0 15,19 0 1,-19 0-16,19 0 15,-19 0-15,1 0 16,0 0 0,-1 0-16,1 0 15,-1 0 1,-17 18 156,0 35-157,0-35 1,0 35-16,-17-1 16,17 1-16,0 0 15,-18 0-15,1 0 16,17 0-16,0-18 16,-18 18-16,18 0 15,0 0-15,0-18 16,0 36-16,0-1 15,-35-17-15,35 0 16,0 0-16,0 18 16,-18-18-16,18 0 15,-18 17-15,18-17 16,0 0-16,0 18 16,-35-1-16,35-17 15,-18 18-15,18 34 16,-17-16-16,-1-19 15,18 18-15,0 18 16,0-35-16,-35 35 16,35 17-16,0-35 15,0-17 1,0 17-16,0 0 0,0-17 16,0-18-16,0 0 15,0-36 1,0 54-16,0-18 15,0 0-15,0-18 16,0 18-16,0-18 16,0 0-16,0 1 15,0-1-15,0 35 16,0-34-16,0 17 16,0 17-16,0-17 15,0 35-15,0-17 16,0-36-16,0 18 15,0 0-15,0 0 16,0 17-16,0 1 16,0-36-16,0 54 15,0-37-15,0 1 16,0 18-16,0-18 16,0 0-16,0 0 15,0-18-15,0-17 16,0 17-16,0 18 15,0-36-15,0 36 16,0-17 0,0-1-16,0-18 0,0 19 15,0-19 1,0 19-16,0-19 16,0 36-16,0-35 15,0 17-15,0 18 16,0 35-1,0-52-15,0-19 16,0 1-16,0 17 16,0-17-16,0-1 93</inkml:trace>
  <inkml:trace contextRef="#ctx0" brushRef="#br0" timeOffset="157153.1743">22595 12047 0,'0'18'16,"18"-18"-1,17 0 1,-17 0-16,17 0 16,1 0-16,-1 0 15,0 0 1,0 0-16,-17 0 15,17 0-15,-17 0 16,35 0-16,-36 0 16,19 0-16,17 0 15,-36 0-15,19 0 16,17 0-16,-18 0 16,0 0-16,0 0 15,18 0-15,-35 0 16,17 0-16,18 0 15,-18 0-15,18 0 16,-35 0-16,17 0 16,18 0-16,-35 0 15,52 0-15,-34 0 16,-1 0-16,18 0 16,-36 0-1,19 0-15,-19 0 16,36 0-16,0 0 15,-35 0-15,35 0 16,-18 0 0,0 0-16,1 0 15,-19 0-15,36 0 16,-18 0 0,-17 0-16,17 0 15,-17 0 1,0 0-1,17 0 1,-17 0 0,17 0-1,-18 0-15,1 0 32,0 0-17,-1 0-15,-17-18 47,18 1-31,-18-1-1,18-17 1,-18 17 0,0-17-1,0 17 1,0 1-16,0-1 15,0-17-15,0 17 16,0-17-16,0-18 16,0 35-1,17 18-15,-17-17 16</inkml:trace>
  <inkml:trace contextRef="#ctx0" brushRef="#br0" timeOffset="158447.9078">23054 4833 0,'-18'0'78,"1"35"-15,17 1-63,0 17 15,0 17-15,0-52 16,0 35-16,0-18 16,0-17-16,0 34 15,0-34-15,0 17 16,0-17 15,-18 17-31,18-17 31</inkml:trace>
  <inkml:trace contextRef="#ctx0" brushRef="#br0" timeOffset="159961.9303">23054 4921 0,'18'-17'0,"-18"-1"47,17 18 0,-17-18-16,18 18 0,0 0-15,-1 18-16,1 0 15,0-1 1,-1-17-16,-17 18 16,0 0-1,0-1 1,0 1-1,0-1 1,0 1 15,0 0-15,-17-18 0,34 0 202,1 0-218,-1 0 16,1 0-16,0 0 16,-1 0-16,1 17 15,0 1-15,-1-18 16,-17 18-16,18-1 15,-18 1 32,0 0-47,0-1 32,0 1-32,0-1 15,-18 1 1,1-18-1,-1 18-15,0-1 16,1-17-16,-19 18 31,19-18-31,-1 0 16,1 0-16,-19 18 16,19-18 15</inkml:trace>
  <inkml:trace contextRef="#ctx0" brushRef="#br0" timeOffset="160954.6864">23566 5080 0,'0'18'110,"0"17"-110,0-17 15,0-1 1,0 1-16,0-1 16,0 1-16,17 0 15,1-18 1,-1 17 0,1-17-1,17 0 1,-17 18-16,0-18 15,-1 0 1,19 0 0,-19 0-16,18-18 15,-17 18 1,-18-17 0,0-1-1,0 0 1,0 1-1,0-1 1,0 1-16,-18-19 16,-17 19 15,18-1-15,-1 0 15,0 18-16,1 0 32,-1 0-31,0 0 31,1 0-16</inkml:trace>
  <inkml:trace contextRef="#ctx0" brushRef="#br0" timeOffset="161799.5079">23671 4851 0,'0'-18'47,"0"0"-32,0 1 32,18 17 16,0 0-16,17 0-32,-17 17 1,-1-17-16,1 36 16,-1-1-16,-17 0 15,18-17 1,0 17-16,-1 0 15,1-17 1,-18 0 0</inkml:trace>
  <inkml:trace contextRef="#ctx0" brushRef="#br0" timeOffset="162206.9397">23812 5539 0</inkml:trace>
  <inkml:trace contextRef="#ctx0" brushRef="#br0" timeOffset="163057.7553">24253 5098 0,'0'17'109,"36"19"-93,-36-19-16,0 36 16,0-35-1,0-1-15,35-70 157,-35 36-157,18-1 15,-1 18 1,1-17-1,0 17 64,-1 17-79,-17 18 15,18 18 1,-18-17-1,18-19-15,-18 1 16,0 0 0,0-107 62,35 54-63,-35-53-15</inkml:trace>
  <inkml:trace contextRef="#ctx0" brushRef="#br0" timeOffset="164419.9558">24677 4710 0,'0'70'63,"0"18"-48,0-17-15,0-1 16,0 1-16,0-18 16,17-18-16,-17 0 15,0-17-15,0 17 16,0 1-1,0-19 17,36-70 61,-36 18-77,17 35 0,-17-18-16,18 18 15,0 0 79,-1 0-78,-17 36-1,0-1-15,18 0 16,0-17-16,-1 17 16,1-35-1,-1 0 63,-17-17-62,0-1-16,18 0 16,0-17-1,-18 17 1,17 36 109,-17 0-110,18-1-15,-18 19 16,18-19 15,17-17 32,-17 0-16,17-35-32,-35 17-15,35 1 16,-35-1-16,0 0 47,0 1-16,0-1-15,-18 18 31,1 0-47,-1 0 31,-17 0-31</inkml:trace>
  <inkml:trace contextRef="#ctx0" brushRef="#br0" timeOffset="164895.8854">24906 4974 0,'18'0'62,"-18"18"-31,0-1-31,0 1 16,0 0 15,0-1-31,0 1 16,0 0 0</inkml:trace>
  <inkml:trace contextRef="#ctx0" brushRef="#br0" timeOffset="165368.6018">25047 4639 0,'0'35'79,"0"-17"-64,0 0-15,-17-1 16</inkml:trace>
  <inkml:trace contextRef="#ctx0" brushRef="#br0" timeOffset="166733.0546">23460 5697 0,'-18'0'47,"0"0"-31,-17 0-1,18 0 1,-19 36 0,36-19-16,-35 19 15,17-19 1,1 1-16,17-1 15,0 1 17,0 17-1,0-17 0,0 0-31,35-18 16,-17 17-16,-1-17 15,1 18-15,0-18 16,-1 0-16,1 0 16,-1 0-16,19 0 15,-1 0-15,18 0 16,-35 0 0,-1 0-16,18 0 15,-17-18-15,0 1 47,-1-1-31,1 0-1,0-35-15</inkml:trace>
  <inkml:trace contextRef="#ctx0" brushRef="#br0" timeOffset="167241.3913">23848 5644 0,'0'18'79,"0"17"-64,0 1-15,0-19 16,0 1-16,0 0 15,0-1-15,0 18 16,0-17 0,0 17-16,0-17 15,0 0 1,0-1-16,0 1 31,0 0-15,0-1 62</inkml:trace>
  <inkml:trace contextRef="#ctx0" brushRef="#br0" timeOffset="167895.6399">23760 5715 0,'0'-18'47,"17"18"-31,1 0-16,-1 0 15,19 0 1,-19-35-16,1 35 15,0 0 1,-1 0 0,1 0-1,0 0-15,-1 0 16,1 0 0,0 0 15</inkml:trace>
  <inkml:trace contextRef="#ctx0" brushRef="#br0" timeOffset="172778.5948">22490 6879 0,'17'0'31,"1"18"-15,-1-18-1,1 0-15,0 0 16,-1 17-16,19-17 16,-19 18-16,19-18 15,-1 0-15,0 18 16,18-18-16,-35 0 15,17 0-15,36 17 32,-36-17-32,0 0 0,0 0 15,18 18 1,-35-18-16,0 0 16,-1 0-16,19 0 15,-19 0-15,36 0 16,-18 0-16,1 35 15,17-35-15,17 0 16,18 0-16,-35 0 16,0 0-16,0 0 15,0 0-15,0 0 16,-18 0 0,-17 0-16,17 0 15,-17 0-15,35 0 16,-36 0-1,1 0 1,35 0-16,-18 0 16,-17 0-1,17 0-15,0 0 16,1 0-16,-19 0 16,18 0-16,18 0 15,-35 0-15,0 0 16,-1 0-16,1 0 15</inkml:trace>
  <inkml:trace contextRef="#ctx0" brushRef="#br0" timeOffset="173862.7802">22401 7549 0,'18'0'15,"17"0"1,-17 0-1,52-17-15,-17 17 16,0 0-16,0 0 16,35 0-16,-52 0 15,34 0 1,1 0-16,-36 0 16,36 0-16,-18 0 15,-18 0-15,18 0 16,0 0-16,17 0 15,-52 0-15,35 0 16,17 0-16,-17 0 16,35-18-16,-17 1 15,-18 17-15,-18 0 16,0 0-16,18-36 16,-17 36-16,17 0 15,-18 0-15,0 0 16,18 0-16,-35 0 15,-1 0-15,36 0 16,-17 0-16,-19 0 16,18 0-16,-17 0 15,17 0-15,-17 0 16,17 0-16,-17 0 16,0 0-16,17 0 15,-17 0-15,17 0 16,0 0-16,-17 0 15,-1 0-15</inkml:trace>
  <inkml:trace contextRef="#ctx0" brushRef="#br0" timeOffset="174992.4389">22366 8061 0,'18'0'31,"17"0"-15,0 0-16,18 0 16,18 0-16,-1 0 15,1 0-15,35 0 16,-36 0-16,1 0 16,-1 0-16,1 0 15,-18 0-15,0 0 16,0 0-16,-18 0 15,0 0-15,18 0 16,0 0-16,0 0 16,0 0-16,-35 0 15,17 0-15,18 0 16,-18 0-16,0 0 16,-17-18-16,17 18 15,-17 0-15,17-17 16,0 17-1,1 0-15,-1 0 16,18 0-16,-18 0 16,0 0-16,36-36 0,-36 36 15,-17 0 1,35-17-16,-36 17 16,1 0-1,17 0 1</inkml:trace>
  <inkml:trace contextRef="#ctx0" brushRef="#br0" timeOffset="175897.3482">22401 8643 0,'0'0'0,"36"18"16,17-18-16,-1 35 16,-16-35-16,17 0 15,17 0-15,-17 0 16,35 0-16,-35 0 15,18 0-15,-1 0 16,1 0-16,0 0 16,-1 0-16,1 0 15,-36 0-15,18 0 16,0 0-16,0 0 16,-18 0-16,18 0 15,17 0-15,-52 0 16,53 0-16,-19 0 15,1 0-15,0 0 16,-35 0-16,53 0 16,-36 0-16,0 0 15,18 0-15,-35 0 16,-1 0-16,1 0 16,0 0-16,-1 0 15,18 0-15,-17 0 31,0 0-31,-1 0 32,1 0-17</inkml:trace>
  <inkml:trace contextRef="#ctx0" brushRef="#br0" timeOffset="185256.246">23178 7250 0,'0'17'125,"0"18"-110,0 18-15,0-17 16,0-1-16,0 18 16,17-35-16,-17 17 15,0 0-15,0-17 16,0-1-16,18 1 16,-18 0-1</inkml:trace>
  <inkml:trace contextRef="#ctx0" brushRef="#br0" timeOffset="185571.4014">23213 7938 0,'0'17'63,"0"36"-1</inkml:trace>
  <inkml:trace contextRef="#ctx0" brushRef="#br0" timeOffset="185768.8688">23213 8449 0,'0'0'16,"0"18"-16</inkml:trace>
  <inkml:trace contextRef="#ctx0" brushRef="#br0" timeOffset="185919.465">23195 8572 0,'0'36'78</inkml:trace>
  <inkml:trace contextRef="#ctx0" brushRef="#br0" timeOffset="190842.9836">22401 6650 0,'18'0'31,"0"0"-15,-1 0 0,1 0-1,17 0-15,0 0 16,-17 0-1,0 0-15,17 0 16,-17 0-16,17 18 16,0-18-1,-17 0-15,0 0 16,17 0-16,-18 0 16,19 0-16,-19 0 15,19 0-15,-1 0 16,35 52-16,-34-52 15,-19 0 1,1 0-16,17 0 16,-17 0-1,0 0 1,-1 0-16,1 0 16,0 0-16,-1 0 15,1 0-15,35 0 16,0 0-16,-36 0 15,36 0-15,0 0 16,18 0-16,-1 0 16,1 0-16,-1 0 15,36 0-15,-35 0 16,-1 0 0,-17 0-16,18 0 15,-1 18-15,36-18 16,-35 0-16,-1 0 15,-17 0-15,0 0 16,-18 0-16,1 0 16,-19 0-16,36 0 15,-35 0 1,17 0-16,-17 0 16,-1 0-1,1 0-15,0 0 16,17 0-16,0 0 15,0 0 1,1 0-16,-19 0 16,1 0-16,0 0 15,-1 0 1</inkml:trace>
  <inkml:trace contextRef="#ctx0" brushRef="#br0" timeOffset="191761.0701">23089 6385 0,'-17'0'31,"-1"0"-31,-17 0 16,17 0 0,0 0-1,-17 0 1,18 18-1,-19-18 1,19 18 0,-1-1-16,-17 1 15,17 17 1,-17-17-16,17 17 16,-17-17-16,35-1 15,-35 1-15,17 0 31</inkml:trace>
  <inkml:trace contextRef="#ctx0" brushRef="#br0" timeOffset="192382.942">23460 6315 0,'-18'0'15,"0"0"-15,-34 0 16,16 17-16,19-17 16,-1 18-16,0-18 15,1 35-15,-19-17 16,36 0-16,-35-1 15,18 18 1,-1-35-16,-17 18 16,17 0-1,0-1-15,1 1 16,17 0 15,-18-1 0,18 1-31,0 0 79</inkml:trace>
  <inkml:trace contextRef="#ctx0" brushRef="#br0" timeOffset="192999.5383">23742 6244 0,'-18'0'47,"1"0"-47,-19 0 15,1 35-15,0-17 31,0 35-31,-1-18 16,1-17-16,17 0 16,-17 17-16,17-18 0,1 36 15,-1-53 1,1 18-16,-1 0 16,18-1-1,-18-17-15,18 18 47</inkml:trace>
  <inkml:trace contextRef="#ctx0" brushRef="#br0" timeOffset="193562.5889">24024 6332 0,'-17'0'47,"-1"18"-47,0-18 15,1 18-15,-1-1 16,0 1-16,-17 17 16,17-17-16,1-1 15,17 1-15,-36 0 16,19-1-16,-1 1 15</inkml:trace>
  <inkml:trace contextRef="#ctx0" brushRef="#br0" timeOffset="194105.1943">24430 6297 0,'-35'0'47,"35"18"-47,-36 17 15,19-35-15,-1 35 16,0 18-1,1-53-15,17 53 16,-18-35-16,0 17 16,1-35-16,-1 18 15,1 35 1,-1-36 0,18 1-1</inkml:trace>
  <inkml:trace contextRef="#ctx0" brushRef="#br0" timeOffset="194658.8253">24747 6297 0,'-17'0'16,"-1"18"-16,0-1 16,1 1-16,-18 17 15,-1 1 1,36-19 0,-17 1-16,17-1 15,0 1 1,-36 0-16,36-1 15,-17 19 1,-1-19-16,18 1 16,-18 0-1,18 17 48</inkml:trace>
  <inkml:trace contextRef="#ctx0" brushRef="#br0" timeOffset="195163.0035">24783 6544 0,'-18'0'15,"0"18"1,1-18-16,-19 17 16,19 1-16,-1-18 15,-17 35-15,35-17 16,-18-18-16,1 35 15,-1-17-15,18-1 16,-18 19-16,1-36 16,17 17-1</inkml:trace>
  <inkml:trace contextRef="#ctx0" brushRef="#br0" timeOffset="233442.2375">582 8096 0,'0'88'375,"0"18"-375,0 0 15,0 0-15,0-36 16,0 19-16,0 17 16,0 17-16,0-52 15,0 17-15,0 18 16,0-18-16,0-18 15,0 1-15,0-18 16,0 0 0,0 0-16,0-18 15,0 18-15,0 0 16,0 35-16,0-18 16,0 1-16,0 0 15,0 17-15,0 18 16,0-53-16,0 17 15,0-35-15,0 1 16,0 17-16,0 0 16,0 17-16,0 1 15,0-1-15,0 36 16,0-35-16,0-1 16,0 1-16,0 34 15,0-34-15,0 70 16,0-70-16,0-1 15,0 18-15,0 1 16,0-1-16,0-18 16,0 1-16,0 52 15,0-52-15,0 0 16,0 34-16,0-16 16,0-19-16,0 1 15,0 35-15,-18-36 16,1 54-1,-1-19-15,-35 19 16,53-54-16,-17 19 16,-1 34-16,18 1 15,-35-1-15,17-52 16,0 34-16,18-52 16,0-17-16,-17-1 15,17 18-15,0-18 16,0 18-16,0 0 15,0 0-15,0-18 16,0 18-16,0-35 16,0-1-16,0 19 15,0-1-15,0-17 16</inkml:trace>
  <inkml:trace contextRef="#ctx0" brushRef="#br0" timeOffset="235964.3639">582 8079 0,'18'0'125,"17"0"-125,0 0 15,1 0-15,-1 0 16,18 0-16,0 0 16,0 0-16,-36 0 15,54 0-15,-36 0 16,36 0-16,-1 17 16,1-17-1,35 18-15,-36-18 16,36 0-16,-18 0 15,36 0-15,-36 0 16,-18 0-16,1 0 16,17 0-16,-35 0 15,-18 0-15,1 0 16,34 0-16,-17 0 16,-35 0-16,35 0 15,-36 0-15,36 0 16,-35 0-16,17 0 15,-17 0-15,17 0 16,0 0-16,-17 0 16,17 0-1,-17 0-15,-1 0 16,1 0-16,0 0 16,-1 0-16,1 0 15,17 0-15,18 0 16,-35 0-16,17 0 15,-17 0-15,17 0 16,-17 0 0,-1 0-16,19 0 15,-19 0 142,-17 18-126,0-1 0,0 1-15,0 17-16,0 18 15,0-18-15,0 18 16,0 0-16,0 35 16,0-35-16,0 18 15,0-18-15,0 17 16,0 1-1,0-1-15,0 19 16,0-19-16,0 18 16,0-17-16,0 35 15,0-18-15,0-18 16,0 1-16,0-18 16,0 17-16,0 36 15,0 0-15,0 18 16,0-54-16,18 18 15,-18 1-15,35 34 16,-35-17-16,0-36 16,0 1-16,0 0 15,0-1-15,0 18 16,0-35-16,0 18 16,0 35-16,0-54 15,0 37-15,0-19 16,0 1-16,0-1 15,0 36-15,0-35 16,0-18-16,0 17 16,0-17-16,0-35 15,0 35 1,0 0-16,0 0 0,0-18 16,0 18-1,0-18-15,0 18 16,0 0-16,0 0 15,0-36-15,0 36 16,0-17-16,0-1 16,0 18-16,0 0 15,0 17-15,0-17 16,0 18-16,0-36 16,0 18-16,-17 17 15,17-17-15,0-35 16,0 17-16,-36 18 15,36-35-15,0 17 16,0 0-16,0-17 16,0 35-16,0 0 15,0 0-15,0-18 16,0 18-16,0 0 16,0-35-16,0 34 15,0-16-15,0-1 16,0 36-16,0-19 15,0 19-15,0-18 16,0 18-16,0-54 16,0 18-16,0 1 15,0-1 1,0-17 0,0 17-16,0-17 46,0 17-14</inkml:trace>
  <inkml:trace contextRef="#ctx0" brushRef="#br0" timeOffset="237521.8289">423 14288 0,'18'0'47,"0"0"-47,17 0 16,0 0-16,0 0 15,18 0-15,0 0 16,18 0-1,-18 0-15,17 0 0,1 0 16,-1 0-16,-17 0 16,0 0-1,-17 0-15,16 0 16,-16 0-16,-1 0 16,18 0-16,0 0 15,0 0-15,-18 0 16,71-18-16,-53 18 15,17-18-15,36 18 16,-18-35-16,-35 35 16,18 0-16,-36 0 15,18 0-15,-35 0 16,35 0-16,-36 0 16,1 0-16,-1 0 15,1 0-15,0 0 16,-1 0-16,1 0 15,0 0-15,17 0 16,-35-18-16,35 18 16,-17 0-16,35-17 15,-36 17-15,19 0 16,-19 0-16,36 0 16,-17 0-1,-19 0-15,1 0 0,17 0 16,0 0-1,-35-18-15,18 18 16,0 0-16,17 0 16,-17 0 15,-1 0-15,1 0-16,0 0 15,17 0 79,-35-18 62</inkml:trace>
  <inkml:trace contextRef="#ctx0" brushRef="#br0" timeOffset="239712.9655">564 8378 0,'18'0'62,"0"0"-46,-1 0 15,1 0-31,0 0 16,-1 0-16,19 0 15,-19 0-15,18 0 16,1 0-16,-1 0 16,18 0-16,-18 0 15,36 0-15,-1 0 16,1 0-16,-18 0 15,17 0-15,1 0 16,-18 0-16,0 0 16,-18 0-16,0 0 15,-17 0-15,17 0 16,-17 0-16,0 0 16,17 0-16,0 0 15,-17 0 1,35 0-16,-36 0 15,19 0 1,-19 0-16,36 0 16,-18 0-16,18 0 15,-17 0-15,-1 0 16,0 0-16,18 0 16,-18 0-16,1 0 15,16 0-15,-16 0 16,-1 0-16,0 0 15,1 0-15,-19 0 16,19 0 0,-19 0-1,18 0-15,-17 0 16,0 0 0,-1 0-16,1 0 15,17 0-15,-17 0 16,17 0-1,-17 0 1,-1 0-16,1 0 16,0 0-1,-1 0 1,1 0-16,0 0 16,17 0-1,-17 0 1,17 0-1,-17 0-15,-1 0 16,1 0-16,-1 0 16</inkml:trace>
  <inkml:trace contextRef="#ctx0" brushRef="#br0" timeOffset="241153.0125">529 8767 0,'35'0'63,"-17"0"-48,17 0-15,1 17 16,-19-17-16,36 0 15,-35 35-15,17-35 16,18 0-16,-18 0 16,1 0-16,16 18 15,1-18-15,-17 0 16,17 0-16,17 0 16,-17 0-16,18 0 15,-1 0-15,1 0 16,-1 0-16,1 0 15,17 0-15,-35 0 16,0 0-16,0 0 16,17 0-16,-17 0 15,-17 0-15,-1 0 16,0 0-16,-17 0 16,17 0-16,0 0 15,1-18-15,16 18 16,-34 0-16,17 0 15,18-17-15,-17 17 16,-19-18-16,36 18 16,0 0-1,-35-17-15,35 17 16,-36 0-16,19-18 16,-19 18-16,36 0 15,-18 0 1,-17 0-16,17 0 15,-17 0-15,0 0 16,17 0-16,-17 0 16,17 0-16,-18 0 15,1-18-15,17 18 16,-17 0 0,0 0-16,-1 0 15,19-17 1</inkml:trace>
  <inkml:trace contextRef="#ctx0" brushRef="#br0" timeOffset="242627.553">600 9243 0,'17'0'16,"19"0"-16,-1 0 15,-17 0 1,34 0-1,-34 0-15,35 0 16,0 0-16,-18 0 16,36 0-16,-18 0 15,35 0-15,0 0 16,18 0-16,-53 0 16,17 0-1,-34 0-15,34 0 0,-17 0 16,0 0-16,-35 0 15,35 0 1,-18 0-16,0 0 16,0 0-16,-17 0 15,17 0-15,36 0 16,-53-18-16,17 18 16,0 0-16,18 0 15,-35 0-15,17 0 16,-17 0-16,34 0 15,-16 0-15,-1 0 16,18 0-16,-35 0 16,17 0-16,-17 0 15,34 0-15,1 0 16,-35 0-16,17 0 16,-17 0-16,17 0 15,18 0-15,-35 0 16,-1 0-1,19 0-15,-1 0 16,-17 0 0,-1 0-16,1 0 31,0 0-31</inkml:trace>
  <inkml:trace contextRef="#ctx0" brushRef="#br0" timeOffset="244240.7422">617 9701 0,'18'0'31,"17"0"-15,1 0 0,16 0-1,-34 0-15,35 0 16,0 0-16,-18 0 0,18 0 16,18 0-16,35 0 15,-54 0 1,19 0-16,-18 0 15,17 0-15,-52 0 16,35 0-16,0 0 16,0 0-16,17 0 15,-52 0-15,35 0 16,-35 0-16,17 0 16,18 0-16,-36 0 15,1 0-15,0 0 16,35 0-16,-36 0 15,1 0-15,0 0 16,17 0-16,-18 0 16,19 0-16,-19 0 15,36 0-15,-17 0 16,-1 0-16,18 0 16,-36 0-16,19 0 15,-19 0-15,19 0 16,-19 0-1,19 0 1,-19 0-16,18 0 16,-17 0 15,17 0-15,-17 0-1,17 0 1,-17 0 15,17 0-31,-17 0 16,17 0-1,-17 18 1,-1-18 0,1 18-1</inkml:trace>
  <inkml:trace contextRef="#ctx0" brushRef="#br0" timeOffset="245767.0163">617 10072 0,'0'17'0,"18"-17"16,17 0 0,-17 18-16,0-18 15,17 18 1,-18-18-16,36 0 0,0 0 15,-35 17 1,52-17-16,1 0 16,-18 0-16,18 0 15,-1 0-15,18 0 16,-17 0-16,-18 0 16,17 0-16,1 0 15,-1 0-15,-17 0 16,0 0-16,-17-17 15,16 17-15,1 0 16,-17 0-16,34-18 16,-17 18-16,0 0 15,-18-18-15,18 18 16,-18 0-16,-17 0 16,53 0-16,17-35 15,-70 35-15,-1 0 16,36-17-16,-18 17 15,18 0 1,-17 0-16,-19 0 16,18-18-16,-17 18 15,0 0-15,17 0 16,-17 0 0,17 0-1,-17 0-15,17 0 31,-17 0-15,17 0 47</inkml:trace>
  <inkml:trace contextRef="#ctx0" brushRef="#br0" timeOffset="248401.1516">300 8167 0,'-18'0'31,"18"17"78,0 1-93,0 0 15,0-1-31,18 1 47,17-18 0,-17 18-31,17-18 46,-17 0-15,-1 0 62,-17-18 63,0 0-156,-17 1 31,-19 17 0,19-18-32,-1 0 48,1 18-32,-1-17 31,0 17 32</inkml:trace>
  <inkml:trace contextRef="#ctx0" brushRef="#br0" timeOffset="251152.5606">1376 8220 0,'17'0'172,"1"-18"-172,0 18 0,17-35 16,-17 17-1,17 1-15,36-54 16,17 18-16,-35-17 16,-18 52-16,35-53 15,-17 36-15,0-18 16,-17 18-16,-19 0 15,36-1-15,-53 19 16,35-19-16,1 1 16,-19 0-1,1 17-15,-18 1 16,35-19-16,-17 19 16</inkml:trace>
  <inkml:trace contextRef="#ctx0" brushRef="#br0" timeOffset="252314.7225">1976 7302 0,'0'18'32,"35"-18"-1,0 0-31,-17 0 15,-1 0 1,1 0-16,17 0 16,-17 0-1,0 0-15,17 0 16,-18 0 0,19 0-16,-19-18 15,1 18-15,0 0 16,-1 0-1,19 0 48,-36 36 31,0-19-94,0 1 15,0 0-15,0-1 16,0 1 0,0 0-1,0-1-15,0 1 31,0 0-31,0-1 16,0 1 109</inkml:trace>
  <inkml:trace contextRef="#ctx0" brushRef="#br0" timeOffset="254880.8816">2716 6844 0,'0'18'16,"18"-18"46,0 0 1,-18-36-47,0 19-1,0-36-15,0 35 16,0 0-1,0-17-15,17 35 16,-17-17-16,0-1 16,0 53 187,0 18-188,0-18-15,0 1 16,0-19-16,0 19 16,0-19-16,0 1 15,0-1-15,0 1 16,0 0 15,0-1 63</inkml:trace>
  <inkml:trace contextRef="#ctx0" brushRef="#br0" timeOffset="255377.799">2611 7108 0,'17'0'63,"1"0"-48,-1 0 1,1 0-16,0 0 16,17 0-16,0 0 15,1 0 1,-19 0-16,1 0 16,0 0-16,-1 0 15,1 0-15,-1-17 94,-17-18-94,36 17 16</inkml:trace>
  <inkml:trace contextRef="#ctx0" brushRef="#br0" timeOffset="256815.7506">2946 6509 0,'-18'-18'16,"0"18"15,1 0-15,-1 0 15,-17 18-31,0-18 16,-1 0-16,-17 0 15,36 17 1,-36 19-16,18-36 16,-1 0-16,19 17 15,-19-17-15,36 18 16,-17-18-16,-1 18 15,0-18-15,1 17 16,17 1 0,-18-18-16,-17 35 15,35-17-15,-18-18 16,1 35-16,-1 0 16,0-17-16,1 17 15,17-17-15,0 0 16,0 17-16,0-18 15,0 36-15,0-35 16,0 0-16,0-1 16,0 54-1,17-71-15,-17 17 16,36-17-16,-36 18 16,17 0-16,1-1 15,0-17 1,-18 18-16,17 0 0,1-1 15,17-17 1,-17 0-16,-1 36 16,1-36-16,0 0 15,-1 17 1,1-17 0,0 0-16,17 35 15,-18-35 1,1 0-1,17 0 1,-17 0-16,17 0 16,-17 0-1,17 0 1,18 0-16,0-17 16,-18-1-16,1-17 15,-1 17-15,0-17 16,0 0-16,18-1 15,-35 1-15,17 0 16,-17 0 0,-18 17-16,0 0 15,0-17-15,0 17 16,0-17-16,0 18 16,0-19-1,0 19-15,0-1 16,0 0-1,0 1-15,0-1 16,0 0 0,0-17-16,-18 18 15,1-19-15,-1 19 16,18-19-16,-18 36 16,18-17-16,-17-19 15,-1 19 1,0 17-1,18-18 1,-17 0 0,-1 1 15,18-1-15,-17 18-1</inkml:trace>
  <inkml:trace contextRef="#ctx0" brushRef="#br0" timeOffset="264450.9041">1041 8132 0,'-36'0'78,"19"0"-47,-1 0-31,18 17 16,-18 1 0,1-1-1,-1 1 1,18 0 0,-17-18-16,-1 17 15,18 36-15,-18-35 16,1 0-1,-1-1 1,18 1-16</inkml:trace>
  <inkml:trace contextRef="#ctx0" brushRef="#br0" timeOffset="265182.9144">1464 8184 0,'-35'0'16,"17"0"15,-17 18-31,17-18 31,1 0-15,-1 18-1,-17-18 1,17 0 0,18 17-16,-18 1 31,1 0 0,-1-1-15,36-17 77</inkml:trace>
  <inkml:trace contextRef="#ctx0" brushRef="#br0" timeOffset="265818.2951">1658 8202 0,'-35'0'47,"17"0"-31,1 0-1,-1 0-15,-17 18 16,17-18 0,0 17-16,18 19 15,-17-19 1,-1 19-1,0-1 1,18-18 47,0 1-32,36-18 0</inkml:trace>
  <inkml:trace contextRef="#ctx0" brushRef="#br0" timeOffset="266403.334">2081 8184 0,'-17'0'31,"-19"0"-31,19 0 16,-18 18 15,17-18-15,18 18-1,-18-18-15,18 35 16,-17-17-16,-1-1 31,18 1-31,0 0 110,0-1-95</inkml:trace>
  <inkml:trace contextRef="#ctx0" brushRef="#br0" timeOffset="266984.7818">2469 8220 0,'-17'0'63,"-1"0"-63,1 0 15,-19 0 32,19 17-47,-1 1 31,18 0 1,0-1-17</inkml:trace>
  <inkml:trace contextRef="#ctx0" brushRef="#br0" timeOffset="267625.4938">2946 8132 0,'-18'0'15,"0"0"1,1 0-16,-1 17 16,1-17-1,-1 18 1,0-1-1,1 1 1,-1 0-16,0-1 31,1 1-31,-1 0 16,0-1 0,1 1-1,-1 17 32</inkml:trace>
  <inkml:trace contextRef="#ctx0" brushRef="#br0" timeOffset="270888.6311">3069 8255 0,'18'0'31,"17"0"-15,-17 0 0,-1 0-16,1 0 15,0 0-15,-1 0 16,1 0-16,0 0 15,-1 0-15,1 0 16,17 0-16,-17 0 16,-1 0-1,1 0 1,0 0-16,-1 0 16,1 0-16,0 0 15,-1 0 16</inkml:trace>
  <inkml:trace contextRef="#ctx0" brushRef="#br0" timeOffset="271889.0745">3457 8149 0,'35'-17'78,"-17"17"-62,0 0-16,-1 0 15,19 0-15,-1 0 16,-17 0-1,-1 0 1,1 0-16,0 0 0,-1 0 31,1 0-31,-1 0 16,-17 17 78,-17-17-79,17 18 1,-18-18 0,-17 17-1,35 1-15,-35-18 16,17 0-16,18 18 15,-35-1-15,17 1 16,0 0-16,1-18 16,-19 17-1,19 1 1,-1-18 0,18 18-1</inkml:trace>
  <inkml:trace contextRef="#ctx0" brushRef="#br0" timeOffset="286535.8827">3845 9507 0,'-17'0'78,"-1"0"-63,0 0 1,1-17-16,-1-1 16,-17-17-16,-36 0 15,54 17-15,-19-17 16,19-1-16,-19 1 16,19 17-16,-1 1 15,0-18-15,1 17 16,-1 0-16,1 18 15,-1-17-15,0-1 16,1 0 0,-19 1-16,19-1 31,-1 0-31,0 1 16,-17-19-1,18 19-15,-1-18 16,0 35-16,1-36 15,-1 19-15,-17-1 16,35 0-16,-18 1 16,0-1-16,1 0 15,17 1-15,0-1 16,-18 18 0,1-35-1,17 17-15,-18-17 16,0 17-1,18 1 1,0-1-16,-17-17 16,17 17-1,0 0 1,-18 18-16,18-17 31,0-1-31,-18 1 0,18-1 16,-17-35-1,-1 35 1,0 1 0,1-1-1,-1 0-15,1 1 16,17-1 0,-18 18-16,0-17 31,1-1-16,17 0 1,-36 18 93</inkml:trace>
  <inkml:trace contextRef="#ctx0" brushRef="#br0" timeOffset="287240.0468">2752 8290 0,'-36'0'125</inkml:trace>
  <inkml:trace contextRef="#ctx0" brushRef="#br0" timeOffset="288007.0774">2699 8273 0,'-36'0'47,"19"17"31</inkml:trace>
  <inkml:trace contextRef="#ctx0" brushRef="#br0" timeOffset="288577.2506">2805 8255 0,'17'0'31,"1"0"-15,0 0-1,-1 0 1,1 0 0,-1 0-1,1-18 1,0 18 15,-1 0-15,1 0 31</inkml:trace>
  <inkml:trace contextRef="#ctx0" brushRef="#br0" timeOffset="289809.7119">3916 8749 0,'-18'0'93,"18"70"-77,0 1 0,0-36-16,0 36 15,0-18-15,0 17 16,0 1-16,0-1 15,0 36 1,0 18-16,0-54 0,0 1 16,0-1-16,0 1 15,0-1-15,0 1 16,0-36 0,0 18-16,0-35 15,0 17-15,0-17 16,0 17-16,0 0 15,0 1-15,0-1 16,0 0 0,0-17-16,0 17 15,0-17-15,0 17 16,0 0-16,0 1 16,0 17-1,0-18-15,0-18 16,0 36-16,0-17 15,0-1-15,0-17 16,0-1-16,0 1 16,0-1 15</inkml:trace>
  <inkml:trace contextRef="#ctx0" brushRef="#br0" timeOffset="318047.2613">617 8572 0,'0'0'0,"36"0"47,-19 0-15,1 0-17,0 0-15,-1 0 16,1 0-1,17 0 1,-17 0 0,17 18-1,-17 0 17,-1-18-32,-17 17 15,18-17-15,0 18 31,-1 0 1,1-1-32,-1 1 47,1 17-32,0-35 16,-1 18-15,1-18 0</inkml:trace>
  <inkml:trace contextRef="#ctx0" brushRef="#br0" timeOffset="318768.8664">1005 8484 0,'0'-17'31,"18"17"16,0 0-47,17 0 16,0 35-16,-17-17 15,35 17-15,-53-18 16,53 36-16,-18-53 16,-17 53-16,-1-35 15,1-18-15,-18 18 16,18-1-16,-18 1 16,17 0-1,-17-1 1,18-17-1,-1 0 17</inkml:trace>
  <inkml:trace contextRef="#ctx0" brushRef="#br0" timeOffset="319230.696">1517 8590 0,'0'-18'31</inkml:trace>
  <inkml:trace contextRef="#ctx0" brushRef="#br0" timeOffset="319772.2476">1499 8467 0,'18'0'47,"17"0"-31,1 0-1,-19 17 1,18 1-1,1 0-15,-1 34 16,-17-16 0,17-19-16,-17 1 15,17 35-15,-18-35 32,1-1-17,0 1-15,-18 0 31</inkml:trace>
  <inkml:trace contextRef="#ctx0" brushRef="#br0" timeOffset="320306.6473">1870 8572 0,'35'0'16,"-17"0"15,17 0-31,-17 0 16,17 0 0,0 36-16,0-1 15,1-17-15,-1 35 16,-17-53-1,-1 17-15,1 54 16,-1-71 0,-17 17-16,18 1 31,0-18 16</inkml:trace>
  <inkml:trace contextRef="#ctx0" brushRef="#br0" timeOffset="320782.9127">2399 8625 0,'35'0'16,"-17"0"0,35 0-16,-36 36 15,19-19-15,17 36 16,-36-35-16,1 0 15,17 17-15,-17 0 16,-1-17 0,-17-1-1</inkml:trace>
  <inkml:trace contextRef="#ctx0" brushRef="#br0" timeOffset="321191.8477">2716 8572 0,'18'0'15,"0"0"1,17 0-16,0 0 16,-17 18-16,17 17 15,0 1-15,-17-19 16,0 1 0,-1 0-16</inkml:trace>
  <inkml:trace contextRef="#ctx0" brushRef="#br0" timeOffset="323552.1702">229 8643 0,'0'18'63,"0"-1"-47,18-17 15,0 0 0,-1 0-15,1 0-1,17-17 32,-17 17 16,-1 0-1,-17-18 1,18 18-63,0 0 15,-18-18 1,0 1-16,0-1 62</inkml:trace>
  <inkml:trace contextRef="#ctx0" brushRef="#br0" timeOffset="325727.5487">300 8484 0,'18'0'15,"-1"0"1,18-35 0,1 35 15,-19 0-15,19 0-1,-19 0 1,1 18 31,-36-18 46,1 17-77,-1-17-16,0 18 16,-17 17-1,17-17-15,-17 17 16,0-17 0,35-1-1,-18-17-15,-35 36 31,36-19 32,34-17 46,1 18-93,0-18 0,-1 0-16,1 0 15,0 18-15,-1-18 16,1 0-1,-1 0 1,1 17-16,0-17 31,-1 18-15,1-18 0,0 0 77,-18 18-77,0-1 15,-18-17 0,-17 0-15,-1 18-16,19-18 16,-1 0-1,1 0 1,-19 0 0,19 0 15,-1 0-16,0 0 1</inkml:trace>
  <inkml:trace contextRef="#ctx0" brushRef="#br0" timeOffset="332857.1316">4286 8343 0,'18'-17'0,"0"17"31,-18 35 157,-18-18-172,0 1-1,18 0-15,-35-1 16,0 1 15,17-18 0,0 0-15,1 0-16,-1 0 16,1 0 15,17 18 31,0 17-30,0-17-17,17-18 1,1 0-16,-1 17 15,1-17 1,0 18-16,-1-18 0,1 17 16,0-17-1,-1 0 1,19 18-16,-19-18 31</inkml:trace>
  <inkml:trace contextRef="#ctx0" brushRef="#br0" timeOffset="333872.6107">4251 8061 0,'0'-18'0,"-18"18"16,1 0-1,-1 0 1,0 0 0,1 0-1,-1 0-15,1 0 16,-36 18-16,35 0 16,-17 17-16,-1 35 15,1-34-15,35 34 16,-18-34-16,18 16 15,0-34-15,0 35 16,0 0-16,0-35 16,0-1-16,0 36 15,0-35-15,18-18 16,0 53-16,-1-36 16,1-17-16,0 53 15,-1-53-15,19 36 16,-19-36-16,19 17 15,-36 18-15,35-17 16,-18 0-16,1-1 16,17-17-16,-35 18 15,36-18-15,-1 18 16,0-18-16,-17 0 31,17 0-31,0 0 16,-17 0-1,17 0 1,1 0-16,-1-53 16,-18 53-16,1-36 15,0-16-15,17 16 16,-17-17-16,-1 18 16,-17 17-16,0-52 15,0 17-15,0 35 16,0-35-16,0 0 15,0 36-15,0-36 16,0 35-16,0-17 16,-17 0-16,-1-1 15,-17 1-15,17 18 16,0-19-16,-17 19 16,35-19-1,-17 36-15,-1-17 16,0-1-1,1 18 1,-1-18 0,0 18-16,1 0 31,-1 0-31,0-17 16</inkml:trace>
  <inkml:trace contextRef="#ctx0" brushRef="#br0" timeOffset="334920.3281">3951 8484 0,'-18'0'109,"1"0"-93,-1 0-16,1 0 15,-1 18-15,0-18 16,1 0-16,-19 0 16,1 0-16,0 0 15,-18 0-15,18 0 16,17 0 0,-35 0-16,35 0 0,-35 0 15,36 0-15,-36 0 16,18 0-1,-1 0 1,1 0-16,17 0 16,-17 0-16,18 0 15,-19 0 1,19 0-16,-19 0 16,1 0-1,17 0-15,-17 0 16,18 0-1,-1 0 17</inkml:trace>
  <inkml:trace contextRef="#ctx0" brushRef="#br0" timeOffset="363712.7158">441 7955 0,'-18'0'16,"1"0"31,-1 0-47,0 0 15,1 0 16,-1 0-31,1 0 16,-19 0 0,19 18-1,-1-18 32,0 0-31,1 17 15,17 1 78,0 0-109,0-1 16,0 1-16,0 0 16,0-1-1,0 1 17,0 0-32,0-1 31,0 1-16,0-1 1,0 1 0,0 0-1,0-1-15,0 1 32,0 0-17,0-1 1,0 1-1,0 0 1,0-1 15,0 1-31,0-1 16,0 1 15,0 0-15,17-18 15,1 0-31,0 0 16,-1 0 15,1 17-15,0-17-1,-1 0-15,1 0 31,-1 0-31,1 0 32,0 0-32,-1 0 15,19 0 1,-19 0 15,1 0-15,0 0 15,-1 0 0,-17-17-31,18 17 16,-18-18 0,17 18 30,1-18-30,-18 1 15,0-1-31,0 1 16,0-19 0,18 36-16,-18-17 15,0-1 1,0 0-16,0 1 15,0-1 17,0 0-17,0 1 1,0-1 0,0 1 15,0-19 31,0 19-15,-18 17 94</inkml:trace>
  <inkml:trace contextRef="#ctx0" brushRef="#br0" timeOffset="366616.4409">20338 7091 0,'0'0'0,"-18"0"0,-17 0 16,-1 0 0,1 17-16,0-17 31,17 0-15,-17 0-16,35 18 15,-18-18-15,-17 18 16,17-18-1,1 0-15,-1 17 16,0-17 0,1 0-1,-1 0-15,1 0 16,-1 18 15,0-18-31,1 0 0,-19 0 16,19 18 15,-19-18 0,1 17-15,18-17 0,-1 18-1,0-18 16,1 0-15,-1 0-16,0 0 31,1 0-15,-1 18 0,0-18-1,-17 0-15,18 17 16,-19 1-1,19-18 17,17 17-32,-36 1 15,19-18-15,17 18 16,-18-18 0,0 17-1,1 1 1,17 0-1,-18-18-15,1 35 16,-1-17 0,18 17 15,-18-17-31,18-1 16,-17 1-1,17 17 1,0 0-16,0 1 15,0-19 1,0 1-16,0 0 16,0 17-1,17-35 1,19 35 0,-19-35-1,1 18-15,-1-1 16,1-17-1,35 36-15,-35-36 16,-1 17-16,19 1 0,-19-18 16,18 18-1,1-18-15,17 0 16,-18 0-16,18 0 16,-18 0-16,36 0 15,-54 0-15,36 0 16,0 0-16,-35 0 15,35 0-15,-36 0 16,19 0-16,-19 0 16,36 0-16,-53-18 15,18 18-15,35-18 16,0 1 0,-36 17-16,1 0 15,0 0-15,17-18 16,-18 18-1,1 0 1,0 0 31,-18-18 31,0 1-62,0-1-1,-18 0-15,18-17 16,0-18-16,0 18 16,0 17-1,-18-17-15,18 0 16,0-18-1,0 35 1,-17 1-16,17-1 16,-18-17-16,1 17 15,-1 0 17,0 1-1,1-1-16,17 0 17,0 1-17,-18-1-15,0 1 78,1 17-31,-1 0-47</inkml:trace>
  <inkml:trace contextRef="#ctx0" brushRef="#br0" timeOffset="373441.2272">18009 7320 0,'18'0'141,"17"18"-110,-35-1-15,18-17 15,0 0-31,-1 18 16,-17 0 15,18-1-16,-1-17-15,-17 18 16,18-18 0,-18 18-1,18-18 1,-1 17 0,1-17-1,0 0 1,-18 18 15,17-18-31,1 18 31,0-1-15,-1-17 15,-17 18-15,18-18 15,-18 17-15,17-17 31,-17 18-1,-17 0-30,-1-18 0,1 0-1,-1 17-15,0-17 16,1 0 0,-1 18-1,-17 0 1,-1-1 15,19 1-15,-1-18-1,1 18-15,-1-18 16,0 0 0,18 17-16,-17-17 15,-1 18 1</inkml:trace>
  <inkml:trace contextRef="#ctx0" brushRef="#br0" timeOffset="395304.1451">1535 6544 0,'-18'0'94,"18"53"-78,0 0-1,0-35-15,0 17 16,0 0-16,0-17 16,0-1-1,0 1-15,0 17 16,18-35 0,-1 0 15,-17 18-16,36-18-15,-19 0 32,18 0-17,-17 0 1,0 0 15</inkml:trace>
  <inkml:trace contextRef="#ctx0" brushRef="#br0" timeOffset="395982.8866">1376 6668 0,'0'-18'32,"35"18"-17,0 0-15,1 0 16,-19 0-1,36 0-15,-35 0 16,0 0-16,-1 0 16,1 0-1,-1 0-15,1 0 16,0 0 0,-1 0-16,1 0 31</inkml:trace>
  <inkml:trace contextRef="#ctx0" brushRef="#br0" timeOffset="396896.0887">1852 6668 0,'18'0'31,"-1"0"-15,-17-18 78,0 0-79,0 1 1,0-19 31,0 19 0,0-19-32,0 19 48,0 34 62,0 19-110,0-1-15,0 0 16,0-17-16,-17 35 16,17 0-16,0 0 15,0-18-15,0 18 16,0-36 0,0 19-16,-18-36 15,18 17 1</inkml:trace>
  <inkml:trace contextRef="#ctx0" brushRef="#br0" timeOffset="398250.6271">2099 6332 0,'-18'0'78,"-17"0"-78,17 0 15,1 0-15,-1 0 16,1 0-16,-19 0 16,19 0-16,-1 0 15,-17 0-15,17 0 16,-17 0-16,17 0 15,-35 0-15,18 0 16,17 18 0,1-18-16,-1 0 15,-17 0-15,35 18 16,-18-1-16,1-17 16,-1 0-16,-17 0 15,17 18-15,0 0 16,-35 17-16,18 0 15,0-17 1,17-1-16,-17 19 16,0-19-16,17 19 31,-17-19-31,35 1 16,-18-18-16,0 35 15,18 0-15,0-17 16,0 35-1,0-35-15,0 35 16,0-18-16,0 0 16,0 0-1,18-17-15,17 17 16,-17-17-16,0 0 16,35-1-16,-36 18 15,1-35-15,17 18 16,0 0-16,-17-1 15,35 1-15,0-18 16,-35 18 0,17-18-16,0 0 15,0 0 1,-17 0-16,17 0 16,-17 0-16,17 0 15,-17 0-15,-1 0 16,1 0-1,0 0-15,-1-18 32,19-17-17,-36 17-15,17-17 16,1 0-16,0 17 16,-1 0-16,1-17 15,-18 17-15,0-17 16,35 17-16,-17-17 15,-18 18 1,0-1-16,0-17 16,0 17-16,17 0 15,-17 1-15,18-19 16,-18 1 0,0 18-1,0-1 1,18 0-16,-18-17 15,0 17 1,0 1 0,0-1-16,0 0 15,0-35-15,0 1 16,-18 16-16,18 1 16,0 17-16,-18-35 15,18 36-15,-17-1 31,17 1-15,-18 17 31,-35 0-31</inkml:trace>
  <inkml:trace contextRef="#ctx0" brushRef="#br0" timeOffset="407881.2537">811 14958 0,'36'0'125,"-19"17"-125,1-17 16,0 0-16,34 0 16,-16 18-16,-19-18 15,19 0 1,17 0-16,0 35 0,-1-35 16,-16 0-16,34 0 15,-17 0 1,18 0-16,17 0 15,-35 0-15,17 0 16,1 0-16,35 0 16,-53 0-16,17 0 15,-17 0-15,-18 0 16,1 0-16,-19 0 16,19 0-16,-19 0 15,19 0 1,-1 0-1,0 0-15,-17 0 16,-1 0-16,19 0 16,-1 0-16,-17 0 15,17 0-15,0 0 16,-17 0-16,17 0 16,0 0-16,-17 0 15,0 0 1,-36 0 78</inkml:trace>
  <inkml:trace contextRef="#ctx0" brushRef="#br0" timeOffset="410696.5596">900 14922 0,'0'18'63,"0"0"-63,0 17 16,0 0-1,0 1-15,0-1 16,0 0-16,-18 18 15,18-35-15,0 35 16,0-18-16,0 18 16,0 17-16,0 1 15,0-18-15,0 0 16,0 17-16,0-34 16,0 52-16,0 0 15,0-17-15,0 34 16,0-16-16,0-37 15,0 19-15,0 17 16,0 0-16,0-35 16,0 36-16,0-37 15,0 19-15,0 0 16,0-1-16,0-17 16,0 18-16,0-36 15,0 35-15,0-17 16,0 0-16,0 0 15,0-18 1,0 18-16,0 0 16,0-35-16,0 35 15,0-36-15,-18 36 16,-17 36-16,35-54 16,-18 0-16,18 18 15,-17 0-15,17-35 16,0 35-16,-36-1 15,36-34 1,0 35-16,-17-35 16,-1 17-1,1 0-15,17-17 32,0 0-17,-18 17 1,18-18-16,0 19 15,0-19 1,0 1 0,0 0-16,0-1 15,0 1 79,18-18-63,-1 0-15,18 0-16,1 0 16,17 0-16,0 0 15,-1 0-15,1 0 16,18 0-16,17 0 15,53 0 1,-70 0-16,-18 0 16,0 0-16,-18 0 15,18 0-15,0 0 16,-36 0-16,19 0 16,-19 0-16,19 0 15,-19 0 1,19 0-1,-1 0 1,-18 0-16,19 35 16,-19-35-1,19 0-15,-1 18 16,-17-18 0,34 0-16,-34 0 15,17 0 1,-17 0-16,35 0 15,0 0-15,-18 0 16,0 0-16,-17 0 16,17 0-16,-17 0 15,17 0 1,-17 0-16,17 0 16,-17 0-16,-1 0 15,1 0 1,17 0-1,-17 0-15,0 0 32,-1 0-17,-17-18 1,0 1-16,0-19 16,36 1-16,-36 17 15,0 1-15,0-19 16,0 19-16,0-18 15,17-18-15,-17 35 16,0-35-16,0 18 16,0-18-16,18 18 15,-18-1 1,0 1-16,0-18 16,0 18-16,0 0 15,0-18-15,0 0 16,0-18-16,0 18 15,0 18-15,0-36 16,0 36-16,0-35 16,0 17-16,0-18 15,0 18-15,0 0 16,0 36-16,0-19 16,0 1-16,0-18 15,0 18-15,0-18 16,0 0-16,0 0 15,0 0 1,0 0-16,0 36 16,0-36-16,0 0 15,0 18-15,0-18 16,0 0-16,0 0 16,0 17-16,0 1 15,0 0-15,0 0 16,0-18-16,0 35 15,0-35-15,0 0 16,0 36 0,0-19-16,0-17 15,0 18-15,0 18 16,0-19-16,0 1 16,0 0-16,0 17 15,0-17-15,-18 17 16,18 1-1,0-1-15,0 0 16,0-17 0,0 17-1,0 1 1,0-1 0,0 0-16,0-17 15,18 17 1,-18 1 93,17 17-78,1 0-15,-18-18 0,0 1-1,0-1 32,0 0 0</inkml:trace>
  <inkml:trace contextRef="#ctx0" brushRef="#br0" timeOffset="411850.2483">1235 15663 0,'17'0'110,"1"0"-95,0 0 17,17 0-17,-17 36-15,-1-36 16,1 0 0,-1 0-16,1 0 15,0 0-15,-1 0 31,1 0-15,0 0-16,-18 17 156</inkml:trace>
  <inkml:trace contextRef="#ctx0" brushRef="#br0" timeOffset="413688.5392">1605 15787 0,'0'-18'125,"0"-17"-94,18 17-15,-18-17-16,0 17 15,0-17 1,17 17 0,-34 36 109,17 35-110,0-35-15,0 17 16,-18-35 0,18 35-16,-17 0 15,17-17 1,-18 17-16,18-17 31,0 0 63</inkml:trace>
  <inkml:trace contextRef="#ctx0" brushRef="#br0" timeOffset="414569.211">1764 15681 0,'-18'0'109,"18"18"-109,-35 17 16,17 18-16,18-36 15,-17 19-15,17-1 16,-18 0-16,18-17 31,18 17 1,-1-35 14,1 0-30,0 0 0,-1 0-1,1 0 17,17 0-17,-17-17 1,-1-19-16,19 1 15,-19 17-15,-17 1 16,0-1-16,0 0 16,0 1 15,0-1-15,0 1-1,0-1 48,-17 18-16,-19 0-1</inkml:trace>
  <inkml:trace contextRef="#ctx0" brushRef="#br0" timeOffset="415747.1897">1834 15540 0,'0'-18'16,"-17"18"15,17-17-15,-35 17 0,17 0-16,-35 0 15,35 0-15,1-18 16,-19 18-16,-16 0 15,34 0-15,-35 0 16,18 0-16,17 0 16,-35 0-16,18 0 15,0 0-15,17 0 16,-17 0-16,17 0 16,-17 18-1,17-18-15,18 17 16,-18-17-16,1 36 15,-1-19-15,18 1 16,0 35-16,0-18 16,0 0-16,0 18 15,0-35-15,0 17 16,0-17-16,0 17 16,0-17-16,18-1 15,-1 36-15,-17-35 16,18-1-1,0 1-15,-1 17 16,1 1 0,0-36-16,17 0 15,0 17 1,-17 1-16,-1-18 16,1 18-1,0-18-15,-1 0 16,19 17-16,-1-17 15,0 0 1,-17 0-16,0 0 16,17 0-16,-18 0 15,19 0-15,-19 0 16,36-35-16,-17 35 16,34-71-16,-17 18 15,-35 36 1,17-18-1,-17-1 1,-1 36-16,-17-17 31,0-1-31,0-17 16,0 17 0,18-17-1,-18 17 1,0-17-1,0 17 1,0-17 0,0 17-1,-18-17 1,18 17 0,-17 1-1,17-1-15,0 1 16,-18 17 15,0 0 0,1 0-15,-19 0-16</inkml:trace>
  <inkml:trace contextRef="#ctx0" brushRef="#br0" timeOffset="419273.6741">3193 15275 0,'0'18'187,"0"35"-187,-18-36 16,18 19-16,0-19 15,0 19-15,0-19 16,0 1 0,0 0-1,0-1 110</inkml:trace>
  <inkml:trace contextRef="#ctx0" brushRef="#br0" timeOffset="420020.6754">3210 15258 0,'0'0'0,"0"-18"32,18 0-1,0 18 16,-1 0 0,1 0-16,-1 0-15,1 0-1,-18 18 1,0 0-1,0-1 1,0 1-16,0 0 16,0-1-1,-18 18-15,18-17 16,-17 0-16,17 17 16,-35-17-1,17-18 32,0 0-31,1 0-1,-1 0 32</inkml:trace>
  <inkml:trace contextRef="#ctx0" brushRef="#br0" timeOffset="420743.7852">3704 15187 0,'-17'0'47,"-1"0"-31,0 0 0,1 0-1,17 18 1,0-1-1,0 19 1,0-19 0,0 1-16,0 0 15,0-1 17,17 1-1,-17-1-16,18-17 1,0 0 0,17 18-1,-18-18-15,1 0 16,0 0-16,-1 0 16,1 0-16,0 0 15,-1 0 16</inkml:trace>
  <inkml:trace contextRef="#ctx0" brushRef="#br0" timeOffset="421178.6366">3986 15134 0,'18'0'0,"0"0"16,17 0-1,-17 0-15,17 0 16,-17 0-1,17 0 1,-18 0 0,19 0 15</inkml:trace>
  <inkml:trace contextRef="#ctx0" brushRef="#br0" timeOffset="421657.5912">4057 15258 0,'18'0'62,"17"0"-46,-17 0 0,17 0-16,-18 0 15,1 0-15,17 0 16,-17 0-16,17 0 15,-17 0-15,17 0 16</inkml:trace>
  <inkml:trace contextRef="#ctx0" brushRef="#br0" timeOffset="422455.3276">4533 15187 0,'0'0'0,"18"0"0,-1 0 16,1 0 15,-18-35 32,0 0-63,35-1 15,-35 1-15,0 17 16,0 1-16,0-1 16,0 0-1,0 54 95,0 17-110,0 0 15,0-1-15,0 1 16,0-35-16,0 17 15,0-17-15,18 17 16,-18-17 0,0 17-1,18-35 1</inkml:trace>
  <inkml:trace contextRef="#ctx0" brushRef="#br0" timeOffset="423380.8805">4921 15064 0,'0'-18'16,"0"36"15,0 17-31,0-17 16,0 17-16,0 0 15,0 0-15,0 1 32,0-19-17,18-17 1,0 18 15,-1-18 0,1 0-15,-1 0 78,1-18-94,0-17 15,-18 17-15,0 1 16,0-1-16,0 0 16,0 1-1,0-1-15,0-17 32,17 0-17,-17 17 1,0-17-1,0 17 1,0 0 0,-17 1-1,-1 17 32,0 0-31,1 0 15,-1 0-15,1 0-1,-36 17 1,17 54-16,-17 52 16</inkml:trace>
  <inkml:trace contextRef="#ctx0" brushRef="#br0" timeOffset="438595.9305">3157 15628 0,'18'0'94,"17"0"-79,-17 0 1,17 0-16,-17 0 16,17 0-1,0 0-15,1 0 16,-19 0-16,36 0 16,-18 0-16,1 0 15,-1 0-15,36 0 16,-36 0-16,18 0 15,0 0-15,0 0 16,-18 0-16,0 0 16,0 0-16,18 0 15,-17 0-15,-19 0 16,36 0-16,0 0 16,-35 0-16,17 0 15,-17 0-15,17 0 16,18 0-16,-18 0 15,-17 0-15,17 0 16,0 18-16,18-1 16,0-17-1,0 0-15,0 0 16,-18 0-16,36 0 16,-18 0-16,17 0 15,-17 0-15,18 0 16,-18 0-1,-36 0-15,36 0 16,-35 0-16,35 0 16,-36 0-16,19 0 15,-19 0-15,1 0 16,0 0-16,-1-17 16,19-1-16,17-17 15,-53 17-15,52-35 16,-16 36-16,-36-1 15,35 0-15,-17-17 16,-1 0-16,-17-1 16,0 19-16,0-1 15,0 1-15,0-1 16,0 0-16,0-17 16,0 0-1,0-1-15,0 19 16,-17-18-1,-1 35-15,18-36 16,-35 19-16,35-1 16,-18 18-16,0-35 15,1 17 1,-1 0 0,1 1-16,-1-1 0,0 0 15,1 1 1,-1 17-1,0-18 1,-17 1-16,17 17 16,-17-18-16,17 0 15,1 1-15,-18 17 16,-54-53 0,36 53-16,1 0 15,34-18-15,-70-17 16,52 35-16,-16 0 15,16 0-15,1-18 16,17 18-16,-35 0 16,18 0-16,0-17 15,0 17-15,17 0 16,-17 0-16,-1 0 16,-17 0-16,36 0 15,-18 0-15,-18 0 16,35 0-16,0 0 15,-17 0-15,17 0 16,1 0-16,-18 0 16,-1 0-1,19 0 1,-19 0 0,19 0-16,-19 0 15,1 17 1,17-17-16,1 18 15,-36-18-15,18 17 16,-1 19-16,19-36 16,-36 17-16,18 1 15,-18 35-15,35-35 16,-17-18-16,-1 17 16,19 1-16,-19-1 15,1-17-15,-18 18 16,53 0-16,-35-1 15,17-17-15,1 18 16,-36 0-16,35-1 16,1-17-16,-19 18 15,1 17-15,0-17 32,17-18-32,0 18 0,1-1 15,17 1-15,-35-1 16,17 36-1,0-35-15,1 17 16,-1-17-16,18 17 16,-18-35-16,18 35 15,0-17-15,0 17 16,0-17-16,0 17 16,0-17-16,0 0 31,0 17-16,18-35 1,-18 18 15,18-18 1,-1 0-17,1 0 1,-18 17-16,18-17 15,-1 0 17,1 0-32,-1 0 31,1 0-15,0 0 46</inkml:trace>
  <inkml:trace contextRef="#ctx0" brushRef="#br0" timeOffset="459273.6273">3210 15946 0,'-17'17'94,"17"18"-78,0-17-1,0 17-15,0-17 16,0 17-16,0-17 16,0 0-1,0-1 1,17 1-1,-17-1 32,18 1 16</inkml:trace>
  <inkml:trace contextRef="#ctx0" brushRef="#br0" timeOffset="461296.11">3210 15998 0,'18'0'109,"0"0"-62,-1-17 47,1 17 218,-1 0 188,1 0-359,0 0-141,-1 0 31,1 17 0,-18 1 16,0 0-31,0-1-1,-18 1 1,1-18 0,-1 18 15,-17-1-15,35 1-1,-35-18 32,17 0 16</inkml:trace>
  <inkml:trace contextRef="#ctx0" brushRef="#br0" timeOffset="462080.1809">3722 15998 0,'-18'0'47,"1"0"-47,-1 0 31,0 0-15,1 18 0,17 17-1,0 1 1,0-19-16,0 1 15,0 0-15,0-1 16,0 18 15,0-17-15,17-18 0,1 18-1,0-18-15,-1 0 16,1 0-1,-1 0-15,-17 17 16,18 1-16,0-18 16,-1 0 15</inkml:trace>
  <inkml:trace contextRef="#ctx0" brushRef="#br0" timeOffset="462607.3258">4039 16087 0,'36'0'47,"-19"0"-47,36 0 16,-35 0-1,-1 0-15,19 0 16,-19 0-16,1 0 16,17 17-16,-17-17 15,0 0 32</inkml:trace>
  <inkml:trace contextRef="#ctx0" brushRef="#br0" timeOffset="463415.165">4251 15998 0,'0'-17'16,"18"17"15,-1 0-31,1 0 16,35 17-1,-36-17 1,1 18-1,-18 0-15,18-1 16,-1-17-16,1 18 16,0 0-1,-18 17 63,-36-17-31,1-18-31,17 17-16,1-17 16,-1 0-1,1 0-15,-1 0 16</inkml:trace>
  <inkml:trace contextRef="#ctx0" brushRef="#br0" timeOffset="464720.7073">5009 16034 0,'-35'0'141,"18"-18"-126,-1 18 17,0 0-17,1 0 1,-1 0 15,0 0-15,1 0-1,-1 0 1,0 0 15,18 18-15,0-1-1,0 1 1,18 17 0,0-17-1,-1 0 1,1-18 0,17 0-1,-35 17 1,18-17-1,0 0 1,-18 18-16,17-18 16,1 0-1,-1 0 1,-17 17 0,18 1-1,-18 0 48,-18-1-32,18 1-31,-35-18 16,18 18 15,-1-18-16,0 0-15,1 0 16,-1 0 0,0 0-16,1 0 31,-1 0-15</inkml:trace>
  <inkml:trace contextRef="#ctx0" brushRef="#br0" timeOffset="466206.8581">5098 15875 0,'0'-18'47,"-36"18"0,19 0-32,-19 0-15,19 0 16,-1 0 0,1 0-16,-1 0 15,0 0-15,1 0 16,-1 0-16,0 0 15,-17 18-15,17-18 16,1 35-16,-1-35 16,1 18-16,-1-18 15,0 35 1,1-35-16,17 18 16,-18-18-16,0 35 15,1-17 1,17-1-16,-18 1 15,0 0-15,1-1 16,17 19 15,0-19-31,0 1 16,0-1-16,0 1 16,0 0-1,0-1-15,0 19 16,17-19-16,-17 1 15,18-18-15,-18 18 16,35 17-16,-17-17 16,0-18-1,-18 17-15,17 1 16,1-18 0,0 0-16,-1 0 15,-17 17-15,35 1 16,-17-18-1,0 0 1,-1 18 0,19-18-16,-19 0 47,1 0-32,0 0 1,-1 0-16,36-18 15,-35 0 1,-1 1-16,1-1 16,17 1-16,-17-19 15,0 1 1,-18 17 0,0 1-1,0-1-15,17 0 16,-17 1-16,0-1 15,0 0-15,0-17 16,0 0 0,0 17-16,0-17 15,0 17 1,0-17 0,0 17-16,0-17 15,0 18-15,0-1 16,0 0-16,-17-17 15,-1 35 1,18-18-16,-18 1 16,18-1 15,-17 18 47,-1 0-78</inkml:trace>
  <inkml:trace contextRef="#ctx0" brushRef="#br0" timeOffset="472055.3646">3246 16757 0,'0'-18'63,"0"36"-47,17 17-1,-17-17 1,0 0-1,0-1-15,0 1 16,18-1 0,-18 19-1,0-19 1,0 1-16,0 0 16,0-1 15,0 1 0,0 0 0</inkml:trace>
  <inkml:trace contextRef="#ctx0" brushRef="#br0" timeOffset="473935.5233">3369 16792 0,'18'-17'15,"-1"17"1,1 0 62,0 0-31,17 0-16</inkml:trace>
  <inkml:trace contextRef="#ctx0" brushRef="#br0" timeOffset="474990.7713">3210 16792 0,'18'0'63,"0"0"-48,-1 0 17,1 0-17,-1 0 1,19-35 0,-1 35 15,-17-18-16,-1 18-15,1 0 16,0-17 0,-1 17 15,1 0-15,-1 0-1,1 0-15,0 0 31,-18 17-15,17 1 0,1-18-1,-18 18 1,0-1 0,0 1-1,0 0 16,-18-1 1,1-17-32,-1 0 0,0 0 31,-17 18-15,18-18 15,-19 17-16</inkml:trace>
  <inkml:trace contextRef="#ctx0" brushRef="#br0" timeOffset="475864.4342">3916 16651 0,'-35'0'110,"17"0"-95,-17 18 1,17 17 15,0-17-15,18 17 0,0-17-1,0-1-15,0 1 31,0 17 1,18-17-1,0-18-15,-1 17 15,1 1-16,17-18 1,-35 18-16,18-18 16,17 0-1,0 0 1,-17 0 15</inkml:trace>
  <inkml:trace contextRef="#ctx0" brushRef="#br0" timeOffset="477000.2159">4533 16792 0,'-17'0'78,"-1"0"-63,0 0 17,-17 0-32,17 18 31,1-18-15,-1 0-1,0 0 1,1 0-1,-1 0 1,1 0 0,-1 0-1,0 0 17,1 0-32,-1 0 15,0 0 1,1 0 15,-1 0-15,0 0 15,1 0 0</inkml:trace>
  <inkml:trace contextRef="#ctx0" brushRef="#br0" timeOffset="478056.8908">4427 16669 0,'-17'0'47,"-1"0"-31,0 0-16,-17 17 15,18-17 1,-1 18-16,-17 0 31,17-18-15,0 0 15,-17 35-31,17-17 16,1-18-1,-18 35 1,17-17 0,0-1-16,1-17 31,17 18-31,0-1 140,17-17-140,1 18 16,0 0 0,-1-18 15,1 17-15,-1-17-16,1 0 15,0 0 1,-1 0-1,1 0 1,0 0 47</inkml:trace>
  <inkml:trace contextRef="#ctx0" brushRef="#br0" timeOffset="479959.5252">4674 16686 0,'0'-17'31,"0"34"-15,0 19-16,-17 17 16,-1-36-16,0 19 15,18-1-15,-17 0 16,-1 0 0,18-17-1,0 0 1,0-1-1,-18 1 1,18 0 31,0-1-16</inkml:trace>
  <inkml:trace contextRef="#ctx0" brushRef="#br0" timeOffset="480864.5585">4657 16828 0,'17'0'110,"1"0"-79,17 0-31,-35 35 16,0 0-16,18-17 15,-18-1-15,0 19 16,0-19-1,0 1 1,18 0-16,-18-1 47,17 1 0</inkml:trace>
  <inkml:trace contextRef="#ctx0" brushRef="#br0" timeOffset="481320.4813">4568 17022 0,'18'-18'31,"0"18"-15,-1 0-1,19 0 1,-19 0-1,1 0 1,17 0 0,1 0-1</inkml:trace>
  <inkml:trace contextRef="#ctx0" brushRef="#br0" timeOffset="482738.1927">4833 16616 0,'-18'-18'47,"1"18"-31,-1 0 0,1 0-1,-19 0 1,19 0 15,-1 0-15,-17 0-16,17 18 31,0-1-31,1-17 16,17 18-16,-18 0 15,0-1-15,1-17 16,17 18-16,0 0 15,0-1 1,-18 1-16,18 0 16,0 17-16,-17-17 15,17 17-15,-18-18 16,18 19-16,0-19 16,0 1-16,0 0 15,0-1-15,0 1 16,0 17-1,0-17-15,0-1 16,0 1-16,0 0 16,18 17-1,-18-17-15,35-1 16,0 1 15,-17 0-31,-1-1 31,19-17-31,-19 0 32,1 35-32,0-35 15,-1 0 1,19 0 0,-19 0 15,18 0-16,-17 0 1,35-35 0,-35 0-16,-1 17 15,19-52-15,-19 17 16,-17 18 0,0 17-1,0-17-15,0 17 16,0-17-1,0 17 1,0-35 0,0 36-1,-17 17-15,17-18 16,0-17-16,-18-1 31,0 19-15,18-19-1,-17 36 1,17-17-16,-18-1 31,0-17-15,1 17 0,17 1 15,-18 17 16,0 0-16</inkml:trace>
  <inkml:trace contextRef="#ctx0" brushRef="#br0" timeOffset="526679.0544">2240 8308 0</inkml:trace>
  <inkml:trace contextRef="#ctx0" brushRef="#br0" timeOffset="529001.4096">2346 8202 0,'0'-18'62,"18"18"-46,17-17-1,-17-1 1,17 1 0,-18 17-1,1 0 1,0 0-16,17-36 15,-17 36-15,35-35 16,-36 35-16,1-18 16,-1 1-16,1 17 15,0-18 1,-1 0-16,19 1 16,-36-1-1,17 1-15,19-1 16,-36 0-1,17 1-15,19-19 16,-1 19 31,-18-1-47,1 18 31,0-18 16</inkml:trace>
  <inkml:trace contextRef="#ctx0" brushRef="#br0" timeOffset="529799.2766">3175 7355 0,'0'36'94,"0"-1"-78,0 0-16,0 1 15,0 16-15,0-16 16,0-19 0,0 36-16,0-35 31,0 0 0,18-18 47,-1 0-62,1 0-16,17 0 16,0 0-16,-17 0 15,17-18 1,1 0-1,-19 18 1,19 0-16,-19 0 31</inkml:trace>
  <inkml:trace contextRef="#ctx0" brushRef="#br0" timeOffset="530537.0088">3704 7320 0,'-17'0'31,"-1"0"-15,0 0-1,1 18 1,-1-1 0,18 19 30,0-19-30,0 19-16,0-19 16,0 1-16,0 17 15,0 0 1,18-17 0,17 0-16,0-1 15,-17-17-15,17 0 16,-17 0-1,-1 0-15,1 0 16,0 0-16,-1 0 16,1 0-1,0 0 1</inkml:trace>
  <inkml:trace contextRef="#ctx0" brushRef="#br0" timeOffset="531104.8804">3969 7302 0,'-18'0'16,"0"18"0,18 0-1,0-1 1,-35 36-16,18-17 15,17-19 1,0 1 0,0 0-1,0-1 1,0 1 31,0-1-16</inkml:trace>
  <inkml:trace contextRef="#ctx0" brushRef="#br0" timeOffset="531592.6146">3969 7302 0,'0'18'78,"0"0"-78,0 35 16,0-36 0,35 1-16,-35 17 15,0 1 1,18-19 0</inkml:trace>
  <inkml:trace contextRef="#ctx0" brushRef="#br0" timeOffset="532096.9028">3881 7461 0,'0'-17'32,"17"-1"-17,18 0-15,-17 18 32,0 0-17,-1 0 1,1 0-1,0 0 1,-1 0 0,1 0-1,0-17-15,-1 17 16,1 0-16,0 0 31,-1 0-15</inkml:trace>
  <inkml:trace contextRef="#ctx0" brushRef="#br0" timeOffset="532743.2429">4163 7285 0,'0'17'46,"0"36"-30,0-17-16,0-19 16,0 36-1,0-35 1,17 17 31,1-35 0,0 0-47,-1 0 15,19 0-15,-19 0 16,1 0-16,0 0 16,-1 0-16,1 0 15,-1 0 1,1-17-16</inkml:trace>
  <inkml:trace contextRef="#ctx0" brushRef="#br0" timeOffset="533510.1882">4463 7197 0,'0'53'47,"0"-18"-32,0 0-15,0 18 16,0-18-16,0 1 16,0-19-1,0 1 1,17 0 46,1-18-46,17 0 15,-17 0-31,-1 0 16,19 0-16,-19 0 15,19 0-15,-19 0 16,19-18-16,-19 18 16,1-18-16,0 18 15,-1 0-15,18 0 16,-17 0 0,0 0-16,-1 0 46</inkml:trace>
  <inkml:trace contextRef="#ctx0" brushRef="#br0" timeOffset="539648.6117">3422 7796 0,'35'0'78,"-17"0"-78,-1 0 16,1 0-16,17 0 15,1 0-15,-1 0 16,18 0-16,0 0 15,0 0-15,-18 0 16,0 0-16,18 0 16,-18-17-16,18 17 15,-17 0-15,-1 0 16,18 0-16,0 0 16,-18 0-16,18 0 15,-18 0-15,1-36 16,16 36-16,19-17 15,-18 17-15,0 0 16,-36 0-16,1 0 16,17 0-16,1-18 15,-19 18 17,1-17-1</inkml:trace>
  <inkml:trace contextRef="#ctx0" brushRef="#br0" timeOffset="542562.9809">600 11007 0,'35'0'94,"-17"0"-94,17 0 16,-17 0-16,34 0 15,-16 0-15,17 0 16,0 0-16,-1 0 15,19 0-15,0 0 16,-1 0-16,-17 0 16,18 0-16,-18 0 15,17 0-15,-17 0 16,0 0-16,0 0 16,17 0-16,-34 0 15,34 0-15,1 0 16,-1 0-16,54 0 15,-71 0 1,35 0-16,-35 0 16,0 0-16,0 0 15,0 0-15,0 0 16,-36 0-16,36 0 16,-35 0-16,17 0 15,-17 0 1,17 0-16,-17 0 15,17 0 1,-18 0-16,19 0 16,-19 0-16,36 0 15,-17 0-15,-1 0 16,0 0 0,0 0-16,-17 0 15,0 0 1,-1 0-16,1 0 15,17 0 1,-17 0 0,0 0-16,-1 0 15,-34 0 79</inkml:trace>
  <inkml:trace contextRef="#ctx0" brushRef="#br0" timeOffset="544034.9987">670 12030 0,'18'0'16,"-18"17"15,18-17-15,17 0-16,18 0 16,-36 0-1,19 0 1,17 0-16,-18 0 15,35 0-15,1 0 16,0 0-16,-1 0 16,1 0-16,-18 0 15,17 0-15,36 0 16,-53 0-16,17 0 16,-17 0-16,36 0 15,-37 0-15,19 0 16,0 0-16,-1 0 15,18 0-15,-17 0 16,17 0-16,-17 0 16,-1 0-16,-17 0 15,-18 0-15,18 0 16,-17 0-16,-19 0 16,18 0-16,1 0 15,-1 0-15,0 0 16,18 0-16,0 0 15,-35 0-15,35 0 16,-18 0 0,0 0-16,1 0 0,-1 0 15,-18 0 1,1 0 0,0 0-16,17 0 15,-17-17-15,-1 17 16,1 0-1,0 0-15,-1-18 63,-52 18-16</inkml:trace>
  <inkml:trace contextRef="#ctx0" brushRef="#br0" timeOffset="545096.2082">900 11130 0,'17'0'63,"1"0"-47,17 18-1,0 17-15,1 0 16,-1 1-16,0 17 15,-17-36-15,0 36 16,17-18-16,-35-17 16,17 0-16,1 35 15,0-36 1,-1 1 0,-17-1-16,18 1 15,0 0-15,-1-1 16,-17 1-1,0 0 1,36 17-16,-36 0 31,17 1-15,-17-1 0,18-35-16,-18 17 15,17 1 32</inkml:trace>
  <inkml:trace contextRef="#ctx0" brushRef="#br0" timeOffset="545810.8086">1393 11024 0,'0'-17'31,"18"17"-15,17 0-1,18 70 1,-17-17-16,17 35 15,-1 18-15,-16-71 16,-19 36-16,36 0 16,-35-19-16,-18-16 15,35 34-15,0-34 16,-17 17-16,17-18 16,-17-18-16,-18 1 15,18 17-15,-1-35 16,1 18-16,-18 0 15,18-1 1,-1-17 15,-17 18 1</inkml:trace>
  <inkml:trace contextRef="#ctx0" brushRef="#br0" timeOffset="546921.5746">2064 11007 0,'0'70'16,"17"-35"0,1-17-1,0 35-15,17 0 16,-17-18-16,17 18 15,-35-35 1,17 17-16,-17-17 16,53 17-16,-53 0 15,18 1-15,0-19 16,-18 1-16,17-18 16,1 35-16,0-17 15,-18-1 1,17-17-1,-17 18-15,0 0 16,18 17-16,0-17 16,-18-1-1,17-17-15,-17 18 16,18-18-16,-18 35 16,17 0 15,-17-17 0,0 0 47</inkml:trace>
  <inkml:trace contextRef="#ctx0" brushRef="#br0" timeOffset="547679.0768">2469 11060 0,'53'88'47,"0"0"-31,-17 18-16,-1-18 15,-18-35-15,36 17 16,-35-34-16,0-1 16,-1 0-16,1-17 15,0 17 1,-1-17 46,1-18-30</inkml:trace>
  <inkml:trace contextRef="#ctx0" brushRef="#br0" timeOffset="548887.7012">758 11395 0,'18'0'94,"17"17"-78,1 54-1,-1-36 1,0 18-16,-17-18 15,17 18 1,-17-35-16,-18 0 16,17 17-16,1-17 15,-18-1-15,18 1 16,-18-1 0,17 1-16,1 0 15,-18-1-15,18-17 16,-18 18-16,0 0 15,17 17 1,-17-17 0,18-1-1,-18 1 17,18-1-1</inkml:trace>
  <inkml:trace contextRef="#ctx0" brushRef="#br0" timeOffset="559408.4173">494 12965 0,'0'-18'63,"35"18"-32,0 0-15,-17-35-16,0 35 15,-1 0 1,19 0-16,-1-18 16,0 18-1,36 0-15,-36 0 16,18 0-16,53 0 31,-53 0-31,0 0 0,17 0 16,1 0-16,70 0 31,-106 0-31,36 0 16,-18 0-16,0 0 15,-1 0-15,-16 0 16,17 0-16,0 0 16,-36 0-16,36 0 15,-35 0-15,17 0 16,-17 0-16,17 0 15,-17 0-15,17 0 16,-18 0-16,36 0 16,-35 0-16,35 0 15,0 0 1,-36 0-16,36 0 0,0 0 16,-17-18-16,-1 18 15,18-17-15,-18 17 16,0 0-1,-17-18-15,0 18 16,-1 0 0,1 0-16,0 0 15,-1 0 1,1 0 0,17-18 15,-17 18 0,-1 0-31,1 0 16,0 0-1,-1-17-15,1 17 16,0 0 31</inkml:trace>
  <inkml:trace contextRef="#ctx0" brushRef="#br0" timeOffset="560792.1132">318 13441 0,'17'0'16,"1"0"15,17 0-15,-17 35 15,17-17-15,-35-1-16,18-17 15,-1 0 1,1 0-16,-18 18 16,18-18-1,-1 18 1,1-18 31,-1 0-16,1 0-15,0 0-1,17 0 1,-17 0-1,-1 0-15,19 0 16,-19 0-16,36 0 16,0 0-16,0 0 15,-18 0-15,36 0 16,-1 0-16,19 0 16,-19 0-16,1 0 15,52 0-15,-88 0 16,54 0-16,-1 0 15,-18 0-15,89 0 32,-88 0-32,-36 0 0,35 0 15,-17 0 1,0 0-16,0 0 16,-18 0-16,1 0 15,34 0-15,-17 0 16,-17 0-16,34 0 15,-17-18-15,0 18 16,0 0-16,-18 0 16,18-18-16,-18 18 15,1 0 1,17 0-16,-36 0 16,1 0-16,17-17 15,0 17-15,-17 0 16,0-18-16,17 18 15,-17 0 1,-1-18 0</inkml:trace>
  <inkml:trace contextRef="#ctx0" brushRef="#br0" timeOffset="561784.2692">882 13000 0,'-18'0'47,"-17"0"-47,0 0 15,35 18 1,-18-1-16,-17 36 16,0 35-16,-1-35 15,-17-18-15,36 1 16,-19-1-16,1 36 16,35-54-16,-35 18 15,17-17-15,1 0 16,17-1-1,0 19 1,-18-36 0,18 17-16</inkml:trace>
  <inkml:trace contextRef="#ctx0" brushRef="#br0" timeOffset="562674.5086">1235 13070 0,'-18'0'47,"-17"0"-31,0 0-16,17 18 15,-35 35-15,35-53 16,1 35-16,-19 18 16,19 0-16,-1-35 15,0-1-15,1 36 16,-1-17-16,1-19 16,-1 18-1,0-17-15,18 0 16,0-1 15,0 1 32,18-18-48,17 0-15,-17 0 16,17 0-16,-17-18 15</inkml:trace>
  <inkml:trace contextRef="#ctx0" brushRef="#br0" timeOffset="563263.4413">1729 12929 0,'-18'18'47,"-17"0"-32,-1 17 1,1 0-1,0 36-15,17-18 16,-35 0-16,36-1 16,17-34-1,-53 35-15,53-18 16,-18-17 0,0 17-16,1-17 15,17-1 1,-18 1-1,18 0-15</inkml:trace>
  <inkml:trace contextRef="#ctx0" brushRef="#br0" timeOffset="564029.4998">2469 12965 0,'-17'0'15,"-18"17"-15,17 1 16,-17 0-1,-1 17-15,1 35 0,-18 1 16,35-1 0,-34-17-16,34 0 0,-17 18 15,17-54 1,18 1-16,-18 0 16,18-1-16,-17 1 15,-1 0-15,18-1 16,-18-17-1,1 18-15,52-18 94</inkml:trace>
  <inkml:trace contextRef="#ctx0" brushRef="#br0" timeOffset="564750.2454">2805 13000 0,'-36'18'0,"19"-18"15,-1 17-15,0 1 16,1 17-16,-19 0 15,1 36-15,18-53 16,-1 17-16,-17 18 16,17-18-16,0 0 15,1 1-15,-1-36 16,18 17-16,-18 1 16,18-1-16,-17-17 31,17 18-31</inkml:trace>
  <inkml:trace contextRef="#ctx0" brushRef="#br0" timeOffset="565257.5497">2963 13194 0,'-17'0'16,"-1"18"0,0-18-16,18 17 15,-17 1-15,-18 17 16,17-17-16,0-1 16,1 19-16,-1-19 15,0 19-15,1-1 16,17-18-1,-18 1 1</inkml:trace>
  <inkml:trace contextRef="#ctx0" brushRef="#br0" timeOffset="574404.4716">282 10936 0,'-17'-18'47</inkml:trace>
  <inkml:trace contextRef="#ctx0" brushRef="#br0" timeOffset="575445.9349">141 11165 0,'18'0'47,"-1"-17"47,-17-19-94,0 1 16,0-18-16,18 36 15,-18-19-15,0 19 16,0-1-1,0 0 32,0 36 63,0 0-95,0 17-15,0-17 16,0-1-16,0 1 16,0 0-16,0-1 15,0 1 1,0-1 31,0 1 0</inkml:trace>
  <inkml:trace contextRef="#ctx0" brushRef="#br0" timeOffset="576198.9205">370 10936 0,'-17'0'63,"-1"0"-63,18 35 15,0-17-15,-17 0 16,17 17-16,-18 0 15,18-17 1,0-1 0,0 1 15,0 0-15,0-1 30,18-17-30,-1 0 47,1 0-48,-18-17-15,0-36 16,0 35-16,0-35 15,0 18-15,0 0 16,0 17 0,0 0-16,0 1 15,0-1 17</inkml:trace>
  <inkml:trace contextRef="#ctx0" brushRef="#br0" timeOffset="576896.687">441 10866 0,'0'17'110,"0"1"-95,0-1 1,0 1 0,0 0 15,0-1 16,18-17 47,-18-17-79,0-36-15,0 35 16,0-17-16,0 17 15,0-35 1,0 36 0,0-1-1,0 0 17</inkml:trace>
  <inkml:trace contextRef="#ctx0" brushRef="#br0" timeOffset="577763.5337">547 10760 0,'17'0'79,"-17"17"-64,18 1 1,-18 0-16,18-18 15,-1 0-15,-17 17 16,18-17 0,0 0 15,17-17 31,-35-1-46,18 0-16,-1-35 16,-17 36-1,0-1 1,0 1 0,-17 17 46,-19 0-46,19 0-1,-19 0 17</inkml:trace>
  <inkml:trace contextRef="#ctx0" brushRef="#br0" timeOffset="579463.2684">194 12700 0,'0'-18'47,"18"18"-32,17 0 1,-17 0 0,17 0-1,-17 0 17,-1 0-32,1 0 15,-1 18 1,-17 0 46,0 17-46,-35 0 0,35-17-16,-17-18 15,-1 17-15,0-17 16,1 0-16,-1 0 31,-17 0-15,17 0 15,36 0 94,-1 0-125,1 0 16,35 0-16,-35 0 15,-1 0 1,1 0-1,-1 0-15</inkml:trace>
  <inkml:trace contextRef="#ctx0" brushRef="#br0" timeOffset="580143.1821">441 12612 0,'0'-18'47,"0"36"31,0-1-62,0 1-16,0 0 16,0-1-1,0 1 1,35-18 0,-35 18-1,18-18-15,17 17 47,-35-34 31,0-19-62,-17 19-16,17-1 15,-18-17 1,0 35-16,18-18 16,-17 1-1,-19 17 17</inkml:trace>
  <inkml:trace contextRef="#ctx0" brushRef="#br0" timeOffset="580808.3992">564 12559 0,'18'18'109,"-18"-1"-93,18 1-16,-18 17 15,17 0 16,19-35 1,-36-17 61,0-36-93,0 35 16,0-17 0,-18 17-1,18 1-15,-18-1 16,1 0 0,-1 18-1</inkml:trace>
  <inkml:trace contextRef="#ctx0" brushRef="#br0" timeOffset="581395.8831">776 12506 0,'18'18'32,"-18"-1"15,-18 19-47,18-19 15,0 1 1,0-1-1,0 1 1,0 0 0,0-1-1,18-17 1,-18 18 0,17-18-1,1 0-15,-18-71 94,0-17-94,-35 35 16,-1 0-16,36 18 15</inkml:trace>
  <inkml:trace contextRef="#ctx0" brushRef="#br0" timeOffset="591599.9373">723 11077 0,'-17'0'15,"-1"0"32,-17 18-31,17-18 15,0 0-15,18 17-16,-17 1 15,-1-18 1,0 0-16,1 18 15,-1-18 1,-17 17 0,35 1-1,-18-18 1,18 18 31,0 17-16,-35 18-15,17-18-16,18 18 15,0-18-15,-17 1 16,-19 17-16,36-18 16,0 0-1,0-17 1,0-1-1,0 1-15,-17 17 0,17-17 32,0 17-32,0-17 15,0 17 1,0-17 0,0-1-16,0 1 15,0 0 1,0-1-16,17 1 15,-17 0 1,18-1 0,0-17-1,-18 18-15,17-18 16,-17 18 0,18-18-16,0 0 15,-1 17-15,19-17 16,-19 0 15,1 18-31,-1-18 16,1 0-16,17 0 15,-17 0 17,0 0-1</inkml:trace>
  <inkml:trace contextRef="#ctx0" brushRef="#br0" timeOffset="614360.5092">3422 17780 0,'-18'0'109,"18"18"-93,0 17-1,0-17-15,0 17 16,0-18-16,0 19 16,-17-19-16,17 1 15,0 0-15,0-1 16,-18 1-1,18 0 17</inkml:trace>
  <inkml:trace contextRef="#ctx0" brushRef="#br0" timeOffset="615166.4767">3440 17815 0,'0'0'0,"17"0"16,1-17 0,-1 17-1,19-18 17,-19 18 14,1 0-46,0 0 32,-1 0 61,-17 18-61,0-1-17,0 1-15,0 17 16,0 0-16,-17-35 16,17 18-16,-18-18 31,0 18-31,1-18 31,-1 0 16,18 17-47</inkml:trace>
  <inkml:trace contextRef="#ctx0" brushRef="#br0" timeOffset="615913.0695">3792 17727 0,'-17'0'140,"-1"35"-140,0 1 16,1-1 0,-1 18-16,18-18 15,0-17 1,0-1-1,0 1 1,0 0-16,0-1 16,18 1-1,-1 0 1,1-1 0,17-17 15,-17 0-16,0 0 17,-1 0-1</inkml:trace>
  <inkml:trace contextRef="#ctx0" brushRef="#br0" timeOffset="616402.9026">4057 17851 0,'18'-18'31,"-1"0"-16,1 18-15,0 0 32,17 0-17,-18 0 1,19 0-16,-19 0 16,1 0-1,0 0 1,-1 0 15</inkml:trace>
  <inkml:trace contextRef="#ctx0" brushRef="#br0" timeOffset="617016.7128">4269 17674 0,'17'0'16,"19"0"-1,-19 0 1,18 18 0,-35-1-16,36 1 15,-1 0-15,-35-1 16,18 1-16,-18 17 16,35-17-16,-17 0 15,-1 17 1,-17-18 46,0 1-46,0 0 0,-17-18-1,-19 17 1,19-17-1,-19 18-15,19-18 16</inkml:trace>
  <inkml:trace contextRef="#ctx0" brushRef="#br0" timeOffset="618080.684">5045 17674 0,'-18'0'109,"0"0"-93,1 0-16,-1 0 16,1 0-1,-1 0-15,0 0 16,1 0 0,-1 0-1,0 0 1,18 18 62,0-1-62,18-17-1,-18 18-15,18-18 16,-18 18-16,35-1 15,-17 19 1,-1-36 15,1 0-31,-1 17 32,19 1-1,-36 0 31,0-1-46,-18-17 15,-17 18-31,17-1 16,-17 1-16,17-18 31,1 0-31,-1 0 16,0 0-1,-17 18-15,17-18 32,1 0-17,-1 0 32</inkml:trace>
  <inkml:trace contextRef="#ctx0" brushRef="#br0" timeOffset="625294.6185">3563 18221 0,'0'35'78,"0"18"-62,0-35-16,0-1 15,0 19 1,0-19 0,0 1-1,0 0 1,0-1 0,0 1-16,0 0 31,0-1-16,0 1 17</inkml:trace>
  <inkml:trace contextRef="#ctx0" brushRef="#br0" timeOffset="625966.8329">3634 18309 0,'17'0'47,"1"0"-31,0 0 0,-1 0-1,1 0 1,-1 0 15,1 0 0,0 0-15,-18 18 15,0-1-31,0 1 31,0 17-15,-18-17 15,0-18-15,1 0 15,-1 0-15,1 0-16,-1 0 15,0 0 17</inkml:trace>
  <inkml:trace contextRef="#ctx0" brushRef="#br0" timeOffset="626807.6308">4022 18309 0,'-18'0'110,"0"0"-95,-17 0 1,35 18-1,0-1 1,0 19 0,0-19-1,0 1 17,0 0-32,0-1 0,35 1 46,1-18-30,-36 18-16,17-18 16,19 0-1,-19 0-15,1 17 16,0-17 15,-1 0 0</inkml:trace>
  <inkml:trace contextRef="#ctx0" brushRef="#br0" timeOffset="627672.6322">4516 18256 0,'17'0'46,"36"0"-30,-18 0-16,-17 18 16,17-18-16,1 0 15,-19 18 1,1-18-16,0 0 0,17 0 16,-18 0-1,1 0 1,17 17-16,-17-17 15,0 0 1,-1 0 0,-17 18-1</inkml:trace>
  <inkml:trace contextRef="#ctx0" brushRef="#br0" timeOffset="628568.7768">4710 18098 0,'-18'0'63,"-17"17"-47,35 1-1,-36-18-15,36 17 16,-17 1-16,-19 0 15,19-1 1,-18 19-16,17-19 16,0 19-1,1-36-15,-1 17 16,18 1 15,-18-1-15,18 1 62,18-18-62,0 18-16,-1-1 15,1-17 1,-18 18-1,18-18-15,17 0 16,-18 18 0,19-18 77,-36 17-77</inkml:trace>
  <inkml:trace contextRef="#ctx0" brushRef="#br0" timeOffset="629352.4328">5274 18186 0,'-18'0'31,"-17"0"-15,17 17-16,-17 36 16,18-17-16,-1-19 15,0 36-15,1 0 16,-1-35-16,18-1 15,0 1 1,0 0 0,-35-1-16,35 1 31,0-1 63</inkml:trace>
  <inkml:trace contextRef="#ctx0" brushRef="#br0" timeOffset="630034.2304">5221 18203 0,'35'0'47,"-17"36"-31,0 17 15,-18-18-31,0 18 16,0-18-16,0 0 15,35 1 1,-35-19 0,0 1-1,18-1 1,-1 1 15,-17 0 63</inkml:trace>
  <inkml:trace contextRef="#ctx0" brushRef="#br0" timeOffset="630534.9488">5133 18415 0,'18'0'47,"-1"0"-31,1 0 0,-1 0-16,1 0 15,0 0 1,-1 0-16,1 0 31,0 0-15,-1 0-1</inkml:trace>
  <inkml:trace contextRef="#ctx0" brushRef="#br0" timeOffset="632623.6836">5539 18344 0,'17'0'78,"1"0"-62,0 0-1,-1 0 1,1 0 15,-1 0-31,1 0 16,0 0-1,-1 0 1,19 18 0,-19 0 15</inkml:trace>
  <inkml:trace contextRef="#ctx0" brushRef="#br0" timeOffset="633338.5392">5803 18327 0,'0'-18'47,"18"18"-47,-1 0 31,1 0-31,0 0 16,-1 0-1,1 0-15,17 18 32,-35-1-17,0 19 1,0-19 46,-17 1-30,-1-18-17,-17 0-15,17 18 16,0-18-16,1 0 16,17 17-1,-18-17 32</inkml:trace>
  <inkml:trace contextRef="#ctx0" brushRef="#br0" timeOffset="635321.0651">6191 18115 0,'0'18'62,"0"-1"-46,0 36-16,0 0 15,0-17-15,0-1 16,0 0 0,0 18-16,0-35 15,0-1 1,0 1 187,18-18-94,0 18-30,-1-1-64,-17 18 16,0-17-31,0 0 16,0-36 172,0-17-173,0 17-15,18 1 16,-18-19 31,35 36 31,0 0-47,-35 18-15,18 0-16,-18-1 15,18-17 1,-1 35 15,-17-17 16,0 0-47,0-1 31,0 1 1,0 0-17,18-18 16,0 17-31,52-17 16</inkml:trace>
  <inkml:trace contextRef="#ctx0" brushRef="#br0" timeOffset="637026.1111">6773 18538 0,'-17'0'31,"-1"0"-15,0 0 0,1 0 30,17 18 48,0 0-78,17-1 46,19-17-15,-19 0-31,-17-17-1,18-1-15,-18 0 16,0 1 93,18 34-77,-18 19-17,17-19-15,1 19 16,-18-19 0,18-17 46,-1 0-46,1-17-16,17-19 15,-17 19-15,-1-19 16,19 19-16,-19-1 16,-17 36 140,0-1-141,0 1-15,0 0 16,0-1 109,36-34-125,-19 17 16,18-36-16,1 19 15,-19 17 1,1 0 0,0 0-1,-1 0 16,-17 17 1,0 1-17,0 0-15,0-1 16,0 1-16,0 0 16,36-18 124,-1-18-140,0 18 31,-17 0-31,17 0 16,0 0 15,-35 53 1,0-35-17,0-1-15</inkml:trace>
  <inkml:trace contextRef="#ctx0" brushRef="#br0" timeOffset="637561.2923">6914 18256 0,'0'0'0,"18"0"31,17 0-31,-17 0 16,0 0 0,-1 0-16,1-17 15,0 17 17,-1 0-17,1 0 1,17 0-1,0 0 1</inkml:trace>
  <inkml:trace contextRef="#ctx0" brushRef="#br0" timeOffset="638416.0445">7761 18415 0,'35'0'47,"-17"0"-16,0 35-15,-1-17-1,-17 0-15,0 17 16,0 0-16,0-17 16,0-1-16,0 1 15,0 0-15,0-1 16,0 1-1,0-53 64,36-36-64,-1 36-15,0 0 16,0 17-16,-17 0 15,0 1 1,-1-1 0,1 18-16,0 0 15,-1 0 1,1 18 0,-18 17 15,0-17-31,0 17 15,0-18-15,0 19 16,0-19 0,0 19 15</inkml:trace>
  <inkml:trace contextRef="#ctx0" brushRef="#br0" timeOffset="639313.4256">8343 18468 0,'0'0'0,"-35"0"16,35 53 0,0-36-1,0 19-15,0-1 31,35-35 16,0 0-31,1 0 0,-1-18-16,0-17 15,-17 35-15,0-18 16,-1 1-16,-17 34 94,0 19-94,0-19 15,0 19-15,0-19 16,0 19-16,0-1 15,0-18 1,0 1 0,0 0-16,0-1 15,0 1 1,-35-18 31,17 0 0,1 0-47,17-18 15,0 1-15,0-19 16,0 1-16,17 0 16,-17 17-16,36 18 15,-19-17-15,18-1 16,1 18-16,17 0 15,-18-18-15,-17 18 16</inkml:trace>
  <inkml:trace contextRef="#ctx0" brushRef="#br0" timeOffset="640177.8305">8837 18521 0,'0'-18'16,"0"1"0,-35 34-1,17 1-15,-17 17 16,17-17-16,1 17 15,17-17 1,0-1 47,53-17-32,-1-35-31,37 17 15,-72 18 1,36-35-16,-18 17 0,-35 1 47,0 34 109,0 1-156,0 17 16,0-17-16,0 17 15,0-17 95,36-36-95</inkml:trace>
  <inkml:trace contextRef="#ctx0" brushRef="#br0" timeOffset="640608.671">9260 18239 0,'0'53'0,"0"-18"0,0 0 16,0 0-16,0-17 15,0 35-15,0-18 16,0 18-16,0-18 16,0 1-1,-17-19 32</inkml:trace>
  <inkml:trace contextRef="#ctx0" brushRef="#br0" timeOffset="640911.8603">9190 18556 0,'0'0'0,"18"0"16,17 0-1,-18 0 1,1 0 31</inkml:trace>
  <inkml:trace contextRef="#ctx0" brushRef="#br0" timeOffset="641465.4527">8520 18203 0,'17'0'31,"18"0"-15,-17 18-16,0 0 16,17-18-1,-17 0 17,-1 0-17,1 0 1,17 0 31</inkml:trace>
  <inkml:trace contextRef="#ctx0" brushRef="#br0" timeOffset="641977.0937">9013 17868 0,'0'18'31,"0"17"-15,0-17-1,-17 35-15,17-36 16,-18 1 0,18 0-16</inkml:trace>
  <inkml:trace contextRef="#ctx0" brushRef="#br0" timeOffset="642827.8179">9772 18309 0,'-18'18'63,"1"35"-63,-1-18 15,18 18-15,0 0 16,0 0-16,0-18 16,0 0-16,0-17 15,0 0-15,0-1 16,0 1-16,0-1 16,18-17-16,-18 36 15,35-36 1,-35 17 15</inkml:trace>
  <inkml:trace contextRef="#ctx0" brushRef="#br0" timeOffset="643427.3244">9931 18538 0,'0'-17'47,"0"-18"-16,0 17-15,0-35-16,0 35 15,0 36 126,0 35-141,0-35 15,0 17-15,0-18 16,0 1-16,0 0 16,0-1-16</inkml:trace>
  <inkml:trace contextRef="#ctx0" brushRef="#br0" timeOffset="644056.2663">10283 18415 0,'-35'0'47,"0"0"-32,35 53 1,0-35 0,0-1-16,0 1 15,0-1 32,0 1-16,18-18 63,-1 0-94,-17-35 16,0-18-1,0 35 1,0 1 0</inkml:trace>
  <inkml:trace contextRef="#ctx0" brushRef="#br0" timeOffset="644760.3912">10601 18397 0,'-18'0'31,"1"18"-15,-1 17-1,18-17-15,-18 17 16,18-17 15,0-1 1,0 1-1,18-18 31,0 0-46,-1 0-16,19 0 16,-36-18-16,0 1 31,0-18-16,0 17-15,0-17 16,0 17 0,0 0-16,0 1 15,-18-1 1,18 0 0</inkml:trace>
  <inkml:trace contextRef="#ctx0" brushRef="#br0" timeOffset="645440.0053">10883 18380 0,'-17'35'47,"17"18"-32,-18-35-15,18-1 16,0 1 0,0-1-16,0 1 78,18-18-31,-18-35 62,0 0-93,-18 17-16,18-17 15,-18 17 1,1 0-1,-1 1-15</inkml:trace>
  <inkml:trace contextRef="#ctx0" brushRef="#br0" timeOffset="646002.2576">11307 18415 0,'0'18'0,"0"-1"16,0 1 15,0 17-31,0-17 16,0 17-1,0-17-15,0 17 16,0 18-16,0 0 15,0 17-15,0-17 16,0 18-16,0-18 16,0-18-16,0 0 15,-18-35 1,-17 0 0</inkml:trace>
  <inkml:trace contextRef="#ctx0" brushRef="#br0" timeOffset="665254.6583">3563 11800 0</inkml:trace>
  <inkml:trace contextRef="#ctx0" brushRef="#br0" timeOffset="666719.7408">3581 11800 0,'-18'0'62,"0"0"-15,18 18-15,0 0-17,0 35 1,0-18-1,0-17-15,0 34 16,-35-16 0,35-19-16,0 1 15,0 35-15,0-35 16,-18-1 0,18 1-1</inkml:trace>
  <inkml:trace contextRef="#ctx0" brushRef="#br0" timeOffset="668239.7236">3563 11836 0,'18'-18'0,"-18"-17"47,17 35-31,19 0 31,-19 0 15,1 0-15,0 0-31,-1 17-1,1 1 48,-18 0-1,0-1-46,-35 1 15,17-18-15,0 0-1,-17 0 1,17 18 0,1-18-1,-1 0 1,-17 17 0,35 1 77,17-18-77,19 35-16,-36-17 16,35-18-1,-17 35-15,-1-35 16,-17 18-1,18-18 1,0 0 0,-1 0-1,1 35-15,-1-17 47</inkml:trace>
  <inkml:trace contextRef="#ctx0" brushRef="#br0" timeOffset="668950.4184">3916 11765 0,'17'0'16,"1"18"15,-18 35-15,0-36-1,0 19-15,0-1 16,0-17-1,0-1 1,0 1-16,0-1 16,0 1 77</inkml:trace>
  <inkml:trace contextRef="#ctx0" brushRef="#br0" timeOffset="669415.2018">3969 11800 0,'35'-17'16,"-17"17"0,-1 0-1,19 0 1,-19 0-1,1 0 1,0 0 0,-1 0-1</inkml:trace>
  <inkml:trace contextRef="#ctx0" brushRef="#br0" timeOffset="669913.8752">4057 11889 0,'-18'17'16,"54"-17"31,-19 0-32,19 18-15,-19-18 16,1 0-1,-1 0 1,19 0 15,-36 18 16,-18-1-31</inkml:trace>
  <inkml:trace contextRef="#ctx0" brushRef="#br0" timeOffset="670423.0551">4039 12047 0,'36'0'94,"-19"0"-79,19 0-15,-19 0 16,1 0-16,17 18 15,-17-18-15,-1 18 16,1-18-16,0 0 16,-1 0 15</inkml:trace>
  <inkml:trace contextRef="#ctx0" brushRef="#br0" timeOffset="671007.0534">4392 11748 0,'0'52'62,"0"-34"-46,0 35-16,0-35 16,0 17-1,0-17 1,18 17 0,-1-18-1,-17 1 16,0 0-15,0-1 47</inkml:trace>
  <inkml:trace contextRef="#ctx0" brushRef="#br0" timeOffset="671630.3949">4286 11712 0,'0'-17'47,"18"17"-47,0-18 16,17 18 15,-18 0-31,1-18 16,0 18-16,-1 0 15,19 0 17,-19 0-1</inkml:trace>
  <inkml:trace contextRef="#ctx0" brushRef="#br0" timeOffset="680367.696">4692 11659 0,'-18'0'141,"18"18"-126,0 0-15,0 17 16,0-17-16,18-1 15,-18 1-15,0-1 16,0 19 0,0-19-1,0 1-15,18 0 16,-18-1 15,0 19 0,0-19 94,17-17-93,-17 35 15</inkml:trace>
  <inkml:trace contextRef="#ctx0" brushRef="#br0" timeOffset="695104.6596">11924 18521 0,'35'0'63,"-17"0"-48,35 17-15,-18-17 16,18 0-16,-18 0 16,0 0-16,1 0 15,-19 0-15,19 0 16,-19 0-16,19 0 31</inkml:trace>
  <inkml:trace contextRef="#ctx0" brushRef="#br0" timeOffset="695846.7415">12277 18415 0,'17'0'16,"1"0"15,17 0-31,0 0 16,-17 0 15,0 0-15,-1 0-16,1 0 15,0 0 1,-1 18 0,-17-1-1,18-17 1,0 18-16,-18 0 16,0-1-1,0 1-15,0-1 31,-18 1-31,0-18 16,1 18 0,-1-1-16,0-17 15,-17 0 1,17 18 0,1-18-1,-1 0-15</inkml:trace>
  <inkml:trace contextRef="#ctx0" brushRef="#br0" timeOffset="696873.847">13370 18221 0,'0'-18'94,"-17"1"-63,-19-1 0,19 18-15,-1 0-1,0 0 1,1 0 0,-1 0 30,18 18-14,0-1-17,18 1-15,-18 0 16,17-18-16,19 17 31,-19 1-31,1-18 16,-18 18-16,18-18 15,-1 17 1,19 1 0,-36-1-1,17 1-15,1-18 16,-1 18 0,-17-1 30,0 1-30,0 0 0,0-1-1,-17-17 1,-1 18 0,-17-18-16,17 0 15,1 0-15,-1 0 16,0 0-1,-17 0 1</inkml:trace>
  <inkml:trace contextRef="#ctx0" brushRef="#br0" timeOffset="697454.842">13564 18309 0,'18'0'15,"17"0"17,-17 0-17,-1 0-15,1 0 16,17 0-16,1 0 16,-1 0-1,0 0-15,1 0 16,-19 0-1,1 0 1,17 0-16,-17 0 16,17 0-1,-17 0 1,-1 0-16,1 0 16</inkml:trace>
  <inkml:trace contextRef="#ctx0" brushRef="#br0" timeOffset="698224.6834">13935 18186 0,'0'0'0,"17"0"0,1 0 31,0 0-31,-1 0 16,1 0-16,17 0 15,-17 0-15,17 0 16,-17 35-1,17-17-15,18 17 16,-53-17 0,0-1 15,0 1 0,0-1-15,0 1 15,0 0-15,-18-1-16,-17-17 31,17 0-15,18 18 15</inkml:trace>
  <inkml:trace contextRef="#ctx0" brushRef="#br0" timeOffset="699473.5641">14411 18150 0,'18'0'63,"-18"53"-48,0 0 1,0-17-16,0 16 16,0-16-16,0 17 15,0-36-15,0 19 16,0-19-16,0 1 31,0-1 63,0-52-63,0 0-15,0 17-16,0-35 15,0 36-15,0-36 16,0 35-16,0-17 16,0 17-16,0-17 15,0 17-15,0-35 16,0 36 15,17 17-15,-17-18-1,0 1-15,18 17 47,0 0 0,-1 0-31,1 0-1,-1 0 1,-17 17 15,0 1-31,0-1 16,0 19-16,0-19 15,0 1 1,0 0-16,0-1 31,-17-17 16,-1 0-31,1 18-1</inkml:trace>
  <inkml:trace contextRef="#ctx0" brushRef="#br0" timeOffset="700298.3675">14870 18203 0,'0'-17'94,"-18"17"-47,0 0-32,1 0 1,-1 17-1,18 19 1,0-19 0,0 19-1,0-19 1,0 1 0,0-1-1,18 1 1,-1-18-1,1 0 17,0 0-1,-1 0-31,1 0 16,17 0 15,-17 0-31,-1 0 15,1 0 17,0-18 61</inkml:trace>
  <inkml:trace contextRef="#ctx0" brushRef="#br0" timeOffset="721024.2919">212 9719 0,'0'18'16,"17"-18"15,1 0 16,17 0-31,-17 0-16,17 0 31,-17 0-31,-1 0 15,1 0 1,17 0-16,1 0 16,-19 0-1,1 0 1,0 0-16,-1 0 31,1 0-15</inkml:trace>
  <inkml:trace contextRef="#ctx0" brushRef="#br0" timeOffset="721871.2058">406 9631 0,'17'0'157,"19"0"-157,-19 0 15,19 17 1,-19-17-16,-17 36 16,18-36-16,-1 17 15,1-17-15,0 36 16,-18-19 124,0 19-124,-71-19 15,54-17-31,-1 0 16</inkml:trace>
  <inkml:trace contextRef="#ctx0" brushRef="#br0" timeOffset="725345.0163">3634 14958 0,'-18'0'15,"0"0"-15,1 0 16,-1 0 0,0 0-16,1 0 15,-19 17 1,19 1-1,-1-18 1,1 0-16,-19 0 16,36 18-1,-35-18 1,17 0 0,1 0-1,17 17-15,-18-17 16,-17 18-16,17-18 15,-17 35 1,17-35 15,-17 18 1,17-18-1,18 18-16,0 17 32,0-18-31,0 19 0,-17-19-16,17 1 0,-18 35 15,0-35 16,18-1-31,0 1 16,0-1 0,0 1-1,0 0 1,0-1 0,0 1-1,0 0 1,18-1-1,0-17-15,-1 18 16,1 0-16,0-1 16,-1-17-1,1 18 1,0-18 0,-1 0-16,-17 18 15,35-1-15,-17-17 16,0 0-1,-1 18-15,1-18 32,35 0-32,-53 17 15,18-17-15,-18 18 16,35-18-16,-18 0 16,19 0-16,-19 0 15,1 35-15,17-35 16,-17 0-16,35 0 15,-18 18-15,0-18 16,-35 18-16,53-18 16,-17 0-16,-1 17 15,-17-17-15,34 0 16,-16 0-16,-1 18 16,-17-18-16,35 0 15,-36 0-15,36 0 16,-35 0-16,17 0 15,-17 18-15,17-18 16,-17 0-16,-1 0 16,36 0-16,-35 0 15,17 0-15,18 0 16,-35 0-16,17 0 16,0 0-16,0 0 15,1 0-15,-1 0 16,18 0-16,-35 0 15,17 0 1,-17 0-16,-1 0 16,18 0-16,-17 0 15,17 0 1,-17 0-16,17 0 16,1 0-16,-1 0 15,-18 0-15,19 0 16,17 0-16,-36 0 15,1 0-15,17 0 16,-17 0-16,35-18 16,-36 0-16,19 1 15,-19 17-15,54-53 16,-53 17-16,17 19 16,0-18-16,0 35 15,-17-18-15,-18 0 16,35 1-16,-35-1 15,0 0-15,0-17 16,0 17-16,0 1 16,0-1-16,0 0 15,0-17 1,0 18 0,0-1-16,0-17 15,0 17 1,0 0-16,0 1 15,0-1 1,0 0 0,-17 1-1,-1-1-15,18 1 16,-18 17-16,18-36 16,-17 19-16,-19-19 15,19 19-15,-1-1 16,18 0-16,-17 1 15,-19-1 1,19-17-16,-1 35 16,0-35-1,1 35-15,-1-18 16,0 0 0,1 18-16,-19-35 15,19 35-15,-1 0 16,1-18-16,-19 18 15,-17-35 1,36 35 0,-19 0-1,1-18-15,0 18 16,17 0 0,-17 0-1,17 0 1,-17 0-16,17-17 15,1-1-15,-1 18 16,-17 0-16,17 0 16,-17 0-16,-18-17 15,35 17-15,-17 0 16,17 0-16,-34-18 16,-1 18-16,35 0 15,-35-18 1,35 18-1,1 0-15,-1 0 16,1 0 0,-1 0-16,0 0 15,-17 0 1,17 0 0,1 0-16,-1 0 15,0 0-15,1 0 16,-1 0-16,1 0 15,-19 0-15,1 0 16,-18 0 0,18 18-1,17-18-15,-35 0 16,18 0-16,0 0 16,17 18-16,-17-18 15,17 0 1,18 17-16,-18-17 15,1 0 1,-1 0 0,1 0-1</inkml:trace>
  <inkml:trace contextRef="#ctx0" brushRef="#br0" timeOffset="757126.702">2805 12806 0,'0'-18'47,"17"18"-16,1 0 0,0-17-15,-1 17-16,1 0 31,-1 0-15,19-18 15,-19 18-15,1 0-1,-18-18 1,18 18 31,-1 0 0</inkml:trace>
  <inkml:trace contextRef="#ctx0" brushRef="#br0" timeOffset="762243.5602">3898 12894 0,'18'-18'15,"17"18"17,-17-17 61,17 17 1,-35 17-63,0 1-15,0 17-16,0 1 16,0-1-1,-18-35 1,1 53-16,-1-53 16,18 35-1,0-17-15,-18-1 16,1 1-16,-1-18 15,18 18-15,-17-1 16,-1 1 0,0-18-16,1 18 47,-1-18-32,0 0 16,1 0-15,17 35 31,17-35-31,-17 17-1,36 1-15,-1-18 16,-17 0-1,34 18 1,-16-18 0,-19 17-16,19-17 15,-19 0 1,1 0 0,0 0-1,-1 0 79,-17-53-94</inkml:trace>
  <inkml:trace contextRef="#ctx0" brushRef="#br0" timeOffset="763580.5466">4198 12612 0,'-18'0'16,"1"0"-1,-18 0 1,17 0-1,-17 0 1,17 0 0,-17 0-1,17 0 1,-17 0-16,17 0 16,-17 0-16,17 0 15,1 0-15,-1 0 16,0 0-16,1 17 15,-19-17-15,19 18 16,-36-18 0,18 35-16,17-17 15,0-18 1,1 18-16,-1-18 0,0 17 16,1 1-16,-1 35 15,0-36 1,1 19-1,17-19-15,0 36 16,-36 36-16,36-54 16,-17 18-16,17 17 15,-18-34-15,18 16 0,0 1 16,0-35 0,0 53-16,0-36 15,0-18-15,0 19 16,18-19-16,-1 1 15,1 17-15,0-17 16,-1 0-16,1 17 16,0-35-16,17 17 15,-17 1-15,17 0 16,0-1-16,-17-17 16,17 18-16,0 17 15,-17-35-15,0 0 16,17 18-16,18-18 15,-18 18-15,-17-18 16,17 0-16,-17 0 16,52 17-16,-34-17 15,-1 18 1,0-18 0,-17 0-1,17 0 1,0 0-1,-35-18-15,36-17 16,-19 0 0,-17 17-16,18-17 15,-1-18-15,-17 18 16,18 17-16,-18 0 16,0-17-16,0 0 15,0-1 1,0 1-1,0 18-15,0-19 16,0 19 0,0-36-1,0 35-15,0-17 16,0 17-16,0 1 16,0-19-16,0 1 15,0 0-15,-18-18 16,1 18-16,17-18 15,-35 17-15,17 19 16,0-19-16,18 1 16,-35 0-1,17 17-15,1 1 16,17-1 0,-18 0-1,0 18 16,18-17-31,-17 17 16,-1 0-16,1-18 16</inkml:trace>
  <inkml:trace contextRef="#ctx0" brushRef="#br0" timeOffset="768209.6326">900 16722 0,'17'0'47,"1"0"-47,-1 0 16,36 0-16,-17 0 15,-1 0-15,18 0 16,17 0-16,-17 0 15,36 0-15,-37 0 16,19 0-16,0 0 16,17 0-16,-71 0 15,54 0-15,-18 0 16,17 0 0,1 0-16,0-18 15,-1 18-15,1-18 16,-18 18-16,-18-17 15,0 17-15,-17 0 16,35-18-16,-36 18 16,19 0-16,-19 0 15,19 0-15,-19 0 16,18 0 0,-17-18-1,0 1-15,-1 17 16,1 0-1,0 0 1,-1 0-16,1 0 16,0 0-1,-1 0 1,1 0 78</inkml:trace>
  <inkml:trace contextRef="#ctx0" brushRef="#br0" timeOffset="769704.4666">794 17251 0,'0'17'15,"0"1"-15,17-18 16,19 0-16,17 18 15,-36-18-15,36 0 16,18 0-16,-18 0 16,-18 17-16,35-17 15,-34 0-15,52 18 16,-18-18-16,-17 0 16,18 0-16,0 0 15,-36 0-15,35 0 16,-17 0-16,0 0 15,0 0-15,18 0 16,-1-18-16,-35 18 16,54-35-16,-54 35 15,18 0-15,-36 0 16,36-18-16,-17 18 16,17 0-1,0 0 1,-36 0-16,1 0 15,-1 0-15,19 0 16,-19 0 0</inkml:trace>
  <inkml:trace contextRef="#ctx0" brushRef="#br0" timeOffset="770927.0477">1429 16933 0,'17'0'47,"-17"-17"-32,18 17-15,17 0 16,-17 0 0,17 0-16,-17 0 15,0 0-15,17 0 16,-18 0-1,1 0-15,0 17 16,-18 1 0,0 0-1,0-1 1,0 1 15,0 0-31,0-1 16,-18-17-1,0 0-15,1 18 16,-1-18-16,-17 17 16,17-17-1,1 0 1,-19 0 15,19 18-15,-1-18 15,18 18 94,18-18-125,-1 17 16,19-17-1,-19 0-15,1 0 16,0 0-16,-1 0 16,1 0-16,-1 0 15,1 0-15,17 18 16,-17-18 15,0 0-15</inkml:trace>
  <inkml:trace contextRef="#ctx0" brushRef="#br0" timeOffset="771822.6762">1958 16916 0,'-35'0'31,"17"0"-15,-17 0-1,17 0 17,0 0-17,18 17-15,-17 36 16,17-35-16,0 17 15,0-17-15,0 17 16,0-17 0,0 17-1,0-17 1,17-18 0,1 17-1,0-17 1,17 18-16,-17-18 15,-1 0 1,1 0-16,0 0 16,-1 0-1,1 0 1,-1 0 0,19 0-1,-19 0 1,-17-35-16,18-18 15,17 17-15,-35 1 16,0 18-16,0-1 16,0-17-16,0-1 31,-17 19 0,-1 17 0,0-18-15,1 18 15,-1 0-15,0 0 15</inkml:trace>
  <inkml:trace contextRef="#ctx0" brushRef="#br0" timeOffset="793994.131">1217 8520 0,'0'-18'125,"18"0"-94,-1 18-16,1 0 1,0 0 156,-18 18-156,0 0-16,17-1 15,19 18-15,-36 1 16,17-19-16,1 19 15,-18-19-15,17-17 16,-17 18 0,0 0-16,18-18 78,-18 17-63</inkml:trace>
  <inkml:trace contextRef="#ctx0" brushRef="#br0" timeOffset="815000.9181">653 8520 0,'17'0'47,"1"0"-32,0 0 1,-1 0 0,18-18-16,-17 18 31,17-18-15,-17 1-16,0 17 15,-1 0 1,1 0-1,0-18 1,-1 18 31</inkml:trace>
  <inkml:trace contextRef="#ctx0" brushRef="#br0" timeOffset="821274.6142">476 8996 0,'-17'0'31,"17"17"16,-36-17-47,19 0 15,-1 36 17,-17-36-32,35 17 15,-18-17-15,1 0 16,-1 18 0,18 0 15,-18 35-16,1 0 1,17-18-16,-18 0 16,0 18-1,1 18-15,17-36 16,0 18-16,-18-18 16,0-35-16,18 35 15,0 1-15,-17-1 16,17 0-1,0-17-15,-18 17 16,18 0-16,0 1 16,0 16-16,-18-34 15,18 35-15,0 0 16,-17-35-16,17 35 16,-18-1-16,18-16 15,0 17-15,0-36 16,-35 36-16,17 0 15,18-18 1,0 1-16,0 17 0,0-36 16,0 36-16,-17-18 15,17 18 1,0-17-16,0 17 16,0-1-16,0 1 15,0 18-15,0-36 16,0 18-1,0-18-15,0 1 0,0-19 16,0 19-16,0-1 16,0 0-16,0-17 15,0 52 1,0-17-16,0 0 16,0 0-16,0 0 15,0 0 1,0 17-16,0 1 0,0-36 15,0-17 1,0 35-16,0 17 0,0 1 16,0 0-16,0-19 15,0 1-15,0-17 16,0 17-16,0-18 16,0 0-16,0 0 15,17 1 1,-17-1-16,0 0 0,18 0 15,-18-17-15,0 35 16,0-35-16,0 17 16,0 0-1,0 18 1,18-53-16,-18 35 16,0-17-16,0 17 15,17 18-15,-17-35 16,0 0-16,18 34 15,-1-34-15,-17 0 16,0-1-16,0 1 16,18 17-16,0-17 15,-1 17 1,19 1 0,-19-36-16,1 17 15,0 1-15,-1-1 16,19-17-16,-1 18 15,-18 0 1,19-18 0,-19 17-1,1-17 1,0 0 15,-1 0-15,1 0 93</inkml:trace>
  <inkml:trace contextRef="#ctx0" brushRef="#br0" timeOffset="822785.4896">318 12947 0,'0'-18'125,"17"18"-94,1 0 0,-1 0-15,1 0-1,0 0 1,-1 0 15,1 18-15,0-18 15,-18 18 110,0-1-79,0 1-30,0 0-1,-18-18-16,18 17-15,-18 1 32,18-1-17,-35 1 1,35 0-16,-18-1 16,1 1-1,-1-18-15,-17 18 16,17-18-1,-17 17 1,35 1-16,-35 0 16,17-1-1,0-17 17,1 0-17,-1 0 1</inkml:trace>
  <inkml:trace contextRef="#ctx0" brushRef="#br0" timeOffset="868434.716">1358 16704 0,'-17'0'47,"-1"18"-31,0-18-16,-17 0 15,0 0-15,17 35 16,-17-17 0,17-18-1,1 0 1,17 17 31,0 1-32,17 17 1,18 18 0,-35-35-16,18-1 15,0 19-15,-1-36 16,1 35-16,0-17 16,-1-1-1,1 1 1,0-1-16,17-17 31,0 18-15,-35 0-16,18-18 15,-1 0-15,19 17 16,-19-17 0,1 0-16,17 0 15,-17 0 1,0 0-1,-1 0-15,1 0 16,-1 0-16,19 0 16,-1 0-16,0 0 15,1 0 1,-1 0 0,-18 0-16,19 0 15,-1 0 1,-17-17-1,-1 17-15,1 0 16,0-18-16,17 18 16,0-18-1,-17 18-15,-1-17 16,1 17-16,0 0 16,-1 0-16,1 0 15,17-18-15,-17 18 31,-1 0-31,1 0 16,0-17 0,-1 17-16,1 0 15,0-36 1,-1 19-16,1-1 16,0-35-1,-18 35 1,0-17-1,0 18 1,0-19 0,0 19-1,-18-1-15,-17-17 0,17 17 16,0 0 0,1-17-16,-19 17 15,19 1-15,-18-1 16,17 1-16,-35 17 15,18-18 1,-1 0-16,1 18 16,18-17-16,-1-1 15,-17 18-15,17 0 16,-35 0-16,18 0 16,17 0-1,-35 0-15,36 0 16,-1 0-16,0 0 15,-17 0-15,17 0 16,1 0-16,-18 0 16,-1 18-16,19-18 15,-1 0-15,-17 0 16,-1 17 0,36 1-1,-53 0 1,36-18-1,-1 17 1,1-17-16,-19 18 47,36 17 78,-17-35-109,17 35-1,0 1-15,0 17 16,0 0-16,0-36 15,0 54-15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8-28T10:45:58.5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8837 3104 0,'53'0'125,"70"0"-110,-34 0-15,17 0 16,52 0-16,36 0 15,-35 0-15,-18 0 16,0 0-16,18 0 16,-18 0-16,0 0 15,-17 0-15,17 0 16,-18 0-16,1 0 16,17 0-16,0 0 15,-53 0-15,18 0 16,35 0-16,-70 0 15,17 0-15,35 0 16,1 0-16,-54 0 16,19 0-16,16 0 15,-34 0-15,-1 0 16,1 0 0,-18 0-16,18 0 15,-1 0-15,18 0 16,0 0-16,1 0 15,-1 0-15,35 0 16,36 0-16,35 0 16,18 0-16,-1 0 15,72 0-15,-19 0 16,-34 0-16,-54 0 16,18 0-16,18 0 15,-1 0-15,-17-17 16,-53 17-16,18 0 15,-18 0-15,0 0 16,-35 0-16,-35 0 16,-36 0-16,-17 0 47,-18-18-16,17 18-16,1 0-15,17 0 16,1-35 0,-19 17-16,1 18 15,-1-17-15,36-19 16,-35 1 0,0 17-16,17-34 15,-17 52-15,-18-36 16,35 1-16,-35 17 15,18 1 1,-18-1-16,17 0 16</inkml:trace>
  <inkml:trace contextRef="#ctx0" brushRef="#br0" timeOffset="3807.6812">4357 8202 0,'0'-18'78,"-18"18"-62,1 0 0,-1 0-16,-35 0 15,0-35 1,-17 18-16,34-1 16,-17 18-16,-17-35 15,17 17-15,-18 0 16,1 1-16,34-1 15,-16 0-15,-19 1 16,-17-1-16,17 18 16,18-35-16,-35 35 15,18 0-15,-1 0 16,53 0-16,-35 0 16,1 0-16,34 0 15,-35 0-15,35 0 16,-17 0-16,17 0 15,-34 0-15,16 0 16,1 0-16,-18 0 16,35 0-16,-35 0 15,1 18-15,34-18 16,-17 35-16,-1-18 16,1 1-16,-18 17 15,0 1 1,-17 17-16,52-36 0,-35 36 15,18-18-15,0 1 16,35 17 0,-36-1-16,19-16 15,17 34-15,0-34 16,0 16-16,0-34 16,0 35-16,0-35 15,0 17-15,0 0 16,17 1-16,1-19 15,17 1-15,-17 17 16,-1-17-16,36 35 16,-35-53-16,0 17 15,17 1-15,18 0 16,-35-1-16,-1-17 16,18 35-16,18 1 15,0-36-15,18 70 16,-54-52-16,54 17 15,-36-17-15,1-18 16,17 18-16,17-1 16,18 36-16,-35-53 15,35 18 1,-17-18-16,-1 0 16,36 0-16,18 35 0,-71-35 15,35 0 1,-53 0-16,36 0 15,-18 0-15,17 0 16,-35 0-16,1 0 16,17-18-16,-36 18 15,36 0-15,-17-35 16,-19 35-16,1-18 16,-1 18-16,1 0 15,-18-17-15,35-1 16,-35 1-16,18 17 15,0-18-15,-1-35 16,19 0-16,-19 0 16,1 0-16,-1 18 15,1-18-15,-18 0 16,18 0-16,-18 0 16,0 18-16,0 17 15,0-35-15,0 18 16,0 17-16,0-17 15,0 18 1,0-1 0,0 0-1,0 1-15,0-1 32</inkml:trace>
  <inkml:trace contextRef="#ctx0" brushRef="#br0" timeOffset="5273.8497">12100 4904 0,'-53'0'63,"36"0"-63,-36 0 15,-71 0 1,89 35-16,-35 0 15,17-17-15,0-18 16,0 35-16,0-35 16,18 35-16,-1-17 15,1-18-15,-18 18 16,18 17-16,-18-17 16,18-1-1,-1-17 1,36 18-1,-35-1-15,17 1 16,18 0 0,-17-1-1,-1 1-15,18 0 16,-18-1-16,18 19 16,0-19-1,0 1-15,0 0 16,0 17-16,36 18 15,-1-18-15,18-17 16,0 17-16,17-17 16,-17 17-16,0 0 15,18-17-15,-18-1 16,0-17-16,0 18 16,17-18-16,-17 0 15,-35 0-15,35 0 16,0 0-16,-1 0 15,-16 0-15,34 0 16,1 0-16,-1 0 16,19-18-16,16 1 15,-52-1-15,0 18 16,0 0-16,0-53 16,-18 53-16,18-17 15,0-19-15,-35 19 16,-1 17-1,54-18-15,-36 0 16,-17-17 0,0 35-16,17-53 15,-35 36-15,18-1 16,-18-17-16,0-1 16,0 19-16,0-36 15,0 0-15,0 35 16,0-17-16,0 0 15,-18-36-15,-17 1 16,-18-1-16,35 18 16,-17 18-16,17-1 15,-17 1-15,35 0 16,-18 35-16,1 0 31,-1 0-31,0 0 16,1 0-16</inkml:trace>
  <inkml:trace contextRef="#ctx0" brushRef="#br0" timeOffset="6861.0015">21308 7832 0,'0'0'0,"-36"0"0,-34 0 15,35 0-15,-36 0 16,36 0-16,0 0 15,-18 0-15,0 0 16,0 0-16,0 0 16,0 0-16,0 0 15,18 0-15,-36 0 16,18 0-16,0 0 16,18 0-16,-18 0 15,18 0 1,17 0-16,-17 0 0,0 0 15,-18 0 1,35 17-16,1-17 16,-1 0-16,0 18 15,1-18-15,-1 0 16,-17 35-16,17-35 16,18 18-1,-18-18-15,1 35 16,-1-35-16,0 18 15,1 17-15,-1-17 16,-17 17-16,35-17 16,-18 35-16,-17-1 15,35 1-15,-18 36 16,-17 16-16,17-69 16,18 52-16,0-35 15,0 17-15,0-17 16,0 0-16,0 0 15,0-35-15,18 52 16,0-17-16,17 0 16,18 0-16,0 0 15,-18-18-15,36 18 16,-18-18-16,-36 1 16,54-36-1,-18 53-15,-18-36 16,18-17-16,17 53 15,-17-35-15,36-18 16,16 17-16,-34-17 16,17 18-16,18-18 15,35 0-15,-53 0 16,-17 0-16,35 0 16,17 0-16,-52-53 15,17 36-15,-35-36 16,0 35-16,17-17 15,-17-18-15,35 0 16,-70 18-16,0-18 16,35 0-16,-36-18 15,1 18-15,-18 18 16,18-36-16,-18 19 16,17 16-16,-17-34 15,0 34-15,0-17 16,0 18-1,0-18-15,0-17 0,0 17 16,0 18-16,0-1 16,-17-17-1,17 36-15,0-19 16,0 1-16,0 0 16,0 0-1,0 17-15,-18 18 16,18-35-16,0 17 47,-18 18-16,1 0-15</inkml:trace>
  <inkml:trace contextRef="#ctx0" brushRef="#br0" timeOffset="9160.1352">16969 9913 0,'-18'18'31,"0"-18"-15,1 17 0,-19 1-16,1 17 15,0-35-15,-18 53 16,0-18-16,-35 18 16,0 0-16,-36 0 15,18 18-15,-35-54 16,18 54-16,-36 0 15,36-54-15,-19 18 16,19 18-16,-18-17 16,-18 34-16,18-17 15,-53-18-15,0 36 16,-18-53-16,1 17 16,-72 18-1,36-18-15,-17-17 16,-36 35-16,88-18 15,1-35-15,-19 0 16,-17 0-16,36 0 16,34 0-16,-52 0 15,88 0-15,-53 0 16,0 0-16,35 0 16,0 0-16,36-18 15,-71-17-15,70 35 16,1-18-16,-36 1 15,53-19-15,-52 19 16,34-1-16,1 0 16,-18-17-16,-36 18 15,89 17-15,-36-36 16,19 1-16,16 17 16,19 1-16,-36-19 15,35 19-15,-17-18 16,35 35-16,-17-36 15,-1 19 1,18-1-16,-35-35 0,18 18 16,-36-18-1,0 18-15,18-1 16,17 19-16,-35-36 16,18 17-16,0 1 15,17-18-15,1 53 16,-1-53-16,1 36 15,17-19-15,-35 1 16,-1-35-16,1 52 16,0-35-16,0 18 15,17-1-15,1 1 16,34 18-16,-16-19 16,16 19-16,1-1 15,0 0-15,35 1 16,-18 17-16,0-18 15,-17 0-15,35 1 16,-17-1-16,-1 1 31,0-1 16,18 0-16,0 1 1</inkml:trace>
  <inkml:trace contextRef="#ctx0" brushRef="#br0" timeOffset="14808.9554">12806 4727 0,'-35'0'125,"17"0"-125,-17 0 16,17 0 0,0 18-16,1-18 15,-19 17-15,19-17 16,-18 0 0,17 0-16,0 18 15,1-18 1,-1 0-16,-17 18 15,17-18 1,0 17 0,1-17-1,-19 0-15,19 0 32,-1 18-32,1-18 0,-19 18 15,19-18 16,-1 0-31,0 17 16,1-17 31</inkml:trace>
  <inkml:trace contextRef="#ctx0" brushRef="#br0" timeOffset="18824.1354">12294 13458 0,'-17'0'15,"-1"0"32,0 0-31,1 0-1,-36 0-15,0 0 16,18-17 0,-1-1-16,-17 1 15,1-1 1,-1 18-16,17 0 15,1-18-15,0 18 16,17 0-16,-17 0 16,0 0-16,-1-17 15,19 17-15,-1 0 16,0 0-16,1 0 16,-19 0-1,19 0-15,-1 0 16,1 0-1,-1 0-15,-17 0 16,17 0 0,-17 0-1,-1 17 1,19 1 0,-18 0-16,17-18 15,0 17 1,1-17-16,17 35 15,-36 1 1,36-19 0,-17 19-16,-1-1 15,18-17-15,0-1 16,-18 36 0,18-35-1,0 35-15,0-36 16,0 1-16,-17 0 15,17 35-15,0-36 16,0 36 0,0-35-16,0 17 15,0-17-15,0 17 16,0 0-16,0 0 16,0-17-1,0 17-15,0-17 16,0 0-16,0-1 15,0 1-15,0 17 16,17-17 15,-17 0-15,0-1-16,18-17 16,0 0-16,-18 18 15,17-18 1,1 0-1,0 0 1,-18 17 0,17-17-16,1 18 15,-18 0 1,18-18-16,-1 0 16,1 0-16,-18 17 15,35-17-15,-35 18 16,18-18-1,-1 18 1,1-1-16,17 1 16,-17 0-1,17-18-15,-17 17 16,17 1-16,0-1 16,-17-17-1,0 18-15,-1-18 16,1 0-16,0 18 15,-1-1-15,19-17 16,-19 0-16,18 18 16,-17 0-16,17-1 15,-17-17-15,35 36 16,-35-36-16,17 0 16,0 35-16,18-35 15,-35 17-15,17-17 16,0 0-1,0 0-15,1 0 16,-19 0-16,36 0 16,-35 0-16,17 0 15,-17 0-15,35 0 16,-36 0 0,19 0-16,-19 0 15,1 0 16,0 0-31,-1 0 16,1 0 0,17 0-1,-17-35-15,35 0 16,-36 17-16,19-35 16,17 18-16,-18 0 15,0-18-15,0-18 16,-17 36-16,17-18 15,-35 36-15,18-36 16,-18 17-16,0 19 16,18-36-16,-18 17 15,17-16-15,-17 16 16,0 19 0,0-1-16,0-17 15,0 17 1,0 0-16,0-17 15,0 0 1,0 17 0,0 1-1,0-1-15,0-17 16,-17 17 0,-1 18-16,0-35 15,1 17-15,17 0 16,-18 18-16,0-17 15,1-1 1,-1 1-16,0 17 31,-17-18-31,18 0 16,-1 1 0,0 17-1,1-18 1,-1 0-16,0 18 15,1-17 1,-1 17 109</inkml:trace>
  <inkml:trace contextRef="#ctx0" brushRef="#br0" timeOffset="27889.4741">16316 14058 0,'18'0'110,"-1"-17"-110,19 17 15,-1 0-15,-18 0 16,1-18 0,0 18-16,35-18 15,-18 18 1,0 0-16,0-17 16,1 17-1,-19 0-15,1 0 16,0 0 15</inkml:trace>
  <inkml:trace contextRef="#ctx0" brushRef="#br0" timeOffset="29179.6674">17886 13970 0,'-18'0'94,"18"35"-78,0 18-1,0-18-15,0 1 16,0-1-16,0 0 16,0-17-16,0 35 15,0-35 1,0-1 0,0-70 155,18 0-171,-18 36 16,0-19-16,0-17 16,17 18-16,-17 0 15,36 0-15,-36 17 16,0-17-16,17 35 16,-17-18-1,18-17 1,0 17 15,-18 1 0,35-1 1,-17 18-1,-1 0-31,1 0 31,0 0-31,-1 0 16,18 0-1,-17 0 1,-18 18 31,0-1-32,0 1 1,0-1-16,-18-17 16,-17 36-16,18-36 15,-1 17 1,0-17-16,18 18 16,-17-18-16,-1 0 15,0 0 1,1 18-1,-1-18 32,0 0-31,1 0 31</inkml:trace>
  <inkml:trace contextRef="#ctx0" brushRef="#br0" timeOffset="30068.8301">18644 13899 0,'0'0'0,"-17"-17"16,-1 17 15,0 0 0,1 0-15,-1 0-1,0 0 1,-17 0-16,35 17 0,-17-17 47,-19 53-31,19-17-1,17-19 1,0 1-16,0 0 15,0 17 17,0-18-17,0 1 1,17 0-16,-17-1 16,36 1-1,-19 0-15,18-18 16,1 35-1,-1-17-15,18-18 16,-35 0 0,17 0-16,-18 0 15,1 0-15,0 0 16,-1 0-16,1 0 16,0 0 30,-1-18-14</inkml:trace>
  <inkml:trace contextRef="#ctx0" brushRef="#br0" timeOffset="31768.4991">18768 13705 0,'-18'0'47,"0"0"-16,-17 0-15,0 0-1,0 0-15,-18 0 16,17 0-16,-16 0 16,-1-17-16,0 17 15,17 0 1,19 0-16,-1 0 16,-17 0-16,17 0 15,-17 0 1,17 0-1,1 0 17,-1 0-17,0 0-15,1 0 32,-1 0-32,1 0 15,-1 0 16,-17 0-31,17 17 16,-35 19 0,18-19-16,17 1 15,0-18-15,-17 35 16,18-17 0,-1-18-1,0 18 1,1-1-16,17 1 15,-36-18 1,36 17-16,-17 1 16,17 0-1,-36 17 1,36-17 0,-17 17-1,17 0 1,0-17-16,-35 17 15,35-17 1,0-1-16,0 19 16,0-19-1,0 36-15,0-35 16,0 35-16,17-18 16,1 0-16,17 18 0,18-17 15,-53-19 1,71 18-16,-36-17 0,18 0 15,-36-1 1,19 1-16,-1-18 16,0 18-16,1 17 15,-19-35-15,18 18 16,1-18-16,-1 17 16,18-17-16,-35 18 15,34-18-15,-16 0 16,-1 17-16,-17-17 15,52 0 1,-52 0-16,-1 0 16,19 0-16,-1 0 15,0 0 1,-17 0-16,17 0 16,-17 0-16,35 0 15,-18-35 1,18 0-1,-35 0-15,-1 17 16,19-17-16,-19-1 16,18-16-16,-35 16 15,36 19 1,-36-1 0,17-17-16,-17-1 15,0 1 1,0 18-16,0-19 15,0 19 1,0-1-16,0 0 16,0 1-16,-17-19 15,17 19 1,0-36-16,-18 0 16,18 35-1,-18-17-15,18 17 16,-17 1-16,17-1 15,0 0-15,-18 1 32,1-1-17,-1 1 1,0 17 0,18-18-1,-17 18 1,-1-35-16</inkml:trace>
  <inkml:trace contextRef="#ctx0" brushRef="#br0" timeOffset="39632.0125">20002 13476 0,'18'0'140,"17"0"-140,1 0 16,-1 0-16,-17 0 16,-1 18-16,1-18 15,0 0-15,-1 0 16,1 0-16,-1 0 15,19 0 1,-19 0 0,19 0 31,-19 0 109,1-36-94,-18-16-46,18-1 0,-18 35-1,0-17-15,0 17 16,17-35-16,-17 18 31,0 17-31,0 1 16,18-1-1,-18 0-15,0 1 16,0-1 0,0 0-16,0 1 15,35-36 1,-35 18-1,18 17-15,-18 0 32,0 1-17,17 17 142,1 0-142,0 0 1,-1 0-1,1 0 1,0 0-16,17 0 16,-17 0-1,-1 0-15,1 0 16,-1 0 0</inkml:trace>
  <inkml:trace contextRef="#ctx0" brushRef="#br0" timeOffset="42801.4598">20726 12965 0,'0'17'93,"0"19"-93,0-19 16,0 36-16,0 0 16,0-18-16,0 1 15,0 16-15,0-34 16,0 0-16,0 17 16,0-17-16,0-1 15,0 1-15,0 0 235,17-1-235,1-17 0,35 0 15,-35 0 1,17 0-16,-18 0 15,19 0-15,-1 0 16,0 0-16,18 0 16,-35 0-16,17 0 15,-17 0-15,35 0 16,-36 0 0,19 0-16,-19-17 312,-17-36-296,0 0-16,0 0 15,0 18-15,0-1 16,0 19-16,0-1 16,0 0-16,0 1 15,0-1-15,0 0 63,18 1-16,-18-1-32,17 1 63,1 17-31,17 0-31,-17 0-16,17 0 15,-17 0 1,0 0 0,-1 0-16,1 0 31,-18 17 63,0 18-63,0-17-15,0 17 15,0-17-16,0 0 1,0-1 0,0 1-16,0 0 31,18-1-31,-18 1 31,17-1-31,-17 1 31,18-18-31,-18 18 32,17-18-1,1 35-15,0-35 15,17 0-31,-17 0 15,17 0 17,0 35-32,-17-35 15,-1 0 1</inkml:trace>
  <inkml:trace contextRef="#ctx0" brushRef="#br0" timeOffset="43367.998">22260 13335 0,'18'0'47,"0"0"-31,-1 0-16,36 0 15,-35 0-15,17 0 16,36 0-16,-54 0 16,36 0-16,-18 0 15,1 0-15,-19 0 16,19 0-16,-19 0 16,1 0-1,0 0-15</inkml:trace>
  <inkml:trace contextRef="#ctx0" brushRef="#br0" timeOffset="43654.231">22860 13282 0</inkml:trace>
  <inkml:trace contextRef="#ctx0" brushRef="#br0" timeOffset="44617.4013">22737 13335 0,'17'0'125,"1"0"-109,-1 0-16,19-53 16,-19 18-16,1-18 15,17-18-15,-35 54 16,36-54 0,-1 1-16,-18 34 15,-17 19-15,18-36 16,0 17-16,-1 1 15,1-18-15,0 36 16,-18-1-16,35-35 16,-35 18-1,18 17-15,-1-17 16,-17 17 0,18 1-16,-18-1 46</inkml:trace>
  <inkml:trace contextRef="#ctx0" brushRef="#br0" timeOffset="45318.5363">23213 13247 0,'17'17'31,"19"-17"0,-1 0-15,0 0-16,-17 0 16,17 0-16,-17 0 15,35 0-15,-36 0 16,36 0-16,0 0 16,0 0-16,18 0 15,-54 0-15,36 0 16,-18 0-16,1 0 15,-19 0-15,19 0 16,-19 0-16,19 0 16,-19 0-1</inkml:trace>
  <inkml:trace contextRef="#ctx0" brushRef="#br0" timeOffset="46481.744">23160 12771 0,'18'0'157,"17"17"-142,0 1-15,0 17 16,-17-17-16,-18-1 16,18 19-16,-1-1 15,1-17 1,-18 17-1,0-17 17,18-18-32,-1 17 31,-17 1 0,0-1-15,18 1-1,-18 0-15,0-1 32</inkml:trace>
  <inkml:trace contextRef="#ctx0" brushRef="#br0" timeOffset="47359.3935">23530 12982 0,'53'53'110,"-35"0"-110,-18-35 15,0-1-15,0 19 16,35-1-16,-35-17 16,0-1-1,0 1 79,0-1-78,-18 1-1,1-18-15,-18 0 16,17 0-16,0 18 15,1-18 1,-1 0 15,0 0-15,1 0 0,-1 0 15</inkml:trace>
  <inkml:trace contextRef="#ctx0" brushRef="#br0" timeOffset="51062.7963">12065 13353 0,'0'-18'47,"-18"18"-15,1 0-32,-1 0 15,0 0 1,-17 0-16,18 0 15,-1 0-15,-17 0 16,-1 18-16,19-18 16,-19 0-16,1 17 15,0 1-15,-18-18 16,18 18-16,17-1 16,-35 1-16,35-18 15,-17 35-15,0-17 16,17-1-16,1-17 15,-1 18-15,18 0 16,-35-18-16,17 0 16,0 17-1,1 1-15,-1-18 16,18 18-16,-17-18 16,17 17-16,-18 1 15,18 17 1,-35-17-16,17-1 15,18 1-15,-18 0 0,1 17 16,-1-35-16,18 35 16,0-17-1,0 17 1,0-17 0,0 17-1,0-17 1,0 17-1,0-17-15,0 17 16,0-17-16,18-1 16,-18 18-16,35 1 15,-17-19-15,17 1 16,-35 17-16,53-17 16,-36 17-16,19-35 15,34 71-15,-17-36 16,-18-17-1,18 17-15,0 0 16,-35-35-16,17 18 16,1 0-16,-19-1 15,1 1-15,-1-18 16,1 0-16,0 35 16</inkml:trace>
  <inkml:trace contextRef="#ctx0" brushRef="#br0" timeOffset="52054.6578">12718 15699 0,'17'0'62,"19"0"-62,16 0 16,-16 17-16,34 1 16,19 0-16,-19 34 15,36-16-15,-18 17 16,18-18-16,-18-17 16,36 17-16,-1 35 15,36-52-15,0 53 16,-54-54-16,72 18 15,-36 18-15,-18-17 16,18-36-16,-17 35 16,-54-17-16,36 35 15,-70-36-15,17-17 16,-36 18-16,1-1 16</inkml:trace>
  <inkml:trace contextRef="#ctx0" brushRef="#br0" timeOffset="52670.3001">15064 16069 0,'17'18'63,"19"-1"-48,-1 1-15,18 35 16,-18-18-16,0 0 15,-17 1-15,17-1 16,-17 0-16,-1 1 16,-17-1-16,0 0 15,0-17-15,0-1 16,0 19 0,0-1-1,0-17-15,-17-1 16,-36 1-16,0 35 15,18-53-15,-18 17 16,18 19-16,-1-36 16,-17 17-16,36 1 15,-1-18-15,-17 18 16</inkml:trace>
  <inkml:trace contextRef="#ctx0" brushRef="#br0" timeOffset="53998.3545">16669 16157 0,'0'-17'78,"-18"17"-46,0 52-17,18 1 1,0 0-16,0-17 16,0-19-16,-35 54 15,35-36 1,0-17-1,0-1 48,0 1-16,0-71 0,0 0-32,0 0 1,0 18-16,0 0 16,18-36-16,-18 36 15,0 0-15,0 17 16,35-17-16,-35-18 15,0 35 1,0 0 0,18-17-1,17 0 17,-35 17-17,18 18 1,-18-17-16,17-19 15,1 36-15,-18-17 16,18 17 15,-1 0-15,1 0 0,0 0 15,-1 0-16,1 0-15,-18 17 16,17 1 0,-17 0-16,0 17 15,0-17-15,0-1 16,0 1 0,0-1-16,0 1 15,0 0-15,0-1 16,0 1-16,0 0 15,-17-1-15,-1 1 16,1-18-16,-19 18 16,19-1-1,-1-17 1,-35 35-16,35-35 31,-17 0-31,17 0 16,1 18-1,-1-18 1,1 0 0</inkml:trace>
  <inkml:trace contextRef="#ctx0" brushRef="#br0" timeOffset="55344.694">17568 15910 0,'-35'0'15,"17"0"17,-17 0-1,17 18-31,1 0 15,-1-1 1,1 1-16,-1-1 16,18 19-16,-35-1 15,35 0-15,-18-17 16,18 35-16,0-18 16,0-17-16,0-1 15,0 36-15,0-35 16,0 17-1,35 1-15,1-19 16,-19 1 0,18-18-1,-17 0-15,17 17 16,-17-17-16,17 0 16,-17 0-1,0 0-15,17 0 16,-17 0-1,-1 0 17</inkml:trace>
  <inkml:trace contextRef="#ctx0" brushRef="#br0" timeOffset="55850.02">17762 16228 0,'18'0'31,"0"0"-15,17 0-16,0 0 15,0 0-15,18 0 16,0 0-16,-35 0 16,53 0-1,-19 0-15,1 0 16,0 0-16,-17 0 16,-1 0-16,-18 0 15,19 0 1,-36 17 62</inkml:trace>
  <inkml:trace contextRef="#ctx0" brushRef="#br0" timeOffset="56422.9112">18221 15998 0,'35'0'16,"-17"0"-16,35 0 16,-18 18-16,0-18 15,-17 18-15,53 17 16,-54-17-16,1-1 15,-1 19-15,1-36 16,-18 35-16,35 0 16,-35 0-1,0-17-15,0 0 16,0-1 0,0 1-16,0 0 15,0-1-15,-17 1 16,-19 17-16,19-17 15,-1-1 1,1-17-16,-1 0 16,0 18-16,1-18 15,-1 0-15,18 18 16</inkml:trace>
  <inkml:trace contextRef="#ctx0" brushRef="#br0" timeOffset="57256.2296">19315 15928 0,'-18'0'47,"0"0"-31,-17 0-1,17 0 1,1 18-1,-19 17-15,36 18 16,0-36-16,-35 36 16,35-17-16,0-19 15,0 1-15,0 35 16,0-18 0,0-17-1,18-18-15,-1 0 16,1 17-16,0-17 15,-1 0 1,1 18-16,0-18 31,-1 0-31,1 0 32,0 0-32,17 0 15,-17-18-15,-1-35 16,1 53-16,-18-35 15,17-18-15,-17 36 32,0-1-17,0 0-15,0 1 16,0-1 15,-17 0-31,-1 18 31,18-17-15,-17 17-16,-1 0 16,0 0-1,1-18-15,-1 18 32</inkml:trace>
  <inkml:trace contextRef="#ctx0" brushRef="#br0" timeOffset="61258.2665">16739 17216 0,'0'35'109,"0"18"-109,0-36 16,0 19-16,0-19 15,0 54-15,-17-54 16,17 1-16,0 0 31,-18-1 32,36-70 30,-18 18-77,0-18-16,0 0 16,17 0-16,-17 1 15,0 16-15,0 19 16,0-19-16,0 19 16,18-19-1,0 19 1,-1 17 15,1 0-31,0 0 16,-1 0-1,1 0-15,-1 0 16,1 0 0,0 0-1,-1 17 1,-17 1-1,0 0 17,0-1-32,0 1 15,-17-18 1,17 18 0,-18-18-16,0 0 15,1 0 1,-18 17-1,35 1-15,-36-18 32,19 0-17,17 18 79,17 17-78,1-35-16,0 0 15,-1 35-15,18-35 32,-17 18-32,0-18 15,-18 17 1,17-17-16,-17 18 31</inkml:trace>
  <inkml:trace contextRef="#ctx0" brushRef="#br0" timeOffset="61746.9726">17392 17074 0,'-18'36'47,"-35"34"-47,18-17 16,0 35-16,17-52 15,1 17-15,-1 17 16,0-52-16,18 17 16,-17 0-16,17-17 15,0 0 95,35-18-95</inkml:trace>
  <inkml:trace contextRef="#ctx0" brushRef="#br0" timeOffset="62256.1167">17392 17198 0,'18'0'31,"-1"0"-15,-17 18 31,18 17-47,-18-18 15,0 36-15,0-35 16,17 35-16,-17-35 16,0 17-16,18 0 15,-18-17-15,0-1 16,0 19-16,18-19 15,-18 1 64,-18-18-64,0 0-15</inkml:trace>
  <inkml:trace contextRef="#ctx0" brushRef="#br0" timeOffset="62638.0918">17233 17374 0,'0'0'0,"18"0"16,35 0-16,0 0 15,-36 0-15,36 0 16,-18 0-1,1 0-15,-1 0 16,-17 0 0,17 0-1,-17 0 1</inkml:trace>
  <inkml:trace contextRef="#ctx0" brushRef="#br0" timeOffset="63732.4516">17903 17216 0,'0'52'78,"0"-16"-78,0-1 16,0-17-16,0 17 15,0-17 1,0-36 156,18-35-172,-18 35 15,0-17-15,0 17 16,0 1 0,0-1-1,0 71 251,0-35-251,0 17-15,-18 18 16,18-35-16,0 17 16,0-18-16,-17-17 15,17 18-15,0 0 16</inkml:trace>
  <inkml:trace contextRef="#ctx0" brushRef="#br0" timeOffset="64136.8774">17903 17198 0,'18'-18'15,"17"18"17,-17 0-17,17 0 1,-17 0 0,17 0-1,-17 0 1,-18 18-16,18 0 47</inkml:trace>
  <inkml:trace contextRef="#ctx0" brushRef="#br0" timeOffset="64511.6121">18203 17127 0,'-35'0'63,"17"18"-63,-17 0 16,0 35-1,17-36-15,18 18 16,0-17-16,-17 17 15,-19-17 17</inkml:trace>
  <inkml:trace contextRef="#ctx0" brushRef="#br0" timeOffset="64966.7738">18168 17127 0,'18'0'15,"-1"18"32,1 0-31,-18 35-16,0-36 15,18 18-15,-18 18 16,0-35-16,17 17 16,-17 1-16,0-1 15,0-18-15,0 19 16,0-19 0,18 1-16,0 0 15</inkml:trace>
  <inkml:trace contextRef="#ctx0" brushRef="#br0" timeOffset="65305.868">18433 17321 0,'0'-17'16,"17"17"-1,1 0-15,0 0 16,17 0-16,-18 0 15,19 0 1,-19 0-16,19 0 16,-19 0-1,1 0-15,0 0 16,-1 0 15,-17-18 16</inkml:trace>
  <inkml:trace contextRef="#ctx0" brushRef="#br0" timeOffset="65816.0021">18697 17110 0,'18'0'15,"-1"0"-15,1 0 16,0 0-16,35 17 15,-18 1 1,0-18-16,-17 35 16,35-17-16,0 17 15,-18 0 1,-17 1 0,-18-19 62,-36 1-78,19-18 15,-1 18-15,-17-18 16,17 0-16,18 17 16,-35 1-16,17 0 15,1-18-15,-1 17 16</inkml:trace>
  <inkml:trace contextRef="#ctx0" brushRef="#br0" timeOffset="66647.8707">19773 16986 0,'-17'0'32,"-19"0"-17,19 18 1,17 0-16,-18 52 15,18-52-15,0-1 16,0 36-16,0-35 16,0 17-16,0-17 15,0 17-15,0-17 16,0-1-16,18 1 16,-1-18-1,1 35 1,0-35-1,-1 0 17,1 0-32,-1 0 31,1 0 31,-18-17-62,0-36 16,0 17 0,18 1-16,-1 18 15,-17-1-15,0-17 16,0 17-16,0-17 16,0-1-1,-17 1 1,17 18 15,-36-1-15,36 0 31,-17 18-47,-1 0 31</inkml:trace>
  <inkml:trace contextRef="#ctx0" brushRef="#br0" timeOffset="69048.8453">19738 15222 0,'-18'-17'78,"1"17"-63,-1 0-15,-17 0 16,17 0-16,-35 0 16,-17 0-16,-19 0 15,-52 0-15,0 0 16,0 0 0,0 0-16,0 0 0,-18 0 15,36 0 1,-18 0-16,35 0 15,35 0-15,1 0 16,-1 0-16,-17 0 16,17 0-16,18 0 15,0 0-15,18 0 16,-18 0-16,0 0 16,0 0-16,18 0 15,-35 0-15,34 0 16,19 0-16,-36 0 15,0 0-15,0 0 16,0 0-16,0 0 16,-35 0-16,-18 0 15,53 0-15,0 0 16,0 0-16,-17 0 16,34 17-16,1-17 15,0 18-15,-36 35 16,36-53-16,-18 35 15,-17 18-15,17-35 16,17-1-16,-17 36 16,18-17-16,-18 17 15,0 17 1,18-35-16,-18 54 16,18-37-16,0 37 15,-1-19-15,1 18 16,17-17-16,1-18 15,17-18-15,0 18 16,0 18-16,0-1 16,0 1-16,0-1 15,0 36-15,0-35 16,17 17-16,19 0 16,-1 36-16,0-89 15,-17 35-15,35 19 16,-18-37-16,0 1 15,18 36-15,-17-54 16,16 35-16,-34-34 16,35-1-16,-18 18 15,1-35-15,34 34 16,-52-52-16,35 53 16,-18-35-1,36 35-15,-36-35 0,53 34 16,-35-16-16,35-1 15,-53 0 1,36 1-16,-18-19 16,35 19-16,-17-1 15,34-18-15,19 1 16,-1 35-16,-52-35 16,70-1-16,-35-17 15,35 18-15,-35 17 16,-36-35-16,54 18 15,17-1-15,-53-17 16,53 0-16,-17 0 16,17 0-16,0 0 15,35 0-15,-17 0 16,0 0-16,-18 0 16,0 0-16,-35-17 15,0-1-15,35-35 16,-88 18-16,70-18 15,-70 18-15,-18 17 16,36-35-16,-18 18 16,-35 17-16,35-35 15,-1 18-15,1-35 16,-17 70 0,17-71-16,-18 36 15,18-53-15,-18 52 16,0-34-16,-17 34 15,0-17-15,-18 18 16,35-53-16,-18 35 16,1-35-16,0 35 15,-18-18-15,17 19 16,-17-1-16,0 0 16,0 0-16,0 0 15,0 35-15,0-52 16,0-1-16,0 36 15,-17 0-15,-19-18 16,1-18-16,-18 1 16,18 34-16,17-34 15,-17 34-15,0 19 16,17-54-16,-35 54 16,53-19-16,-35 1 15,0-18-15,-1 35 16,1-34-16,18 34 15,-36-17-15,17 17 16,1-17-16,-36-1 16,19 1-1,-1 18-15,0-36 16,-18 35-16,18 0 16,-35-17-16,35 0 15,0 0-15,0 17 16,0 0-16,18 1 15,17-1-15,-34 0 16,34 18-16,-17 0 16,17-17-16,-35-1 15,35 0 17,1 18-32,-18-17 15,-1 17-15,19-18 16,-1 0-16,-17 1 15,-1-18 1,1 17-16,35 0 16,-17 18 31</inkml:trace>
  <inkml:trace contextRef="#ctx0" brushRef="#br0" timeOffset="83969.6378">16669 2769 0,'0'-17'32,"17"17"-17,19-18 1,17-17-16,-18 35 16,-35-18-1,18 18-15,17 0 16,-18-18-16,1 1 15,0 17 1,-1 0-16,19-35 16,-1-1-16,-17 36 15,-18-17-15,35-1 16,-35 0 0,17-17-1,-17 17 1,18 1-16,-18-1 15,0 1 1,0-19 0,0 19-16,0-19 15,0 1 1,0 17 0,0 1-16,0-19 15,-18 1-15,-17 0 16,35 0-16,-35-1 15,17 1-15,-35 0 16,0 0-16,-35-18 16,35 17-16,-70-34 15,35 17-15,-18 18 16,35-18-16,18 53 16,-35-36-16,35 19 15,0-1-15,0 18 16,-35-35-16,18 35 15,-54-35-15,54 17 16,17 18-16,-18 0 16,-35-18-16,36 1 15,-1 17-15,1 0 16,-54-36-16,18 36 16,18 0-16,-71 0 15,54-17-15,-37-1 16,37 18-16,34 0 15,-17-18 1,0-17-16,17 35 16,1 0-16,-36 0 15,0 0-15,35 0 16,-35 0-16,36 0 16,-18 0-16,-18 0 15,18 0-15,-36-17 16,54 17-16,-18-18 15,17 18-15,-17 0 16,35 0-16,-35 0 16,-18 0-16,35 0 15,-70 0-15,18 0 16,17 0-16,-18 0 16,19 0-16,-37 0 15,54 0-15,-88-35 16,88 35-16,-53 0 15,52 0-15,-17 0 16,18 0-16,-53 0 16,35 0-16,-35 0 15,53 0-15,-35 0 16,-1 0-16,36 0 16,17 0-1,1 0-15,-1 0 16,18 0-16,0 0 15,0 0-15,-17 0 16,-18 0-16,35 0 16,-18 0-16,18 17 15,-17-17-15,-18 36 16,35-19-16,17-17 16,-52 35-16,35-17 15,18 0-15,-36-18 16,19 53-16,-19-18 15,0 18-15,-17-18 16,18 36-16,17-1 16,0-34-16,18-19 15,-18 36-15,17-18 16,36 1-16,-35 17 16,35-36-16,-18 54 15,18-54-15,-17 19 16,-18 34-16,35-52 15,0 52 1,0-17-16,0 18 0,0-1 16,0-17-16,0 0 15,17 0 1,18 53-16,1-53 16,-19 35-16,19-53 15,-19 18-15,19-17 16,-19-19-16,36 19 15,-35-36-15,35 17 16,-18 1-16,0-1 16,1 1-16,16 0 15,-16-18-15,17 35 16,-18-35-16,0 18 16,0-18-16,18 0 15,-17 0-15,17 0 16,-36 0-1,19 0-15,-1 0 16,18 0-16,35 17 16,-53-17-16,-17 0 15,17 0-15,0 0 16</inkml:trace>
  <inkml:trace contextRef="#ctx0" brushRef="#br0" timeOffset="118910.7331">17639 2663 0,'53'0'78,"0"-17"-78,0-1 16,0 1-16,17 17 16,-17 0-1,-18 0-15,1 0 16,-1 0-16,-17 0 16,34 0-16,-16 0 15,-1 0-15,0 0 16,-17 0-16,0 0 15,17 0-15,-18 0 16,1 0 0,0 0-1</inkml:trace>
  <inkml:trace contextRef="#ctx0" brushRef="#br0" timeOffset="119526.2243">18274 2346 0,'0'-18'62,"18"18"-46,17 0-16,18 0 16,-36 0-16,36 0 15,35 53-15,-35-17 16,-17-19-16,17 36 15,-1-35-15,-16 35 16,-19-53-16,19 35 16,-36-17-1,0-1 17,0 1-1,0-1-31,-18-17 15,0 18-15,-35 0 16,36-1-16,-1 1 16,1-18-16,-19 35 15</inkml:trace>
  <inkml:trace contextRef="#ctx0" brushRef="#br0" timeOffset="120551.0896">20073 2275 0,'-18'0'78,"-17"0"-62,-18 18 0,36 0-1,-19-1-15,19 1 16,-1-18-16,0 18 15,-17-1-15,17 1 16,1 0-16,17-1 16,-18-17-16,18 35 15,0-17-15,0 0 16,0-1 0,18 19-1,17-19 16,-17-17-15,-1 0 0,1 0-1,0 0-15,-1 0 32,36 0-32,-53-35 15,0 0-15,35-1 16,-35 19-16,18-36 15,0 18-15,-18 17 16,0 0-16,0 1 16,0-1-1,0 0-15,0 1 16,0 87 140,0-17-140,0 18-16,0-18 15,0 0-15,0-18 16,0 0-16,0-17 16,17-1-16,-17 1 15,0 0 1,18-18-16</inkml:trace>
  <inkml:trace contextRef="#ctx0" brushRef="#br0" timeOffset="120953.7561">20426 2381 0,'17'0'15,"1"0"1,17 0-16,-17 0 15,0 0-15,-1 0 16,19 0-16,-19 0 16,1 0-1,0 0-15,-1 0 32,1 0 30,-18-17-31</inkml:trace>
  <inkml:trace contextRef="#ctx0" brushRef="#br0" timeOffset="121377.4727">20514 2205 0,'0'17'62,"0"36"-46,0-35-16,0 17 15,18 18-15,-1 0 16,-17-18-16,0 18 16,36-17-16,-19-1 15,-17-17-15,0-1 16,18 1 78,88-106-79</inkml:trace>
  <inkml:trace contextRef="#ctx0" brushRef="#br0" timeOffset="122233.2487">21167 2117 0,'0'17'94,"0"54"-94,0-1 15,0-17-15,0 18 16,0-18 0,0 0-16,0 0 0,0-36 15,0 1-15,17 0 47,1-18-31,0 0-1,-18-18 1,35-35 0,-18 18-16,-17 17 15,18 0-15,0 1 16,-1-1-16,1 1 16,0-1-1,-1 18 16,1 0 48,-18 18-79,18-1 15,-18 18-15,0-17 16,0 17-1,0 1-15,0-19 16,0 19 0,0-19-1,0 1 1,-18-18 0,0 17-16,1-17 15,-1 0 1,0 0-1,1 0 1,-19 0 0,19 0-1,-18-17-15,17-1 16,18-17 0</inkml:trace>
  <inkml:trace contextRef="#ctx0" brushRef="#br0" timeOffset="124528.9236">19103 2381 0,'-18'-17'16,"1"17"124,17 35-124,-53 18-16,53-36 16,-18 1-1,18 0-15,0-1 16,0 1 0,-35 17-16,35-17 78,17 0-78,1-1 15,0-17 1,17 0 0,-17 18-16,17-1 31,-17-17-16,-1 0 1,1 0-16,-1 0 16,1 0 46</inkml:trace>
  <inkml:trace contextRef="#ctx0" brushRef="#br0" timeOffset="124976.8127">19191 2505 0,'18'0'15,"-1"0"1,19 0 0,-19 0-1,1 0 1,0 0-16,-1 0 31,1 0-15,0 0-1</inkml:trace>
  <inkml:trace contextRef="#ctx0" brushRef="#br0" timeOffset="125406.7327">19350 2699 0,'18'0'110,"-1"0"-95,1 0 1,-1 0 0,1 0 15</inkml:trace>
  <inkml:trace contextRef="#ctx0" brushRef="#br0" timeOffset="127490.1875">21802 1799 0,'-18'0'109,"0"0"-93,-35 0-1,36 0-15,-89-17 16,35-1-16,-52 18 16,-18-18-16,17 18 15,-52-35-15,70 17 16,-17 1-16,17-1 15,35 18-15,18 0 16,-17-35-16,35 35 16,-1 0-1,1 0-15,-18 0 16,18 0-16,0 0 0,-36 0 16,0 0-1,-34 0-15,16 0 16,19 0-16,-36 0 15,35 0-15,19 0 16,-19 0-16,36 17 16,-36-17-16,1 53 15,17-35-15,35-18 16,-35 18-16,18 17 16,17-35-16,1 0 15,-19 18-15,1-1 16,0 1-16,17-1 15,-17 19 1,17-36-16,18 17 16,-17 19-16,-19 17 15,36-36-15,0 36 16,0-18-16,0 18 16,0 0-16,0-35 15,0 17-15,0-17 16,0 17-16,0 0 15,0 18-15,0-17 16,0-1-16,0 18 16,0 0-1,0 0-15,0-36 16,0 18-16,0 18 16,0-17-16,0-19 15,0 19-15,0-1 16,0 0-16,18-35 15,-18 35-15,35 1 16,-17-19-16,17 1 16,-17 17-16,-1-35 15,19 36-15,-1-19 16,-17 1-16,17 17 16,18-17-16,-18-1 15,36 19-15,-36-19 16,35 36-16,1-53 15,-18 18-15,53-18 16,-18 0-16,35 0 16,-34 0-16,-19 0 15,36 0-15,17 0 16,-17 0-16,0 0 16,-18 0-16,36-35 15,-18 35 1,-18-36-16,71 1 0,-36 0 15,-52 17-15,34-35 16,-34 36 0,52-1-16,-34-17 15,-36-1-15,-1 1 16,1 17-16,-35 1 16,17-18-16,1 17 15,17-17-15,-36 17 16,1 0-1,17-17-15,-35 17 16,0-17-16,0 17 16,35-34-16,-35 16 15,0 19-15,0-36 16,0 17-16,0-16 16,0-1-16,0 0 15,0 17-15,0 1 16,0 17-16,0-17 15,0 0-15,0-18 16,-17 18-16,-19-1 16,19-34-16,-1 17 15,-35 0-15,36 18 16,-19-18 0,1-18-16,-18 18 15,35 18-15,-34-18 16,34 53 46,0 0-46,-17 0 0</inkml:trace>
  <inkml:trace contextRef="#ctx0" brushRef="#br0" timeOffset="127894.0943">21608 1923 0</inkml:trace>
  <inkml:trace contextRef="#ctx0" brushRef="#br0" timeOffset="128361.8447">21766 2434 0,'0'18'94,"-17"-1"-78,-1 1-1,0 0-15,-52 17 16,70-17-16,-18-1 16,1 19-16,-1-36 31</inkml:trace>
  <inkml:trace contextRef="#ctx0" brushRef="#br0" timeOffset="132350.9443">22313 2628 0,'0'-17'94,"18"17"-79,17-36-15,-17 36 16,17-17-16,0-19 15,18-69-15,-18 34 16,-17-17 0,17 35-16,-17 0 15,-18 18-15,53-36 16,-35 53-16,-18-17 16,0 18-16,17-19 15,1 36-15,-18-17 16,18-1-1,-18 0-15</inkml:trace>
  <inkml:trace contextRef="#ctx0" brushRef="#br0" timeOffset="134450.3021">22931 1305 0,'-18'36'125,"0"16"-109,1 1-1,17-17-15,0-1 16,-18 18-16,18-35 16,0-1-1,0 1 1,0-1 31,0 1 47,18-18-79,-1 0-15,36 0 16,0 0-1,-35-18-15,17 18 16,-17 0-16,-1 0 16,1 0-16,0 0 15,-1-35-15,1 35 47</inkml:trace>
  <inkml:trace contextRef="#ctx0" brushRef="#br0" timeOffset="135104.0722">23301 1376 0,'0'35'94,"0"0"-79,-18 1-15,18-19 16,0 1 0,0 0-16,0-1 15,0 1 1,0 0-1,0-1 17,18-17-17,0 0 17,-1 0-17,-17-17 16,0-19-31,0 19 16,0-1-16,0-17 16,0 17-16,0 0 15,0-17-15,0 17 47</inkml:trace>
  <inkml:trace contextRef="#ctx0" brushRef="#br0" timeOffset="136150.9124">23566 1376 0,'17'0'78,"-34"17"-47,-1-17-31,18 36 31,-18-36-31,18 35 16,0-17 0,0 17-1,0-17 17,18-18-1,0 0 0,-1 0 47,-17-18-47,0 0-31,0 36 204,0 0-204,0-1 15,0 1 16,18-18-31</inkml:trace>
  <inkml:trace contextRef="#ctx0" brushRef="#br0" timeOffset="137341.9559">23865 1411 0,'0'18'297,"-17"17"-282,17-17-15,0-1 16,0 1 15,17-18 16,1 18-31,0-18 15,-1-36-16,1-34 1,-18 34-16,0-16 16,0-1-16,0 17 15,0 19-15,0-19 16,0 19-16,0-18 16,0 17-1,0-17 1,0 52 93,0 54-109,0-18 16,0 17-16,0 1 15,0-1-15,0 1 16,0 0-16,0-36 16,0 18-16,0-36 15,0 1-15,0 17 32</inkml:trace>
  <inkml:trace contextRef="#ctx0" brushRef="#br0" timeOffset="137922.41">24518 1323 0,'0'18'47,"0"34"-31,-18 1-16,18 0 16,-35 0-16,18-17 15,17 16-15,0-34 16,0 17-16,0-17 15,0 0 1,0-1 0,17-70 77,1 18-93,35-18 16</inkml:trace>
  <inkml:trace contextRef="#ctx0" brushRef="#br0" timeOffset="138601.1068">24624 1323 0,'0'18'31,"0"17"-15,0 18-16,0-36 15,0 1-15,0 35 16,0-35-16,18-1 0,-1 19 15,-17-19 1,0 1-16,0 17 16,18 0-1,-1-17 1,-17 0 109</inkml:trace>
  <inkml:trace contextRef="#ctx0" brushRef="#br0" timeOffset="138992.0483">24606 1676 0,'36'0'63,"-19"0"-47,1 0-1,-1 0-15,1 0 16</inkml:trace>
  <inkml:trace contextRef="#ctx0" brushRef="#br0" timeOffset="140167.1011">22454 2628 0,'0'18'31,"18"-18"-15,0 17-16,17-17 16,0 18-16,-17-18 15,35 0-15,0 0 16,-18 0 0,18 0-16,0 0 0,-18 0 15,0 0-15,1 0 31,-19 0-15,1 0 0</inkml:trace>
  <inkml:trace contextRef="#ctx0" brushRef="#br0" timeOffset="140729.1431">23125 2399 0,'0'-18'32,"0"54"-17,0-1 1,0 18-16,0 0 16,0 0-16,0-18 15,0 18-15,0-36 16,0 19-16,0-19 15,0 1 32,17 0-31,19-18 0,-1 0-1,0 0 1,-17 0-1,-1-18-15,1 18 16,-18-18-16,0 1 31</inkml:trace>
  <inkml:trace contextRef="#ctx0" brushRef="#br0" timeOffset="141288.1913">23407 2646 0,'17'17'140,"1"1"-93,-18 0-16,18-18 32,-18-18-48,0 0-15,0 1 32,0-1-17,0 1-15,-18-1 63</inkml:trace>
  <inkml:trace contextRef="#ctx0" brushRef="#br0" timeOffset="142213.9983">23777 2487 0,'-35'18'125,"0"-1"-125,17 19 16,0-19-16,18 1 16,0 17-1,0-17 32,0-1-16,18-17 16,0 0-15,-1-35-17,-17 0 1,0 17-16,18 1 15,-18-1 1,18 0 0,-1 1 62,-17 34-16,0 19-46,0-19-16,0 1 16,0 0-16,18-1 15</inkml:trace>
  <inkml:trace contextRef="#ctx0" brushRef="#br0" timeOffset="143054.2647">24077 2558 0,'0'-18'93,"-35"18"-77,17 18-16,1 17 16,17-17-1,0-1 1,0 1-1,0-1 17,17-17 15,18 0-32,-17-35-15,17-18 16,1-35-16,-36 35 15,0 0 1,0 36-16,0-19 16,0 19-1,0-1 1,0 0-16,0 54 141,0-19-126,0 36-15,0 0 16,0 18-16,0-54 15,0 36-15,0-35 16,0 17-16,17-17 16,1-18-1</inkml:trace>
  <inkml:trace contextRef="#ctx0" brushRef="#br0" timeOffset="144425.6415">24747 2381 0,'0'18'62,"-17"35"-46,17-18-16,0 0 15,0 18-15,-36 35 16,36-52 0,0-19-1,-17 1 63,17-71-62,0 18-16,35-53 16,-35 52-16,0 1 15,0 0-15,0 17 16,35-17-16,-35 17 16,0 1-1,0-19-15,18 19 78,0 17-15,-1 0-48,-17 17 1,0 19-16,0-19 16,0 1-16,0 17 15,0 18 1,0-35 0,0 17-1,0-17 1,0-1 218,0 1-187,0 0-31,0 17-1,0-18-15,0 36 16,0-35 0,0 0-16,0-1 15,0 1-15,0 17 16,0-17-1,0 0 1,0-1 0,-35-17 62,17 0-63,1 0 1</inkml:trace>
  <inkml:trace contextRef="#ctx0" brushRef="#br0" timeOffset="145378.6098">22490 2787 0,'0'18'0,"17"-18"31,36 17-31,-18-17 16,-35 18-16,36-18 16,-1 18-16,-35-1 15,18 1-15,-1-18 16,1 17-16,0 19 16,17 17-16,-18-36 15,1 1-15,0 17 16,17 0-16,-35-17 15,18-18-15,-1 53 16,1-53 0,-18 18-16,18-18 15,-18 17-15,17 1 16,-17 0 0,18-18 15,-18 17-31,0 1 31</inkml:trace>
  <inkml:trace contextRef="#ctx0" brushRef="#br0" timeOffset="146616.3221">23319 3246 0,'0'35'78,"0"0"-78,-18 18 15,0 35-15,18-53 16,-35 18-16,35-17 16,0-1-1,0-17 1</inkml:trace>
  <inkml:trace contextRef="#ctx0" brushRef="#br0" timeOffset="147119.8032">23372 3263 0,'0'-17'31,"17"34"0,1 18-15,-18 1 0,17 17-16,1 0 15,-18-18-15,18 0 16,-18-17-16,0 17 16,0 0-16,0-17 31,0 0 31</inkml:trace>
  <inkml:trace contextRef="#ctx0" brushRef="#br0" timeOffset="147518.2433">23354 3581 0,'0'-18'0,"18"18"32,-1 0-32,1 0 0,-1 0 15,1 0-15,17 0 16,-17 0-1,0 0-15,-1 0 16,1 0 0,0 0-16,17 0 15</inkml:trace>
  <inkml:trace contextRef="#ctx0" brushRef="#br0" timeOffset="148499.7618">23777 3457 0,'18'0'47,"-18"-35"0,-35 35 15,35 35-46,0-17-1,0 17 1,0-17 0,0 17-16,17-17 31,1-18 31,35 0-30,-18-53-32,0 0 15,1 18-15,-19-1 16,1-17-16,-18 18 15,0 17-15,0-34 16,0 16 0,0 19-16,0-19 47,0 72 15,0-19-62,0 36 16,0 0-16,0-18 15,0 18-15,0 0 16,0-35-16,0 17 16,0-17-1,0-1-15,0 1 16,0 0 78,-18-18-94,1 0 15</inkml:trace>
  <inkml:trace contextRef="#ctx0" brushRef="#br0" timeOffset="149367.5693">24183 3492 0,'0'-17'16,"0"-1"15,-18 18 110,18 18-126,0-1-15,0 1 16,0 0-16,18-1 16,0-17 30,-1 0 1,-17-17-47,35-36 16,-35 18-16,0-18 16,0 0-16,0 35 15,0-35-15,0 36 16,0-19-1,0 19-15,0 87 141,0 1-141,0-1 16,0-17-16,0 0 15,0-18-15,0 1 16,0-1-16,0-17 16,18-1-16</inkml:trace>
  <inkml:trace contextRef="#ctx0" brushRef="#br0" timeOffset="155250.3684">23989 512 0,'-35'0'78,"17"0"-78,0 17 16,1 1-16,-19-18 16,19 0-16,-19 17 15,-16 19-15,16-36 16,19 17-16,-19 1 15,-34-18-15,17 35 16,35-17-16,-52 0 16,-1-1-16,1 1 15,-1-1-15,1 36 16,34-53-16,-17 18 16,-35 35-16,70-35 15,1-18-15,-1 17 16,-17-17-16,-18 53 15,18-53-15,17 35 16,0-35-16,-17 36 16,18-1-16,-19-17 15,36-1 1,-17 1-16,17 0 0,0 17 16,-36-18-1,36 1-15,0 17 16,0-17-16,0 35 15,0 0-15,0 0 16,0-18-16,18 36 16,35 34-16,-18-34 15,0 0-15,1-36 16,17 53-16,-18-53 16,0-35-16,18 53 15,0-53-15,-18 18 16,54 35-16,-37-53 15,1 17-15,18-17 16,-1 0-16,-17 0 16,18 0-16,-18 0 15,0 0-15,0 0 16,0 0-16,-1 0 16,-16 0-16,17 0 15,0 0-15,0 0 16,17 0-16,-35 0 15,18 0-15,18-17 16,-18-1-16,17-17 16,-17 17-16,0 1 15,0-1 1,35-35-16,-70 53 16,17-18-16,-17 18 15,17-35-15,-35 17 16,18 18-16,-1-35 15,1 0-15,0 17 16,-18-17-16,0 17 16,17 1-16,-17-1 15,18-17-15,-18-18 16,18 35-16,-18-17 16,0 0-16,0-18 15,0 0-15,0 18 16,0-18-16,0 17 15,0 19-15,0-36 16,0 35-16,0-17 16,-18 17-1,-17-17 1,17 17-16,0 1 16,-35-19-1,1 19-15,16 17 16,1-18-16,-18-17 0,0 35 15,-17-18 1,-1 18-16,0-17 16,19-1-16,-1-17 15,0 35-15,0 0 16,35-18-16,-17 18 16,17 0-16,1 0 15,-1 0-15,0 0 16</inkml:trace>
  <inkml:trace contextRef="#ctx0" brushRef="#br0" timeOffset="158552.9119">20585 582 0,'-18'0'16,"0"0"31,-17 0-16,17 0-15,18 18-1,0-1-15,0 1 16,0 0-1,-17-1-15,17 1 16,0 17-16,0 0 16,0-17-1,0 17-15,17-17 16,1-18-16,35 18 16,-18-1-1,-17-17 1,0 0-1,-1 0 1,1 0 0,17 0-1,-17-17-15,-1-19 16,1 1-16,-18 17 16,0-17-16,0 18 15,0-1 1,0-17-16,0 17 15,0 0 1,0 1 0,0-1-16,0 0 15,0 1 1,0-1 15,0 36 125,0 35-140,0 0-16,0 0 16,0-1-16,0 1 15,0-17-15,0-19 16,0 19 0,0-19-16,0 1 15,0 17-15,0-17 31,0-1 16,18 1 16,-1-18-32,1-53-15,17 18-16,-17 17 15,-1-17-15,-17 0 16,53-1-16,-53 1 16,18 17-16,0 1 15,-1-1 1,1 18 78,0 0-79,-1 35 1,-17-17-16,0 0 15,18 17-15,-18-17 16,0 17-16,0-17 16,35-1-16,-35 1 15,18-36 79,-1 1-94,1-36 16,0 53-16,-18-36 15,0 19-15,0-1 32,17 0 30,1 18-31,0 18-15,-18 17-16,17 18 16,1-53-16,-18 18 15,17 0-15,-17-1 31,18-17 48,0-35-64,-1-18 1,-17 35-1,0 1 48,18 17-16,-18 17-32,0 1-15,0 17 16,0-17-16,0 35 16,0-36-16,18 1 15,-1-18-15,-17 18 16</inkml:trace>
  <inkml:trace contextRef="#ctx0" brushRef="#br0" timeOffset="159767.6949">21661 829 0,'0'-18'125,"35"36"-109,-18 35-1,-17-35 1,0 17-16,0-18 15,0 19-15,0-19 16,0 1 0,36-53 77,-1-18-93,-17 18 16,-1 17-16,1-17 16,0 17-16,-18 0 31,17 18 47,-17 18-78,0 0 16,0-1-16,0 1 15,0 0 1,0-1-16,18 1 16,-18-1 15,0-52 47,0 0-62,0 0-16,18 17 15,17-17-15,-18 17 16,19 18 78,-36 35-48,0-17-30,0 0 0</inkml:trace>
  <inkml:trace contextRef="#ctx0" brushRef="#br0" timeOffset="161578.7582">22260 723 0,'0'18'109,"0"-1"-93,0 19-16,-17-19 15,-1 1 1,18 0-16,0-1 16,0 1-1,0 0 1,0-1-16,0 1 31,35-18 32,-35-18-48,18 1-15,17-36 16,-35 17-16,0 19 15,0-1-15,18-17 16,-1 17 47,1 18-17,-18 18-30,18 17-16,-1-17 47,1-18 15,17-18-62,1-35 16,-19 36-16,-17-1 16,35 0-16,-17 1 93,0 34-46,17 19-47,-35-1 16,0-18 0,18-17-1,-18 18-15,17-18 47,19 0-31,-1-35-1,0 17-15,0 1 16,-17 17-16,0 0 94,-18 52-79,0 1-15,0 0 16,0 18-16,0-18 16,0-18-16,17 0 15,-17 1-15,0-19 16,0 19-16,0-19 15,0 36 1,0-35 31,-17-18-16,-1 0-15,0 0-1,1 0 1,-1 0-16,18-18 16,0 0-16,0-34 15,0 16-15,0 19 16,0-1-16,35-17 16,-17 17-16,17 0 15,-35 1-15,18-1 16,17 18-16,-35-18 31,18 18-31,-18-17 16,0-1-1</inkml:trace>
  <inkml:trace contextRef="#ctx0" brushRef="#br0" timeOffset="162054.5474">22578 194 0,'-18'-18'31,"0"18"-31,1 53 16,17 0-16,-35 0 15,17-18-15,0 1 16,18 17-16,0-36 16,-17 19-1</inkml:trace>
  <inkml:trace contextRef="#ctx0" brushRef="#br0" timeOffset="163936.6347">21978 423 0,'0'-17'62,"0"34"-46,-53 1-1,18 35-15,-18-35 16,18 17-16,-1 0 16,19-35-16,-1 35 15,0-17-15,-17 17 16,18-17-16,-1 0 16,0 17-16,18-18 15,-17 19 1,-1-19-16,18 19 15,0-19 1,0 19-16,0-19 16,0 18-1,0-17-15,0 0 16,0-1-16,0 1 16,18 0-16,-18-1 15,35 1-15,18 0 16,-36-18-1,-17 17-15,53 1 16,-35-18-16,0 18 16,17-18-16,18 0 15,0 0 1,-36 0-16,54 0 0,-18 0 16,17 0-1,-17 0-15,-17 0 16,-1-18-16,0 18 15,0-18-15,18 18 16,-35 0-16,35-35 16,0 17-16,-18 1 15,36-19-15,-54 36 16,19-17-16,17-1 16,-36 0-16,1 18 15,-18-17-15,35 17 16,-35-35-1,18 17 1,17-17-16,-35 17 16,0 0-1,0 1-15,18-1 16,-18 0-16,0 1 16,0-1-16,0 1 15,0-1 32,0 0-31,-18 1 15,0 17 0,-17 0-15,17 0-1,1 0 1,-1 0 0,1 0-1,-1 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8-28T10:48:57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3739 13794 0,'-17'17'31,"-18"-17"-15,17 18-16,-17 0 15,17-18-15,18 17 16,-35-17 0,17 0-16,-17 0 0,17 35 15,0-35 1,-17 0-16,18 18 15,-19-18 1,-17 0-16,0 35 0,18-17 16,-35-18-16,52 18 15,-70 35-15,53-53 16,-18 35-16,0 18 16,-18-18-16,-17 36 15,70-36-15,-17 18 16,17-18-16,-17 36 15,17-18-15,18-18 16,0-18-16,0 36 16,0-17-16,0-1 15,0-17 1,0 17-16,0-18 16,18 19-1,0-19-15,17 1 16,-35 0-16,53 17 15,-35-35-15,17 0 16,0 53 0,18-36-16,0 1 15,-35 0 1,-1-1-16,36-17 16,-18 0-16,1 36 15,-1-19-15,0-17 16,1 0-16,16 0 15,-16 0-15,17 0 16,-36 0 0,1 0-16,0 0 15,-1 0-15,18 0 16,1 0-16,17 0 16,-18 0-1,-17 0-15,17 0 16,18 0-16,-18 0 15,0 0 1,1 0-16,-19-17 16,1 17-16,17-18 15,-17-17-15,17 17 16,-17 0 0,17-17-16,-17 35 0,-18-35 15,35 0-15,-35 17 16,0 0-16,0 1 15,0-1 1,18-17-16,-18 0 16,0 17-1,0-35-15,0 35 16,0-35-16,0 1 16,0 34-16,0-35 15,0 0-15,-18 18 16,0 0-16,1-36 15,-19 18-15,1 0 16,17 0-16,-17 36 16,18-36-16,-1 17 15,0 19-15,1-54 16,17 36-16,-36 0 16,19-1-16,17 19 15,-18-1 1,18 0-1,0 1 64</inkml:trace>
  <inkml:trace contextRef="#ctx0" brushRef="#br0" timeOffset="1412.0887">7126 14164 0,'-18'0'63,"-17"0"-63,18 18 15,-54 52-15,36 18 16,-18 54-16,0-37 16,18-34-16,-1 35 15,19 17-15,-1-35 16,18-17-1,0 17-15,0-35 16,0-18-16,0 1 16,18-1-16,17 0 15,0 0-15,18-17 16,0 35-16,18-35 16,-54 17-16,36 18 15,18-18-15,-36-17 16,18 17-16,0-17 15,0-18-15,17 35 16,-34-17-16,17-18 16,17 17-16,-17-17 15,18 0-15,17 0 16,18 0-16,-1 0 16,19-17-16,-36-19 15,18-17-15,-53 18 16,53-18-16,-71 36 15,71-36-15,-71-18 16,-17 36 0,-1-36-1,1-17-15,-18 18 0,0-1 16,0 0 0,0 1-16,0 35 15,0-36-15,0-17 0,0 17 16,-53-52-1,18 70-15,-1-35 16,19 35-16,-36-18 16,35 36-16,-35 0 15,36-1-15,-1 19 16,-17-1-16,17 18 16,1 0-16,-1-18 15,0 1-15,1 17 16,-1 0-16,-17 0 15,-1 0-15,-16 0 16,-1 0-16,17 0 16,-34-18-16,35 1 15,17 17-15,-35 0 16,0 0-16,35 0 16,-52 0-16,35 0 15,-36 0-15,36 0 16,-1 0-16,19 0 15,-1 0 1,1 0-16,-1 0 31,0 0-15,1 0 0,-1 0 15</inkml:trace>
  <inkml:trace contextRef="#ctx0" brushRef="#br0" timeOffset="5246.9475">21008 14640 0,'0'-17'31,"18"17"-15,-1 0-1,36 0-15,53-18 16,17 18-16,54-35 15,-1 17-15,-35 0 16,0 1-16,53 17 16,-52-35-16,-19 35 15,-52 0-15,-1 0 16,-35 0-16,-17 0 16,0-18 15,-18-17 31,-18-18-62,18 17 16,0-16-16,0-19 16,0 18-16,0-18 15,0 19-15,0-19 16,0 36-16,0-18 15,0-18 1,0-17-16,0 17 0,0 1 16,0 17-16,0-18 15,0 19 1,0 16-16,0-34 16,0 34-16,0 19 15,0-18-15,0-1 16,0 19-16,0-1 15,0 0 1,35 18 78,-17 0-79,35 0 1,0 0-16,-18 0 16,0 0-16,-17 0 15,53 18-15,-19 17 16,-34-17 0,-18 0-1,0 17 1,0-18-1,0 1 1,0 0-16,0 17 16,0 18-16,0-18 15,0 0 1,0 1-16,0-19 16,0 36-16,0-17 15,0-1-15,0 0 16,0 0-16,0 1 15,0-19-15,0 1 16,0 17-16,0 1 16,0-19-16,0 1 15,0-1-15,0 1 16,0 0-16,0-1 16,0 1-1,0 0-15,18-18 16,-18 17-16,17 1 15,1 0-15,0-18 47,-18 17-31,17-17-16,-17 18 94,0 17-63,0-17-31,0 17 16,18-17-16,-18-1 15,0 1-15,18 17 16,-18-17 31,0 0-32,0-1 17,35-34 108,-35-36-140,70-36 16,-52 19-16,35-18 15,-35 35-15,17 17 16,-35 1-16,0-18 16,18 18-16,-18 0 15,0 17-15,0-17 16,17-18-16,-17 35 16,0 1-16,0-1 15,0-17-15,0-18 16,0 35-16,0-17 15,0 17-15,0-35 16,0 36-16,0-19 16,0 19-16,0-19 15,0 19-15,0-1 16,0-17-16,0 17 16,0-17-1,0 17 1,18 18 62,-1 0-62,19 0-1,-19 0-15,19 0 16,-1 0-16,-17 36 15,17-36-15,0 35 16,-17-17-16,-1-1 16,-17 1-16,0-1 15,0 19 1,0-19-16,0 19 16,0-19-16,0 36 15,0 0-15,0-18 16,0 18-16,0 0 15,0 0-15,0 0 16,0 0-16,0-18 16,0-17-16,0 17 15,0 36-15,0-54 16,0 1-16,0 0 16,0-1-1,0 1-15,0 0 16,0-1-16,0 1 15,0-1-15,0 1 16,18 0-16,0-1 31,-18 1-31,17 0 16,19-1 15,-19-17-15,18 0-1</inkml:trace>
  <inkml:trace contextRef="#ctx0" brushRef="#br0" timeOffset="8611.3077">4286 10248 0,'-35'0'0,"0"0"0,-1 0 15,1 0-15,0 0 16,17 0 0,-35 0-16,0 0 15,36 0-15,-36 0 16,0 0-16,35 0 15,-35 0-15,0 0 16,18 0-16,-35 0 16,-1 0-16,0 0 15,1 0-15,-18 0 16,17 0-16,-35-17 16,18 17-16,0-18 15,35 18-15,0 0 16,0 0-16,-17 0 15,17 0-15,-18 0 16,18 0-16,-17 0 16,-1 0-16,36 0 15,-18 0-15,-18 0 16,1 0-16,17 0 16,0 0-16,-35 18 15,53 17-15,-36-18 16,-17 19-1,17-1-15,18 0 0,-17 1 16,52-36 0,-35 70-16,36-70 15,-19 35-15,36-17 16,0 17 0,0 18-16,18-17 15,35-1-15,35 35 16,-17-17-16,17 0 15,18 35-15,-18-35 16,18 0-16,35 18 16,-53-36-16,53 36 15,-17-36-15,34 35 16,-34 1-16,52 17 16,-35-53-16,36 1 15,-36 17-15,-18-36 16,36 19-16,17-19 15,-52 1-15,52 0 16,1-18-16,-19 0 16,36 0-16,-88 0 15,71 0-15,-19 0 16,-16 0 0,-19 0-16,0 0 0,19-36 15,-19 1 1,1 17-16,-19-35 15,-16 36-15,16-19 16,-34 19-16,-1 17 16,-34-35-16,-1 35 15,18-18-15,-18-17 16,1-1 0,-19 19-16,-17-19 15,0 19-15,35-36 16,-17 0-16,-18 0 15,0 18-15,0-36 16,0 18-16,0 18 16,-18-18-16,18 0 15,-35 0-15,0-17 16,-18 17-16,18 18 16,-1-18-16,-34 17 15,17-17-15,-35 1 16,0-1-16,35 35 15,-88-17-15,52-1 16,19 36-16,-18-17 16,-1-1-16,19-17 15,-36 17 1,-17-17-16,34 35 16,1-18-16,0 18 15,-18 0-15,36 0 16,-54 0-16,89 0 15,-36 0-15,18 0 16,0 0-16,0 0 16,18 18-16,0-18 15,0 18-15,-18-1 16,17 1-16,1-1 16,-18 19-16,0-19 15,36-17-15,-19 0 16,19 36-1</inkml:trace>
  <inkml:trace contextRef="#ctx0" brushRef="#br0" timeOffset="26155.4022">13847 4868 0,'-18'-17'31,"-35"17"-15,18 17-16,-71-17 15,53 18 1,0 35-16,0-35 16,0-18-16,0 0 15,0 17-15,0 18 16,18-35-16,-35 18 16,34-18-16,-17 18 15,-17 17-15,17-35 16,0 0-16,0 0 15,0 0-15,-17 18 16,-1-18-16,-52 0 16,34 0-16,1 0 15,-18 0-15,-17 0 16,17 0-16,-17 0 16,-1 0-16,36 0 15,0 17-15,17 1 16,18 0-16,-17-1 15,17-17-15,18 0 16,-1 18-16,-17-1 16,18 1-16,-18 17 15,0-17 1,0 17-16,18-17 16,0 17-16,-18 18 15,35-35-15,-17 17 16,17 18-16,1 0 15,-36 17-15,53-17 16,-18 53-16,-17-35 16,35 17-16,0-18 15,0 19-15,0-19 16,0-17-16,0 18 16,0-18-16,53 52 15,-18-69-15,18 34 16,0-34-16,53 17 15,-53-1-15,35 1 16,0-17-16,18 17 16,-53-53-16,35 35 15,-35-35-15,17 35 16,-34-17-16,34-1 16,18-17-16,18 18 15,0-18-15,18 0 16,17 0-16,-36 0 15,72 0 1,-36 0-16,0 0 0,-35 0 16,0 0-16,17 0 15,-52 0 1,-1 0-16,19 0 16,16 18-16,-69-18 15,34 0-15,54 0 16,-18-18-16,-18 18 15,18-53-15,-1 18 16,19 0-16,-1-1 16,18-34-16,-17 52 15,-1-52-15,36 34 16,-35 19-16,-1-36 16,-35 35-16,18-53 15,-35 71-15,-1-52 16,-34 16-16,34 1 15,-52 0-15,17-18 16,-17 35-16,-1-17 16,-17 17-16,0-17 15,0 17-15,0-35 16,0 0-16,0 36 16,0-36-16,0 35 15,0-17-15,-17-18 16,-1 35-16,-17-34 15,17 34 1,18-35-16,-53 0 16,18 18-16,-18-36 15,18 36-15,-1 17 16,1-35-16,17 36 16,-52-36-16,70 35 15,-35 1-15,17-19 16,-35 36-1,53-17-15,-53 17 16,18-18-16,0-17 16,-36 17-16,18-17 15,18 17-15,0 1 16,-1 17-16,-17 0 16,18-36-16,17 36 15,-34-35-15,-37-18 16,1 18-16,0-18 15,0 35-15,0-35 16,-1 18-16,1 0 16,53 35-16,-18-18 15,-18 18-15,36 0 16,-18 0-16,36 0 16,-19 0-1,19 0-15,-19 0 16,19 0-1,-1 0 1,0 0 0,1 18-1,-1-18 17,1 0-17,-1 17 1</inkml:trace>
  <inkml:trace contextRef="#ctx0" brushRef="#br0" timeOffset="49600.3235">5733 12753 0,'-18'18'62,"-17"17"-46,17-35-16,-35 0 15,18 0-15,-36 70 16,1-52-16,17-18 16,-18 0-16,-52 88 15,35-88-15,-71 53 16,53-35-16,-35 52 16,17-70-16,19 18 15,-36 0-15,17-1 16,54-17-1,-54 36-15,53-36 16,1 0-16,-18 17 16,17 1-16,18 17 15,-53-17-15,36 17 16,-1-35-16,36 35 16,-36-17-16,19-18 15,34 0-15,-35 35 16,-18-17-16,36-1 15,0 1 1,17 0-16,1-1 16,-19 1-16,-17 17 15,36 1-15,-36 16 16,0 19-16,0-18 16,-35 35-16,53-17 15,-36 52-15,0-35 16,19-17-16,16 17 15,-17-35-15,53-18 16,-35 1-16,35 17 16,-18-36-16,18 36 15,-17-35 1,17 35-16,0-36 16,0 1-16,0 52 0,0-34 15,0 34 1,53 36-16,0-35 15,17-1-15,-17 18 16,18 1-16,70-1 16,-53 0-16,-17-17 15,17-18-15,-18 17 16,-34-35-16,52 36 16,18-1-16,-54-34 15,1-1-15,-35 0 16,17 1-16,36-1 15,-1 0-15,1 0 16,0 18-16,-1-35 16,18 35-16,18-18 15,53 18-15,-71-18 16,71 36-16,-71-53 16,88 17-16,18 18 15,-35-18-15,70 18 16,-52-18-16,-1 36 15,1-36-15,-36 18 16,18-53-16,-54 18 16,1-1-16,35-17 15,0 36 1,53-36-16,-17 0 16,52 0-16,36 0 15,-18 0-15,53 0 16,-18 0-16,18 0 15,-53 0-15,-18 0 16,18 0-16,-36 0 16,-17 0-16,18 0 15,53 0-15,-36 0 16,36 0-16,-18 0 16,17 0-16,-17 0 15,18 0-15,-18 0 16,17 17-16,-17-17 15,0 0-15,-18 18 16,-17-18-16,0 0 16,-1 0-16,19 0 15,-19 0-15,36 0 16,0 0-16,-17 0 16,16 0-16,-34 0 15,-18 0 1,0 0-16,-53 0 0,-35 0 15,35 0 1,0 0-16,-17 0 16,35 0-16,-18 0 15,35 0-15,-35 0 16,0 0-16,36 0 16,17 0-16,0 0 15,-35 0-15,-1 0 16,19 0-16,-36 0 15,18-18-15,17 1 16,-17-1-16,-18 0 16,53 18-16,-35 0 15,35-53-15,-18 0 16,18 18-16,-88 17 16,53 1-16,-36-36 15,18 35-15,-17-17 16,-1 0-16,-17-18 15,0 0-15,-53 18 16,35-36-16,0-17 16,-53 35-16,1-35 15,-1 0-15,-17 35 16,34-53 0,-34 0-16,35 18 15,-35-18-15,-1 35 0,1-34 16,0 52-1,-18-18-15,17-35 16,-17 53-16,0-17 16,0-1-16,0 1 15,0 17-15,0 17 16,0-16-16,-35-37 16,-18 19-16,18-1 15,-36 1-15,54 17 16,-19 18-16,1 17 15,17-17-15,1 17 16,-36 0-16,35 1 16,18-1-16,-17 0 15,-1 18-15,-17 0 16,-1-35-16,-17 17 16,36 1-16,-18-1 15,-1 1-15,-17-1 16,-53-35-16,54 53 15,-1-18-15,0 18 16,17-17 0,-34-19-16,17 19 0,-35 17 15,35-18 1,-18-17-16,-17 17 16,35 18-16,18-17 15,-18 17-15,18 0 16,-1-36-16,-16 36 15,-1 0-15,0-17 16,-53 17-16,0 0 16,-35 0-16,-18-18 15,18 18-15,-35 0 16,-18-18-16,0-17 16,-71 0-16,53 0 15,18 17-15,36-17 16,34 35-16,18-18 15,-17-17-15,52 35 16,-17-18-16,35 0 16,-53 18-16,36 0 15,-1 0-15,-52 0 16,-1 0-16,18 0 16,-70 0-16,17 0 15,-52 0-15,34 0 16,-34 0-16,-1 0 15,0 0 1,36 0-16,17 0 16,0 0-16,-17 0 15,70 0-15,0 0 16,0 0-16,1 0 16,16 0-16,-52 0 15,18 0-15,-1 0 16,-34 0-16,-36-17 15,0-18-15,17 35 16,-35 0-16,1 0 16,17 0-16,17 0 15,-17-53-15,53 35 16,-53-17-16,18 17 16,-36 0-16,-17-34 15,17 52-15,18-36 16,71 19-16,-36 17 15,18 0-15,17 0 16,-34-53-16,34 35 16,36 18-16,-35-18 15,87 18-15,-34-35 16,34 35-16,1-17 16,0 17-1,-18 0-15,0 0 16,0-18-16,-17 18 15,-1 0-15,0 0 16,-52 0-16,-1 0 16,36-35-16,-35 35 15,17-18-15,-17 0 16,-19 1-16,19-1 16,-1 0-16,36 18 15,-35 0-15,17 0 16,0 0-16,-17 0 15,17 0-15,35 0 16,-17 0-16,18-17 16,-1 17-16,36-18 15,-18 18-15,17 0 16,1 0-16,-18 0 16,0-18-16,18 18 15,0 0-15,0 0 16,17-17-16,-35-1 15,18 18-15,-18 0 16,35 0-16,-17 0 16,-36 0-1,36 0-15,-36-17 16,1-19-16,17 36 16,0-17-16,-70 17 15,87 0 1,1 0-16,0-18 15,0 18-15,17 0 16,0 0 0</inkml:trace>
  <inkml:trace contextRef="#ctx0" brushRef="#br0" timeOffset="68332.5376">17427 5151 0,'0'0'16,"-17"0"-16,-19 0 31,19 0-15,-1 0-16,0 0 16,1 17-1,-1-17-15,0 0 16,18 18-1,-17-18-15,-1 17 16,18 1-16,-35 53 16,17-36-16,18 0 15,-17 1-15,17-1 16,-36 35-16,36-34 16,0-19-16,0 19 15,0-1-15,0-18 16,0 1-16,0 0 15,36-1-15,17 19 16,-36-36-16,1 17 16,35-17-16,-36 0 15,19 0-15,17 0 16,-18 0-16,-18 0 16,1 0-16,0 0 15,17 0 1</inkml:trace>
  <inkml:trace contextRef="#ctx0" brushRef="#br0" timeOffset="69045.6774">17921 5186 0,'0'17'47,"0"19"-32,0-1-15,0-17 32,35 17-32,1 0 15,-19-35 1,19 18-16,17 0 16,-36-18-1,1 17-15,-1-17 16,1 18-1,0-1 1,-1-17 0,-17 36-1,18-19 1,-18 1-16,0 0 16,0 17-1,0 0 1,0-17-1,-18-1-15,1-17 16,17 18 0,-18-18-1,0 0 1,1 0 0,-18 0-1,17 0 1,-17 0-1,17 0-15</inkml:trace>
  <inkml:trace contextRef="#ctx0" brushRef="#br0" timeOffset="69487.9996">17974 5168 0,'18'0'32,"35"0"-17,-18 0-15,0-17 16,18 17-16,-35-18 16,17 18-16,-17 0 15,35 0-15,-53-18 16,17 1-16,18 17 15,-17 0 1</inkml:trace>
  <inkml:trace contextRef="#ctx0" brushRef="#br0" timeOffset="70143.2459">19032 5398 0,'18'0'47,"0"0"-47,-1-18 16,-17-17-16,36-18 16,-36 0-16,0 17 15,17-34-15,-17 35 16,0-1-16,0 1 15,18 17-15,-18-17 16,0 18 0,0 69 93,0 1-109,0 0 16,0 18-16,0-1 15,0 1-15,0 0 16,0-19 0,0 19-1,0-36-15,0 1 16,0-19-16,17 18 47,1-35 0,0 0-32</inkml:trace>
  <inkml:trace contextRef="#ctx0" brushRef="#br0" timeOffset="70532.1261">19667 5221 0,'36'0'15,"-19"-18"1,1 1-16,0 17 16,-1 0-16,18 0 15,-17 0-15,0 0 16,17 0-16,-35-18 15,18 18-15,-1 0 16,1 0 0</inkml:trace>
  <inkml:trace contextRef="#ctx0" brushRef="#br0" timeOffset="71030.4937">19967 5027 0,'18'0'15,"-1"0"1,1 0-16,17 0 15,1 18-15,-1-18 16,-17 0-16,35 53 16,-1-53-1,-52 17-15,36 1 16,-36 0 46,0 34-30,0-34-32,0 35 15,0-18-15,-18 1 0,-17-1 16,17-17 15,18-1-31,-17-17 16,-1 18-16</inkml:trace>
  <inkml:trace contextRef="#ctx0" brushRef="#br0" timeOffset="72523.122">20955 5186 0,'0'17'47,"18"-17"-31,17 0-16,-17-17 15,17-1 1,0-17-16,-17-18 15,-18 0-15,0 35 16,17-34-16,-17-1 16,18 17-16,-18-17 15,0 36-15,18-19 16,-18 19 0,0 70 93,0 17-109,0 1 16,0 17-16,-36 18 15,19-18-15,-1 0 16,-17 1-16,17 34 15,18-52-15,0-36 16,0 0-16,0-17 16</inkml:trace>
  <inkml:trace contextRef="#ctx0" brushRef="#br0" timeOffset="74085.1421">21749 4886 0,'17'0'16,"19"-18"0,-19 18 15,1 0 0,0 0-31,-1 0 16,1 0-1,-18 18 1,0 0 0,0-1-16,0 36 15,-18-18 1,1 1-16,-1-1 15,0 0 1,1-17-16,-19 17 16,19 0-16,-19-17 15,19 0-15,-18-1 16,-1 1-16,19 0 16,-19-18-16,36 17 15,-17-17-15,-1 18 16,0-18-16,-17 18 15,18-18-15,-1 0 16,0 17 15,36-17 32,35 0-63,-18 18 15,18 0-15,-18-18 16,1 17-16,16-17 16,1 0-16,-17 0 15,-1 0-15,-17 0 32,-1 0-32,1 0 15</inkml:trace>
  <inkml:trace contextRef="#ctx0" brushRef="#br0" timeOffset="74516.6921">22684 4815 0,'-18'0'16,"-17"18"-1,17 0-15,-17 35 16,-18 35-16,35-53 16,-17 0-16,17 36 15,1-18-15,-19-36 16,36 19-16,0-19 15,-17 19 1</inkml:trace>
  <inkml:trace contextRef="#ctx0" brushRef="#br0" timeOffset="74900.6677">22366 4851 0,'18'0'15,"-1"0"1,1 0-16,0 35 16,17-17-16,-35-1 15,0 1-15,35 17 16,-17 0-16,-1 1 15,19 17-15,-36-36 16,0 19-16,17-1 16,1-18-16,-18 1 31,0 0 0</inkml:trace>
  <inkml:trace contextRef="#ctx0" brushRef="#br0" timeOffset="76316.5695">22701 4992 0,'18'-18'16,"0"18"-1,-1 0-15,1 18 16,17 35 0,-35-36-16,18 1 15,-1-18 32,1 0 31,-18-18-62,0-17 0,0 17-1,18 18 48,17 0-32,-35 18-15,18 17-16,-18-17 15,17 0 1,1-18-1,17-18 64,-17 0-79,-1-35 15,1 36-15,0-1 16,-1 18 124,-17 18-124,0-1-16,18 36 16,-18-35-1,18 0-15,-1-1 16,-17 1-16,0 0 16,0-1-1,18-17 157,-18-35-172,53 0 16,-36-1-16,1 1 15,0 35-15,-1-35 16,19 52 93,-36 1-93,0 0-16,0-1 16,0 1-16,0 0 15,0-1 1</inkml:trace>
  <inkml:trace contextRef="#ctx0" brushRef="#br0" timeOffset="77190.7571">23636 4957 0,'-18'0'16,"1"17"-16,-1 18 15,18-17 1,0 17 0,18-35 46,-1 0-62,1 0 16,0 0-1,-1 0 48,-17 53-48,0-17-15,0 16 16,0 1-16,0 0 16,0-17-16,0 34 15,0-35-15,0 18 16,0-35-16,0 35 16,0-35-1,0-1-15,0 1 16,-17-18 15,-1 0-15,-17 0-1,17 0-15,-17 0 16,0-18 0,35 1-1,-18-36 1,18 17-16,0-17 15,0 36-15,0-36 16,35 35-16,-17-17 16,17 0-16,0-1 15,-17 19 1,0 17-16,-1 0 47,1 0-16</inkml:trace>
  <inkml:trace contextRef="#ctx0" brushRef="#br0" timeOffset="77827.6447">23936 4957 0,'0'-18'31,"35"18"-16,-17 0 1,0 0 0,-1 0-16,1 0 15,-1 0 17,1 0-17,0 18 48</inkml:trace>
  <inkml:trace contextRef="#ctx0" brushRef="#br0" timeOffset="78342.7901">24077 4798 0,'35'0'0,"1"0"16,-19 0 0,19 0-16,-19 17 15,1 19-15,-18-1 16,17-17-16,-17 17 15,18 0-15,-18 0 16,0-17-16,0 0 16,0 17-16,0 0 15,0-17 1,0 0 0,0-1 15,-18-17 0,18 18-15,-17-18-1</inkml:trace>
  <inkml:trace contextRef="#ctx0" brushRef="#br0" timeOffset="79742.604">24553 4886 0,'18'-18'15,"17"1"17,-17 17-1,-18-18-15,18-17-16,-18-18 15,0 18 1,0-1-16,0 1 15,0-18-15,0 35 16,0 1 0,-18 17 46,0 0-46,18 17-16,0 19 15,-35 34-15,35-17 16,0-18-16,0 1 16,0-19-1,0 19-15,0-1 16,0 18 0,0-35-16,18-1 15,-18 1 1,17-18-16,1 0 62,35 0-30,-18 0-17,-35-18 1,18 18-16,-1-17 15,1-1 1,-18 0 0,0 36 62,18 35-78,-1-36 15,1 1-15,0 17 16,-1-35-16,1-35 78,-18 17-62,17 1-16,-17-1 15,18 1 17,-18 34 30,0 18-46,0-17-16,0 0 15,0-1-15,18 1 94,17-36-78,-35 1-16,18 17 15,-1 0 32,1 0-31,0 0-16,-18 17 16,35 19-1,-18 17-15,1-53 94,17-36-94,-17-87 16</inkml:trace>
  <inkml:trace contextRef="#ctx0" brushRef="#br0" timeOffset="80100.1627">25277 4533 0,'0'35'16,"0"18"0,0 0-16,0 18 15,0-18-15,0 17 16,0-34-16,0 17 16,0-1-16,0-34 15,0 17-15</inkml:trace>
  <inkml:trace contextRef="#ctx0" brushRef="#br0" timeOffset="80577.2325">24941 4780 0,'18'0'16,"0"0"0,-1 18-1,-17-1-15,18 1 16,-18 0-16,0 17 15,0-17-15,0-1 16,0 1-16,0 17 16</inkml:trace>
  <inkml:trace contextRef="#ctx0" brushRef="#br0" timeOffset="81763.2537">17604 6738 0,'0'0'0,"35"0"47,-35 53-31,18 35-16,-18-35 16,0 0-1,35-18-15,-35 1 0,0 16 16,0-34-1,0 17-15,0-17 16,0 0 0</inkml:trace>
  <inkml:trace contextRef="#ctx0" brushRef="#br0" timeOffset="82459.8855">17639 6879 0,'0'0'0,"0"-17"15,18 17 1,-18-18-16,35-35 15,-18 35-15,19-17 16,-36 0-16,17 0 16,1 17-16,0-17 15,-1 17 1,1 0 0,0 18 15,-1 0 31,-17 18-46,0 17 0,0-17-16,0 17 15,0-17-15,0 17 16,0-17-16,0-1 15,0 1 1,-17-18-16,-1 18 16,0-18 15,1 0-15,-19 17-16,19-17 62</inkml:trace>
  <inkml:trace contextRef="#ctx0" brushRef="#br0" timeOffset="83165.0397">18380 6544 0,'0'0'0,"-18"18"0,18 17 16,0 0-16,-18 18 15,18-18-15,0 1 16,-17 17 0,17-18-16,0 18 0,0 0 15,0-36 1,0 19-16,0-1 15,0-17-15,0-1 16,0 1-16,0-1 16,0 1 46</inkml:trace>
  <inkml:trace contextRef="#ctx0" brushRef="#br0" timeOffset="83767.4299">18856 6421 0,'0'-18'63,"-18"18"-48,-17 0 1,35 53 0,-53 17-16,35-34 15,18 17-15,-17 0 16,17-18-16,0 0 15,0-17 1,0-1-16,0 1 16,17-18-1,1 18-15,0-1 16,-1-17 0,19 18-16,-1-18 15,-17 0 1,17 18-16,-17-18 15,17 0 1</inkml:trace>
  <inkml:trace contextRef="#ctx0" brushRef="#br0" timeOffset="84579.5655">19967 6738 0,'0'-35'16,"35"35"-1,1 0-15,17 0 16,17 0-16,-34 0 15,34 0-15,-17 0 16,-18 0-16,1 0 16,16 0-16,-34 0 15,0 0-15,-1 0 16,1 0-16</inkml:trace>
  <inkml:trace contextRef="#ctx0" brushRef="#br0" timeOffset="85214.8714">20496 6544 0,'0'0'0,"18"0"0,0 0 16,-1 0-16,1 0 15,35 0 1,-18 0 0,-17 0-16,-1 0 15,19 0 1,-19 18-16,1-18 15,0 0-15,-1 0 16,1 17 0,0 1-1,-18 17 48,-18-17-48,0-18-15,18 18 16,-35-18-16,17 0 16,-35 52-16,36-52 15,-1 18-15,-35 0 16,53-1-16,-17 1 16,-1-18-16,0 0 15,1 0 48,-19 0-48</inkml:trace>
  <inkml:trace contextRef="#ctx0" brushRef="#br0" timeOffset="91053.7994">21378 6297 0,'18'0'172,"-18"18"-141,0 35-15,0-18-1,0-17-15,0 17 16,0-18-1,0 1-15,0 0 110,0-1-63,35-17-32,-17 0-15,17 0 16,0 0-16,1 0 16,-19 0-16,1 0 15,17 0-15,1 0 16,-19-17-1,18-1 1,-35 0 93</inkml:trace>
  <inkml:trace contextRef="#ctx0" brushRef="#br0" timeOffset="91523.7216">21696 6279 0,'0'36'94,"0"17"-94,0 0 16,0-1-16,0 1 15,0-17-15,0 34 16,17-52 0,-17 35-16,0-36 15,0 19-15,18-19 16,-18 1-16,18-18 109</inkml:trace>
  <inkml:trace contextRef="#ctx0" brushRef="#br0" timeOffset="91957.5661">22542 6385 0,'0'-17'16,"-17"17"15,-18 17-16,35 1 1,-18 35-16,0-18 16,-17 0-16,35-17 15,-18 0-15,1 17 16,-19 0-16,36 1 16</inkml:trace>
  <inkml:trace contextRef="#ctx0" brushRef="#br0" timeOffset="92389.6387">22348 6438 0,'18'0'31,"0"0"-31,-1 0 15,1 18 1,0 17-16,-18-17 16,17 17-16,1-17 15,-18 17-15,18-17 16,-1-1-16,18 36 16,1-18-16,-19-35 15,-17 18-15,18-18 16,-18 18 15</inkml:trace>
  <inkml:trace contextRef="#ctx0" brushRef="#br0" timeOffset="93261.6442">23125 6473 0,'35'0'31,"-17"0"-31,17 0 16,-18 0 0,1 0-16,17 0 15,1 0-15,-1 0 16,18 0-16,-36 0 16,19 0-1,-1 0-15,-17 0 16,-1 0-1,-17-17 79</inkml:trace>
  <inkml:trace contextRef="#ctx0" brushRef="#br0" timeOffset="93763.3024">23513 6262 0,'17'0'16,"19"0"-1,-19 0 1,1 0-16,17 17 15,-35 1-15,18 0 16,-18-1-16,35 19 16,-35-19-16,0 1 15,0 17-15,0 0 16,0-17-16,0 0 16,0 17-16,0-17 15,0 35-15,0-36 16,-18 1-1,-17 35 1,17-36 0,1 1 15</inkml:trace>
  <inkml:trace contextRef="#ctx0" brushRef="#br0" timeOffset="94595.6363">24112 6562 0,'0'-18'31,"18"18"0,0-18-31,-18 1 16,17 17-1,-17-18-15,0-17 16,36-18-16,-36-35 16,17 35-16,1-18 15,-1 36-15,-17-18 16,18 35-16,-18-17 16,0 17-16,0-17 15,-35 35 79,35 35-78,0 1-16,0-1 15,0-17-15,0 17 16,0 18-16,0-35 15,0 34-15,0-34 16,0 17-16,0 1 16,17-1-1,1-17 1,0-18 0,-1 17-1,1-17 32</inkml:trace>
  <inkml:trace contextRef="#ctx0" brushRef="#br0" timeOffset="95743.1396">24536 6385 0,'17'0'31,"1"0"0,-18-17-15,18 17-16,-1-18 16,-17-17-1,0 17 1,0-17-16,0 17 31,0 1 32,-17 17-48,17 17 1,0 1 0,0 17-16,0 0 31,0-17-31,0 0 15,0-1 1,0 19-16,17-19 31,1-17 16,0 0-31,17 0-16,18-35 15,-18 0 1,-17 17-16,-1 0 16,1 1-1,0 17 32,-1 0-31,1 0-1,-18 17 1,17 1-16,-17 17 31,0-17-15,36-36 93,-19 1-109,1-1 16,0 0-16,-1 1 16,19 17 46,-19 17-46,-17 1-16,0 17 15,0-17-15,0 0 16,0 17 0,0-18-16,0 1 15,18 0 16,-18-36 32,0-52-63,0 17 16</inkml:trace>
  <inkml:trace contextRef="#ctx0" brushRef="#br0" timeOffset="96404.0227">25100 5997 0,'0'18'63,"0"35"-63,0 0 16,0 0-1,0 0-15,0-18 16,0 0-16,0 18 15,0 0-15,0-18 16,0-17-16,0 17 16,-18-17 46,18-54-31,0-16-15,0-1 0,0 17-16,0 1 15,18 35-15,-18-18 16,18 18 0,-1 0-1,1 0 1,0 18 15,-18 0-31,0 17 16,0-17-1,0-1-15,0 1 16,0 0 0,0 17 15</inkml:trace>
  <inkml:trace contextRef="#ctx0" brushRef="#br0" timeOffset="96974.5046">24553 6138 0,'0'0'0,"18"-17"0,0-1 15,-1 0 1,1 1-1,0 17 1,-1 0 31,1 0-47,-1 0 16,1 0-1,17 17 1,-35 19-1,0-1 1,0-17-16,0 17 16,0-17-16,0 17 15,0-18-15</inkml:trace>
  <inkml:trace contextRef="#ctx0" brushRef="#br0" timeOffset="97195.9061">24624 6703 0,'0'0'0</inkml:trace>
  <inkml:trace contextRef="#ctx0" brushRef="#br0" timeOffset="97396.8784">24624 6703 0</inkml:trace>
  <inkml:trace contextRef="#ctx0" brushRef="#br0" timeOffset="100860.8959">17886 7514 0,'-53'0'62,"53"53"-46,-18-18-16,1 18 15,-19 0 1,36-18-16,0-17 16,0 0-1</inkml:trace>
  <inkml:trace contextRef="#ctx0" brushRef="#br0" timeOffset="101324.6554">17921 7585 0,'18'0'31,"-1"0"-16,1 35-15,17 0 16,-17-17 0,17 35-16,-35 0 15,36 0-15,-19-18 16,1-17-16,17 35 16,-17-36 30</inkml:trace>
  <inkml:trace contextRef="#ctx0" brushRef="#br0" timeOffset="102022.4104">17833 7673 0,'0'-18'16,"35"18"0,0 0-1,18 0-15,0 0 16,-17 0-16,-1 0 15,0 0-15,0 0 16,-17 0-16,17 0 16,-17 0-16,17 0 15,-17 0 1</inkml:trace>
  <inkml:trace contextRef="#ctx0" brushRef="#br0" timeOffset="102680.6788">18468 7638 0,'0'17'32,"0"36"-17,0-35-15,18 35 16,-1-18-16,1 0 15,-1-17 17,1-18 30,53-35-62,-54-18 16,36-35-16,-35 70 15,-1-35-15,19-18 16,-19 54-16,1-18 16,0-1-1,-18 19 1,0-1 62</inkml:trace>
  <inkml:trace contextRef="#ctx0" brushRef="#br0" timeOffset="104198.1562">19262 7532 0,'0'17'110,"0"1"-95,0 0 1,0-1 0,17-17 46,1 0-31,0-53-15,-1 36 0,-17-1-16,18 53 109,-18 18-93,0-17-16,0 17 15,0-1-15,0-34 16,0 17-16,0-17 15,0 0 1,0-1 0,35-70 109,-35 0-125,18 18 15,-18-18-15,0-17 16,0 34-16,17 19 16,-17-18-16,36-36 15,-36 53 1,17-17-1,1 17 1,-18 1 0,18 17-1,-1 0 17,1 0-17,0 0-15,-1 0 31,18 17-31,-17 1 16,0-18 0,-18 18-16,0-1 15,0 19-15,0-19 32,0 1-17,0 0 1,0-1-1,-18 1-15,-35-1 16,36-17 0,-1 18-1,0-18 1,1 0-16,-1 0 31,18 35 47,0-17-62,18-18 0,-1 18-1,1-18 1,17 35-16,0-17 15,18-18 1,-53 17 0,18 1-16,17-1 47,-17-17-32,-18 18 1,18-18-1,-1 35 1,1-35-16,35 0 16</inkml:trace>
  <inkml:trace contextRef="#ctx0" brushRef="#br0" timeOffset="104548.2147">20355 7620 0,'0'0'0,"18"0"0,17 0 15,0 0 1,1 0-16,-36-18 15,17 18-15,1 0 16,0 0-16,-1-17 16,1 17-1,0 0 1,-1 0 15</inkml:trace>
  <inkml:trace contextRef="#ctx0" brushRef="#br0" timeOffset="105044.9047">20567 7426 0,'35'0'15,"-17"0"1,17 0-1,-17 0-15,-1 18 16,19-18-16,-19 17 16,19 1-1,-19 0 1,1 17 0,-18-18-1,0 19 16,-18-19-15,1 19-16,-1-1 16,-17 0 15,17-35 16,0 0-32</inkml:trace>
  <inkml:trace contextRef="#ctx0" brushRef="#br0" timeOffset="105749.7461">21643 7620 0,'35'0'16,"-17"-18"-16,17 1 78,-17-36-78,-1 0 16,1 18-16,0-1 15,-1-34-15,-17 52 16,0 89 109,0-54-125,0 36 15,0 0-15,0 0 16,0-35-16,0 17 16,0 0-16,0 1 15,0-19 1,0 1 0,18-1-16</inkml:trace>
  <inkml:trace contextRef="#ctx0" brushRef="#br0" timeOffset="106542.721">22507 7444 0,'18'0'79,"17"0"-79,18 0 15,0 0-15,0 0 16,35 0-1,-35 0-15,-18 0 16,1 0-16,-19 0 16,1 0-16,-1 0 15</inkml:trace>
  <inkml:trace contextRef="#ctx0" brushRef="#br0" timeOffset="107021.9462">22878 7320 0,'17'0'15,"1"0"-15,17 0 16,-17 0-16,-1 0 15,-17 18-15,36-1 16,-19 1 0,1 0-1,-18 17 1,0 0 15,-18-17-15,18 0-16,-17-1 15,17 1 1,-18-1-16,0-17 16,18 18 31,-17-18-16</inkml:trace>
  <inkml:trace contextRef="#ctx0" brushRef="#br0" timeOffset="108295.9107">23389 7426 0,'0'0'15,"18"0"-15,-1 0 0,1 0 32,0-35-32,-1 35 15,1 0 1,0-18-1,17 0-15,0-17 16,-17 17-16,52-52 16,-17 35-1,-35-1-15,35 1 0,-36 17 32,-17 1-32,0-1 15,0 1 1,0-1-1,-17 18 17,-18 18-1,17 34-15,18-16-16,0 17 15,0-36-15,0 19 16,0-1-16,0 0 15,0-17-15,0 17 16,0-17-16,0 35 16,0-36-1,18 19-15,-1-36 32,1 0-17,-1 17 16,36-17 1,-35 0-17,0-17-15,-1-1 16,1-17-16,0 17 16,-1 0-1,-17 1 16,18 17 32,-18 35-47,0-17-1,0 17 1,0-17-1,18-18 64,17 0-64,0-18 1,0 18-1,1 0-15,-19 0 16,1 0 0,0 0 15,-18 18-31,17-18 16,-17 35-1,0-18 1,0 1-16,0 0 15,0-1-15,18 1 32,-1 0-1,1-18 16,53-71-47,-36 18 15</inkml:trace>
  <inkml:trace contextRef="#ctx0" brushRef="#br0" timeOffset="108941.1834">24448 7003 0,'17'35'32,"-17"18"-17,0-18-15,0 18 16,0 18-16,0-36 15,0 0-15,0 0 16,0 1-16,0 17 16,0-36-1,0 1-15,0 0 16,18-18 93,-18-18-109,35-17 16,-17 17 0,-1 18 15,1 0 16,-18 18-47,18-1 15,-18 19 1,0-19 0,0 1-1</inkml:trace>
  <inkml:trace contextRef="#ctx0" brushRef="#br0" timeOffset="109558.4024">23971 7285 0,'0'-18'47,"0"1"-16,18-1-31,0 0 31,-1 18 16,1 0-31,17 0 15,-17 0 0,-18 18 16,0 0-31,0-1-1,0 18 1</inkml:trace>
  <inkml:trace contextRef="#ctx0" brushRef="#br0" timeOffset="113980.4053">16316 4745 0,'0'17'16,"18"19"0,-18 17-16,35 35 15,-35-18-15,0 19 16,0 16-16,0 37 16,0-37-16,18 72 15,-18-18 1,0 35-16,17-36 15,1-17-15,35 36 16,-53-36-16,17 0 16,1-17-16,17-19 15,-17-16-15,0 34 16,-18-70-16,17 17 16,18 36-16,-17-17 15,-18-1-15,0-18 16,0 1-16,18-1 15,17 1-15,-35-36 16,0 1-16,0-1 16,18 18-16,-18-36 15,0 1-15,0 17 16</inkml:trace>
  <inkml:trace contextRef="#ctx0" brushRef="#br0" timeOffset="123877.2546">10336 6227 0</inkml:trace>
  <inkml:trace contextRef="#ctx0" brushRef="#br0" timeOffset="124645.7099">10389 6138 0,'-53'18'109,"36"-18"-109,-36 18 16,35-18-16,-52 35 16,17-17-16,-18-18 15,1 0-15,17 0 16,-18 0-16,53 0 16,-34 0-16,16 0 15,1 17-15,17-17 16,1 0-1</inkml:trace>
  <inkml:trace contextRef="#ctx0" brushRef="#br0" timeOffset="125413.699">9790 5980 0,'-18'0'47,"0"0"-31,-17 17-1,0-17-15,17 0 0,-17 35 16,0-17-16,-1-18 16,1 18-16,0-1 15,-1 1 1,1 0-16,-18 17 15,18-17-15,0 17 16,17-35-16,-17 35 16,17-17-1,1-18 1,-1 17 0,18 1 62,18 17-78,17-17 15,18 0-15,0-18 16,35 53-16,-35-36 16,-18-17-16,18 18 15,-18-1-15,0 1 16,1-18-16,-19 18 15,19-18-15,-19 0 16,1 0-16,0 0 16,-1 0-1</inkml:trace>
  <inkml:trace contextRef="#ctx0" brushRef="#br0" timeOffset="132181.4698">22490 12718 0,'0'17'157,"0"1"-157,0 35 15,0-18 1,0 0-16,0-17 15,0 0-15,0-1 16,0 1-16,0 0 16,0-1-1,0 19 17,0-19 14,0 1-30,0-1 0,0 1-16,0 0 15,0-1 1</inkml:trace>
  <inkml:trace contextRef="#ctx0" brushRef="#br0" timeOffset="132828.2024">22525 12929 0,'0'0'0,"17"0"0,1 0 15,0 0-15,-1 0 16,19-17-16,-19 17 16,19 0-1,-19 0-15,1-18 16,0 18-16,-1 0 15,1 0-15,-1 0 16,1 0-16,0 0 16,-18-18-16,53 18 15,-18 0-15,-17 0 16,17 0 0,0 0-16,18-35 0,-35 35 15,17 0 1,0 0-1,-17 0-15,0 0 0,-1-18 16</inkml:trace>
  <inkml:trace contextRef="#ctx0" brushRef="#br0" timeOffset="133293.0693">23248 12718 0,'18'35'78,"-1"18"-62,1 17-16,-18-17 15,0 0-15,18-17 16,-18-19-16,0 1 15,0-1-15,0 1 16</inkml:trace>
  <inkml:trace contextRef="#ctx0" brushRef="#br0" timeOffset="133952.3258">23054 12541 0,'18'0'32,"17"0"-32,0 18 31,1-18-31,-19 18 16,18-1-1,-17 1 1,0-1-16,-18 1 0,17 17 15,1-17 1,-18 0 0,0-1 15,18-17-31,-18 18 47,0 0-47,0-1 15,0 18 1,0-17-16,-18 17 16,0-35-16,1 18 15,-19 0-15,1 17 16,18-35-16,-1 0 16,0 0-16,1 18 15,-1-18-15,-17 0 16,17 0-1,-17 0-15,17 35 16,0-35-16,1 0 16</inkml:trace>
  <inkml:trace contextRef="#ctx0" brushRef="#br0" timeOffset="134828.5222">22789 12700 0,'0'18'31,"-17"-18"-15,-1 17-1,1-17-15,17 18 16,-18-18-16,0 18 16,-17-1-1,17 1-15,1-18 16,-1 17 0,0 1-16,1 0 31,-1-18-31,18 35 31,0-17-31,-18-1 16,1 1-16,17 0 15,0 17 1,0-17 78</inkml:trace>
  <inkml:trace contextRef="#ctx0" brushRef="#br0" timeOffset="140412.6753">22542 12083 0,'0'-18'47,"18"0"-16,0 1-15,-1-19 31,1 19-32,-18-36 1,0 35-1,0 1 1,0 52 140,0-17-156,0 17 16,0-18-16,0 19 16,0 17-16,0-36 15,0 1-15,0 17 16,0-17-16,18-1 15,-18 1 64,17-18-48</inkml:trace>
  <inkml:trace contextRef="#ctx0" brushRef="#br0" timeOffset="141320.1969">22913 11765 0,'18'0'78,"17"18"-62,-35-1 0,17 1-1,-17 0-15,0-1 16,0 1-16,0 0 16,0 17-16,0 0 15,0-17 1,0 35-16,-17-36 15,17 1-15,-18 0 16,1 17 0,-1-35-16,0 18 15,18-1-15,-17-17 16,-1 0-16,0 0 31,18 18 32,0-1-16,36-17-16,-1 0-31,-17 0 15,-1 0-15,18 0 16,-17 0 0,0 0-1,-1 0 1,1 0 31,17 0-47,-17 0 15,0-17-15,-1 17 16,1-18-16</inkml:trace>
  <inkml:trace contextRef="#ctx0" brushRef="#br0" timeOffset="141804.9351">23319 11853 0,'0'36'47,"-18"17"-31,18-18-16,0 0 16,0-17-16,-18 52 15,18-34 1,0-19-16,0 18 15,0-17 17</inkml:trace>
  <inkml:trace contextRef="#ctx0" brushRef="#br0" timeOffset="142267.242">23354 11906 0,'18'0'0,"-1"0"31,1 0-31,17 0 16,-17 0 0,-1 0-1,-17 18 1,18 0-16,-18-1 31,18 1 0</inkml:trace>
  <inkml:trace contextRef="#ctx0" brushRef="#br0" timeOffset="142652.9456">23636 11889 0,'0'17'47,"-18"19"-32,1 16-15,-1-34 16,18 0-1,-17 17 1,17-17 15</inkml:trace>
  <inkml:trace contextRef="#ctx0" brushRef="#br0" timeOffset="143098.7577">23618 11959 0,'18'0'47,"0"0"-31,-18 18-1,17 17-15,-17-17 16,18 17-16,-18-17 15,18 17-15,-1 0 16,-17-17-16,0-1 16,0 1-16,0 0 15,36 17-15,-36-17 32,0-1-32</inkml:trace>
  <inkml:trace contextRef="#ctx0" brushRef="#br0" timeOffset="144228.2995">23777 11465 0,'18'0'78,"-1"0"-63,1 0 1,0 0 0,-1 0-1,1 0 1,0 0 0,-1 0-1,1 0 1,0 0-1</inkml:trace>
  <inkml:trace contextRef="#ctx0" brushRef="#br0" timeOffset="144844.6859">23936 11342 0,'18'0'46,"-1"0"-46,1 17 16,0-17 0,-1 18-1,1 0 1,17 17-16,-35-17 16,18-1-1,-18 1 1,0 0-1,0-1 17,0 1-17,0-1 1,-18 1 31,0-18 0</inkml:trace>
  <inkml:trace contextRef="#ctx0" brushRef="#br0" timeOffset="145668.6868">24342 11254 0,'0'-18'63,"17"0"-17,-17-17-30,0 17 0,0 1-1,0-1 1,0 71 109,0-18-109,0 18-16,0-17 15,0-1-15,0-18 16,0 19-16,0-1 15,0-17 1</inkml:trace>
  <inkml:trace contextRef="#ctx0" brushRef="#br0" timeOffset="146171.4663">24589 11254 0,'-18'35'78,"-17"18"-62,-1 17-16,1 19 15,35-54-15,0 0 16,-35 36-1,35-36 1,0-17-16</inkml:trace>
  <inkml:trace contextRef="#ctx0" brushRef="#br0" timeOffset="147215.0213">24642 11501 0,'17'0'93,"1"17"-77,-1-17-16,-17 18 31,18 17-31,-18-17 16,0 17-1,0-17 1,0 17 0,0 0-1,0-17 1,-18 0 15,1-18 0,-1 0-15,1 17 93,17 1-77,17-18-17,1 0 17,-18 17-32,17-17 31,1 0-16,0 0-15,-1 0 141</inkml:trace>
  <inkml:trace contextRef="#ctx0" brushRef="#br0" timeOffset="147915.2989">24730 11501 0,'-36'52'47,"36"-34"-31,0 0-16,0 35 16,0 0-16,0-36 15,-17 36-15,17-35 16,0 17-16,0-17 15,0 17 1</inkml:trace>
  <inkml:trace contextRef="#ctx0" brushRef="#br0" timeOffset="148387.4438">24959 11536 0,'0'35'47,"0"-17"-32,0 35-15,0-36 16,0 19-16,0-1 16,0 0-16,-18-35 15,18 35-15,0-17 16</inkml:trace>
  <inkml:trace contextRef="#ctx0" brushRef="#br0" timeOffset="149613.4383">24924 11483 0,'0'-18'16,"17"18"15,1 0 0,0 0-15,-1 36 0,19 16-1,-36 1 1,0-35-1,0 17-15,0-17 16,0 0-16,0-1 16,0 1-16,0 0 15,0 17-15,0-18 47,0 1-31,-18 17-1,0-35 32,1 0-15,-1 0-17,36 0 79,-1 0-94,1 0 16,0 18 15,17 0-16,-35-1-15,17-17 32,1 0-17</inkml:trace>
  <inkml:trace contextRef="#ctx0" brushRef="#br0" timeOffset="152428.8632">24747 10777 0,'0'0'0,"-17"0"16,-1 0-1,0 0 17,1 18-32,-18-18 15,17 0 1,18 18 0,-18-1-16,-17-17 31,35 18-16,-35-18 1,17 18-16,18-1 16,-35-17-1,17 0-15,18 18 16,-35-18-16,17 17 16,1 1-1,-19 17-15,19 1 16,-1-1-1,0-35-15,1 18 16,-1-1-16,0 18 16,1 1-16,17-1 15,-53 18-15,53-18 16,0 1 0,0-1-16,0 18 15,0-36 1,0 19-16,0-1 15,0 0-15,0 0 16,18 18-16,-1-35 16,36 35-16,-18-18 15,-17 1-15,35-19 16,-18 18-16,-17 1 16,35-1-16,-36-17 15,1-1-15,17 19 16,-17-19-16,35 18 15,-35-17-15,-1 0 16,36-1-16,-35 1 16,17-18-16,-17 18 15,35 17-15,-1-17 16,-16-18 0,-19 0-1,1 17-15,0 1 16,-1-18-16,19 0 15,-1 0 1,0 0 0,-17 0 15,-1 0 16</inkml:trace>
  <inkml:trace contextRef="#ctx0" brushRef="#br0" timeOffset="153350.8015">24730 10830 0,'17'0'16,"-34"0"-16,52 0 16,-17 0-16,-1 0 15,1 0 1,0 36 0,17-19-16,-18 1 15,19 17-15,-19-17 16,1 17-16,17 0 15,-35-17-15,18 35 16,0-18-16,-1 18 16,1 0-1,-1-35 1,-17 17 0,18 0-16,-18 0 15,18-35-15,-18 36 16,0-1-16,0 0 15,17 1-15,19-19 16,-36 18-16,0 18 16,0-35-16,0 17 15,17-17-15,-17 17 16,0 1 0,0-19-16,36 1 15,-36-1 1,0 1-16,0 0 15,0-1 1,0 1 0,0 0 31,0-1 31,-18-17-63</inkml:trace>
  <inkml:trace contextRef="#ctx0" brushRef="#br0" timeOffset="159573.1764">23372 9296 0,'35'0'31,"-18"0"-15,1-18-16,0 0 16,-1 18 15,-17-17 16,0-18-47,0-18 15,18 35-15,-18-17 16,0-1-16,0 1 16,18 17-16,-18 1 31,0 34 78,0 1-93,0 17-16,0 18 15,0 36 1,0-54-16,0 0 16,0 18-16,0-35 15,0 35-15,0-18 32</inkml:trace>
  <inkml:trace contextRef="#ctx0" brushRef="#br0" timeOffset="160628.7783">23724 9313 0,'18'0'79,"0"0"-79,-1-35 15,1-18-15,-18 36 16,35-1-16,-35-17 15,18 17-15,-18-17 16,17 35-16,1-18 16,-18 0-16,0 1 109,35 17-93,-17 35-1,0-17 1,-18 35-16,17-36 16,-17 1-16,18 17 15,0-17-15,-1-18 47,1 0-31,-1 0-16,19 0 15,17-18-15,-36 1 16,36-36 0,-35 35-16,-1 0 15,-17 1 1,0-19 46,18 36 1,-18 36-32,0-1-15,0 0-16,18-17 15,-18 0 1,0-1-16,17 1 16,-17-1 46</inkml:trace>
  <inkml:trace contextRef="#ctx0" brushRef="#br0" timeOffset="161531.2913">24712 9031 0,'-18'-35'94,"1"35"-47,-1 0-31,1 0-16,-1 0 15,0 0 1,1 35-16,17-17 15,-18 17-15,18-17 16,0-1 0,0 1-16,0 0 15,0-1 17,0 1-32,18-18 31,-1 18 0,1-18-15,0 0-1,-1 0 17,1 17-32,-1 1 31,-17 17 0,0-17-31,0 17 31,0-17-31,0-1 16,0 1 0,0 0-1,0-1 1,-17-17-1,-1 0 1,1 0 0,-1 0-1,0 0 1,1 0-16,-1 0 31,0 0-31,1 0 16</inkml:trace>
  <inkml:trace contextRef="#ctx0" brushRef="#br0" timeOffset="162917.3258">25188 8819 0,'-17'0'93,"-107"-52"-93,54 34 16,17 0-16,-35 1 16,-1 17-16,1-18 15,18 0-15,-19 18 16,1-17-16,18 17 15,17-18-15,-18 18 16,18 0-16,-17 0 16,-1 0-16,1 0 15,17 0-15,-18 0 16,1 0-16,34 0 16,-34 0-16,17 35 15,18-35 1,-1 0-16,-17 36 15,18-36-15,-18 0 16,18 35-16,0-17 16,-36 17-16,18-18 15,18 19-15,-18-19 16,35 19-16,-35-1 16,18-17-16,17 17 15,1-18-15,-18 19 16,35-19-1,-18 1-15,18 0 16,0-1 0,0 36-1,0-35-15,0 17 16,0 18-16,0-18 16,18 54-16,-18-54 15,35 18-15,0-18 16,0 53-16,1-53 15,-1 1-15,-17 17 16,17-36-16,35 54 16,1-54-16,-36 19 15,1-19 1,16-17-16,1 36 16,0-19-16,35-17 15,-52 0-15,52 0 16,-35 0-16,17 0 15,-17 0-15,18 0 16,-18 0-16,0 0 16,-18 0-16,18 0 15,0 0-15,0 0 16,-18 0-16,0 0 16,1-17-16,34 17 15,-17-18-15,-18-17 16,1 35-16,-19 0 15,36-18-15,-18 0 16,1 1-16,-19-1 16,36-17-16,-35 35 15,0-18-15,34-17 16,-34 0-16,0 35 16,-1-36-16,1 19 15,0-1-15,17-17 16,-35 17-1,18-35-15,-18 36 16,0-1 0,35-17-16,-18-18 15,-17 18 1,0-1-16,18 1 16,-18 17-1,0-34 1,0 16-1,0 19-15,0-19 16,0 19 15,-35 17 47</inkml:trace>
  <inkml:trace contextRef="#ctx0" brushRef="#br0" timeOffset="164232.1452">24924 8767 0,'17'0'78,"19"35"-63,-19 0 1,1 0-16,0 1 16,-1 17-16,1-18 15,-1 18 1,1 0-16,-18-18 15,35 18-15,-35-18 16,18-17-16,-18-1 16,0 19-16,0-19 15,0 1-15,0 0 16,0-1 0,0 1-16,0 0 109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8-28T10:51:52.8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3916 7461 0,'-18'-17'93,"1"17"-77,-1 0 0,-17 0-16,-71 0 15,18 0-15,-54 0 16,19 0-16,-53 0 16,-1 0-16,19 0 15,34 0-15,-35 0 16,36-18-16,35 18 15,35 0-15,0 0 16,17 0-16,1 0 16,18 0 31,-1 0-32,0 0-15,1 18 16,-19-18-16,19 17 15,-19 1-15,-16 0 16,16-18 0,-17 17-16,-17 1 0,17-1 15,18-17 1,-18 0-16,17 18 16,19 0-16,-36-18 15,18 35 1,17-35-16,0 18 15,1-1 1,-1-17-16,0 18 16,1 17-16,-36 18 15,53-35-15,-18-1 16,-17 36-16,0 18 16,17-36-16,-17 36 15,-18 35-15,18-36 16,17 36-16,-17 0 15,17-36-15,-17 71 16,-1-35-16,19 18 16,17-1-16,0 18 15,-18-35-15,-35 35 16,53-17-16,0 17 16,-17 0-16,-1 0 15,18-17-15,0 34 16,0 1-16,0 17 15,0-17 1,0 0-16,0 35 16,0-35-16,0-18 15,0 0-15,0 0 16,0-17-16,0 34 16,0 36-16,0-35 15,0 53-15,0-1 16,0 54-16,0-53 15,0-1-15,0 19 16,0-54-16,0 71 16,0-35-16,0-54 15,0 1-15,0 17 16,0-70-16,0 71 16,0-36-16,0-35 15,0 17-15,0-35 16,0 18-16,0-35 15,0-36-15,0 36 16,18-19-16,-1 37 16,1-36-16,-1-1 15,1-16-15,0-1 16,-1 18 0,-17-18-16,53 53 0,-35-52 15,0-1 1,35 18-16,-53-18 15,52 18-15,1 0 16,0 18-16,-17-36 16,-1 0-16,35 36 15,-17-18-15,18-18 16,-18 0-16,35 18 16,-17 0-16,17 0 15,0 0-15,0-18 16,-17 36-16,34-18 15,-16-36-15,-36 1 16,35 35-16,-53-36 16,18-17-16,0 36 15,0-19-15,0-17 16,-18 18-16,18-18 16,-35 0-16,17 0 15,18 0-15,-18 0 16,0 0-16,18 0 15,-17 0-15,-1 0 16,-18 0-16,19 0 16,-19 0-16,1 0 15,17 0 1,1-18-16,-1 1 16,18-1-16,-18-17 15,18-18-15,0 18 16,0-18-16,-36 35 15,72-53-15,-1 1 16,-71 52-16,36-35 16,-35 0-16,17 18 15,18-18-15,0-17 16,-35 52-16,35-70 16,-36 35-16,19-18 15,17-17-15,17 0 16,-17-18-16,-35 53 15,35-35-15,-1-18 16,-16 53-16,-19-17 16,-17 17-16,0 0 15,18-35-15,17 17 16,-17 1-16,0-19 16,-1 1-16,1 0 15,-1 17-15,-17 1 16,18-36-16,35-17 15,-35 17-15,-1 18 16,-17-18-16,18-18 16,17-17-1,1 35-15,-19-35 16,1 18-16,-1-1 16,1 36-16,0-35 15,-1 70-15,19-36 16,-36 37-16,0-19 15,0 53-15,0-35 16,17 18-16,-17 0 16,0 0-16</inkml:trace>
  <inkml:trace contextRef="#ctx0" brushRef="#br0" timeOffset="4362.6749">3898 7497 0,'0'0'0,"18"0"47,-1 0-47,19 0 16,-19 0-1,19 0-15,-19 0 16,1 0-16,35 35 16,-35-18-16,34 36 15,-16-17-15,-19-1 16,19 0-16,-1 36 15,-17-36-15,-1 0 16,-17-17-16,35 70 16,-17-53-16,0-17 15,-18 35-15,0-35 16,35 35-16,-35-36 16,0 18-16,0-17 15,0 17-15,0 1 16,0-1-1,18 0-15,-18-17 16,17 52-16,-17-17 16,36 0-16,-36 35 15,17 1-15,-17-19 16,0 36-16,18-35 16,17 52-16,-35-52 15,0 34-15,18-16 16,-1-1-16,1 35 15,17 36-15,-35-53 16,18 53-16,0 17 16,-1-17-16,19-53 15,-19 17-15,1 18 16,-18-53-16,17 18 16,-17 18-16,0-19 15,0 1-15,0 0 16,0-53-16,0 18 15,0-1-15,0 1 16,0-1-16,0 54 16,0-36-16,0 0 15,0 71-15,0-53 16,0 35-16,0-18 16,36 18-1,-36-17-15,0 17 0,0-53 16,0 18-1,0 18-15,0-72 16,0 19-16,0 0 16,0-19-16,0 19 15,0-18-15,0 0 16,0-18-16,0 18 16,0-18-16,0 1 15,0-1-15,0-17 16,0 34-16,0-34 15,0 35-15,0-18 16,0-17 0,0 0-1</inkml:trace>
  <inkml:trace contextRef="#ctx0" brushRef="#br0" timeOffset="10250.6224">6491 7497 0,'-18'0'94,"1"0"-79,-1 0 1,1 0 15,-1 0-31,-17 0 16,17 0 15,0 0-15,-17 0-1,17 0 1,1 0 0,-1 0-16,18 17 15,-17-17-15,-1 0 16,-17 18-16,-1-1 31,19 1-15,-1-18 15,0 0-15,18 18-1,-17-1 16,-1 1-15,18 35 0,0 0-16,-35-18 15,35 0-15,0 18 16,0-17-16,0 17 16,0-1-16,0 1 15,0-17-15,0 34 16,18-52-16,17 35 15,-18-36-15,19 1 16,-19 0-16,19-18 16,-1 0-16,18 17 15,-18 1-15,-17 0 16,35-18-16,-18 0 16,35 35-16,-34 0 15,34-35-15,-34 0 16,17 0-16,17 0 15,36 18-15,-53-18 16,35 0-16,-17 17 16,34-17-1,1 0-15,0 36 16,-35-19-16,87 1 16,-34 0-16,-1 17 15,-34-35-15,16 17 16,-16-17-16,-19 0 15,36 0-15,-36 0 16,72 0-16,-54 0 16,35 0-16,18 0 15,18 0-15,35 0 16,-17 0-16,17 0 16,-36 0-16,19 0 15,-19 0-15,1 0 16,-18 0-16,-17 0 15,-18 0-15,35 0 16,-53 0-16,0 0 16,18 0-16,17 0 15,-52 0-15,17 0 16,53 0-16,-35 0 16,-18 0-16,-17 0 15,35 0-15,-36 0 16,36 0-16,18 0 15,-19 0-15,1 0 16,0 0 0,-18 0-16,18 0 15,35 0-15,-35 0 16,35 0-16,-17 0 16,17 0-16,-18 0 15,1 0-15,-19 0 16,1 0-16,-35 0 15,52 0-15,-34 0 16,-1 0-16,18 0 16,-36 0-16,71 0 15,-17 0-15,17 0 16,18 0-16,-18 0 16,17 0-16,19 0 15,-18 0-15,-18 0 16,17 0-16,19 0 15,-71 0-15,70 0 16,-88 0-16,53 0 16,-17 0-16,-1 0 15,-34 0-15,34 0 16,36 0-16,-1 0 16,19 0-16,-18 0 15,-1 0 1,19 0-16,-1 0 15,1 0-15,-19 0 16,1 0-16,17 0 16,54 0-16,-36 0 15,-18 0-15,36 0 16,-18 0-16,-18 0 16,18 0-16,-35 0 15,35 0-15,18 0 16,-36 0-16,18 0 15,-70 0-15,17 0 16,-18 0-16,-52 0 16,70 0-16,-53 0 15,18 0-15,0 0 16,17 0-16,1 0 16,-19 0-16,19 0 15,17 0-15,-17 0 16,-1 0-16,-52 0 15,-1-17-15,18-1 16,-70 18-16,17-35 16,-17 17-1,0 18 17,-1-17-17,-17-19 1,18 1-16,-1 17 15,-17-34-15,0 16 16,0 1-16,0-18 16,0 35-1,0-17-15,0 0 16,-17 17-16,-1 1 16,1-1-16,17 0 15,-18 18-15,18-17 16,-18 17-16,1 0 15,-1 0 1,-35-18-16,35 0 16,-35 18-16,18-35 15,18 35-15,-36-17 16,0-19-16,17 19 16,-16 17-16,34-18 15,-70-17-15,-1-1 16,19 1-16,-1 17 15,1 1-15,-54-1 16,1-17 0,-1 17-16,-17 1 15,-17-1-15,-1-17 16,18 17-16,0 18 16,17-18-16,-17 1 15,18 17-15,-36 0 16,35 0-16,-17 0 15,0 0-15,0 0 16,0 0-16,0 0 16,0 0-16,0 0 15,-1 0-15,37 0 16,-37 0-16,54 0 16,-35 0-16,-1 0 15,54 0-15,-18 0 16,17 0-16,-17 0 15,0 35-15,-36-35 16,54 18-16,-36-18 16,35 0-16,-35 17 15,-17 19-15,-1-36 16,19 17 0,-1-17-16,-18 18 0,1 0 15,-36 34 1,89-52-16,-107 0 15,36 0-15,-18 0 16,1 0-16,16 0 16,37 0-16,16 0 15,1 0-15,0 0 16,0 0-16,-18 0 16,35 0-16,-52 0 15,35 0-15,-53 0 16,17 0-16,-17 0 15,0-17-15,-18 17 16,-35 0-16,-17 0 16,-1 0-16,18 0 15,53 0-15,0 0 16,35-18-16,-18 18 16,54 0-16,-54 0 15,36 0-15,0 0 16,17 0-16,-70 0 15,18 0-15,-36 0 16,0 0-16,-17 0 16,35 0-1,-53-53-15,35 36 16,18-1-16,17 18 16,54 0-16,-18 0 15,-1 0-15,36 0 16,-17 0-16,35 0 15,-54 0-15,37 0 16,-19 0-16,0 0 16,-17 0-16,18 0 15,-18 0-15,-1 0 16,19 0-16,-1 0 16,1 0-16,-1 0 15,-17 0-15,35 0 16,-35 0-16,35 0 15,-18 0-15,18 0 16,18 0-16,-35 0 16,-1 0-16,18 0 15,-17-18-15,17 18 16,0 0-16,17 0 16,-34-17-16,17 17 15,-18 0-15,1 0 16,-18 0-1,17 0-15,1-18 0,-1 18 16,-35 0 0,0 0-16,0-18 15,18 1-15,-18-18 16,-17 35-16,17-18 16,0 0-16,-17 1 15,17 17-15,35-36 16,1 36-16,17 0 15,0 0-15,0-17 16,0 17-16,36 0 16,-19 0-16,19-18 15,-36 18-15,35 0 16,0 0-16,1 0 16,-1 0-16,-17 0 15,0 0 1,17 0-16,0 0 15,1 0-15,-19 0 16,1 0-16,18 0 16,-1 0-16,-17 0 15,17 0-15,0 0 16,-17 0-16,17 0 16,-34 0-1,34 0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8-28T10:52:25.1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7461 4957 0,'-17'0'125,"-1"0"-125,-17 0 16,17 0-1,-17 0-15,0 0 16,-18 0-16,-18 0 16,18 0-16,-17 0 15,-1 0-15,0 0 16,-17 0-16,18 0 15,-18 0-15,17 0 16,18 0-16,0 0 16,-17 0-16,52 0 15,-35 0 1,18 0-16,-1 0 16,-34 0-16,17 0 15,-18 17-15,-17-17 16,-18 18-16,18-18 15,-18 17-15,1 1 16,34-18-16,-17 35 16,0-17-16,52-18 15,-34 0-15,-36 18 16,0-1-16,18 1 16,0-18-16,17 18 15,1-1-15,17-17 16,-18 0-16,-17 35 15,53-17-15,-1 0 16,1-18-16,-18 17 16,0 1-16,18 0 15,-18-1-15,18 1 16,0 0-16,-1 17 16,1-35-16,0 35 15,-1-17-15,19-1 16,-36 19-16,0-1 15,18 0-15,17 1 16,-53-1 0,36 0-16,18 18 15,-36-18-15,0 53 16,17-70-16,-34 88 16,52-53-16,-17 17 15,17 19-15,1-19 16,17-17-16,0 18 15,0 34-15,0-34 16,0 0-16,0-1 16,0 54-16,35-19 15,0-34-15,18 17 16,0-35-16,0 35 16,18-17-16,-36-36 15,71 36-15,-36-18 16,-17-18-16,53 18 15,-35 0-15,-1 0 16,36-36-16,17 71 16,1-52-16,35 52 15,-18-35-15,-35-18 16,35 36-16,0-1 16,-53-52-16,71 70 15,-53-53 1,-1 18-16,-34-53 15,17 18-15,18 17 16,-18 0-16,0-35 16,18 18-16,-18-18 15,71 35-15,0-17 16,-36 0-16,71-1 16,18 19-16,0-36 15,17 17-15,-35-17 16,18 35-16,-36-35 15,36 18-15,-18-18 16,53 0-16,-36 0 16,1 0-16,-18 0 15,35 0-15,-17 0 16,-53 0-16,35 0 16,0 0-16,-18 0 15,18 0-15,-17 0 16,17 0-16,17 0 15,-52 0-15,88 0 16,-53 0-16,0 0 16,35 0-16,18 0 15,-35 0-15,53-70 16,-54 70 0,1 0-16,0 0 15,-1 0-15,1 0 16,-36 0-16,36 0 15,0 0-15,17 0 16,-17 0-16,-18 0 16,35 0-16,-35 0 15,-18 0-15,71 0 16,-70 0-16,17 0 16,-35 0-16,52 0 15,-52 0-15,53 0 16,-71 0-16,35-18 15,-35 0-15,-53 18 16,18-35-16,-35 35 16,-1 0-16,36 0 15,-35-18-15,70 1 16,-35-1-16,-1-35 16,37 53-16,-19-17 15,-52-1-15,105-17 16,-35 17-16,-17 0 15,-1-35 1,1 36-16,-36-18 0,70-36 16,-87 53-1,17-35-15,-52 36 16,52-36-16,-53 35 16,18-17-16,-18 0 15,18-1-15,53-34 16,-71 17-16,36 0 15,-18-18-15,-18 54 16,36-54-16,-36 36 16,0 0-16,18-18 15,-35 35-15,52-52 16,-52 52-16,-1-17 16,-17-1-16,53 1 15,-53 17-15,0 1 16,0-36-16,18 35 15,-18-17-15,0 17 16,0-35-16,0 36 16,0-18-1,0 17-15,0 0 16,0 1 0,0-1-16,0-17 15,0 17 1,-18 0-1,1-17-15,-19 0 16,-16-36-16,-19 54 16,18-54-16,-53-17 15,0 17-15,1 1 16,-54-1-16,53 36 16,-17-36-16,52 36 15,-35-35-15,-35 17 16,106 35-16,-36-17 15,1 35-15,-1-36 16,18 36-16,-35-17 16,17-1-16,-34 18 15,16-35-15,-52 17 16,18 1-16,-54-1 16,-17-17-16,-17 17 15,-1-17-15,0 0 16,18-1-16,-17 19 15,-1-1-15,18-35 16,18 53-16,35-18 16,17 1-16,-52-18 15,52 17-15,-17 0 16,-18 1 0,1-19-16,-1 19 15,-35-19-15,-18 36 16,-17-70-16,-18 70 15,70-18-15,-17 18 16,71 0-16,17 0 16,0 0-16,-35 0 15,18 0-15,-18 0 16,35 0-16,-88 0 16,35 0-16,-35 0 15,53 0-15,0 0 16,-18 0-16,-35 0 15,35 0-15,18 0 16,0 0-16,18 0 16,-19 0-16,54 0 15,-88 0-15,52 0 16,-34 0-16,-1 0 16,35 0-16,-34-17 15,-36-19-15,53 36 16,17 0-16,-17-17 15,35-1-15,36 18 16,17 0 0,17 0-16,-17 0 15,18 0-15,17 0 16,-34 0-16,16 0 16,-17 0-16,0 0 15,1 0-15,16 0 16,-70-53-16,71 53 15,-88-18-15,35 1 16,-18 17-16,35-18 16,-17 18-16,0-17 15,0-1-15,35 18 16,-36-18-16,19 18 16,17 0-16,-18-17 15,1-19-15,-1 36 16,-17 0-16,18 0 15,-1-17-15,18 17 16,-17 0-16,17 0 16,17 0-16,-17 0 15,18 0-15,-18 0 16,18 0 0,17 0-16,-17 0 15,-18 0-15,18 0 0,-18 17 16,0 1-1,35-18-15,-17 0 16,17 0-16,-34 35 16,34-35-1,-17 0 1,17 18 15</inkml:trace>
  <inkml:trace contextRef="#ctx0" brushRef="#br0" timeOffset="3985.8851">9507 12100 0,'-35'0'31,"0"-17"-16,0 17-15,-18 0 16,-36 0-16,37-18 16,-72 0-16,18 1 15,0-1-15,-35 0 16,0 1-16,-18-1 16,-17 18-16,17-17 15,-52 17-15,52 0 16,-18 0-16,19 0 15,34 0-15,18 0 16,-17 0-16,52 0 16,-34 0-16,-1 0 15,0 0-15,-18 17 16,1 1-16,-18 17 16,-36 0-16,36 1 15,0-19-15,-35 36 16,35-18-16,-36 36 15,36-36-15,0 18 16,-18-18-16,36 1 16,35-1-16,-18-17 15,18 35 1,17-36-16,-35 36 16,53-35-16,-52 35 15,52-18-15,-53 36 16,18-36-16,-18 53 15,0-35-15,-18 35 16,19 0-16,-1-17 16,-35 35-16,52-18 15,-16 18-15,16-18 16,1 71-16,18-36 16,-1 1-16,1 17 15,-1 0-15,36-18 16,-18 36-16,35-71 15,1 18-15,17-18 16,0 36-16,0-54 16,0 1-16,0-1 15,0-34-15,0 52 16,52-18-16,-34 1 16,35 0-16,-18-1 15,36 1-15,-18-1 16,35 36-16,0-53 15,0 35 1,1-17-16,16-1 16,1 1-16,35-1 15,-35 1-15,35 0 16,0-1-16,36 36 16,-18-71-16,70 36 15,-35-1-15,-18-34 16,71-19-16,18 19 15,-1 16-15,1-34 16,70 17-16,-88-35 16,18 0-16,17 0 15,53 0-15,-70 0 16,17 0-16,-53 0 16,-17 0-16,17 0 15,0 0-15,-17 0 16,53 0-16,-54 0 15,19 0-15,16 0 16,19 0-16,-36 0 16,36 0-16,-18 0 15,17 0 1,-34 0-16,34 0 0,-34 0 16,17 0-16,-18 0 15,71 0 1,-18 0-16,18 0 15,-53 0-15,35 0 16,-17 0-16,-18 0 16,17 0-16,-52 0 15,17 0-15,36 0 16,-54 0-16,-17 0 16,18 0-16,-18 0 15,18 0-15,-1 0 16,1 0-16,-35 0 15,17 0-15,17 0 16,1-17-16,35-36 16,-71 35-16,36-17 15,-18 17-15,35-17 16,-35 0-16,0 17 16,-53-17-16,36 17 15,-18 0-15,17-34 16,-35 34-16,0-35 15,-17 18-15,52-1 16,18-16-16,-35 16 16,35-17-16,-18 18 15,-35-36 1,36 54-16,-19-1 16,-34-35-16,52 18 15,-35-18-15,18 18 16,-18 0-16,-35-18 15,35-18-15,-35 36 16,17-36-16,-34 18 16,-1-17-16,-35 17 15,35-35-15,-35 52 16,-18 1-16,0-35 16,18 17-16,-17-18 15,-19 1-15,1-1 16,17-17-16,-17 35 15,-18 0-15,0 0 16,0-18-16,0 1 16,0-1-16,0 18 15,0-17-15,0 17 16,-35-35-16,35 35 16,-36-18-16,1-17 15,17 18-15,-52-1 16,35 18-16,-18-17 15,-18-19 1,18 54-16,-17-36 16,17 19-16,-36-19 15,54 36-15,-53-18 16,17 0-16,19 35 16,-54-17-16,18-18 15,-36 18-15,1-18 16,-1 0-16,-35-18 15,18 19-15,-35 16 16,35-17-16,-53 0 16,17 0-16,19 36 15,-1-54-15,-18 36 16,1-36-16,0 36 16,-18-18-16,35 18 15,35-18-15,19 35 16,-37-35-16,19 18 15,-53-18-15,-18-17 16,0 34-16,17 19 16,-34-1-16,16-35 15,1 53-15,-17-70 16,34 17-16,36 18 16,35 35-1,54-36-15,-19 36 16,36-35-16,-1 35 15,1 0-15,0 0 16,-18 0-16,0 0 16,-18 0-16,-17 0 15,-35 0-15,-36 0 16,-17 0-16,17 0 16,18 0-16,-88 0 15,17 0-15,0 0 16,0 0-16,18 0 15,18 0-15,0 0 16,-1 0-16,1 0 16,70 0-16,-35 0 15,35 0-15,-35 0 16,53 0-16,-18 35 16,35-35-16,-34 18 15,16-18-15,-34 18 16,17-1-16,18-17 15,-53 0-15,70 0 16,-35 0-16,18 0 16,-35 0-16,35 0 15,35 0-15,-53 35 16,53-35 0,18 0-16,-18 0 15,0 0-15,-18 0 16,18 0-16,-35 0 15,0 0-15,-18 0 16,36 0-16,-36 18 16,17-18-16,1 0 15,-35 18-15,88-18 16,-18 0-16,-36 35 16,54-35-16,0 0 15,17 0-15,-35 0 16,36 0-16,-19 18 15,19-18-15,-18 0 16,17 0-16,-17 0 16,-1 0-16,1 0 15,17 0-15,-17 0 16,0 0-16,0 17 16,17-17-16,-17 0 15,-1 0 1,1 0-16,0 0 15,17 0-15,-17 0 32,17 0-32,1 0 15,-1 0 1,0 0 0,1 0 30,-1 0-14,0 0-1,1 18 0,-1-18-15,0 0-1,-17 0 1,0 18 0,0-1-1,-18-17-15,35 0 16,-17 18-16,17-18 16,1 17-16,-19-17 15,19 0 1,-1 18 15,0-18 16</inkml:trace>
  <inkml:trace contextRef="#ctx0" brushRef="#br0" timeOffset="12816.0075">13652 6879 0,'18'-35'203,"-18"0"-203,0 17 16,0-35-16,0 18 16,0 17-1,35 1-15,-35-1 16,0 0-16,0 1 15,0-19-15,0 19 16,0-19 0,0 19-16,0-1 15,0 0 1,0 1 0,0-1-1,0 1 1,0-1-1,0 0 1,18-17 0,-18 17-1,0 1 1,0-1-16,18 0 16,-18 1-1,0-1 1,0 1-16,0-1 15,0 0 1,17 1-16,-17-19 16,18 1-1,-18 17 1,18 1-16,-18-1 16,17 0-16,1-17 15,-18 18 1,0-19-1,18 19 17,-18-19-1,0 19 31,17 17-15,1-36 16,-18 19-32,0-1 16,17 1 156,1 17-187,0 0 15,-1 0-31,19-18 16,-19 18 15,1 0-31,0 0 15,-1 0-15,1 0 16,-1 0-16,1 0 16,17 0-1,-17 0 1,0 0-16,-1 0 16,19 0-1,-19 0 1,1 0-1,0 0 1,-1 0 15,1 0-31,-1 0 16,1 0 15,0 0-15,-1 0-1,1 0 1,0 0-16,-1 0 16,1 0 15,0 0-15,-1 0 15,1 0 0,-1 0-15</inkml:trace>
  <inkml:trace contextRef="#ctx0" brushRef="#br0" timeOffset="14711.8897">13847 5574 0,'0'-18'125,"-18"18"-110,-17 36 1,35-19-16,-53 18 16,53 1-16,-36 17 15,19-36-15,-1 19 16,0-19-16,18 18 15,-35 18 1,18-17-16,17-1 0,-18 0 16,18-17-1,-18 17-15,1-17 16,17-1-16,0 1 16,-18 17-16,18-17 15,0 0 1,0-1-1,0 1 1,0 0-16,0 17 16,0 0-16,-35 18 15,35-18 1,0 1-16,0-1 16,0 0-1,0-17-15,0-1 16,0 1-16,0 17 15,0 1 1,0-19 0,0 19-16,0-19 15,0 18 1,0-17-16,0 17 16,0-17-1,0 0 1,0-1-16,0 1 15,0 0-15,0-1 32,17 1-1,1-1-15,0-17-16,-1 0 15,19 0 1,-36 18-1,17-18-15,1 0 16,-1 0-16,19 0 16,-19 0-1,1 0 1,0 0 0,-1 0-16,19 0 31,-19-18-16,1 1 17,0-1-17,-1-17-15,-17 0 0,18-18 16,-1 17 0,-17-16-1,18-1-15,-18 17 16,18 1-1,-18 0-15,0-1 16,0 19-16,17-18 16,1-1-16,0 1 15,-18 17-15,17-17 16,-17 0-16,0 0 16,18 17-16,-18-17 15,0 17-15,0 0 16,0 1-16,0-19 15,0 19-15,0-1 16,0 0-16,0-17 16,0 18-16,0-36 15,0 35-15,0-17 16,0 17-16,0-17 16,0 17-16,0 1 15,0-19-15,0 1 31,0 17-31,0 1 16,0-1-16,0 0 16,0 1 15,0-1-15,-18 1 15,1-1-31,-1 18 125,0 0-94</inkml:trace>
  <inkml:trace contextRef="#ctx0" brushRef="#br0" timeOffset="29183.5536">3687 14728 0,'17'0'79,"1"0"-79,-1 0 15,1 0 1,0 0-16,-1 0 15,36 18 1,-17-18 0,-36 18-16,17-18 15,18 0-15,1 0 16,-19 0 0,19 0-1,-19 0 1,1 0-16,0 17 15,-1-17 1,1 0-16,0 0 16,-1 18-16,1-18 15,-1 0 1,19 0-16,-19 0 16,19 0-1,-36 18-15,35-18 16,-17 0-1,-1 0 1,1 0-16,-1 0 16,1 0-16,0 0 15,-1 0-15,1 0 16,17 17-16,-17-17 16,17 0-16,-17 0 15,17 18-15,-17-18 16,17 18-16,0-18 15,1 0-15,-19 0 16,19 0-16,-1 0 16,0 0-16,-17 0 15,-1 0-15,19 0 16,-1 0-16,0 0 16,0 0-16,-17 0 15,0 0 1,-1 0-16,1 0 15,0 0 32,-1 0-15,1 0 61</inkml:trace>
  <inkml:trace contextRef="#ctx0" brushRef="#br0" timeOffset="33952.6398">15311 13441 0,'-18'0'47,"0"0"-47,1 0 16,-19 0-1,1 0-15,0 0 16,-18 0-16,0 0 15,-18 0-15,1 0 16,-36-18-16,0-17 16,-17 17-16,52 18 15,1-17-15,-36-1 16,88 18-16,-52 0 16,34 0-16,19 0 15,-19 0-15,19 0 16,-19 0-1,1 0-15,-18 0 16,18 0-16,0 0 16,-1 0-16,-16 0 15,16 0-15,-17 0 16,0 0 0,0 0-16,-35 35 15,-18 18-15,18-18 0,35-35 16,-35 53-1,35-17-15,0-19 16,18 36-16,17-53 16,-17 18-16,18-1 15,-1 19 1,18-19-16,0 1 16,0 0-1,0 17-15,0-17 16,0 17-16,0-17 15,0 34-15,0 1 16,0-17-16,0 17 16,0-18-16,18 0 15,-1 0-15,36 18 16,-18-17-16,18 17 16,-35-18-16,17-18 15,0 19-15,1-19 16,-1 36-16,0-35 15,18 17-15,-35 0 16,35 1-16,-36-19 16,19-17-1,34 53-15,-35-35 16,1-18-16,-1 18 16,0 17-16,18-35 15,-17 0-15,16 17 16,1-17-16,0 36 15,-17-36-15,16 0 16,1 0-16,18 0 16,-36 17-16,18-17 15,0 18-15,35-18 16,-35 0-16,18 0 16,-18 0-16,17 0 15,1 0-15,-1 0 16,1 0-16,-1 0 15,19-35-15,-54 17 16,35 18-16,-17-35 16,18 0-16,-53 17 15,34 0 1,-34-17 0,0 0-1,-1 35-15,-17-18 16,18-17-16,-18 17 15,0-17 1,35-18-16,-35 35 16,18 1-16,-18-36 15,0 18-15,0-1 16,0-17-16,0 36 16,0-1-16,0-17 15,0-1-15,0 19 16,0-18-16,0-1 15,0-17-15,0 18 16,0 17-16,0 1 16,0-18-16,0 17 15,0-17-15,0 17 16,0 0 0,0 1-16,-18-1 15,18 0-15,-17-17 16,-1 35-16,0-18 15,18 1-15,-17-1 16,-1 1-16,0 17 16,18-36-16,-35 19 15,18-19-15,-19 19 16,19-1 0,-19-35-16,19 53 15,-1 0 1,0-17-1,1 17 1,-1 0 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66D6-59E2-46A7-B48B-9EA082757426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0D12-F826-400A-AA4A-BE2B43D9A1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66D6-59E2-46A7-B48B-9EA082757426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0D12-F826-400A-AA4A-BE2B43D9A1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66D6-59E2-46A7-B48B-9EA082757426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0D12-F826-400A-AA4A-BE2B43D9A1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66D6-59E2-46A7-B48B-9EA082757426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0D12-F826-400A-AA4A-BE2B43D9A1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66D6-59E2-46A7-B48B-9EA082757426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0D12-F826-400A-AA4A-BE2B43D9A1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66D6-59E2-46A7-B48B-9EA082757426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0D12-F826-400A-AA4A-BE2B43D9A1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66D6-59E2-46A7-B48B-9EA082757426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0D12-F826-400A-AA4A-BE2B43D9A1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66D6-59E2-46A7-B48B-9EA082757426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0D12-F826-400A-AA4A-BE2B43D9A1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66D6-59E2-46A7-B48B-9EA082757426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0D12-F826-400A-AA4A-BE2B43D9A1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66D6-59E2-46A7-B48B-9EA082757426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0D12-F826-400A-AA4A-BE2B43D9A1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66D6-59E2-46A7-B48B-9EA082757426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0D12-F826-400A-AA4A-BE2B43D9A1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E66D6-59E2-46A7-B48B-9EA082757426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60D12-F826-400A-AA4A-BE2B43D9A18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emf"/><Relationship Id="rId4" Type="http://schemas.openxmlformats.org/officeDocument/2006/relationships/customXml" Target="../ink/ink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e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e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e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762000"/>
          </a:xfrm>
        </p:spPr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1 vi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066800"/>
            <a:ext cx="8610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600" b="1" i="1" dirty="0" err="1" smtClean="0">
                <a:latin typeface="Times New Roman" pitchFamily="18" charset="0"/>
                <a:cs typeface="Times New Roman" pitchFamily="18" charset="0"/>
              </a:rPr>
              <a:t>Khối</a:t>
            </a:r>
            <a:r>
              <a:rPr lang="en-US" sz="26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6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dirty="0" err="1" smtClean="0">
                <a:latin typeface="Times New Roman" pitchFamily="18" charset="0"/>
                <a:cs typeface="Times New Roman" pitchFamily="18" charset="0"/>
              </a:rPr>
              <a:t>khiển</a:t>
            </a:r>
            <a:r>
              <a:rPr lang="en-US" sz="26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dirty="0" err="1" smtClean="0">
                <a:latin typeface="Times New Roman" pitchFamily="18" charset="0"/>
                <a:cs typeface="Times New Roman" pitchFamily="18" charset="0"/>
              </a:rPr>
              <a:t>logic: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phối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khối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vi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, hay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nói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họa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khối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  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Khối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khiển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logic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tín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tín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khiển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Ngoài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vài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biệt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khối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None/>
            </a:pPr>
            <a:r>
              <a:rPr lang="en-US" sz="2600" b="1" i="1" dirty="0" smtClean="0">
                <a:latin typeface="Times New Roman" pitchFamily="18" charset="0"/>
                <a:cs typeface="Times New Roman" pitchFamily="18" charset="0"/>
              </a:rPr>
              <a:t>Bus </a:t>
            </a:r>
            <a:r>
              <a:rPr lang="en-US" sz="2600" b="1" i="1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6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6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dirty="0" err="1" smtClean="0">
                <a:latin typeface="Times New Roman" pitchFamily="18" charset="0"/>
                <a:cs typeface="Times New Roman" pitchFamily="18" charset="0"/>
              </a:rPr>
              <a:t>bên</a:t>
            </a:r>
            <a:r>
              <a:rPr lang="en-US" sz="26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600" b="1" i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Bus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bên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vi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Bus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bên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vi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thong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bus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bên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ngoài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Nhờ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vậy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vi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bên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ngoài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ngoại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vi.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2.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VI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>
              <a:buNone/>
            </a:pPr>
            <a:r>
              <a:rPr lang="en-US" dirty="0" smtClean="0"/>
              <a:t>I.</a:t>
            </a:r>
            <a:r>
              <a:rPr lang="en-US" b="1" dirty="0" smtClean="0"/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vi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8bit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xung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nhịp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tối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5Mhz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Tx/>
              <a:buChar char="-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5V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Tx/>
              <a:buChar char="-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16 bit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>
              <a:buFontTx/>
              <a:buChar char="-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trộn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kênh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8 bit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thấp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Bus 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bus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-D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lvl="0">
              <a:buFontTx/>
              <a:buChar char="-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72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0">
              <a:buFontTx/>
              <a:buChar char="-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Khối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logic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ALU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0">
              <a:buFontTx/>
              <a:buChar char="-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8 bit </a:t>
            </a:r>
          </a:p>
          <a:p>
            <a:pPr lvl="0">
              <a:buFontTx/>
              <a:buChar char="-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5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cứng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TRAT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RST7.5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RST6.5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RST5.5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INTR.</a:t>
            </a:r>
          </a:p>
          <a:p>
            <a:pPr>
              <a:buFontTx/>
              <a:buChar char="-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4000" b="1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vi </a:t>
            </a:r>
            <a:r>
              <a:rPr lang="en-US" sz="4000" b="1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93177"/>
            <a:ext cx="8534400" cy="533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2933640" y="2216160"/>
              <a:ext cx="5975640" cy="41724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24280" y="2206800"/>
                <a:ext cx="5994360" cy="4191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30120" y="330120"/>
              <a:ext cx="8706240" cy="65026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0760" y="320760"/>
                <a:ext cx="8724960" cy="652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603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666720" y="501480"/>
              <a:ext cx="7322040" cy="59252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7360" y="492120"/>
                <a:ext cx="7340760" cy="594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5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 smtClean="0"/>
              <a:t>Cấu</a:t>
            </a:r>
            <a:r>
              <a:rPr lang="en-US" b="1" dirty="0" smtClean="0"/>
              <a:t> </a:t>
            </a:r>
            <a:r>
              <a:rPr lang="en-US" b="1" dirty="0" err="1" smtClean="0"/>
              <a:t>trúc</a:t>
            </a:r>
            <a:r>
              <a:rPr lang="en-US" b="1" dirty="0" smtClean="0"/>
              <a:t> </a:t>
            </a:r>
            <a:r>
              <a:rPr lang="en-US" b="1" dirty="0" err="1" smtClean="0"/>
              <a:t>của</a:t>
            </a:r>
            <a:r>
              <a:rPr lang="en-US" b="1" dirty="0" smtClean="0"/>
              <a:t> vi </a:t>
            </a:r>
            <a:r>
              <a:rPr lang="en-US" b="1" dirty="0" err="1" smtClean="0"/>
              <a:t>xử</a:t>
            </a:r>
            <a:r>
              <a:rPr lang="en-US" b="1" dirty="0" smtClean="0"/>
              <a:t> </a:t>
            </a:r>
            <a:r>
              <a:rPr lang="en-US" b="1" dirty="0" err="1" smtClean="0"/>
              <a:t>lý</a:t>
            </a:r>
            <a:r>
              <a:rPr lang="en-US" b="1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0"/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Khối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logic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ALU</a:t>
            </a: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chu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Bố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đệm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0"/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đệm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/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chốt</a:t>
            </a: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khiển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khiển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cổng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Mạch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dao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khiển</a:t>
            </a: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chân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vi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95400"/>
            <a:ext cx="7772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chân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BUS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BUS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AD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AD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Tín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khiển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- ALE (Address Latch Enable – Cho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chốt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-  RD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WR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- IO/M,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-  READY: 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Tín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: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RST5.5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RST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6.5,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RST7.5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TRAP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INTR.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Tín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Tín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DMA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Tín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Reset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/>
              <a:t>Cấu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trúc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và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sự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hoạt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động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của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ngắt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685800"/>
          </a:xfrm>
        </p:spPr>
        <p:txBody>
          <a:bodyPr>
            <a:normAutofit/>
          </a:bodyPr>
          <a:lstStyle/>
          <a:p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cứng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vi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8085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038350"/>
            <a:ext cx="5943600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6480" y="1670040"/>
              <a:ext cx="9029880" cy="51818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880" y="1660680"/>
                <a:ext cx="9048600" cy="5200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Mạch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ngắt</a:t>
            </a:r>
            <a:r>
              <a:rPr lang="en-US" dirty="0" smtClean="0"/>
              <a:t> TRAP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03187"/>
            <a:ext cx="8229600" cy="3319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219200"/>
            <a:ext cx="560070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52400" y="3962400"/>
            <a:ext cx="84582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vi-V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Mô h</a:t>
            </a:r>
            <a:r>
              <a:rPr kumimoji="0" lang="vi-V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ì</a:t>
            </a:r>
            <a:r>
              <a:rPr kumimoji="0" lang="vi-V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nh chương tr</a:t>
            </a:r>
            <a:r>
              <a:rPr kumimoji="0" lang="vi-V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ì</a:t>
            </a:r>
            <a:r>
              <a:rPr kumimoji="0" lang="vi-V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nh cho ta thấy qu</a:t>
            </a:r>
            <a:r>
              <a:rPr kumimoji="0" lang="vi-V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á</a:t>
            </a:r>
            <a:r>
              <a:rPr kumimoji="0" lang="vi-V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tr</a:t>
            </a:r>
            <a:r>
              <a:rPr kumimoji="0" lang="vi-V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ì</a:t>
            </a:r>
            <a:r>
              <a:rPr kumimoji="0" lang="vi-V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nh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hoạt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động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vi-V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của chương tr</a:t>
            </a:r>
            <a:r>
              <a:rPr kumimoji="0" lang="vi-V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ì</a:t>
            </a:r>
            <a:r>
              <a:rPr kumimoji="0" lang="vi-V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nh.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Ở</a:t>
            </a:r>
            <a:r>
              <a:rPr kumimoji="0" lang="vi-V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phần n</a:t>
            </a:r>
            <a:r>
              <a:rPr kumimoji="0" lang="vi-V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à</a:t>
            </a:r>
            <a:r>
              <a:rPr kumimoji="0" lang="vi-V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y người lập tr</a:t>
            </a:r>
            <a:r>
              <a:rPr kumimoji="0" lang="vi-V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ì</a:t>
            </a:r>
            <a:r>
              <a:rPr kumimoji="0" lang="vi-V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nh c</a:t>
            </a:r>
            <a:r>
              <a:rPr kumimoji="0" lang="vi-V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ó</a:t>
            </a:r>
            <a:r>
              <a:rPr kumimoji="0" lang="vi-V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thể thay đổi chương tr</a:t>
            </a:r>
            <a:r>
              <a:rPr kumimoji="0" lang="vi-V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ì</a:t>
            </a:r>
            <a:r>
              <a:rPr kumimoji="0" lang="vi-V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nh của vi xử lý.                                                                       </a:t>
            </a:r>
            <a:endParaRPr kumimoji="0" lang="vi-V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logic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khiển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INTR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10340" y="1600200"/>
            <a:ext cx="492332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cứng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8085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Content Placeholder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494496"/>
            <a:ext cx="8229600" cy="2737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8085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295400"/>
            <a:ext cx="500062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3810000"/>
            <a:ext cx="481965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kênh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BUS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752600"/>
            <a:ext cx="5943600" cy="478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khiển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828800"/>
            <a:ext cx="528828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675" y="2209800"/>
            <a:ext cx="9077325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675" y="1828800"/>
            <a:ext cx="90773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khiển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905000"/>
            <a:ext cx="5936615" cy="431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70369" y="1676400"/>
            <a:ext cx="3803261" cy="444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Mạch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BUS 1 </a:t>
            </a:r>
            <a:r>
              <a:rPr lang="en-US" dirty="0" err="1" smtClean="0"/>
              <a:t>chiều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BUS 2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chiều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93680" y="1600200"/>
            <a:ext cx="335664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04800"/>
            <a:ext cx="63246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ALU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vi-VN" sz="2600" dirty="0" smtClean="0">
                <a:latin typeface="Times New Roman" pitchFamily="18" charset="0"/>
                <a:cs typeface="Times New Roman" pitchFamily="18" charset="0"/>
              </a:rPr>
              <a:t> các phép toán số học và logic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: ADD, SUB, AND, OR,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XOR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, NOT,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trái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- </a:t>
            </a:r>
            <a:r>
              <a:rPr lang="vi-VN" sz="2800" i="1" dirty="0" smtClean="0">
                <a:latin typeface="Times New Roman" pitchFamily="18" charset="0"/>
                <a:cs typeface="Times New Roman" pitchFamily="18" charset="0"/>
              </a:rPr>
              <a:t>Thanh ghi dùng chung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(A):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vi-VN" sz="2600" dirty="0" smtClean="0">
                <a:latin typeface="Times New Roman" pitchFamily="18" charset="0"/>
                <a:cs typeface="Times New Roman" pitchFamily="18" charset="0"/>
              </a:rPr>
              <a:t>Thanh ghi dùng chung là thanh ghi có tần suất làm việc nhiều nhất của vi xử lý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600" dirty="0" smtClean="0">
                <a:latin typeface="Times New Roman" pitchFamily="18" charset="0"/>
                <a:cs typeface="Times New Roman" pitchFamily="18" charset="0"/>
              </a:rPr>
              <a:t>vi xử lý làm việc với cú pháp toán có 2 số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hạng</a:t>
            </a:r>
            <a:r>
              <a:rPr lang="vi-VN" sz="2600" dirty="0" smtClean="0">
                <a:latin typeface="Times New Roman" pitchFamily="18" charset="0"/>
                <a:cs typeface="Times New Roman" pitchFamily="18" charset="0"/>
              </a:rPr>
              <a:t>, thanh ghi dùng chung bao giờ cũng chứa 1 số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hạng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chung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sz="2600" dirty="0" smtClean="0">
                <a:latin typeface="+mj-lt"/>
              </a:rPr>
              <a:t>     </a:t>
            </a:r>
            <a:r>
              <a:rPr lang="vi-VN" sz="2600" dirty="0" smtClean="0">
                <a:latin typeface="+mj-lt"/>
              </a:rPr>
              <a:t>Thanh ghi dùng chung cũng được sử dụng để truyền dữ liệu </a:t>
            </a:r>
            <a:r>
              <a:rPr lang="en-US" sz="2600" dirty="0" err="1" smtClean="0">
                <a:latin typeface="+mj-lt"/>
              </a:rPr>
              <a:t>giữa</a:t>
            </a:r>
            <a:r>
              <a:rPr lang="vi-VN" sz="2600" dirty="0" smtClean="0">
                <a:latin typeface="+mj-lt"/>
              </a:rPr>
              <a:t> 1 cổng vào ra và 1 bộ nhớ hoặc giữa 1 vùng này và 1 vùng nhớ khác</a:t>
            </a:r>
            <a:endParaRPr lang="en-US" sz="2600" dirty="0" smtClean="0">
              <a:latin typeface="+mj-lt"/>
              <a:cs typeface="Times New Roman" pitchFamily="18" charset="0"/>
            </a:endParaRPr>
          </a:p>
          <a:p>
            <a:pPr>
              <a:buNone/>
            </a:pPr>
            <a:endParaRPr lang="en-US" sz="28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Chu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692274"/>
            <a:ext cx="7391400" cy="432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762120" y="63360"/>
              <a:ext cx="8179200" cy="65408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2760" y="54000"/>
                <a:ext cx="8197920" cy="6559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chu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chu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T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76400"/>
            <a:ext cx="8077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539640" y="1631880"/>
              <a:ext cx="8560440" cy="44391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0280" y="1622520"/>
                <a:ext cx="8579160" cy="4457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Tín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khiển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chu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881188"/>
            <a:ext cx="8382000" cy="429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317520" y="2654280"/>
              <a:ext cx="8045640" cy="36072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8160" y="2644920"/>
                <a:ext cx="8064360" cy="3625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Tín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xung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nhịp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905000"/>
            <a:ext cx="749617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4191000"/>
            <a:ext cx="744855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3124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Tín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hiệu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đơn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870120" y="1746360"/>
              <a:ext cx="7467840" cy="43498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0760" y="1737000"/>
                <a:ext cx="7486560" cy="4368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1" y="2133600"/>
            <a:ext cx="83058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289160" y="1320840"/>
              <a:ext cx="5175360" cy="34484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9800" y="1311480"/>
                <a:ext cx="5194080" cy="3467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4863" y="1447800"/>
            <a:ext cx="7534275" cy="4114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606680" y="1593720"/>
              <a:ext cx="4140360" cy="28389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97320" y="1584360"/>
                <a:ext cx="4159080" cy="2857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4875" y="2219324"/>
            <a:ext cx="733425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9638" y="1752600"/>
            <a:ext cx="732472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434960" y="1771560"/>
              <a:ext cx="5385240" cy="35438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25600" y="1762200"/>
                <a:ext cx="5403960" cy="3562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A7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byte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thấp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524000"/>
            <a:ext cx="7696200" cy="388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130400" y="2063880"/>
              <a:ext cx="7626600" cy="25401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21040" y="2054520"/>
                <a:ext cx="7645320" cy="2558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(data BUS)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229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  </a:t>
            </a:r>
            <a:r>
              <a:rPr lang="vi-VN" i="1" dirty="0" smtClean="0">
                <a:latin typeface="Times New Roman" pitchFamily="18" charset="0"/>
                <a:cs typeface="Times New Roman" pitchFamily="18" charset="0"/>
              </a:rPr>
              <a:t>Bộ đếm chương trình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Bộ đếm chương trình là 1 trong những thanh ghi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trọng nhất của vi xử lý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giám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sát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phối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Nó quyết định lệnh nào được thực hiện và lệnh tiếp theo là gì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Bộ đếm chương trình xác định địa chỉ của vùng nhớ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của lệnh kế tiếp đã được thực hiện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vi-VN" sz="2800" dirty="0" smtClean="0">
                <a:latin typeface="+mj-lt"/>
              </a:rPr>
              <a:t>Chiều dài của từ bit bộ đếm chương trình sẽ quyết định dung lượng lớn nhất bộ nhớ chương trình</a:t>
            </a:r>
            <a:r>
              <a:rPr lang="en-US" sz="2800" dirty="0" smtClean="0">
                <a:latin typeface="+mj-lt"/>
              </a:rPr>
              <a:t>.</a:t>
            </a:r>
            <a:endParaRPr lang="en-US" sz="2800" dirty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nhớ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76400"/>
            <a:ext cx="78486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nhớ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447800"/>
            <a:ext cx="8001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Chu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76401"/>
            <a:ext cx="8077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Chu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 smtClean="0"/>
              <a:t>Nạp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(</a:t>
            </a:r>
            <a:r>
              <a:rPr lang="en-US" dirty="0" err="1" smtClean="0"/>
              <a:t>opcode</a:t>
            </a:r>
            <a:r>
              <a:rPr lang="en-US" dirty="0" smtClean="0"/>
              <a:t> fetch)</a:t>
            </a:r>
          </a:p>
          <a:p>
            <a:pPr lvl="0"/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(read memory)</a:t>
            </a:r>
          </a:p>
          <a:p>
            <a:pPr lvl="0"/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(write memory)</a:t>
            </a:r>
          </a:p>
          <a:p>
            <a:pPr lvl="0"/>
            <a:r>
              <a:rPr lang="en-US" dirty="0" err="1" smtClean="0"/>
              <a:t>Đọc</a:t>
            </a:r>
            <a:r>
              <a:rPr lang="en-US" dirty="0" smtClean="0"/>
              <a:t> I/O (read I/O) </a:t>
            </a:r>
          </a:p>
          <a:p>
            <a:pPr lvl="0"/>
            <a:r>
              <a:rPr lang="en-US" dirty="0" err="1" smtClean="0"/>
              <a:t>Ghi</a:t>
            </a:r>
            <a:r>
              <a:rPr lang="en-US" dirty="0" smtClean="0"/>
              <a:t> I/O (write I/O)</a:t>
            </a:r>
          </a:p>
          <a:p>
            <a:pPr lvl="0"/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ngắt</a:t>
            </a:r>
            <a:endParaRPr lang="en-US" dirty="0" smtClean="0"/>
          </a:p>
          <a:p>
            <a:pPr lvl="0"/>
            <a:r>
              <a:rPr lang="en-US" dirty="0" smtClean="0"/>
              <a:t>Bus ở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(Bus idle)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algn="ctr" rtl="0">
              <a:spcBef>
                <a:spcPct val="0"/>
              </a:spcBef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Chu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nạp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1400" dirty="0"/>
              <a:t/>
            </a:r>
            <a:br>
              <a:rPr lang="en-US" sz="1400" dirty="0"/>
            </a:b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000125"/>
            <a:ext cx="4867275" cy="585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Chu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nạp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447800"/>
            <a:ext cx="50292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2006640" y="2292480"/>
              <a:ext cx="800280" cy="24451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97280" y="2283120"/>
                <a:ext cx="819000" cy="2463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Chu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nhớ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095375"/>
            <a:ext cx="4343400" cy="576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Chu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nhớ</a:t>
            </a:r>
            <a:endParaRPr 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371600"/>
            <a:ext cx="4724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Chu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nhớ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942975"/>
            <a:ext cx="4610100" cy="591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Chu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nhớ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023938"/>
            <a:ext cx="4724400" cy="552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685800"/>
          </a:xfrm>
        </p:spPr>
        <p:txBody>
          <a:bodyPr/>
          <a:lstStyle/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con: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981200"/>
            <a:ext cx="718185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-63360" y="1251000"/>
              <a:ext cx="9169560" cy="55756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72720" y="1241640"/>
                <a:ext cx="9188280" cy="5594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Chu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ngoại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vi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009650"/>
            <a:ext cx="4943475" cy="584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Chu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ngoại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vi </a:t>
            </a:r>
            <a:endParaRPr lang="en-US" sz="36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914400"/>
            <a:ext cx="4200525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Chu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ngoại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vi 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990600"/>
            <a:ext cx="489585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Chu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đáp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176337"/>
            <a:ext cx="7467600" cy="530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Chu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đáp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CALL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733232"/>
            <a:ext cx="7924800" cy="4819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Chu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Bus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nghỉ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3692" y="1295400"/>
            <a:ext cx="5936615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Chu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TRAP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214755"/>
            <a:ext cx="5936615" cy="5643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Giản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MVI A,30H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143001"/>
            <a:ext cx="5943600" cy="5066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Chu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STA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798002"/>
            <a:ext cx="5943600" cy="4602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Chu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đợi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đợi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371601"/>
            <a:ext cx="6867525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800" b="1" i="1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 smtClean="0"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 smtClean="0"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: (</a:t>
            </a:r>
            <a:r>
              <a:rPr lang="en-US" sz="2800" b="1" i="1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 smtClean="0">
                <a:latin typeface="Times New Roman" pitchFamily="18" charset="0"/>
                <a:cs typeface="Times New Roman" pitchFamily="18" charset="0"/>
              </a:rPr>
              <a:t>cờ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nạp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cờ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từng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bit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khối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ALU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khối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cứng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+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Cờ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tràn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+ Zero.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+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âm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+ Parity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chẵn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lẻ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1"/>
            <a:ext cx="8229600" cy="1600200"/>
          </a:xfrm>
        </p:spPr>
        <p:txBody>
          <a:bodyPr/>
          <a:lstStyle/>
          <a:p>
            <a:pPr>
              <a:buNone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Con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trỏ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ngăn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xếp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rất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con. </a:t>
            </a: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828801"/>
            <a:ext cx="8610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1"/>
            <a:ext cx="8229600" cy="1066800"/>
          </a:xfrm>
        </p:spPr>
        <p:txBody>
          <a:bodyPr/>
          <a:lstStyle/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trỏ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xếp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(LIFO- Last 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Firt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Out).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1600200"/>
            <a:ext cx="2961640" cy="3903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vi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lựa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vi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nạp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khiển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khối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logic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>
              <a:buNone/>
            </a:pP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tạm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đạt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chung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tạm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</TotalTime>
  <Words>1313</Words>
  <Application>Microsoft Office PowerPoint</Application>
  <PresentationFormat>On-screen Show (4:3)</PresentationFormat>
  <Paragraphs>118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3" baseType="lpstr">
      <vt:lpstr>Arial</vt:lpstr>
      <vt:lpstr>Calibri</vt:lpstr>
      <vt:lpstr>Times New Roman</vt:lpstr>
      <vt:lpstr>Office Theme</vt:lpstr>
      <vt:lpstr>Sơ đồ khối 1 vi xử lý</vt:lpstr>
      <vt:lpstr>Mô hình chương trình </vt:lpstr>
      <vt:lpstr>Các khối chức năng chính</vt:lpstr>
      <vt:lpstr>Các khối chức năng chính</vt:lpstr>
      <vt:lpstr>Các khối chức năng chính</vt:lpstr>
      <vt:lpstr>PowerPoint Presentation</vt:lpstr>
      <vt:lpstr>PowerPoint Presentation</vt:lpstr>
      <vt:lpstr>PowerPoint Presentation</vt:lpstr>
      <vt:lpstr>Các thanh ghi thông dụng</vt:lpstr>
      <vt:lpstr>PowerPoint Presentation</vt:lpstr>
      <vt:lpstr>CHƯƠNG 2. CẤU TRÚC VÀ HOẠT ĐỘNG  CỦA VI XỬ LÝ</vt:lpstr>
      <vt:lpstr>Cấu trúc của vi xử lý </vt:lpstr>
      <vt:lpstr>PowerPoint Presentation</vt:lpstr>
      <vt:lpstr>PowerPoint Presentation</vt:lpstr>
      <vt:lpstr>Cấu trúc của vi xử lý </vt:lpstr>
      <vt:lpstr>Sơ đồ chức năng các chân vi xử lý.</vt:lpstr>
      <vt:lpstr>PowerPoint Presentation</vt:lpstr>
      <vt:lpstr>Cấu trúc và sự hoạt động của ngắt</vt:lpstr>
      <vt:lpstr>Mạch điều khiển ngắt TRAP</vt:lpstr>
      <vt:lpstr>Sơ đồ logic điều khiển ngắt INTR</vt:lpstr>
      <vt:lpstr>Các đặc tính của ngắt cứng  vi xử lý 8085</vt:lpstr>
      <vt:lpstr>Ngắt mềm của 8085</vt:lpstr>
      <vt:lpstr>Tách kênh BUS địa chỉ và dữ liệu</vt:lpstr>
      <vt:lpstr>Tách các tín hiệu điều khiển</vt:lpstr>
      <vt:lpstr>PowerPoint Presentation</vt:lpstr>
      <vt:lpstr>Sử dụng mạch giải mã tách các tín hiệu điều khiển</vt:lpstr>
      <vt:lpstr>Mạch điều khiển BUS 1 chiều</vt:lpstr>
      <vt:lpstr>Mạch điều khiển BUS 2 chiều</vt:lpstr>
      <vt:lpstr>PowerPoint Presentation</vt:lpstr>
      <vt:lpstr>Chu kỳ lệnh</vt:lpstr>
      <vt:lpstr>Quan hệ giữa chu kỳ lệnh, chu kỳ máy và trạng thái T </vt:lpstr>
      <vt:lpstr>Tín hiệu trạng thái  và điều khiển của chu kỳ máy</vt:lpstr>
      <vt:lpstr>Tín hiệu xung nhịp</vt:lpstr>
      <vt:lpstr>Nhóm tín hiệu</vt:lpstr>
      <vt:lpstr>Tính tích cực của tín hiệu</vt:lpstr>
      <vt:lpstr>Tính tích cực của tín hiệu</vt:lpstr>
      <vt:lpstr>Tín hiệu ALE</vt:lpstr>
      <vt:lpstr>Ao – A7 (địa chỉ byte thấp)</vt:lpstr>
      <vt:lpstr>Bus dữ liệu (data BUS)</vt:lpstr>
      <vt:lpstr>Đọc ghi dữ liệu bộ nhớ</vt:lpstr>
      <vt:lpstr>Đọc ghi dữ liệu bộ nhớ</vt:lpstr>
      <vt:lpstr>Chu kỳ đọc ghi</vt:lpstr>
      <vt:lpstr>Chu kỳ máy </vt:lpstr>
      <vt:lpstr>Chu kỳ nạp lệnh </vt:lpstr>
      <vt:lpstr>Chu kỳ nạp lệnh</vt:lpstr>
      <vt:lpstr>Chu kỳ đọc bộ nhớ</vt:lpstr>
      <vt:lpstr>Chu kỳ đọc bộ nhớ</vt:lpstr>
      <vt:lpstr>Chu kỳ máy ghi bộ nhớ</vt:lpstr>
      <vt:lpstr>Chu kỳ máy ghi bộ nhớ</vt:lpstr>
      <vt:lpstr>Chu kỳ máy đọc thiết bị ngoại vi </vt:lpstr>
      <vt:lpstr>Chu kỳ máy ghi và đọc thiết bị ngoại vi </vt:lpstr>
      <vt:lpstr>Chu kỳ máy: ghi thiết bị ngoại vi </vt:lpstr>
      <vt:lpstr>Chu kỳ đáp ứng ngắt</vt:lpstr>
      <vt:lpstr>Chu kỳ đáp ứng ngắt cho lệnh CALL </vt:lpstr>
      <vt:lpstr>Chu kỳ Bus nghỉ</vt:lpstr>
      <vt:lpstr>Chu kỳ nghỉ khi thực hiện lệnh TRAP</vt:lpstr>
      <vt:lpstr>Giản đồ thời gian thực hiện MVI A,30H</vt:lpstr>
      <vt:lpstr>Chu kỳ máy cho lệnh STA</vt:lpstr>
      <vt:lpstr>Chu kỳ máy không có chế độ đợi  và có chế độ đợi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Nguyen Thanh Hai</dc:creator>
  <cp:lastModifiedBy>Windows User</cp:lastModifiedBy>
  <cp:revision>62</cp:revision>
  <dcterms:created xsi:type="dcterms:W3CDTF">2013-08-13T03:54:10Z</dcterms:created>
  <dcterms:modified xsi:type="dcterms:W3CDTF">2021-11-17T04:55:03Z</dcterms:modified>
</cp:coreProperties>
</file>