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7" r:id="rId10"/>
    <p:sldId id="264" r:id="rId11"/>
    <p:sldId id="272" r:id="rId12"/>
    <p:sldId id="273" r:id="rId13"/>
    <p:sldId id="263" r:id="rId14"/>
    <p:sldId id="271" r:id="rId15"/>
    <p:sldId id="270" r:id="rId16"/>
    <p:sldId id="274" r:id="rId17"/>
    <p:sldId id="265" r:id="rId18"/>
    <p:sldId id="268" r:id="rId19"/>
    <p:sldId id="269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0-05T06:41:21.1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3069 1058 0,'0'36'109,"0"-1"-93,0 0-16,0-17 16,0 52-16,0-17 15,0 0-15,0-18 16,0 1-16,0-19 15,0 36-15,0-17 16,0-1-16,0 0 16,0 0-16,0 1 15,0-19-15,0 36 16,0-17-16,0-1 16,0 18-16,0 0 15,0-18 1,0 18-16,0 0 0,0 0 15,0-18 1,0 35-16,0-17 16,0 0-16,0 18 15,0-1-15,0 1 16,0 0-16,0-1 16,0 36-16,0-35 15,0 17-15,0-35 16,0 17-16,0 1 15,0-18-15,0 17 16,0-17-16,0-18 16,0 36-16,0 17 15,0-17-15,0-1 16,0 1-16,0-1 16,0-17-16,0 0 15,0 0-15,0-18 16,0 18-16,0 0 15,0 0-15,0-18 16,0 36-16,0-36 16,0 18-16,0 0 15,0-18-15,0-17 16,0 17 0,0-17-16,0 17 15</inkml:trace>
  <inkml:trace contextRef="#ctx0" brushRef="#br0" timeOffset="1374.3209">2011 4004 0,'17'0'63,"1"0"-48,35 0 1,18 0-16,-19 0 15,19 0-15,-53 0 16,52 0-16,18 0 16,36 0-16,-36 0 15,36 0-15,-1 0 16,-35 0-16,18 0 16,-18 0-16,-17 0 15,-36 0-15,53 0 16,18 0-16,-35 0 15,17 0-15,18 0 16,-36 0-16,54 0 16,-36 0-16,35 0 15,1 0-15,-36 0 16,-17 0-16,-1 0 16,54 0-16,-54 0 15,18 0-15,18 0 16,-35 0-16,17 0 15,53 0-15,-17 0 16,17 0-16,-18 0 16,36 0-16,-18 0 15,35 0 1,-34 0-16,16 0 16,-70 0-16,54 0 15,-19 0-15,-17 0 16,-18 0-16,-17 0 15,34 0-15,-69 0 16,17 0-16,0 0 16,17 0-16,-17 0 15,18 0-15,17 0 16,-18 0-16,36 0 16,-18-18-16,36 18 15,-36 0-15,0 0 16,-17 0-16,-18 0 15,17-17-15,-17 17 16,0 0-16,18 0 16,-1 0-16,1 0 15,-1 0-15,-17 0 16,18 0-16,-1-18 16,36 18-16,-35 0 15,-1 0-15,19-18 16,-37 18-16,19 0 15,0 0 1,-19 0-16,19 0 0,0 0 16,-19 0-1,-34 0-15,17 0 16,-17 0-16</inkml:trace>
  <inkml:trace contextRef="#ctx0" brushRef="#br0" timeOffset="2270.7115">9631 3757 0,'17'0'78,"1"18"-62,35 17-16,-18-17 15,1-1 1,-19 1-16,18 0 16,-17-18-16,0 17 15,17 1-15,-17-1 16,-1-17 31,-17 18 93,0 0-140,-17-1 16,-19 1-16,-17 35 16,1-18-1,34-17-15,-35 0 16,18 17-16,-1-18 16,19 19-1,-18-1 1</inkml:trace>
  <inkml:trace contextRef="#ctx0" brushRef="#br0" timeOffset="3358.3843">3069 970 0,'-17'0'47,"-1"0"-31,-17 35-16,17 1 15,-17-1-15,35-17 16,-18 35-16,0-18 15,1 35 1,-1-52-16,1 0 0,17-1 16,0 1-16,0 0 31</inkml:trace>
  <inkml:trace contextRef="#ctx0" brushRef="#br0" timeOffset="4079.9857">3069 952 0,'0'0'0,"18"0"31,-1 0 0,1 18-15,0 0 0,-18-1-1,35 1 1,0 17 15,-17-17 16,-18 0 16</inkml:trace>
  <inkml:trace contextRef="#ctx0" brushRef="#br0" timeOffset="6080.2342">1517 706 0,'0'35'16,"0"18"-1,0-18-15,0-17 16,0 35-16,0-18 15,0 0-15,18-35 16,-18 53-16,17-35 31,1-1-15,0-17 0,-1 0-1,1 0 1,-1 0-16,1 0 15,17 0 1,-17 0-16,0-17 31,-1-1-31,-17-17 32,18 17-32,-18 0 15,0 1 1,18-1-1,-18 1 1,0-1 0,0 0-16,0 1 15,0-19-15,0 19 16,0-1 0,0 0-16,0 71 187,0-35-171,0 17-1,0-17 1,0 0-16,0-1 16,0 1-16,0-1 15,0 1-15,0 0 16,17-1-16,-17 1 15,0 0 1,0-1 93,0 1-93</inkml:trace>
  <inkml:trace contextRef="#ctx0" brushRef="#br0" timeOffset="7649.0902">9666 4833 0,'35'-18'78,"1"1"-62,-1-1-16,-17 18 16,17-18-16,-18 18 15,19-17-15,-19 17 16,19-35 46,-19 35-30,1 0 15,0 0-47</inkml:trace>
  <inkml:trace contextRef="#ctx0" brushRef="#br0" timeOffset="8838.7598">3087 2663 0,'0'18'110</inkml:trace>
  <inkml:trace contextRef="#ctx0" brushRef="#br0" timeOffset="11086.548">3087 2999 0,'17'-36'109,"36"-17"-109,18-52 16,-53 52-16,17 17 15,0 1-15,18-35 16,-18 52-16,-17 0 16,17-17-16,0 17 15,-35 1-15,18 17 16,0-36-16,-1 36 16,1-17-16,35-18 15,-35 17-15,17 0 16,-17 1-1,17-1-15,0 18 16,-17-18-16,52-17 16,-34 35-16,-1-18 15,-18 1-15,1 17 16,35-18-16,-18 0 16,-17 18-16,35 0 15,0 0-15,-18 0 16,18 0-16,18 0 15,-1 0-15,-17 0 16,0 0-16,-18 0 16,18 0-16,-35 0 15,-1 0-15,19 0 16,-36 18-16,35 0 16,0-18-16,-17 35 15,0-35-15,-1 18 16,-17-1-16,35 1 15,-17 0-15,0-1 16,17 19-16,0-19 16,1 1-1,-36-1-15,35-17 16,-18 0 0,19 0-16,-19 0 15,1 0 1,0 0-16,17 0 15,0 0-15,0 0 16,1 0-16,34-17 16,-34 17-16,17 0 15,35-18-15,-53-52 16,0 70-16,18-36 16,-18 19-16,1-19 15,-1 19-15,36-36 16,-54 35-16,18-17 15,18 0-15,-17-1 16,17 1-16,-36 17 16,19 1-16,-1-1 15,-18 1-15,19-1 16,-36 0-16,35 1 16,-17-1-1,17 18 1,0-18-1,18 1 1,-18-1 0,-17 18-16,17 0 15,-17 0 1,17-18-16,-17 18 16,17-35-16,-17 35 15,-1 0-15,19 0 16,-19 0-16,19 0 15,-19 0-15,1 0 16,0 0-16,17 0 16,0 0-1,18 0 1,-35 0 0,-1 18-1,19 17-15,-1-35 16,-18 18-16,19-1 15,-1 19-15,-17-19 16,52 19-16,-52-1 16,-1-35-16,1 17 15,17 1-15,-17 0 16,17-1-16,1 1 16,-36 0-1,35-18-15,0 17 0,-17 19 16,17-36-16,18 0 15,0 17 1,-18-17-16,0 0 16,-17 0-16,17 0 15,1 0-15,-1 0 16,-17 0-16,17 0 16,-18 0-16,19 0 15,-1-17-15,0-1 16,1 0-16,17 1 15,-36-19-15,18 36 16,-17-35-16,17 35 16,1-35-16,-19 17 15,1-17-15,17 17 16,0-17-16,-17 35 16,0-18-16,17 1 15,0-19-15,-17 36 16,17-35-1,-17 35-15,17-17 16,0-1-16,1 0 16,-1 1-16,18-1 15,-18 18 1,0 0-16,1 0 0,-19 0 16,1-18-1,0 1-15,-1 17 31,1 0-31,0 17 16,-1-17-16,1 0 16,17 0-16,-35 18 15,18-18-15,-1 18 32,1-18 14,0 0-30,17 0-16</inkml:trace>
  <inkml:trace contextRef="#ctx0" brushRef="#br0" timeOffset="23440.9597">3087 1640 0,'17'0'31,"1"0"-15,17 0-1,1 0 17,-19 0-32,1 0 15,17 0 1,0 0 0,-17 0-1,-18 18 1,35-18-16,-17 0 15,-18 18 1,35-18-16,-17 0 31,17 0-15,-17 0 15,17 17-15,-17-17-1,17 0 1,-17 0 0,-1 0-16,1 0 15,0 0-15,-1 18 16,19-18 0,-19 0-1,18 0 1,-17 0-16,17 0 15,-17 0-15,17 0 16,-17 0-16,35 0 16,0 0-16,-36 0 15,19 0-15,-1 0 16,18 0-16,-35 0 16,17 0-16,-18 0 15,1 0 1,0 0-16,17 0 15,-17 0 1,-1 0-16,1 0 16,17 0-16,0 0 15,-17 0-15,35 0 16,0 0-16,-35 0 16,34 0-16,-34 0 15,17 0-15,-17 0 16,17 0-16,-17 0 15,17 0 1,-17 0 0,17 0-1,0 0-15,1 0 16,-1 0-16,18 0 16,-18 0-16,0 0 15,1 0-15,-1 0 16,0 0-16,1 0 15,-19 0 1,36 0-16,-35 0 16,17 0-16,-17 0 15,17 0-15,0 0 16,18 0 0,-35 0-16,-1 0 15,1 0-15,17 0 16,-17 0-16,17 0 15,1 0-15,-1 0 16,18 0 0,-36 0-16,36 0 15,-17 0-15,-1 0 16,0 0 0,0 0-1,1 0-15,-19 0 16,19 0-1,-19 0-15,19 0 16,-1 0 0,18 0-16,-18 0 15,-17 0-15,35 0 16,-36 0-16,36 0 16,-18 0-16,-17 0 15,0 0-15,17 18 16,0-18-16,0 0 15,-17 0-15,17 0 16,18 0-16,-17 0 16,17 0-16,-1 0 15,-16 0-15,34 0 16,-17 0-16,0 0 16,0 0-16,-18 0 15,36 0-15,-36 0 16,18 0-16,-18 0 15,18 0-15,0 0 16,-35 0 0,17 0-16,18 0 0,-18 0 15,1 0-15,-1 0 16,0 0 0,-17 0-16,35 0 15,-36 0-15,19 0 16,-19 0-16,18 0 15,-17 0-15,35 0 16,-18 0 0,-17 0-16,35 0 15,-18 0-15,0 0 16,18 0-16,-35 0 16,35 0-16,-35 0 15,52 0-15,-35 0 16,36 0-16,-18 0 15,0 0-15,0 0 16,17 0-16,-17 0 16,18 0-16,-36 0 15,0 0-15,36 0 16,-36 0-16,0 0 16,18 0-16,-17 0 15,-1 0-15,0 0 16,0 0-16,1 0 15,-1 0 1,-17 0 0,-1 0-16,1 0 15,0 0 1,-1 0 0,1 0-16,-1 0 15,1 0-15,0 0 16,-1 0-16,1 0 15,0 0-15,-1 0 16,1 0-16,0 0 16,-1 0-1,1 0 17</inkml:trace>
  <inkml:trace contextRef="#ctx0" brushRef="#br0" timeOffset="25103.0587">3087 1552 0,'-18'-17'47,"1"17"-16,-1 0-15,0 0-1,1 0 32,17 17-31,0 1-1,0 0 1,0-1 0,0 1-1,0-1 32,0 1-31,0 0 15,35-18 16,-17 0-31,-1 0 15,1 0-16,-1 0 1,1 0 31,0 0 0,-1 0-32,1-18 32,-18-17-15,0 17-17,0 1 1,-18-19-1,1 36 17,-1 0-32</inkml:trace>
  <inkml:trace contextRef="#ctx0" brushRef="#br0" timeOffset="26662.8086">2558 4322 0,'0'17'63,"0"18"-48,0-17-15,0 17 16,0-17 0,0 0-1,0-1-15,0 1 16,0 17-1,0-17 17,0-1-1,0 1-15,17-18-1,1 0 1,0 0-16,-1 0 15,1 0-15,-1 0 16,1 0 0,0 0-16,17 0 15,-17-18 1,-1 1 0,-17-1-1,0 1-15,18-1 16,-18 0-16,18 1 15,-18-1 1,0 0 0,0 1-1,0-1 1,0 0 15,0 1-15,0-1-16,-18 1 31,0-19-15,1 36 46,-1 0-62,0 0 0,1 0 31,-1 0-15,0 0 0</inkml:trace>
  <inkml:trace contextRef="#ctx0" brushRef="#br0" timeOffset="28222.1384">2275 1429 0,'-35'17'78,"35"1"-62,0 35-16,0-35 31,-18 17-31,18-17 47,18-18 297,-18 17-329,0 1 1,0-1 0,0 1 15,0 0-15,0-1 15,0 19-16,0-19 1,-18-17 0</inkml:trace>
  <inkml:trace contextRef="#ctx0" brushRef="#br0" timeOffset="30414.2692">2205 1429 0,'0'0'0,"0"35"15,0-17 1,0-1-16,0 1 16,0 0-1,0-1-15,0 1 16,0 0-1,0-1-15,0 1 16,0 17 0,0-17-1,0-1 157,35-34-156,-17 17-1,-1 0 1,1-18 0,17 18-1,-17 0 17,17 0-32,-17 0 31,-18 18-16,18-18 1,-1 17 0,1-17 15,-18 18-15,0 0-1,0-1 1,0 19-16,0-1 15,-35 0 1,17-35-16,18 18 16,-35-1-1,35 1-15,-18-18 16,0 0-16,1 0 16,-1 0-1,0 0 1,1 0 15,-1 0-15</inkml:trace>
  <inkml:trace contextRef="#ctx0" brushRef="#br0" timeOffset="30968.2293">2170 1482 0,'17'0'31,"1"0"-15,17 0-1,0 0-15,-17 0 16,17 0-16,-17 0 16,17 0-16,1 0 15,-1 0-15,-18 0 32,1 0-32,0 0 15</inkml:trace>
  <inkml:trace contextRef="#ctx0" brushRef="#br0" timeOffset="31702.7986">2628 1605 0,'0'0'0,"35"71"0,-35-36 16,18-17-16,0 35 15,-18-36-15,0 36 16,0-35-16,0 17 15,35-17-15,-35 17 32,35-35 61,-35-35-77,36-18-16,-19 0 16,1 0-16,-18 35 15,18-17-15,-1 17 16,-17-17 0,0 17-1,18 1 32,-18-1-47</inkml:trace>
  <inkml:trace contextRef="#ctx0" brushRef="#br0" timeOffset="33118.2928">11924 2452 0,'35'0'31,"-17"0"-31,17 0 16,0 0-16,36 17 15,17-17-15,-35 0 16,18 0-16,-19 0 16,-34 0-16,17 0 15,-17 0 1,17 0-16,-17 0 16,0 0 15</inkml:trace>
  <inkml:trace contextRef="#ctx0" brushRef="#br0" timeOffset="33686.2841">11871 2716 0,'35'0'16,"1"0"-1,34 0-15,-17 0 16,0 0-16,17 0 16,1 0-16,-18 0 15,-18 0-15,18-17 16,0 17-1,-18-18-15,1 18 16,-1-18 0,-17 18 46</inkml:trace>
  <inkml:trace contextRef="#ctx0" brushRef="#br0" timeOffset="34398.7">12629 2275 0,'0'53'31,"0"-35"-15,36 17-16,17-17 15,-36 17-15,89 18 16,-53-35-16,18 35 15,-54-53-15,36 35 16,0-17-16,-53-1 16,35 1-16,-17-18 31,-18 17 78,0 1-109,-18 17 16,1-17-16,-19 17 16,1-17-16,0 17 15,0-35 1,17 36-16,0-36 15</inkml:trace>
  <inkml:trace contextRef="#ctx0" brushRef="#br0" timeOffset="103479.0887">18203 5697 0,'0'0'0</inkml:trace>
  <inkml:trace contextRef="#ctx0" brushRef="#br0" timeOffset="113073.3886">15663 6579 0,'0'53'31,"-17"-17"-15,-1 16 0,18-34-16,-35 35 15,-18 18-15,35-54 16,-17 36-16,35 0 15,-18-18-15,1-17 16,17 0-16,-18-1 31,36-34 47</inkml:trace>
  <inkml:trace contextRef="#ctx0" brushRef="#br0" timeOffset="114056.0224">15716 6579 0,'0'18'47,"0"17"-32,18 1 1,17 16-16,-17-34 15,17 17-15,-17 1 16,-1-1 0,-17-17-1,0-1-15,18 36 32,0-53-17,-18 35 1,0-17-16,17 0 15,-17 17 1,0-17-16,0-1 16,0 1-16,0-1 15,0 19 1,0-19 0</inkml:trace>
  <inkml:trace contextRef="#ctx0" brushRef="#br0" timeOffset="114655.4067">15505 6950 0,'17'0'15,"1"0"1,0 0-1,-1 0-15,1 0 16,17 0-16,0 0 16,1 0-16,-19 0 15,36 0-15,-35 0 16,17 0-16,0 0 16,-17-18-16,0 18 15,-1-18 1,1 18-1,0-17 1</inkml:trace>
  <inkml:trace contextRef="#ctx0" brushRef="#br0" timeOffset="115439.9924">16457 6562 0,'0'35'32,"0"-17"-17,0 17-15,-18 0 16,18 18-16,0 18 16,0-36-16,-17-17 15,17 34-15,0 1 16,0-17-16,-35 34 15,35-35-15,-18-17 16,18 35-16,0-18 16,0-17-16,0 0 15</inkml:trace>
  <inkml:trace contextRef="#ctx0" brushRef="#br0" timeOffset="116175.0276">16439 6509 0,'0'0'0,"18"0"16,17 0-1,-17 0-15,0 0 16,-1 0-16,1 0 16,0 0-16,-1 0 15,1 0-15,-1 0 16,1 0-1,0 0 17,-1 0-32,1 35 31,17 36-15,-35-36-1,0-17-15,0 34 16,0-16-16,0-1 15,0-17-15,0 17 16,0-17-16,0 34 16,0-34-16,-17 17 15,-19 18-15,19-17 16,-1-19-16,0 18 16,-17 18-16,18-35 15,17 0 1,-36-1-16,36 1 15,-17-18-15,-1 18 16,0-18 0,1 0-16,-1 0 31,0 17-31,1-17 31</inkml:trace>
  <inkml:trace contextRef="#ctx0" brushRef="#br0" timeOffset="116921.5184">17515 6597 0,'0'-18'47,"-17"18"-32,-1 0 1,-17 0-16,0 18 15,-1 0 1,1 17-16,17 0 16,1-35-16,-1 35 15,-17 1-15,35-19 16,0 1-16,0 17 16,0-17-1,0 17 1,0-17-1,0 17 17,17-17-17,1-18 1,0 0 0,-1 0-16,19 17 15,-19-17 1,1 0-16,0 0 15,-1 0 1,18 0 0,-17 0 15,0 0-31,-1 0 31,1 0-15</inkml:trace>
  <inkml:trace contextRef="#ctx0" brushRef="#br0" timeOffset="117567.785">18380 6879 0</inkml:trace>
  <inkml:trace contextRef="#ctx0" brushRef="#br0" timeOffset="117934.8077">18380 6597 0</inkml:trace>
  <inkml:trace contextRef="#ctx0" brushRef="#br0" timeOffset="119502.1963">15540 8237 0,'0'-17'15,"18"17"-15,17 0 16,-18 0 0,19 0-16,-19 0 15,19 0 1,-1 0-16,-17 0 16,-1 0-16,1 0 15,-1 0 1,1 0-16,0 0 47</inkml:trace>
  <inkml:trace contextRef="#ctx0" brushRef="#br0" timeOffset="120119.0002">15769 8008 0,'0'18'31,"0"17"-31,0 0 15,0 18-15,0 0 16,0 0-16,0-35 16,-17 35-16,17-36 15,0 18-15,-18 1 16,18-19-16,0 1 16</inkml:trace>
  <inkml:trace contextRef="#ctx0" brushRef="#br0" timeOffset="120638.6106">16069 7920 0,'0'35'31,"0"36"-31,0-18 16,0 0-16,0-18 15,0 0-15,0 53 16,-18-52-16,1-1 16,17-18-16,0 19 15,0-19-15,-36 19 16,36-19-16,-17 19 16,17-19-1</inkml:trace>
  <inkml:trace contextRef="#ctx0" brushRef="#br0" timeOffset="121318.7298">16669 8043 0,'0'36'62,"-18"34"-62,18-52 16,0 17-16,0-17 15,0-1-15,-18 19 16,1-1 0</inkml:trace>
  <inkml:trace contextRef="#ctx0" brushRef="#br0" timeOffset="122087.6755">16598 7990 0,'18'0'15,"-1"0"17,1 0-17,0 0 1,-1 0 0,1 0-1,0 0 1,17 0-16,-17 0 15,-1 0 1,1 0-16,0 0 31,-1 0-15,1 0-16,-18 18 16,17-18-16,-17 18 15,36-1 1,-36 1-16,0 0 31,0-1-31,0 1 16,0 17-1,0-17-15,0-1 32,0 19-32,0-19 15,-18 1-15,18 35 16,-35-35-16,35-1 15,-18 1-15,1-1 16,-1 1 0,0-18-16,18 18 15,-17-18 1,-1 0 0,0 0 15,1 0-16,-1 0-15,0 0 16</inkml:trace>
  <inkml:trace contextRef="#ctx0" brushRef="#br0" timeOffset="123367.018">17233 8220 0,'-17'0'93,"-1"0"-77,0 0 0,1 17-1,17 1 32,0 0 16,17-18-48,1 0 1,0 0 0,-1 0-16,1 0 15,-1-18 1,-17 0 15,0 1-31,18 17 16,0 0 93,-18 35-93,17 0-1,1-35-15,-18 18 16,18 0 15,-1-18 0,1 0-15,0 0-16,17 0 16,-18 0-16,-17-18 15,18 18-15,0-18 16,-1 1-16,-17-19 31,18 54 141,-18 0-141,0 17-31,18-17 16,-1-1 31,1-17 0,0 0-32</inkml:trace>
  <inkml:trace contextRef="#ctx0" brushRef="#br0" timeOffset="123659.7477">17709 8114 0</inkml:trace>
  <inkml:trace contextRef="#ctx0" brushRef="#br0" timeOffset="124158.9454">17374 7832 0,'18'0'15,"0"0"16,-1 0-15,1 17-16,-1 1 16,-17 0-16,0 17 15,0-17-15,18-18 16,-18 17-16,0 1 16,0-1-16,0 1 15,0 0 1,-18 17-1,1-35 1,-1 0 47,1 0-63</inkml:trace>
  <inkml:trace contextRef="#ctx0" brushRef="#br0" timeOffset="125102.9541">18009 8114 0,'-17'18'125,"-36"-18"-109,35 17-1,0 1-15,1 17 16,17-17-16,0-1 16,0 1-1,0 0 1,17-18 0,19 0-1,-19 0-15,1 0 16,0 0-16,35 0 15,-53-18-15,35-35 16,0 0-16,-17 18 16,-1 0-16,1-18 15,0 35-15,-1-35 16,1 18-16,-18 0 16,0-1-16,18 19 15,-18-19-15,0 19 16,0-36-16,0 35 15,0-17 1,0 17-16,0 1 16,0 34 77,0 54-93,0-18 16,0 17-16,0-52 16,0 35-16,0-18 15,0 0-15,0-17 16,0 17-16,0-17 16,0 0-1,0-1-15</inkml:trace>
  <inkml:trace contextRef="#ctx0" brushRef="#br0" timeOffset="125414.122">18062 7920 0,'18'0'0,"0"0"16,34 0-16,-34 0 15,17 0-15,1 0 16,-1 0-16,-17 0 16,17 0-16,-18 0 15,1 0-15,0 0 16,-1 0 0,1 0-1</inkml:trace>
  <inkml:trace contextRef="#ctx0" brushRef="#br0" timeOffset="125990.4497">18609 7990 0,'18'0'63,"-18"36"-48,0-19-15,0 1 16,0 0-16,0-1 15,0 19 17,0-19-32,0 1 15,17-18 1,1 0 15,17 0-15,-17 0-1,-1 0 1,-17-18 0,0 1-1,0-1-15,0 0 16,0-17 0,0 17-1,0 1-15,0-1 16,0 0-16,-17 18 15,-1 0 17,1 0-17,-36 0-15</inkml:trace>
  <inkml:trace contextRef="#ctx0" brushRef="#br0" timeOffset="126463.1854">19403 8273 0</inkml:trace>
  <inkml:trace contextRef="#ctx0" brushRef="#br0" timeOffset="126785.3325">19385 8079 0</inkml:trace>
  <inkml:trace contextRef="#ctx0" brushRef="#br0" timeOffset="135254.2528">20532 7902 0,'-18'0'110,"18"18"-95,0 0 1,0 17 15,0-18 1,0 1-1,0 17-16,0-17 1,18 0 0,-1-18-16,1 17 15,-18 1 1,35-18 0,1 18-16,-1-1 31,-18 1-31,19-18 47,-19 0-32,1 0-15,0 0 16,-1 0-16,19 0 16,-36-18-1,17 1 1,-17-19-1,0 19 1,0-1 0,18-17-16,-18 17 31,0 0-15,0 1-1,-18-18 32,18 17-31,-17 18-1,17-18 1,-18 18-16,0 0 16,18-17-16,-17 17 15,-1 0 1,0-18-1,1 18 1,-1 0-16,-35 0 16,18 0-1,-18 0 1,35 0 0,1 0 15</inkml:trace>
  <inkml:trace contextRef="#ctx0" brushRef="#br0" timeOffset="135680.1188">21414 7990 0,'17'0'31,"19"0"-15,-19 0-16,18-17 15,-17 17 1,17 0-1,-17 0-15,0 0 16,-1-18 0,1 18-1</inkml:trace>
  <inkml:trace contextRef="#ctx0" brushRef="#br0" timeOffset="136112.9587">21590 7814 0</inkml:trace>
  <inkml:trace contextRef="#ctx0" brushRef="#br0" timeOffset="136366.2813">21467 8326 0</inkml:trace>
  <inkml:trace contextRef="#ctx0" brushRef="#br0" timeOffset="137534.8589">22190 7726 0,'0'35'62,"0"-17"-46,0 17-16,0 0 16,0 18-16,-18 0 15,0-35-15,18-1 16,-17 19-16,17-54 125,17 18-110,-17-18 1,36 18 0,-19-17-16,1-1 15,0 18 1,-1 0-16,1 0 31,0 0 0,-1 0-15,1 0 31,-18 18-31,0-1-16,0 1 15,0 0 32,0-1-47,0 1 16,0 0-1,0-1 1,-18 19-16,-35-36 16,36 0-1,-19 0-15,19 0 16,-36 0-16,35 17 15,1-17 1,-1 0 47</inkml:trace>
  <inkml:trace contextRef="#ctx0" brushRef="#br0" timeOffset="138110.8325">22225 7761 0,'18'0'31,"17"0"-15,-17 0 15,-1-18-31,1 1 16,-1 17 15,19 0-15,-19 0 77</inkml:trace>
  <inkml:trace contextRef="#ctx0" brushRef="#br0" timeOffset="138791.0131">22595 7726 0,'18'17'15,"-18"1"1,18 0-16,-18 17 16,17 0-16,-17 1 15,0-1-15,0 0 16,0-17-16,0 17 16,0-17-1,0 17 1,18-35 93,0 0-93,-1-18-16,-17 1 15,36-1-15,-19-35 16,1 36 0,-18-1-16,17-17 15,1 17-15,-18 0 16,0 1 15,18-1-15</inkml:trace>
  <inkml:trace contextRef="#ctx0" brushRef="#br0" timeOffset="156159.4538">3422 2575 0,'0'36'78,"0"-19"-62,0 1-16,0-1 15,0 1-15,0 17 16,0 1-16,0-19 15,0 1 1,0 0 0,0-1-16,0 1 15,0 0 1,0 17-16,0-18 16,-18 1-16,18 0 15,0-1-15,0 19 16,-17-19-16,17 1 15,0 17-15,0-17 16,0 17-16,0-17 16,0-1-16,0 1 15,0 0 1,0 17 0,0-17 15,0 17-16,0-18 1,-18 19-16,18-19 16,0 19-1,0-19 1,0 19 0,0-19-1,0 18 1,0-17-1,0 0 1,0-1-16,0 1 16,0 0-1,0-1 1,0 1 15,0 0-15,0-1-1,0 1 1,0 17 0,0-17-1,0-1 1,0 1 0,0 0-1,0-1 1,0 1-16,-18 17 15,18-17 1,0 0-16,0-1 16,0 18-16,0 1 15,0-19 1,0 1 0,0 0-16,0-1 15,0 19 1,0-72 93</inkml:trace>
  <inkml:trace contextRef="#ctx0" brushRef="#br0" timeOffset="157326.6196">3457 2487 0,'-17'0'94,"-1"18"-78,18-1-16,-18 1 15,18 0-15,0 17 16,-17-35 0,17 18-16,-18 17 15,18-18 16,-18-17-31,18 36 63,0-19-16,18-17 0,0 0-32,-1 0-15,1 0 16,0 0 0,-1 0-1,1 0 1,17-17-1,-35-19 1,0 19-16,18-18 16,-18 17-16,17-17 15,-17 17 17,0 0-17</inkml:trace>
  <inkml:trace contextRef="#ctx0" brushRef="#br0" timeOffset="159193.7049">3863 2311 0,'0'17'78,"0"19"-62,0-19-16,0 1 15,0 17-15,0 0 16,0-17-16,0 17 16,0-17-16,0 17 15,0-17 1,0 0-16,0 17 15,0-18-15,0 19 16,0-19 0,0 1-16,0 35 15,0-35-15,0 17 16,0-17-16,0 17 16,0-18-1,0 19-15,0-1 16,0-17-1,0-1-15,0 1 16,0 17-16,0 0 16,0 1-1,0-1-15,0-17 16,0-1-16,0 19 16,0-1-16,0-18 15,0 1-15,0 0 16,0-1-16,0 1 15,0 17-15,-18 1 16,18-1-16,0-18 16,0 19-16,-17-1 15,17 0-15,0 18 16,0-35 0,0 17-1,0-17-15,0-1 16,0 19-16,0-19 15,-18 19 1,18-19 15,0 1-15,0 0-16,0-1 31,0 1-15,0-1-16,-18-17 125</inkml:trace>
  <inkml:trace contextRef="#ctx0" brushRef="#br0" timeOffset="160400.1718">3828 2258 0,'-18'35'109,"18"-17"-93,0-1 0,0 1-16,0 0 31,0-1-16,0 1 1,0 0 0,0-1 15,18 1-15,-18-1-16,35-17 31,-17 0 0,17 0-15,-18 0-1,-17-35 1,0 18 0,0-19-1,0 19 16,0-1-15,0-17 0,0-1 15,-17 19 0,-18 17 63</inkml:trace>
  <inkml:trace contextRef="#ctx0" brushRef="#br0" timeOffset="161889.7488">4410 2205 0,'0'35'94,"0"0"-79,0 1-15,0-19 16,0 19-16,0-19 16,0 19-16,0-1 15,0 0-15,0 18 16,0-35-16,0 17 15,0 18-15,0 0 16,0 0-16,0 0 16,0-36-16,0 36 15,0 0-15,0-18 16,0 18-16,0 0 16,0 0-16,0 0 15,0-18 1,0 18-16,0-18 15,0-17-15,0 0 16,0 17-16,0 0 16,0 18-16,0-18 15,0-17-15,0 0 16,0 17-16,0-17 16,0-1-1,17 1 1,-17 17-1,0-17-15,0 0 16,0-1 0,0 18-16,0 1 15,0-19 1,0 19-16,0-19 16,0 19-1,0-19 16,0 18-15,0-17 15,0 0 16,0-1-47,0 1 16,0 17-1,-35-35 64</inkml:trace>
  <inkml:trace contextRef="#ctx0" brushRef="#br0" timeOffset="163094.3829">4410 2222 0,'0'-17'78,"-18"17"-31,0 17-31,18 1 15,0 0-16,0-1 17,18-17 15,0 0-32,-1 0 16,1 0 32,-18-17-47,0-19-1,0 19-15,0-1 16,0 1-16,0-1 15,0-17 64,-18 35-33,1 0-30,-1 0-16</inkml:trace>
  <inkml:trace contextRef="#ctx0" brushRef="#br0" timeOffset="164478.3713">4921 2434 0,'18'0'79,"-18"18"-64,0-1 1,0 19-1,0-19-15,0 36 16,0 0-16,0-35 16,0 35-16,0-36 15,0 19-15,0 34 16,0-52-16,0 35 16,0 0-16,0-18 15,0 18-15,-35 17 16,35-52-16,-18 35 15,18 0-15,0-35 16,0 34-16,0 1 16,0-17-16,0 17 15,0-18-15,0 18 16,0-18-16,0 0 16,0 18-16,0-17 15,0 16-15,0-34 16,0 17-16,0-17 15,0 17 1,0-17 0,0 17-16,0-17 15,0-1 1,0 1 0,0 0-1,0-1 16,0 1-15</inkml:trace>
  <inkml:trace contextRef="#ctx0" brushRef="#br0" timeOffset="165903.6543">4921 2399 0,'18'-18'203,"0"18"-187,-1 0 15,1 0 16,-1 0-16,1 0 1,17 0-1,-35-17 63,-17 17-63,17-18-16,-18 18-15,0 0 16,1 0-16,-1 18 16,1-1-1,-1 1 1,18 0 0,-35-1-1,35 1 16,0-1 1,0 1-1,0 0-15,0-1-1,17-17 1,-17 18 15,18 0 0,0-18 16,-1 0-31,-17-18-1,0-17 1,18 35-16,-18-18 16,0 0 15,0 1-15</inkml:trace>
  <inkml:trace contextRef="#ctx0" brushRef="#br0" timeOffset="167160.3002">5468 2505 0,'0'17'63,"0"36"-63,0 0 15,0-18-15,0 18 16,0 18-16,0-18 15,0 0-15,0-18 16,0 18-16,0-18 16,0 1-16,0 16 15,0-16-15,0-1 16,0 0-16,0 1 16,0-1-16,0-18 15,0 19-15,0 17 16,0-18-16,0 0 15,0-17 1,0 35-16,0-18 16,0 0-16,0 1 15,0-19-15,0 19 16,0-19 0,0 1-16,0-1 15,0 19-15,0-1 16,-18-17-1,18-1 1,0 19 0,0-19-1,0 1-15,-17 17 16,17-17 0,0-1-16,-18 1 46</inkml:trace>
  <inkml:trace contextRef="#ctx0" brushRef="#br0" timeOffset="168055.3679">5503 2487 0,'-17'0'62,"-1"0"-62,0 0 16,1 0-1,17 18 1,0-1 15,0 1-15,0 0 0,0-1 30,17-17 1,1 0-15,17 0-17,-35-17 1,0-1-1,0 0-15,0 1 16,0-1 0,0 0-16,0 1 15</inkml:trace>
  <inkml:trace contextRef="#ctx0" brushRef="#br0" timeOffset="171671.5986">1905 5715 0,'0'35'16,"18"1"0,-18-19-16,0 36 15,0 0-15,0 0 16,0 35-16,0-70 16,0 35-16,0 0 15,0-18 1,0-17-16,0-1 15,0 1 1,0 17-16,17-35 47,1 0-16,17 0-15</inkml:trace>
  <inkml:trace contextRef="#ctx0" brushRef="#br0" timeOffset="172208.9809">1764 5697 0,'18'-17'47,"34"17"-47,1 0 16,18 0-16,-36 0 15,18 0-15,18 0 16,-18 0-16,-1 0 16,-34 0-16,17 0 15,1 0-15</inkml:trace>
  <inkml:trace contextRef="#ctx0" brushRef="#br0" timeOffset="172873.2771">2575 5997 0,'0'18'62,"0"17"-62,0 0 16,0-17 0,0 17-16,0-17 31,0 17-16,18-35 1,0-17 78,-1-19-94,1-34 15,-1 34 1,-17 19-16,18-1 16,0 1-16,-18-1 15,17 18 1,-17-18-16,18 18 16,0 0-1</inkml:trace>
  <inkml:trace contextRef="#ctx0" brushRef="#br0" timeOffset="173360.5261">2822 6032 0,'36'18'31,"-36"0"-15,0-1-16,0 36 15,0-17 1,17-19-16,1-17 16,-1 36-1,1-36 1,0 0-1,-1 0 1,19 0-16,-19 0 16,19 0-16,-19 0 15</inkml:trace>
  <inkml:trace contextRef="#ctx0" brushRef="#br0" timeOffset="173902.9189">3210 6085 0,'-17'0'31,"17"36"-15,0-1-1,0 0 1,17-17 15,1-18 1,0 0-17,-1 0 1,1 0-16,-1 0 31,1 0-31,0 0 16,-1 0-1,19-18 1,-36 1-16,35-1 16,-17 0-16,-18-35 15</inkml:trace>
  <inkml:trace contextRef="#ctx0" brushRef="#br0" timeOffset="174640.0325">3563 5697 0,'18'0'16,"-18"36"-16,0-1 16,0 0-16,0 0 15,0 18-15,0 0 16,0-17-16,0 16 15,0-16 1,0-19-16,0 36 16,0-35-16,0 0 15,0-1-15,0 1 16,0 0 0,0-71 46,0 35-46,35-17-16,-17 17 31,-1 0-31,1 18 47,0 0-16,-1 0-15,1 0-16,-18 36 15,17-19-15,1 1 16,-18 17 15,0-17-15,0 0 46</inkml:trace>
  <inkml:trace contextRef="#ctx0" brushRef="#br0" timeOffset="175119.0261">2910 5821 0</inkml:trace>
  <inkml:trace contextRef="#ctx0" brushRef="#br0" timeOffset="175591.677">3122 5450 0,'-18'36'78,"1"-19"-78,17 1 16,0 0-16,0-1 15,-18 1 17</inkml:trace>
  <inkml:trace contextRef="#ctx0" brushRef="#br0" timeOffset="176831.9926">4357 5962 0,'17'0'47,"1"0"-47,0 0 15,-1 0 1,19 0-16,-19 0 15,1 0 1,0 0-16,-1 18 16,-17 17-1,0 0-15,18-17 16,-1 17-16,-17-17 16,0 17-1,36-88 95,-1 18-95,-17 17 1,17-17-1,-17 35 1,-1-18 31,1 18-16,-18 18-15,0-1-1,0 1-15,0 17 16,0-17 0,0 0-1,18-1 63,-1-17-78,18 0 16,-35-53-16,18 53 16,-18-17-1,35-19-15,1 36 63,-19 0-32,-17 18-15,0 0-1,0-1-15,0 19 16,0-19 0,18 1-1,-18 0 1,0-1-1,18-17-15,-1 0 16</inkml:trace>
  <inkml:trace contextRef="#ctx0" brushRef="#br0" timeOffset="178313.9203">5327 5909 0,'-35'0'78,"35"18"-78,-36-18 16,19 17-16,17 1 16,-36 0-16,19 17 15,17-18 1,0 1 15,0 0-15,17-1 15,1-17 0,0 0-31,-1 0 16,1 0-1,0 0-15,-1 0 16,19-17 0,-36-19-16,0 19 15,0-18-15,0 17 16,0-17 0,0 17-1,0 53 95,17-17-95,1 35 1,-18-36-1,0 19-15,18-36 16,-18 17 0,17-17 31,18 0-32,1-17 1,-19-1-16,1 18 15,-18-18-15,18 1 16,-18-1 0,17 18-16,-17-17 15,18-1 110,0 18-109,-18 18-16,17 34 16,1-16-16,-18-19 15,17 1-15,1-18 16,0 35-1,17-35 1,-17 0 0,52-17-1,-70-1-15,18 0 16,-1 1-16,-17-1 16,18 0-16,-18 54 140,18-19-124,17 36-1,-35 0 1,0-35 0,18 17-16,-18-17 15,17-1-15</inkml:trace>
  <inkml:trace contextRef="#ctx0" brushRef="#br0" timeOffset="179208.3559">5292 5697 0,'17'0'219,"1"0"-188,0 0-31,-1 18 16,1 0-16,0-1 15,-1 1 1,1 0 0</inkml:trace>
  <inkml:trace contextRef="#ctx0" brushRef="#br0" timeOffset="179792.8399">5450 5574 0,'0'0'0,"0"-18"47,18 18-47,0 0 15,-1 0 1,-17 18-16,53 0 15,-35 17 1,17-35 0,-35 17-1,18-17 1,-1 0 0,1 0-16,0 0 15,17 0 1,0 0-1,1-52-15,-19 16 16,-17 19 15,18 17 16</inkml:trace>
  <inkml:trace contextRef="#ctx0" brushRef="#br0" timeOffset="227552.7706">6668 5927 0</inkml:trace>
  <inkml:trace contextRef="#ctx0" brushRef="#br0" timeOffset="227862.5818">6668 5927 0</inkml:trace>
  <inkml:trace contextRef="#ctx0" brushRef="#br0" timeOffset="228271.0224">6597 6138 0</inkml:trace>
  <inkml:trace contextRef="#ctx0" brushRef="#br0" timeOffset="285024.7983">3228 4269 0,'-18'0'203,"18"17"-187,0 1-16,0 0 31,0-1-15,0 1-16,0-1 15,-17-17-15,17 18 16,0 0-1,0-1-15,-18 19 16,18-19 31,0 1-31</inkml:trace>
  <inkml:trace contextRef="#ctx0" brushRef="#br0" timeOffset="286262.5876">3104 4286 0,'0'-17'32,"0"-1"-1,18 18 16,0 0 0,17 0-32,-17 0 48,-1 0-63,1 0 15,0 0 48,17 18-63,-18-18 62,1 0-30,0 0-17,-1 0 48</inkml:trace>
  <inkml:trace contextRef="#ctx0" brushRef="#br0" timeOffset="287343.0538">3669 4357 0,'0'17'172,"0"1"-141,0 0-15,0-1 15,0 1-31,0 0 31,0-1-15,0 1-16,0 0 31,0-1-15,0 1-16,-18-1 125</inkml:trace>
  <inkml:trace contextRef="#ctx0" brushRef="#br0" timeOffset="288310.7662">3616 4357 0,'35'0'219,"-17"0"-203,17-18 31,-17 18-16,17 0 0,-17 0-15,17 0-1,-17 0 1</inkml:trace>
  <inkml:trace contextRef="#ctx0" brushRef="#br0" timeOffset="289065.5613">4145 4357 0,'18'0'125,"-1"0"-109,1 0-1,0 0 16,-1 0-31,1 0 32</inkml:trace>
  <inkml:trace contextRef="#ctx0" brushRef="#br0" timeOffset="289784.3234">4216 4392 0,'0'18'16,"-18"-1"0,18 1-1,0 0 1,0-1-1,0 1 1,-18-18 0,18 18 15,0-1 0</inkml:trace>
  <inkml:trace contextRef="#ctx0" brushRef="#br0" timeOffset="290590.7086">4639 4269 0,'18'0'78,"-1"0"-78,1 0 16,0 0 0,-1 0-16,1 0 46,0 0-30,-1 0-16,1 0 16</inkml:trace>
  <inkml:trace contextRef="#ctx0" brushRef="#br0" timeOffset="291142.8605">4710 4269 0,'0'17'63,"0"1"-63,0 0 15,0 34 1,0-16-16,0-19 16,0 1-1,0 0-15,0-1 16</inkml:trace>
  <inkml:trace contextRef="#ctx0" brushRef="#br0" timeOffset="291784.8346">5133 4286 0,'18'0'0,"-1"0"16,1 0 0,-1 0-16,1 0 31,0 0-15,-1 0-1,1 0 16</inkml:trace>
  <inkml:trace contextRef="#ctx0" brushRef="#br0" timeOffset="292511.6496">5256 4286 0,'-17'0'16,"-1"18"-1,18 17 17,0-17-17,-18 17 1,18-17 0,0 17-16,0-17 31,0-1-31,0 1 15,0 0 48</inkml:trace>
  <inkml:trace contextRef="#ctx0" brushRef="#br0" timeOffset="298200.8122">3034 7073 0,'0'-17'31,"-18"-1"31,1 18-62,-1 0 16,0 0 0,1 0-1,-1 0-15,0 0 31,1 0-15,-18 0 0,17 35 15,0-17-15,18-1-1,0 1 1,0 0 15,0-1-31,18 1 47,0-18-47,-1 18 16,18-1-16,-17-17 15,0 18 1,17-18-1,0 18 17,-17 17 30,0-35-46,-18 17 15,0 1-15,-18 0-16,-17-1 15,35 1-15,-18 0 16,0-18 0,1 0-1,-1 0-15,0 0 16,1 0-1,-1 0 1,1 0 0</inkml:trace>
  <inkml:trace contextRef="#ctx0" brushRef="#br0" timeOffset="299263.2674">3475 7250 0,'-18'0'125,"1"0"-125,-1 0 16,0 0-1,1 0-15,-1 0 16,0 0-1,1 0-15,17 17 16,-18-17 0,18 18 15,0-1-31,0 19 31,18-36 0,-1 0-31,1 0 16,0 0 0,17 0-1,0 0 1,-35-18 0,18 18-1,-1-18-15,1 1 16,-18-1-1,18 1 1,-18 34 109,0 1-125,0-1 16,0 19-16,0-1 15,0-17 17,0-1-32,0 1 15</inkml:trace>
  <inkml:trace contextRef="#ctx0" brushRef="#br0" timeOffset="300191.7449">3739 7320 0,'0'-18'15,"36"-17"1,-19 18 0,19 17-1,-36-18 1,17 0-1,1 18 17,0 0-17,-18 18 1,0 17 0,0-17-16,0-1 15,0 19 1,0-19-16,0 1 15,0 0 1,17-36 78,-17 0-79,53-35-15,-18 18 16,-17 35 0,35-17-16,-18-19 15,-17 36 1,0 0 31,-1 53-16,1-35-15,-18 17-1,0-17 1,0 17-16,0-17 16,0-1-1</inkml:trace>
  <inkml:trace contextRef="#ctx0" brushRef="#br0" timeOffset="301183.9226">4163 7320 0,'-18'18'16,"53"-18"46,-35-18-62,18 0 16,0 18-16,17-35 15,-17 35 17,-18-17-17,17 17 63,1 0-62,0 0 0,-1 17-1,1 18 1,-18-17 0,0 0-16,0-1 15,0 1-15,0 17 16,0-17-1,0 0-15,0-1 16,0 1-16,0 0 16,0-1 77</inkml:trace>
  <inkml:trace contextRef="#ctx0" brushRef="#br0" timeOffset="302255.0486">4604 7302 0,'17'0'31,"-17"18"-15,0 35-16,0 0 16,0-35-16,0 52 15,0 18-15,0-52 16,-17 34-16,17-35 16,0 1-1,0-19-15,0 19 31,0-89 32,0 0-47,0-18-16,0 36 15,0 0-15,0 17 16,0-35-16,17 36 15,-17-36-15,18 53 16,0-71-16,-18 18 16,0 18-1,17 0 1,-17 17 15,0 0-15,0 1-1,18 17 1,-18-18 0,18 0-1,-1 18 1,-17-17 0,36 17-1,-19 0-15,1 0 47,-1 0 0,-17 17-47,18-17 16,-18 36-16,0-1 15,0-17 1,-18-1-16,18 1 15,0 17-15,-17-17 16,-1-1-16,1 1 31,-1-18-31,0 0 16,1 0 0,-1 0 30,0 0-30,1 0 0</inkml:trace>
  <inkml:trace contextRef="#ctx0" brushRef="#br0" timeOffset="303182.6542">4921 7302 0,'18'0'31,"0"0"-15,17 0-16,-18 0 16,54-17-16,-36-1 15,1 1-15,-1 17 16,0-36-16,18 19 16,-35-1-16,-1 0 15,1 1-15,-18-1 16,0 0-1,0 1-15,18-1 16,-18 1-16,0-1 16,0-17 15,0 17-15,-18 0-16,0 18 15,1-17 1,-1 17-1,0 0 17,1 0-32,-1 0 15,18 17-15,-18 1 16,-17 0 0,35-1-16,-17 1 15,17 0-15,0 17 16,-18 18-16,18-36 15,0 36 1,0-17-16,0-19 16,0 1-16,0 17 15,18 0-15,-1 18 16,-17-35 0,18 0-16,-18-1 15,17-17 1,-17 18-16,18-18 15,0 18 1,-1-18 62,1 0-62</inkml:trace>
  <inkml:trace contextRef="#ctx0" brushRef="#br0" timeOffset="304087.3846">5450 7408 0,'36'0'31,"-1"-35"-15,-17 35-1,17-18-15,0 1 16,18-1-1,-18 0-15,1-17 16,-19 18-16,19 17 16,-36-18-16,0 0 31,0 1 0,0-1-31,-36 18 31,19-18-15,-1 18 0,0 0-16,1 0 15,-1 0 17,0 0-17,1 0-15,-1 0 16,18 18-1,-35 17 1,35-17 0,0 0-16,0-1 15,0 1 1,0 17 0,0-17-16,0-1 46,0 1-30,0 17 0,18-17-1,-1 0-15,18-1 32,-17-17-17,17 36 16,-17-36-15,0 0 0,-1 0-1,1 0 1</inkml:trace>
  <inkml:trace contextRef="#ctx0" brushRef="#br0" timeOffset="384025.0673">3440 2522 0,'0'-17'234,"0"-1"-187,-18 18 0,0 0-31,1 0 30,-1 18-14,18 17 374,0-17-281,0-1 0,18 19-109,-1-36 62,1 0-63,0 0 1,-1 0 31,1 0-16,17 0 0,-35-18 141,0 0-141,0 1 1,0-1 140</inkml:trace>
  <inkml:trace contextRef="#ctx0" brushRef="#br0" timeOffset="386176.823">3898 2258 0,'0'-18'16,"-17"18"62,-1 0-31,0 0-32,1 0 32,-19 0 16,36 18-16,0-1-16,-17-17 16,17 18-32,-18-18 1,18 18-16,0-1 16,0 1 140,35-18-94,-17 0-15,0 0-15,-1 0-17,1 0 32,-18-18 78,0 1-94,0-1 47</inkml:trace>
  <inkml:trace contextRef="#ctx0" brushRef="#br0" timeOffset="388550.3538">4551 2170 0,'-18'-18'94,"-17"18"-47,17 0 0,-17 0-16,17 0 0,-17 0 1,17 0-1,1 0 0,-1 0 32,1 0 77,17 18-77,0-1-16,0 18 15,17-17-31,1-18 1,-1 0 14,1 0-14,0 0-17,-1 0 1,1 0 31,0 0-16,-1 0 16</inkml:trace>
  <inkml:trace contextRef="#ctx0" brushRef="#br0" timeOffset="424191.1276">5927 2152 0,'0'18'172,"0"-1"-156,0 18-1,0-17 1,0 17 0,0-17-1,0 35 1,0-35-1,0 17 1,0-17-16,0 17 16,0-18-16,0 36 15,0-35-15,17 17 16,-17-17-16,0 17 16,18 0-16,-18 1 15,0-19-15,0 1 16,0 17-1,18 18-15,-1-53 16,-17 18-16,0 35 16,0-18-16,0-17 15,0 17-15,0 0 16,18 1-16,0-19 16,-18 1-16,0 17 15,0-17 1,0 17-16,0-17 15,0-1-15,0 1 16,0 0 0,0 17-16,0-18 15,0 19 1,0-19 0,0 19-16,0-1 15,0 0-15,0 0 16,0-17-1,-18 17 1,18-17 0,0 0-16,0-1 15,0 1 1,0 0 0,-18 17-16,18-17 15,0 17 1,0-18-16,0 19 15,0-19 1,0 19-16,-17-19 16,17 19 15,0-19 0,0 1-15,0-1-1,0 1 17</inkml:trace>
  <inkml:trace contextRef="#ctx0" brushRef="#br0" timeOffset="425625.7594">5980 2046 0,'-18'0'62,"0"0"-31,1 0-15,-36 0 15,35 0 16,0 18-31,1-1-1,-1 1 17,18 17 14,0-17-14,18-18-17,-1 18 1,1-18 15,0 0-15,-1 17-1,1-17 17,0 0-17,-1 0 17,1 0-1,0-17-16,-18-1 17,0-17-17,0 17 1,0 0 15,0 1-15,0-1-16,0 0 31,0 1-15,0-1 93,-36 18-78</inkml:trace>
  <inkml:trace contextRef="#ctx0" brushRef="#br0" timeOffset="436079.3982">3387 2540 0,'0'-18'93,"-18"18"-61,-17 0-17,17 0 17,-17 0-1,17 0-16,-17 0 1,35 18 0,-18-18-1,18 18 17,-17-18-1,-1 0-31,0 17 15,1 1 1,-1 0 0,0-1-1,18 18 1,-17-35-16,-1 18 16,1 0-16,17-1 15,0 1 1,-18 0 15,18-1-15,-18 1-1,18 0 17,-17-1-17,17 1 16,0 0-31,0 17 16,0-18 0,0 1-1,0 0 1,0-1-16,0 1 31,0 0-15,0-1-1,0 1 17,0 17-17,17-35 1,19 0 46,-19 0-46,18 0 0,-17 0-16,0 0 15,-1 0-15,1 0 16,0 0 0,17-17-16,-17-19 15,-1 19 1,1-19-16,-1 19 15,-17-19 1,18 19 47,0-18-48,-18 17 1,17 18-1,-17-18 1,0 1-16,0-1 16,0 0 15,0-17-15,0 17-1,0-17-15,0 17 16,0 1-1,0-1 1,0 1 0</inkml:trace>
  <inkml:trace contextRef="#ctx0" brushRef="#br0" timeOffset="500336.3244">9684 10037 0,'17'0'109,"19"0"-109</inkml:trace>
  <inkml:trace contextRef="#ctx0" brushRef="#br0" timeOffset="500586.1635">10037 10037 0,'35'0'15</inkml:trace>
  <inkml:trace contextRef="#ctx0" brushRef="#br0" timeOffset="561335.4102">7461 13882 0</inkml:trace>
  <inkml:trace contextRef="#ctx0" brushRef="#br0" timeOffset="576016.0042">12136 13723 0,'17'0'63</inkml:trace>
  <inkml:trace contextRef="#ctx0" brushRef="#br0" timeOffset="576343.1032">12559 13723 0,'18'0'62,"-18"35"-46</inkml:trace>
  <inkml:trace contextRef="#ctx0" brushRef="#br0" timeOffset="613640.4408">9155 7214 0,'17'0'16,"19"0"-1,-19 0 1,1 0 15,17 0-15,-17 18-16,-18 17 15,0-17 1,0-1 0,0 19-16,0-1 15,0-17-15,0-1 31</inkml:trace>
  <inkml:trace contextRef="#ctx0" brushRef="#br0" timeOffset="620503.4716">12965 5874 0,'0'35'47,"0"0"-47,-18 1 16,0-19-16,18 18 15</inkml:trace>
  <inkml:trace contextRef="#ctx0" brushRef="#br0" timeOffset="1.0311E6">1958 6703 0,'18'0'62,"-1"0"-46,36 0-16,0 0 15,0 0-15,0 0 16,0 0-16,0 0 16,0 0-16,17 0 15,18 0-15,-17 0 16,-36 0-16,71 0 16,-18 0-16,0 0 15,-17 0-15,17 0 16,-17 0-16,35 0 15,35 0-15,-53 0 16,35 17-16,1 1 16,-18 0-1,35-1-15,-106-17 16,89 0-16,-1 0 16,18 0-16,0 0 15,0 0-15,-17 0 16,35 0-16,-36 0 15,-17 0-15,17 0 16,-17 0-16,-18 0 16,-35 0-16,-17 0 15,16 0-15,-34 0 16,17 0-16,-17 0 16</inkml:trace>
  <inkml:trace contextRef="#ctx0" brushRef="#br0" timeOffset="1.11237E6">3369 2663 0,'0'18'93,"0"35"-77,0 35-16,0-35 16,18 0-1,-18 0-15,0 0 0,35 0 16,-35 0-1,0-36-15,0 19 0,0-1 16,18 0-16,-18 0 16,0-17-1,0 0-15,17 17 16,-17-17-16,0-1 16,0 19-16,18-36 15,-18 35 16,0-18-31,0 19 16,0-19 0,0 1-16,0 0 15,0-1-15,0 1 16,0 0 0,0-1-1,0 1 1,17-18 46</inkml:trace>
  <inkml:trace contextRef="#ctx0" brushRef="#br0" timeOffset="1.11348E6">3475 2558 0,'-18'0'78,"1"0"-46,-1 0-1,0 0-15,1 0-1,-1 0 1,0 0-1,1 0 1,-1 0 15,-17-18-15,35 0-16,-18 18 16,-17 0-1,17 0-15,-17 0 16,17 0-1,18-17-15,-35 17 16,17 0-16,-17 0 16,18-18-16,-19 18 15,1 0-15,-18 0 16,35-18-16,-34 18 16,-1 0-16,35 0 15,-35 0-15,-18 0 16,1 0-16,17 0 15,-53 0 1,71 0-16,-18 0 16,-18 0-16,18 0 15,-17 0-15,17 0 16,0 0-16,0 0 16,18 0-16,-18 0 15,35 0 1,-17 0-16,0 0 15,17 0 1,1 0 0</inkml:trace>
  <inkml:trace contextRef="#ctx0" brushRef="#br0" timeOffset="1.11453E6">3228 2417 0,'-35'0'16,"17"0"15,0 0-31,1 0 16,-1 0-16,0 0 16,1 0-1,-1 0 1,1 0-16,-1 0 0,-17 17 15,17 1-15,-17-18 16,-1 17-16,36 1 16,-35-18-16,18 35 31,-1-35-31,18 18 0,-18-18 16,18 18-1,0-1 1,0 1 15,18 17-15,0-35-16,17 18 15,-18-18-15,1 0 16,17 0-16,1 0 16,-1 0-1,-17 0-15,17 0 16,-18 0-1,1-18 1,-18-17 0,0 17-16,0-17 15,0 17 1,0 1-16,0-1 16,0 0-16,0 1 15,0-1 1,0 1 15,0-1 32</inkml:trace>
  <inkml:trace contextRef="#ctx0" brushRef="#br1" timeOffset="1.12178E6">3087 2381 0,'0'18'156,"-35"-18"-124,17 0-17,0 0-15,1 18 16,-1-1-16,0-17 31,1 0-15,-1 18-16,18-1 31,-18 1 0,18 17 0,0-17 1,0 0-17,0-1 1,0 1 0,18-18-1,0 18-15,-1-18 16,1 0-16,0 0 15,-1 0 1,1 0 0,0 0-1,-1 0-15,1 0 16,-1 0 0,1 0-1,0 0 1,-1-18 15,-17 0-15,0 1-16,18-1 15,0 0-15,-18 1 16,0-1-16,0-17 16,0 17-1,0 1 1,0-1-1,0 0 1,-18 1 0,0 17-1,1 0 1,-19 0-16,19 0 16,-18 0-1,17 0 1,0 17-1,-17 1 1,35 0-16,0-1 16,-18 1-16,18-1 15,0 1-15,0 0 16,0 17-16,0-17 16,0-1-16,36-17 15,-19 0 1,1 36-16,0-36 15,-1 0 1,1 0-16,-1 0 31,19-18-15,-36 0 0,0 1-1,0-19 1,0 1 234,0 17-235,0 1-15,0-1 16,0 1 15,-18 17 16,0 0-31,1 0-1,-1 35 1,-17-18 187</inkml:trace>
  <inkml:trace contextRef="#ctx0" brushRef="#br1" timeOffset="1.12297E6">2999 2522 0,'-36'0'109,"1"0"-93,0 0-16,-18 0 15,18 0-15,-1 18 16,-34 17 0,17-17-16,-18 17 0,1 0 15,34-35 1,-34 36-16,17-1 0,0-35 16,18 0-16,-36 35 15,18 1 1,-35-1-16,53-35 0,17 0 15,-17 35-15,17-35 16,1 0 0,17 18 234</inkml:trace>
  <inkml:trace contextRef="#ctx0" brushRef="#br1" timeOffset="1.12424E6">1905 2716 0,'-18'0'47,"1"0"-31,-1 0-16,0 0 15,1 36-15,-1-1 16,1 0 0,-1 1-16,0-1 15,1-18-15,17 1 16,0 0-16,-18-1 16,0 1-1,18 0 141,0-1-156,0 1 16,18 0 0,0-18-16,35 0 15,-36 17-15,18-17 16,-17 0 0,35 18-16,-35-18 31,-1 0-16,1 0 32</inkml:trace>
  <inkml:trace contextRef="#ctx0" brushRef="#br1" timeOffset="1.13406E6">1482 3122 0,'-18'0'94,"0"35"-79,1-35-15,17 18 16,-18 35-16,-17 0 16,17-36-16,1 54 15,-19-36-15,19 1 16,17 16-16,-18-16 15,-17 17-15,35-18 16,0 18-16,-18-35 16,0 34-1,18 1-15,-17-17 0,17 17 16,-18 17 0,18 18-16,-17-35 15,17 18-15,0-54 16,-18 54-16,18 0 15,-35 34-15,35-52 16,-18 53-16,18-35 16,-35 52-16,35-35 15,0 1-15,0-19 16,0 71-16,0-35 16,0 0-16,0 17 15,0 18-15,0 1 16,0-1-16,0-18 15,0 18-15,0 0 16,0 18-16,0-18 16,0-17-16,0 34 15,0-52-15,0 53 16,0-36-16,0-52 16,0 53-16,0-19 15,0-34-15,0 35 16,0 17-16,0-35 15,0 36 1,0-1-16,0-34 0,0 34 16,0-17-1,0 17-15,0-17 16,0 0-16,0-35 16,0-1-16,0 18 15,0-52-15,0 17 16,0-18-16,0-18 15,0 1-15,0 0 16,0-1-16</inkml:trace>
  <inkml:trace contextRef="#ctx0" brushRef="#br1" timeOffset="1.13497E6">1341 9190 0,'0'-18'62,"0"1"-31,-18 34-15,0-17-16,1 36 16,-19-19-16,1 18 15,17-35-15,-17 36 16,35-19-16,-35 19 16,35-1-16,-35-17 15,17-1-15,-17 1 16,17-18-16,18 17 15,-35 1-15,35 0 16,-18-18 0,18 17-16,-35 1 15,35 0 1,-18-18 62</inkml:trace>
  <inkml:trace contextRef="#ctx0" brushRef="#br1" timeOffset="1.13551E6">864 9084 0,'0'18'62,"0"17"-46,0 0-16,0 1 15,18-19-15,-18 18 16,0 18-16,18-17 16,-18-19-16,0 1 15,0 17-15,0 0 16,0-17-16,0 0 16,0 17-16,17-17 15,-17-1 1</inkml:trace>
  <inkml:trace contextRef="#ctx0" brushRef="#br1" timeOffset="1.14299E6">1746 2170 0,'-17'0'0,"-1"0"78,18 17 15,0 1-93,0-1 16,0 1 0,0 0-1,0-1 17,18 1-17,17-18 16,-17 0-15,-1 0 0,1 0-16,-1 0 15,1 0 1,0 0 0,-1 0-1,1 0 32,0-18-47,-1 1 16,1-19-1,-18 19 17,0 34 280,0 1-312,0 0 16,0-1 109</inkml:trace>
  <inkml:trace contextRef="#ctx0" brushRef="#br1" timeOffset="1.14482E6">2099 2311 0,'18'0'31,"-1"0"63,1 0 140,0-18-218,-18-17 249,35 17-249,-35 0-1,0 1 1,0-1 156,0 1-125,17-1-32,-17 53 329,0-17-328,0 17-1,0-17 1,0-1 0,0 1-16,0 0 15,0-1 17,0 1-17,0 0 1,0-1 31,0 1-32</inkml:trace>
  <inkml:trace contextRef="#ctx0" brushRef="#br1" timeOffset="1.14627E6">2910 8890 0,'-17'0'62,"17"18"-62,0-1 16,0 19-16,0-1 16,0-18-16,0 19 15,0-1-15,0-17 16,0-1-1,0 1 1,35 17 0,-35-17-16,18-18 15,-1 0 1,1 0 15,17 0-15,1-35-16,-36 17 31,52-17-31,-52-1 16,18 19-16,0-19 15,-1 19-15,1-1 16,-18-35 0,0 36-1,0-1 1,0 0-1,0 36 142,0 17-142,0 1 1,-18-1 0,18-18-16,0 19 0,0-1 15,0 0 1,0-17-16,0 0 15,0-1 1</inkml:trace>
  <inkml:trace contextRef="#ctx0" brushRef="#br1" timeOffset="1.14695E6">3316 9172 0,'18'0'31,"-1"-35"-15,-17 0-1,18 35 1,-18-18-16,18-35 15,-18 35 1,0 1 0,0-1-1,0 36 95,0 17-110,0 0 15,0-17-15,0 17 16,-18 18 0,18-35-16,-18 35 15,18-36-15,0 36 16,0-17-1,0-1-15,0-17 32,0-1-32,-17 1 15</inkml:trace>
  <inkml:trace contextRef="#ctx0" brushRef="#br1" timeOffset="1.14777E6">3687 9102 0,'0'0'0,"17"0"16,1 0-16,-1 0 16,1 0-1,17 0-15,18 0 16,-17 0-16,-1 0 16,18 0-16,-18 0 15,18 0-15,0 0 16,-35 0-16,17 0 15,0 0-15,0 0 16,18-36-16,-17 36 16,-1-17-16,-18 17 15,1 0-15,17 0 16,-17 0 0,0 0-16,-1 0 15,1 0 32,-18-18 0</inkml:trace>
  <inkml:trace contextRef="#ctx0" brushRef="#br1" timeOffset="1.14865E6">4374 8872 0,'36'0'63,"-1"18"-47,-17-18-16,-1 18 15,19-18-15,-19 17 16,18 1-16,-17 0 31,17-1-31,1-17 16,-19 0-1,1 18 1,-18-1-16,18-17 16,-1 0 30,1 18 48,-18 0-63,0-1-31,-18 19 16,-35-1-16,36-17 16,-19 35-16,-17-53 15,18 52-15,0-34 16,0 0 0,17-1-16,0 19 15,-17-36-15,35 17 16,-18 1-16</inkml:trace>
  <inkml:trace contextRef="#ctx0" brushRef="#br1" timeOffset="1.15183E6">5803 8890 0,'18'-18'16,"-1"1"-1,-17-1 1,18 0-16,0 1 15,-1 17-15,-17-18 16,18 1 0,0 17-1,-1-18-15,-17 0 16,18 18 0,17-17-1,-17 17-15,17-18 31,-35 0-15,35 36 15,-35 0-15,0 17 0,0-17-16,0-1 15,0 1-15,18 17 16,-18 0-1,0-17-15,0 0 16,0 17-16,0-17 16,0 17-16,0-18 15,0 19 1,0-19 0,-18 1-16,18 0 15,0-36 95,0 0-95,18-35-15,-18 18 16,18 0-16,-18 0 15,35 17-15,-35 0 16,18-17-16,17 0 16,-17 17-16,-1-17 15,-17 17-15,18 18 16,17-35 0,-17 35 30,-1 0 48,1 0-78,0 0 15,-18 35 0,0 1-31,0-19 16,0 1-16,0-1 16,0 19-16,0-19 15,0 19-15,-18 17 16,18-36-1,0 1 1,0-1-16,0 1 16,0 17 62,0-17-63,0 35 1</inkml:trace>
  <inkml:trace contextRef="#ctx0" brushRef="#br1" timeOffset="1.15854E6">3193 8643 0,'0'-18'78,"-18"18"-62,0 0-16,-17 0 31,17 0-31,-17 0 16,18 0-1,-19 0-15,19 0 16,-19 0-1,19 0 1,-1 0-16,18 18 16,-18-18-16,-17 18 15,0-1 1,17-17 0,-17 18-1,17 17-15,-35-17 16,36 0-16,-1 17 15,-17-18-15,0 19 16,17-36-16,-17 35 16,-1-17-16,19-1 15,-19 1 1,36 0-16,-17 17 16,17-18-1,0 1 1,0 0-1,-35 17-15,35-17 16,0 17-16,0-17 16,0 35-16,0-36 15,0 18-15,0 18 16,0-35-16,0 17 16,0 1-16,0-1 15,17 18-15,18-53 16,-17 70-16,-18-52 15,18 0-15,-1 17 16,1-18-16,0 1 16,-1 17-16,1-35 15,17 18 1,-35 0-16,18-18 16,17 35-16,-17-35 15,-1 0 1,-17 18-16,36-1 15,-19-17-15,19 18 16,-19-18 0,19 0-1,-1 0-15,-18 0 16,1 0-16,0 0 16,17 0-1,-17 0 1,-1 0-16,1 0 15,0 0-15,17 0 16,-18 0-16,19 0 16,-19 0-16,19 0 15,-1 0-15,0-18 16,-17 18-16,17 0 16,-35-17-16,35 17 15,1-36-15,-19 36 16,1-17-16,0 17 15,-1 0 1,1 0-16,17-18 16,-17-17-16,-1 35 15,1-18-15,0 0 16,17 1-16,-17-1 16,-1 1-16,-17-1 15,18 0-15,0 1 16,-1-1-1,-17 0-15,18 1 16,-1-19 0,-17 19-1,0-1 1,0-35 0,0 36-16,0-1 15,0-17-15,0-1 16,0 19-16,0-1 15,-17-35-15,17 36 16,-18-36 0,1 17-1,-1 19 1,0 17-16,18-36 16,-17 36-1,17-17-15,-18 17 16,0-35-1,-17 35-15,35-18 16,-18 0 0,-17 1-1,35-1 1,-18 0 0,1 1-16,-1 17 15,18-18-15,-17 0 16,-19-17-16,19 18 15,-1-19-15,-17 19 16,17-1-16,18 0 16,-35 1-16,17-1 15,1 0-15,17 1 16,-18 17 0,0-18-1,18 0 1,0 1-1,-17 17 1</inkml:trace>
  <inkml:trace contextRef="#ctx0" brushRef="#br1" timeOffset="1.16167E6">4128 10178 0,'0'53'78,"-18"-36"-78,0 36 16,1-18-16,-1 1 16,-17 17-1,35-18 1,-36 0-16,36 0 16,0-17-1,-17 0-15,17-1 16,0 1-1,0 0 1</inkml:trace>
  <inkml:trace contextRef="#ctx0" brushRef="#br1" timeOffset="1.16243E6">4180 10195 0,'0'36'62,"0"-19"-46,0 1-16,0 17 16,0 18-16,0-35 15,0 17-15,0 0 16,0 18-16,0-35 16,0 17-16,0-17 15,0 17-15,0 0 16,0 1-1,0-19 1,0 1-16,0-1 16,0 1 62</inkml:trace>
  <inkml:trace contextRef="#ctx0" brushRef="#br1" timeOffset="1.16302E6">3986 10566 0,'18'0'78,"0"0"-63,-1-18-15,1 18 16,0 0 0,17-18-16,-17 18 93,-1 0-77</inkml:trace>
  <inkml:trace contextRef="#ctx0" brushRef="#br1" timeOffset="1.16361E6">4480 10301 0,'0'18'78,"0"17"-78,0 0 16,-17 18-16,17-35 15,0 0 1,0 17-16,0 0 16,0-17-16,0 17 0,0 0 15,0-17-15,-36 0 16,36-1 15</inkml:trace>
  <inkml:trace contextRef="#ctx0" brushRef="#br1" timeOffset="1.16427E6">4427 10248 0,'0'-17'32,"36"17"-1,-19 0 0,1 0 0,0 0-15,-1 17 0,-17 1-1,18-1-15,-18 1 16,0 0-16,0-1 16,0 19-1,0-19-15,0 1 16,0 17-16,0-17 15,0 0-15,0 17 16,-18-35 0,1 17-16,17 1 15,-18 0-15,18-1 16,-35 19 0,-1-1 15,19-17-16</inkml:trace>
  <inkml:trace contextRef="#ctx0" brushRef="#br1" timeOffset="1.16503E6">5080 10248 0,'-18'-17'32,"1"17"-17,-1 0 1,0 0-1,1 0 1,-36 0 0,35 0-16,1 17 15,-1 1-15,0 17 16,-17 18-16,17-35 16,1 17-16,-18 18 15,35-35-15,-18 17 16,18-18-16,0 1 15,0 0-15,0 35 32,0-36-32,18 19 15,17-36 1,-18 0 0,36 17-16,-35-17 15,35 0-15,-18 0 16,-17 0-16,-1 0 15,19 0-15,-19 0 16,19 0 0</inkml:trace>
  <inkml:trace contextRef="#ctx0" brushRef="#br1" timeOffset="1.16643E6">2081 12100 0,'-17'-17'31,"-1"17"16,0 0-47,1 53 16,-1-18-16,1 0 16,-1 0-16,0 1 15,1-19-15,17 1 16,0 0-16,0 17 15,-18-35-15</inkml:trace>
  <inkml:trace contextRef="#ctx0" brushRef="#br1" timeOffset="1.16699E6">2099 12136 0,'18'0'16,"-1"17"0,1 18-1,-18-17 1,0 17-1,0-17-15,18 35 0,-18-35 16,0 17 0,0-18-1,0 1 17,0 0-17,0-1-15,0 1 31</inkml:trace>
  <inkml:trace contextRef="#ctx0" brushRef="#br1" timeOffset="1.16741E6">1958 12277 0,'0'0'0,"18"0"16,-1 0-16,1 0 15,-1 0 1,1 0-16,17 0 15,-17 0 1,0 0-16,-1 0 16,1 0-1,0 0 1</inkml:trace>
  <inkml:trace contextRef="#ctx0" brushRef="#br1" timeOffset="1.16825E6">2434 12277 0,'0'0'0,"18"-36"16,-1 36 0,-17-17-1,0 34 95,0 1-95,0 0-15,0-1 16,0 19-16,0-19 31,0 1-15,18-1 46,17-34-46,-35-18-16,18 17 15,17-53-15,-17 71 16,0-17-16,17-19 16,-18 36-1,1 0 1,0 0 31,-1 0-32,1 18 1,-18 0 0,0-1-1,0 19-15,0-19 16,0 19 0</inkml:trace>
  <inkml:trace contextRef="#ctx0" brushRef="#br1" timeOffset="1.1691E6">3016 12136 0,'0'-18'16,"0"36"62,-17-18-63,-1 35-15,0-35 16,18 17-16,-17-17 16,17 36-16,-18-36 15,0 17-15,18 1 16,0 0-16,0-1 31,18-17 32,17 0-63,-17 0 15,0 0 1,-1 0-16,1-17 16,0-1-1,-18 0 1,0 1-1,0-1 1,0 36 140,0 17-156,0 0 16,-18 18-16,18-18 16,0 1-1,0-1-15,0-17 16,0-1 15</inkml:trace>
  <inkml:trace contextRef="#ctx0" brushRef="#br1" timeOffset="1.16978E6">3157 12347 0,'18'-17'0,"-18"-1"16,18 0-1,-1 1-15,19-19 16,-1 1-1,-35 0-15,53 0 16,-53-1-16,17 19 16,19-36-16,-19 17 15,1 19 1,-18-1-16,0-17 16,0 17 15,0 1 16,-18 17-32,-35 0 1,36 35-16,-36 18 16,35 0-16,1-18 15,-19 53-15,36-53 16,0-17-1,0 35-15,0 0 16,0-35-16,0 17 16,0-18-16,0 19 15,0-1-15,0-17 32,36-18-1,-19 17-31,1-17 31,-1 0-31,1 0 31,0 0-31,-18-17 16,0-19-16,0 19 16</inkml:trace>
  <inkml:trace contextRef="#ctx0" brushRef="#br1" timeOffset="1.17046E6">3510 12277 0,'-18'0'62,"-17"0"-46,35 17 0,-17 36-1,17-35 16,0 17-15,17-35 0,1 0-1,35 0 1,-36 0 0,1 0-1,17 0-15,-35-35 16,0 17-1,0 1 1,0-1-16,0 0 16,0 1-1,0-1 1,0 0-16,-17 18 31,-1 0-31,-17 0 16,17 0-1,0 0 1</inkml:trace>
  <inkml:trace contextRef="#ctx0" brushRef="#br1" timeOffset="1.17145E6">3881 12206 0,'0'0'15,"-18"0"-15,-17 0 16,17 0-16,0 0 16,1 18-1,17-1 1,0 19 0,0-19-16,0 1 15,0 0 1,17-18-1,1 0 1,0 0-16,17 17 16,-17-17-16,17 0 15,-18 0-15,19 0 16,-1 0-16,-35-35 16,0 0-1,0 17 1,0 0-1,0 54 64,0-1-79,0 18 15,0 17 1,0-17-16,0 18 15,0-53-15,0 34 16,0 1-16,0-17 16,0 17-16,0-18 15,0-18 1,0 1 0,0 0-16,0-1 15,0 1 16,-18-18-15,1 0 0,-1 0-1,0 0-15,1-18 16,17 1 0,0-19-1,0 19-15,0-18 16,17 17-16,19-17 15,-1 17-15</inkml:trace>
  <inkml:trace contextRef="#ctx0" brushRef="#br1" timeOffset="1.17251E6">4780 11977 0,'0'17'63,"0"36"-63,0 0 15,-17-35-15,-1 35 16,18-36-16,0 36 16,0-35-1,0 0-15,0-1 16,0-34 78</inkml:trace>
  <inkml:trace contextRef="#ctx0" brushRef="#br1" timeOffset="1.17319E6">4780 11977 0,'0'-18'16,"18"18"15,-1 0 16,1 0-47,0 0 16,-1 0-1,1 0-15,0 0 32,-1 18-17,-17-1 1,0 1-1,0 0 1,0 17-16,0-17 16,0 17-1,0-17 1,-17-18-16,-1 35 16,0-18-1,1 1-15,17 17 16,-18-35-1,18 18 1,-18-18-16,18 18 16,-17-1-1,-1 1 32</inkml:trace>
  <inkml:trace contextRef="#ctx0" brushRef="#br1" timeOffset="1.17374E6">5080 12241 0,'18'0'31,"-18"18"-15,0 0-1,0 17 1,0-17-16,0-1 16,17-17 62,19 0-78,-19-17 15</inkml:trace>
  <inkml:trace contextRef="#ctx0" brushRef="#br1" timeOffset="1.17405E6">5151 12083 0</inkml:trace>
  <inkml:trace contextRef="#ctx0" brushRef="#br1" timeOffset="1.17539E6">5644 12171 0,'0'-18'15,"-35"18"1,0 0 0,0 0-16,17 0 15,-35 0 1,35 18-1,-17-1-15,35 1 32,0 0-17,0-1 17,18-17 14,17 0-46,-17 0 16,17 0 0,-17 0-1,-18-17 1,17-1-16,-17 53 141,0 18-141,0 0 15,0 35-15,0-52 16,0 17-16,0-18 15,0 0-15,0-17 16,0 17-16,0-17 16,0-1-1,0 1 1,0 0 0,-17-18 15,-1 0 0,0-18-31,1 0 16,-19 1-16,36-1 15,-17 18-15,-1-18 16,18-17-16,0 18 16,0-1-1,0 0-15,18-17 16,-1 35-16,19-35 15,-1 17 1,-17 0-16,-1 18 16,1-17-1,-18-1 17</inkml:trace>
  <inkml:trace contextRef="#ctx0" brushRef="#br1" timeOffset="1.17591E6">5856 12224 0,'0'17'94,"18"19"-78,-1-36-1,1 0 32,0 0-16,-1 0-15,1 0-16,0 0 16,-1 0-16</inkml:trace>
  <inkml:trace contextRef="#ctx0" brushRef="#br1" timeOffset="1.17631E6">5891 12012 0</inkml:trace>
  <inkml:trace contextRef="#ctx0" brushRef="#br1" timeOffset="1.17678E6">6244 11889 0,'18'0'16,"-18"17"-16,0 19 15,0 16-15,0 1 16,0 0-16,0-17 16,0-1-16,0 0 15,0-17-15,17 17 16,-17-17-16,0-1 16,36 19-16,-36-19 31,17-17-31,1 0 62,17 0-46</inkml:trace>
  <inkml:trace contextRef="#ctx0" brushRef="#br1" timeOffset="1.17719E6">6138 12118 0,'36'-18'15,"-19"18"1,19 0-16,-1-17 16,0 17-16,-17 0 15,17 0 1,-35-18-16,18 18 16,17 0 30</inkml:trace>
  <inkml:trace contextRef="#ctx0" brushRef="#br1" timeOffset="1.17819E6">6809 12153 0,'17'0'0,"-17"-35"47,-17 35-16,-1-18-31,-17 18 16,17 0-1,-17 0-15,17 0 16,-17 0-1,17 0-15,1 18 16,-1 0-16,0-1 16,18 18 15,0-17-15,18 0-1,0-18 16,17 35-15,-17-35-16,17 0 16,-18 0-1,1 0 1,0-18 0,-1 1-1,-17-1-15,0-17 31,18 17-15,0 1 31,-18 34 78,0 1-109,0-1-16,0 1 15,0 0-15,0 17 16,17-17-16,-17 17 15,18-17 1</inkml:trace>
  <inkml:trace contextRef="#ctx0" brushRef="#br1" timeOffset="1.17894E6">7144 12241 0,'17'-17'16,"1"17"-1,17-18-15,1 18 16,17-35-1,-53 17-15,52-17 16,-34 17-16,17-17 16,1 17-1,-19-17-15,-17-18 16,18 53 0,-18-17-16,0-19 15,0 19 1,0-19-16,0 19 15,0-1 17,-18 36 30,1 17-62,17-17 16,-18 17-16,18 0 15,0 0-15,0 1 16,0-19-16,0 19 16,0-1-16,0 0 15,0-17 1,0 17-16,0-17 16,18-1-1,-18 1-15,17 0 16,1-1-16,-18 1 15,18 0 1,-1-1 0,1-17-1,-1 18 1</inkml:trace>
  <inkml:trace contextRef="#ctx0" brushRef="#br1" timeOffset="1.18036E6">8555 11942 0,'-35'0'63,"-1"52"-48,36-34 1,0 17-16,0-17 31,0 17-15,0-17 0,18-18-1,17 18 1,0-18-1,1 35-15,-19-35 16,19 0-16,-1 0 16,0 0-16,-17 0 15,17-18-15,18 1 16,-35-19-16,17 19 16,-17 17-16,-1-18 15,-17 0 16,18 18 141,-18 18-156,18 0 0,-18-1-1,35-17-15,0 0 16,-35 18-1,18-18-15,17 0 16,-17 0 0,-1 0-16,1 0 15,0 0 1,-18-18 0,0 1 15,0-19-31,0 1 15,0 17-15,0 1 16,-36-18-16,19 35 16,-1-18-16,-35 0 15,35 18-15,1 0 16,-1 0-16,-17 0 16,17 0 15</inkml:trace>
  <inkml:trace contextRef="#ctx0" brushRef="#br1" timeOffset="1.18131E6">9507 12012 0,'18'0'0,"0"-18"46,-1 18-30,1 0 0,17-17-16,-17 17 47,17 0-32,-35 17 1,0 1-1,0 35-15,0-35 32,0-1-32,0-52 125,0 0-110,18 17 1,-1 0 0,1 18-1,35 0-15,-18-17 16,0-18-16,-17 35 15,17 0-15,-17 0 16,0 0 0,-1 0 62,-17 17-47,0 1-31,0-1 16,0 1-16,0 0 15,18-1 63</inkml:trace>
  <inkml:trace contextRef="#ctx0" brushRef="#br1" timeOffset="1.18176E6">10178 11889 0,'17'-18'0,"1"18"31,0 0-31,-1 0 16,1 35-16,-1-17 16,-17 0-16,18-18 15,-18 17-15,18 18 16,-1-35-16,-17 18 16,0 0-1,18-18-15,-18 35 16,0-17-1</inkml:trace>
  <inkml:trace contextRef="#ctx0" brushRef="#br1" timeOffset="1.18222E6">10442 11906 0,'-17'0'31,"-1"36"-16,0-1 1,18 0 0,0-17-16,0-1 15,0 1 1,0 0 0,0-1-16</inkml:trace>
  <inkml:trace contextRef="#ctx0" brushRef="#br1" timeOffset="1.18303E6">10566 12030 0,'17'0'31,"1"0"-15,0 0-16,17 0 16,0-18-1,36 18 1,-54-35-16,1 35 0,0 0 16,17-18-1,-35 1 1,0-1-1,0 0 1,0-17 0,0 17-1,-35 18 1,-1 0 0,19 0-1,-1 0 1,0 0-1,1 0 17,-1 18-1,18 0-15,0-1-1,0 1-15,0 0 16,0-1-1,0 18 1,18-17 0,-1 17-1,1-17 1,0 0-16,17-18 31,-35 17-31,35 1 16,-35 0-1,18-18 1,0 0 47,-1 0-63,1 0 15</inkml:trace>
  <inkml:trace contextRef="#ctx0" brushRef="#br1" timeOffset="1.18359E6">11254 11606 0,'0'36'31,"0"-1"-31,0 0 16,-18 1-16,18-19 15,0 18-15,0 1 16,0-19-16,0 19 15,0-1-15,0 0 16,0-17-16,0 17 16,0-17-1,0-1-15,0 1 0,0 0 16,-18 17 15,1-17 32</inkml:trace>
  <inkml:trace contextRef="#ctx0" brushRef="#br1" timeOffset="1.18524E6">11007 11836 0,'-18'17'46,"18"19"-30,0-19-16,0 1 16,0 17-1,0-17 17,0-1-1,0 1-16,0 0 17,0-36 140,18 18-157,-18-18 1,0 1-1,17 17-15,-17-18 63,0-17-32,18 35 0,0-18-15,-1 18 109</inkml:trace>
  <inkml:trace contextRef="#ctx0" brushRef="#br1" timeOffset="1.18717E6">11465 11924 0,'18'0'94,"17"0"-94,-17 0 15,-1 0-15,1 0 16,0 0-16,-1 0 16,1 0-1,0 0 16,-18-18-15,0 1 0,0-1-1,0 0-15,-18 1 16,0-1-16,1 0 16,-19 18-1,19 0 1,-1 0 46,1 0-46,-1 0 15,18 18-15,0 0-16,-18 17 15,18 0 1,0-17-16,0 0 16,18-1-16,0 1 15,-18-1 1,17-17-16,1 18 16,-1 17-1,1-35 1,0 18-16,-1 0 15,1-18 1,0 0 0,-1 0 15,1 0-15,0 0-16,-1 0 31</inkml:trace>
  <inkml:trace contextRef="#ctx0" brushRef="#br1" timeOffset="1.18796E6">11924 11871 0,'0'18'62,"0"17"-62,0 18 16,0-36-16,0 1 15,0 0 1,0 35-16,0-36 16,0 1-1,0 0 1,0-36 93,0 0-93,18-17-16,-18 0 15,17 17 1,1-17-16,-1 17 16,1 1-1,0-1 17,-1 18-17,1 0 1,0-18-1,-1 18 1,1 0 0,0 0-1,-1 0-15,1 0 16,-1 0 0,1 0-1,0 0 1</inkml:trace>
  <inkml:trace contextRef="#ctx0" brushRef="#br1" timeOffset="1.18867E6">11165 11783 0,'18'0'47,"0"0"-16,-1 0-31,1 0 0,0 0 31,-1 0-31,1 0 16,0 0-1,-1 0 1,1 0 0,-1 0-1,1 0 1,0-18 15</inkml:trace>
  <inkml:trace contextRef="#ctx0" brushRef="#br1" timeOffset="1.18981E6">11218 12047 0,'0'18'31,"0"17"-31,0 18 31,0-35 1,0-1-32,0 1 15,0 0 32,18-18-16,-18 17-15,18-17 0,-1 0 15,1 0-15,0 0-1,-1 0 1,18 0-1,1-17 48</inkml:trace>
  <inkml:trace contextRef="#ctx0" brushRef="#br1" timeOffset="1.19583E6">1746 12894 0,'36'0'79,"16"0"-79,-16 0 15,34 18-15,1-18 16,-1 35-1,54-17-15,17-18 16,-18 0-16,36 0 16,35 0-16,-53 0 15,0 0-15,18 0 16,18 0-16,-36 0 16,35 0-16,18 0 15,-35 0-15,17 0 16,-17 0-16,-18 0 15,53 0-15,-35 0 16,0 17-16,-1 1 16,-16 17-16,-1-35 15,-18 35-15,53-35 16,-17 18-16,-18-18 16,18 0-16,0 0 15,17 0-15,1 0 16,17 0-16,0 0 15,-18 0-15,36 0 16,-1 0-16,1 0 16,-71 0-16,53 0 15,-17 0-15,17 0 16,-36 0 0,-17 0-16,36 0 15,-18 0-15,-36 0 16,18 0-16,-35 0 15,70 0-15,-87 0 16,34 0-16,1 0 16,17 0-16,0 0 15,0 0-15,-35 0 16,35 0-16,-18 0 16,18-18-16,-35-17 15,35 35-15,0 0 16,-70-17-16,105-1 15,-34-17-15,-72 35 16,18-18-16,0 0 16,-35 18-16,53-35 15,-53 17-15,-18 1 16,1 17 0</inkml:trace>
  <inkml:trace contextRef="#ctx0" brushRef="#br1" timeOffset="1.19855E6">4939 10072 0,'0'-35'16,"0"17"15,0-17-15,-18 35-16,1 0 15,-1 0 1,0-18-16,1 18 16,-19 0-16,19 0 15,-1 0-15,1 0 16,-1 0-16,-17-18 16,-1 18-16,1 0 15,0 0 1,-1 0-16,-16-17 15,52-1-15,-53 18 16,0 0-16,35 0 16,-17 0-16,0 0 15,-1 0-15,19 0 16,-1 0-16,0 0 16,1 0-16,-36 0 15,35 0 1,-17 0-1,17 0 1,1 0-16,-1 0 16,-17 0-1,-1 0 1,19 18 0,-1-18-16,0 17 15,1 1-15,-18 0 16,17-1-16,-17 36 15,17-53-15,0 18 16,1 17 0,-1-17-1,18-1-15,-18 1 16,-17 17-16,35-17 16,-17 17-16,17-17 15,-18 17-15,18 0 16,-18-17-16,1 0 15,17 35-15,0-36 16,0 19-16,0-19 16,0 1-16,0 17 15,0-17-15,0 17 16,0-17 0,0-1-1,0 1 1,0 0-1,0-1-15,0 18 16,17-17-16,-17 17 16,18-17-16,0 35 15,-1-53-15,1 53 16,35 0-16,-53-36 16,35 36-16,0-17 15,1-36-15,34 52 16,-52-34-16,35 17 15,-18-35-15,0 0 16,-17 18-16,17-18 16,0 0-16,1 18 15,-19 17-15,19-35 16,17 0-16,-1 0 16,-16 0-16,34 0 15,-52 0-15,35 0 16,0 0-1,-36 0-15,19 0 0,-1 0 16,18 0-16,-18 0 16,-17 0-1,-1 0-15,19 0 16,-19 0 0,36-18-16,-35-17 15,17 35 1,-35-18-16,35 18 15,-17-17-15,0-1 16,-18 0-16,35 1 16,-17-1-16,-1 1 15,19-19 1,-19 1 0,18 0-1,-17 17 1,-18 0-16,18-17 15,-18 18 1,0-1-16,17 18 16,-17-18-1,0 1-15,0-1 16,18 18-16,-18-18 16,0 1-1,18-19-15,-18 19 16,17-36-16,-17 18 0,0 17 15,0-35 1,0 18-16,0 17 16,0-17-16,0 0 15,0-18-15,-17 0 32,-1 35-32,0-17 15,1 17 1,-19-17-1,19 35-15,17-35 16,-35-1-16,-1 1 16,1 0-1,17 17-15,1 1 16,-1-1-16,0-17 16,1 35-16,-1-18 15,1 0-15,17 1 16,-18 17-1,0-18-15,1 0 32,-1 107 46</inkml:trace>
  <inkml:trace contextRef="#ctx0" brushRef="#br1" timeOffset="1.21166E6">17233 6138 0,'-17'0'16,"-1"0"15,0 0-31,1 0 16,-1 0-1,-17 0-15,17 0 16,-17 0-16,0 0 16,-36 0-16,18 0 15,0 0-15,0 0 16,-35 0-16,35 0 16,-17 0-1,34 0-15,-17 0 16,18 0-16,17 0 15,-17 0-15,0 0 16,17 0-16,1 0 16,-1 0-16,-17 0 15,17 0 1,-35 0-16,35 0 16,1 0-16,-1 0 15,-17 0-15,0 0 16,-1 0-16,19 0 15,-19 0-15,1 0 16,-18 0-16,0 0 16,18 18-1,0-18-15,0 0 16,-18 35-16,17-17 16,19-18-16,-36 35 15,35-17-15,1-18 16,-19 17-16,1 19 15,17-36 1,-17 17-16,17-17 16,-35 18-1,36 0-15,-1-1 16,-17 1-16,35 0 16,-53-18-1,35 17-15,1 1 16,-19 17-1,19-17-15,-1-18 16,1 35-16,17 18 16,-18-35-1,-17 35-15,35-18 16,0 35-16,-18-17 16,18 0-16,0 0 15,0-35-15,0 17 16,0 0-16,0 1 15,0 16 1,35-16 0,-35 17-16,36-36 15,-19 19-15,36-1 16,-35 0 0,17-17-16,0 17 15,1 0-15,16 1 16,-34-19-16,35 19 15,0-1 1,0 0-16,-18 18 16,0-35-16,-17-1 15,17 1-15,18 0 16,-17 17-16,-1-35 16,-18 0-16,36 0 15,0 17-15,-17 1 16,-1-18-16,18 0 15,0 0-15,17 0 16,1 0-16,-1 0 16,36 0-16,-18-18 15,1-34-15,-19 34 16,-35 18-16,36-35 16,-36-1-16,36 36 15,17-53-15,-35 53 16,17 0-16,-52-17 15,70-1-15,-17-17 16,-18 35-16,0-18 16,52-35-16,-52 36 15,18-36-15,35 17 16,-36 1-16,19 0 16,-19-36-16,18 54 15,-35-36-15,18 0 16,-36 35-1,0-17-15,-17 17 16,0 1-16,-1 17 16,19-36-16,-19 1 15,1 0 1,-1 0 0,-17 17-16,0-17 15,0-1-15,0 1 16,0 0-1,0 17-15,0 1 16,0-19-16,0 1 16,-17 17-16,-36-35 15,35 36-15,-17-18 16,0 35-16,-18-36 16,18 1-16,17 35 15,-53-18-15,54 1 16,-54-19-16,18 19 15,18-1-15,17 18 16,-35-17-16,36 17 16,-1 0-16,0 0 15,-17-18 1,18 0-16,-1 18 16,0 0-1,1 0 32</inkml:trace>
  <inkml:trace contextRef="#ctx0" brushRef="#br1" timeOffset="1.21742E6">15628 9066 0,'18'0'78,"17"0"-62,-17 0-16,-1 0 15,19 0-15,-1 0 16,-18 0-16,1 0 16,17 0-16,-17 0 15,0 0 1,-1 0-16</inkml:trace>
  <inkml:trace contextRef="#ctx0" brushRef="#br1" timeOffset="1.21804E6">15857 8872 0,'-17'0'15,"-1"18"17,0 0-32,18-1 15,0 1-15,0 17 16,-17-17-16,17 17 15,-18-17 1,18 17-16,0-17 16,0-1-1,0 19-15,0-19 16,0 1-16,-17 0 16,17-1-16,-18-17 15,18 35 1,0-17 15,0 0 47</inkml:trace>
  <inkml:trace contextRef="#ctx0" brushRef="#br1" timeOffset="1.21864E6">16122 8802 0,'0'35'94,"0"36"-94,0-18 16,-18 17-16,1 1 15,-1-18-15,-17 35 16,35-53 0,0 18-16,-18 0 15,0-18-15,18 0 16,0-17-16,0 0 15,0-1 1</inkml:trace>
  <inkml:trace contextRef="#ctx0" brushRef="#br1" timeOffset="1.22121E6">16810 8767 0,'0'35'78,"0"-18"-63,0 36-15,0-17 16,0-19 0,0 1-16,0 17 15,0-17-15,0 17 16,0-17-1,0-1-15,0 1 16,0 0-16,0 17 31,0-17-15,0 17-16</inkml:trace>
  <inkml:trace contextRef="#ctx0" brushRef="#br1" timeOffset="1.222E6">16810 8802 0,'0'-18'47,"35"18"15,-17 0-46,-1 0-16,19 0 16,-19 0-1,1 0-15,0 0 16,17 0-16,-35 18 15,18-1-15,-1 1 16,1 35-16,-1-18 16,-17 1-1,18-19 1,-18 18-16,0 1 16,0-1-1,0-17-15,0 17 16,0-17-1,0 17 17,-18-17-17,-17-1 1,18-17 15,-1 18-31,0-18 16,1 0-1,-19 0-15,19 0 32,-1 0-32,0 0 15</inkml:trace>
  <inkml:trace contextRef="#ctx0" brushRef="#br1" timeOffset="1.22246E6">16792 9031 0,'0'-18'62,"18"18"-46,0 0-1,-1 0 1,1 0-16,-1 0 16,1 0-1,0 0 1</inkml:trace>
  <inkml:trace contextRef="#ctx0" brushRef="#br1" timeOffset="1.22329E6">17392 9013 0,'-18'0'93,"1"18"-77,-1 17 0,18-17 15,0 0-16,0 17 17,35-17-17,-17-18 1,17 0 0,-17 0-1,17 0 16,-17 0-15,-18-18 15,0 0-15,0 1-16,0-1 31,0 0-31,0 1 16,0-1-16,-18 0 31,0 1-15,1 17-1,-1 0 32,-17 0-47</inkml:trace>
  <inkml:trace contextRef="#ctx0" brushRef="#br1" timeOffset="1.22388E6">17321 8943 0,'0'-35'16,"18"17"15,17 0-15,1 1 0,-19-1 77,1 18-77,-18 18-16,17-18 16,-17 17-16,18 1 15,0 0 1,-18 17-16,17-35 15,-17 18 1,0-1 15,0 1-15</inkml:trace>
  <inkml:trace contextRef="#ctx0" brushRef="#br1" timeOffset="1.22428E6">17445 9296 0</inkml:trace>
  <inkml:trace contextRef="#ctx0" brushRef="#br1" timeOffset="1.22534E6">18009 9084 0,'-17'18'47,"17"35"-31,-36 0-1,36-1-15,0 1 16,-17-17-16,17 17 15,0-1-15,0-16 16,0-1-16,0-17 16,0-1-16,0 1 15,0-53 63,0-36-62,0-35-16,0 53 16,0-17-16,0 17 15,0 35-15,0-35 16,0 36-16,0-19 16,0 19-1,0-1-15,0 0 16,0 1 46,17 17-15,19 0-31,-19 0-16,1 0 15,0 0-15,-1 0 16,1 17 0,0-17-16,-1 18 15,-17 0 17,0-1-17,0 1-15,0 0 16,0 17-16,0-17 15,0-1 1,-17 1 0,17 0-16,-18-18 15,0 17-15,1-17 16,-1 0 0,0 0-1,1 0 1,-1 0-1,0 0 1</inkml:trace>
  <inkml:trace contextRef="#ctx0" brushRef="#br1" timeOffset="1.22632E6">18556 8731 0,'0'36'47,"0"-19"-47,0 54 16,0-18-16,0-18 15,0 18-15,0 0 16,0 0-16,0 0 16,0-18-16,0 0 15,0-17-15,0-1 16,0 19-16,0-72 109,18 19-93,-18-1-16,0-17 15,17 17-15,-17 1 16,0-19-16,18 36 16,0-17-16,-1-1 78,1 18-31,0 0-32,-18 18 1,0-1 0,0 1-16,0 0 15,0-1 1,0 1-16,0 17 15</inkml:trace>
  <inkml:trace contextRef="#ctx0" brushRef="#br1" timeOffset="1.22805E6">19032 9172 0,'0'0'0,"0"-35"47,0 17-31,-17 18-1,-1 0-15,-17 0 16,0 0-16,17-17 16,0 17-16,1 0 15,-1 0-15,-17 0 16,17 0-16,0 0 15,1 0 1,-1 0 0,0 17 15,18 1-15,0 17-16,18-17 15,-18 0 1,18-1-1,-18 1-15,17-18 16,1 0 0,0 0-1,-1 0 1,1 0-16,0 0 16,-1 0-1,1 0 1,0-18-16,-1-17 15,-17 17 1,18 1 0,-18-1-1,17 71 142,1-18-142,0-17 1,-1-18 31,1 0-32,17 0 1,-17 0 0,17 0-16,-35-18 15,18 1 1,-18-19-1,17 36-15,-17-17 16,0 52 172,0 0-173,18-17 1,-18 17-1,0-17 1,18-1 0,-1-17 46</inkml:trace>
  <inkml:trace contextRef="#ctx0" brushRef="#br1" timeOffset="1.22873E6">19191 8978 0</inkml:trace>
  <inkml:trace contextRef="#ctx0" brushRef="#br1" timeOffset="1.22984E6">19244 9208 0,'18'-36'78,"-18"19"-62,17-1-1,1-17 1,0 17 31,-1 18 15,1 0-62,0 0 16,-1 18 0,1-18-1,-1 17-15,-17 1 16,0 0-16,18-1 15,0 19 1,-18-1 15,17-18-31</inkml:trace>
  <inkml:trace contextRef="#ctx0" brushRef="#br1" timeOffset="1.23057E6">18909 8908 0,'0'-18'63,"18"18"-48,-1-18 1,1 18 0,17-17-1,-17-1 1,-1 18 31,1-18-32,0 18 17,-1 18-17,1 0 1,-18-1-16,18 1 15,-1 0-15,-17-1 16,0 1 0,18-18-16,-18 35 15</inkml:trace>
  <inkml:trace contextRef="#ctx0" brushRef="#br1" timeOffset="1.2322E6">20091 9084 0,'-18'0'31,"0"0"0,1 0-15,-1 0-16,0 0 15,1 0 1,-1 0-16,1 0 16,-1 0-1,0 0 1,1 0 0,17 18 15,0 17-16,0 0 1,17-35 0,1 36-16,0-36 15,-1 0 1,18 0 0,-17 0 15,0-18-31,-18 0 15,0-17-15,35-18 16,-35 18-16,0-53 16,18 70-1,-18-35-15,17 35 16,1-35-16,-18 1 16,0 34-1,0 36 95,0 34-95,0-34-15,0 35 16,0 0-16,0 0 15,0-18-15,0 0 16,0 18-16,0-35 16,0 0-16,0-1 15,0 1-15,0 0 32,0-1-1</inkml:trace>
  <inkml:trace contextRef="#ctx0" brushRef="#br1" timeOffset="1.23342E6">20408 9049 0,'0'-18'47,"-35"18"-16,17 18-15,1-18-16,-1 0 15,0 17-15,1 1 16,17 0-1,0-1-15,0 1 16,0 0 0,0-1-1,0 1 1,0 0 0,17-18-1,19 0 1,-1 0-1,-17 0 1,-1 0 0,-17-36-16,0 19 15,35-1 1,-35 0-16,0 1 16,0-1-1,0 53 110,0-17-125,0 17 16,0-17-16,0 0 15,0 17-15,18-18 16,-18 1 0,18 0-1,-1-1 1,1-17 0,0 0-1,-1 0-15,1 0 31,17-35-31,-17 0 16,-18-18 0,18 18-1,-1 17-15,1 36 172,-18 17-156,0 0-16,0-17 15,0 17-15,0 0 16,0 1-16,17-36 16,-17 17-1</inkml:trace>
  <inkml:trace contextRef="#ctx0" brushRef="#br1" timeOffset="1.2337E6">20708 8890 0,'18'-18'47</inkml:trace>
  <inkml:trace contextRef="#ctx0" brushRef="#br1" timeOffset="1.23418E6">20602 8608 0,'0'-18'47,"18"36"-31,0-1 0,-1 1-1,-17 0 16,0-1-15,0 1 31,-17-18-31,-1 0-1,0 0-15,1 0 16,-1 0-16</inkml:trace>
  <inkml:trace contextRef="#ctx0" brushRef="#br1" timeOffset="1.23459E6">21114 9260 0</inkml:trace>
  <inkml:trace contextRef="#ctx0" brushRef="#br1" timeOffset="1.23488E6">21078 9066 0,'0'-35'31</inkml:trace>
  <inkml:trace contextRef="#ctx0" brushRef="#br1" timeOffset="1.23834E6">22225 8731 0,'-35'0'156,"35"18"-124,0 17-32,0 0 15,0 1 1,0-1-16,0-17 15,17 17-15,1 0 16,17-17-16,-17-1 16,0 1-16,-1-18 15,1 18-15,-1-1 16,-17 1-16,18 0 31,0-1-15,-18 1-1,0 0-15,-36-18 63,-16 0-63,-1 0 16,35 0-16,-53 0 15,19 0-15,16-18 16,1 0-16,17 18 15,1-17-15,17-1 32,-18 18-17,18-35 1,0 17 0,0 0-16,35 1 15,-17-1-15,17 18 16,-17-17-16,17 17 15,0-36 1,-17 36 0,0 0-16,-1-17 15,19 17 17,-19-36-32,1 36 15,0 0 16,-1-17-15,1-1 47,-18 0-32,35-17 0,-35 18-15,-18-1 15,1 0-31,-1 1 16,-35-19-16,18 36 15,17-35-15,-17 35 16,17 0-1,1 0 1</inkml:trace>
  <inkml:trace contextRef="#ctx0" brushRef="#br1" timeOffset="1.23937E6">22807 8625 0,'0'18'32,"0"35"-17,0 0-15,0 17 16,0 1-16,0 0 16,0 17-16,0-35 15,0-18-15,0 0 16,0-17-16,0 0 15,0-1-15,18 1 47,-1-36-15,1-35-17,-18 36-15,18-36 16,-18 35-16,35 0 15,-35 1-15,0-1 16,18 0 0,-18 1-16,17-1 78,1 18-63,-1 0 1,1 0 0,0 0-1,-18 18 1,17-18-16,-17 35 16,0-17-1,0-1 16,0 1-31,0 0 16,0-1 0,0 1-1,-17-18 1,17 18-16,-18-18 16,-17 17-1,17-17-15,-17 0 16,17 0-16</inkml:trace>
  <inkml:trace contextRef="#ctx0" brushRef="#br1" timeOffset="1.23984E6">23407 8996 0,'0'17'62,"0"19"-62,0-19 16,17 19-1,1-36 1,-18 17 0,18-17-16,-1 18 15,19-18 17,-19 0-32,19 0 15,-19 0 1,18 0-16,1 0 0,-1 0 15,-17-18 1,-1 18 0</inkml:trace>
  <inkml:trace contextRef="#ctx0" brushRef="#br1" timeOffset="1.24029E6">23795 8714 0,'0'35'31,"0"35"-31,0-34 16,0 17-16,0-18 15,0 0 1,17 18-16,-17-18 15,18 1-15,-18-19 16,0 1 0,0 0-16,0-1 15,0 1 1</inkml:trace>
  <inkml:trace contextRef="#ctx0" brushRef="#br1" timeOffset="1.24076E6">23742 8978 0,'18'-17'15,"17"-1"1,-18 18 15,19 0-15,-36-18-16,17 18 15,1 0 1,17 0-16,-17-17 16,0 17-1,-1 0-15,1 0 16,0 0-1,-1 0 1</inkml:trace>
  <inkml:trace contextRef="#ctx0" brushRef="#br1" timeOffset="1.25986E6">15610 10760 0,'0'17'109,"18"-17"-109,0 0 16,-1 0-16,1 0 15,0 0-15,17 0 16,0 18-16,-17-18 16,-1 0-16,1 0 15,0 0 1,-1 0 15,1 0-15,0 0 15</inkml:trace>
  <inkml:trace contextRef="#ctx0" brushRef="#br1" timeOffset="1.26063E6">15716 10619 0,'0'35'78,"-17"-35"-78,17 35 16,0-17-16,0 17 16,0 0-1,0-17-15,0 17 16,0-17-1,0 17-15,0-17 16,-18-1 0,18 1-16,0 0 15,0 17 32</inkml:trace>
  <inkml:trace contextRef="#ctx0" brushRef="#br1" timeOffset="1.26146E6">16122 10513 0,'0'17'47,"0"36"-16,-18-17-31,18-1 16,-17 0-16,17 0 16,0 18-16,-18-35 15,18 35-15,-35-35 16,35 34-16,-18-16 16,18-19-1,0 1-15,0 0 16,0 17-1,-18-35-15,18 18 16,0-1-16,0 1 16,0-1-1,0 1 1,0 17 62</inkml:trace>
  <inkml:trace contextRef="#ctx0" brushRef="#br1" timeOffset="1.29117E6">3016 3898 0,'0'18'281,"0"-1"-265,0 1-16,0 0 31,18-1 16,0 1-47,-1-18 141,1 0-94,-1 0 15,1 0-31,-18-18 1,0-17-17,0 17-15,0-17 16,0 18 0,0-1-16,-18 0 15,1 18 32,-1 0-16,1 0-15,-1 0 15,0 0-15</inkml:trace>
  <inkml:trace contextRef="#ctx0" brushRef="#br1" timeOffset="1.29925E6">6350 8449 0,'-18'-18'32,"1"18"-1,-1 0-15,0 0-1,-17 0-15,18-17 16,-1 17-1,0 0-15,-17 0 16,17 0 0,1 0-1,-1 0 1,0 0 0,-17 17 15,18-17-16,-1 18 1,0-18 0,-17 18-16,17-1 15,1-17 1,-1 18-16,0 0 16,1-1-1,-1 1 1,18-1-16,-35 19 15,17 17 1,1-53 0,17 17-16,-18 19 0,0-36 15,18 17 1,-17-17-16,17 18 16,0 0-1,0-1 16,0 18-31,0-17 16,0 0 0,0-1-16,0 1 15,0 17-15,0-17 16,0 17-16,0 0 16,0 1-1,35-19-15,-17 1 16,17 0-1,-18 17-15,1-35 16,17 35-16,-17-35 16,17 18-16,-17 0 15,17-18-15,-17 17 16,0 1-16,-1-18 16,1 0-16,-1 0 15,1 17 1,17-17-1,-17 0 1,17 0 0,-17 0-16,17 0 15,-17 0 1,-1 0-16,1 0 16,17 0-16,1 0 15,-19 0 1,1 0-16,17-35 15,-17 18-15,-1-19 16,1 1-16,-18 17 16,18-17-16,-1 0 15,1-1-15,-18 1 16,18 0-16,-18 17 16,0-35-16,0 36 15,0-19-15,0 1 16,0 0-16,0 17 15,0-17-15,0 17 16,0-17 0,0 0-16,-18-18 15,0 35-15,1-17 16,-1 17-16,0-17 16,-17 0-1,35 17-15,-17 0 31</inkml:trace>
  <inkml:trace contextRef="#ctx0" brushRef="#br1" timeOffset="1.33442E6">22013 9402 0,'18'0'125,"0"0"-125,17 0 15,-17 0 1,17 0-16,0 0 16,-17 0-16,17 0 15,18 0-15,0 0 16,-18 17-16,36 18 15,-36-35 1,0 0-16,18 0 16,-18 0-16,18 0 15,0 0-15,0 18 16,-35-18-16,35 0 16,0 0-1,0 18-15,-18-18 16,0 0-16,18 0 15,-18 0-15,1 0 16,-1 17-16,0-17 16,0 0-16,1 0 15,-1 0-15,0 0 16,-17 0-16,0 0 16,34 0-16,-34 0 15,17 0 1,-17 0-1,17 0 17,-17 0 93,0 0-78,-1 0-16,1 0 0,-1 0 0,1 0-31,0 0 16,-1 0 0,1 0-1,0 0 1,-1 0-16,1 0 15,0 0 1,-1 0 0,1 0-16,-1 0 15,1 0 1,0 0 0,17 0-1,-17 0-15,-1-17 16,1 17-16,17 0 15,-17-18-15,0 18 16,-1 0-16,18 0 16,-17-18-16,0 1 15,35-1 1,17-17 0,-52 0-1,17 17 1,-17-17-1,-1 17 1,-17 0-16,18-34 16,-18 16-1,0 19-15,0-19 16,0 19-16,0-36 16,0 35-16,0 0 15,0 1-15,0-1 16,0-17-16,0 0 31,0-1-15,-18 1-1,1 0-15,17 0 16,-36 17-16,19 0 16,-1 1-1,1-1-15,-1 0 16,18 1-16,-35-19 15,17 36 1,-17-53-16,17 53 16,-17 0-16,17-35 15,1 18-15,-19 17 16,19-18-16,-36 0 16,53 1-16,-36 17 15,1-18-15,0 0 16,0 1-16,-1-1 15,19 0-15,-36 18 16,0-35-16,35 35 16,-17-17-16,0 17 15,-18 0-15,35 0 16,-17 0-16,0 0 16,17-18-16,-35 18 15,18 0 1,-1-35-16,19 35 15,-18 0-15,-18 0 16,17 0-16,19 0 16,-1 0-16,-17 0 15,-1 0-15,19 0 16,-36 0-16,-18 0 16,54 0-1,-1 0-15,-17 0 16,0 0-1,17 0-15,-17 0 16,-1 0 0,1 0-16,17 0 15,-35 0-15,36 0 16,-18 0-16,17 17 16,0-17-16,-17 18 15,-18-18 1,35 18-16,1-18 15,-1 17 1,1-17 0,-1 0-1,0 0 1,1 0 0,-19 0-16,19 18 15,-19-1 1,19-17-16,17 18 15,-35-18-15,17 18 16,0-18 0,-17 17-16,17-17 31,1 18-31,-1-18 16,0 18-16,-17 17 15,18-17 1,-1-18-1,0 17-15,1 1 16,17-1-16,-18-17 16,18 36-16,-18-36 15,1 0-15,17 17 16,-18-17-16,-17 53 16,17-17-1,18-19 1,-18 1-16,1 17 15,-1 18-15,1 0 16,17-35 0,0-1-1,-18 19-15,18-19 16,-18 1-16,18-1 16,0 1-16,0 0 15,0 17-15,0-17 16,0-1-16,0 1 15,0 0 1,0 17 0,0-17-1,0-1-15,0 1 16,0 17 0,0-17-1,0 17 1,0-17-1,0-1 1,18-17-16,-18 18 16,18 0-16,-1-1 15,1 1 1,-1-1 0,1 1 15,0-18-16,-1 0 1,19 35-16,-19-35 31,19 0-15,-1 18 0,-17-18-1,17 0 1,-18 0 31</inkml:trace>
  <inkml:trace contextRef="#ctx0" brushRef="#br1" timeOffset="1.34502E6">21960 9560 0,'18'0'125,"0"0"-125,-1 0 16,1 0 0,0 0-16,-1 0 15,1 0-15,17 0 16,-17 0-16,-1 0 16,19 0-16,-1 0 15,0 0 1,-17 0-16,0 0 15,17 0-15,-18 0 16,36 0-16,-35 0 16,35 0-16,-35 0 15,17 0-15,18 0 16,-36 0-16,36 0 16,-17 0-16,-1 0 15,-17 0-15,17 0 16,-18 0-1,19 0-15,-19 0 16,1 0-16,0 0 16,-1 0-16,19 0 15,-19 0-15,1 0 16,17 0-16,-17 0 16,17 0-16,-17 0 15,17 0-15,0 0 16,1 0-16,-19 0 15,1 0-15,35 0 16,-18 0-16,0 0 16,1 0-1,-1 0 1,0 0-16,-17 0 16,-1 0-16,1 0 15,17 18-15,-17-18 16,0 0-16,-1 0 15,1 0-15,-1 0 16,19 0-16,-1 0 16,-17 0-1,17 0 1,0 0-16,0 0 16,1 0-1,-1 0 1,0 0-16,-17 0 15,17 0-15,-17 0 16,17 0 0,0-18-16,-17 18 31,0 0-31,-1 0 31,1 0-31,0 0 16,-1 0-1,1 0-15,0 0 16,-1 0 0,1 0-16,-1 0 15,1-17 17,17-1 405,-17 0-406,0 18-15,-18-35 0,17 17-1,1-17 16,0 0-15,-18 0 0,17 35-1,1-36 1,-18 19-16,0-1 16,18 0-1,-18 1-15,17-18 16,-17 17-1,18 0 17,-18 1-17,0-1 1,0 0 0,0 1-1,0-1-15,0-17 16,0 17-1,0 0 1,0 1-16,0-18 16,0 17-1,0-17-15,0 17 32,0-17-32,-18 35 15,18-36 1,-17 36-16,-1-17 15,18-1 1,-18 1-16,1-1 16,-1 18-1,18-35-15,-18 35 16,18-18 0,-17 0-1,-1 1-15,0 17 16,18-18-1,-17 18 1,-1 0 15,18-18-15,-18 18 125</inkml:trace>
  <inkml:trace contextRef="#ctx0" brushRef="#br1" timeOffset="1.37188E6">16845 13758 0,'18'0'31,"-1"0"-15,1 0 15,0 0-31,-1 0 16,19 0-1,-19 0-15,19 0 16,-36 18-1,35 0-15,-35-1 63,0 1-63,0 0 16,0-1-16,0 1 15,0-1-15,0 1 16,0 17-1,-18-35-15,18 18 16,-35 17 0,17-17-1,1-18-15,-1 18 16,0-1 15</inkml:trace>
  <inkml:trace contextRef="#ctx0" brushRef="#br1" timeOffset="1.37324E6">17233 13741 0,'-17'0'110,"-1"0"-95,0 0 1,1 0 31,-1 0-16,0 0-15,1 17 15,17 1 0,0 0 16,0-1-47,0 1 16,0 0 15,0-1-31,0 1 16,0-1-1,0 1-15,0 17 16,0 1-1,0-19 1,17-17-16,-17 18 16,18-18-1,-18 18 1,35-18 0,-35 17-1,18-17 1,0 18-16,-1-18 47,18 0-32,-35 17-15,18-17 32,17 0-17</inkml:trace>
  <inkml:trace contextRef="#ctx0" brushRef="#br1" timeOffset="1.38277E6">20126 13582 0,'-18'0'15,"-17"18"32,35 17-31,0-18-1,0 19 1,0-1 0,18 0-1,-1-17-15,1 17 32,0-35-1,-1 0-16,1 0 1,0 0 15,-1 0-15,18 0-16,-17 0 16,0 0-1,17 0 1,18-17-1,-35-1 1,-1-17 0,1-1-1,-18 19 1,0-1 15,0 36 141,0 17-172,0 18 16,0-18-16,0-17 15,0 0-15,0 34 16,0-16-16,0-1 16,0 18-16,0 0 15,0-36-15,0 36 16,0-35-16,0 17 15,0-17-15,0 0 16,0-1-16,-18 1 31,1-18 1,17 18-17,-18-1-15,0-17 16,1 0-16,-1 0 15,-17 0-15,17 0 16,-17 0-16,17 0 16,18-17-1,-17 17-15,-1 0 16,18-18-16,0 0 31,0 1-15,0-1-1,0 0 1,0 1 0,35-19-16,0 19 15,-17-1 1,17 0-16,-17 1 16,17-1-1,-17 1 1,0 17 15</inkml:trace>
  <inkml:trace contextRef="#ctx0" brushRef="#br1" timeOffset="1.38443E6">21131 13600 0,'53'-18'78,"-35"18"-46,0 0-32,-1 0 31,18 0-31,-17 0 15,0-18 1,-1 18-16,1 0 16,0 0-1</inkml:trace>
  <inkml:trace contextRef="#ctx0" brushRef="#br1" timeOffset="1.38492E6">21078 13811 0,'18'0'16,"17"0"-1,-17 0-15,17 0 16,-17 0 0,0 0-16,34 0 15,-34 0-15,0 0 31</inkml:trace>
  <inkml:trace contextRef="#ctx0" brushRef="#br1" timeOffset="1.48901E6">21978 13088 0,'0'18'125,"0"17"-125,0 0 16,0-17-1,0 17-15,-18-17 16,18 17-16,0-17 16,0-1-1,0 1-15,0 0 16,18-18 156,0 0-157,17-18 1,-17 18 15,-1 0-31,19 0 16,-1 0 15,-18 0-15,19 0-1,-19 0 1,1 0 15,-18 18 16,0-1-31,0 1-16,0 0 15,0-1 1,0 1-16,-18 17 16,1-35-1,-1 35 16,-17-35-15,0 18 0,-1 0-1,19-1 1,-1-17 0,18 18-16,-18-18 15,-17 0 32</inkml:trace>
  <inkml:trace contextRef="#ctx0" brushRef="#br1" timeOffset="1.48967E6">21978 13159 0,'0'-18'47,"18"18"-32,-1 0 1,1 0-16,0 0 16,17 0-16,-17 0 15,17 0 1,-18 0-16,19 0 15,-19 0 1,1 0-16,0 0 16,-1 0-1,19 0 32,-19 0-47</inkml:trace>
  <inkml:trace contextRef="#ctx0" brushRef="#br1" timeOffset="1.49017E6">23107 13388 0,'0'-18'47,"0"1"-32,0-1-15,0-17 16,-18-1 0,18 19 15,-17 17 0</inkml:trace>
  <inkml:trace contextRef="#ctx0" brushRef="#br1" timeOffset="1.4911E6">22525 13370 0,'17'0'78,"19"-35"-62,-1 0-16,-17 17 16,17-35-16,-17 36 15,-18-19-15,0 19 16,35-1-16,-35-17 16,0 17-1,18 0 1,-18 1 15,0 52 110,0 0-141,0 18 15,0-35-15,0 35 16,0-18-16,0 0 16,0 1-16,0-19 15,0 1-15,0 0 16,0-1-16,0 1 15,0-1 1,0 1 0,0 0-1,0-1 1,0 1 62,0 0-62</inkml:trace>
  <inkml:trace contextRef="#ctx0" brushRef="#br1" timeOffset="1.49156E6">22613 13547 0,'35'0'63,"-17"0"-63,0 0 16,-1 0-16,1 0 15,0 0-15,-1 0 16,18 0-1,-17 0 1,0 0 0,-1 0 46</inkml:trace>
  <inkml:trace contextRef="#ctx0" brushRef="#br1" timeOffset="1.53107E6">23001 13212 0,'18'0'94,"-1"0"-78,19 0-1,-36 17 1,17-17 0,-17 18-1,18 17 1,0 0 0,-18-17-1,0 0-15,0 17 31,0 0-31,17-17 32,-17 17-17,0-17 1,-17-1 15,-1-17-15,0 18-1,1 0 17</inkml:trace>
  <inkml:trace contextRef="#ctx0" brushRef="#br1" timeOffset="1.53208E6">23336 13194 0,'0'-18'110,"-35"18"-79,17 18-15,1 0-1,-1-1 1,0-17-1,18 35 1,-17-17-16,-1 17 31,1 1-15,17-1 0,-18-35-1,18 18-15,0 17 16,0-18 15,0 1-15,0 0-1,0-1 17,18-17-17,-1 0 1,-17 18-16,18-18 15,-1 0-15,19 0 16,-19 0-16,1 0 16,0 0-1,-1 0 17,1 0 14,-18 18-46,18-1 16</inkml:trace>
  <inkml:trace contextRef="#ctx0" brushRef="#br1" timeOffset="1.57881E6">11236 14270 0,'0'35'125,"0"0"-125,0 18 16,0 18-16,0-18 16,0 35-16,0-35 15,0 0-15,0-18 16,18 36-16,-18-1 15,17 18-15,-17-35 16,0 0-16,0 18 16,0-18-16,0-18 15,0 36-15,0-19 16,0 1 0,-35 0-16,35-17 15,-18 34-15,18-17 16,0 18-16,0-18 15,0 17-15,-17-17 16,17 0-16,-36 17 16,36-34-16,-17 17 15,17-18-15,0 18 16,0-18-16,-18 0 16,-17 1-16,35-19 15,0 19-15,0-1 16,-18 18-16,1-18 15,-1 0-15,18 1 16,-18-1-16,1 35 16,17-34-1,0-19 1</inkml:trace>
  <inkml:trace contextRef="#ctx0" brushRef="#br1" timeOffset="1.58104E6">11236 14323 0,'0'-18'62,"0"1"-62,18 17 47,17 0-47,0 0 16,-17 0-1,17 0 1,-17 0-16,-1 0 15,1 0 1,0 0-16,-1 0 31,1 0-31,0 0 16,-1 0-16,1 0 16,52 0-16,-34 0 15,17 0-15,0 0 16,17 0-16,1 0 15,-18 0-15,17 0 16,18 0 0,-17 0-16,-1 0 15,-34 0-15,17 0 16,-18 0-16,-18 0 16,19 0-16,-1 0 15,0 0 1,1 0-16,-19 0 15,1 0-15,35 0 16,-36 0-16,36 0 16,-35 0-16,17 0 15,-17 0-15,17 0 16,0 0-16,1 0 16,-19 0-1,19 0-15,-19 0 16,19 0-16,-19 0 15,19 0-15,-19 0 16,18 0-16,-17 0 16,0 0-16,17 0 15,-17 0-15,17 0 16,18 0-16,-18 0 16,0 0-1,-17 0 1,17 0-16,-17 0 15,0 0-15,-1 0 16,1 0 0,-1 0-1,1 0-15,0 0 32,-1 35 139,-34 18-155,17-18 0,-18 0-16,18 18 15,-18 0 1,18 0-16,0-18 16,0 1-16,0-1 15,-35 18-15,35-18 16,-17 36-16,17-19 15,0 1-15,0-35 16,0 35-16,0 0 16,0-18-16,0 18 15,0 0-15,0 0 16,0-18-16,0 18 16,0 0-16,-18 0 15,18 18-15,0-36 16,0 18-16,0 0 15,0-36-15,0 19 16,0-1-16,0 0 16,0 18-16,0-18 15,0 18-15,0 0 16,0 0-16,0 0 16,0-18-16,0-17 15,0 35-15,0-18 16,-18 0-16,1 1 15,17-19 1,0 19-16,0-19 16,0 18-16,0-17 15,0 0-15,0 17 16,-18-17-16,18 17 16,0-17-16,0-1 15,-18 18-15,18-17 16,0 0-16,0-1 15,0 1 1</inkml:trace>
  <inkml:trace contextRef="#ctx0" brushRef="#br1" timeOffset="1.58334E6">10971 16633 0,'0'18'46,"0"0"-30,0-1-16,0 19 16,0-1-1,0 0 1,0 1-16,0 16 16,0-16-16,0-1 15,0 0-15,0-17 16,0 35-16,0-36 15,0 19-15,0 34 16,0-52-16,0 35 16,0 0-16,-17 0 15,17-18-15,-18 18 16,0-36-16,18 1 31,0 0 32,36-18 46,17 0-93,-18 0-16,18 0 15,17 0-15,-52 0 16,17 0-16,18 0 16,-17 0-16,34 0 15,-17 0-15,0 0 16,0 17-16,-18 1 15,53 17-15,-52-35 16,17 36-16,-18-36 16,18 35-16,0-35 15,-18 18-15,18-1 16,-18-17-16,0 18 16,-17-18-16,17 17 15,1-17-15,-19 18 16,1-18-16,17 18 15,-17-18 1,-1 0 0,19 17-16,-1 1 15,0 0-15,-35-1 16,18-17 0,-1 0-1,19 0 1,-19 0-1,19 0 17,-1 0 15,-17 0-32,-1 0 1,19-17-16,-1-19 15,0 36-15,-17 0 16,17 0-16,0-17 16,-17-1-16,0 18 15,17 0-15,-18-18 16,1 18 0,17 0-16,-17-17 15,17 17-15,1 0 16,-1-18-16,-17 18 15,-1 0-15,18 0 16,-17 0 0,0 0-16,17-17 15,-17 17 48,-1-18-48,1 0 1,-18 1 0,0-19-1,18 19-15,-18-1 16,17-17-16,-17 17 16,0 0-16,35-34 15,-35 34-15,18-35 16,-18 35-16,18-17 15,-1 0-15,1 0 16,-18-1-16,0-34 31,0 34-31,0-16 0,35 16 16,-35 1 0,0 0-16,0-1 15,0 19-15,0-18 16,0-1-16,0 19 15,0-1 1,0 0-16,0 1 16</inkml:trace>
  <inkml:trace contextRef="#ctx0" brushRef="#br1" timeOffset="1.58446E6">10001 14764 0,'0'-18'0,"18"18"16,0 0 0,-1 0-1,36 0-15,0 0 16,-18 0-16,18 0 16,18 0-16,-18 0 15,17 0-15,1 0 16,-1 18-16,-17-18 15,18 17-15,-18-17 16,-18 0-16,36 18 16,-54-18-16,18 0 15,18 0-15,-35 0 16,0 0-16,17 0 16,-17 0-16,-1 0 31,1 0-31,-1 0 15,1 0 1,0 0 0,-1 0-16,1 0 15,0 0 1</inkml:trace>
  <inkml:trace contextRef="#ctx0" brushRef="#br1" timeOffset="1.58619E6">9596 14446 0,'0'36'109,"0"-1"-109,0 18 16,0-18-16,0 0 16,0 18-16,0-35 15,0 17-15,0 0 16,0 1-16,0 17 15,-18-36-15,18 1 16,-18-1-16,1 19 31,17-19-31,0 1 16,0 0-16,0 17 16,0-17-1,0-1-15,-18 19 16,0-19-1,1 18 48</inkml:trace>
  <inkml:trace contextRef="#ctx0" brushRef="#br1" timeOffset="1.58798E6">9560 14464 0,'18'0'47,"0"0"-31,-1 0-16,1 0 15,-1 0 1,1 0-16,17 0 31,-17 0-15,0 0-1,17 0 1,-17 0 0,-1 0-1,1 0 1,-1 0 234,-17 18-250,0 17 15,0-18-15,0 19 16,0-19-16,0 1 16,0 17-16,0 1 15,0-19 1,0 1 0,0-1-16,0 1 15,0 0 1,0 17-16,0-17 15,0-1 1,0 19-16,0-1 16,0-18-1,0 19 1,0-19 0,0 19-1,0-19-15,0 19 16,0-19 15,0 1-31,0 0 31,0-1-15,0 1 0,0-1-1,-17 1-15,-1 0 47,18-1-31,0 1-1,-17-18 32,-1 0-16,-17 0-31,17 0 16,-35 0 0,35 0-16,-34 0 15,16 0 1,1 0-16,0 0 16,35-18-16,-36 18 15,19 0-15,-1-17 16,-17-1-16,17 0 62</inkml:trace>
  <inkml:trace contextRef="#ctx0" brushRef="#br1" timeOffset="1.58862E6">9648 15258 0,'18'35'31,"-18"18"-15,0 0 0,0-18-1,0 0-15,0 18 16,0-17-16,-18-19 16,18 18-16,0-17 15,0 17-15,0-17 16,0 17-1,0 1 1,0-19-16,0 1 16,0-1-1,0 1 1,0 0 0,0-1-16,0 1 15,0 0 16,0-1 1</inkml:trace>
  <inkml:trace contextRef="#ctx0" brushRef="#br1" timeOffset="1.58911E6">9437 15875 0,'17'0'47,"36"0"-31,0 0-16,18 0 15,17 0-15,-70 0 16,52 0-16,-17 0 16,0 0-16,-35 0 15,35 0-15,-18 0 16,-17 0-16,-1-18 94</inkml:trace>
  <inkml:trace contextRef="#ctx0" brushRef="#br1" timeOffset="1.59017E6">9684 14446 0,'0'-17'62,"0"-1"-46,35 0 0,-35 1-1,0-1 1,18-35-16,-18 36 16,0-36-16,0 17 15,0 19-15,0-19 16,0 19-1,0-19-15,0 19 16,0-36-16,0 18 16,17-1-1,-17 19-15,0-19 16,0 19-16,0-1 16,0 1-16,36-19 15,-36 1 1,0 17-1,17 1 1,-17-1-16,0 0 16</inkml:trace>
  <inkml:trace contextRef="#ctx0" brushRef="#br1" timeOffset="1.59094E6">9842 13688 0,'-17'0'47,"-1"0"-47,1 0 16,-1 0 0,-17 0-16,-1 0 15,19 0 1,-1 0-16,0 0 15,1 0 1,-1 0-16,18 17 31,0 1 1,0 0-17,35 17 16,-17-35-31,0 0 16,17 0 0,-17 0-16,-1 0 31,1 0-15,0 0-16,-18-18 15,0-17 1,0 17 15,0 1-15,0-1 15,0 0 31</inkml:trace>
  <inkml:trace contextRef="#ctx0" brushRef="#br1" timeOffset="1.59158E6">10178 13423 0,'0'-17'63,"53"34"-1,-36 1-62,1-1 16,17 1-1,-17 0 1,-18-1 15,0 1-15,0 0-1,0-1 64,-18-17-48,0 0-31,1 0 15</inkml:trace>
  <inkml:trace contextRef="#ctx0" brushRef="#br1" timeOffset="1.59215E6">10248 13335 0,'18'-18'31,"-1"18"-15,1 0-1,35-17 1,-35 17-16,-1 0 31,1 0-31,0 0 16,-1 0-1,1 0 1,0 0 47</inkml:trace>
  <inkml:trace contextRef="#ctx0" brushRef="#br1" timeOffset="1.59271E6">10689 13317 0,'18'36'0,"-1"-1"16,-17-17 0,18 34-16,-18-34 15,0 0-15,0-1 16,0 1-16,0 0 15,0-1-15,18 1 47,-1-18 0,1 0-31,0 0-16,35-18 15,-18-17-15,-18 0 16,-17 17-16,36-17 16,-19 17-1,-17 1 17</inkml:trace>
  <inkml:trace contextRef="#ctx0" brushRef="#br1" timeOffset="1.59389E6">10213 14605 0,'-18'18'93,"1"-1"-77,-1-17-16,0 0 16,1 0-1,17 18-15,-18-18 16,0 0-16,1 0 15,-36 18-15,35-18 16,1 17 0,-1-17-1,0 18-15,-17-18 32,17 0-17,18 17 63,0 1-62,0 0 46,0-1-62,0 1 16,18 0 0,0-1-16,-18 1 15,17 0-15,1-18 16,-18 35-16,18-35 16,17 17-1,-17 1 1,-1-18-16,1 35 0,-1-35 31,19 18 32</inkml:trace>
  <inkml:trace contextRef="#ctx0" brushRef="#br1" timeOffset="1.59968E6">13423 15875 0,'35'0'78,"-17"0"-78,53 0 16,-36 0-16,0 0 16,18 0-1,0 0-15,18 0 0,-18 0 16,-18 0 0,18 0-16,17 0 15,-17 0-15,-35 0 16,35 0-16,-36 0 15,1 0 1</inkml:trace>
  <inkml:trace contextRef="#ctx0" brushRef="#br1" timeOffset="1.60043E6">13423 16192 0,'53'0'94,"0"0"-79,-18 18-15,1-18 16,16 0-16,1 0 16,0 0-16,-17 0 15,-1 0-15,0 0 16,-17 18-16,35-18 15,-36 0-15,1 0 16,0 17 0,-18 1 46,-18 17-46,0-17-16</inkml:trace>
  <inkml:trace contextRef="#ctx0" brushRef="#br1" timeOffset="1.60099E6">13388 16528 0,'0'0'0,"0"17"31,18 1-31,34-18 16,-16 0-1,-1 0-15,18 0 0,0 0 16,-18 0 0,18 0-16,0 0 15,0 18-15,0-18 16,-18 0-16,0 0 16,-17 0-1,-18 17 63</inkml:trace>
  <inkml:trace contextRef="#ctx0" brushRef="#br1" timeOffset="1.6015E6">13370 16951 0,'18'0'15,"0"18"1,34-18-16,-16 0 16,-1 17-16,-17-17 15,17 0-15,0 18 16,0-18-16,1 0 16,-1 0-16,-17 0 15,17 0-15,-17 0 16,-1 0-16,1 0 15,-18 18 1</inkml:trace>
  <inkml:trace contextRef="#ctx0" brushRef="#br1" timeOffset="1.60204E6">13264 17321 0,'0'18'0,"36"-18"15,-19 0 1,19 0-16,17 0 16,-18 0-16,18 0 15,17 0-15,-52 0 16,35 0-16,-18 0 15,-17 0-15,35 0 16,-53 18-16,17-18 16</inkml:trace>
  <inkml:trace contextRef="#ctx0" brushRef="#br1" timeOffset="1.6026E6">13264 17604 0,'36'0'31,"-1"17"-31,0 1 16,-17-18-16,17 0 15,0 0-15,18 0 16,-35 0-16,35 0 15,-18 0-15,-17 0 16,35 0-16,-18 0 16,0 18-1,-17-18 1</inkml:trace>
  <inkml:trace contextRef="#ctx0" brushRef="#br1" timeOffset="1.60364E6">12894 15646 0,'0'35'109,"0"0"-109,0 1 16,0 16-16,-18-16 16,18-1-1,0-17-15,0 35 16,0-36-16,0 18 16,-35 1-16,35-19 15,0 1 1</inkml:trace>
  <inkml:trace contextRef="#ctx0" brushRef="#br1" timeOffset="1.60431E6">12771 15716 0,'17'0'31,"1"0"-15,-1 0-16,1 0 15,17 0 1,-17 0-16,0 0 16,-1 18-16,1-18 15,0 18-15,-1-1 16,1 1-16,-18-1 16,18 1-16,-1 0 15,-17-1 1,18 19-16,-18-19 31,0 19-31,0-1 31,0-18-15,0 1 0,-18 0-1,18-1 1,-35 1-1,17 0 1,1-1-16,-1 1 16</inkml:trace>
  <inkml:trace contextRef="#ctx0" brushRef="#br1" timeOffset="1.60512E6">13176 16016 0,'0'0'0,"-35"0"16,17 0-16,-17 18 15,17-18 16,1 0-15,17 17-16,0 1 16,-18-18-1,18 18 1,0 17 15,18-35-31,-1 18 16,1-1 15,0-17-31,17 18 16,-17-1-1,-18 1 1,17-18-16,1 0 16,0 0-1,-1 0 16,1-18 1,-1 18-17,-17-17 1,0-18 0,-17 17 15,17 0-16,-18 18-15,1 0 32,-1 0-17</inkml:trace>
  <inkml:trace contextRef="#ctx0" brushRef="#br1" timeOffset="1.60614E6">12753 17357 0,'0'17'125,"0"1"-110,0 0 1,0-1-16,0 1 16,0-1-16</inkml:trace>
  <inkml:trace contextRef="#ctx0" brushRef="#br1" timeOffset="1.60678E6">12753 17321 0,'0'-17'32,"35"17"-1,-17 0 47,-1 0-62,1 0-1,0 35 1,-18-17-1,0-1 1,0 19-16,0-19 31,-18 1-15,18-1 0,-18-17-16,1 0 31,-1 0-31,1 0 15,17 18-15,-18-18 32</inkml:trace>
  <inkml:trace contextRef="#ctx0" brushRef="#br1" timeOffset="1.60757E6">13035 17357 0,'0'-18'47,"18"18"-32,-1 0 1,1 0 0,0 0-1,-1 0 95,-17 35-95,0 1-15,-17-19 16,-1 18-16,18-17 16,-18 0-16,18-1 15,0 1-15,0 0 16,0-1-16,0 1 31,0 0-15,0-1-1</inkml:trace>
  <inkml:trace contextRef="#ctx0" brushRef="#br1" timeOffset="1.60805E6">13053 17533 0,'0'-18'31,"17"18"63,1-17-78,0 17-1,-1 0 1,1 0 0,0-18-1,-1 18 17,1 0-1</inkml:trace>
  <inkml:trace contextRef="#ctx0" brushRef="#br1" timeOffset="1.6109E6">15169 14288 0,'0'17'62,"0"36"-62,0 0 16,0 18-16,0-1 16,0 18-16,0 18 15,0-18-15,0 53 16,0-17-16,0 17 15,0-35-15,-17 17 16,-1-17-16,18 0 16,-17-18-16,17-17 15,-18 52 1,0-17-16,1-35 16,-1 52-16,18-52 15,-18 17-15,18-18 16,-35 54-16,17-54 15,1 1-15,-1 17 16,18-35-16,-18 0 16,18 0-16,-17 0 15,17 17-15,0-17 16,-18-17-16,1 16 16,17 1-16,0-17 15,0-1-15,-18 18 16,18-36-16,0 36 15,0 0-15,-18-17 16,18 17-16,0-1 16,0-34-1,-17 35-15,17-35 32,0-1-17,0 1 1,0 17-1,0-17-15,0-1 16,0 1 0,0 0-16</inkml:trace>
  <inkml:trace contextRef="#ctx0" brushRef="#br1" timeOffset="1.61311E6">15240 14288 0,'0'0'0,"18"0"0,-1-18 16,19 18 0,-1 0-16,-18-18 15,36 18-15,0 0 16,-17 0-16,34 0 16,1 0-16,-1 0 15,-17 0-15,18 0 16,-18 0-16,-18 0 15,18 0-15,0 0 16,-18 0 0,-17 0-16,-1 0 15,1 0-15,0 0 16,-1 0-16,1 0 16,17 0-16,0 0 15,-17 0 1,17 0-16,-17 0 15,0 0-15,-1 0 16,1 0-16,0 0 16,17 0-16,-18 0 15,1 0 1,0 0-16,17 0 0,0 0 16,18 0-1,-18 0 1,-17 0-16,0 0 15,17 0-15,-17 0 16,17 0-16,-17 0 16,17 0-16,-17 0 15,17 0-15,-18 0 16,1 0-16,0 0 16,-1 0-16,1 0 15,0-17-15,17 17 16,0 0-1,-17 0-15,17 0 16,0 0 0,-17 0-16,17 0 15,-17 0 1,0 0 0,-1 0-1,1 0 1,-1 0-1,1 0 17,-18 17 93,0 36-125,0 0 15,0 35-15,0-35 16,0 53-16,0-35 16,0-1-16,0 18 15,0-17-15,0-1 16,0 36-16,0-35 15,0 17-15,0 18 16,0-18-16,0-17 16,0 34-16,0-34 15,0 0-15,0 34 16,0-34-16,0-1 16,0-17-16,0 18 15,0-1-15,0-17 16,0 0-1,0 18-15,0-36 16,0 36-16,0-1 16,0-17-16,0 18 15,0-18-15,0 17 16,0-17-16,0 18 16,0-36-16,0 18 15,0 0-15,0 0 16,0 0-16,0-18 15,0 18-15,0-18 16,0 18-16,0-18 16,0-17-16,0 35 15,35-36-15,-35 19 16,0-19-16,0 19 16,0-19-1,0 1-15,0 0 16,0-1-1,0 19 1,-17-1 0,-1 0-1</inkml:trace>
  <inkml:trace contextRef="#ctx0" brushRef="#br1" timeOffset="1.61415E6">14746 17798 0,'0'0'0,"18"35"15,17-17-15,18-1 16,-18 1-16,0-18 16,18 17-16,0 1 15,18 0-15,-1-18 16,1 17-16,0-17 16,17 0-16,0 0 15,35 0-15,-70 0 16,36 0-16,-37 0 15,-16 0-15,34 0 16,-17 0-16,18 0 16,-1 0-16,1 0 15,17-35 1,-35 35-16,0 0 0,-18-18 16,0 18-16,18 0 15,-35 0-15,0 0 16,-1 0-1,19 0-15,-19 0 16,18 0 0,1 0-1,-19 0 1,36 0-16,-35 0 16,17 0-16,-17 0 15,17 0-15,-17 0 16,17 0-16,-17 0 15,-1 0-15,19 0 16,-19 0 0,19 0-16,-19 0 15,18 0-15,1 0 16,-19 0-16,19 0 16,-19 0-16,19 0 15</inkml:trace>
  <inkml:trace contextRef="#ctx0" brushRef="#br1" timeOffset="1.61508E6">13705 17709 0,'0'0'0,"18"0"16,17 0-16,-17 0 15,0 0-15,35 0 16,-18 0-1,18 0-15,0 0 16,-18 0-16,35 0 16,-34 0-16,-1 0 15,0 0-15,18 0 16,-17 0-16,16 0 16,-34 0-16,17 0 15,18 0-15,-35 18 16,35-18-16,17 18 15,-52-1-15,17-17 16,-17 0-16,0 0 16,17 18-16,-18 0 15,19-18 1,-19 0-16,-17 17 16</inkml:trace>
  <inkml:trace contextRef="#ctx0" brushRef="#br1" timeOffset="1.61594E6">13617 17357 0,'0'0'0,"35"0"16,1 0-16,-19 0 15,36 0-15,0-18 16,0 18 0,-35 0-16,35 0 0,-18 0 15,0 0-15,18 0 16,-18 0-16,18 0 15,-17 0-15,-1 0 16,18 0-16,0 18 16,-36-18-1,19 0-15,-19 17 16,36-17-16,-17 0 16,-19 0-16,18 36 0,-17-36 31</inkml:trace>
  <inkml:trace contextRef="#ctx0" brushRef="#br1" timeOffset="1.61666E6">13776 16969 0,'18'0'32,"17"0"-17,53 17-15,-53-17 16,18 0-16,35 18 16,-17 17-16,0-35 15,-36 0-15,18 0 16,17 0-16,-17 0 15,0 18-15,-35-1 16,17-17 0,0 0-16,1 0 15,-19 0-15,19 0 16,-1 0-16,-18 0 16,1 0-1,0 0-15,-1 0 16,1 0-16,0 0 15,-1 0 1,19 0-16</inkml:trace>
  <inkml:trace contextRef="#ctx0" brushRef="#br1" timeOffset="1.61748E6">13829 16616 0,'0'0'0,"18"17"0,-1-17 15,36 0 1,-35 0-16,35 18 15,-36-18-15,36 0 16,0 0-16,0 0 16,18 0-16,-36 0 15,18 0-15,0 0 16,-18 0-16,0 0 16,-17 0-16,17 0 15,-17 0-15,17 18 31,-17-18-31,35 17 16,-36-17 0,19 18-16,16 0 15,-16-18 1,-19 0 0,19 17-16</inkml:trace>
  <inkml:trace contextRef="#ctx0" brushRef="#br1" timeOffset="1.61812E6">13952 16210 0,'-17'-18'16,"34"18"-1,1 0 1,17 0-16,-17 0 16,52 0-16,-17 0 15,18 0-15,-18 0 16,17 0-16,1 0 15,0 0-15,-54 0 16,54 0-16,-36 0 16,36 36-16,-36-36 15,0 17-15,-17-17 16,-1 0-16,1 0 16,0 18-16,35 0 15,-53-1-15,35-17 16,-18 18-16,36 0 15,-17-1-15</inkml:trace>
  <inkml:trace contextRef="#ctx0" brushRef="#br1" timeOffset="1.61886E6">14093 15928 0,'0'-18'16,"36"18"-1,-19 0-15,36 0 16,-35 0-16,35 0 15,0 0-15,0 18 16,0-18-16,-18 0 16,18 35-16,0 0 15,-18-35-15,18 0 16,-18 36-16,18-36 16,-18 17-16,-17-17 15,35 0-15,-18 0 16,-17 0-1,-1 0-15,1 18 16,0-18 0,-1 18 109,-17-1-110</inkml:trace>
  <inkml:trace contextRef="#ctx0" brushRef="#br1" timeOffset="1.62134E6">15328 16334 0,'0'17'15,"0"1"1,0 0-16,0 17 15,0-18-15,0 19 16,0-1-16,0 18 16,0-18-16,-17 0 15,17-17 1,0 0 0,-18-1-16,18 1 0,0 0 15</inkml:trace>
  <inkml:trace contextRef="#ctx0" brushRef="#br1" timeOffset="1.62224E6">15293 16404 0,'35'-17'16,"-35"-19"-16,18 36 15,-1-17-15,1-19 16,0 36 47,-1 0-48,1 0-15,0 0 16,-1 0-1,1 0 1,0 0 0,-1 0-1,1 0-15,-18 36 63,0-19-48,0 1-15,0 17 16,-18-17-16,18 17 16,0-17-16,-35-1 15,17 1 1,1-18 15,-1 0-15,0 0-1,-17 0 1,17 0-16,1 0 16</inkml:trace>
  <inkml:trace contextRef="#ctx0" brushRef="#br1" timeOffset="1.62307E6">15628 16545 0,'0'18'125,"0"0"-110,0 17 16,0-18-15,18-17-16,17 18 16,-17-18-1,17 18-15,0-18 16,-17 0-16,-1 0 16,1 0-16,0 0 15,-1 0 1,1 0 15,-18-18-15,0 0-1,0 1 1,0-18-16,-18 35 16,18-18-16,-17 18 15,-19 0-15,19-35 16,-18 35-1,17 0 1,-17 0 0,17 0-1,0 0 32,18 17-16</inkml:trace>
  <inkml:trace contextRef="#ctx0" brushRef="#br1" timeOffset="1.62423E6">15998 16545 0,'0'18'47,"0"0"-31,0-1-16,0 18 15,0 1-15,0-19 16,0 19-1,0-19-15,18 1 32,0-18 15,-1 0-32,-17-18-15,18-17 16,-18 0-16,0 17 15,35-17-15,-35 0 16,0 17 0,18 0-16,-18 1 15,18 17-15,-18-18 16,0 0 15,17 18 16,1 0 0,-1 0-31,-17 18-1,0 0 16,0-1-31,0 19 16,0-19 0,0 1-16,0-1 15,0 1 1,-17-18-16,17 18 16,-18-1-1,53 1 126,-17 0-141,0-18 15,17 0-15,-35 17 16,18-17-16,17 18 16,-17 0-1,-18-1 32,17-17-16,1 0 1</inkml:trace>
  <inkml:trace contextRef="#ctx0" brushRef="#br1" timeOffset="1.62463E6">16528 16581 0,'0'35'63,"0"0"-63,0 18 15,0-35 1,0 17-16,0-17 16,0 17-16,0 0 15,0-17-15,0-1 16,0 1-16,0 0 15,0-1 48</inkml:trace>
  <inkml:trace contextRef="#ctx0" brushRef="#br1" timeOffset="1.625E6">16422 16616 0,'0'0'0,"17"0"0,19-35 16,-19 35-16,1 0 16,17 0-16,1 0 15,-1 0-15,-18 0 16,19-18-16,-19 18 15,19 0 1</inkml:trace>
  <inkml:trace contextRef="#ctx0" brushRef="#br1" timeOffset="1.62543E6">16739 16563 0,'18'0'0,"-18"18"16,0 17-16,0 0 15,0 0-15,0 18 16,0-35-16,0 0 15,0 17-15,0 0 16,0-17 0</inkml:trace>
  <inkml:trace contextRef="#ctx0" brushRef="#br1" timeOffset="1.62613E6">16792 16475 0,'18'0'31,"0"0"-31,-1 0 16,1 0-1,17 0 1,-17 17 15,-1 19-31,-17-1 31,18-17-31,-18-1 16,0 1 0,0-1-16,0 1 15,0 0 1,0-1-16,0 19 15,0-19 1,-18-17 0,1 36-16,17-19 15,-36 1-15,36 0 16,-35-1 0,35 1-1,-17-18-15,-19 17 31,1-17-15,0 0-16,17 0 16,-35 0-1,18 0-15,-36 0 16</inkml:trace>
  <inkml:trace contextRef="#ctx0" brushRef="#br1" timeOffset="1.62972E6">15487 15787 0,'0'35'78,"0"-17"-62,0 35-16,0-36 16,0 19-1,0-19-15,0 18 16,0-17-16,0 0 15,0 17 1,0-17 0,0-1-1,0 1-15</inkml:trace>
  <inkml:trace contextRef="#ctx0" brushRef="#br1" timeOffset="1.63049E6">15522 15769 0,'0'-17'0,"18"17"16,0 0 0,-1 0-16,1-18 15,-1 18 1,36 0-16,-35 0 0,17 0 16,18 0-1,-18 0-15,-17 18 16,0-18-16,17 17 15,-17-17 1,-18 18-16,0-1 31,0 1-15,0 17 0,0-17-16,0 35 15,-36-18 1,1-17-16,0 17 15,-18 0-15,18-17 16,17 0-16,-17 17 16,-1-35-16,19 35 15,-18-17-15,-1-18 16,36 17-16,-17-17 16,-19 0-1,19 0 1,-19 0-1,19 0 32</inkml:trace>
  <inkml:trace contextRef="#ctx0" brushRef="#br1" timeOffset="1.63121E6">16087 16087 0,'-18'0'16,"-17"0"-16,17 17 15,-17 1 1,35 0 0,-18-1-16,18 1 15,0-1 1,0 1-16,0 0 31,0-1-31,18-17 16,-1 18-16,1 0 15,0-18-15,17 0 16,18 0-16,-18 0 16,0 0-16,-17 0 15,0 0-15,-1 0 16,1 0 0,-18-18-16,0 0 15,0 1 1,0-1-16,0-17 15,0 17-15,0-17 16,0 17 0,0 1-16,-18-19 15,-17 36 17,17 0-17,-17 0 1,18 0-1,-19 0 1,1 36-16</inkml:trace>
  <inkml:trace contextRef="#ctx0" brushRef="#br1" timeOffset="1.63204E6">15205 17427 0,'0'53'79,"0"0"-79,0-18 15,0 18-15,0-35 16,0 17-16,0-17 15,0 17-15,0-17 32</inkml:trace>
  <inkml:trace contextRef="#ctx0" brushRef="#br1" timeOffset="1.63268E6">15205 17515 0,'17'0'16,"1"0"-1,0 0 1,-1 0-16,1 0 16,17 0-16,-17 0 15,17 0 1,-17 0 15,-1 0-31,1 0 16,0 36-16,-18-19 15,17 1 1,-17 0-16,0-1 16,0 1-1,0 0 1,0-1-16,0 18 31,-35-17-15,17 0-16,1-18 15,-1 0 1,-35 0-16,0 17 16,18-17-1,17 0 1</inkml:trace>
  <inkml:trace contextRef="#ctx0" brushRef="#br1" timeOffset="1.6334E6">15787 17586 0,'0'0'0,"35"0"0,18 0 16,-35 0-16,35 0 16,-36 0-16,1 0 15,-1 0 110,-17 35-109,0-17-1,-17 0-15,17 17 16,0-18-16,-18-17 16,18 36 15,0-19-15,0 19-1,0-19 1,0 19-1,-17-19 64</inkml:trace>
  <inkml:trace contextRef="#ctx0" brushRef="#br1" timeOffset="1.63374E6">15893 17762 0,'0'0'0,"17"0"16,1 0-16,0 0 15,-1 0 1,18 0-16,1 0 16,-1 0-1,0-17 1,-17 17-16,0 0 31,-1 0-15</inkml:trace>
  <inkml:trace contextRef="#ctx0" brushRef="#br1" timeOffset="1.64083E6">1658 14164 0,'0'35'141,"0"-17"-126,0 17 1,0-17-16,18 17 47,-1-17-32,1-18 48,17 0-47,-35-18-16,53-17 15,-18 0-15,-17 17 16,0 0-1,-18 1 32,35 52 63,-35-17-110,0-1 15,0 19-15,0-1 16,0 0 0,0-17-16,18-1 15,-18 1 1,17 0-16,1-18 78,0 0-78,17 0 16,-18 0-16,-17-18 15,36-35-15,-19 35 16,1 1-1,-18-1-15,0-17 16,0 17 15</inkml:trace>
  <inkml:trace contextRef="#ctx0" brushRef="#br1" timeOffset="1.6421E6">2240 13899 0,'0'18'31,"0"17"-15,0 18-16,0-17 15,0 16-15,0 1 16,0-17-16,0-1 15,0-17-15,0 17 16,0 0-16,0 0 16,0 1-1,0-1-15,0-17 16,0-1 0,18 1 46,-1-36-46,36-35-1,-53 36-15,18-19 16,0 19-16,-1-1 16,1 18-16,-18-17 15,18-1 1,-1 0-1,1 18 1,-1 0-16,1 0 31,0 18-15,-18 0 15,0 17-15,0-18-1,0 1-15,0 0 16,17-1-16,-17 1 31,0 0-15,18-18 0,17 0 30,-17 0-46,17 0 16,-17 0-16,-1-18 16,1 18-16,17 0 15,-17-18-15,0 1 16,-1-1 0,-17 36 140,0-1-156,0 1 15,0 0 1,0 17-16,18-17 31,-18-1 32,18-17-48,-1-17-15,-17-1 16,0 0 0</inkml:trace>
  <inkml:trace contextRef="#ctx0" brushRef="#br1" timeOffset="1.64244E6">2805 14182 0</inkml:trace>
  <inkml:trace contextRef="#ctx0" brushRef="#br1" timeOffset="1.64316E6">3087 14323 0,'17'0'15,"1"-18"-15,0 18 16,-18-17 0,35 17-16,-17-18 15,-1-17-15,19 17 16,-19 0-16,18-17 15,-17 17-15,0-17 16,-1 0-16,-17 17 16,0-17-1,0 17 1,0 1 15,-17 17 47,-1 17-62,18 36 0,0 0-1,0-35-15,0 17 16,0-17-16,0 35 15,0-36-15,0 1 16,0 0-16,0-1 16,0 1-16,0-1 15,0 1-15,0 0 16,18-1 0,-1 1-16,1 0 15,0-1 16,-1-17 32,1 0-47,0 0-1</inkml:trace>
  <inkml:trace contextRef="#ctx0" brushRef="#br1" timeOffset="1.64395E6">3581 14305 0,'17'0'31,"1"0"1,0 0-17,-1 0 1,19 0-16,-19 0 16,36 0-16,-35 0 15,17 0-15,-35-17 16,0-1-1,0 0-15,0 1 16,-18-1 15,-17 18-15,17-18-16,1 18 78,-1 0-47,18 36-15,0-19 0,0 19-1,0-19 1,0 1-1,0-1 1,0 1 0,0 17-16,35-35 15,-35 18-15,18 0 16,0-18-16,-18 17 16,17-17 15,19 0-16,17 0-15</inkml:trace>
  <inkml:trace contextRef="#ctx0" brushRef="#br1" timeOffset="1.64443E6">4145 14182 0,'0'35'63,"0"-17"-48,0 17-15,0 0 16,0 0-16,0 18 15,0-17 1,0-19-16,0 1 16,0 0-1,18 17-15,-1-35 47</inkml:trace>
  <inkml:trace contextRef="#ctx0" brushRef="#br1" timeOffset="1.64501E6">4304 14376 0,'18'-18'15,"-1"18"-15,-17-18 16,18 1 0,-18-1-1,0 1-15,0-1 16,0 0-16,17 1 15,-17-1 17,0 36 93,0 17-110,0 0-15,0 18 16,0-18-16,0 1 16,0-19-1,0 1 1,36-18 62</inkml:trace>
  <inkml:trace contextRef="#ctx0" brushRef="#br1" timeOffset="1.64545E6">4568 14129 0,'36'0'16,"-1"17"0,-35 1-16,18 0 15,-1 35-15,-17-18 16,36-17-16,-36 34 15,0-34 1,0 17-16,0-17 16,0 17-16,0-17 15,0 0-15,0-1 16,0 1 15,0-1-31,-18 1 16,0 0-16,1 17 15,-19 0-15</inkml:trace>
  <inkml:trace contextRef="#ctx0" brushRef="#br1" timeOffset="1.64685E6">1940 14817 0,'18'-18'16,"0"36"0,-1-1-1,-17 36-15,0-18 16,0 1-16,0 34 15,0-34-15,0 17 16,0-1-16,0-16 16,0-19-16,0 19 15,0-19-15,0 1 16,0 0-16,0-1 16,0 1-1,-17-18 79,17-18-78,17 18 15,1 0-16,-1 0-15,1 0 16,0 0-16,-1 0 16,19 0-1,-19 18-15,1 17 16,-18-17 0,0-1-16,0 1 15,0 0 1,0-1-16,0 1 15,0 0 1,0-1 0,-18-17 109</inkml:trace>
  <inkml:trace contextRef="#ctx0" brushRef="#br1" timeOffset="1.64838E6">2099 17886 0,'0'17'78,"0"19"-78,0-19 15,0 36-15,0 0 16,0-35-16,0 17 16,0 0-16,0 1 15,0-1 1,35-35 15,1 0 0,-19 0-31,18 0 16,-17 0-16,17 0 16,1-18-1,-36 1 17,0-1-17,0 0 1,-18 1-16,0 17 31,1 0-31,-1 0 16,0 0-1,1 0 1,17 17 15,0 36-15,0-35-16,0 17 15,0-17-15,0 0 16,17 17-16,-17-18 16,18 1-16,0 17 15,-1-35-15,-17 18 16,18-18-16,-18 18 16,18-1-1,-18 19 1,0-19-1,0 18 48,-18-35 15,0 0-78,-17 0 16,17 0-16,18-17 15,-35-36-15,18 18 16</inkml:trace>
  <inkml:trace contextRef="#ctx0" brushRef="#br1" timeOffset="1.6519E6">10866 14693 0,'17'0'31,"1"0"-15,-1 0 0,1 0-1,0 0 1,17 0-16,-17 18 15,-1-1 1,1-17-16,0 18 16,-1 0-16,1-18 15,-1 17-15,1-17 32,0 18 30,-18 0-31,0-1-31,0 19 16,-18-36 0,-17 17-16,-18 1 15,53-1 1,-35 1-16,-1 0 15,1-1-15,0 1 16</inkml:trace>
  <inkml:trace contextRef="#ctx0" brushRef="#br1" timeOffset="1.65615E6">14111 15558 0,'-18'0'63,"-17"0"-47,35 35-1,-17 18-15,17-36 16,-18 54-16,18-53 15,-18 34 1,1 1-16,-1 0 16,0 0-16,1 0 15,17 0-15,-18 0 16,0-18-16,1 0 16,-1 18-16,18-35 15,-17 53-15,-1-18 16,18-36-16,-35 71 15,35-52-15,0-19 16,0 36-16,0-35 16,-18 17-16,0 0 15,18 1-15,0 17 16,0-36-16,0 19 16,0-1-16,0 0 15,0-17-15,-35 17 16,35-17-16,0 35 15,0-36-15,-18 18 16,18 1-16,0-1 16,0 0-1,0 1-15,0-1 0,-17 0 16,-1 18-16,18-35 16,0 17-1,0 0-15,0 18 16,-18 0-16,18-35 15,0 35-15,0 0 16,0-36-16,0 36 16,0-18-16,0 18 15,0-17-15,0 16 16,0-34-16,0 35 16,0-35-16,0 17 15,0-17-15,0-1 16,0 1-16,0 0 15,0-1 1,18-17-16,-18 18 16,18-1-1,17-17 1,-17 0 0,-1 0-16,19 0 15,-1 0-15,0 0 16,0 0-1,1 0-15,-19 0 16,19-17-16,17-18 16,-36-1-16,18 19 15,1-36 1,-1 0-16,-35 17 16,35 1-16,-35 0 15,36-36-15,-19 36 16,1 0-16,-18 17 15,35-35-15,-17-35 16,-18 53 0,17-1-16,-17 19 15,0-18-15,0-1 16,18 19-16,-18-19 16,0 1-16,0-18 15,35 0-15,-35 0 16,0 18-16,0-18 15,0-17-15,18 17 16,-18 17-16,0-34 16,0 35-16,0-36 15,0 18-15,0-17 16,0 17-16,0 0 16,0 17-16,0-16 15,0 34-15,-18-35 16,18 35-1,-17-35-15,17 0 16,0 1-16,0 16 16,0-17-16,-36 0 15,36 36-15,-17-18 16,17-1-16,0 1 16,0 0-1,0-1-15,0 1 16,0 0-1,0 17 1,0-17-16,-18 35 16,1-53-16,-1 35 15,18-17 1,-18 35-16,1-17 16,-1-1-16,18 0 15,-18 18-15,-17-35 16,17 17-1,1 18 64</inkml:trace>
  <inkml:trace contextRef="#ctx0" brushRef="#br1" timeOffset="1.66397E6">1623 13335 0,'0'18'63,"0"-1"-32,0 1-31,0 0 16,0-1-1,0 1-15,0-1 47,0 1-31,0 0 0,17-1 30,1 1-14,0-18-1,17 18-31,-17-18 16,-1 0 15,19 0-31,-19 0 31,1 0-31,-1-18 16,-17 0-16,18-52 15,-18 52 1,18 1 0,-18-1-16,0 0 46,0 36 79,0 17-125,0-17 32,0 35-32,17-36 125</inkml:trace>
  <inkml:trace contextRef="#ctx0" brushRef="#br1" timeOffset="1.66498E6">2099 13441 0,'18'0'109,"17"0"-77,-17 0-17,-18 17-15,17 19 16,-17-19-16,0 19 16,0-19-1,0 1 1,0 0-16,18-18 94,-1-36-94,1 19 15,0-19-15,-1 1 16,1 35-16,-18-18 15,18 1 1,-1-1 0,19 1-1,-1 17 17,-17 0-17,-1 0 16,1 0 1,-18 17-32,0 18 15,0-17 1,0 0 15,17-18-15</inkml:trace>
  <inkml:trace contextRef="#ctx0" brushRef="#br1" timeOffset="1.66554E6">2787 13353 0,'0'-18'16,"0"0"-1,-18 18 32,18 18-15,0 17-17,0-17 1,0 17-16,18-35 15,0 35-15,-18-17 16,17 0-16,1-1 16,0 1 46</inkml:trace>
  <inkml:trace contextRef="#ctx0" brushRef="#br1" timeOffset="1.66602E6">3069 13458 0,'35'18'94,"-35"0"-78,18 17 15,0-35-16,-1 0 32,1 0-47,0 0 16,-1 0-16</inkml:trace>
  <inkml:trace contextRef="#ctx0" brushRef="#br1" timeOffset="1.66698E6">2928 13529 0,'0'35'32,"0"-17"15,0 17-32,0-17 32,0-1-31,-18-17-1,1 0 1,-1 0 0,-17 0-1,0 0 1</inkml:trace>
  <inkml:trace contextRef="#ctx0" brushRef="#br1" timeOffset="1.66746E6">3140 13317 0,'0'-17'0,"0"34"125</inkml:trace>
  <inkml:trace contextRef="#ctx0" brushRef="#br1" timeOffset="1.66889E6">3510 13458 0,'0'-17'47,"0"-1"-16,0 1-15,-18 17 31,1 17-47,-1-17 15,1 18-15,17-1 16,0 19 15,0-19 16,17-17-31,1 0-1,-1 0-15,1 0 16,0 0 0,17-17-16,-35 34 109,0 36-93,0-35-16,0 35 15,0 0 1,0-36-16,0 36 16,-18-17-16,18-1 15,0 0-15,-17-17 16,17-1-1,0 19-15,-18-36 16,0 0 31,1 0-16,-18 0-15,35-18-16,0-17 31,0 17-15,0 1-16,17-19 15,1 1-15,17 17 16,-35 1-16,35-1 16,1 0-16,-36 1 15,35 17-15,-17 0 16,-18-18-1,35 18 1,-17-18 0</inkml:trace>
  <inkml:trace contextRef="#ctx0" brushRef="#br1" timeOffset="1.66974E6">3775 13494 0,'0'0'0,"0"-18"0,17 18 16,1-18-1,17 1-15,-35-1 16,36 18 0,-19 0-1,1 0 79,-18 18-78,0-1-16,0 19 15,0-1 1,0-17-16,0-1 31,0 1 47,17-18-62,1 0-16,0-53 15,17 35-15,-17 1 16,-1-1-16,1 0 16,0 18-1,-18-17-15,35 17 94,-17 0-63,-18 17-31,0 1 16,0 0-16,0 17 16,0 0-1,0 1-15,0-1 16,0-18-1,0 1 1,0 0-16</inkml:trace>
  <inkml:trace contextRef="#ctx0" brushRef="#br1" timeOffset="1.67044E6">4269 13617 0,'17'0'16,"19"0"-16,-19 0 15,1-17 1,-1 17-16,1-18 16,0 0-1,17 18-15,-35-17 16,0-1-16,18 18 16,-18-18-1,0 1 1,0-1 31,0 0-32,-18 18 32,0 0-31,1 0-1,-1 18 1,18 0 0,0 17-16,0-17 31,0-1-15,0 1-16,0 0 15,0-1 16,18 1-31,-1-18 32,1 0-17,17 0 1,-17 0-16,0 0 16,17 0-16,-18 0 15,1 0 1,17 0-1</inkml:trace>
  <inkml:trace contextRef="#ctx0" brushRef="#br1" timeOffset="1.67133E6">4745 13494 0,'0'0'0,"0"-18"31,-18 18-15,-17 0-16,17 0 15,1 0-15,-1 0 16,0 0 0,18 35-1,0-17 1,0 17 15,0-17-15,18-18-16,0 0 31,17 0-15,0 0-16,1 0 15,-19 0 1,18 0-16,-17-18 16,0 1-16,-18-1 15,17-17-15,-17 17 16,0 0-16,0 1 15,0-18-15,0 17 16,36-35 0,-36 35-1,0 1-15,0-1 16,0 36 140,0 35-156,0-36 16,0 36-16,0 0 15,0-35-15,0 35 16,0 0-16,0-36 16,0 18-16,0-17 15,0 0-15,0-1 32</inkml:trace>
  <inkml:trace contextRef="#ctx0" brushRef="#br1" timeOffset="1.67192E6">5274 13529 0,'0'-18'47,"-18"18"-31,-17 18-1,17-18-15,18 35 16,-17-35-16,17 36 16,0-19-1,0 18 17,17-17-1,1-18-31,35 0 15,-18 0-15,1 0 16,17 0 0,-36-18-16,18 1 15,-17 17-15,0-18 16,-1 1-16,1 17 31,-18-36-15</inkml:trace>
  <inkml:trace contextRef="#ctx0" brushRef="#br1" timeOffset="1.67274E6">5574 13317 0,'0'18'0,"0"17"16,0-17-16,0 35 16,0 0-16,0-18 15,0 0-15,0-17 16,0 35-16,0-36 16,0 1-16,0 17 15,-18-17-15,18 0 16,0-71 78,0 35-94,18-17 15,0 35 1,-18-18-1,17 18 1,1 0 31,-1 0-16,1 0 16,0 0-31,-18 18-1,0 35 1,0-36 0,0 1 15,17 0 31</inkml:trace>
  <inkml:trace contextRef="#ctx0" brushRef="#br1" timeOffset="1.67361E6">5856 13529 0,'-18'0'94,"1"0"-94,-18 0 16,35 18-16,-18-1 15,18 1-15,-18-18 16,18 35-16,0-17 16,0 17-1,0-17 48,18-18-48,0 0 1,-1 0 0,1 0-16,-1 0 15,19-18 1,-36 0 0,0-17-1,17 18-15,-17-1 16,18 0 31,-18 54 46,0-1-77,0 18-16,0-18 31,0-17-31,0-1 16,0 1 0,0 0-16</inkml:trace>
  <inkml:trace contextRef="#ctx0" brushRef="#br1" timeOffset="1.67451E6">6085 13600 0,'18'17'47,"-18"1"-31,0 35-16,0-36 15,0 19-15,0-19 16,0 19 0,0-89 93,0 17-109,0 19 16,18-19-16,-18 19 15,17-18-15,1 17 16,-18 0 0,18 1-1,-1-19 1,1 36-1,17-17 17,-17 17 15</inkml:trace>
  <inkml:trace contextRef="#ctx0" brushRef="#br1" timeOffset="1.67647E6">6914 13670 0,'18'0'15,"0"-18"1,-1 1 0,1-18-16,17 17 15,-35 0-15,18 18 16,35-53-16,-36 53 15,1 0-15,0 0 16,-1-17-16,1 17 47,-18 17-16,18 1-15,-1 0-16,-17 17 15,0 0 1,0-17 0,0 17-1,0-53 95,0-17-110,18 0 15,-18 17 1,35 1 0,-17-1-1,0 18 16,-1 0-15,-17 18 47,0-1-48,0 1-15,0 17 16,0-17-1,0-1 1,0 1 0,0 0-1,0-36 48,0 0-48,0 1 1,18-18 0,-1 17-1,1 0 1,0 18 15,-1 0 0,1 0 32,0 0-32,-18 18-15,0 0-16,0-1 15,0 1-15,0-1 16,17 1-16,-17 0 16,0-1-1,0 1-15,0 0 94</inkml:trace>
  <inkml:trace contextRef="#ctx0" brushRef="#br1" timeOffset="1.67678E6">7955 13582 0,'18'0'94</inkml:trace>
  <inkml:trace contextRef="#ctx0" brushRef="#br1" timeOffset="1.67716E6">7902 13847 0,'0'17'32,"18"1"-32,0-1 15,-1 36 1,-17-35-16,0 0 15,0-1-15,0 36 16,0-35 0,0-1-16,-17-17 15,-1 18-15,0 0 16,-35-1-16,18 1 16,-18-18-16,18 35 15</inkml:trace>
  <inkml:trace contextRef="#ctx0" brushRef="#br1" timeOffset="1.67942E6">2170 16034 0,'0'0'0,"0"-18"47,0 0-47,17 18 78,1 18-47,-18 0-31,0-1 16,0 19-16,0-19 16,0 1-16,0 0 15,0-1-15,0 1 16,0-1-16,17-17 78,1 0-62,-18-17-16,0-1 15,18 1-15,-1-19 16,1 19 0,0 17-1,-1 0 48,1 0-32,0 0-15,-1 0-1,1 17 1,-18 1-1,0 0-15,0-1 16,0 1 0,0-1-1,18-34 95,-1-18-110,1 17 15,-18 0 1,17 1 0,1 17 15,0 0-16,-1 0 17,1 0-32,17 0 15,-17 17 1,0 1-16,-1 0 16,-17 34-1,0-34 32</inkml:trace>
  <inkml:trace contextRef="#ctx0" brushRef="#br1" timeOffset="1.67978E6">3069 16104 0,'18'0'31,"17"0"-15,-17 0-1,17 0-15,-17 0 16,17 0-16,0 0 15,0 0-15,1 0 16,-1 0-16,18 0 16,-35 0-16,17 0 15,-18 0-15</inkml:trace>
  <inkml:trace contextRef="#ctx0" brushRef="#br1" timeOffset="1.68054E6">3175 16210 0,'0'18'15,"0"-1"63,35-17-46,-17 0-32,17 0 15,0 0-15,1 0 16,-19 0-1,19 0 1,-19 18 78</inkml:trace>
  <inkml:trace contextRef="#ctx0" brushRef="#br1" timeOffset="1.68278E6">3933 15946 0,'0'17'125,"0"18"-125,-17 18 16,17-17-16,0-1 15,-18-17 1</inkml:trace>
  <inkml:trace contextRef="#ctx0" brushRef="#br1" timeOffset="1.68339E6">3898 15946 0,'0'0'15,"0"-18"-15,0 0 16,0-17-16,18 17 16,-1-17-1,-17 17 1,18 1 0,-18-1-1,18 18 16,-1 0 48,1 0-79,17 0 15,-35 35 16,0 1 1,0-19-17,0 1-15,-17 0 16,-1-1-16,18 1 16,-18 0-16,-17 17 15,17-35 1,1 0-1,-1 17-15</inkml:trace>
  <inkml:trace contextRef="#ctx0" brushRef="#br1" timeOffset="1.68408E6">4410 15875 0,'-18'0'31,"0"0"-16,-17 0-15,0 18 16,17-1-16,18 19 16,0-19-1,0 18 17,0-17-1,18-18 0,35 0-15,-18 0-1,-17 0-15,-1 0 16,1 0-16,17 0 16,-35-18-1,0 1 16,0-1-31,0-35 16,-17 36 0,-1-19-1,18 19-15,-18 17 16,1-18-16,-19 18 16,19-18-1,-1 18 16,1 0-31</inkml:trace>
  <inkml:trace contextRef="#ctx0" brushRef="#br1" timeOffset="1.68524E6">4763 15822 0,'0'18'0,"0"-1"16,0 19-16,0-1 16,0 0-16,0-17 15,0 35-15,0-36 16,0 19-16,0-19 15,0 1 1,0-53 78,0-18-94,0 35 15,35-17-15,-35 17 16,17-35-16,-17 36 16,18-19-1,0 19-15,-1-1 16,19 18 31,-19 0-47,1 0 15,0 0 1,-1 0 0,18 0-1,-17 0 32,-18 18-16,0-1-15,-35 1 0,17 0-1,1-18-15,-19 17 16,1 1-16,0-18 16,17 0 30,0 0 33,36 18-79,0-1 15,-1-17-15,19 18 16,-19-18-16,19 35 15,-19-35-15,18 18 16,-17-18 0,0 17-1,-1 1 1,-17 0-16,18-18 16,-18 17 15,18 1 16,-1-18-32</inkml:trace>
  <inkml:trace contextRef="#ctx0" brushRef="#br1" timeOffset="1.6857E6">5274 15893 0,'18'0'16,"-1"0"0,-17 17-1,0 1-15,0 35 16,0 0-16,0-18 15,0 0-15,0-17 16,0 0-16,0-1 16,0 1-1</inkml:trace>
  <inkml:trace contextRef="#ctx0" brushRef="#br1" timeOffset="1.6862E6">5203 15875 0,'18'0'31,"0"0"-15,17 0-1,-17 0 1,35 0-16,-18 0 16,-17 0-1</inkml:trace>
  <inkml:trace contextRef="#ctx0" brushRef="#br1" timeOffset="1.68665E6">5768 15787 0,'0'35'47,"0"18"-47,0-18 16,0 1-16,0-19 16,0 36-16,0-35 15,0 17-15,0-17 16,0-1 15,0-34 32,0-1-63</inkml:trace>
  <inkml:trace contextRef="#ctx0" brushRef="#br1" timeOffset="1.68738E6">5786 15769 0,'17'0'16,"1"0"0,-1 0-16,1 18 15,0-1 1,17-17-16,-17 18 16,-18 0 30,0-1-30,0 1 0,0 0-16,0-1 31,0 1-31,0 0 16,0-1-1,0 1-15,0-1 16,0 1-16,0 0 15,0-1-15,-18 1 16,0 17-16,1-35 16,-1 18-1,0 0-15,1-1 16,-1-17 0,1 0-16,-1 18 15,0-18 16,1 0-31,-1 0 63</inkml:trace>
  <inkml:trace contextRef="#ctx0" brushRef="#br1" timeOffset="1.68776E6">6279 15893 0</inkml:trace>
  <inkml:trace contextRef="#ctx0" brushRef="#br1" timeOffset="1.68813E6">6156 16192 0,'0'18'63,"0"35"-63,0-35 16,0 35-16,0 17 15,0-17-15,-18 0 16,1-18-16,-1 1 15,0-1-15,1-35 16</inkml:trace>
  <inkml:trace contextRef="#ctx0" brushRef="#br1" timeOffset="1.69849E6">10213 15258 0,'0'-36'15,"18"36"32,17 0-31,-18 0-1,19 0 1,-19 0 0,19 0-1,-1 36-15,-17 17 16,-18-36 0,0 18-1,0-17 1,0 17-1,0-17 1,-36 17 0,1-17-1,17 0-15,-17-18 16,0 0 0,0 0-16,17 0 15,-17 0-15,17 0 16,0 0-16,1 0 15,34 35 95,1-35-110,35 0 15,-18 0 1,-17 0-16,-1 0 16,1 0-16,0 0 15,-1 0 1,1 0 0,0 18-16,-1-1 62</inkml:trace>
  <inkml:trace contextRef="#ctx0" brushRef="#br1" timeOffset="1.69895E6">10636 15610 0,'0'-17'31,"-17"17"-15,-1 0-16,0 0 15,-17 17-15,17 19 16,-34 17-1,16-36 1,19 1 0,-1 0-16,18-1 15,0 1 48,0-36-32</inkml:trace>
  <inkml:trace contextRef="#ctx0" brushRef="#br1" timeOffset="1.69972E6">10866 15205 0,'0'35'16,"-18"-17"0,18-1-16,0 19 15,-35-1-15,35-18 16,0 1 46,35-18-30,-17 0-32,34 0 15,-34 0-15,17 0 16,1 0-16,-1 0 15,-17 0-15,-1 0 16,18 0 0,-17 18-1,-18-1 17,0 1-17,0 0-15,0-1 31,0 19-15,0-19 15,-18-17 1,1 0-17,-1 0 16,1 0-31,-1 0 16</inkml:trace>
  <inkml:trace contextRef="#ctx0" brushRef="#br1" timeOffset="1.70017E6">11007 15169 0,'0'0'0,"17"0"16,19 0 0,-19 0-1,18 0-15,1 0 16,-19 0-1,19 0 48,-19 18-63</inkml:trace>
  <inkml:trace contextRef="#ctx0" brushRef="#br1" timeOffset="1.70066E6">11377 15240 0,'0'0'0,"18"53"15,-18-18 1,35 18-16,-35-35 16,0 35-16,0-18 15,0 0-15,0-17 16,0 0-16,0-1 15,18-17 64,17 0-79,-17-35 15,-1-18-15,18 0 16,-35 18-16,18 35 15,0-36-15,-18 19 32</inkml:trace>
  <inkml:trace contextRef="#ctx0" brushRef="#br1" timeOffset="1.73071E6">11112 15540 0,'-17'0'141,"-1"0"-125,1 0 15,-1 0 0,0 0-15,1 0-1,17 18 1,-18-18-16,0 0 31,1 17-15,-1-17 15,-17 18-31,0-18 31,17 0 16,0 0-15,1 0-17,-1 0-15,18 17 16,-18 1-16,1-18 31</inkml:trace>
  <inkml:trace contextRef="#ctx0" brushRef="#br1" timeOffset="1.85259E6">15822 14746 0,'18'18'125,"-1"-1"-109,1 19 15,0-36-15,-18 17 0,17-17-16,1 18 15,0-18 1,-1 18-1,-17-1 1,18-17 15,-1 18 16</inkml:trace>
  <inkml:trace contextRef="#ctx0" brushRef="#br1" timeOffset="1.85334E6">16175 14728 0,'0'-17'46,"-18"17"-14,1 35-17,-1-35-15,18 18 16,-18-18 0,18 35-1,-35 0-15,0 1 31,17-19-15</inkml:trace>
  <inkml:trace contextRef="#ctx0" brushRef="#br1" timeOffset="1.85436E6">16369 14764 0,'18'0'47,"-36"17"-15,0 19-17,1-19 1,-1 1-16,-17 17 15,17 0 1,0-17 0,1-18-16</inkml:trace>
  <inkml:trace contextRef="#ctx0" brushRef="#br1" timeOffset="1.85495E6">16210 14728 0,'18'0'47,"-1"18"-47,1 0 16,0-1 0,-1-17-1,-17 18 1,36 0-16,-19-1 15,-17 1 17,18 0-17,-18-1 1,18-17 0,-1 0 15</inkml:trace>
  <inkml:trace contextRef="#ctx0" brushRef="#br1" timeOffset="1.85583E6">16598 14728 0,'0'36'32,"0"-19"-17,0 19-15,0-1 16,0 0-1,0 0 1,0-17 93,35-18-62,1 0-31,-19 0 0,1 0-1,0 0 1,17 0-16,-17 0 31</inkml:trace>
  <inkml:trace contextRef="#ctx0" brushRef="#br1" timeOffset="1.85873E6">11977 14728 0,'0'18'93,"0"0"-77,-18 17-16,1 0 16,-1-35-16,18 36 15,-35 16-15,35-34 16,0 0-1,-18 17 17,18-17 61</inkml:trace>
  <inkml:trace contextRef="#ctx0" brushRef="#br1" timeOffset="1.8595E6">12012 14711 0,'18'-18'15,"-1"18"1,1 35-1,-18-17 1,0 0-16,0-1 16,35 19-16,-35-19 15,0 1 1,18 0 0,0 17-1,-18-18 1,0 19-1,0-19 1,17 1 0,-17 0-1,0-1 48</inkml:trace>
  <inkml:trace contextRef="#ctx0" brushRef="#br1" timeOffset="1.86012E6">11924 14940 0,'18'0'47,"-1"0"-32,18 0 1,-17 0 0,17 0-1,-17 0 1,0 0-16,-1 0 16,1 0 15</inkml:trace>
  <inkml:trace contextRef="#ctx0" brushRef="#br1" timeOffset="1.86066E6">12347 14711 0,'0'-18'47,"0"53"0,0 18-32,0-17-15,0-1 16,0-17-16,0 17 16,0-18-16,0 1 15,0 0 48</inkml:trace>
  <inkml:trace contextRef="#ctx0" brushRef="#br1" timeOffset="1.86143E6">12382 14764 0,'18'0'63,"0"0"-32,-1-18-31,1 18 16,0 0-1,-1 0 1,1 0 0,0 0-1,-1 0-15,1 0 32,17 0-32,-17 18 15,-18-1 1,0 1 15,0 0-31,0-1 16,0 1-1,0 0 1,0 17 0,-18-35-1,18 17-15,-35 1 16,17-18-1,-17 0 1,17 0 0,-17 0-1,17 0 1,1 0 31</inkml:trace>
  <inkml:trace contextRef="#ctx0" brushRef="#br1" timeOffset="1.86233E6">12912 14728 0,'-18'0'110,"-17"0"-95,17 0 1,0 0 0,1 18-16,-1 0 15,1 17 1,17 0 0,0-17-1,0 0 16,0-1-31,0 1 16,0-1 0,0 1-1,0 0 1,0-1 15,17-17-15,1 36-16,-1-36 31,1 0-31,0 0 16,17 0-16,-17 0 15,17 0 1,-17 0 0,17 0-1</inkml:trace>
  <inkml:trace contextRef="#ctx0" brushRef="#br1" timeOffset="1.88636E6">3440 2540 0,'-18'-18'94,"0"18"-16,1 0-62,17 18 46,0 17-15,0-17-16,0 0-15,0-1 0,0 1-1,35-18 32,-35 17-31,18-17 15,17 0-15,-18 0 31,1 0-16,-18-17-16,18-1-15,-18 1 32,0-1-17,17 0 1,-17 1 0,0-1-1,0-17 16,0 17-15,0 0-16,0 1 47,0-1-31,-17 18-1,-1 0 32,0 0-31,1 0-1,-1 0 32,1 0-31,-1 18 15,0-18-31,18 17 16,-17 1-16,17 0 31,-18 17-31</inkml:trace>
  <inkml:trace contextRef="#ctx0" brushRef="#br1" timeOffset="1.90191E6">1217 13264 0,'0'18'78,"0"35"-62,0-18-16,0-17 15,0 17-15,0 0 16,0 1-16,0 17 15,0-36-15,0 36 16,0-18-16,0 1 16,0-1-16,0 0 15,0 1-15,0 17 16,0-36-16,0 18 16,0-17-16,0 35 15,18-18-15,-18 1 16,0-19-16,35 36 15,-35-18-15,0 1 16,0-19-16,0 19 16,0-19-1,0 1-15,0 0 16,0-1-16,0 18 16,0 18-1,18-35-15,-18 35 16,17-35-16,-17-1 15,18 18-15,-18-17 16,0 0-16,18 17 16,-18 0-1,17 18-15,-17-35 16,0 35-16,0-36 16,18 54-16,-1-18 15,-17-36-15,0 54 16,18-18-16,0 53 15,-1-71-15,-17 53 16,18-52-16,0 16 16,-1 1-16,-17 18 15,36-36-15,-19 1 16,-17-1-16,0 0 16,0-17-16,18-1 15,-18 1 16,0 0-31,18-1 32</inkml:trace>
  <inkml:trace contextRef="#ctx0" brushRef="#br0" timeOffset="1.90755E6">1094 13300 0,'17'17'15,"-17"1"1,0 17-16,18 18 15,-18 53 1,0-18-16,0 36 16,0-36-16,0 18 15,0 35-15,0-18 16,0-34-16,0 52 16,0-18-16,0-52 15,0 52-15,0-52 16,0-1-16,0 1 15,0 17-15,0 18 16,0-18-16,0 53 16,0-35-16,0-18 15,0 36-15,0-1 16,0-52-16,0-1 16,0 1-16,0-18 15,0 17-15,0-17 16,0-18-16,0 36 15,0 0-15,0-1 16,0 54-16,0-36 16,0 0-16,0 0 15,0-17-15,0 35 16,0-36-16,0 1 16,0-18-1,0 17-15,0-35 16,18 1-16,-18 17 15,0-18-15,0 35 16,17-34-16,-17 17 16,0 0-16,0-36 15,0 18-15,0-17 16,0 35-16,0-18 16,0 1-16,0 16 15,0-34-15,0 17 16,0-17-16,0 35 15,0-35-15,0 17 16,0 0 0,0 0-16,0 1 15,0-19 1,0 1 0,0 0-16,35 17 15</inkml:trace>
  <inkml:trace contextRef="#ctx0" brushRef="#br0" timeOffset="1.91092E6">7038 13811 0,'0'18'63,"18"-18"-63,17 18 15,35-1-15,-52-17 16,35 0-16,-18 0 16,-17 0-16,17 0 15,-17 0-15,35 0 16,-36 0-16,1 0 15,0 0-15,-1 0 16,1 0 0,0 0-1,-1 0 1</inkml:trace>
  <inkml:trace contextRef="#ctx0" brushRef="#br0" timeOffset="1.92523E6">2946 15663 0,'-18'-17'63,"0"17"15,1 0-47,-1 0 0,1 0-31,-1 0 31,-17 0-31,17 0 16,0 0 0,1 0-16,-19 0 15,19 0-15,17 17 16,-36-17-16,19 0 16,-18 18-1,17-18-15,0 0 16,1 18-16,-1-18 15,-17 0 1,17 0 0,0 17-1,1-17-15,-18 18 16,-1-18 0,1 18-1,17-18-15,1 17 16,-1-17-1,0 0-15,-17 0 16,17 0 0,-17 35 15,18-35-15,-1 0-1,0 18-15,1-18 31,17 18-31,-18-1 16,0-17 0,1 0-16,17 18 15,-18-18-15,18 18 16,-18-18-16,18 35 16,-17 0-16,-1-17 15,18-1 16,-17 1-31,17 0 16,0-1 0,0 1-16,0 0 15,0-1-15,0 19 16,0-19 0,0 18-16,0 1 15,0-19 1,0 19-16,0-19 15,0 19 17,0-1-32,17 0 15,36-35 1,-53 18 0,18-18-16,-18 17 15,17 1-15,19-18 16,-19 18-1,1-1-15,17 1 16,-35 0 0,18-18-16,17 0 31,-17 17-31,-1 1 16,1-18-1,0 18-15,-1-18 16,19 17-1,-1 1 1,-17-18-16,-1 0 16,-17 17-16,35 1 15,-17-18-15,0 0 16,17 0 0,-17 0-1,17 0-15,18 35 16,-36-35-16,19 0 15,-1 0-15,18 0 16,-18 0-16,18 0 16,0 0-16,-18 0 15,36 0-15,-36 0 16,18 0-16,18 0 16,-54 0-16,36 0 15,0 0-15,-18 0 16,18 0-16,0 0 15,0 0-15,-35 0 16,35 0-16,17 0 16,18 0-16,1 0 15,-19 18 1,36 0-16,-35-18 16,-1 0-16,1 0 15,52 0-15,-52 0 16,-1 0-16,-34 0 15,87 0-15,-88 0 16,18 0-16,-17 0 16,-1 0-16,0 0 15,0 0-15,1 0 16,17 0-16,-18 0 16,18 0-16,-18 0 15,0 0-15,1 0 16,16 0-16,-34 0 15,17 0-15,1 0 16,-1 0-16,-17 0 16,17 0-16,-17 0 15,-1 0-15,18 0 16,-17 0-16,17 0 16,1 0-16,-1 0 15,-17 0-15,17 0 16,0 0-16,0 0 15,18 0 1,-35 0-16,17 0 16,0 0-16,1 0 15,17 0-15,0 0 16,-36 0-16,1 0 16,0 0-16,17 0 15,-18 0 1,19 0-1,-19 0 1,1-18 0,0 0-16,-1 1 15,-17-1-15,18 0 16,-18-34 0,0 16-1,0 19 1,0-19-16,0 1 15,35-18-15,-35 0 16,0 18-16,0-18 16,18 0-16,-18 35 15,0-17-15,0 18 16,0-1-16,0 0 16,0 1-1,0-1-15,0 0 16,0 1-16,0-19 15,-35 1 1,-1 0 0,36 17-1,-35 18 1,0-17-16,35-1 16,-18 0-16,0 1 15,1-1-15,-1 0 16,1 1-1,-1-1-15,0 1 16,1-1-16,-1 0 16,0 1-16,-17-1 15,0-17-15,-18 17 16,35 0-16,-17 1 16,0-1-16,17 1 15,-35 17-15,35 0 16,-17-18-16,0-17 15,0 35 1,17 0-16,-35-18 16,35 0-1,-34 18-15,16-17 16,1 17-16,0-18 16,-36 0-16,53 18 15,-17 0-15,18 0 16,-36 0-16,17 0 15,-17 0-15,18 0 16,18 0-16,-36 0 16,35 0-16,-35 0 15,18 0-15,0 0 16,-18 0-16,35 0 16,-35 0-16,18 0 15,17 0-15,-35 0 16,0 0-16,-17 0 15,34 0-15,-16 0 16,-1 0-16,0 0 16,0 0-16,0 0 15,18 0-15,-1 0 16,1 0-16,17 0 16,-17 0-16,0 0 15,17 18-15,1-18 16,-36 18-1,35-18 1,-35 0-16,0 17 16,18-17-1,-18 18 1,35-18 0,1 0-16,-19 0 15,1 0 1,17 18-16,1-18 15,-1 0-15,-17 0 16,35 17-16,-35-17 16,-18 36-16,35-36 15,-17 0 1,0 17-16,17 1 16,-17-18-16,17 17 15,0 1-15,1-18 16,-1 0-16,0 18 15,-17-1 1,18 1 0,-1-18 109,0 53-110</inkml:trace>
  <inkml:trace contextRef="#ctx0" brushRef="#br0" timeOffset="2.05938E6">18821 15593 0,'0'17'125,"35"19"-109,0-19-16,18 36 15,0 0-15,0-18 16,-35-17-16,17 17 16,-17-35-1,-18 18 48,-18-18-32,0 0-15,1 0-16,-19 0 15,1 0-15,17 0 16,-17 0-16,0 0 15,17-18-15,1 18 16,-1-17-16,0-1 16,18 0-1,0 1 1,0-1 0,0 1-1,0-19-15,18 19 16,0 17-16,17-36 15,-17 36-15,-18-17 16,52-19-16,-16 19 16,-19-1-16,1 18 15,17-17-15,-17 17 16,-18-18 0,0 0 46,0 1-46,-18-1-16,1 0 15,-1 18-15,-17-17 16,17-1-16,0 0 16,-17 18-16,18 0 15,-1 0-15,-17 0 16,17 0 15</inkml:trace>
  <inkml:trace contextRef="#ctx0" brushRef="#br0" timeOffset="2.06029E6">19456 15275 0,'0'18'15,"0"17"-15,0 18 16,0-18-16,0 1 16,0 17-16,0-18 15,0-17-15,0 34 16,0-34-16,0 17 16,0-17 30,0-36 64,17 1-95,1-1-15,0 0 16,-1 18 0,36-17-1,-35-18 1,-18 52 31,17 1-32,-17 17 1,0-17 0,0-1-1,0 1 1,0 0 0,0-1-1,0 1 1,-17-18-16,-1 0 15,-17 0-15,17 35 16,-17-35 15</inkml:trace>
  <inkml:trace contextRef="#ctx0" brushRef="#br0" timeOffset="2.06075E6">19897 15575 0,'0'18'31,"0"-1"-15,0 36-16,0-17 31,0-19-31,0 1 16,-18 0-1</inkml:trace>
  <inkml:trace contextRef="#ctx0" brushRef="#br0" timeOffset="2.06109E6">19861 15399 0,'0'-18'94</inkml:trace>
  <inkml:trace contextRef="#ctx0" brushRef="#br0" timeOffset="2.06151E6">20302 15258 0,'0'17'0,"0"36"16,0 18-16,0-1 15,0 1-15,0-18 16,0 17-16,0-17 16,0 0-16,0-18 15,0 1-15,0-19 16,0 1-16,0 0 15,0-1 1</inkml:trace>
  <inkml:trace contextRef="#ctx0" brushRef="#br0" timeOffset="2.06187E6">20249 15663 0,'18'0'16,"0"0"-16,-1-17 16,19 17-1,-1 0-15,-17 0 16,-1 0-1,1 0-15,-1 0 16,1 0 0</inkml:trace>
  <inkml:trace contextRef="#ctx0" brushRef="#br0" timeOffset="2.06267E6">18362 16669 0,'0'35'31,"0"0"-31,0 1 16,0 52-16,0-35 15,0 17-15,-18-17 16,18-35-16,-35 52 15,35-52-15,0 17 16,0 1 0</inkml:trace>
  <inkml:trace contextRef="#ctx0" brushRef="#br0" timeOffset="2.06428E6">18433 16722 0,'35'-18'16,"-17"18"-16,34 0 16,-16 0-16,-1-18 15,18 18-15,17 0 16,1-35-16,17 35 16,0 0-1,36-18-15,-54 18 16,54 0-16,-36-17 15,0-1-15,18 18 16,0-17-16,0-1 16,-36 18-16,1 0 15,-1 0-15,36 0 16,-53 0-16,0 0 16,18 0-16,-1 0 15,1 0-15,-1 0 16,1 0-16,0 0 15,-36 0-15,53 0 16,-53 0-16,18 0 16,18 0-16,-1 0 15,1 0-15,-1 0 16,19 0-16,-1 0 16,0 0-16,18 0 15,17 0-15,-35 0 16,-35 0-16,36 18 15,-19-18 1,1 0-16,-18 0 0,0 0 16,-18 0-16,35 0 15,-17 0 1,0 0-16,-18 0 16,36 17-16,-18-17 15,17 0-15,-17 0 16,36 0-16,-19 0 15,-17 0-15,18 0 16,-18 0-16,17 0 16,1 0-16,-36 0 15,18 0-15,-18 0 16,0 0-16,18 0 16,0 0-16,0 0 15,-18 0-15,1 0 16,-1 0-16,0 0 15,18 0-15,-18 35 16,18-35-16,0 0 16,-17 0-16,16 0 15,1 0-15,0 0 16,-17 0-16,17 0 16,-18 0-16,0 0 15,-17 0-15,17 0 16,-17 0-1,17 0 1,0 0 0,-17 0-1,-1 0 17,1 0-17,0 0 16,17 0-15,-35 36 78,0-1-79,0 36-15,0-18 16,0 17-16,0-52 16,-18 17-16,18-17 15,0 17-15,0-17 32,0-1-17,0 1 1,0-1-16,0 1 31,0 0 32</inkml:trace>
  <inkml:trace contextRef="#ctx0" brushRef="#br0" timeOffset="2.06599E6">18344 17304 0,'18'0'46,"35"0"-30,0 0-16,35 0 16,18-18-16,35 18 15,-53 0-15,89 0 16,-36 0-16,-18-18 16,36 18-16,-18-52 15,0 52-15,0 0 16,-17 0-16,-1 0 15,18 0-15,-52 0 16,16 0-16,-34 0 16,35 0-16,0 0 15,-53 0-15,17 0 16,1 0-16,-1 0 16,-35 0-16,36 0 15,0 0-15,17 0 16,-35 0-16,35 0 15,-18 0-15,-17 0 16,36 0-16,-19 0 16,54 0-1,-36 0-15,-18 0 16,36 0-16,-18 0 16,18 0-16,-53 0 15,0 17-15,0-17 16,0 0-16,-18 18 15,18-18-15,0 0 16,0 0-16,-18 0 16,18 0-16,18 0 15,-1 0-15,-17 0 16,35 0-16,-17 0 16,17 0-16,-17 0 15,-18 0-15,17 35 16,-52-35-16,35 0 15,-18 0-15,0 0 16,0 0-16,-17 0 16,17 0-16,-17 0 15,35 0-15,-35 0 16,-1 0-16,18 0 16,1 0-16,-1 0 15,0 0-15,1 0 16,-19 0-1,1 0-15,17 0 16,-17 0 0,-1 0-16,1 0 15,0 0-15,-1 0 16,1 0-16,0 0 16</inkml:trace>
  <inkml:trace contextRef="#ctx0" brushRef="#br0" timeOffset="2.0669E6">23618 16722 0,'-17'0'47,"-1"35"-31,18 18-16,-17-18 15,17 0-15,0 18 16,-18-35-16,18 35 15,0-18-15,0 0 16,0-17-16,0 0 16,0 17-16,0-17 15,0-1 1,0 1 0,0 0-16,0-1 15,0 1 16,0-1-15,0 1 47,-35-18-48</inkml:trace>
  <inkml:trace contextRef="#ctx0" brushRef="#br0" timeOffset="2.0678E6">22772 16704 0,'-18'53'47,"18"-35"-31,-17 35-16,17-18 15,0-18-15,-18 36 16,18-17-16,0-1 15,0-17-15,-18 17 16,18-18-16,0 19 16,0-19-1,0 1-15,0 0 16,0-1 0,0 19 15,0-19 78,-17-17-93,-1 0-16</inkml:trace>
  <inkml:trace contextRef="#ctx0" brushRef="#br0" timeOffset="2.06907E6">21960 16651 0,'-17'0'16,"-1"53"-1,18 0 1,-17-35-16,-1 35 15,0 35 1,18-53-16,0 0 16,0 1-16,-17-19 15,17 18-15,0 1 16,0-19-16,0 1 16,0 17-1,0-17-15,-18 0 16,18-1-1,0 1 1,0-1 0</inkml:trace>
  <inkml:trace contextRef="#ctx0" brushRef="#br0" timeOffset="2.06982E6">21237 16598 0,'0'0'0,"-17"0"31,17 18-31,-18 35 16,0 0-16,18-18 16,0 0-16,-17 18 15,17-35-15,0 17 16,-18 0-16,18-17 16,0 0-16,0 17 15,0-17 1,0 17-16,-18 0 15,18-17 17,-35-18 61,0 0-77</inkml:trace>
  <inkml:trace contextRef="#ctx0" brushRef="#br0" timeOffset="2.07044E6">20443 16651 0,'-17'35'47,"17"1"-47,-18 34 15,18-17-15,0 0 16,-17-18-16,17 18 16,-18-17-16,18-19 15,0 36-15,0-35 16,0-1-16,0 1 15,-18 17 1,-52-35 78,-1-17-79</inkml:trace>
  <inkml:trace contextRef="#ctx0" brushRef="#br0" timeOffset="2.07106E6">19544 16633 0,'0'18'16,"0"0"-1,0 17-15,0-17 16,0 35-16,0-18 16,0 18-16,0 0 15,0 0-15,0-36 16,0 36-16,0-18 16,-35 18-1,35-35-15,0 0 16,0-1-1,-18 1-15</inkml:trace>
  <inkml:trace contextRef="#ctx0" brushRef="#br0" timeOffset="2.07182E6">18944 16739 0,'0'36'47,"0"-1"-32,0 0-15,0-17 16,0 17-16,0 0 16,0 1-16,-35 17 15,35-36-15,0 1 16,-18 17-16,18-17 16,-17 17-16,17 0 15,-18 1-15,0-19 31,18 18-31,0-17 16,-17 0 0</inkml:trace>
  <inkml:trace contextRef="#ctx0" brushRef="#br0" timeOffset="2.08858E6">21237 16192 0,'-17'-17'15,"-36"17"1,17 0-16,-17-18 16,-17 18-16,-1-35 15,1 35-15,17 0 16,-18 0-16,1-18 16,35 18-1,-54-17-15,19 17 16,-1 0-16,18 0 15,-17 0-15,-1 0 0,1 0 16,-1 0 0,0 0-16,1 0 15,-36 0-15,53 0 16,-35 35-16,0-17 16,35-1-16,0-17 15,0 35-15,35-35 16,-34 0-16,16 18 15,19-18-15,-1 0 16,-17 0-16,-1 0 16,36 18-16,-35-18 15,0 17-15,-18-17 16,18 18-16,-1 0 16,-17-18-16,-35 35 15,35-17 1,0 17-16,18-35 0,-18 35 15,0-35-15,0 35 16,0-35 0,18 36-16,-18-19 0,18-17 15,-18 0-15,18 36 16,-18-19 0,0-17-16,53 18 0,-71 0 15,54-1 1,-1-17-16,18 18 15,-53-1-15,36 1 16,-1 0-16,-17-1 16,35 1-1,-18 0-15,18 17 16,0 0-16,0 18 16,0 0-16,0-35 15,0 35 1,0 0-16,0-36 0,0 36 15,18-18-15,-1 1 16,1-1-16,0 0 16,35 18-16,-18-18 15,0 1-15,18-1 16,0 0-16,-18 0 16,36 1-16,-18-1 15,17 0-15,-35-17 16,36 35-16,0-35 15,-36-1-15,53 36 16,-17-35 0,34 35-16,-52-53 0,71 17 15,52 54 1,-123-71 0,18 35-16,-1-35 15,18 35-15,-35-35 16,53 0-16,-35 18 15,-1-18-15,36 0 16,-35 0-16,35 18 16,17-18-16,-35 0 15,-17 0-15,17 0 16,18 0-16,-36 0 16,1 0-16,17 35 15,-35-35-15,0 0 16,35 0-16,-17 18 15,17-18-15,71 0 16,-71 0-16,0 0 16,88 0-16,-87 0 15,52 17-15,-18-17 16,1 0-16,-19 0 16,19 0-16,-1 0 15,-34 0-15,-19 0 16,36 0-16,-35 0 15,-1 0 1,1 0-16,-1 0 16,54 0-16,-54 0 15,1 0-15,35 18 16,-18-18-16,0 0 16,0 0-16,-17 0 15,-1 0-15,1 0 16,-1 0-16,19 0 15,-36 0-15,17 0 16,1 0-16,-18-35 16,17 35-16,1-36 15,-1 1-15,18-18 16,-35 35 0,0 1-16,18-18 15,-54-1 1,36 19-16,-35 17 0,17-36 15,1 1-15,-1 17 16,0-34-16,36-1 16,-36-18-16,-17 36 15,17-36-15,-35 36 16,0-18-16,0 0 16,0 18-16,0-18 15,0 18-15,0 17 16,0-17-1,0-1-15,-18 36 16,1-52-16,17 34 16,-36-17-16,1-1 15,0-17-15,35 36 16,-36-18-16,1-1 16,0 1-16,17 17 15,1 1-15,-19-19 16,1 1-16,17 17 15,1 18-15,-36-35 16,53 18-16,-35 17 16,-18-53-16,17 35 15,1 0-15,0-17 16,0 35-16,-1-18 16,-34 1-16,35-1 15,-1 1-15,-17-1 16,0 18-16,-17-18 15,52 18-15,-52-17 16,17 17-16,0-18 16,-18 18-16,18-18 15,0 18-15,-17 0 16,35-17 0,-54-1-16,54 18 15,0-18-15,-18 18 16,-18 0-16,1-35 15,-1 17-15,18 18 16,-17-17-16,-1 17 16,-35 0-16,36-18 15,17 1-15,-53-19 16,36 36-16,-1 0 16,18-17-16,-18 17 15,19 0-15,16 0 16,-17 0-16,36 0 15,-36 0-15,18 0 16,-18 0-16,-18 0 16,36 0-16,-36 0 15,1 0-15,-1 0 16,18 0-16,0 0 16,-17 0-16,17 0 15,-18 0-15,54 0 16,-36 0-16,0 17 15,-18-17 1,18 18-16,0-18 0,18 0 16,-18 0-1,0 35-15,18-35 16,-18 0-16,0 18 16,36-18-16,-1 0 15,-17 0-15,-1 0 16,1 35-1,17-35 1</inkml:trace>
  <inkml:trace contextRef="#ctx0" brushRef="#br0" timeOffset="2.0896E6">21308 16104 0,'17'0'47,"19"0"-31,-1 0-16,0-53 15,53 0-15,-52 18 16,52-18-16,0-35 16,-17 35-16,-18-53 15,35 53-15,-18 1 16,1-1-16,-36 17 15,18 1 1,-35 17-16,17 1 16,-35-1-16</inkml:trace>
  <inkml:trace contextRef="#ctx0" brushRef="#br0" timeOffset="2.09056E6">22490 15416 0,'-18'18'0,"0"0"16,-35 17-16,36-17 15,-36 17-15,0 0 16,35 0-16,-35 1 15,18-1-15,0 18 16,0-35-16,17-1 16,0 18-16,-35 1 15,36-1-15,-19-35 16,19 35-16,-36 1 16,18-1-16,35-18 15,-53 19-15,35-1 16,0-17-16,1-1 15,-1 1-15,0-18 32</inkml:trace>
  <inkml:trace contextRef="#ctx0" brushRef="#br0" timeOffset="2.09134E6">21960 15293 0,'0'-18'16,"18"18"-16,17 0 15,1 0-15,-1 0 16,18 0-16,0 0 15,0 0-15,-18 0 16,-17 0-16,17 0 16,-18 0-1,1 0 1,0 0-16,-1 0 16,1 0 30,0 0-30,-1 0 0,1 18-1,0 17 1,-1-17-16,-17-1 16,0 1-1,0 17-15,18-17 16,-18 17-16,0-17 15,0 17-15,0 1 16,0-19 0,0 1-1,0-1 1</inkml:trace>
  <inkml:trace contextRef="#ctx0" brushRef="#br0" timeOffset="2.09232E6">22825 15187 0,'17'-35'32,"19"35"-17,-19-18 1,-17 1-16,18 17 16,0-18-16,17-17 15,-35 17-15,0-17 16,17-1-16,1 19 15,-18-1 17,0 0-17,0 54 79,0-19-78,0 19-16,0-1 15,0 18-15,0 0 16,0-36 0,0 19-16,-18 17 15,18-18-15,0 0 16,-17 18-1,17-35-15,0-1 16,0 1 93</inkml:trace>
  <inkml:trace contextRef="#ctx0" brushRef="#br0" timeOffset="2.09303E6">23160 15028 0,'18'0'16,"-1"0"0,1 0-1,17 18 1,-35 0-16,35-1 16,-35 19-16,18-19 15,-18 1-15,0-1 16,0 1-1,-18 17-15,1-17 16,-1 0 0,-17-1-1,35 1-15,-35-18 16,35 18-16,-53-18 16,35 17-1,36-17 110,17 0-125,-17 0 16,17 0-16,-18 0 15,1 0-15,0 0 16,-1 0-16,1 0 31,0 0 1,-1 0-32</inkml:trace>
  <inkml:trace contextRef="#ctx0" brushRef="#br0" timeOffset="2.09364E6">23618 14993 0,'0'0'0,"18"0"16,17 0-16,-17 0 15,0 0 1,-18 35 62,0 1-62,0-19-16,-18 19 15,-17 16-15,35-16 16,0-19 0,-36 1-16,36 17 15,0-17 1,0 0 0,0-1-1,0 1-15,-17-1 110</inkml:trace>
  <inkml:trace contextRef="#ctx0" brushRef="#br0" timeOffset="2.09403E6">23477 15222 0,'18'0'16,"0"0"0,-1 0-16,1 0 15,17 0 1,-17 0-16,-1 0 16,1 0-16,0 0 15,-1 0 1,1 0-16,0 0 15,-1 0-15,1 0 16,0 0-16,-1 0 16,1 0-1</inkml:trace>
  <inkml:trace contextRef="#ctx0" brushRef="#br0" timeOffset="2.09472E6">23918 15169 0,'0'18'31,"0"35"-15,0 0-16,0-35 16,-17-1-16,17 1 15,0-1 1,0 1-16</inkml:trace>
  <inkml:trace contextRef="#ctx0" brushRef="#br0" timeOffset="2.09549E6">24165 15064 0,'0'53'63,"0"-18"-47,0-18-1,0 19-15,0-19 16,18-17 31,0 0 0,-1 0-32,1 0-15,17 0 16,-17 0-1,-1 0 64,-17 36-48,0-19-31,0 1 15,-17-18-15,-19 35 16,19 0 0,-1-35-16,1 18 15,17 0 17,-18-18 30</inkml:trace>
  <inkml:trace contextRef="#ctx0" brushRef="#br0" timeOffset="2.09595E6">24218 15134 0,'18'-17'16,"-1"17"-16,1 0 15,17 0 1,1-18-16,-1 18 15,-17-35 1,-1 35-16,1 0 16</inkml:trace>
  <inkml:trace contextRef="#ctx0" brushRef="#br0" timeOffset="2.13924E6">22719 15646 0,'0'17'15,"18"1"16,-1 0-31,1-18 32,17 0-32,-17 0 15,-1 0-15,19 0 16,17 0 0,-36 0-16,1 0 15,17 0 1,0 0-1,-17 0-15,35 0 16,-35 0-16,17 0 16,18 0-16,-36 0 15,36 0-15,18 17 16,-36-17-16,18 0 16,18 0-16,-18 0 15,17 0-15,-17 0 16,-18 0-16,18 0 15,0 0-15,0 0 16,-18 0-16,36 0 16,-18 0-16,-18 0 15,0 0-15,18 0 16,0 0-16,-35 0 16,35 0-16,-36 0 15,36-17-15,0 17 16,-35 0-1,17-18-15,-17 0 16,17 1-16,0-1 16,18-35-1,-35 36-15,17-1 16,-17 0-16,-1 1 16,19-19-1,-19 19 1,1-36-16,0 35 15,-18-17 1,0 17-16,0-35 16,0 36-1,0-1-15,0-35 16,0 35-16,0 1 16,0-18-16,-18-1 15,18 1 1,0 17-16,-35 1 15,17-1-15,-17-17 16,17-1 0,1 36-16,-1-35 15,0 18-15,1-1 16,17 0 0,-36-17-16,1 35 15,0-18-15,35 1 16,-18-1-16,-17 0 15,0-17 1,-1 18-16,19-1 16,-36 0-16,17 1 15,1-1 1,-35 18-16,52-35 16,0 35-16,-17 0 15,17 0-15,-34 0 16,34 0-16,-17 0 15,17 0-15,-17 0 16,17 0-16,-35 0 16,18 0-16,0 0 15,17 0-15,-17 0 16,-1 0-16,1 0 16,-35 0-16,52 0 15,-17 0-15,-1 0 16,1 0-16,17 0 15,-17 17-15,18-17 16,-19 0 0,1 0-16,0 0 15,-1 18-15,19-18 16,-36 0-16,0 18 16,35-18-16,1 0 15,-19 0-15,1 17 16,0 1-1,17-18-15,1 0 16,-1 0-16,-17 35 16,17-17-1,0-18 1,18 17-16,-17-17 16,-19 18-1,19 0 1,17-1-1,-18-17-15,1 18 16,-1 0 0,18-1-1,0 1-15,-18 0 16,18-1 0,0 18-16,0 1 15,0-1 1,-17-17-1,17-1-15,0 19 16,0-19-16,0 1 16,0 0-16,0 17 15,0 0-15,0 0 16,0 1 0,0-1-1,0-17-15,0-1 16,0 1-16,0-1 15,0 1-15,0 0 16,0 17-16,0-17 16,0-1-16,0 1 15,0 0 1,0-1-16,17 1 16,1 0-16,-18-1 15,18-17-15,-18 18 16,17-1-16,1 1 15,-1-18 1,-17 18 0,18-1-1,0-17 1,-1 0 0,1 18-1</inkml:trace>
  <inkml:trace contextRef="#ctx0" brushRef="#br0" timeOffset="2.15192E6">11748 9384 0,'0'-18'63,"-36"18"-63,19 0 16,-19 0-1,19 0 1,-19 0-16,1 36 15,-18-19-15,18 18 16,17-17-16,-17 35 16,17-53-16,1 18 15,-1-18-15,18 35 16,-18-35 0,18 18-16,0-1 15,0 1 1,0-1-1,0 1 1,0 0 15,18-18-15,0 0 0,-1 0-1,1 0-15,0 0 16,-1 0-1,19-36-15,-36 1 32,17-18-32,1 36 15,-18-1-15,17-17 32,1-1-17,-18 19 1,0-1-16,0 1 15,18-1 1,-1 18 0,1 0 62,-18 18-47,0 17-31,0-18 16,0 19-16,0-19 15,0 36-15,0-35 16,0 17 0,0-17-1,35 17 1</inkml:trace>
  <inkml:trace contextRef="#ctx0" brushRef="#br0" timeOffset="2.15255E6">11853 8819 0,'0'36'109,"0"-1"-109,0-17 16,0-1-16,0 1 15,0 0-15,0 17 16,0-18 15,0 1 0,0 0-15,-17-18 31,17-18 0</inkml:trace>
  <inkml:trace contextRef="#ctx0" brushRef="#br0" timeOffset="2.15323E6">11977 8767 0,'0'17'93,"-18"1"-77,18-1-16,0 1 16,-35 0-16,35-1 15,0 1-15,0 0 16,0 17-16,0-17 31,0-1 0,0 1-15,0-1-16,35-17 47,-35 18-47,18 0 16,-18-1-1,35-17 16,-17 0-15,35 18 0,-36 0-1</inkml:trace>
  <inkml:trace contextRef="#ctx0" brushRef="#br0" timeOffset="2.15637E6">11765 8784 0,'0'18'109,"18"-1"-93,-1 19 0,-17-19-1,0 1 17,0 0-32,0-1 15,0 1 16,0 0-15,0-1 0,0 1 15,-17-1 47</inkml:trace>
  <inkml:trace contextRef="#ctx0" brushRef="#br0" timeOffset="2.21368E6">9790 15222 0,'17'0'46,"-17"18"-46,0 0 16,0-1-16,0 1 16,0 17-16,18 18 15,-18 0-15,0 0 16,17 35-16,-17 0 16,36 1-16,-36-54 15,0-18-15,17 54 16,-17-36-16,0 1 15,18 16-15,-18 19 16,0-36 0,0 1-16,0 16 15,0-34-15,0 17 16,0 1-16,0-1 16,0 0-1,0 1-15,0-19 16,0 18-1,0-17-15,18-18 32,-1 18-32</inkml:trace>
  <inkml:trace contextRef="#ctx0" brushRef="#br0" timeOffset="2.21436E6">9437 16510 0,'-18'18'62,"18"17"-46,0 0-16,35 0 16,-35 1-1,0-19 1,0 1-16,0 0 16,0-1-1,0 1 1,0 35-16,0-35 15,0 17 1,0-18-16,0 1 16,-17 17-16,-18 1 15,17-1-15,0-17 16,18-1-16,-35-17 16,35 18-16,-18-18 78</inkml:trace>
  <inkml:trace contextRef="#ctx0" brushRef="#br0" timeOffset="2.21526E6">9543 16633 0,'0'18'63,"0"0"-63,0 17 16,0-17-1,0 17-15,0 0 16,0-17-1,0 17 1,0-17-16,17 17 16,1-17 15,0-1-15,-1 1 15,1-18-16,-18 18 1,35-1 0,-17-17-1,-1 0 17,-17 18-17,36-18 16</inkml:trace>
  <inkml:trace contextRef="#ctx0" brushRef="#br0" timeOffset="2.24589E6">14340 15505 0,'-17'0'16,"-1"0"31,1 0-31,-1 0-16,0 0 15,1 0 1,-1 0-16,0 0 15,1 17-15,-19-17 16,1 18 0,17-18-16,-17 0 15,18 18-15,17-1 16,-36-17-16,19 18 16,-19-18-16,19 0 15,-1 35-15,0-35 16,18 18-1,-17-18-15,17 17 16,-18 1-16,1 0 16,17-1-1,0 1 1,-18-18-16,18 18 16,-18 17-16,18-18 15,0 1 1,0 0-16,0-1 15,0 19-15,0-19 16,0 19-16,0-19 16,-17 36-16,-1-53 15,18 18-15,0 17 16,0 18-16,0-18 16,-18 0-16,18-17 15,0 17-15,0 1 16,0-1-16,0-17 15,0 17-15,-17 0 16,17 18-16,0-18 16,0 1-1,0-1-15,0-17 16,0 52-16,0-35 16,0-17-16,0 35 15,0-18-15,0 1 16,0-19-1,0 18-15,0-17 0,0 17 16,0-17 0,0 17-16,0-17 15,0 17-15,0 18 16,0-35-16,0 35 16,0-18-1,-18 18-15,18 0 16,-18-36-1,18 36 1,0-17-16,-17-1 16,17 18-16,0 0 15,0-36 1,-36 1-16,36 17 16,0-17-16,0 0 15,0 17-15,0-18 16,0 1-16,-17 0 15,17 17-15,-18 0 16,18 1 0,0-19-1,0 18-15,0-17 16,0 0 0,0-1-1,0 1-15,0 17 16,0-17 15,18 0-31,-18-1 16,17-17-16,-17 18 31,36-18-31,-19 0 16,19 18-16,-19-18 15,19 0-15,-19 0 16,36 0-16,-18 0 15,18 0-15,-17 0 16,-1 0-16,0 0 16,18 0-16,-35 0 15,35-36-15,-18 36 16,-17-17-16,17-1 16,-17 0-16,17 1 15,-35-1-15,17 0 16,1 1-16,0-1 15,-1 0 1,19 1 0,-36-1-16,0 1 15,17-1-15,1-17 16,-18 17 0,18 0-1,-18-17-15,0 0 16,0 0-1,0-1-15,17 19 16,-17-1-16,0-17 16,0-1-16,0 1 15,0-18-15,0 0 16,0 36-16,0-36 16,0 0-16,0 18 15,0-1-15,0 1 16,0 0-16,0-18 15,0 35-15,0-17 16,0 17-16,0-17 16,0 0-16,0-18 15,0 0-15,0 18 16,0-1-16,0-17 16,0 18-16,0 0 15,0 17 1,0-35-16,0 18 0,0 0 15,0-1-15,0 19 16,0-18 0,0-18-16,0 35 15,0 0-15,0-17 16,0 0-16,-17 35 16,17-18-16,-18-17 15,18 0-15,-35-1 16,35 1-1,-18-18-15,0 35 16,1-17-16,-1 0 16,0 0-1,18-1-15,-17 1 16,-1 35-16,18-18 16,-17-17-16,-1 18 15,18-1-15,-18 18 16,18-18-16,-17 1 15,17-1-15,-36 0 16,36 1-16,-17 17 16,-1-36-1,18 19 1,-18 17 0,18-18 30,-17 18-30,-1 0 31,0 0-47,1 0 16</inkml:trace>
  <inkml:trace contextRef="#ctx0" brushRef="#br0" timeOffset="2.2952E6">21960 10089 0,'0'-17'78,"36"17"-78,-36-18 31,0 1-15,0-1-16,0 0 16,0-17-1,0 17-15,0-17 32,0 17-17,0 1 1,17-1-1,-17 0 1,0 54 140,0-1-140,0 0 0,0-17-16,0 17 15,0-17-15,0 35 16,0-36-16,0 19 15,0-19-15,0 19 0,0-19 16,0 19 0</inkml:trace>
  <inkml:trace contextRef="#ctx0" brushRef="#br0" timeOffset="2.29615E6">22243 10019 0,'0'-18'63,"-18"18"-17,18 18 1,0 0-31,0 17-16,0-18 16,0 1-16,0 0 15,0-1 1,0 1-16,18 0 15,-1-1 1,1-17 31,0 0-47,-1 0 31,1 0-15,-1 0 15,-17-17 0,0-36-15,0 17 0,0 19-16,0-1 15,0 1-15,0-1 16,0 0-1,0 1 1,0-1 0,-17 0 15,-18 18-15,17 0 15</inkml:trace>
  <inkml:trace contextRef="#ctx0" brushRef="#br0" timeOffset="2.29714E6">22913 9772 0,'0'35'47,"0"18"-47,0-18 16,0 18-16,0 0 15,18-17-15,-18-1 16,0 18-16,0-18 15,0-17 1,0-1 0,17-17-1,1 0 48,-1 0-48,1-35 1,-18 17-16,35 1 16,-35-1-16,18 18 15,17-18 1,-35 1 0,18 17-16,0-18 15,-1 18 16,1 0 1,0 0-17,-1 0 1,1 0 15,-18 18-15,0-1-16,0 1 15,0 0 1,0 17 0,0-17 15,-35-1-31,35 1 16,-36 0-1,19-18 1,-1 0 15,0 0-31,1 0 16,-1 0 15</inkml:trace>
  <inkml:trace contextRef="#ctx0" brushRef="#br0" timeOffset="2.29767E6">23636 10054 0,'0'35'63,"0"-17"-48,0 17-15,0-17 16,0 17 0,18-17 15,-1-18-16,-17 18 1,18-18-16,0 0 16,-1 0-16,19 0 15,-19 0-15,36 0 16,0 0-16,-18 0 16,18-36-16,-53 19 15,36-19-15</inkml:trace>
  <inkml:trace contextRef="#ctx0" brushRef="#br0" timeOffset="2.29814E6">24042 9825 0,'0'17'16,"0"36"-16,0-17 15,0-1-15,0 18 16,0-18-16,0 18 16,0 0-16,0-35 15,0 35 1,0-36-1,-18-17 64</inkml:trace>
  <inkml:trace contextRef="#ctx0" brushRef="#br0" timeOffset="2.29854E6">23918 10054 0,'36'0'16,"-19"0"0,19 0-16,-19 0 15,18 0-15,-17 0 16,0 0-16,-1 0 15,1 0-15,0 0 32,-1 0-32,1 0 15</inkml:trace>
  <inkml:trace contextRef="#ctx0" brushRef="#br0" timeOffset="2.29892E6">23777 9825 0,'-17'0'79</inkml:trace>
  <inkml:trace contextRef="#ctx0" brushRef="#br0" timeOffset="2.30232E6">20355 13229 0,'-17'0'15,"-1"0"1,0 0 0,1 0-16,-1 0 15,0 0 1,1 0-16,-18 0 15,17 0 1,0 0-16,-35 0 16,36 18-16,-36-1 15,53 1-15,-18 0 16,-35-1-16,18 1 16,17 0-1,18-1-15,-35 1 16,0 35-16,17-53 15,0 17-15,1 19 16,17 17-16,-35-36 16,17 36-1,18-35 1,0-1-16,0 1 16,-18 35-16,18-35 15,-17 35-15,17-36 16,-18 19-16,18 16 15,0-16-15,-18-1 16,18-17-16,0 35 16,0-36-16,0 18 15,0 1-15,0-1 16,0-17-16,0 17 16,18 18-1,-18-18-15,18-17 16,-1-1-16,1 36 15,17-17-15,0-1 16,1 0 0,-19-17-16,19-1 15,-1 19-15,-17-19 16,34 19-16,-16 17 16,-19-53-16,19 0 15,17 17 1,0 1-16,-1-1 15,-16-17-15,17 18 16,35 0-16,-71-18 16,36 0-16,0 0 15,-17 0-15,-19 0 16,19 0-16,-1 0 16,-18 0-16,1-18 15,0 0-15,-1 1 16,1-1-16,0 1 15,-18-19-15,17-17 16,-17 18-16,0 0 16,18 0-16,0-18 15,-1 17-15,-17 1 16,0-18-16,0 18 16,18 17-16,-18-35 15,0 18-15,0-18 16,0 0-16,0 36 15,0-36-15,0 0 16,0 35-16,0-35 16,0 0-16,0 0 15,0 18 1,0 0-16,-18-1 16,1-16-16,-1-1 15,0 17-15,1-17 16,-1 53-16,0-52 15,-17 16-15,17-17 16,-17 36-16,18-1 16,-1-17-16,0 35 15,-17-35-15,17 35 32,18-18-32,-17 18 31,-19 0-16</inkml:trace>
  <inkml:trace contextRef="#ctx0" brushRef="#br0" timeOffset="2.31041E6">21414 10901 0,'0'-18'125,"0"1"-125,0-1 16,0 0-16,0 1 16,0-1-16,0 0 15,0 1-15,0-1 16,0 0-16,0 1 15,0-1 17,0 53 124,0-17-140,0 17-1,0-17-15,0 35 16,0-35-1,0 17-15,0-18 16,0 1 0,-18 0-16,18-1 15,0 1 1,0 0 0,0-1-1,-18 1 16</inkml:trace>
  <inkml:trace contextRef="#ctx0" brushRef="#br0" timeOffset="2.31155E6">21784 10777 0,'-18'0'15,"1"0"16,-1 0 1,0 0-17,1 18 1,17 17 15,0-17-15,0 17-1,0-17-15,0 17 32,0-17-17,0-1-15,0 1 16,35 0 15,-17-18 16,-1 0-47,1 17 16,0-17 31,-1-17-32,1-1 1,-18 0-16,0 1 15,18-1 1,-18 0 0,0 1-16,0-1 15,0 1 17,0-1-32,0 0 15,0 1 1,0-1 46</inkml:trace>
  <inkml:trace contextRef="#ctx0" brushRef="#br0" timeOffset="2.31234E6">22172 10795 0,'0'0'0,"18"0"31,-1 0-15,1 0-1,17 0-15,-17 0 16,0 0-16,-1 0 16,1 0-16,17 35 31,-35-17 0,0 0-31,-18-1 16,18 1-16,-17-1 15,-18 1 1,17 0-16,18-1 16,-35 19-16,-1-36 15,19 0-15,-1 17 16,0-17-16,1 0 16,-1 18 15,18 0 16,18-1-16,-1-17 0,19 0-31,-1 0 16,0 0-16,36 0 15,-54 0-15,36 0 16,-17 0-16,-19 0 16,1 0-16,0 0 15,-1 0-15,1 0 78,17 0-78,-17 0 16</inkml:trace>
  <inkml:trace contextRef="#ctx0" brushRef="#br0" timeOffset="2.31294E6">22789 10848 0,'0'18'47,"-17"17"-47,-1-35 16,1 35-16,-1-17 15,0 17-15,18-17 16,-35-1-16,35 1 16,0 0-16,0-1 31,0 1 16,18-1 0,17-17-47,-17 0 15,17 0-15,0 0 16,0 0-1,1-17 1,-19-1-16,1 18 16,17 0-1,0-17-15,-35-1 63</inkml:trace>
  <inkml:trace contextRef="#ctx0" brushRef="#br0" timeOffset="2.31339E6">22983 10971 0,'-17'-17'62,"17"34"-46,-18 1-1,1 17-15,-1 1 16,0-1-16,18 0 16,0-17-16,0 35 15,-35-18-15,35-17 16,0-1 0,0 1 93</inkml:trace>
  <inkml:trace contextRef="#ctx0" brushRef="#br0" timeOffset="2.31499E6">18062 12171 0,'0'-18'63,"18"18"-48,17 35 1,-17 1-16,-1-36 15,-17 17-15,36 1 16,-36 0-16,35-18 16,-17 0-16,-1 17 15,1-17 1,0 0-16,-1 0 16,1 0-16,35 0 15,-18 0-15,18 0 16,-18 0-16,0 0 15,1 0-15,-1-17 16,-17-1-16,17 0 16,-17-17-1,-1 17-15,-17 1 16,0-1-16,0 1 16,0 34 109,0 1-110,0 17-15,0 0 16,0 1-16,0-1 15,0 18-15,0-18 16,0 18-16,-17-35 16,17 35-16,-18 0 15,18-36-15,0 18 16,0-17-16,-18 35 31,-17-53 32,17-18-48,-17 1 17,35-1-17,0 0-15,0 1 16,0-1-1,0-17 1,0 17 0,18 1-16,17-19 15,0 36-15,-17-17 16,35-1-16,-18 0 16,0 1-1,1 17 1,-19 0-1,1 0 1,0 0 0,-1 0-16</inkml:trace>
  <inkml:trace contextRef="#ctx0" brushRef="#br0" timeOffset="2.31543E6">19156 12171 0,'17'-18'32,"19"18"-17,-19 0 1,19 0 0,-19 0-1,19 0 1,-19 0-1,19 0 1,-19 0 0</inkml:trace>
  <inkml:trace contextRef="#ctx0" brushRef="#br0" timeOffset="2.31602E6">19173 12330 0,'-17'17'62,"34"-17"-30,19 0-17,17 0-15,-18 0 16,18 0 0,-18 0-16,-17 0 15,-1 0 1,1 0-16</inkml:trace>
  <inkml:trace contextRef="#ctx0" brushRef="#br0" timeOffset="2.32398E6">20391 11871 0,'0'-18'94,"0"-17"-94,17-18 16,-17 36-16,0-1 15,18-35-15,-1 35 16,-17-17 0,0 17-1,0-17 1,0 53 78,0-1-94,0 1 15,0 35 1,0-18-1,-17-17-15,17 0 16,0 17-16,0-18 16,0 1-16,0 0 15,0-1-15,0 1 16,0 0-16,0-1 78</inkml:trace>
  <inkml:trace contextRef="#ctx0" brushRef="#br0" timeOffset="2.32471E6">20638 11695 0,'0'17'94,"0"19"-79,0-1-15,0-18 16,0 1 0,0 0-1,0-1-15,17-17 32,1 0-17,-1 0-15,1 0 16,17 0-1,-17 0-15,0 0 32,-1-17-17,-17-1 1,0-17-16,0 17 31,0 1-31,0-1 16,0 0-1,-17-17 1,-19 35 15,19 0-31,-1 0 16,-17 0 0,17 0-16,1 0 15,-1 0 1</inkml:trace>
  <inkml:trace contextRef="#ctx0" brushRef="#br0" timeOffset="2.32553E6">20884 11606 0,'18'0'15,"0"0"17,17 0-1,-35 18 0,0 0-31,0-1 16,0 19-1,0-19-15,0 1 32,0 0-32,-18 17 15,1-35 1,-19 17-1,19 1 1,-1-18 0,18 18-16,0-1 125,18 1-125,35-18 15,-36 0 1,1 0-16,0 18 16,-1-18-1,1 0-15,0 0 31,-1 0 48</inkml:trace>
  <inkml:trace contextRef="#ctx0" brushRef="#br0" timeOffset="2.32728E6">20197 12277 0,'0'0'0,"52"0"0,19 0 16,35 0-16,-36 0 15,19 0-15,16 0 16,19 0-16,-89 0 16,18 0-1,-18 0 1,-17 0-16,17 0 0,-17 0 15,0 0 1,-1 0-16,18 0 16,1 0-16,-1-18 15,0 18-15,-17 0 32,0 0-17,-1 0-15,1 0 16,-1 0-16,1 0 15,0 0 1</inkml:trace>
  <inkml:trace contextRef="#ctx0" brushRef="#br0" timeOffset="2.32837E6">20673 12541 0,'17'-17'16,"-17"34"78,0 1-79,0 17-15,0 0 16,0-17-16,0 0 16,0-1-16,-17 1 15,17 0 48,17-18-48,19 0 1,-36-18-16,35 18 16,-17-18-1,-18 1-15,35 17 16,-17 0 15,-1 0 47,-17 17-46,0 1-32,0 0 15,0 17 1,-17 0-1,-1-17 1,0-1 0,1 1-1,-1-18 17,-17 18-17,17-18 1,0 0 31,1 0-32</inkml:trace>
  <inkml:trace contextRef="#ctx0" brushRef="#br0" timeOffset="2.32878E6">20655 12612 0,'18'0'0,"-1"0"16,1 0-16,35 0 16,-35 0-1,17 0-15,-17 0 16,17-18-1,-18 18 1,19-17 31,-1 17-16</inkml:trace>
  <inkml:trace contextRef="#ctx0" brushRef="#br0" timeOffset="2.32913E6">21449 12312 0</inkml:trace>
  <inkml:trace contextRef="#ctx0" brushRef="#br0" timeOffset="2.32981E6">21749 12083 0,'35'0'47,"-17"0"-32,-1 17-15,1 1 16,-18 0-16,0 34 15,0-34 1,0 17-16,0-17 16,0 17-16,0-17 15,0 17 1,0-17 0,-18-18-1,1 17-15,17 1 16,0-36 78,17-17-79,1 18-15,0-19 16,-1 36-16,1-17 15,0-19-15,-1 19 16,1-19 0,-18 19-1,17 17-15,-17-18 16,18 1 31</inkml:trace>
  <inkml:trace contextRef="#ctx0" brushRef="#br0" timeOffset="2.33035E6">21960 12065 0,'-17'0'16,"-1"18"-16,1-1 16,17 1-1,0 0-15,0-1 16,0 1-1,0-1-15,0 1 16,0 0 0,0-1-1,0 1 17,0 0-17,0-1-15,0 1 16,17-18-1,1 0-15,17 18 16,0-1 0,1-17-1,-19 0-15,1 0 16,0 0 15</inkml:trace>
  <inkml:trace contextRef="#ctx0" brushRef="#br0" timeOffset="2.33257E6">22401 11412 0,'0'0'0,"-17"0"31,-19 0 0,19 0-15,-1 0-16,-17 18 15,0-18 1,17 0-16,-17 0 16,-18 0-16,18 0 15,-1 0-15,-34 0 16,17 0-16,0 0 16,18 0-16,-18 0 15,0 35-15,35-35 16,-35 0-1,36 0-15,-54 0 16,18 0-16,18 0 16,0 0-16,17 0 15,-35 0-15,18 0 16,-1 0-16,-17 0 16,18 0-16,0 0 15,-18 0-15,35 0 16,-17 0-16,-18 0 15,18 0-15,-18 0 16,0 0-16,18-17 16,0 17-16,-18 0 15,17-36-15,1 36 16,0 0-16,0 0 16,-18-17-16,0 17 15,0-18-15,17 18 16,-34 0-16,17-35 15,-35 35-15,70 0 16,-35 0-16,0 0 16,-17 0-16,34 0 15,1 0-15,-35 0 16,17 0-16,17 0 16,-16 0-16,-1 0 15,35 0 1,-35 0-16,0 0 15,18 0-15,-18 0 16,18 0-16,17 0 16,-35 0-16,36 0 15,-19 0-15,-17 0 16,18 0-16,-18 0 16,35 0-16,-34 17 15,16 1-15,19-18 16,-19 18-16,1-18 15,0 17-15,-18 1 16,0-18-16,18 0 16,-1 18-16,-17 17 15,36-35-15,-18 0 16,-18 18-16,35-18 16,-17 17-16,-1 1 15,1-18-15,0 17 16,0-17-16,17 18 15,-17 0-15,17-1 16,0-17-16,-17 0 16,18 18-16,-19 17 15,1-35 1,0 36 0,17-19-16,-35 1 15,18 0 1,0 17-16,17-35 15,0 17-15,1-17 16,-19 36-16,19-19 16,-1 1-1,0 0-15,1-18 16,17 17-16,-18-17 47,18 18-32,0 0-15,0-1 32,0 18-32,0-17 15,-17 0-15,17-1 16,0 1-16,0 0 16,0-1-1,0 1-15,0 0 16,0 17-1,0-18 17,0 1-17,0 0 1</inkml:trace>
  <inkml:trace contextRef="#ctx0" brushRef="#br0" timeOffset="2.34075E6">23936 16739 0,'18'0'62,"-18"18"-62,0 17 16,0 1-1,0-19-15,-18-17 16,18 35-16,-35 1 16,35-19-16,0 1 15,-18 17 1,18 1 0,-18-1 30,1-35-14,-1 0-17</inkml:trace>
  <inkml:trace contextRef="#ctx0" brushRef="#br0" timeOffset="2.35235E6">21061 11553 0,'35'0'125,"-17"0"-93,-1 0-17,1 0-15,0 0 32,-1 0-1,1 0 0,0 18-15,-1 0-1,1 17 17,-18-17-17,0-1 16,0 1 1,0 0-32,-18-18 15,18 17 1,-17-17 0,52 0 249,-18 0-249,1 0-1,0 0-15,-1 0 32,-17 18-32,36-18 15,-19 18 17,-17-1-1,0 18-16,0-17 1,0 17 15,0-17-15,0 0 15,-17-18-31,-1 0 16,0 17-1,1-17 1,-1 18-16,0-18 16,1 0-1,-18 0 1,17 0 31,0 0-32,1 0 1,-1 0 0</inkml:trace>
  <inkml:trace contextRef="#ctx0" brushRef="#br0" timeOffset="2.35551E6">17868 12259 0,'18'0'31,"17"0"-15,-17 0-16,-18 35 15,0 18-15,17-18 16,1 1-16,0-19 15,-1 36-15,1-17 16,0-1 0,-1-17-16,-17-1 15,18 1 17,0-1-17,-1 1 1,-17 17 15,18-17-15,-18 0 15,17-1-31,1 1 31,0 0-15,-1-1-1,1 1 1,0-1 0,-1 1-16,1 0 15,17-1 1,-35 1-16,18-18 16,17 18-1,0-1-15,-17 1 16,17 0-16,-17-18 15,17 17-15,-17 1 16,17-18-16,-17 18 16,17-18-16,-17 17 15,35-17 1,-36 18-16,1-18 16,17 0-16,-35 17 15,18-17-15,17 0 16,0 0-1,-17 0-15,35 0 16,0 0 0,-36 0-16,19 0 0,-1 0 15,0 0 1,18 0-16,-18 0 16,18 0-16,0 0 15,-35 0-15,35 0 16,-35 0-16,34 0 15,1 0-15,-35 0 16,53 0-16,-19 0 16,-16 0-16,-1 0 15,36 0-15,-19 0 16,1 0-16,-17-17 16,17 17-16,17 0 15,-17-18-15,0 18 16,-35 0-16,17 0 15,0 0-15,18 0 16,-35 0 0,17 0-16,18 0 15,-35 0-15,34 0 16,1 0-16,18 0 16,-18 0-16,-18 0 15,36 0-15,17 0 16,-35 0-16,17 0 15,-34 0-15,-1 0 16,0 0 0,0 0-16,1 0 15,-19 0 1,19 0-16,-19 0 16,1 0-16,17 0 15,-17 0-15,35 0 16,0 0-16,0 0 15,-36 0-15,36 0 16,0 0-16,18 0 16,17-35-16,-53 17 15,36 1-15,-18 17 16,-18 0-16,71-53 16,-53 53-1,-36 0-15,19-18 16,-1 18-16,-18 0 15,19 0-15,-1-35 16,-17 17 0,17 0-1,0 1 1,0-1 0,1 1-1,-19-1 1,1 18-16,0-35 15,-1 17-15,19-17 16,-36 17-16,17-17 16,18 0-16,-35 17 31,0 0-15,0 1-16,0-1 15,18 0-15,-18 1 16,0-1-16,18-17 15,-18 17-15,0-35 16,17 36-16,-17-36 16,0 17-16,0 1 15,0 0 1,0 17-16,0 1 16,0-19-1,0 19 1,0-1-1,0 0-15,0 1 16,-17-19 0,17 19-1,-18-1 1,18 1-16,0-1 16,0 0-1,-18 1-15,1-1 16,17 0-1,0 1 1,-18-1-16,1-17 16,-1 17-1,0 18-15,18-17 16,-17-19-16,17 19 16,-18 17-16,18-18 15,0 0-15,-18-17 16,18 17-1,0 1 1,0-1 0,0 0-1,0 1 17,0-1-32</inkml:trace>
  <inkml:trace contextRef="#ctx0" brushRef="#br0" timeOffset="2.35947E6">21713 10336 0,'-17'0'16,"34"0"30,1 0-46,0 0 16,17 0-16,0 0 16,1 0-16,-1 36 15,18-36-15,-36 0 16,54 17-16,-36-17 16,18 0-16,-18 0 15,18 0-15,0 0 16,-17 18-16,-1-18 15,18 0-15,-18 18 16,18-18 0,-35 0-16,17 0 15,-18 17-15,36-17 16,-35 0-16,0 0 16,-1 0-16,1 0 15,17 0-15,-17 18 16,35-18-16,0 18 15,53-18-15,-71 35 16,35-18-16,19 1 16,-54-18-16,35 0 15,1 18-15,-18-1 16,17-17-16,-17 18 16,36-18-16,-19 0 15,1 0-15,-18 0 16,35 0-16,-18 0 15,19 0-15,-19 0 16,-17 0-16,35 0 16,-35 0-16,-18 0 15,18 0-15,-17 0 16,-19 0-16,19 0 16,16 0-1,-16 0-15,17 0 16,-18 0-16,18 0 15,0 0-15,-36 0 16,54-18-16,-18 1 16,-36 17-16,19-18 15,-1-17-15,-17 17 16,-1 1 0,-17-1-16,0-17 15,0 17 1,0 0-1,0 1-15,0-1 16,0-35-16,-17 35 16,-1-17-16,18 18 15,0-19-15,-35 1 16,35 0 0,-18 17-16,0 0 15,1-17-15,-1 35 16,18-17-16,-17 17 15,-1 0-15,0-36 16,18 19 0,-17 17-16,-1-53 15,0 53 1,18-18-16,-17 0 16,-1 1-16,0-1 15,1 18-15,-1-18 16,1 1-1,-1 17 1,0 0-16,1 0 16,-19-18-1,19 1-15,-19 17 16,36-18 0,-17 0-16,-36 18 15,0 0 1,35-35-16,-17 17 15,0 18-15,-18 0 16,18-17 0,-1-1-16,19 18 15,-1 0-15,0 0 16,-17-18-16,17 18 16,-17-17-1,0 17 1,0 0-16,-1 0 15,19 0-15,-36 0 16,17-35 0,19 35-16,-1 0 15,-17 0-15,0-18 16,-18 18-16,35 0 16,-17 0-16,-18 0 15,35 0-15,-17 0 16,0 0-16,-1 0 15,19 0-15,-54 0 16,36 0-16,0 0 16,-1 0-16,1 0 15,0 0-15,17 0 16,-35 0-16,18 0 16,0 0-16,-18 0 15,35 0-15,-17 0 16,17 0-16,-17 0 15,0 0-15,-18 0 16,0 0 0,0 0-16,0-18 15,35 18-15,-17 0 16,0 0-16,-18-17 16,35-1-16,-17 18 15,0 0 1,-1 0-16,19 0 15,-1 0-15,-17 0 16,17 0 0,-17 0-16,-18 0 15,18 0 1,17 0-16,1 0 16,-19 0-16,19 0 15,-19 0-15,1 0 16,17 0-16,1 18 15,-1-18-15,1 0 16,-1 0-16,-17 35 16,17-35-1,0 0-15,1 18 16,-36-1-16,35 1 16,0-18-1,1 17-15,-18 1 16,35 0-16,-18-18 15,18 17-15,-18-17 16,1 36-16,-1-36 16,18 17-16,-35 1 15,35 0 1,-36 17-16,36-18 16,0 1-16,-17 0 15,-1-1-15,18 19 16,0-1-16,0-17 15,0-1-15,0 1 16,0 0-16,0-1 16,0 18-16,0-17 15,0 0-15,0 17 16,18-17-16,-18-1 16,0 1-16,17 17 15,1-17-15,0-1 16,-1-17-16,-17 18 15,18 0-15,0-1 16,-1-17 0,19 18-1,-36 0-15,17-18 78,-17 17-46</inkml:trace>
  <inkml:trace contextRef="#ctx0" brushRef="#br0" timeOffset="2.40974E6">15558 406 0,'0'17'125,"0"1"-125,0 17 15,0-17-15,0 35 16,0-36-16,0 19 16,35-19-16,-18 19 15,1-19-15,0 1 16,-1 17-16,1-35 16,-18 18-1,0-1 16,0 1 16,-18-18-15,-17 0-17,17 0-15,-34 0 16,34-18-1,-17-17-15,17 18 32,0 17-17,18-18 1,0 0 0,0 1-1,0-1 16,0 0-15,18 18 0,0 0-1,-1-17-15,19-1 16,-19 0 15,1 1-15,-1 17 31,-17-18-47,0 1 31,0-19-15,0 19 62,0-19-16</inkml:trace>
  <inkml:trace contextRef="#ctx0" brushRef="#br0" timeOffset="2.41071E6">15910 300 0,'-17'0'46,"17"18"-46,0 17 16,0 0-16,0 18 16,0-18-16,-18-17 15,18 17-15,0-17 16,0-1 0,0 1-1,0 0-15,18-18 125,-1-36-109,19 1-1,-36 18-15,17-1 16,1 0 15,17 18-15,0 0 0,-17 0 15,17 0-31,-17 18 15,0-18 1,-18 18 0,0-1-1,0 1 1,0-1 0,0 1-1,-18 0 16,18-1-15,-18-17-16,1 0 16,-1 0-16,-17 0 15,17 18-15,0-18 16,1 0 0,-1 0-16</inkml:trace>
  <inkml:trace contextRef="#ctx0" brushRef="#br0" timeOffset="2.4112E6">16369 529 0,'0'35'63,"0"-17"-48,0 0-15,0 17 16,0-17-16,0 17 15,0-17 79,35-18-78,0 0-16,36-36 15,-53 19-15</inkml:trace>
  <inkml:trace contextRef="#ctx0" brushRef="#br0" timeOffset="2.41162E6">16616 229 0,'0'36'16,"0"-1"-16,0 18 16,0 17-16,0-17 15,0 0-15,0-18 16,0 1-16,0-19 16,0 19-16,0-19 15,0 1-15,0 0 16</inkml:trace>
  <inkml:trace contextRef="#ctx0" brushRef="#br0" timeOffset="2.41205E6">16598 547 0,'18'0'47,"-1"0"-47,19 0 15,-19 0 1,19 0-1,-19 0-15,19 0 16,-19 0 0</inkml:trace>
  <inkml:trace contextRef="#ctx0" brushRef="#br0" timeOffset="2.41246E6">16369 406 0</inkml:trace>
  <inkml:trace contextRef="#ctx0" brushRef="#br0" timeOffset="2.41453E6">15011 1605 0,'35'0'63,"0"0"-48,-17 0-15,0 0 16,17 0-16,0 0 16,-17 0-1,17 0-15,-17 0 16</inkml:trace>
  <inkml:trace contextRef="#ctx0" brushRef="#br0" timeOffset="2.41519E6">14993 1658 0,'35'0'63,"18"0"-63,-35 0 15,0 0-15,34 0 16,-16 0-16,-19 0 15,1 0-15,0-18 16,-1 18-16,1 0 16,0-17-1,-1 17-15</inkml:trace>
  <inkml:trace contextRef="#ctx0" brushRef="#br0" timeOffset="2.4158E6">15346 1482 0,'0'17'63,"17"1"-47,19-18-16,-1 35 15,0-17-15,1 17 16,-19-35-16,1 18 15,17-1-15,-17 1 16,-18 0 47,0 17-32,0-17-16,-18-1-15,1 1 16,-1 0-16,-17-1 16</inkml:trace>
  <inkml:trace contextRef="#ctx0" brushRef="#br0" timeOffset="2.41649E6">16087 1693 0,'17'-17'31,"1"-1"0,-18 0-15,18-17-16,-1 18 16,-17-36-1,18 35 1,-18-17 0,0 17-1,0 53 141,0 1-156,-18-1 16,18 18 0,0-36-16,-17 1 15,17 0-15,-18 17 16</inkml:trace>
  <inkml:trace contextRef="#ctx0" brushRef="#br0" timeOffset="2.41746E6">16404 1217 0,'18'0'31,"-1"0"-31,-17 53 16,0-18-16,0 18 16,0 0-16,0 0 15,0-18-15,0 18 16,0-17-16,0 34 16,0-52-16,0-1 15,0 1-15,0 0 16,0-1 78,18-17-79,0-17-15,-1-36 16,1 35-16,0 0 15,-18 1-15,17 17 16,1-35 0,0 35-16,17 0 15,-18 0 1,1-36 0,0 36-1,-1 0 16,1 18-15,0-18 0,-18 18-16,17-1 15,-17 18 1,0-17 0,0 0-1,0-1 1,0 1-16,0 0 15,-17-18-15,-1 35 16,0-35-16,1 0 16,-19 18-16,19-18 15,-18 0 1,17 0 0,-17 0 15</inkml:trace>
  <inkml:trace contextRef="#ctx0" brushRef="#br0" timeOffset="2.41838E6">16951 1623 0,'18'0'63,"-1"35"-63,-17-17 0,0 17 15,18 0-15,-18-17 31,18 0-15,-18-1 0,17-17-1,18 0 17,18-17-32,-53-1 15,36-17-15,-19-1 16,1 19-16,0-1 15,-18 0 1,0 1 0,0-1 46,0 36 32,0-1-78,17 19-16,-17-19 15,18 1-15,-18 0 16,17-18 93,1 0-109,0 0 16,-18-18-16,17 0 15</inkml:trace>
  <inkml:trace contextRef="#ctx0" brushRef="#br0" timeOffset="2.41922E6">17410 1588 0,'-18'0'47,"0"35"-31,18 0-1,-35 18-15,35-35 16,0-1-1,0 1 17,0 0-17,35-18 1,-17 17 15,17-17-31,-17 0 31,17 0-15,-17 0 15,-18-17-15,0-1 0,0 0-1,0-17 1,-18 17-1,0 18 1,18-17 0,0-1-16,-17 18 15,17-18 1,-18 18 0,1 0-1,-1 0 1</inkml:trace>
  <inkml:trace contextRef="#ctx0" brushRef="#br0" timeOffset="2.42007E6">17903 1517 0,'-17'0'32,"-1"18"-17,-17-1 16,0-17-15,-1 36-16,19-36 16,17 17-16,-18 1 15,18-1-15,-18-17 16,18 18-16,0 0 16,0-1-16,0 1 15,0 17 1,0-17-16,18-18 15,0 18 1,-1-18-16,1 0 16,0 17-16,-1-17 15,19 18-15,-19-18 16,1 0-16,17 17 16,0-17-16,1 0 15</inkml:trace>
  <inkml:trace contextRef="#ctx0" brushRef="#br0" timeOffset="2.4206E6">17568 1464 0,'0'18'47,"0"-1"-32,0 1 1,0 0 0,0-1-1,-17-17 1,-1 0-1,18 18 1,-18-18-16,-17 0 16,17 0-16</inkml:trace>
  <inkml:trace contextRef="#ctx0" brushRef="#br0" timeOffset="2.42104E6">17216 1499 0,'0'-17'16,"17"17"31,-17 17 0,-17 1 0</inkml:trace>
  <inkml:trace contextRef="#ctx0" brushRef="#br0" timeOffset="2.42137E6">17374 952 0,'0'36'32,"0"-19"-17,-17 19-15,-19-1 16,19-17-16,-1-1 15,18 1-15,-18 0 16</inkml:trace>
  <inkml:trace contextRef="#ctx0" brushRef="#br0" timeOffset="2.42251E6">18503 1605 0,'18'0'32,"17"0"-17,-17 0 1,-1 0-1,-17 18 1,0-1-16,0 19 16,0-19-1,0 1-15,0 17 32,0-17-32,0 0 15,0-36 95,0 0-95,18 1-15,0-1 16,-18 0 31,17 1 46,-17 34-61,0 19-32,0-1 15,0-17 1,0-1 0,0 1-1,18-18 48,0 0-48,-1-35-15,18-54 16,-35 54-16</inkml:trace>
  <inkml:trace contextRef="#ctx0" brushRef="#br0" timeOffset="2.42334E6">18856 1129 0,'0'0'0,"0"70"16,0-17-16,0 18 15,0-36-15,0 36 16,0-18-16,0 17 16,0-17-16,0 0 15,0-35-15,0 17 16,0 0-16,0 1 16,0-19-1,0 1 1,0-1-16,18-17 78,-1 0-62,1-52-16,0 16 15,-1 1-15,-17 17 16,0 1-16,35-19 15,-17 19 32,17 17-47,-35 17 110,0 1-110,0 17 15,0-17-15,0 0 16,0-1-16,0 1 16</inkml:trace>
  <inkml:trace contextRef="#ctx0" brushRef="#br0" timeOffset="2.42417E6">19368 1517 0,'0'0'0,"0"-18"31,-36 18-15,19 18 0,-19-18-1,1 18-15,0 17 16,-1 0-16,36-17 16,-17-1-16,-1 54 15,1-71-15,17 35 16,0-17-16,0 17 15,0-17 32,17-18-15,36 0-17,-35-18 1,-1 1-16,19-19 15,-36 19 1,0-1 0,17 0-16,1 1 15,-18-19 1,18 19 0,-18 34 109,0 1-110,0 0-15,0 17 16,0-17-16,0-1 15,0 1 1,0 0-16</inkml:trace>
  <inkml:trace contextRef="#ctx0" brushRef="#br0" timeOffset="2.42505E6">19456 1658 0,'0'18'47,"17"-18"-32,-17 17-15,36 1 16,-36 0 0,17-18-1,1 0 16,0 0-15,-1 0 78,-17 35-63,0 0-31,0 36 16,0-54-16,0 36 15,0 0-15,0-35 16,0 35-16,0-36 16,0 19-1,0-1 1,0-17-16,0-1 15,0 1 1,0-1 0,-17-17 46,-1 0-46,0 0-16,18-35 15,0 0 1,0 17-16,0 1 16,18-19-16,0 19 15,70-19-15,-71 36 16,1 0-16,17-17 16,-35-1-16</inkml:trace>
  <inkml:trace contextRef="#ctx0" brushRef="#br0" timeOffset="2.42578E6">19315 1341 0,'0'-36'47,"17"36"0,1 0 16,0 0-32,-1 0-31,1 18 16,-1-18-16,-17 18 15,0 17-15,18 0 16,-18-17-16,18-1 15,-18 1 17</inkml:trace>
  <inkml:trace contextRef="#ctx0" brushRef="#br0" timeOffset="2.42624E6">19614 952 0,'18'0'15,"17"18"1,-35 0 0,0-1-16,0 1 15,0 0 1,18-1 0,-18 1 30,-18-18-30,-17 0-16,17 0 16,-17 0-16,18 0 15</inkml:trace>
  <inkml:trace contextRef="#ctx0" brushRef="#br0" timeOffset="2.42888E6">20461 1870 0,'0'-18'15,"0"0"1,18 18-16,-1 0 15,19-17-15,-19 17 16,1 0-16,17 0 16,18 0-16,-18 0 15,-17 0-15,17 0 16,-17 0 0,35 0-16,-35 0 15,17 0-15</inkml:trace>
  <inkml:trace contextRef="#ctx0" brushRef="#br0" timeOffset="2.42963E6">20761 1676 0,'35'17'31,"1"-17"-15,34 36-16,-52-19 15,17 19 1,0-19-16,-17 18 16,17-35-16,-17 0 15,-1 18-15,1 0 16,0-18 15,-18 17-15,17-17-1,-17 36 32,0-19 0,0 1-31,0 0-16,-17-1 15,-1-17-15,-35 0 16,36 0-16,-19 0 16,1 18-16,17-18 15,18 17 1,-17-17-16,-1 0 78</inkml:trace>
  <inkml:trace contextRef="#ctx0" brushRef="#br0" timeOffset="2.43946E6">22401 1217 0,'0'18'94,"0"-1"-94,0 1 16,0 17-1,0-17-15,0 0 16,0-1 0,0 1-1,0-1-15,0 1 16,0 0 15,18-18 110,0 0-126,-1 0 1,1 0 0,35-18-1,0 18 1,-36-18 0,36 18-16,-35 0 15,35 0-15,0 0 16,-36 0-1,19 0 32,-36 18 16,0 17-32,-18-17-15,0 0-16,1 17 15,-1-35-15,1 18 16,-1-18-16,0 17 16,1 1-16,-19 0 15,19-18-15,-1 17 16,0 1-16,-17-18 15,17 0 1,-17 17 0,18-17-1,17 18-15</inkml:trace>
  <inkml:trace contextRef="#ctx0" brushRef="#br0" timeOffset="2.44007E6">22348 1217 0,'18'0'0,"0"0"15,-1 0-15,1 0 16,17 0-16,1 0 16,-1 0-1,0 0-15,0 0 16,-17 0-1,0 0-15,17 0 16,-17 0-16,17 0 16,-17 0-1,17 0 17</inkml:trace>
  <inkml:trace contextRef="#ctx0" brushRef="#br0" timeOffset="2.44075E6">21978 1976 0,'0'0'0,"35"0"16,18 17-1,0-17-15,35 0 16,1 0-16,16 0 16,-52 0-16,18 0 15,-1 0-15,1 0 16,-18 0-16,-18 0 15,36 0-15,-36 0 16,0 0-16,1 0 16,-1 0-16,-18 0 15,1 0-15,17 18 16,-17-18-16,0 0 16,17 17-16,-17-17 15</inkml:trace>
  <inkml:trace contextRef="#ctx0" brushRef="#br0" timeOffset="2.44171E6">22313 2364 0,'0'0'0,"18"0"15,17 0 1,-17 0 0,17 0-1,18 17-15,-35 19 16,-1-36-1,-17 35-15,18-35 16,-18 17-16,0 19 16,0-19 15,0 1-31,-18-18 16,18 18-16,-17-1 15,-36 1-15,35 17 16,-17-35-16,17 0 15,0 0-15,1 0 16,-1 0-16,-17 0 16,0-17-1,52 17 126,1 0-125,0 0-16,17 0 15,-18 17 1,19 1-1,-19-18-15,1 17 16,0 1-16,-1-18 16,1 0-1,0 0 32,17 0-31,0 0-1,-17-18 1</inkml:trace>
  <inkml:trace contextRef="#ctx0" brushRef="#br0" timeOffset="2.44255E6">22789 2364 0,'0'35'78,"0"0"-78,-17-17 16,17-1-16,0 1 16,0 0-1,0-1 95,35-17-64,-17 0 1,-1 0-15,-17 18 30,0 0-46,0-1-1,0 1 1,0 0 0,0-1-16,-17-17 15,17 18 1,-18-18-1,-17 0 1,17 17-16,1 1 16,-1-18 15,0 0-15</inkml:trace>
  <inkml:trace contextRef="#ctx0" brushRef="#br0" timeOffset="2.44311E6">22789 2364 0,'0'-18'63,"18"18"-63,17 0 15,-17 0 1,0 0 0,-1 0-16,1 18 15,0-18 79</inkml:trace>
  <inkml:trace contextRef="#ctx0" brushRef="#br0" timeOffset="2.44397E6">23178 2346 0,'0'35'63,"0"1"-63,-18-19 15,18 18-15,0-17 16,0 17-16,-18-17 16,1 0-1,34-18 95,19 0-95,-19 0-15,1-18 16,-1 18-1,1 0 1,0-18 0,-1 18-1,1 0 1,0 0 0,-1 0-1,1 18 1,0 0 15,-18-1-31,0 1 31,0 0 1,0-1-17,0 1 1,0-1 15,-36 1-31,19-18 16,17 18-1,-18-18-15,-17 0 16,17 0 0,0 0-1,1 0 1,-1 0 15,1 0-31</inkml:trace>
  <inkml:trace contextRef="#ctx0" brushRef="#br0" timeOffset="2.4445E6">23178 2346 0,'17'0'16,"1"0"-1,17 0 1,-17 0 0,17 0-1,-17 0 1,17 0 15,-17 0 32</inkml:trace>
  <inkml:trace contextRef="#ctx0" brushRef="#br0" timeOffset="2.4454E6">23601 1887 0,'35'0'78,"-35"36"-78,18-1 16,-18-17-16,17 17 16,-17-18-16,18 1 15,-18 17-15,0-17 16,0 0-16,0-1 16,18 1-1,-1-18 110,1 0-109,0 0-16,17-35 15,-18-18 1,19 35-16,-1-17 16,-17 17-16,52 1 15,-52-1-15,0 18 16,-1-35-16,1 17 47</inkml:trace>
  <inkml:trace contextRef="#ctx0" brushRef="#br0" timeOffset="2.45327E6">14182 3669 0,'-36'0'140,"1"0"-108,35 18-17,0-1 1,0 18 0,0-17-1,0 17 1,0-17-1,0 17 17,18 1-17,-1-36 17,1 0-17,0 17 1,-1 1-1,1-18 17,0 0-1,-1 0 16,1 0-32,0 0 1,-1 0 0,-17-18 15,18 18-31,-18-17 16,17 17-1,-17-18 1,0 0-1,0 1 1,0-19 15,0 19-15,0-1 0,0 0-1,0-17 1,-17 18 46,17-1-30,-18 0-32,1 18 15,17-17 1,-18 17 15,0 0-31,1 0 31,-1 0-15,-17 0 0</inkml:trace>
  <inkml:trace contextRef="#ctx0" brushRef="#br0" timeOffset="2.45438E6">14534 3810 0,'18'0'47,"0"0"-32,17 0-15,-17 0 16,-1 0-16,19 0 16,-19 0-16,18 0 15,-17 0-15,17 0 16,-17 0-16,17 0 16,-17 0-16,17 0 15</inkml:trace>
  <inkml:trace contextRef="#ctx0" brushRef="#br0" timeOffset="2.45471E6">14817 3669 0,'0'-18'47,"-36"18"-1,36 36-30</inkml:trace>
  <inkml:trace contextRef="#ctx0" brushRef="#br0" timeOffset="2.45494E6">14693 4092 0</inkml:trace>
  <inkml:trace contextRef="#ctx0" brushRef="#br0" timeOffset="2.45559E6">14975 3969 0,'18'0'15,"-18"-18"1,18 0 15,-1 1-31,1 17 16,-18-35-16,35-1 15,-17 1-15,17-18 16,-17 35-16,-1-34 16,1 34-16,-18 0 15,0 36 79,0 35-78,0-18-16,0 0 15,0 18-15,0 0 16,0 0-16,0-18 15,0-17 1,0 35-16,0-35 16,18 17-16,-18-17 31,0-1-31,0 1 62</inkml:trace>
  <inkml:trace contextRef="#ctx0" brushRef="#br0" timeOffset="2.45614E6">15134 4198 0,'18'0'94,"17"0"-79,-17 0 1,-1 0-16,1 0 16,0 0-1,17 0 1,-17 0 62</inkml:trace>
  <inkml:trace contextRef="#ctx0" brushRef="#br0" timeOffset="2.45869E6">14411 3263 0,'0'-17'47,"0"-19"-16,0 19-31,18-1 16,-1-17-1,1 35 1,0-18-16,-18 0 16,17 18-16,1-17 15,17 17 1,0-18-16,1 18 15,-1 0 1,-17 0 0,17 0-16,0 0 0,-17 0 15,-1 0-15,19 0 16,-19 0 0,19 0-16,-1 0 31,-18 0-31,1 18 0,17-18 15,-17 17 1,17 1 0,-17 0-1,-18-1-15,0 1 16,35 0 0,-35 17-1,18-17-15,-18 17 16,18-18-1,-18 19 1,0-19 0,0 1 31</inkml:trace>
  <inkml:trace contextRef="#ctx0" brushRef="#br0" timeOffset="2.45945E6">15222 3210 0,'0'-17'47,"36"34"-32,-36 19 1,35-19 0,-17 1-1,-18-1 1,17-17-16,-17 18 31,0 17 16,0-17 0,-17-18-31,-19 0-1,19 18-15,-19-18 16,19 0-1,-1 0-15,-17 0 16,17 0 0,1 0-16,-1 0 15</inkml:trace>
  <inkml:trace contextRef="#ctx0" brushRef="#br0" timeOffset="2.4664E6">17268 2822 0,'0'18'141,"0"0"-125,0-1-1,0 1 1,0-1 0,0 1-1,0 0 1,0-1-1,0 1 1,0 0-16,0-1 47,18-17 94,0 0-110,-1 0-31,1 0 31,17 0 32,-17 0-32,17 0 31,-35 18-15,0 0-47,0-1 31,0 1-15,0-1 0,-17 1-1,-1-18 1,0 0 0,18 18-1,-17-18-15,-19 17 16,19-17 15,-1 18-15</inkml:trace>
  <inkml:trace contextRef="#ctx0" brushRef="#br0" timeOffset="2.46697E6">17216 2910 0,'35'-17'31,"-18"17"-15,1 0 0,0 0-1,-1-18-15,1 18 16,17 0-16,-17 0 15,52 0-15,-52 0 16,0 0 0,-1 0-1</inkml:trace>
  <inkml:trace contextRef="#ctx0" brushRef="#br0" timeOffset="2.46767E6">16739 3263 0,'0'18'31,"36"-18"-31,-19 0 16,36 0-16,-18 17 16,1-17-16,17 0 15,17 0-15,-17 0 16,18 0-1,-18 0-15,-18 0 16,18 0-16,0 0 16,0 0-16,-18 0 15,0 0-15,0 0 16,1 36-16,-1-36 16,0 0-16,1 0 15,-19 0-15,1 0 16,17 0-16,-17 0 47</inkml:trace>
  <inkml:trace contextRef="#ctx0" brushRef="#br0" timeOffset="2.46866E6">17039 3651 0,'18'0'32,"-1"0"-17,1 0 1,0 0-16,-1 0 16,-17 18-1,18-18-15,-18 18 16,0-1-1,0 1 1,0-1-16,0 1 16,0 0-1,-18-1 1,1 1-16,-1-18 16,-35 0-16,36 18 15,-19-18-15,19 0 16,-19 0-16,19 0 15,-19 0 1,36 17 93,0 1-93,18-18 0,0 18-1,-1-1-15,1-17 16,0 18 0,-1-1-16,1-17 15,17 18 1,-17-18 15,-1 0 0,1 0-15,0 0 0,35 0-1</inkml:trace>
  <inkml:trace contextRef="#ctx0" brushRef="#br0" timeOffset="2.46947E6">17321 3651 0,'0'18'46,"0"0"-30,0-1-16,0 1 16,0-1-16,0 19 15,0-19 1,0 1 62,36-18-31,-19 0-31,1 0 62,-18 18-78,0-1 31,0 1-31,0 0 16,0-1-1,0 1 1,0-1 15,0 1-15,-18-18-1,1 0 17,-1 0-17,0 0 1,1 0-1,-1 0 1,0 0-16</inkml:trace>
  <inkml:trace contextRef="#ctx0" brushRef="#br0" timeOffset="2.46993E6">17304 3669 0,'17'0'15,"1"0"17,0 0-32,-1 0 15,1 0 1,0 0-16,-1 0 15,1 0 1,-1 0 0,1 0-1</inkml:trace>
  <inkml:trace contextRef="#ctx0" brushRef="#br0" timeOffset="2.47075E6">17639 3669 0,'18'35'31,"-18"-17"-16,0 17-15,0-17 16,0 17-16,0-17 16,0-1-16,0 19 15,0-19-15,0 1 32,17-36 30,1 1-46,-1-1-1,1 18 1,-18-18-16,18 18 16,-1 0 15,19 0 0,-19 0 0,-17 18-15,0 0-16,0-1 16,0 1-1,0-1 1,0 1-1,0 0 1,0-1-16,0 1 16,0 0-1,-17-18-15,-1 17 16,0-17-16,18 18 16,-17 0-1,-19-18 16,19 0 1,-1 0-17</inkml:trace>
  <inkml:trace contextRef="#ctx0" brushRef="#br0" timeOffset="2.47119E6">17639 3704 0,'18'-17'47,"-1"17"-47,1 0 16,-1 0-16,1 0 15,0 0 1,-1 0 15,1 0 0</inkml:trace>
  <inkml:trace contextRef="#ctx0" brushRef="#br0" timeOffset="2.47191E6">18380 3316 0,'0'35'78,"0"-17"-63,0 0-15,35 17 16,-35-17-16,0-1 16,0 18-16,0-17 15,18 0 1,-1-1 62,1-17-62,0-53-16,-1 18 15,36 0-15,-35 0 16,17-1-16,-35 19 16,18-1-1,-1 0-15,1 1 16,0-1-16,-18 1 15</inkml:trace>
  <inkml:trace contextRef="#ctx0" brushRef="#br0" timeOffset="2.48258E6">18098 2399 0,'0'-18'16,"-18"18"-1,0 0 48,-17 0-63,0 0 15,17 0 1,-17 0-16,-1 0 16,19 0-1,-1 0-15,1 0 16,-1 0-16,0 0 16,1 0-1,-19 0 1,19 0-16,-1 0 15,0 0-15,1 0 16,-18 0-16,17 0 16,-17 0-16,17 0 15,-17 0-15,17 0 16,-17 0-16,17 0 16,-17 18-16,0-18 15,-18 18-15,17-1 16,1 1-1,0-18-15,17 0 16,1 0-16,-19 17 16,19 1-16,-19 0 15,19-1-15,-19-17 16,1 53-16,0-53 16,17 18-16,-17 17 15,0-17-15,17-1 16,0 19-16,1-19 15,-1-17-15,-17 36 16,35-19 0,-18-17-16,-35 36 15,36 17 1,-1-18 0,0 0-1,1 18 1,-1-35-16,0-1 15,1 19-15,-1-19 16,18 1 0,0 17-16,-17 18 0,-1-53 15,18 18 1,0 35-16,-18-53 0,18 35 16,0-18-16,0 36 15,0-17 1,0-1-16,0 0 15,0 0-15,0 18 16,0-17-16,18-1 16,-18-17-16,0 17 15,18 0-15,-1-17 16,1 17-16,-1-17 16,1-1-16,-18 36 15,18-17-15,-1-19 16,19 18-16,-19 18 15,1-17 1,17-1-16,-17 18 16,17 17-16,0-17 15,1-17-15,-1 17 16,0-36-16,1 54 16,-1-36-16,0 0 15,0 18-15,18-35 16,0 17-16,0-17 15,0 17-15,0-35 16,17 35-16,-34-35 16,17 0-16,-18 0 15,18 0-15,0 0 16,-18 0-16,18 0 16,0 0-16,0 0 15,-18 0-15,53 0 16,-17-17-16,17-36 15,-17 17-15,34 1 16,-69 18-16,17-1 16,0 0-16,-1-17 15,-34 17-15,0 18 16,35-53-16,-36 53 16,1-35-1,35 18-15,-53-1 16,35 0-16,-17 1 15,-1-1-15,19-35 16,-36 35-16,17 1 16,-17-1-16,36 1 15,-36-1-15,17 0 16,1 1-16,0-19 16,-1 19-16,1-36 15,-18 35-15,0 0 16,35-34-16,-35 34 15,0 0-15,0-35 16,0 36-16,0-1 16,0 0-16,0-17 15,0 0-15,0 17 16,0-17-16,0 17 16,0-35-16,0 36 15,0-19-15,0 19 16,0-18-16,0-1 15,0 1-15,0 17 16,0-35 0,0 18-16,0 18 15,0-54-15,0 36 16,-18-1 0,18 1-16,-17 18 15,-1-19-15,1 1 16,-1-18-1,0 35-15,-17-17 16,-18-18 0,53 36-16,-35-36 15,17 53-15,-17-36 16,17 36-16,1-17 16,-19-1-16,19 0 15,-1 18-15,0-35 16,1 35-16,-19-17 15,1-19 1,18 36-16,-19 0 16,-17-35-1,18 35 1,17 0-16,1 0 16,-18-18-1,17 1-15,-35 17 16,35-18-16,1 18 15,-19-35-15,1 35 16,18-18-16,-1 1 16,0 17-16,1 0 15,-1-18 1,0 18 46</inkml:trace>
  <inkml:trace contextRef="#ctx0" brushRef="#br0" timeOffset="2.50127E6">19085 3422 0,'0'18'31,"53"-18"-15,-35 0-1,-1 0-15,54 17 16,-36-17-16,18 0 15,18 18-15,-36-18 16,36 17-16,-18-17 16,-1 0-16,1 0 15,18 0 1,-36 0-16,18 0 16,-35 0-16,-1 0 15,1 0-15,0 0 31</inkml:trace>
  <inkml:trace contextRef="#ctx0" brushRef="#br0" timeOffset="2.50189E6">19808 3228 0,'0'18'16,"18"-18"-16,0 17 15,17 1-15,0-18 16,-17 17-16,17 1 15,0 0-15,1-1 16,-19 1-16,36 17 16,-35-17-16,35-18 15,-35 18-15,-1-1 16,1-17-16,-1 18 16,1-1 46,-18 1-46,-18-18-1,1 18-15,-1-18 16,-17 35-16,-18-17 31,35-1-31,-17 1 16,17 0-1,1-18-15,-1 0 16</inkml:trace>
  <inkml:trace contextRef="#ctx0" brushRef="#br0" timeOffset="2.50293E6">21325 3351 0,'-17'0'94,"-1"0"-94,-17 0 15,0 0-15,-1 0 16,1 0-16,0 0 16,17 0-1,0 0-15,1 0 31,17 18-15,0 0 15,0-1-31,0 1 16,35 0 0,-17-18-1,17 0 1,-17 0-1,17 0 32,-17-18-47,-1-17 16,-17-18-16,0 35 16,18-17-16,-1 0 15,-17-1-15,18 1 16,-18 17-16,18-35 15,-1 18-15,-17 18 16,0-1-16,18-17 16,-18 17-1,18 18 1,-18 53 109,17 17-125,-17 19 16,36 16-16,-36-16 15,0-19-15,17-17 16,1 35-1,-18-52-15,0-1 16,0 0-16,0-17 31,18-1-31</inkml:trace>
  <inkml:trace contextRef="#ctx0" brushRef="#br0" timeOffset="2.50343E6">21114 3175 0,'17'0'31,"19"-35"-31,-1 35 16,0 0-1,0-18 1,1 0-16,-19 18 15,19 0-15,-1 0 16,-17 0 0,17 0-16,0 0 15,-17 0 1,-1 0 0,19 0-1</inkml:trace>
  <inkml:trace contextRef="#ctx0" brushRef="#br0" timeOffset="2.50401E6">21872 3228 0,'0'18'16,"0"-1"-1,0 36-15,-17-35 16,17-1-1,0 19-15,-18-1 0,18-17 16,0-1 0,0 1-1,0-1 17,0 1-1,18-18 0,17 0-31,-17-18 31,-1 1-31,1-1 16,-18 1-16,0-1 16,0 0-1,0 1-15,0-1 16,0 0-1,0 1-15,-18 17 16,18-18 15,-17 0-31</inkml:trace>
  <inkml:trace contextRef="#ctx0" brushRef="#br0" timeOffset="2.50452E6">21855 3140 0,'0'-18'15,"17"0"1,1 1-1,0 17-15,-1 0 16,-17-18-16,18 18 16,-1 0 46,19 0-46,-19 0-1,1 18 1,-18-1 0,0 1-16,0 17 15,0 1 1,0-1-16,0-17 16,0-1-16</inkml:trace>
  <inkml:trace contextRef="#ctx0" brushRef="#br0" timeOffset="2.50481E6">21925 3792 0</inkml:trace>
  <inkml:trace contextRef="#ctx0" brushRef="#br0" timeOffset="2.50814E6">23107 2981 0,'0'35'16,"0"18"-16,0-18 15,0 71-15,0-70 16,0 34-16,0 18 15,0-35-15,0-18 16,0 1-16,0-19 16,0 1-16,0 0 15,0-1 17,18-17 14,-18-17-46,17-19 16,1 1-16,-18 17 16,35-34-1,-17 34 17,-1 0-17,1 18 1,0 0 31,17 0-32,-35 18 1,0 17 0,0-17-1,0-1 1,0 1-1,18 17-15,-1-35 63,1 0-47</inkml:trace>
  <inkml:trace contextRef="#ctx0" brushRef="#br0" timeOffset="2.50893E6">23830 3369 0,'-18'0'47,"1"0"-32,-18 0 1,17 0-16,-17 0 16,-1 0-1,19 0-15,-19 18 16,19-1-1,-1 19 1,1-1 0,17-18-1,0 1 17,0 0-17,17-18 1,1 0-1,17 0-15,18-36 16,-18 19-16,-35-1 16,18-17-16,0 17 62,-18 36 32,0 17-78,0 0-1,0 1-15,0-19 0,0 1 31,17 0 1,1-18-1,-1 0-15,1-18-1,-18 0 1,0 1-16</inkml:trace>
  <inkml:trace contextRef="#ctx0" brushRef="#br0" timeOffset="2.50985E6">24236 3440 0,'17'0'31,"1"0"1,0 0-17,-18 17 1,35-17 0,-17 0 15,-1 0-16,1 0-15,0 0 16,-1-17-16,-17-1 16,18 0 15,0 36 31,-18 17-46,0 18-16,35 0 16,-18 18-1,-17-18-15,0-18 16,0 0-16,0 0 16,0 1-16,0-19 15,0 1-15,0 0 16,0-1-16,0 1 31,0-1-31,0 1 47,-17-18-31,-1 0-1,-17 0-15,35-18 16,-18-17 15,18 18-15,0-19-16,0 19 31,36-36-31,-1 53 16,0-18-1,-17 18 1,-1-18-16,1 18 15,0 0-15</inkml:trace>
  <inkml:trace contextRef="#ctx0" brushRef="#br0" timeOffset="2.51058E6">23760 3210 0,'-18'-17'0,"18"-1"32,18 0-1,-1 18-16,-17-17 1,18-19-16,-1 36 16,1 0 46,0 0-31,-1 0-31,-17 18 16,0 0-16,0 17 16,0-17-1,0 17-15,0-17 16,0 17-16,0-18 31,0 19 16</inkml:trace>
  <inkml:trace contextRef="#ctx0" brushRef="#br0" timeOffset="2.51084E6">23530 3986 0</inkml:trace>
  <inkml:trace contextRef="#ctx0" brushRef="#br0" timeOffset="2.52019E6">22401 3492 0,'36'-17'78,"-19"17"-47,1 0 0,-18-18-31,18 18 16,-1 0-16,1-17 63,-1 17-17,1 0-46,17 17 32,-17-17-17,-18 18 1,0-1-16,0 1 16,18 0-16,-18-1 15,0 1 1,0 0-16,0-1 31,0 1-31,17-18 125,-17-35-94,0 17-31,18-17 16,0 17 0,-1 0 30,1-17-30,0 35 15,-1 0 1,1 0-1,-1 0 0,1 0-15,0 0-1,-1 0-15,1 35 32,-18-17-17,18 0-15,-18-1 16,0 1-1</inkml:trace>
  <inkml:trace contextRef="#ctx0" brushRef="#br0" timeOffset="2.52713E6">9790 14817 0,'-18'0'63,"0"0"-32,1 0-31,-1 0 16,0 17-1,-17-17 1,17 0-16,-34 0 16,-1 0-16,35 0 15,-35 18-15,35 0 16,-17-18-16,18 0 15,-36 17-15,35-17 16,-17 0 0,17 0-16,-17 0 15,0 18-15,17-18 16,-17 17 0</inkml:trace>
  <inkml:trace contextRef="#ctx0" brushRef="#br0" timeOffset="2.52783E6">9313 14746 0,'-17'35'47,"-1"-35"-31,0 53-16,-34 0 16,52-35-16,-18-18 15,-17 35-15,17 0 16,18-17-1,-35 0-15,35-1 16,-18-17 0,18 36-1,0-19 63,35 1-46,-17 0-32,0-18 15,-1 0-15,19 0 16,-19 0 0,1 17-16,-1-17 15,1 0 16,0 18-31</inkml:trace>
  <inkml:trace contextRef="#ctx0" brushRef="#br0" timeOffset="2.52882E6">7461 14552 0,'-35'18'31,"17"-1"-15,1 1-1,-1 17 1,18-17 0,0 17-1,0-17 1,0 17 15,0-17-15,18-18-1,-1 17-15,19 1 16,-19 0 0,1-18-1,17 0-15,-17 0 16,35 0-16,-18 0 16,0 0-1,18 0-15,-18-18 16,-17 18-16,17-18 15,-17 1-15</inkml:trace>
  <inkml:trace contextRef="#ctx0" brushRef="#br0" timeOffset="2.53036E6">7832 14623 0,'0'0'0,"-36"17"0,19-17 16,17 18-16,-18 0 15,0 17 1,18-18-1,0 1 1,0 0 0,18-18-1,0 0 1,-1 35-16,1-35 16,0 0-16,-1 0 15,1 0-15,17 0 16,1 0-16,-19 0 15,1-18 1,-1 18-16,-17-17 16,18-1-16,-18 0 15,0 1 1,0-1 0,0 1 46,0-1-62,0 53 94,0-17-79,0 17-15,0 0 16,0 18-16,0-35 16,0 17-1,18-17 1,17-18 31,-17 0-32,17-35 1,-17 17-16,-1-35 16,18 18-16,-35 17 15,18 0 1,-18-17-16,18 18 16,-1-1 15,1-17 0,0 52 32,17 19-48,-35-19 1,0 18-1,0-17 1,0 0 0,18-18 93,-1 0-93,1 0-16,-18-18 15,17 0 1,-17 1 0,18-1-16,0 18 15,-1 0 1,1 0-1,0 0 17,-1 18-32,-17-1 15,0 1 1,0 0-16,0-1 16,36 19-16,-36-1 15,0-17 1</inkml:trace>
  <inkml:trace contextRef="#ctx0" brushRef="#br0" timeOffset="2.53126E6">8714 14693 0,'0'-17'62,"-18"17"-30,0 0-32,1 0 15,-19 0 1,19 0-16,-1 17 15,18 1-15,0-1 16,0 1-16,0 17 16,0 1-1,18-36 32,-1 0-31,19 0-16,-1 0 15,-17 0 1,-1 0-16,1-18 16,0 0-16,-1-17 15,-17 17-15,0 1 63,0 34-32,0 36-31,0-17 16,0 17-16,0 17 15,0-17-15,0 0 16,0-18-16,0 1 16,0-1-16,0 0 15,0-17-15,0 17 16,0-17 15,0-1-31,0 1 16,-17-18-1,-1 0 1,0 0 0,1 0-16,-1 0 15,-17-18-15,35 1 16,0-1-1,0-35-15,0 35 16,17 1-16,19-36 16,17 35-16,35-35 15,-53 36-15,36-1 16,-36-17-16</inkml:trace>
  <inkml:trace contextRef="#ctx0" brushRef="#br0" timeOffset="2.53178E6">8396 14323 0,'18'-18'31,"17"18"-16,-17 0-15,-1 0 16,1 0-16,0 0 16,-1 0-1,1 0 1,-18 18 0,0-1-16</inkml:trace>
  <inkml:trace contextRef="#ctx0" brushRef="#br0" timeOffset="2.53251E6">7620 15681 0,'0'0'0,"-18"0"0,-17 0 16,17 0-16,1 18 15,17-1-15,0 19 16,0-1-1,0-18 1,17-17-16,1 18 16,53 35-1,-54-53 1,1 0-16,0 0 16,-1 0-16,1 0 15,17 0-15,0 0 16,18 0-16,-35-35 15,0-1-15,-1 19 16,19-18 0,-36 17-16,0-17 15,17 17-15,-17-35 16,0 35-16</inkml:trace>
  <inkml:trace contextRef="#ctx0" brushRef="#br0" timeOffset="2.53369E6">7885 15416 0,'0'53'16,"0"0"-16,0 0 16,17 0-16,-17 0 15,0-35-15,0 35 16,0-36-16,0 18 16,0-17-16,0 0 15,0-1 1,0 1-16,0 0 31,18-18 16,17-18-31,-17-17-16,17-18 15,-17 35-15,17-17 16,-35 17-16,18 18 15,17 0 1,-17 0 0,-1 0-1,1 0 1,-1 0 15,19 36 0,-36-19-15,0 1-16,17-1 47,1-17-16,0 0-15,-1 0-16,19-17 15,-19-1-15,1 1 16,-18-1 62,17 18-62,1 18-16,-18 17 15,18-18 64,-1-34-48,-17-18 0,18 17-15,0 18 46,17 0-46,-35 18-1,0 17 1,0-18 0,0 19-1,18-36 32,-1 0-47,1 0 16,-1-53-16,-17 0 15</inkml:trace>
  <inkml:trace contextRef="#ctx0" brushRef="#br0" timeOffset="2.53433E6">8678 15311 0,'0'17'16,"0"54"-16,18-1 15,-18-17-15,0 18 16,0-18-16,0 0 15,0 0-15,0-18 16,0-18-16,0 19 16,0-19-16,18-34 93,-18-19-93,0 19 16,17-18-16,1 17 16,0 0 15,-18 1 16,17 17-32,1 0 1,-18 17 0,0 1-1,0 17 17,0-17-1,-35-18-16,-1 0-15,-17 0 16</inkml:trace>
  <inkml:trace contextRef="#ctx0" brushRef="#br0" timeOffset="2.53459E6">8396 15452 0,'18'0'16,"-1"0"-16</inkml:trace>
  <inkml:trace contextRef="#ctx0" brushRef="#br0" timeOffset="2.53504E6">8449 15222 0,'-18'53'62,"1"-17"-62,-1-1 16,18-18 0,0 19-1</inkml:trace>
  <inkml:trace contextRef="#ctx0" brushRef="#br0" timeOffset="2.53563E6">8149 16175 0,'0'-18'15,"-17"18"1,-1 0 0,0 0-16,1 18 15,-19 35-15,36-18 16,-53 0-16,36 1 16,17-19-16,-18 19 15,1-36-15,-1 17 16,18 1-16</inkml:trace>
  <inkml:trace contextRef="#ctx0" brushRef="#br0" timeOffset="2.53598E6">7973 16175 0,'0'0'0,"17"0"0,1 0 16,35 35 0,-53-17-16,0-1 15,18 1-15,-18 0 16,17-1-16,-17 1 16,18-18-16,-18 18 15,0-1 1,0 1-16,18-18 0,-1 18 31,-17-1-31,18-17 16</inkml:trace>
  <inkml:trace contextRef="#ctx0" brushRef="#br0" timeOffset="2.5368E6">8414 16228 0,'-18'0'0,"-17"0"16,17 0-1,1 0-15,-19 17 16,1 19-16,17-19 15,1 19 1,17-19-16,0 1 16,0 0-16,0-1 31,0 1-15,17-1-1,1-17 16,17 0-31,-17 0 16,17-52 0,-17 16-16,-18 19 15,0-19 1,0 19-16,0-1 16,0 0-1,0 1 1,0 52 109,0-17-125,0 17 15,0-17-15,0 17 16,0-17 0,17-18-16,1 0 62</inkml:trace>
  <inkml:trace contextRef="#ctx0" brushRef="#br0" timeOffset="2.53731E6">8572 16245 0,'-17'0'62,"-1"0"-46,18 18 0,-17 17-1,17-17 1,0 0 0,0-1-16,0 1 15,0 0 16,0-1-15,17 1 0,1-18-1,-1 0 1,1 0 0,0 0-16,-1 0 15,1 0-15,0-18 16,-1-17-16</inkml:trace>
  <inkml:trace contextRef="#ctx0" brushRef="#br0" timeOffset="2.53768E6">8625 16016 0,'-17'0'15,"-19"0"1,19 0 0,-1 0-16,1 0 15,-1 0-15,0 18 16,1-18-16,17 17 16,-36 1-16,19-18 31</inkml:trace>
  <inkml:trace contextRef="#ctx0" brushRef="#br0" timeOffset="2.55533E6">23742 8449 0,'18'0'62,"17"-18"-30,-35 1-17,17 17 1,1-18-16,0-17 15,-1 17-15,-17-17 16,18-18 0,17-35-16,-35 53 0,18-18 15,0-53-15,-18 35 16,35 1 0,-17-19-16,-1 19 15,-17 17-15,0 0 16,18 18-16,-18-18 15,17 0-15,-17 35 16,0-17-16,0 17 16,18 1-1</inkml:trace>
  <inkml:trace contextRef="#ctx0" brushRef="#br0" timeOffset="2.55693E6">23918 6544 0,'0'0'0,"0"-35"0,0 17 15,18 18-15,-18-18 16,18 18 0,-18-17-16,17-1 47,1 18-32,0 0 16,17 0-15,-18 0 62,-17 35-62,0-17-1,0 0-15,0 17 16,0-17 0,0 17-16,0-17 15,-17-1 1,17 1-16,-18 0 16,1-18-16,-1 17 15,0 1-15,1-1 16,-1-17-1,0 0-15,1 0 16,-1 18-16,0-18 16,-17 18-1,53-18 126,17 0-125,-17 0-1,17 0-15,-17 0 31,17 0-15,-17 0 15,-1 17 1,-17 19 61,0-1-77,0 0-16,-17-17 31,-1-1-31,0 1 16,1 0-1,-1-18 1,0 0-16,1 0 16,-19 0-1,19 0-15,-19 0 16,19 0 0,-1 0-16</inkml:trace>
  <inkml:trace contextRef="#ctx0" brushRef="#br0" timeOffset="2.5581E6">24536 6456 0,'0'-18'31,"0"36"-31,-18-1 16,0 1-16,18 0 16,-17 35-16,-1-18 15,18-17-15,-17 17 16,17 0-16,-18 0 15,18 1 1,0-19-16,0 19 16,-18-19-16,1 1 15,17 0-15,0-1 141,35-70-125,-17 53-1,-1-35 1,1 35-16,-1-18 15,19 1 1,-19 17 0,1 0-1,0 0 17,-1 0-32,1 0 31,17 0-16,-17 0 1,-1 0 31,1 0-47,-18 17 16,0 1 15,0 17-31,0-17 15,0 17 1,-18-17 0,1-18-1,-1 17-15,1-17 16,-19 18-16,19-18 31,-1 0 0,0 0-31</inkml:trace>
  <inkml:trace contextRef="#ctx0" brushRef="#br0" timeOffset="2.55865E6">24853 6862 0,'0'17'62,"0"1"-46,0-1-16,0 1 15,0 0-15,18-18 16,-18 17 0,17-17-1,19 0 32,-19-17-31,1-1-16,0 0 15,35 1 1,-36-18 0</inkml:trace>
  <inkml:trace contextRef="#ctx0" brushRef="#br0" timeOffset="2.55908E6">25206 6491 0,'0'35'31,"0"18"-15,0-35-16,0 35 15,0-18-15,-18 18 16,18-18-16,0 1 16,0-19-1,-17 1-15,17 0 16,0-1-16,0 1 16</inkml:trace>
  <inkml:trace contextRef="#ctx0" brushRef="#br0" timeOffset="2.55943E6">25082 6826 0,'0'-35'16,"18"17"-1,17 18-15,-17 0 16,17 0 0,-17 0-1,17 0 1</inkml:trace>
  <inkml:trace contextRef="#ctx0" brushRef="#br0" timeOffset="2.55979E6">25012 6650 0</inkml:trace>
  <inkml:trace contextRef="#ctx0" brushRef="#br0" timeOffset="2.56865E6">17657 4957 0,'0'17'141,"0"18"-126,-18 18-15,0-53 16,18 36-16,0-1 16,-17 0-16,17-17 15,-18 17-15,18-17 16,0-1-1,-18 1 1,36-18 78,0 0-79,-18-18 1,17 18-16,-17-17 16,18 17-16,-18-18 15,18 18 1,-1-18-16,1 18 16,-18-17-16,17 17 15,1 0 1,0 0 46,-1 0-62,-17 35 63,0 0-32,0-17-15,0 0-16,-17-1 15,17 1-15,-18 0 16,0-1-16,1 1 31,-1-18-31,1 18 16,-19-18 15,19 0 0,-1 0 1</inkml:trace>
  <inkml:trace contextRef="#ctx0" brushRef="#br0" timeOffset="2.56918E6">17709 4974 0,'0'0'16,"18"-17"-16,17 17 16,-35-18-1,18 18-15,0 0 16,-1 0-16,1 0 15,0 0 1,-1 0 0,1 0-16,-1 0 15</inkml:trace>
  <inkml:trace contextRef="#ctx0" brushRef="#br0" timeOffset="2.56998E6">17392 5468 0,'0'-18'15,"18"18"1,-1 0-16,18 0 15,-17 0-15,0 0 16,35 0-16,-18-17 16,-17 17-16,-1 0 15,36-35-15,-35 35 16,17 0 0,-17 0-16,17 0 15,-17 0-15,-1 0 16,19 0-1,-19 0-15,18 0 16,-17 0 0,0 0-1,-1 0-15,1 0 16,0 0 0,-1 0-16,1 0 15</inkml:trace>
  <inkml:trace contextRef="#ctx0" brushRef="#br0" timeOffset="2.57079E6">17657 5609 0,'17'0'31,"18"0"-15,1-17-16,-19 17 15,19 0-15,-19 0 16,1 0-16,0 0 16,-1 0-1,1 0 79,-1 0-63,-17 35-15,0-18-1,0 19 1,0-1-16,-17-17 16,17-1-16,-18 1 15,18 17 1,-17 0 0,17-17-16,0 0 31,0-1 16</inkml:trace>
  <inkml:trace contextRef="#ctx0" brushRef="#br0" timeOffset="2.57121E6">17745 5856 0,'0'-18'16,"0"-17"-16,17 35 16,1-17-1,0 17-15,17-18 16,0 18-16,-35-18 15,35 18-15,1 0 16,-1-17 0,-17 17-16,-1 0 15,36 0 1,-35 0 0,0 0-16,-1 0 15,18-36 1,-17 36-1,0-17 1</inkml:trace>
  <inkml:trace contextRef="#ctx0" brushRef="#br0" timeOffset="2.57191E6">18433 5274 0,'0'18'63,"0"-1"-48,0 19-15,0 17 16,0-36-16,0 18 15,0-17-15,0 0 16,0 17-16,0-17 16,0-1-16,0 1 15,0 0-15,0-1 110,35-17-110,-17-35 15,52-36-15,-52 54 16,17-19 0,18-16-16,-18-1 15,0 35-15,1-17 16,-36 17-16,17-17 15,1 35 17</inkml:trace>
  <inkml:trace contextRef="#ctx0" brushRef="#br0" timeOffset="2.57875E6">19032 5433 0,'18'0'16,"0"0"-1,17 0 1,0-35-16,0 35 15,18-36 1,-17 36-16,-19-35 16,36 35-16,-17-18 15,-19 18-15,1 0 16,17 0-16,-17-35 16,-1 35-1,1 0 1,0 0-16,-1 0 31</inkml:trace>
  <inkml:trace contextRef="#ctx0" brushRef="#br0" timeOffset="2.57966E6">19438 5062 0,'35'18'79,"1"0"-79,-19-1 15,36 1-15,-18-18 16,1 53-16,-19-53 15,1 0 1,0 17-16,-1-17 31,1 0-15,-18 18 109,0 0-94,0-1 0,-18-17 1,18 18-32,-35-18 15,35 18 1,-18-1 0,18 1-1,-17-18 1</inkml:trace>
  <inkml:trace contextRef="#ctx0" brushRef="#br0" timeOffset="2.58321E6">20302 5151 0,'-17'-18'47,"-1"18"-16,0 0-16,18 18-15,-17-1 16,17 18 15,0-17-15,0 0 0,0-1-1,0 1 1,0 0-16,0-1 15,17 1 17,1-18-17,0 0 1,-1 0-16,1 0 16,0 0-1,-1 0 1,1 0-1,0 0 1,-1 0 31,1 0-47,-1 0 16,-17-18 15,0 1-16,0-1 1,0 0 0,0 1-1,0-1 1,0 0 0,0 1-1,-17 17 16,-1 0-31,-17-35 16,17 35 15,1 0 63</inkml:trace>
  <inkml:trace contextRef="#ctx0" brushRef="#br0" timeOffset="2.58367E6">20655 5221 0,'0'18'16,"0"-1"0,0 19-1,0-1-15,0 0 16,0 1-16,0-1 16,0-18-16,0 54 15,-17-36 1,17-17-16,-18-18 15,18 18 1</inkml:trace>
  <inkml:trace contextRef="#ctx0" brushRef="#br0" timeOffset="2.58612E6">20779 5027 0,'17'0'47,"36"0"-31,-35 0-1,-1 0-15,1 0 16,0 0 0,-1 0-1,1 18 48,-18 17-32,0-17-15,0 17-16,0-17 15,0-1 1,0 1-16,0-1 0,0 1 15,0 17-15,0-17 16,0 0 0,0-1-16,0 19 15,0-19 17</inkml:trace>
  <inkml:trace contextRef="#ctx0" brushRef="#br0" timeOffset="2.58675E6">20779 5186 0,'17'0'63,"1"0"-48,0 0 1,-1 0-16,18 0 15,-17 0 1,0 0 0,-1 0-16,1 0 15,0 0-15,-1 0 16,1 0 15,0 0 63</inkml:trace>
  <inkml:trace contextRef="#ctx0" brushRef="#br0" timeOffset="2.58754E6">21343 5009 0,'0'53'94,"0"-17"-79,0-19-15,0 1 16,0 0-16,0-1 16,18 18-1,-1-35 1,-17 18 0,18-18 109,0 0-125,-1 0 15,36-18-15,-35 18 16,-1-35-16,36 18 15,-53-1-15,36 0 16,-19-17-16,1 35 16,17-35-16,-17 17 15,-1 0-15,1 18 32</inkml:trace>
  <inkml:trace contextRef="#ctx0" brushRef="#br0" timeOffset="2.59683E6">20532 5733 0,'-18'0'15,"18"35"1,-18-35-1,18 18-15,-17-18 16,17 35-16,-18-18 16,18 1-16,0 0 15,-18-18-15,18 17 16,0 19 0,0-19-1,0 1-15,0 0 16,0-1-16,0 18 15,18-17 1,17 0 0,-35-1-16,18-17 15,-18 18-15,35-18 16,-17 0 15,17 0 0,-17 0-15,0 0-16,-1-18 16,1 1-1,-1-1-15,-17 0 16,0 1 0,0-1-16,0 1 15,0-1 32,0 0-31,0 1-1,0-1 1,-17 18-16,-1-35 16,1 35-16,-1-18 15,0 0 1,1 1-1</inkml:trace>
  <inkml:trace contextRef="#ctx0" brushRef="#br0" timeOffset="2.59735E6">20902 6085 0,'-18'18'47,"1"0"-47,-1 35 15,1-53-15,-1 0 16,-17 0-16,35 17 16,0 1 31,-18 0-32,36-18 48</inkml:trace>
  <inkml:trace contextRef="#ctx0" brushRef="#br0" timeOffset="2.59825E6">21131 5750 0,'0'0'0,"18"-17"16,0 17-16,17-18 16,-17 18-1,17 0 16,-18 0 1,-17 18-17,0-1 1,0 19 15,0-19-15,-17 1-16,-1-1 15,1 19-15,-1-36 16,18 17-16,-35 1 16,17 0-1,-17-18 1,17 17 15,0 1-31,1-18 16,17 18 93,0 17-93,35-18-1,18 1-15,-35 0 16,35-1-16,-36 1 16,36-18-1,-35 0 1,17 35-16,-17-35 16,-1 0-1,1 0 1</inkml:trace>
  <inkml:trace contextRef="#ctx0" brushRef="#br0" timeOffset="2.59913E6">20638 6421 0,'-18'17'16,"0"-17"-1,1 35-15,-1-17 16,-17 17 0,17 1-16,0-19 15,18 1-15,0 0 16,-17 17-16,17-17 15,0 17 1,17-18 0,-17 1-16,18 0 15,0-18 1,-1 17 0,1-17-1,0 0 1,17 0-16,-35-17 15,35-1-15,-17 0 16,-18 1-16,0-18 16,0 17-1,0-17 1,0 17 0,0 0-1,0-17-15,0 0 16,0 17 15,0 0-15</inkml:trace>
  <inkml:trace contextRef="#ctx0" brushRef="#br0" timeOffset="2.59958E6">20973 6720 0,'0'18'62,"0"0"-46,0 17-16,0-17 16,0-1-1,0 1 79</inkml:trace>
  <inkml:trace contextRef="#ctx0" brushRef="#br0" timeOffset="2.60058E6">21220 6491 0,'17'0'0,"1"0"47,-1 0-15,1 0-32,0 18 31,-1-1 0,-17 1-15,0 0-1,-17-1 1,-1 1-16,0 0 16,1-1-1,-1 1 1,36-18 140,-1 0-140,1 0 15,0 0-31,-1 0 31,1 18-15,-18-1-1,18-17 1,-18 18-16,0-1 31,0 1-15,0 0-16,0-1 31,0 1-31,0 0 16,0-1 15,-36-17 0,19 0-15,-19 0-16,19 0 16,-18 0-1,17 0 1,-17 0-16,-1 0 31</inkml:trace>
  <inkml:trace contextRef="#ctx0" brushRef="#br0" timeOffset="2.60151E6">21678 5768 0,'0'70'47,"0"1"-32,35 35-15,-17-36 16,17 19-16,-17-19 16,0-17-16,-18 18 15,0-54-15,0 19 16,0-19-16,0 1 15,0 17-15,35-17 16,-35 17-16,0-17 16,-18 17-1,18-17 1,-17 17-16,-1-17 16,0-1-16,18 18 15,-35-35 1,35 18 62</inkml:trace>
  <inkml:trace contextRef="#ctx0" brushRef="#br0" timeOffset="2.60472E6">22419 5891 0,'0'18'125,"0"17"-125,0-17 15,0 17-15,0-17 16,0-1 0,0 1-16,0 0 15,0-1 1,0 1-16,0 0 16,18-1-1,-1 1 1,1-18-1,0 18 1,17-18-16,-18 0 16,1 17-1,0-17-15,-1 0 16,1 0-16,0 0 16,-1 0-16,1 0 15,17-17-15,-35-1 16,36 0-16,-19 18 31,-17-17-31,0-1 31,0-17-15,0 17 0,0-17-1,0 17 1,0-17 15,0 17-15,0 1-1,-17-1-15,-1 18 16,-17-18-16,-1 1 16,19 17 15,-1 0-16,0 0 1,1 0 15,-19 0 1</inkml:trace>
  <inkml:trace contextRef="#ctx0" brushRef="#br0" timeOffset="2.61492E6">22648 6950 0,'18'-18'141,"17"-35"-141,1 0 15,-1 0 1,-18 0-16,-17 36 16,36-18-16,-19 17 15,-17 36 157,0 17-156,0 0-16,0 18 15,0-18-15,0 1 16,0 16-16,0-34 16,0 17-16,0-17 15,0 17-15,0-17 16,0 17 0,0-17-16,0-1 31,0 1-16</inkml:trace>
  <inkml:trace contextRef="#ctx0" brushRef="#br0" timeOffset="2.65596E6">17057 4445 0,'-18'0'15,"1"0"1,-19 0-1,-17 0 1,18 0-16,-18 0 16,-17 35-16,-1-17 15,-17 35-15,17-53 16,-35 53-16,36-18 16,-71 18-16,105-35 15,-52 17-15,0 18 16,18-36-16,-36 1 15,53 17-15,-53-17 16,35 0-16,-34 17 16,-19 18-16,18 0 15,-17-18-15,-1 18 16,18-18-16,-35 0 16,36 1-16,-1 17 15,-35 0 1,35-18-16,35-17 15,-17-1-15,17-17 16,19 35-16,16-17 16,-17 0-16</inkml:trace>
  <inkml:trace contextRef="#ctx0" brushRef="#br0" timeOffset="2.65681E6">14041 5221 0,'-18'18'62,"0"-1"-46,18 1-16,-53 17 15,36 1-15,-19-1 16,19-17-16,17 17 16,-18 0-16,-17-17 15,35-1-15,-18 19 16,1-1-1,-1-17-15,0 17 16,18-18 0,-35 19-1,35-19 17,35-17 46,-17 0-63,17 0 1,-17 0-16,17 0 16,-17 0-16,-1 0 15,19 0-15,-19 0 16,19 0-16,-19 0 15,19 0 1,-19 0-16,18 0 31</inkml:trace>
  <inkml:trace contextRef="#ctx0" brushRef="#br0" timeOffset="2.66133E6">12277 5062 0,'-18'0'47,"18"18"-1,0 0-46,-18 17 16,18-17 0,-17 34-1,17-34 1,0 17-16,-18 1 16,18-19-1,0 1 1,0 0-1,0-1-15,0 1 110,18-18-95,17 0 1,-17 0 15,17 0-15,-17 0 31,-1 0-32,1 0 1,-18 18 0,0-1 15,0 1-15,0-1-1,0 1 1,-18-18-16,18 18 15,-17-1-15,-1-17 16,0 18-16,1-18 16,-1 18-16,0-18 31,1 0-15,-1 0-1,0 0 16</inkml:trace>
  <inkml:trace contextRef="#ctx0" brushRef="#br0" timeOffset="2.66191E6">12347 5027 0,'0'-18'31,"35"18"-15,-17 0-16,17 0 15,-17 0-15,17 0 32,-17 0-32,17 0 15,-17 0-15,0 0 31,-1 0-15</inkml:trace>
  <inkml:trace contextRef="#ctx0" brushRef="#br0" timeOffset="2.6627E6">11589 5944 0,'35'0'32,"18"0"-32,0 0 15,0 0-15,0 0 16,17 0-16,1 0 15,-1 0 1,19-35-16,-19 17 16,18 18-16,0-17 15,1 17-15,17-18 16,-18-17-16,0 35 16,-35 0-16,70-18 15,-70 18-15,0 0 16,18-17-16,-36 17 15,36-36-15,-36 36 16,0 0-16,0-17 16,-17 17-16,0 0 15,-54 17 63</inkml:trace>
  <inkml:trace contextRef="#ctx0" brushRef="#br0" timeOffset="2.66339E6">11553 6809 0,'36'0'47,"-1"-36"-31,-17 19-16,35-54 15,-36 18-15,19 18 16,-19 0-16,-17-18 16,35 0-16,-17 18 31,-18-1-31,0 54 109,0 52-93,-18-17-16,1 53 16,-1-88-16,1 35 15,-1-18-15,18 18 16,-18-35-16,18-1 15,0 19-15,0-19 16,0 1 0</inkml:trace>
  <inkml:trace contextRef="#ctx0" brushRef="#br0" timeOffset="2.66402E6">12259 6473 0,'-18'18'47,"18"0"-32,-35-1-15,0 54 16,17-36-1,18-17-15,0 35 16,0-36 0,0 19-16,18-19 15,-1-17 32,1 0-31,0 0-1,-1 0 1,19-17-16,-36-1 16,0 0-1,0 1 1,0-1-16,0 1 16,0-1-1,0-17-15,0 17 16,0 0-16,0 1 15,-18-1-15,18 0 16,-18 18 15</inkml:trace>
  <inkml:trace contextRef="#ctx0" brushRef="#br0" timeOffset="2.66477E6">12471 6421 0,'17'0'0,"1"0"16,0 0-16,17 0 15,-17 0 17,-18 17-17,0 1 1,0 17 0,0 0-1,0-17 1,0 0-16,-18-1 15,0 1-15,1 0 32,-19 17-32,19-35 31,17 18-15,0-1 62,17-17-78,1 0 15,0 0-15,17 0 16,-17 0-16,17 0 16,18 0-16,-36 0 15,1 0-15,0 0 16,-1 0-16,1 0 15</inkml:trace>
  <inkml:trace contextRef="#ctx0" brushRef="#br0" timeOffset="2.6657E6">12929 6368 0,'18'0'32,"0"0"-17,-1 0 1,1 0-16,0 0 15,-1 0 32,-17 17-15,0 1-32,0 0 15,0 17 1,0-18-1,-17-17 1,17 18-16,-18 0 31,0-18 63,18 17-47,36-17-31,-19 0-16,18 0 15,1 0-15,34 18 16,-34 0-16,-19-18 15,1 0-15,-1 0 32,1 0-17,-18 17 1,0 1 0,0 0-1,0-1 1,-18 1-16,1 17 15,-18-17-15,17-1 16,-17 1-16,-1 0 16,1-18-16,17 17 15,1-17-15,-18 0 16,17 0-16,0 0 16,1 0 15,-19 0-16,19 0-15</inkml:trace>
  <inkml:trace contextRef="#ctx0" brushRef="#br0" timeOffset="2.66752E6">13370 4727 0,'0'0'0,"-17"-17"0,-54-19 0,36 36 16,-18-35 0,0 17-16,-18 1 15,1 17-15,17-18 16,0 0-16,0 18 15,0 0-15,0 0 16,0 0-16,18 0 16,-35 0-16,-1 18 15,18-18-15,-35 18 16,0 17-16,-18 0 16,0-17-16,53 35 15,0-53-15,-70 17 16,17 36-16,53-35 15,-35 35-15,35-18 16,-18-17-16,36 17 16,-18-17-16,18 35 15,-36-36-15,36 36 16,0-35-16,-18 35 16,-35 0-16,35 0 15,17 0-15,-34 35 16,35 0-16,-54 18 15,54-53 1,17 70-16,-34-17 16,34-35-16,0 17 15,1-35-15,17 17 16,0-34-16,0 16 16,0 1-16,0-35 15,0 35-15,0 0 16,0-36-16,0 72 15,35-1-15,-17-18 16,34 36-16,-34-53 16,17 0-16,18 53 15,-35-53-15,17 0 16,-17-18-16,35 36 16,0-1-16,-36-52 15,36 35-15,0 0 16,-18-18-16,54 18 15,-36-36-15,-1 36 16,1-35-16,36 35 16,-37-35-16,37 34 15,-36-34-15,17 0 16,36 35-16,-53-53 16,53 17-16,-71-17 15,18 0 1,53 0-16,-36 0 15,-17 0-15,18 0 16,17 0-16,-17 0 16,17-17-16,-18 17 15,1-18-15,-18 18 16,-18-18-16,36-17 16,-18 35-16,-36-35 15,71 17-15,-17-35 16,-18 36-16,17-36 15,-34 0-15,52-18 16,-35 1-16,17 17 16,-34 0-16,-1-18 15,-18 36-15,19-18 16,-1-17-16,-17 17 16,-1 0-16,1 0 15,0-18-15,-1 18 16,-17-17-16,36 17 15,-36-18-15,0 18 16,0 0 0,0 1-16,0-1 15,0 17-15,0 19 16,0-19-16,0 1 16,0-18-16,-18 0 15,18 0-15,-35 0 16,35 1-16,-18 16 15,-17-34-15,-1-1 16,36 36-16,-35-36 16,-18 1-16,53 17 15,-35-35-15,0 70 16,17-52-16,-17-1 16,-18 18-16,35 18 15,-17-36-15,35 36 16,-53-36-16,18 1 15,-1 35-15,19 17 16,17-17-16,-53-1 16,53 19-16,-18-1 15,1 0-15,-19-17 16,19 0 0,-1 17-1,0 1 1</inkml:trace>
  <inkml:trace contextRef="#ctx0" brushRef="#br0" timeOffset="2.71415E6">14534 6421 0,'-17'0'47,"-18"0"-16,35 35-15,0-18-1,0 19-15,-18-19 0,18 36 16,-18 36-1,18-54-15,0 0 16,0 36-16,0-36 16,0 35-16,0 19 15,0-36-15,0 17 16,0 1-16,0-1 16,0 18-16,0-35 15,0 18-15,0-36 16,0 18-16,0 18 15,0-36-15,0 18 16,0 0-16,0 0 16,0 0-16,0 17 15,0 1-15,0-1 16,36 18-16,-36-17 16,17 17-16,1 18 15,-18-18-15,0 0 16,35-17-16,-17 0 15,-18 17-15,17-18 16,-17 1-16,18-18 16,-18 0-16,18 0 15,-18 17-15,17 1 16,-17 17 0,18-53-16,-18 36 15,18-1-15,-18 54 16,0-18-16,0-36 15,0 1-15,0-1 16,0 1-16,0-1 16,0-17-16,0 0 15,0 0-15,0 0 16,0 0-16,17 18 16,-17-19-16,0 1 15,0 0-15,0 0 16,0 0-16,0-35 15,0 17-15,0-17 16,0 17-16,0 0 16,0-17-1,0 35 1,0-36 0,0 19-16,0-1 15,0-17 1,0 17-16,0-18 31,0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0-06T03:51:04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2258 3722 0,'0'17'125,"0"36"-125,0-35 15,0 35-15,0-18 16,0 0-16,0-17 16,0 17-16,0-17 15,0 35-15,0 0 16,0-35-1,0 34 1,0-16 0,0-19-16,0 19 15,0-1-15,0 18 16,0 0-16,0 0 16,0-36-1,0 36-15,0 0 16,0-35-16,0 35 15,0 0-15,0-18 16,0 35-16,0-17 16,0 0-16,0 0 15,0-18-15,0 18 16,0 18-16,0-18 16,0-18-16,0 36 15,0-18-15,0 17 16,0-35-16,0 1 15,0-1-15,0 18 16,0-18-16,0 18 16,0-18-16,0 1 15,0 17-15,0-1 16,0-16-16,0-1 16,0 18-16,0-18 15,0 0-15,0 18 16,0-17-1,0 17-15,0 0 0,0-36 16,0 36 0,0 0-16,0-18 15,0 18-15,0-18 16,-18 1-16,0 17 16,18 0-16,-17 0 15,17-18-15,0 18 16,-18 17-16,18-52 15,0 17-15,-17 18 16,17-18-16,0 18 16,0-35-16,0 52 15,0-17-15,0 0 16,-18 0-16,18-18 16,0 18-16,-18 0 15,1 18-15,17-53 16,0 17-16,0-18 15,0 1-15,-18 0 16,18-1-16</inkml:trace>
  <inkml:trace contextRef="#ctx0" brushRef="#br0" timeOffset="2679.6032">2258 3704 0,'0'-17'78,"17"17"-62,19 0-16,-1 17 16,0-17-16,18 0 15,-35 18-15,35-18 16,0 17-16,17-17 16,-17 0-1,0 18-15,0 0 16,0-1-16,17-17 15,-17 0-15,-17 0 16,17 0-16,17 0 16,-35 0-16,1 0 15,17 0-15,-18 0 16,0 0-16,0 0 16,1 0-1,17 0-15,-18 0 16,0 0-16,18 0 15,18 0-15,-36 0 16,0 0-16,18 0 16,0 0-16,0 0 15,-18 0-15,0 0 16,18 0-16,-17 0 16,17 0-16,-36 0 15,36 0-15,-18 0 16,-17 0-16,35 0 15,-35 0-15,17 0 32,-17-17-32,17 17 15,-18 0 1,19 0 0,-1 0-1,-17 0-15,-1 0 16,19 0-16,-1 0 15,-18 0 1,1 0-16,0 0 16,17 0-1,-17 0-15,-1 0 16,-17-18-16,18 18 16,0 0-1,17 0 1,-17 0-16,17 0 15,-18 0 1,1 0-16,0 0 16,-1 0 15,19 0 31,-19 0-46,19 0 31,-36 18 47,0-1-94,0 19 15,0-1-15,0 0 16,0-17-16,0 35 16,0 0-16,0 0 15,0 17-15,0-35 16,0 71-16,0 0 15,0-35-15,0 17 16,0 18-16,0-36 16,0 18-16,0-35 15,0 0-15,0 0 16,0-35-16,0 35 16,0-36-16,0 19 15,0-19-15,0 19 16,0-1-1,0 0-15,0 18 16,0-18-16,0 18 16,0 0-16,0 0 15,0-18-15,0 36 16,0-18-16,0 17 16,0-17-16,0-17 15,0-1-15,0 18 16,0-18-16,0 18 15,0-18-15,0 0 16,0 18-16,0 18 16,0-18-16,0 0 15,-18 17-15,18-34 16,-35 34-16,-1 1 16,36-36-16,0 36 15,0-1-15,0 18 16,-35-52-16,35 69 15,-18-87-15,18 35 16,0-18-16,0 18 16,0-18-1,0-17 1,0 35-16,0-35 16,-17 35-16,17-36 15,0 18-15,-35 1 16,35-19-16,0 1 15,0 0-15,0 17 16,0-17-16,0-1 16,0 19-16,0-19 15,-18 1-15,18 17 16,0-17-16,-18-1 16,18 19-16,0-1 15,0-17-15,-17 17 16,17-18-16,0 19 15,-18-19-15,18 1 16,0 0-16,0-1 16,0 1-16,-18 17 15,1-35 63,-1 0-62</inkml:trace>
  <inkml:trace contextRef="#ctx0" brushRef="#br0" timeOffset="4438.9842">2028 7638 0,'0'17'47,"0"1"-32,0 0 1,18-1 0,17 1-1,-17-1-15,0-17 16,35 36 0,-36-19-16,36 1 15,-18 0-15,18-1 16,-35 1-16,53 0 15,-36-18-15,0 35 16,36-17-16,-54-18 16,36 0-16,0 17 15,-35-17-15,35 0 16,-36 0-16,36 0 16,-17 0-16,-1 0 15,18 0-15,0 0 16,-18 0-16,35 0 15,1 0-15,0 0 16,-1 0-16,-17 0 16,18 0-16,-19 0 15,1 0-15,-17 0 16,17 0-16,0 0 16,-36 0-1,36 0-15,0 0 0,0 0 31,17 0-31,-52 0 16,17 0-16,-17 0 16,0 0-16,35 0 15,-18 0 1,-17 0 0,-1 0-16,1-17 15,17 17-15,0 0 16,36 0-1,-36 0 1,0 0-16,1 0 16,-19 0-1,19 0-15,-19 0 16,1 0 0,0 0-16,-1 0 15,1 0 48,-1 0-16,1 0-1,0-53-30</inkml:trace>
  <inkml:trace contextRef="#ctx0" brushRef="#br0" timeOffset="5302.7854">3122 2364 0,'-18'0'47,"18"17"-15,0 19-32,0-1 15,-17 18-15,17 0 16,0-36-16,0 19 15,0 16-15,0-16 16,0 17-16,0-36 16,0 1-1,0 0 1</inkml:trace>
  <inkml:trace contextRef="#ctx0" brushRef="#br0" timeOffset="6486.9726">3087 2417 0,'0'-18'31,"17"0"-31,-17 1 16,18-1 0,0 18 15,-1-18-16,-17 1 17,18 17 15,0 0-32,-1 17 1,19 19-1,-36-1 1,17-35 0,-17 18-16,0-1 15,0 18-15,0-17 47,0 0-31,0-1-16,0 1 15,-17 0-15,-1-1 16,0 1-16,-17 0 31,35-36 110,0 0-141,35 18 16,-17 0-16,17 0 15,-17 0-15,17 0 16,-17 0-16,-1 0 15,1 0-15,0 0 16,-1 0 0,1 0-1,0 18 1,-18 0 31,0-1-47,0 1 15,0-1-15,-18 1 16,0 0 0,-17 17-16,17-17 15,-17-18 1,-18 17 0,36 1-16,-1-18 15,-35 18-15,35-18 16,1 0-16,-19 0 15,19 17-15,-1-17 16</inkml:trace>
  <inkml:trace contextRef="#ctx0" brushRef="#br0" timeOffset="7375.316">3598 2593 0,'0'35'78,"0"0"-62,0-17-16,0 17 16,0-17-1,0 0 1,36 17 31,-19-35-32,19 0 1,-19 0 0,1 0-16,17 0 31,-17 0-31,-18-35 16,0 17-1,0-17 1,0 17-1,0-17 1,-18 35 0,0-35-1,1 17 1,-1 0-16,1 18 16,-1-17-1,0 17 1</inkml:trace>
  <inkml:trace contextRef="#ctx0" brushRef="#br0" timeOffset="7991.8043">3634 2417 0,'0'0'0,"17"0"47,-17-18-47,18 18 31,0 0-31,-1 0 15,1 0 17,-1 0-17,1 0 1,-18 35 0,0 0-1,0-17-15,18 17 16,-18-17-16,0 0 15,0-1 1,17 1-16</inkml:trace>
  <inkml:trace contextRef="#ctx0" brushRef="#br0" timeOffset="8325.267">3598 2963 0,'36'-17'109,"34"-19"-109</inkml:trace>
  <inkml:trace contextRef="#ctx0" brushRef="#br0" timeOffset="9112.9984">4039 2681 0,'18'0'94,"0"0"-78,-1 0 15,-17 18-31,0-1 15,0 19-15,0-19 32,18-17 46,0 0-63,-1 0-15,18-35 16,1-18-16,17 18 16,-53 17-16,35-17 15,-17 35 1,-1 0 62,-17 35-78,0 0 16,0-17-16,0 17 15,0-17-15,0 17 16,0-17 0,18-18 77,17-71-93,-17 18 16,17 18-16</inkml:trace>
  <inkml:trace contextRef="#ctx0" brushRef="#br0" timeOffset="10263.3717">4568 2311 0,'0'53'63,"0"-18"-48,0 18-15,0 0 16,0-36-16,-17 36 16,17 0-16,0-18 15,0-17-15,0 0 16,-18 35-16,18-36 15,0 1 1,0-36 62,0 1-78,18-1 16,-1-17-16,1 35 15,-18-36-15,18 36 16,-18-17-16,17 17 94,-17 17-79,0 1-15,0 17 16,0 1-16,0-19 16,0 1-16,18-18 15,-18 18 1,18-18 0,-1 0-1,19 0 1,-1-36-16,-17 19 15,17-19-15,-18 19 16,1-1 0,-18-17-1,35 17 1,-35 53 93,0 1-93,0-1-16,18-35 16,-18 18-1,18-1 1,-1-17-1,1 0 32,0 0-47,-1 0 16,1-17-16,-18-1 16,0-17 15,0 17-16,0-17 32,-35 17-31,17 18 0,0-17-1</inkml:trace>
  <inkml:trace contextRef="#ctx0" brushRef="#br0" timeOffset="10647.1097">4939 2452 0,'18'0'94,"-18"17"-79,0 1 1,0 0-16,-18-1 16</inkml:trace>
  <inkml:trace contextRef="#ctx0" brushRef="#br0" timeOffset="11175.7073">5098 2011 0,'0'17'63,"0"1"-48,0 0-15,0-1 32,0 1-17,0 0 1,0-1-1,0 1 48</inkml:trace>
  <inkml:trace contextRef="#ctx0" brushRef="#br0" timeOffset="12074.5737">3369 3228 0,'-53'18'62,"35"17"-46,1 0-16,-18-17 15,17 17-15,18 0 16,0-17 0,0 17 15,0-17-15,18-18-1,17 0 1,0 0-16,0 0 15,1-18-15,-1 18 16,0-17 0,0-1-16,-17 0 93,-18 1-93,35-1 16,1 0-16,-1-17 16</inkml:trace>
  <inkml:trace contextRef="#ctx0" brushRef="#br0" timeOffset="12488.1057">3863 3140 0,'0'17'46,"0"1"-46,-18 53 16,18-36 0,0-18-16,0 19 15,0-19-15,0 36 16,0-35 0,0 17-16,0-17 15,0-36 79</inkml:trace>
  <inkml:trace contextRef="#ctx0" brushRef="#br0" timeOffset="13039.1634">3757 3104 0,'18'0'62,"-1"0"-46,36 0-16,-35 0 16,17 0-1,-17 0-15,17 0 16,0 0-1,-17 0-15,0 0 16,-1 0 0</inkml:trace>
  <inkml:trace contextRef="#ctx0" brushRef="#br0" timeOffset="14784.7516">2222 4163 0,'53'0'62,"-17"0"-62,-19 0 16,36 0-16,18 0 16,-36 0-16,36 0 15,-18 0-15,17 0 16,-17 0-16,0 0 16,-18 0-16,1 0 15,-1 0-15,0 0 16,-17 0-16,35-18 15,-36 18-15,19 0 16,-1-17-16,-18 17 16,1 0-16,17 0 15,18 0-15,0 0 16,-18 0-16,18 0 16,-35 0-16,35 0 15,-35 0-15,34 0 16,-16 0-16,-1 0 15,18 0-15,0 0 16,-35 0-16,34 0 16,-34 0-16,17 0 15,18 0 1,-17 0-16,16 0 16,-34 0-16,17 0 15,18 0-15,-35 0 16,17 0-16,1 0 15,-1 0-15,-18 0 16,36 0-16,-35 0 16,35 0-16,0 0 15,-18 0-15,0 17 16,18-17-16,-35 0 16,35 0-16,-36 0 15,19 0-15,-19 0 16,19 0-1,-19 0 17,19 0-17,-19 0 1</inkml:trace>
  <inkml:trace contextRef="#ctx0" brushRef="#br0" timeOffset="16153.1626">2275 4516 0,'0'17'31,"18"-17"-15,-18 18-16,35-18 15,1 0-15,17 0 16,17 17-16,1-17 15,34 36-15,-16-36 16,34 0-16,-52 0 16,17 0-16,0 0 15,-17 0-15,-18 0 16,-18 17-16,35 1 16,-52-18-16,53 0 15,-36 0-15,18 0 16,-36 0-16,19 0 15,17 0 1,-18 0-16,0 0 16,18 0-16,-18 0 15,1 0-15,-1 0 16,0 18-16,18-18 16,-35 0-16,35 0 15,-18 0-15,0 0 16,-17 0-16,35 0 15,-18 0-15,0 0 16,18 0-16,-17 0 16,16 0-16,-34 0 15,0 0-15,-1 0 16,1 0-16,0 0 16,-1 0-1,1 0-15,0 0 16,-1 0-1,1 0 1,-1 0-16,1 0 16,0 0-1,17 0 1,-17 0 0,-1 0-16,19 0 15,-19 0-15,1 0 16,0 0-1,-1 0 1</inkml:trace>
  <inkml:trace contextRef="#ctx0" brushRef="#br0" timeOffset="17255.1847">2205 5062 0,'35'0'15,"-17"0"1,35 0-16,0 0 16,-18 0-16,18 0 15,35 36-15,-17-36 16,17 0-16,0 0 15,18 17-15,-36-17 16,19 0-16,-19 0 16,36 0-16,-36 0 15,1 0-15,-18 0 16,17 0-16,-17 0 16,-17 0-16,17 0 15,17 0-15,-17 0 16,-35 0-16,35 0 15,0 0-15,-1 0 16,-16 0-16,-1 0 16,0 0-16,1 0 15,-19 0-15,36 0 16,-35 0-16,17 0 16,-17 0-1,17 0-15,18 0 16,-18 0-16,18 0 15,-35 0-15,35 0 16,0 0 0,-36 0-16,18 0 15,-17 0-15,17 18 16,-17-18-16,17 0 16,1 0-16,-1 0 15,-17 0-15,-1 0 16,18 0-16,-52 0 94</inkml:trace>
  <inkml:trace contextRef="#ctx0" brushRef="#br0" timeOffset="18280.8937">2346 5521 0,'-18'0'31,"18"18"-31,18-18 16,53 0-16,-19 17 15,37 19-15,-1-19 16,71 1-16,-1-1 16,-17 19-16,1-36 15,-19 0-15,0 0 16,-52 0-16,0 0 15,-36 0-15,18 0 16,-18 0-16,0 0 16,18 0-16,0 0 15,-18 0-15,18 0 16,0 0-16,18-18 16,-53 18-1,34 0-15,1 0 16,-17 0-16,-1 0 15,-17 0-15,17 0 16,-18 0-16,36 0 16,-17 0-1,-19 0-15,36 0 16,-35 0-16,17 0 16,-17 0-16,17 0 15,-17 0-15,-1 0 16,1 0-1,0 0-15</inkml:trace>
  <inkml:trace contextRef="#ctx0" brushRef="#br0" timeOffset="19393.0134">2328 6068 0,'0'0'0,"0"35"31,18-35-31,17 0 15,-17 0-15,52 18 16,-34-18-16,34 17 16,36 1-16,0 17 15,-35 1-15,70-36 16,-36 0 0,-34 0-16,17 17 15,-17-17-15,52 0 0,-17 0 16,-18 0-1,-17 0-15,-1 0 16,1 0-16,17 0 16,-35 0-16,0 0 15,-18 0-15,36 0 16,-36 0-16,18 0 16,-18 0-16,18 0 15,0 0-15,-35 0 16,17 0-16,-17 0 15,17 0-15,-17 0 16,-1 0-16,18 0 16,-17 0-16,0 0 15,17 0-15,18 0 16,-35-35 0,-1 35-1,1 0 1,-53 0 93,-18 18-109</inkml:trace>
  <inkml:trace contextRef="#ctx0" brushRef="#br0" timeOffset="20433.0779">2170 6597 0,'52'18'31,"54"-1"-15,-70-17-16,52 0 16,-35 18-16,53 0 15,-36-1-15,36-17 16,-35 0-16,17 0 16,0 0-1,-18 0-15,-17 0 16,0 0-16,0 0 15,-18 0-15,18 0 16,-17 0-16,-1 0 16,18 0-16,0 0 15,-36 0-15,36 0 16,0 0-16,0 0 16,18 0-16,-36 0 15,18 0-15,0 0 16,-18 0-16,18 0 15,-18 0-15,1 0 16,-1 0-16,-17 0 16,17 0-16,-18 0 15,19 0 1,-19 0-16,19 0 16,-19 0-16,1 18 15,17-18-15,-17 17 16,-1-17-16,19 0 15,-1 0-15,-17 0 16,-1 0-16,-17 18 78,0 0-47,0-1-15</inkml:trace>
  <inkml:trace contextRef="#ctx0" brushRef="#br0" timeOffset="21432.6541">2381 7073 0,'18'0'31,"0"0"-31,-1 0 16,18 0-16,18 0 15,0 0-15,18 0 16,17 0 0,36 0-1,-1 0-15,18 0 16,-53 0-16,18 0 15,-18 0-15,-17 0 16,35 0-16,-18 0 16,-53 0-16,18 0 15,18 0-15,-18 0 16,17 0-16,1 0 16,-18 0-16,0 0 15,-1 0-15,-16 0 16,17 0-16,-18 0 15,0 0-15,-17 0 16,17 0-16,-17 0 16,-1 0-16,1 0 15,0 0-15,17 0 16,0 0 0,0 0-1,-17 0-15,17 0 16,-17 0-1,17 0 1,-17 0 0</inkml:trace>
  <inkml:trace contextRef="#ctx0" brushRef="#br0" timeOffset="22491.365">2222 7444 0,'18'17'15,"35"-17"1,-35 0-16,35 0 16,0 0-1,-18 0-15,35 18 16,-17-18 0,0 0-16,35 35 15,-17-35-15,0 18 16,-1-18-16,1 17 15,17-17-15,-35 0 16,17 18-16,18 17 16,-35-35-16,18 0 15,-1 0-15,-17 0 16,18 18-16,-53-18 16,17 18-16,0-18 15,0 17-15,-17-17 16,17 0-16,1 0 15,17 0-15,-1 0 16,-16 0-16,17 0 16,0 0-16,17 0 15,-17 0-15,-18 0 16,18 0-16,-17 0 16,-19 0-16,18 18 15,-17-18-15,0 0 16,17 0-1,-17 0 17,-1 0-1,1 0-15,0 0 15</inkml:trace>
  <inkml:trace contextRef="#ctx0" brushRef="#br0" timeOffset="33111.7215">17551 1182 0,'17'17'47,"-17"1"-31,0 53-16,0-18 15,0 17-15,0 1 16,0-1-16,0-17 15,0 0-15,0 0 16,0 0-16,0 17 16,0-17-16,0 0 15,0-35-15,0 35 16,0-18-16,0 18 16,0-18-16,0 1 15,0-1 1,18 18-16,-18 0 15,0 0 1,0-18 0,0 18-16,0 0 15,-18 0-15,18-18 0,0 0 16,-17 0 0,17-17-16,0 0 15,-18 17-15,18-17 16,0-1 15</inkml:trace>
  <inkml:trace contextRef="#ctx0" brushRef="#br0" timeOffset="34872.3147">17568 1252 0,'0'-17'16,"18"-1"15,0 18 0,-1 0-31,19 0 16,-1 0 0,35 0-16,-34 0 15,-1 0-15,18 0 16,0 0-16,17 0 15,-34 0-15,17 0 16,-1 0-16,1 0 16,0 0-16,-17 0 15,16 0-15,-34 0 16,35 0-16,0 0 16,0 0-16,0 0 15,0 0-15,17 0 16,18 0-16,-35 0 15,0 0-15,0 0 16,-18 0-16,-17 0 16,17 0-16,1 0 15,-19 0-15,36 0 16,0 0-16,0 0 16,0 0-16,35 0 15,18 0 1,-18 0-16,0 0 15,1 0-15,-19 0 16,18 0-16,-17 0 16,-18 0-16,0 0 15,-36 0-15,19 0 16,-19 0-16,19 0 16,-19 0-16,18 0 15,-17 0-15,35 0 16,-35 0-16,35 0 15,-18 0-15,0 0 16,18 0-16,-35 0 16,17 0-16,-17 0 15,35 0-15,-36 0 16,18 0-16,-17 0 16,17 0-16,1 0 15,17 0-15,-18 0 16,-18 0-16,19 0 15,-1 0-15,0 0 16,-17 0-16,0 0 16,-1 0-16,1 0 47,-1 18 62,-17 17-109,0 18 16,0 0-16,0-18 15,0 36-15,0-18 16,0 0-16,0-1 15,0 1-15,36 0 16,-36 0-16,0 0 16,0 0-16,0 0 15,0 17-15,17 19 16,-17-36-16,0-1 16,0 19-1,0-36-15,0 1 0,0 17 16,0-1-1,0-34-15,0 35 16,0 0-16,0-35 16,0 34-16,0-34 15,0 17-15,0-17 16,18 17-16,-18-17 16,0 17-1,18 1 1,-18-19 46,0 1-30</inkml:trace>
  <inkml:trace contextRef="#ctx0" brushRef="#br0" timeOffset="36489.445">17586 2858 0,'18'0'31,"-1"0"0,1 0-15,0 0-16,-1 0 15,18 0-15,1 0 16,17 0-16,0-18 16,35 18-16,-18 0 15,19 0-15,-19 0 16,54 0-16,-54 0 15,36 0-15,-36 0 16,1 0-16,0 0 16,-1 0-16,1 0 15,-1 0-15,18 0 16,-17 0-16,0 0 16,17 0-16,-18 0 15,19 0-15,-19 0 16,1 0-16,-1 0 15,-17 0-15,18 0 16,-18 0-16,-18 0 16,18 0-16,-18 0 15,0 0-15,1 0 16,16 0 0,-16 0-16,-1 0 15,-17 0 1,35 0-16,-36-18 15,19 18-15,-19 0 16,1 0-16,17 0 16,0 0-16,-17 0 15,0 0-15,-1 0 16,1 0-16,0 0 16,17 0-16,0 0 15,-17 0 1,-1 0-16,1 0 15,17 0-15,1 0 16,-19 0-16,19 0 16,-1 0-16,18 0 15,0 0-15,-36 0 16,36 0-16,0 0 16,-35 0-16,35-17 15,-18 17 16,-17-18-31,-1 18 16,1 0 0,-1 0-1,1 0 1,0 0 0,-1 0 15,1 0 31,17 0-46,1 18-16</inkml:trace>
  <inkml:trace contextRef="#ctx0" brushRef="#br0" timeOffset="38456.6928">21819 1482 0,'0'53'47,"0"0"-47,0-36 16,0 18-16,0 1 15,0-1-15,0 0 16,0 18-16,0-18 15,0-17 1,0 17-16,0-17 0,0 0 16,0 17-1</inkml:trace>
  <inkml:trace contextRef="#ctx0" brushRef="#br0" timeOffset="39367.7649">21855 1552 0,'0'18'78,"17"17"-63,-17-17-15,18-1 16,0 19-16,-1-19 16,-17 1-16,18 17 15,-18-17 1,17 0 0,1-18 62,35 0-31</inkml:trace>
  <inkml:trace contextRef="#ctx0" brushRef="#br0" timeOffset="39935.104">22172 1482 0,'0'0'0,"-18"17"0,-17 1 16,35 0-16,-35 35 16,17-18-16,-17-18 15,17 36-15,18-35 16,-17-18-16,17 35 15,-18-35 1,18 18 0,0 0-1,-18-1 1,36-17 31,17 0-32,1-17 1</inkml:trace>
  <inkml:trace contextRef="#ctx0" brushRef="#br0" timeOffset="40606.3232">22260 1464 0,'0'18'94,"0"35"-94,0-18 15,0 0-15,0 18 16,0-18 0,0-17-16,0 0 15,0-1 1,0 1-16,0 0 16,0-1-16,0 1 15,0-1 1,0 1 15</inkml:trace>
  <inkml:trace contextRef="#ctx0" brushRef="#br0" timeOffset="43035.5038">22560 1552 0,'0'18'31,"0"52"-31,0-17 16,0 18-16,0-18 15,0 0-15,0-18 16,0 0-16,0 1 16,18-1 15,-1-35 16,1-18-47</inkml:trace>
  <inkml:trace contextRef="#ctx0" brushRef="#br0" timeOffset="44063.911">22507 1588 0,'0'-18'15,"18"0"1,-18 1 0,17-1-1,1 18-15,-18-35 16,18 35-16,-1-36 15,1 19 1,0-1 15,-1 18 32,1 0-32,-18 18-15,0 17-1,0-17 1,0 17-16,0-17 16,0-1-16,0 1 15,-18-18-15,18 35 16,-17 0-16,-1-35 15,18 18 1,-18 0-16,1-1 16,-1-17-1,0 0 32</inkml:trace>
  <inkml:trace contextRef="#ctx0" brushRef="#br0" timeOffset="44726.8429">23089 1482 0,'0'53'15,"0"0"1,-17-18-16,17 0 15,0 18-15,0-18 16,0 1-16,-18-19 16,18 1-16,0-1 15,0 1-15,-18 0 16,18-1 0,0 1 46,36-18-31,-19 0-31,36 0 16,-35 0-16,17 0 16,0-18-16,18 1 15,-17-1 1,-1 0-1,0 1 1,0-1 15</inkml:trace>
  <inkml:trace contextRef="#ctx0" brushRef="#br0" timeOffset="45162.8503">23583 1535 0,'0'35'16,"-17"18"-16,17-18 16,-18 0-16,-17 18 15,35 0 1,-18-18-16,0 1 15,1-19-15,-1 36 16,18-35 31,0-36 0,18-52-47</inkml:trace>
  <inkml:trace contextRef="#ctx0" brushRef="#br0" timeOffset="45615.2409">23583 1588 0,'35'0'47,"-35"17"-47,18 1 16,-18 35-16,0-36 15,18 19-15,-18-1 16,0-17 0,0-1-1,0 1-15,0-1 16,0 1 46</inkml:trace>
  <inkml:trace contextRef="#ctx0" brushRef="#br0" timeOffset="45951.0245">23513 1817 0,'17'0'31,"19"0"-31,-1 0 16,0 0 0,-17 0-1,-1 0-15,1 0 16,0 0-16,17-18 15,-17 1 1,-1-1 0</inkml:trace>
  <inkml:trace contextRef="#ctx0" brushRef="#br0" timeOffset="47239.6778">23918 1552 0,'0'53'63,"0"0"-47,0-35-16,0 35 15,0-18-15,0 0 16,0-17-16,0-1 15,0 1 32,18-106 0,17 35-47,-17 0 16,-18 35-16,0 1 15,0-18-15,0-1 16,0 19 0,18 17-16,-18-18 15,35-17 17,-18 17-17,1 18 1,0 0-1,-18 18 48,0 17-47,0-17-16,0 35 15,0-18-15,0 0 16,-18-17-16,0 17 15,18-17 1,-17-1 0,-1 1-1,18 0 110,18-18-93,-1 0-32,19 0 15,-19 0 1,1 0-1,0 17 17,17 1-1,-35-1-31,0 1 31,0 0-15,0-1 15,0 1-15,-35 17-1,17-35-15,-35 18 16,35-18-16,-17 18 16,0-18-16,17 0 15,-17 0-15,17 0 31,1 0-15,-19 0 15,36-18-15,-17 18-16</inkml:trace>
  <inkml:trace contextRef="#ctx0" brushRef="#br0" timeOffset="64299.3535">17992 4216 0,'-18'0'31,"0"0"-15,18 17 15,0 1-31,-17 0 16,17-1-16,0 1 15,0 0-15,0-1 16,0 1 0,0 17-16,0-17 15,0 17 1,-18-17-1,18-1 1,0 1-16,-18 0 16,18 17 15,0-70 63,0 17-94,0 0 15,0-17-15,0 0 16,0 17 0,0-17-1,0 17-15,0-17 16,0 17-1,0-17 1,0 17 0,18 1-1,0-1-15,-18 0 32,17 18 30,19 0-31,-1 0-15,-17 0 0,-1 0-16,1 0 15,0 0 1,-18 18 62,0 0-62,0-1-16,0 1 31,-18 0-16,0-1 1,18 1-16,-35-18 16,17 0-16,1 0 15,-1 0-15,0 35 16,1-35 0,34 0 124,1 0-140,0 0 16,-1 0-1,1 0-15,0 0 16,17 0 0,-35 18-1,18-1 1,17-17 0,-35 18-1,0 0 16,0-1-15,0 1 0,0 0 31,0-1-32,-18 1-15,1-18 16,-36 35-16,0-17 15,35-18-15,0 17 16,1 1-16,-19-18 16,19 0-1</inkml:trace>
  <inkml:trace contextRef="#ctx0" brushRef="#br0" timeOffset="64953.1191">18397 4286 0,'0'36'63,"0"34"-63,0-52 15,0 17-15,0 0 16,0-17-16,0 0 16,0 17-1,0-18 17</inkml:trace>
  <inkml:trace contextRef="#ctx0" brushRef="#br0" timeOffset="65463.8019">18309 4198 0,'35'0'46,"-17"0"-46,35 0 16,-35 0-16,17 0 16,18 0-16,-18 0 15,0 0 1,-17 0 0,17 0-16,-17 0 31</inkml:trace>
  <inkml:trace contextRef="#ctx0" brushRef="#br0" timeOffset="65863.1868">18715 4427 0</inkml:trace>
  <inkml:trace contextRef="#ctx0" brushRef="#br0" timeOffset="66735.9144">18732 4427 0,'0'-35'110,"0"17"-95,0-17-15,18 18 32,-18-1-32,18 0 15,-1 18 1,-17 18 140,36 35-156,-36-18 16,0-17-16,0 17 15,0-17-15,17-1 16,-17 1-16,0 0 16,0 34-1,18-52 1</inkml:trace>
  <inkml:trace contextRef="#ctx0" brushRef="#br0" timeOffset="66959.3098">18979 4586 0,'18'-18'78</inkml:trace>
  <inkml:trace contextRef="#ctx0" brushRef="#br0" timeOffset="67721.2767">19420 4233 0,'0'-17'110,"-35"17"-48,18 0-46,-1 35 0,18-17-1,0-1 1,0 19-1,0-19 1,0 1 0,0-1-1,0 19-15,0-19 32,18-17-32,-1 18 15,-17 0 1,35-1-1,-35 1-15,18 0 16,0-18 15,-1 17-15,1 1 0,0-18 15,-1 0-31,1 0 31,-18 17-31,18-17 16,17 0-1</inkml:trace>
  <inkml:trace contextRef="#ctx0" brushRef="#br0" timeOffset="69319.2798">20161 4339 0,'0'-17'32,"0"-1"-32,18 18 15,17 0 1,0-18-16,1 1 15,-36-1-15,70-35 16,-34 18-16,16 0 16,-34 17-16,53-17 15,-36-1-15,18-17 16,0-17-16,-18 35 16,0-1-16,-17 1 15,35 0-15,-53 17 16,35-17-16,-17 17 15,-1 1 1,1-1-16,-18 0 16</inkml:trace>
  <inkml:trace contextRef="#ctx0" brushRef="#br0" timeOffset="73207.4957">21431 3193 0,'0'35'63,"0"0"-48,0-17 1,0 17-1,0-17 1,0 17-16,18-17 78,0-18-62,-18-36-1,17-17 1,-17 36 0,0-1-16,0-17 15,0 17-15,18 1 16,-18-1-16,0 0 16,0 1-16,17 17 15,-17-18 1,36 0-1,-19 1 1,1 17 0,0 0 46,-18 17-31,0 1-31,0 0 16,0 17 0,0 0 15,0-17 0,0 0-31,-18 17 31,0-35-31</inkml:trace>
  <inkml:trace contextRef="#ctx0" brushRef="#br0" timeOffset="73824.8467">21572 3281 0,'0'17'63,"18"1"-1,-18 0 16,0-1-62,0 1 15,0 0 16,0-1-16,-18-17 0,18 18-15,-35-18 0,17 0-16,-17 0 15,18 0 1</inkml:trace>
  <inkml:trace contextRef="#ctx0" brushRef="#br0" timeOffset="74232.0612">21784 3246 0,'0'35'79,"0"-18"-79,0 1 15,0 0-15,0-1 31,0 1-31,0 17 32</inkml:trace>
  <inkml:trace contextRef="#ctx0" brushRef="#br0" timeOffset="75486.7491">21890 3369 0,'18'0'31,"17"0"-15,-35-18-1,35 1 1,-17 17 0,-1-18-1,19 18-15,-36-18 16,0 1-16,0-1 16,0 1-1,0-1 1,0 0 15,0 1-15,-36 17-1,19 0 1,-1 0 0,0 0-1,1 0 16,17 35-15,0-17 15,0-1 1,0 1-32,0-1 15,17-17 1,1 0 15,0 0-15,-1 0-16,1 0 15,0 0 1,-1 0-16,1 0 16,0-17-1,-1 17 1,-17-18-16,18 18 15,17-17-15,-35-1 16,35 18 47,-17 0-17,-18 35-30,0 0-16,0 1 16,0-19-1,0 19 1,35-89 62,1 17-62,-19 19-1,18-1 1,-17 18 0,0 0-16,-1 0 15,1 0 1,0 0 31,-18 18-32,17-1 1,-17 1 0,0 0-16,0-1 15,0 1 1,0 0-1</inkml:trace>
  <inkml:trace contextRef="#ctx0" brushRef="#br0" timeOffset="75806.9357">21713 3052 0,'18'17'78</inkml:trace>
  <inkml:trace contextRef="#ctx0" brushRef="#br0" timeOffset="76329.9951">21908 3052 0,'17'0'0,"1"0"16,-1 0 0,19 0-16,-36-18 15,17 18-15,19 0 16,-36-18 0,17 18-16,1 0 15,17-35 1,-17 35 46,-1 0-46,19 0 15,-19 18 32</inkml:trace>
  <inkml:trace contextRef="#ctx0" brushRef="#br0" timeOffset="76647.6946">22437 2681 0,'0'18'78,"0"-1"-63,0 1 1,-18 17 15</inkml:trace>
  <inkml:trace contextRef="#ctx0" brushRef="#br0" timeOffset="77642.0401">20232 4445 0,'0'0'15,"35"0"-15,18 0 0,-18 0 16,-17 0 0,17 0-16,-17 0 15,52-35-15,-52 35 16,53-53-16,-1 18 15,-17 35-15,0-53 16,35 35-16,-35-17 16,-18 17-16,18 0 15,-17 1-15,-19 17 16,1 0-16,-1-18 31,1 18 16,0 0-16,-1 0-15,1 0-16,0 0 16,17-17-1</inkml:trace>
  <inkml:trace contextRef="#ctx0" brushRef="#br0" timeOffset="78087.0784">21484 3951 0,'0'18'46,"0"35"-30,0-36-16,0 36 16,-17-17-16,17-19 15,0 18-15,0 1 16,0-1 0,-18-17-1</inkml:trace>
  <inkml:trace contextRef="#ctx0" brushRef="#br0" timeOffset="78449.1108">21519 4145 0,'0'0'0,"36"0"16,-1-17-16,0 17 16,-17 0-1,17 0-15,-17 0 16,17 0-16,36-18 15,-71 0 1,35 1-16,0 17 16,-35-18 15,0 0 0,0 1 16,0-1-47,0 0 16</inkml:trace>
  <inkml:trace contextRef="#ctx0" brushRef="#br0" timeOffset="78763.2819">21872 3986 0,'0'-17'16,"-17"17"15,17 35-31,0 0 16,0-17-16,0 17 16,0 1-16,0-1 15,0 0 1,0-17-1,17-1 79</inkml:trace>
  <inkml:trace contextRef="#ctx0" brushRef="#br0" timeOffset="80489.3041">22172 4092 0,'0'-17'94,"-18"17"-48,1 0-46,-1 0 16,1 0 0,-1 0-16,0 0 15,18 17 1,-35 1 0,35 0-16,0-1 31,0 1 0,35-18 0,-17 0-15,17 0 0,-17 0-1,-1-18 1,-17 1 15,0-1-15,0 0 15,18 36 63,-18 0-94,0-1 15,0 18 1,18-35 0,17 0 62,-17 0-78,-1-17 15,1-1 1,0 1 15,-18 34 94,0 18-109,17-35 93,-17-35-109,35 18 16,-17-1-1,0 18 48,-1 0-32,-17 18-31,0-1 16,0 1-1,0-1-15,0 1 16,0 0 0,18-1 62,0-17-63,-1-17 1,1 17 0,0-36-16,-1 36 15,1 0 1,-1 0-16,1 0 16,0 0-1,17 0 32,-35 18-16,0 0-15,0-1 0,0 19 15,0-19 16</inkml:trace>
  <inkml:trace contextRef="#ctx0" brushRef="#br0" timeOffset="80970.0613">22207 3704 0,'36'0'62,"-19"0"-46,1 0 0,0 0-16,-1 0 15,1 0-15,-1 18 16,1-18 0,0 0 15,-1 0 16,1 17-32</inkml:trace>
  <inkml:trace contextRef="#ctx0" brushRef="#br0" timeOffset="83358.9323">20285 4516 0,'0'17'93,"17"-17"-77,19 18 15,-19-1-31,1 1 16,17 0-16,-17-1 15,17 19-15,18-19 16,-18 1-16,-17 17 16,17-17-16,1-1 15,16 36-15,-16-35 16,-1 0-16,-17-1 16,-1-17-16,1 18 15,0 0 1,-1-1-16,18 1 31,-17 0-15,-18-1-1,18-17 1</inkml:trace>
  <inkml:trace contextRef="#ctx0" brushRef="#br0" timeOffset="88401.9923">21343 4904 0,'53'-18'141,"-35"18"-110,-1 0-31,19 18 31,-19 17 0,1-35-15,-18 18 0,0 17-1,0-18 16,0 1-15,0 0 0,0-1-16,0 1 47,17-36 31,-17-17-63,0 0 1,18 17 0,0 1-1,-18-1-15,17 18 16,-17-18-1,18 18-15,0 0 16,-1-35 0,1 35-1,0 0 1,-1 0 62,-17 18-62,0-1-16,0 1 15,0 0-15,0-1 16,0 1 0,0-1-1,0 1-15,18-18 156,-1-18-156,-17 1 16,18-1 0,0 18-1,-1 0 32,1 0 16,-18 18-48,0-1 1,0 1-16,0 0 16,0-1-1,0 1 16,18-18 63,-1 0-78</inkml:trace>
  <inkml:trace contextRef="#ctx0" brushRef="#br0" timeOffset="89566.8813">22066 4957 0,'-17'0'218,"17"17"-186,0 18-1,0-17 16,17-18-16,1 0-15,0 0-1,-1 0 1,1 0-16,17-18 16,-35 1-1,0-1 63,-35 18 125,17 0-171,-17 0-1,17 0-15,-17 0 62,53 0 31</inkml:trace>
  <inkml:trace contextRef="#ctx0" brushRef="#br0" timeOffset="90568.7194">22154 4974 0,'36'18'16,"-36"-1"-1,0 1 1,0 17 0,17 1-1,1-19 1,-18 1-1,18-18-15,-18 18 16,17-18 31,1 0-47,0 0 16,17 0-1,-18 0-15,1-36 16,0 36-1,-1-17-15,1-1 16,0 0 0,-1 1-1,1 34 173,-18 1-173,18 0 32,17-1 0,-18-17-16,1 0 16,0 0-31,-1 0 15,1-35-15</inkml:trace>
  <inkml:trace contextRef="#ctx0" brushRef="#br0" timeOffset="90855.9483">22419 4904 0</inkml:trace>
  <inkml:trace contextRef="#ctx0" brushRef="#br0" timeOffset="91799.2583">22719 4974 0,'18'0'31,"17"0"1,-18 0-1,19 0-16,-36 18 17,17-1-17,-17 1 1,0 17 0,0-17-16,0 0 15,0-1 1,0 1 15,18-18 78,0-35-93,-1 17-16,-17 0 16,18 1 15,17-19-31,-17 19 47,-1 17-47,1 0 15,0 0 95,-18 17-79,0 36-15,0-35-1,17 17 1,1-17 0,-18 17 15,0-17-31,0 35 15,0 0-15</inkml:trace>
  <inkml:trace contextRef="#ctx0" brushRef="#br0" timeOffset="99040.7398">23442 4833 0,'-18'0'32,"18"18"-32,0-1 31,-35 19-31,35-19 15,0 19-15,0-1 16,0-18-16,0 1 16,0 0-16,0 17 15,0-17 1,0 17 0,0-17-16,0 17 15,0-18 16,18 1-15,-1 0 0,1-18-1,-18 17 17,35-17-1,-17 0-31,0 0 15</inkml:trace>
  <inkml:trace contextRef="#ctx0" brushRef="#br0" timeOffset="99711.4241">23865 4815 0,'18'-17'31,"0"34"-15,-18 19-16,17 17 16,-17-18-16,0-17 15,0 17-15,18 0 16,0-17-16,-18 17 16,0-17-1,0-1-15,0 19 16,0-19-1,0 18 1,0-17 15,-18 0 16,0-18 0</inkml:trace>
  <inkml:trace contextRef="#ctx0" brushRef="#br0" timeOffset="103575.1563">22878 3916 0,'0'35'31,"0"0"-31,0 1 0,0-1 16,0 18 0,0-35-16,-18 17 15,18-18-15,0 36 16,0-35-1,0 0-15,0-1 32,0 1-17,0 0 1,18-18-16,-1 0 31,1 0 16,0 0-31</inkml:trace>
  <inkml:trace contextRef="#ctx0" brushRef="#br0" timeOffset="104159.0627">23319 3969 0,'35'0'47,"-35"17"-47,0 19 16,0-19-16,0 1 15,18 0-15,-18-1 16,0 36-16,0-18 16,0-17-1,0 17 1,0-17 15,0 0-15,0-1-16,-18 1 15,0 17 1,1-17-16,17-1 16</inkml:trace>
  <inkml:trace contextRef="#ctx0" brushRef="#br0" timeOffset="105945.0291">16492 4533 0,'0'35'16,"18"-17"15,0-18-15,17 0 0,18 0-16,-36 0 15,36 0-15,-35 0 16,53 18-1,-36-18 1,-17 0-16,17 0 16,-18 0-1,19 0-15,-1 0 16,18 0 0,-35-18-16,-1 18 15,18 0-15,18 0 0,-17 0 16,-19 0-16,36 0 15,-35-18 1,35 18-16,0-17 16,-36 17-16,1 0 15,0 0-15,17 0 16,0 0-16,-17-18 16,17 18-16,-17 0 15,17 0 1,-17 0-1,17-17 1,-17 17 0</inkml:trace>
  <inkml:trace contextRef="#ctx0" brushRef="#br0" timeOffset="107823.6192">16581 4427 0,'-18'0'93,"0"0"-77,1 0-16,-19 36 31,19-36 1,-1 0-17,0 17 1,1 1-16,-1-18 15,1 18 1,-19-18 0,19 35-1,-1-35-15,18 17 16,-18 1-16,1 0 16,-1 17-1,0-35 1,18 18 15,0-1-15,0 1 15,18-18-15,17 18-16,1-1 31,17 1-31,-18-1 0,0-17 31,-17 0-31,-1 0 16,1 0-16,0 0 15</inkml:trace>
  <inkml:trace contextRef="#ctx0" brushRef="#br0" timeOffset="110264.3888">14817 4568 0,'17'0'16,"1"0"-16,17 0 16,36 36-16,17-19 15,0-17-15,0 0 16,36 36-16,-71-36 15,35 0-15,18 17 16,0-17-16,-36 18 16,1-18-16,-18 18 15,0-1-15,-18-17 16,18 0-16,-36 0 16,36 0-1,0 0-15,0 0 16,-18 0-16,18 0 15,-17 0-15,-19 0 16,36 0-16,-35 0 16,-1 0-1,1-17-15,0 17 32,-1-18-17,-17-17 95,-35 17-95</inkml:trace>
  <inkml:trace contextRef="#ctx0" brushRef="#br0" timeOffset="111912.7301">15875 3634 0,'-53'35'78,"35"0"-63,1 18-15,-1-18 16,1-35-16,17 36 16,0-19-1,0 19-15,0-19 16,0 18 0,17 1-1,-17-19 1,35-17-1,-17 18-15,0-18 16,-1 0-16,1 0 16,17 18-16,1-18 15,-1 0-15,-18 0 16,1 0-16,17-18 16,-17 18-16,0-18 15,17 1-15,-35-1 16,0-17-1,0 17 1,0-17 0,0 17 77,0 36-30,0 0-47,0-1-1,18 1 1,-18-1-16,35 1 15,-35 0 1,35-18 0,-17 0 15,17-18-31,-17-17 31,-18 17-15,0-17-1,0 17 1,0-17 0,0 17-1,0-17 1,-18 0 0,0 35-1,-17-35-15,17 35 16,-17 0-1,18 0 1,-1 0-16,0 0 16,1 0 15,17 17 0,0 1-31,0 17 16</inkml:trace>
  <inkml:trace contextRef="#ctx0" brushRef="#br0" timeOffset="113223.2264">16457 3739 0,'18'0'78,"-1"0"-78,1 0 16,-18 18-1,18 17-15,-18-17 16,0 0-16,0 17 16,0-17-1,0 17-15,17-18 32,1-17 30,-18-17-46,35-18-16,-17-1 15,-1 36-15,-17-17 16,0-1-16,18 0 16,0 18 15,17 0 31,-35 18-46,0 17-16,0-17 16,0 0-16,0-1 15,0 1 1,0-1-16,0 1 15,18-36 95,-18 1-95,17-1 1,1 18 0,0-35-1,-1 35 1,1 0 62,-18 18-62,0-1-1,0 1 1,0 17 0,0-17-1,0-1 1,0 1-1,18 0 32</inkml:trace>
  <inkml:trace contextRef="#ctx0" brushRef="#br0" timeOffset="114126.2793">16986 3863 0,'0'35'63,"0"18"-63,0-18 15,0 1-15,0-1 16,0 0-16,0-17 15,0 0-15,0 17 16,0 0 0,18-35-16,-18-70 78,0 34-78,18-34 15,-18 17-15,0 17 16,17-16 0,-17 16-16,0 19 15,0-1-15,18-35 16,-18 35-16,17-17 16,-17 18-1,0-1 32,18 0 0,17 18-16,-35 18 0,0 35-31,0-18 16,36-17-16,-36-1 16,0 1-16,0 0 15,0-1 1,0 1-16,-18 17 31,18-17 0,-18-18-15,1 0 47</inkml:trace>
  <inkml:trace contextRef="#ctx0" brushRef="#br0" timeOffset="115367.1399">17286 3810 0,'35'0'62,"-17"0"-46,17-18 0,-17 1-16,17-1 15,0-35-15,-17 18 16,17-18-16,-17 35 16,-18 1-16,0-1 15,0 0 1,0 1 15,-18 17 78,1 0-93,-1 17 343,0 19-343,18-1 0,0-17-16,0 17 15,-17 18-15,17-18 16,0-17-16,0-1 16,0 1-16,0 35 15,0-35 1,0 17-16,0-18 15,0 1-15,0 0 16,0-1-16,0 1 16,0 17-16,0-17 47,17-18 15,1 0-62,0 0 16,-1-18-16,19 1 15,-19-19 1,1 1-16,0 0 16</inkml:trace>
  <inkml:trace contextRef="#ctx0" brushRef="#br0" timeOffset="115752.6264">17674 3775 0,'0'17'47,"0"1"-31,0 0-16,0-1 15,0 19-15,0-19 16,0 18 0,0-17-1,0 17 32</inkml:trace>
  <inkml:trace contextRef="#ctx0" brushRef="#br0" timeOffset="116304.208">17692 3669 0,'17'0'109,"1"0"-109</inkml:trace>
  <inkml:trace contextRef="#ctx0" brushRef="#br0" timeOffset="117735.9654">17833 3775 0,'18'0'31,"-1"0"-15,1 0-1,-1 0 1,1 0 0,0 0-1,-1 0-15,-17-18 32,0 0-1,-17 18 0,-1 0-15,0 0 15,-17 0-15,18 0-1,17 18 32,0 0-31,0-1-1,0 1 1,0 0 15,0-1-31,17 1 31,1-18-31,17 0 16,0 0-16,-17 0 16,35 0-1,0 0 1,-35 0-16,17 0 16,-18 0-1,1 0-15,0-18 16,-18 1 15,0-1-15,0 36 140,0 17-140,0-17-1,17-54 126,-17 19-141,18 17 15,-18-18-15,0 0 16,35 1 0,-17-1 31,0 18-16,-1 0 0,1 0-31,-1 0 16,1 0 46,-18 18-31,18-1-15,-18 1 0</inkml:trace>
  <inkml:trace contextRef="#ctx0" brushRef="#br0" timeOffset="118884.6361">16475 2858 0,'-18'0'15,"0"0"1,18 17-16,-17 1 15,17 35 1,-35-18-16,35 0 16,-18-17-1,18 0-15,-18 17 16,1-18 0,-1 19-16,18-1 31,0-17 47</inkml:trace>
  <inkml:trace contextRef="#ctx0" brushRef="#br0" timeOffset="119447.1676">16351 2963 0,'0'36'62,"18"-19"-46,-18 1-16,18 0 16,-1-1-16,-17 1 15,0 17-15,0-17 16,0-1-16,18 19 15,-1-36-15,-17 35 16,0 0-16,0-17 16,0-1-1,18-17-15,-18 18 63,35-71-32,-35 18-15</inkml:trace>
  <inkml:trace contextRef="#ctx0" brushRef="#br0" timeOffset="120393.0107">16686 2946 0,'-17'0'172,"-1"0"-156,18 17-16,-18 1 31,18 0-16,0-1 1,0 1-16,0 0 16,0-1-1,0 1-15,0-1 16,0 1 0,0 0-1,0-1 1,18 1-1,0 0 1,-1-18 0,-17 17-1,18-17 17,17 0-17,-17 0 1,0 0 31,-1 0-16,1 0-31,0 0 31</inkml:trace>
  <inkml:trace contextRef="#ctx0" brushRef="#br0" timeOffset="127191.1646">12682 3916 0,'0'17'78,"0"54"-63,0-18-15,0 0 16,0 17-16,0-52 16,0 35-16,0 0 15,0-35-15,0 34 16,0-34-16,36 53 16,-36-36-1,0-17 1,0 17-16,0-18 15,0 19 1,0-19 0,0 1 15</inkml:trace>
  <inkml:trace contextRef="#ctx0" brushRef="#br0" timeOffset="128393.4544">12735 3951 0,'18'-18'47,"0"18"-31,34 0-1,54 18-15,-53 0 16,71-1-16,-71-17 16,17 0-16,18 0 15,36 0-15,-54 0 16,19 0-16,-1 0 16,0 0-16,-35 0 15,17 0-15,-17 0 16,-35 0-16,35 0 15,-35 0-15,34 0 16,-34 0-16,17 0 16,-17 0-16,17 0 15,18 0-15,0 0 16,-18 0-16,18 0 16,-17 0-16,-19 0 15,19 0-15,-1 0 16,-18 0-16,19 0 15,-19 0-15,1 0 16,0 0-16,-1 0 16,1 0-16,0 0 15,-1 0 1,1 0 46,-18 18-30,35 0-32,-35-1 15,0 1-15,0 35 16,0-18-16,0 18 16,0 0-16,0-18 15,0 18-15,0 0 16,0 18-16,0-18 15,0-18-15,0 0 16,0 18-16,0-18 16,0 1-16,0-1 15,0 18-15,0-18 16,0-17-16,0 17 16,0-17-16,0 35 15,0-36-15,0 1 16,18-1-16,-18 1 78</inkml:trace>
  <inkml:trace contextRef="#ctx0" brushRef="#br0" timeOffset="129880.4689">12700 4586 0,'-18'0'15,"18"18"1,0 35-16,0-36 16,0 36-16,0-18 15,0 1-15,0-1 16,0 0-16,0 1 15,18-19-15,-18 1 16,0 0 0,0-1-16,18 18 15,-18-17 1,17-18 15,1 18-15,0-18-16,17 0 15,-18 0-15,36 0 16,0 0 0,18 0-16,17 0 0,-35 0 15,18 0 1,-19 0-16,-16 0 16,-1 0-16,18 0 15,-18 0-15,18 0 16,-18 0-16,1 0 15,17 0-15,-1 0 16,1 0-16,0-18 16,-35 18-16,35 0 15,-18-18-15,0 18 16,-17 0 0,17 0-1,1-17-15,-1 17 16,0 0-16,-17 0 15,17 0-15,18 0 16,0 0-16,-18 0 16,18 0-16,-18 0 15,-17 0-15,0 0 16,-1 0-16,1 0 16,0 0-16,17 0 15,-17 0-15,34 0 16,-34-18-1,35 1-15,0-1 16,0 18 0,-36 0-1,19 0 1,-19 0 15,1 0 0,0 0 32,-1-18-47</inkml:trace>
  <inkml:trace contextRef="#ctx0" brushRef="#br0" timeOffset="130961.0467">13194 3351 0,'35'0'109,"18"-35"-93,-35 17 0,35 1-16,-53-1 15,53-17-15,-36 17 16,1 1 0,-18-19-1,0 19 16,0-19-31,0 19 32,0-1-17,-18 18-15,1 0 16,-1 0 0,0 0-1,1 0 16,17 18-31,-36 17 16,36 0 0,0 18-16,0 0 15,0-35-15,0 17 16,0-17-16,0 35 16,0-36-16,0 19 15,0-1-15,18 0 16,0 0-16,-1 18 15,1-35-15,-18 0 16,18-18-16,-1 35 16,1 0-1,-1-17 1,1-18 15,0 0 32</inkml:trace>
  <inkml:trace contextRef="#ctx0" brushRef="#br0" timeOffset="132369.8411">13635 3581 0,'17'-18'16,"1"0"15,0 18 16,-18-17-16,0-19-15,0 19-1,0-1 1,-18 1-16,0 17 31,1 0-15,-1 0-1,1 0 63,17 17-62,0 1-16,0-1 16,0 1-16,0 0 15,17 17 1,-17-17 0,18-1-16,-1 1 15,1-18 1,0 18-1,-1-18 1,19 0 0,-19 0-1,19 0 1,17 0 0,-53-18-1,17 0-15,-17 1 31,18-1-15,-1 18-16,-17-18 16,0 1-1,18 17 95,-18 17-110,0 1 15,0 0-15,0-1 16,0 1-16,0 0 16,18-1-1,-1-17 79,-17-17-78,18 17-16,0-18 15,-18 0-15,17 1 16,-17-1-1,36 18 1,-1-18 15,-18 1-31,1 17 32,17 0-1,-35 17 0,18 1-31,-18 0 16,0-1-1,0 1 1,0-36 93,18-17-93,-18-71-16,0 18 16</inkml:trace>
  <inkml:trace contextRef="#ctx0" brushRef="#br0" timeOffset="133119.5508">14235 3087 0,'0'35'47,"0"18"-47,0 0 15,0-35-15,0 34 16,0 1-16,0-35 16,0 35-16,0 0 15,0-36-15,0 19 16,0-19-1,0 19 1,17-89 125,1 53-141,0-18 15,17 18 79,-18 0-78,-17 18-16,18-1 15,-18 19 1,35-19-16,-35 19 31,0-1 32,-17-35-48,-1 0 1,0 0-16,-34 0 16</inkml:trace>
  <inkml:trace contextRef="#ctx0" brushRef="#br0" timeOffset="133834.3809">13582 3281 0,'18'-35'47,"-1"17"-31,1 0 0,-1 18 15,1 0-31,0 0 47,-1 0-47,19 0 31,-19 18-15,-17 0-16,18-1 15,-18 1 16,0-1-15,18 1-16</inkml:trace>
  <inkml:trace contextRef="#ctx0" brushRef="#br0" timeOffset="134280.0453">13829 3739 0,'35'18'110</inkml:trace>
  <inkml:trace contextRef="#ctx0" brushRef="#br0" timeOffset="135431.9033">14570 3440 0,'17'0'93,"1"35"-93,-18 18 16,0-36 0,0 1-1,0 0-15,0-1 16,18-17 78,-1-35-94,1 0 15,0-1 1,17 19-16,-18-1 16,1 18-16,0 0 109,-1 18-93,-17 17-1,0-17-15,0 17 16,0-17 15,18-18 32,-18-18-48,18 0 1,-18 1-16,17-1 15,1 0 17,0 18 46,-18 18-63,0 0 1,0-1 0,0 1-1,0 0 1,0-1 0,0 1 15</inkml:trace>
  <inkml:trace contextRef="#ctx0" brushRef="#br0" timeOffset="137121.4638">15046 3492 0,'-18'0'125,"1"18"-110,-1 0 1,18-1-1,0 1 1,0 0 47,0-1-63,18-17 31,17 0-31,-35-35 15,18 17 1,-18-17 0,0 17 31,0 36 31,0 35-63,0-18-15,0 1 16,0-1 0,17-17-16,1-1 31,0-17-16,-1 0 1,1 0-16,17 0 16,0-17-16,-17-19 15,0 36-15,-18-17 16,17-19-16,-17 19 31,0-1-15,18 36 109,0-18-94,-1 0 16,1 0 15,-1 17-46,-17 1 0,0 17-16,0-17 15,0 0-15,0-1 16,0 1 0,18-1 46,0-34-46,-1-1-16,1-17 15,-18 88 95,0-18-95,0 0 1,0 1-16,0-19 16,0 19-16,0-19 15,0 18-15,-35 1 16,17-1-16,18-17 15,0-1 1,-18 1 0,18 0 15,-35-18-15,18 0 15,17-18-16,0-17-15,0 17 16,0-17-16,0 17 16,0-35-16,0 18 15,17-18-15,1 0 16,-18 35 0</inkml:trace>
  <inkml:trace contextRef="#ctx0" brushRef="#br0" timeOffset="137649.0529">15275 3228 0,'-17'-18'47,"-1"18"-47,18 18 16,-18 17-16,1 0 15,-1 1-15,0-19 16,18 1-16,-17 0 15,17-1 1,-18-17 62</inkml:trace>
  <inkml:trace contextRef="#ctx0" brushRef="#br0" timeOffset="140184.0943">13529 2117 0,'-18'35'47,"18"0"-32,-35 36-15,17-18 16,1-18-16,-1 36 16,1-36-1,-1 35-15,0-52 16,1 17-16,17 1 15,-36-1-15,36-18 16,0 1 0,18-36 77,-18-17-77</inkml:trace>
  <inkml:trace contextRef="#ctx0" brushRef="#br0" timeOffset="140832.3674">13529 2170 0,'18'-18'16,"-18"36"-1,0 34 1,17 1 0,-17 0-16,18 36 0,17-54 15,-35 53-15,0-70 16,18 17-16,-1 18 15,1-36 1,-18 1 0,0 0-1,0-1 1,18-17 0</inkml:trace>
  <inkml:trace contextRef="#ctx0" brushRef="#br0" timeOffset="141327.1869">13441 2540 0,'17'0'78,"1"0"-78,0 0 16,17 0-16,-17 0 15</inkml:trace>
  <inkml:trace contextRef="#ctx0" brushRef="#br0" timeOffset="142320.5485">13935 2240 0,'0'-18'62,"0"1"-15,0-1-31,-18 18 46,0 0-62,1 0 16,-1 0 0,1 0-16,17 18 15,-36 35-15,36-36 16,0 19-16,0-19 16,0 1-16,0 17 15,0-17 1,0 17-1,18-35 1,17 18 0,0-1-1,-17-17-15,17 18 16,-17-18 0,0 0-1,17 18 16,-35 17 48,-18-17-64,18-1 1,-35 1-16,35 0 15,-35-1 1,17 1 0,-35-18-16,36 17 15,-1-17 1,0 18-16,1-18 78</inkml:trace>
  <inkml:trace contextRef="#ctx0" brushRef="#br0" timeOffset="142832.2342">14288 2275 0,'0'71'47,"0"-53"-31,0 35-1,0-18-15,0 0 0,0 18 16,0-35-16,0-1 16,-18 19-1,18-19 1,0 1 0</inkml:trace>
  <inkml:trace contextRef="#ctx0" brushRef="#br0" timeOffset="143320.9302">14323 2364 0,'35'0'47,"-17"17"-32,-1 1-15,19 35 16,-1-18-1,-35-17-15,0-1 16,18 1-16,-1 0 16,1-1-1,-1-17 63,1 0-78,0-17 16</inkml:trace>
  <inkml:trace contextRef="#ctx0" brushRef="#br0" timeOffset="143787.0563">14658 2381 0,'-18'18'31,"1"17"-31,-19 0 16,1 18-16,17-53 15,18 18-15,-17 0 16,-1-1-1,18 1-15,-17 17 16,34-35 78,18-53-94</inkml:trace>
  <inkml:trace contextRef="#ctx0" brushRef="#br0" timeOffset="144161.1437">14658 2346 0,'18'0'15,"-1"0"1,1 35 0,-18 1-16,17 16 15,1-34-15,-18 17 16,0 1-16,0-1 15,18-17 1,-1-18-16</inkml:trace>
  <inkml:trace contextRef="#ctx0" brushRef="#br0" timeOffset="145570.6137">12912 4180 0,'17'0'63,"-17"18"-63,0 17 15,0-17 1,0 35 0,0-35-1,0-1 1</inkml:trace>
  <inkml:trace contextRef="#ctx0" brushRef="#br0" timeOffset="145928.8386">13018 4128 0,'0'17'94,"-18"1"-94,18 17 16,-18-17-1</inkml:trace>
  <inkml:trace contextRef="#ctx0" brushRef="#br0" timeOffset="146432.203">12965 4163 0,'35'0'31,"-17"0"-15,17 0 0,-18 0-16,-17 35 15,18-35-15,0 35 16,-18-17-1,17-18-15,-17 18 16,18-1 0,0-17 93</inkml:trace>
  <inkml:trace contextRef="#ctx0" brushRef="#br0" timeOffset="146843.2213">13247 4128 0,'0'17'62,"0"1"-46,0-1-16,0 1 15,-18 17 1,18-17 15,-17 0 16</inkml:trace>
  <inkml:trace contextRef="#ctx0" brushRef="#br0" timeOffset="147232.5839">13300 4163 0,'17'0'0,"-17"17"16,36 19 0,-36-19-1,0 19 1,0-19-16,0 1 16,0 0-1,0-1 1,17-17 46,19 0-46</inkml:trace>
  <inkml:trace contextRef="#ctx0" brushRef="#br0" timeOffset="147936.0288">13617 4198 0,'0'18'94,"0"17"-78,0-17-1,0-1 1,0 1 0,0 0 31,18-18-32,-1 0-15,19 0 31,-19 0-15,1 0-16,0 0 31,-18-18-15,17 0 0,-17 1-1,0-1 1,0 0-1,0 1-15,-17-1 47,-19 18-15,19 0-17,-1 0 1,0 0-1</inkml:trace>
  <inkml:trace contextRef="#ctx0" brushRef="#br0" timeOffset="148655.0543">13952 4163 0,'18'0'16,"-18"17"-1,18 19-15,-18-1 16,0-17-1,0-1 1,0 1-16,17 0 31,1-18 94,0-36-109,-1 36-16,1-35 16,-1 35-16,-17-18 15,0 1-15,18 17 16,0-18-1,-18 0 32</inkml:trace>
  <inkml:trace contextRef="#ctx0" brushRef="#br0" timeOffset="149415.5666">13035 4621 0,'-17'18'31,"17"17"-31,0 1 16,0-19-16,0 54 15,0-18-15,0-36 16,0 19-16,0-1 15,0-17 1,-18-18 0,18 17 15</inkml:trace>
  <inkml:trace contextRef="#ctx0" brushRef="#br0" timeOffset="149943.1526">13088 4639 0,'0'-18'15,"18"18"1,-1 53-16,-17-35 16,18 35-16,-18-18 15,18-17 1,-18 17-16,0-17 15,17 17 1,-17-17 0,0-1 62</inkml:trace>
  <inkml:trace contextRef="#ctx0" brushRef="#br0" timeOffset="150375.2616">13018 4833 0,'0'0'0,"17"0"0,1 0 16,-1 0-16,1 0 31,0 0-15,-1 0-16,1 0 15,0 0-15,-1 0 16,1 0-1,17-18 1,-17 18 47</inkml:trace>
  <inkml:trace contextRef="#ctx0" brushRef="#br0" timeOffset="150810.2971">13458 4674 0,'0'36'47,"0"-1"-31,0 0-16,0-17 15,0-1 1,0 1-16,0 0 16,0-1-1,0 1 48</inkml:trace>
  <inkml:trace contextRef="#ctx0" brushRef="#br0" timeOffset="151424.146">13458 4621 0,'18'0'32,"0"18"-17,-1-18 1,1 18-16,0-18 16,17 35-16,-17 0 31,-18-17 0,0 17-15,0-17 15,0 17-15,0 0 15,-18-35 0,0 0-15,1 0-1,-1 0 1,0 0 0,1 0-1,-19 18-15</inkml:trace>
  <inkml:trace contextRef="#ctx0" brushRef="#br0" timeOffset="151936.0559">13758 4657 0,'0'53'47,"0"-36"-31,0 18-16,0-17 15,0 17-15,0-17 16,0 0 0,0-1-16,36 1 78</inkml:trace>
  <inkml:trace contextRef="#ctx0" brushRef="#br0" timeOffset="152602.0693">13794 4657 0,'17'0'31,"1"0"-15,0 0-1,-1 0 1,1 17-16,-1-17 16,1 18-16,-18 17 15,0-17 1,35 17-1,-35-17 1,0-1 0,0 1-1,0 0 17,0-1-1,0 1-31,-17 0 15,-1-1 1,0-17 0,1 0-1,-1 18-15,-35-18 16,36 18 0,-1-1-16,0-17 15,1 0 1,-1 0-1,18-17 1,-18 17 0,1 0-16,17-18 15</inkml:trace>
  <inkml:trace contextRef="#ctx0" brushRef="#br0" timeOffset="158896.0173">13123 5345 0,'0'35'63,"0"-17"-47,0 17-1,0-18 1,0 19-1,0-19 1,0 1 0,0 0-16,0-1 15,0 1 1,0 0-16,0-1 16,0 1 30,18-18-14,0 0-17,-1 0 1,19 0 0,-19 0-16,1 0 15,17 0-15,-17 0 16,-1 0-1,1 0-15</inkml:trace>
  <inkml:trace contextRef="#ctx0" brushRef="#br0" timeOffset="159985.7747">13547 5503 0,'17'-17'31,"1"17"0,17 0 1,-35-18-17,18 18-15,-1-35 16,1 17-16,-18 1 16,18-19-1,-18 19 48,-18 17-32,18-18-31,-18 18 16,1 0-16,-1 0 15,1 0 1,-1 0-16,0 0 15,1 0 1,-1 0 0,18 35-1,-18-17 1,1 0 0,17-1-1,0 1 1,0-1-16,0 1 15,0 0 48,0 17-1,0-17-46,17-18 0,-17 17-1,18-17 32,17 0-31,-17 0-1,17 0 1,-17 0 0,17 0-16,-17 0 15,-18-17 1,17 17-16,-17-18 31</inkml:trace>
  <inkml:trace contextRef="#ctx0" brushRef="#br0" timeOffset="161096.5078">13811 5345 0,'0'17'125,"0"1"-109,-17-18 0,-1 0-1,-17 18 1,17-18 0,0 0-1,1 17-15,17 1 16,-18-18-1,0 0 1,18 17 0,-17-17 15,17 18-15,-18-18-1,18 18 1,0-1-1,-17 19-15,17-19 125</inkml:trace>
  <inkml:trace contextRef="#ctx0" brushRef="#br0" timeOffset="162040.044">13829 5415 0,'0'-17'110,"0"-1"-95,0 0 1,-18 18 15,1 0-31,-1 0 32,-17 0-17,17 0-15,0 0 31,1 0-15,-19 0 0,36 18-1,-17 0 1,-36-1 0,53 1-16,-18-1 15,18 1 16,0 17-15,0 1 15,36-1-15,-19-17 15,1-18-15,-1 0-16,1 0 31,0 0 0,-1 0 1,19 0-32,-1 0 31,18 0-31,-18 0 15</inkml:trace>
  <inkml:trace contextRef="#ctx0" brushRef="#br0" timeOffset="163201.6191">14076 5574 0,'0'0'0,"17"0"15,1 0-15,17-18 16,-17 18 0,-18-17-1,18-1 1,-18 0-16,17 1 15,1-1-15,-18 0 16,0-17-16,35-18 16,-35 36-1,18 17-15,-18-18 16,0 0-16,0 1 16,0-1 62,-18 18-63,1 0 17,-1 0-32,0 18 15,18 17 1,0-17-16,0-1 15,0 19-15,0-19 16,0 18 0,0-17-1,0 0 1,0-1 15,0 1 16,0 0 0,0-1-31,0 1-1,18 0 1,-18-1 31,18-17 0,-1 0-47,1 0 15,17 0 1,-35-17-1,18-1-15,-18 0 16,0 1 0,0-1-1,17 0 17,1-17-17,-18 17 16,0 1-15,0-1 0,0 1-1,0-1 48,-18 18-16</inkml:trace>
  <inkml:trace contextRef="#ctx0" brushRef="#br0" timeOffset="163608.0874">14340 5380 0,'0'18'16,"18"-1"15,-18 1-15,0-1-16,0 19 15,18-1 1,-18 0-1,0-17 1,0 0 0,0-1-16,0 1 15,17-1 63,1-17-15</inkml:trace>
  <inkml:trace contextRef="#ctx0" brushRef="#br0" timeOffset="164207.0162">14552 5539 0,'0'-18'31,"35"0"-15,-35 1 15,36-19-31,-19 36 16,-17-17-16,18-18 15,0-1 1,-18 1-16,0 17 16,0 1-1,0-1 1,-36 18 78,36 18-79,0 17 1,-17 0-16,-1-17 15,18 0-15,0-1 16,0 18-16,0-17 16,0 17-16,0-17 15,0 17 1,0-17 15,0 0 0,18-18 1</inkml:trace>
  <inkml:trace contextRef="#ctx0" brushRef="#br0" timeOffset="164847.6513">14817 5539 0,'0'0'0,"17"-18"15,19-17 17,-36 17-32,17-17 15,1 17 1,17-17-16,-35 17 15,18-17-15,-18 0 32,0 17-17,0-17 48,-18 35-32,18 35-15,-18-17-1,1 35-15,17 0 16,0-18-16,0 0 16,0-17-16,0 17 31,0-17-31,0 17 15,0-17 1,0-1 0,0 1-1,17-1 1,1 1-16,0-18 31,-18 18-31,17-1 16,19-17 31,-19 0-47,19 36 15,17-19-15</inkml:trace>
  <inkml:trace contextRef="#ctx0" brushRef="#br0" timeOffset="168167.9343">20779 5874 0,'0'-18'15,"-18"18"1,0 0 0,1 0-16,-1 0 15,0 0 1,1 0-1,-1 0-15,1 0 16,-1 18 0,-17-18-1,17 35-15,-17-17 16,17-1-16,18 1 31,-35 17-31,35-17 16,0-1 15,0 1-15,0 0 15,35-18-15,-17 0-1,17 0 1,-17 0-16,-1 0 15,36-36-15,-53 19 16,18-18 0,-1 17-16,-17 0 15,0 1 32,18-1-31,-18-17 15,0 52 47,0 36-62,0 0-16,0 35 15,0-52-15,0-19 16,0 19-16,-18-1 16,18-17-16,0-1 31</inkml:trace>
  <inkml:trace contextRef="#ctx0" brushRef="#br0" timeOffset="168503.2451">20937 6015 0,'0'0'15,"36"-18"1,-19 18 0,19 0-1,-19 0 1,18-17-1,-17 17 1</inkml:trace>
  <inkml:trace contextRef="#ctx0" brushRef="#br0" timeOffset="168871.9609">20937 6085 0,'18'0'31,"0"0"-31,17 0 16,-17 0-16,17 0 15,0 0 1,0 0-16,-17 0 15,0 0-15,-1 0 16,1 0 0,0 18 31</inkml:trace>
  <inkml:trace contextRef="#ctx0" brushRef="#br0" timeOffset="169191.1386">21414 6015 0,'35'0'16,"-17"0"15</inkml:trace>
  <inkml:trace contextRef="#ctx0" brushRef="#br0" timeOffset="170007.8093">21484 5574 0,'0'53'15,"-17"-18"-15,17 18 16,0-35-16,0 17 16,0 18-16,-18-18 15,18 18-15,0-18 16,0 1-16,0 16 16,0-16-1,0-19-15,0 1 16,0 0-16,0-1 15,18-17 79,-18-35-94,35 17 16,-18-35-16,1 36 31,-18-1-15,18 18 31,-1 0-47,1 0 31,0 0-31,-1 0 15,1 18-15,-18-1 16,0 1 0,18-18 15,-18 18-31,0-1 47,0 1-32,0 0-15,-36-1 16,1-17 0,-18 18-16,18-18 31</inkml:trace>
  <inkml:trace contextRef="#ctx0" brushRef="#br0" timeOffset="170337.767">21872 6068 0,'18'0'0,"17"0"31,-17 0-31,-1 0 16,1 0 0,0 0-16</inkml:trace>
  <inkml:trace contextRef="#ctx0" brushRef="#br0" timeOffset="170721.5225">21872 5909 0,'0'53'31,"0"-18"-31,0-17 16,0 17-16,0 0 15,0 1-15,0-19 16,0 19 0,0-19-1</inkml:trace>
  <inkml:trace contextRef="#ctx0" brushRef="#br0" timeOffset="171234.4007">22472 5803 0,'18'0'0,"-36"0"94,-17 18-94,-1-1 16,-17 19-1,36-19-15,-1 19 16,-17-1-16,35 0 15,0-17 1,0 17 0,0-17-1,0-1-15,18-17 16,-1 18 0,18-18-1,-17 0-15,0 0 16,-18 18-16,17-18 15,1 0-15,0 0 16,17 0-16,0 0 16,0 0-16,1 0 15,34 0-15</inkml:trace>
  <inkml:trace contextRef="#ctx0" brushRef="#br0" timeOffset="171439.5376">23089 5838 0</inkml:trace>
  <inkml:trace contextRef="#ctx0" brushRef="#br0" timeOffset="171753.7391">23054 6121 0,'18'0'63,"-18"17"-48,0 1 1,0 35 0,0-18-16,0-17 15,0 17 1,0 0-16,-18 1 16,0-19-16</inkml:trace>
  <inkml:trace contextRef="#ctx0" brushRef="#br0" timeOffset="172863.7922">19985 7091 0,'0'-18'16,"17"18"0,19 0-1,-36 18 1,17 17-16,1 0 15,-18-17-15,0 0 16,0-1 0,35 1-16,-35 0 0,18-1 31,0-17 0,35 0-15,-36-17-1,36-19-15,-18-17 16,-17 53-16,0-53 16,-1 36-16,-17 34 140,0 19-140,0-1 16,18-35-16,-18 18 16,0-1-16,0 1 31,18-18 16,-1 0-32,1-18-15,17 1 32,-35-1-32,18 0 15,-1-17-15,1 0 16,0 35-16,-18-35 15,0 17 1,0 0 0</inkml:trace>
  <inkml:trace contextRef="#ctx0" brushRef="#br0" timeOffset="173993.3626">20708 6720 0,'0'36'16,"0"-1"-1,0 18-15,18 0 16,-18-18-16,0 18 15,0-18-15,0 1 16,0-1-16,0 0 16,0 0-16,0 1 15,0-19 1,0 1 31,35-36 15,-35 1-46,18 17-16,-18-18 16,35-17-16,-17 35 78,-1 0-78,18 0 15,-35 17 17,18 1-32,-18 0 15,0 17 1,0 0-16,18-35 15,-1 18-15,1-18 63,17 0-47,1-18-1,-1 1-15,-18-1 16,19-35-1,-19 53-15,-17-18 16,0 54 125,0-19-126,0 19-15,0-19 16,0 1 0,0 17-16,18-35 15,17 0 32,-17 0-16,0 0-15,-18-18-16</inkml:trace>
  <inkml:trace contextRef="#ctx0" brushRef="#br0" timeOffset="174263.6759">21167 6985 0</inkml:trace>
  <inkml:trace contextRef="#ctx0" brushRef="#br0" timeOffset="174991.2348">21449 7091 0,'0'0'0,"18"0"15,-1 0-15,1 0 16,-1 0 0,1 0-16,0 0 15,17-35-15,-17-1 16,-1 1 0,1 17-16,-18-17 15,0 0-15,0 17 16,0-17-1,0 17 1,-18 1 15,18-1 16,-17 18-47,-1 18 31,18-1-31,0 1 16,0 35 0,0-36-16,0 19 15,0-19-15,0 19 16,0-1-16,0 0 16,0-17-1,18 17-15,-18-17 0,17-1 16,1 1-1,0-18 1,-18 18 0,17-1 15,1-17 0,-1 0-15,1 0-1,0 0 32,-1 0-47,-17-17 16</inkml:trace>
  <inkml:trace contextRef="#ctx0" brushRef="#br0" timeOffset="175730.123">21855 7091 0,'17'0'110,"1"0"-95,0 0-15,-18-18 16,17 18-16,1 0 15,17 0-15,-35-17 32,0-1-17,0 0 1,0 1 0,-18 17 46,1 0-31,-1 0-15,1 0-16,-1 0 16,18 17-1,0 1 1,0 0-16,0-1 15,0 1-15,0 35 0,0-36 16,0 19 15,0-19-15,18-17 0,-1 18-1,1 0 1,-1-18 15,1 0-15,0 0-16,-1 0 15,1 0-15,35 0 16</inkml:trace>
  <inkml:trace contextRef="#ctx0" brushRef="#br0" timeOffset="176191.2539">22348 6844 0,'0'53'47,"0"0"-47,-17-36 15,17 36 1,0 0-16,0 0 15,0-18-15,0 18 16,0-35-16,0 35 16,0-36-16,0 1 15,0 0-15,0-1 16,17-17 15,-17 18-15,36-18 15</inkml:trace>
  <inkml:trace contextRef="#ctx0" brushRef="#br0" timeOffset="176719.1557">22507 7232 0,'0'-35'47,"18"17"-47,-18 0 15,0 1-15,35-19 16,-35 19-16,18-18 15,-18 17-15,0 0 16,0 36 109,0 35-125,0-18 16,0 0-16,0 18 15,0-35-15,0 17 16,0-17-16,0-1 16,17 1 15,1-36 16,0-17-32,-1-35-15</inkml:trace>
  <inkml:trace contextRef="#ctx0" brushRef="#br0" timeOffset="177167.5013">22807 6668 0,'18'0'15,"17"0"1,-17 17-16,-18 1 15,17-1-15,36 72 16,-35-72 0,-18 1-16,35 35 0,-35 0 15,0-36-15,0 1 16,0 0-16,0 52 16,0-52-16,0-1 15,0 1 1,0 0-16,-18 17 15,18 0-15,-35 1 16,35-1 0,-17-18 62</inkml:trace>
  <inkml:trace contextRef="#ctx0" brushRef="#br0" timeOffset="178426.098">19703 5786 0,'0'-18'16,"-18"18"-16,0 35 15,18 18-15,-17 0 16,-19 0-16,-16 35 16,52-17-16,-36 35 15,19-36-15,-1 36 16,0-36-16,1 36 16,17-35-16,0-1 15,-18 1-15,18-18 16,0-18-16,0 18 15,0-18-15,0-17 16,0 17-16,0-17 16,0 17-16,0-17 31,0 35-31,0-18 31,0-17-31,35 17 16,-35 0-1,18 0-15,0 1 16,-1-36 0,1 35-1</inkml:trace>
  <inkml:trace contextRef="#ctx0" brushRef="#br0" timeOffset="180873.045">19138 6703 0,'-88'0'31,"-35"0"-15,-36 0-16,0 0 15,-53 0-15,89-18 16,-89-17-16,-35-18 16,71 35-16,-36-17 15,36-53 1,52 70-16,1-17 16,17 17-16,18 1 15,-18-36-15,0 35 16,53-17-16,-17 0 15,17 17-15,35 18 16,-35-35-16,0 17 16,36 18-16,-19 0 15,19 0-15,-19-35 16,1 17-16,35 0 16,-53 18-16,36-17 15,-36-1-15,17 0 16,19 18-16,-18-17 15,17-1-15,0 1 16,-17-1 0,17 0-16,18 1 15,-35-1-15,0-35 16,0 35-16,17-17 16,0 0-16,-17 0 15,17 17-15,1-17 16,-1 17-1,0 18-15,18-18 16,0 1 0</inkml:trace>
  <inkml:trace contextRef="#ctx0" brushRef="#br0" timeOffset="181800.4578">15752 5539 0,'0'-18'78,"-18"18"-62,0 0 15,-17 0-31,17 0 16,1 0-1,-1 0-15,0 0 16,1 0-16,-1 0 15,1 0-15,-19 0 32,19 0-17,17 18 32,0 17-31,0-17-1,0-1-15,0 18 16,0-17 0,17 17-16,1-17 15,-18 17-15,18-17 16,-1 17-16,1-17 16,-18 17-16,17 0 15,1-17 1,-18 0-1,0 17 1,0-17 0,18-18 77</inkml:trace>
  <inkml:trace contextRef="#ctx0" brushRef="#br0" timeOffset="191224.8607">19138 3881 0,'0'17'78,"-17"-17"-78,-1 18 31,0-18-15,1 0-16,-1 0 15,-17 17-15,17-17 16,0 0 0,1 0-16,-18 0 15,17 18-15,-17-18 16,17 0 0,-17 0-1,17 0 1,-17 18-16,-1-1 15,19-17 1,-1 18-16,1-18 16,-1 0-1,-17 0 1,17 0 15,0 0-15,1 18-16,-1-18 15,0 0 1,1 0 0,-1 0-1,1 0-15,-1 0 16,-17 0 0,17 0-1,-17 0-15,-1 0 16,19 0-1,-1 0-15,1 0 16,-1 0-16,0 0 16,1 0-1,-19 0 1,1 0 0,17 0-16,-17 0 15,18 0 1,-19 0-1,19 0-15,-19 0 16,19 0 0,-1 0-16,-17 35 15,17-35-15,0 0 16,-17 18-16,0-18 16,17 17-16,1-17 15,-1 18-15,0 0 16,1-18-1,-1 0-15,0 17 16,1-17 0,-18 18-1,35-1 1,-18 36 15,-17-35 0,17 0-31,18-1 0,0 1 16,0 17 0,0 0-1,0 1-15,0-19 16,0 19 0,0-19-1,0 19 1,0-19-1,18 1-15,-1-1 16,1-17-16,0 36 16,-1-19-1,1 1 1,-18 0-16,35-1 16,-17-17-1,-1 0 1,-17 18-16,36 0 15,-19-18 1,1 0 0,0 17-16,-1 1 15,18-18 1,-17 0 0,17 17-1,-17 1-15,0 0 16,17-18-1,-35 17-15,35-17 16,-17 0-16,0 0 16,-1 0-16,1 0 15,35 0-15,-36 36 16,1-36-16,17 0 16,-17 0-16,17 0 15,-17 0-15,35 0 16,-18 17-16,0-17 15,1 0-15,-19 0 16,18 0-16,1 0 16,17 0-16,-36 0 15,19 0-15,-19 0 16,36 18-16,-35-18 16,35 0-16,-18 0 15,-17 0-15,17 18 16,-17-18-16,-1 17 15,18-17-15,18 0 16,-35 0-16,0 0 16,17 0-16,-17 0 15,17 0-15,-18 0 16,1 0 0,0 0-16,-1 0 15,19 0-15,-19 0 16,19 0-16,-19 0 15,19 0 1,-19 0-16,1 0 16,-1 0-1,1 0-15,0 0 32,17 0-32,-17 0 31,-1 0 16,1 0-32,-18-17 1,18 17-16,-1-36 31,1 36-31,-1-35 16,-17 17 15,36 1-15,-36-19-1,0 19-15,17-1 16,-17 1-16,18-1 16,-18 0-16,18 1 15,-1-19 1,-17 19-16,0-19 15,0 19 1,0-1-16,0 1 16,0-19-16,0 1 15,0 17 1,0 1-16,0-19 16,0 1-16,0 18 15,0-19 1,0 1-16,-17 17 15,-1 1-15,0-19 16,1 36-16,-1-17 16,0-1-16,1 1 15,-18-1-15,17 18 16,-17-18 0,17 18-1,0-17-15,-35-1 16,18 18-1,0-35-15,17 35 16,1 0-16,-19-18 16,19 18-1,-1 0 1,0 0 62</inkml:trace>
  <inkml:trace contextRef="#ctx0" brushRef="#br0" timeOffset="195809.8239">13494 935 0,'0'0'0,"-18"0"16,0 0-1,-17 0 1,18 17 15,-1-17-15,0 18-1,1 0 1,-1 17-16,0-35 16,1 18-16,17-1 15,0 1-15,-18 17 16,0 1-16,18-19 16,0 1-16,0 17 15,0-17-15,0-1 16,0 1-16,0 0 15,0-1 1,0 1 0,18 0-1,17-18-15,-17 17 32,17-17-17,-17 0 1,17 0-16,-17 0 31,-1 0-15,1-35-1,-18 17 1,18 1 0,-18-1 15,0 0-31,0 1 15,0-1 1,0 0 0,0 1-16,0-1 15,0 1 1,0-19 0,0 19-1,0-1-15,0-17 16,0 17-1,0 0 17</inkml:trace>
  <inkml:trace contextRef="#ctx0" brushRef="#br0" timeOffset="197057.0112">13758 688 0,'-17'0'15,"-1"0"16,18 35-15,-18-17-16,1 17 16,17 0-16,0 1 15,-18-19-15,18 36 16,-35-18-16,35 1 16,0 34-16,0-52 15,-18 17-15,18-17 16,0 17-16,-17-17 15,17 17-15,0-17 16,0-1-16,0 1 16,-18 17-1,18-52 95,0-1-95,0 0-15,0 1 16,18-19-16,17 1 16,-35 18-1,17 17 1,-17-18-16,36 0 15,-36 1 1,17 17-16,1-18 16,0 18-1,-1 0 1,1 0 15,0 0-31,-1 0 0,36 0 16,-18 0-1,-17 0-15,17 0 16,1 18-16,-36-1 16,17-17-16,-17 18 15,0 0 17,0-1-32,0 1 15,0-1 1,0 1-1,0 0-15,0-1 16,-17 1 0,-19 0-16,19 17 15,-19-35-15,19 0 16,-18 35-16,17-35 16,0 0-16,-35 18 15,36-1-15,-1-17 16,-17 0-1,17 0-15,0 0 16,1 0-16,-1 0 16,1 0-1,-1 0 1,0 0 15</inkml:trace>
  <inkml:trace contextRef="#ctx0" brushRef="#br0" timeOffset="198032.9129">14076 1341 0,'17'0'63,"1"0"-48,-18-18-15,35 0 16,1-17-16,-19 0 15,19-1 1,-36 19-16,17-1 16,-17 1-1,0-1-15,36 0 16,-36 54 125,0-1-141,0 18 15,0-36-15,0 36 16,0 0-16,0 0 15,0-18-15,0 36 16,0-36-16,0 1 16,0-1-16,0-18 15,0 19-15,0-19 16,0 19 0,-18-1-16,18 0 15,-18-17 1,1-1-16,-1-17 15,18 18 1,-35-18 0,17 0 31,0 0-32,18-35-15,0 0 16,0-18-16</inkml:trace>
  <inkml:trace contextRef="#ctx0" brushRef="#br0" timeOffset="198519.7055">14411 917 0</inkml:trace>
  <inkml:trace contextRef="#ctx0" brushRef="#br0" timeOffset="200218.5001">13000 1446 0,'0'-17'454,"0"-1"-454,0 0 15,-18-17 1,1 18-1,-19 17 17,19 0-1,-19 0 16,19 0-32,17 35 1,0-18-16,0 1 31,17-18 63,-17-18-63,0 1-15,0-1-16,0 1 62,0 34 1,0 18-63,18-17 16,0-18-1,-1 0 204,1 0-141</inkml:trace>
  <inkml:trace contextRef="#ctx0" brushRef="#br0" timeOffset="211615.0239">11165 4480 0,'0'-17'31,"18"17"-16,17 0 1,1 0 0,-19 0-16,1 0 15,17 0-15,0 0 16,1 0-16,34 0 16,-17 0-16,0 0 15,18 0-15,-18 0 16,17 0-16,-17 0 15,0 0-15,-18 0 16,18 0-16,0 0 31,-18 0-31,-17 0 0,17 0 16,-17 0 0,35 0-16,-36 0 15,19 0-15,-19 0 16,19 0-16,-19 0 15,1 0-15,17 0 16,-17 0 0,-1 0-1,1 0 1,0 0 0</inkml:trace>
  <inkml:trace contextRef="#ctx0" brushRef="#br0" timeOffset="212722.0936">11342 4269 0,'-35'0'32,"17"17"-1,0 1-16,1-18-15,-1 18 16,0-1 0,1-17-16,-1 35 15,0-17 17,1 0-17,-1-18-15,18 17 16,-18-17-16,1 18 15,-18 0 1,35 17 0,-18-35-1,18 18 1,-18-18 15,18 17 47,0 1-46,18 17-1,0-35-16,-1 0-15,-17 18 16,18-1 0,-1-17-1,1 0 1,0 18 31,17 0-16,-35-1-15,35 1-16,-17 0 15,0-1-15</inkml:trace>
  <inkml:trace contextRef="#ctx0" brushRef="#br0" timeOffset="216647.2871">9719 2910 0,'-18'0'46,"18"18"-30,-17 17-16,17-17 16,0 17-16,0 18 15,0-35-15,0 52 16,-18 1-16,18-36 16,0 0-16,-35 1 15,17 17-15,18-18 16,0 0-1,0-17 1,0-1 31,0 1 31,18-18-78,17 0 16,-17 0-16,17 0 15,0 0 1,18 0-16,-18-18 16,1 18-16,-19-17 15,1 17-15,17 0 16,-17 0-1,0 0 32,-1 0-31,1-18 0,-18 1-1</inkml:trace>
  <inkml:trace contextRef="#ctx0" brushRef="#br0" timeOffset="217073.9863">10089 3210 0,'0'36'63,"0"-1"-63,0 0 15,0-17-15,0 17 16,0-17-16,0 17 15,0-17 1,0 17-16,0-18 16,0 1 15,18 0-31,0-18 47,-1 0-32,1 0-15,0-18 16,-1-17-16,1 0 16</inkml:trace>
  <inkml:trace contextRef="#ctx0" brushRef="#br0" timeOffset="217400.1167">10178 3175 0</inkml:trace>
  <inkml:trace contextRef="#ctx0" brushRef="#br0" timeOffset="218311.6709">10460 3298 0,'0'0'0,"18"0"78,17-17-62,-35-1 0,17 18-16,1 0 15,0 0 1,-1 0-16,1 0 31,0 0-15,-18 18-16,0 17 15,0-17-15,0 17 16,0-17 0,0 17-16,0-17 15,0 17 17,17-35 14,1 0-30,-18-18 0,18-17-16,17 17 15,-35-17-15,17 35 16,-17-18-16,18 18 31,-18-17-31,18 17 16,-1-18-16,-17 36 109,0 17-109,0-17 16,0 17-16,0 0 15,0-17-15,0 17 16,0-17-16,0 17 16,0-17-1,0-1 1,18-17 46,17-35-46</inkml:trace>
  <inkml:trace contextRef="#ctx0" brushRef="#br0" timeOffset="219009.9931">11077 3334 0,'0'35'94,"0"0"-78,0-17-1,0 0 1,0-1-16,0 1 15,0-1 17,18-17 46,-1-17-63,1-1-15,17-17 16,-17 17-16,0-17 16,-18 17-1,35 1-15,-35-1 16,18 0-16,-1-17 16,19 18-16,-36-1 15,35 0-15,-18 1 16,19-19-1</inkml:trace>
  <inkml:trace contextRef="#ctx0" brushRef="#br0" timeOffset="219655.6228">11307 3351 0,'0'18'63,"0"0"-63,0-1 15,0 1-15,0 0 16,0-1-16,0 18 16,0 1-16,0-1 15,0-17 1,0-1-16,35 19 16,-18-19-1,-17 1 1</inkml:trace>
  <inkml:trace contextRef="#ctx0" brushRef="#br0" timeOffset="231992.7094">7179 3193 0,'-35'0'93,"35"17"-61,0 1-32,0 0 15,0-1 1,0 1 0,0-1-16,0 1 15,0 0 1,0-1-1,0 1-15,0 0 16,0-1-16,0 1 31,0 17-31,0-17 16,0-1 0,0 1-16,0 17 31,0-17-16,0-53 95,0 17-110,0 0 15,0 1-15,0-1 16,17-17-16,1 0 16,-18 17-1,18 0 1,-1 1 0,19 17 77,-19 0-77,-17 17 0,18-17-1,-18 18-15,0 17 16,18 1-16,-18-19 15,0 1-15,0 17 16,0-17-16,0 17 16,0-17-16,0 17 15,0-17 1,0 17 0</inkml:trace>
  <inkml:trace contextRef="#ctx0" brushRef="#br0" timeOffset="232936.1893">7444 3545 0,'17'0'15,"1"0"1,0 0 0,-1 0-16,1 0 15,-1 0 1,1 0-1,0 0-15,-1 0 16,19 0-16,-19-35 16,19 17-1,-19 1 17,-17-1-17,0-17 16,0 17 16,0 1-15,-17 17-17,-1 0 1,0 0-1,1 0 1,-1 0 0,0 0-1,1 0 1,-1 0-16,0 17 16,18 1-16,-17-18 15,17 18 1,-35 34-16,35-34 15,0 0 1,0-1-16,0 1 16,0 0-16,0-1 31,35 1 0,-18-18-15,-17 18-16,36-1 15,-1-17 17,-17 0-17,-1 0 1,1 0 0,0 0-16,17 0 31,0-35-16</inkml:trace>
  <inkml:trace contextRef="#ctx0" brushRef="#br0" timeOffset="233511.1592">8167 3404 0,'-18'0'32,"1"0"-17,-19 0-15,36 18 16,-35-18-16,17 18 15,1-1-15,-19 18 16,19-17 0,-1 0-16,1 17 15,-1-17 1,0 35 0,1-18 15,-1-35-16</inkml:trace>
  <inkml:trace contextRef="#ctx0" brushRef="#br0" timeOffset="234015.8093">7867 3440 0,'18'0'78,"-1"0"-62,1 0-16,0 35 15,-1-18 1,1-17-16,-1 36 16,1-19-1,0 1-15</inkml:trace>
  <inkml:trace contextRef="#ctx0" brushRef="#br0" timeOffset="235640.8955">8167 3034 0,'0'-18'31,"-18"18"0,1 0-15,-19-17-1,1-19-15,17 36 16,-17 0-16,-18-17 16,-17-19-16,52 36 15,-35-17-15,18 17 16,-1-18-16,-16 1 16,34 17-16,-35-18 15,35 18-15,1 0 16,-1 0-1,-17 0-15,0 0 16,-18 0-16,35 0 16,-17 0-16,-18 0 15,35 0-15,-17 0 16,0 0-16,-1 18 16,1-1-16,17 18 15,-17-35-15,0 36 16,17-19-16,1 1 15,-19 0-15,1-1 16,35 1-16,-35 17 16,17-17-16,-17 35 15,17-53-15,1 35 16,17 0-16,-18 1 16,0-19-16,18 18 15,-17 18-15,17-17 16,0 17-1,0-36-15,0 18 16,0 1-16,17 17 16,-17-18-16,18-17 15,0 17-15,-1 0 16,1 0-16,-1-17 16,19 35-1,-1-35 1,0 17-16,-17-17 15,52 34-15,-34-16 16,-19-19-16,36 19 16,0-19-16,18 36 15,-18-53-15,0 0 16,17 53-16,1-53 16,-1 18-16,-17-1 15,35-17-15,-70 0 16,35 0-16,-18 0 15,1 0-15,-1 0 16,-18 0-16,1-17 16,0 17-16,-1-18 15,54 1-15,-53-19 16,-1 36-16,-17-17 16,18-1-16,-1 18 15,1-18-15,0 1 16,-1-19-16,1 1 15,0 17 1,-1-17-16,-17 18 16,0-36-1,18 35-15,-18-35 16,0 18-16,0 0 16,0 17-16,0-17 15,0-1-15,0 1 16,0-18-16,0 35 15,0 1-15,0-18 16,0-1-16,-18 1 16,1 17-16,17 1 15,0-19-15,0 19 16,-18-1-16,0-17 16,1 17-16,17 1 15,-18-1-15,18-17 16,-18-1-1,1 36-15,17-17 16,-18 34 62</inkml:trace>
  <inkml:trace contextRef="#ctx0" brushRef="#br0" timeOffset="239351.4424">6967 4357 0,'18'0'93,"0"0"-93,17 0 16,-17 0-16,17 0 16,0 0-1,-17 0-15,-1 0 16,1 0-16,0 0 16,-1-18-16,1 18 15,35-17-15,0 17 16,-18 0-1,-17-18-15,17 18 16,0 0-16,18-18 16,-35 18-16,17 0 15,-17 0-15,35 0 16,-36 0-16,19 0 16,-19 0-16,18 0 15,-17 0-15,17 0 16,1 0-1,-1 0-15,0 0 32,1 0-32,-19 0 15,1 0 1,17 0 0,0 0-16,1 0 15,-19 0 1,36 0-1,-18 0 1,-17 0 0,-18 18 218,0 0-234,0-1 16,0 1-1,0-1-15,0 1 16,0 17 0,0-17-16,0 0 15,0-1-15,0 19 16,0-19-16,0 18 15,0-17-15,0 17 16,0 1-16,0-1 16,0 18-16,18-36 15,-18 19-15,0-1 16,0-17-16,17 17 16,-17 0-16,0 1 15,0-1-15,0 18 16,0-18-16,0 36 15,0-19-15,0 1 16,0-17-16,0 34 16,0-17-16,0 0 15,0 18-15,0-1 16,0 1-16,0 17 16,18 0-1,-18-17-15,0-1 16,0-17-16,0 18 15,0-18-15,0-18 16,0 18-16,0 0 16,0 0-16,0-18 15,0 18-15,0 0 16,0 0-16,0 0 16,0 17-16,0-17 15,0 18-15,0-1 16,0 1-16,0-18 15,0 0-15,0-18 16,0 18-16,0 0 16,0 0-16,0-18 15,0 0-15,0 0 16,0 18-16,0-17 16,0-19-1</inkml:trace>
  <inkml:trace contextRef="#ctx0" brushRef="#br0" timeOffset="240287.932">6703 4427 0,'17'0'125,"1"0"-125,17 0 15,-17 0 1,17 0-16,1 0 15,-19 0-15,1 0 16,-1 0-16,1 0 16,0 0-1,-1 0 32,1 0-31</inkml:trace>
  <inkml:trace contextRef="#ctx0" brushRef="#br0" timeOffset="241858.0393">6668 4410 0,'0'17'31,"0"19"-16,0-19 1,0 36-16,0-18 16,0 36-16,0-18 15,0 17-15,0-34 16,0 34-16,0 1 16,0-1-16,0-34 15,0 34-15,0-17 16,0 0-16,0 18 15,0-54-15,0 54 16,0-36-16,0 18 16,0 0-16,0-18 15,0 18-15,0 0 16,0 0-16,0 0 16,0 0-16,0 0 15,0-18-15,0 18 16,0 0-16,0 0 15,0-18-15,0 18 16,0 18 0,0-36-16,0 0 0,0 18 15,0 18-15,0-19 16,0 1-16,0-17 16,0 17-1,0 0-15,0-1 16,0-16-16,0 17 15,0 17-15,0 1 16,0 17-16,0-35 16,0 17-16,0 1 15,0-1-15,0-17 16,0 0-16,0-17 16,-18-1-16,18 0 15,0 0-15,0-17 16,0 17-16,0-17 15,0 0 1,0-1 0,0 1 31,0 0-32,18-1 1,17-17-1,18 0 1,-18 18-16,36-18 16,34 0-16,1 0 15,-35 0-15,35 0 16,-53 0 0,-18 0-16,-18 0 15,19 0-15,-1 0 16,-17 0-1,17 0-15,0 0 16,18 0-16,-18 0 16,1 0-16,-1 0 15,-17 0-15,34 0 16,-34 0-16,0 0 16,-1 0-16,19 0 15,-1 0-15,0 0 16,1 0-16,16 0 15,1 0-15,0 0 16,-35 0-16,35 0 16,-36 0-16,19 0 15,-19 0 17,19-18-17,-19 18 1,-17-17-1,18 17-15,0-18 16,-18 0 0,0 1-16,17-1 15,-17-17 1,0 17 0,0 0-16,0 1 15,0-18 1,-17 17 46,-1 0-46</inkml:trace>
  <inkml:trace contextRef="#ctx0" brushRef="#br0" timeOffset="245963.7856">6650 4692 0,'0'18'15,"18"-18"1,-1 0 0,1 0-16,-1 0 15,19 0-15,-19 0 16,36 0-16,18 0 16,-36 0-16,36 0 15,-18 0-15,17 0 16,1 0-16,-18 0 15,-36 0-15,19 0 16,-1 0-16,0 0 16,-17 0-16,-1 0 15,1 0-15,0 0 16,17 0-16,-17 0 16,17 0-16,0 0 15,0 0-15,-17 0 16,17 0-1,-17 0-15,35 17 16,-36-17-16,19 0 16,-19 0-16,19 0 15,-19 0 1,19 0 0,-19 0-1,36 0-15,0 0 16,-18 0-16,18 0 15,-17 0-15,-1 0 16,0 0-16,-17 0 16,17 0-16,-17 0 15,-71 0 95</inkml:trace>
  <inkml:trace contextRef="#ctx0" brushRef="#br0" timeOffset="246655.8354">7144 4392 0,'-18'-18'16,"0"18"0,1 0-1,-1 0 1,18 18-1,-35 0-15,17 17 16,-35 18 0,53-35-1,-17-1-15,-1 1 16,0-18 0,18 17-16,-17 1 15,-1 0-15,1-18 16,17 17-1,-18 1-15,18 0 79</inkml:trace>
  <inkml:trace contextRef="#ctx0" brushRef="#br0" timeOffset="251499.5602">7355 4392 0,'-17'0'63,"17"18"-63,-35-1 15,35 1-15,-18 17 16,0-17-16,1 0 15,17-1-15,-18 1 16,0-1-16,1-17 31,17 18-15,0 0 15</inkml:trace>
  <inkml:trace contextRef="#ctx0" brushRef="#br0" timeOffset="251960.3979">7620 4392 0,'0'18'16,"0"-1"-1,-18 1 1,18 17-16,-35-17 16,35 0-16,-18 17 15,1-35-15,-1 35 16,1-17-16,17-1 47</inkml:trace>
  <inkml:trace contextRef="#ctx0" brushRef="#br0" timeOffset="252985.9882">8855 4286 0,'-18'0'47,"0"0"-31,1 0-1,-1 0 48,18 18-32,0 0-31,0-1 31,0 1-15,0-1 0,18 1-1,-1-18 1,1 18 31,-18-1 0,0 1-16,-18 0-15,1-18-1,-18 0 1,17 0-1,0 0 1,1 0 15</inkml:trace>
  <inkml:trace contextRef="#ctx0" brushRef="#br0" timeOffset="253729.3739">9243 4374 0,'0'0'0,"-35"0"16,17 0-16,-17 18 31,35 0-15,-18-18 0,18 17 15,0 1-16,0 17 17,18-35-1,-1 0-31,1 0 16,0 0-16,-1 0 15,1 0 1,-1 0-1,1 0 1,-18-17 15,18-1-31,-18-17 32,0 17-1,-36 18 16,19 0-32</inkml:trace>
  <inkml:trace contextRef="#ctx0" brushRef="#br0" timeOffset="254266.4222">9137 4339 0,'0'-17'0,"18"-19"47,-1 19-16,1 17-15,0 0 15,17 0-15,-18 17-1,1 1 16,0-18-15,-1 0 47</inkml:trace>
  <inkml:trace contextRef="#ctx0" brushRef="#br0" timeOffset="254689.7313">9543 4004 0,'-18'0'31,"0"0"-15,1 0-1,-1 18-15,0-1 16,1 1-16,17 17 15,-18-35-15,18 18 16,-17 17 0</inkml:trace>
  <inkml:trace contextRef="#ctx0" brushRef="#br0" timeOffset="260136.5213">6015 4498 0,'-18'18'110,"18"-1"-110,0 1 15,0-1 1,0 1-16,-17 0 16,17-1 31</inkml:trace>
  <inkml:trace contextRef="#ctx0" brushRef="#br0" timeOffset="260665.7878">6068 4480 0,'17'18'78,"-17"17"-78,0-17 16,0-1-16,0 1 15,36 0-15,-36 17 16,0-17 31</inkml:trace>
  <inkml:trace contextRef="#ctx0" brushRef="#br0" timeOffset="261072.0366">6033 4621 0,'0'0'0,"17"-17"0,1 17 16,-1 0 0,19 0-1,-19 0 1,1 0 0,0 0-1,-1 0 1,1 0-1,0 0-15,-1 0 16,18 0 0</inkml:trace>
  <inkml:trace contextRef="#ctx0" brushRef="#br0" timeOffset="261471.2827">6332 4498 0,'0'0'0,"-17"18"15,17 17 1,0-18 0,0 19-1,0-1-15,0 0 16,0-17 0,0 0-16,0-1 15</inkml:trace>
  <inkml:trace contextRef="#ctx0" brushRef="#br0" timeOffset="262056.3453">6332 4551 0,'0'-18'0,"18"18"31,0 0-15,-1 0 15,1 0 0,0 0-15,-1 0-16,1 0 15,-18 18 1,17-1-16,-17 1 16,0 0-16,0-1 15,0 19 1,0-19-1,0 1-15,0 0 16,-17-18 15,17 17-31,-18-17 78</inkml:trace>
  <inkml:trace contextRef="#ctx0" brushRef="#br0" timeOffset="262641.1076">6544 4480 0,'0'18'31,"0"35"-31,0-18 16,0 0-16,0-17 15,0 0 1,0-1-16</inkml:trace>
  <inkml:trace contextRef="#ctx0" brushRef="#br0" timeOffset="263145.3176">6544 4410 0,'18'0'15,"17"17"1,-35 1-1,0 17 1,18-17-16,-18 0 31,0-1-15,0 1 0,0-1-1,0 1 1,0 0-1,0-1 17,0 1-17,-18 0 1</inkml:trace>
  <inkml:trace contextRef="#ctx0" brushRef="#br0" timeOffset="263445.6206">6544 4621 0,'0'-17'16,"18"17"15,-1 0-31,1 0 16,0 0-16,-1 0 15,54 35 1</inkml:trace>
  <inkml:trace contextRef="#ctx0" brushRef="#br0" timeOffset="267367.3541">6738 5098 0,'53'0'78,"-35"0"-62,35 0-16,-18 0 16,0 0-16,36 0 15,-1 0-15,1 0 16,52 0-16,-52 0 15,-36 0-15,0 0 16,1 0-16,-1 0 16,-17 0-1,-1 0-15,1 0 16,-1 0-16,19 0 16,-19 0-1,19 0-15,-19 0 16,19 0-16,-19 0 15,18 0 1,-17 0-16,0 0 16,-1 0-16,1 0 15,0 0 1,-1 0-16,1 0 16,17 0-1,-17 0 1,17 0-16,-17 0 15,-1 0 17,1 0-32,0 0 15,-1 0-15,1 0 32,0 0-32,-1 0 15,1 0 1</inkml:trace>
  <inkml:trace contextRef="#ctx0" brushRef="#br0" timeOffset="274135.3216">6703 5486 0,'35'0'47,"0"0"-31,-17 0-16,35 0 15,-35 0-15,34 0 16,-34 0-16,35 0 16,-18 0-16,1 17 15,16-17-15,-34 0 16,17 0-16,-17 0 15,17 0-15,-17 0 16,17 0-16,-17 0 16,17 0-16,-17 0 15,17 18-15,-17-18 16,-1 0-16,19 0 16,-1 18-1,18-18-15,-18 0 16,-17 0-1,17 0 1,0 0-16,-17 0 0,0 0 16,-1 0-1,1 0-15,-1 0 16,1 0-16,0 0 16,-1 0-16,1 0 15,17 0-15,-17 0 16,0 0-1,-1 0-15,19 0 16,-19 0 0,1 0 15,-1 0-31,1 0 16,0 0-1,17 17 1,-17-17 15,-1 0-15,1 0-1,0 18 1,-1-18 0,1 0 15,-1 18-16,1-18 1,0 0 0,-1 0 15,1 0 31,0 17-62,-18 1 32,0-1-17,0 1 17,0 0-17,0-1 1,-18 1 15,18 0-31,-18-1 16,18 1-16,-35 0 15,35-1 1,-18-17 0,1 0-1,-1 18 1,-17-1-16,17-17 15,-17 18 1,17-18-16,-17 0 16,17 0-1,-17 0-15,18 0 16,-19 0 0,19 0-1,-19 0 1,1 0-16,17 0 15,1 0-15,-19 0 16,1 0-16,0 18 16,0-18-1,-1 0-15,19 0 16,-19 0 0,19 0-16,-1 0 15,1 0 1,-1 0-16,-17 0 15,17 0 1,-17 0-16,17 0 16,-17 0-1,17 0 1,-17 0 0,17 0-1,1 0 1,-1 0-1,0 0-15,1 0 16,-1 0 0,0 0-1,1 0 1,-1 0 0,-17 0-1,17 0-15,1 0 16,-1-18-1,0 18 1,1-18 0,-19 18 15,19-17-31,17-1 16,-18 18-1,0-17 1,1-1-16,17 0 31,-18 18-31,18-17 16,-17 17-1,-1 0 1,18-18-16,-18 18 16,18-18-1,-17 1 1,-1-1 31,18 0-16,-18 1-15,1-1-1,17 1 16,0-1 48,0 0-48,0 1-31,17-1 31,-17 0 16,18 18-31,35 0-1</inkml:trace>
  <inkml:trace contextRef="#ctx0" brushRef="#br0" timeOffset="275785.1645">8714 5644 0,'0'-17'16,"0"-18"15,17 17-15,1 18-1,0 0 32,17 0-47,-35 35 16,17 0 0,-17-17-1,0 17 1,0-17-1,0 17-15,0-17 63,18-18-47,17 0 15,-35-18-16,0-35 1,0 36-16,18-19 16,0 19-16,-1-36 15,1 35 1,-18 1-16,0-1 16,18 0-1,-18 54 110,0-1-109,0-17-1,0-1 1,17 1 93,1-18-109,-18-35 16,17 17 0,19 18 93,-36 18-93,0-1-1,0 18-15,0 1 16,0-19 0,0 1-16,0 0 15,17-1 110,19-17-109,34-35-16</inkml:trace>
  <inkml:trace contextRef="#ctx0" brushRef="#br0" timeOffset="277055.5337">9437 5627 0,'0'-18'109,"-35"18"-93,17 0-1,0 0-15,1 0 16,-1 0-16,0 18 15,1-1 1,-1 1-16,0 0 16,18-1-1,-17-17-15,17 18 16,0 17 0,0-17 30,0 0-30,17-18 0,1 0 15,0 0-15,-1 0-1,1 0 1,-18-18-1,0 0 1,18-17 0,-1 17-16,-17-17 31,0 70 63,18-17-79,-18 0-15,0 17 16,18 0 0,-1-35-1,-17 18-15,18-18 47,17 0-31,-17 0-16,17 0 15,-17 0-15,-1 0 16,-17-18-16,0 1 31,0-1 0,18 0 1,-18 36 46,0 35-63,0-18 1,0-17 0,18-1-16,-18 1 31</inkml:trace>
  <inkml:trace contextRef="#ctx0" brushRef="#br0" timeOffset="277424.5552">9560 5644 0</inkml:trace>
  <inkml:trace contextRef="#ctx0" brushRef="#br0" timeOffset="278275.3953">9648 5680 0,'0'-18'47,"36"18"-16,-19 0-16,-17 18-15,0 17 16,18-35 0,-18 18-1,0-1-15,0 1 16,0 0 0,18-18 77,-1 0-77,-17-36 0,18-17-1,0 53 1,-18-17-16,17 17 15,1-18 1,-1 18 0,1 0-1,17 0 17,-17 18-17,-18-1-15,0 1 16,0 17-16,18-17 15,-18 0 1,0-1 15,0 1 16</inkml:trace>
  <inkml:trace contextRef="#ctx0" brushRef="#br0" timeOffset="280136.5157">9948 5539 0,'-17'-18'15,"-1"18"1,0-18 0,-17 1-16,-18-1 15,36-17 1,-19 35-16,19 0 16,-36-18-16,17 18 15,19 0-15,-36 0 16,35 0-16,-17 0 15,-18 0-15,18 0 16,17 0-16,-17-17 16,0-1-1,17 18-15,-17 0 16,-1 0-16,19 0 0,-18 0 16,-1 0-1,-17 0-15,18 0 16,0 0-16,-1 0 15,19 0-15,-36 0 16,18 0-16,17 0 16,-35 0-16,35 0 15,1 0-15,-1 0 16,-17 0-16,17 0 16,1 0-1,-19 0 16,19 18-15,-1-1 15,18 18-15,0 1 0,0-1-1,0-17-15,0 17 16,0 0-16,0 0 0,0 1 15,0-1 1,18-17-16,-18 17 0,0-17 16,17 34-16,-17-34 31,36 17-31,-1 18 16,-17-35-1,-1-18-15,-17 35 16,18-35-16,-1 35 15,1-35-15,17 18 16,-17-18 0,0 18-16,-1-18 15,1 0-15,17 0 16,0 17-16,1-17 16,-19 0-16,36 0 15,0 0-15,0 0 16,-18 0-16,18 0 15,0 0-15,-17 0 16,16 0-16,-16 0 16,-1 0-16,-17 0 15,17 0-15,18 0 16,-18 0 0,-17 0-16,35 0 15,-18 0-15,0 0 16,0 0-1,-17 0 1,17 0 0,-35-17-16,18 17 15,-18-18 1,35 0 0,-17-17-1,0 35 1,-1-17-1,1-19 1,0 19 0,-18-1-1,0 0-15,0 1 16,0-19-16,0 19 16,0-18-1,0 17 1,0 0-1,0 1 1,0-1 0,0 0-16,0 1 31,0-1 16,0 0-47,0 1 47</inkml:trace>
  <inkml:trace contextRef="#ctx0" brushRef="#br0" timeOffset="291871.4036">6368 4233 0,'-18'0'156</inkml:trace>
  <inkml:trace contextRef="#ctx0" brushRef="#br0" timeOffset="296703.0358">5944 3775 0,'0'17'93,"0"36"-93,0-17 16,0-19 0,0 1-16,0 17 15,0-17 1,0-1-16,0 1 15,0 0 17,0-1-17</inkml:trace>
  <inkml:trace contextRef="#ctx0" brushRef="#br0" timeOffset="297391.2265">5980 3739 0,'0'-17'31,"17"-1"-15,1 1-1,0 17 1,-1 0 31,1 0-31,-1 0-1,1 0-15,0 17 16,-1 1-1,-17-1-15,18 1 16,-18 0-16,0-1 16,0 19-1,0-19 17,0 19-17,0-19 1,-18-17-16,1 0 15,-36 35-15,35-17 16,1-18-16,-19 0 16,19 0 46</inkml:trace>
  <inkml:trace contextRef="#ctx0" brushRef="#br0" timeOffset="298163.0894">6368 3739 0,'-18'0'32,"-17"0"-17,35 18 1,-18 0-16,0-18 16,1 17-16,-1 1 15,18 0-15,0-1 16,-17 1-16,-1 0 15,18-1-15,0 1 16,0-1 0,0 1-16,0 0 15,0-1 17,18 1-17,17 0 16,-18-18-15,1 0-16,0 17 16,-1-17-1,1 0 1,0 0-16,-1 0 16,19 0-16,-19 0 15,18 0 1,-17 0-16</inkml:trace>
  <inkml:trace contextRef="#ctx0" brushRef="#br0" timeOffset="299320.6473">6491 3581 0,'-18'0'0,"1"0"16,-1 0-16,1 0 16,-19 0-1,19 0 1,-19 0-16,-17 0 16,18 0-1,0 0-15,0 0 16,-1 0-16,19 0 15,-19 0-15,19 0 16,-18 0-16,-1 0 16,19 0-16,-1 0 15,-17 0-15,35 17 16,-36-17-16,19 0 16,-19 36-16,19-36 15,-18 17-15,35 1 16,-18-18-1,0 0-15,1 18 32,-1-1-32,18 1 15,0-1-15,-18 1 16,18 17-16,0-17 16,0 0-16,0 35 15,0-36-15,0 18 16,0 18-1,18-35-15,0 17 16,-1-17-16,1 0 16,-18 17-16,18-17 15,-1-1-15,1 1 16,17-1-16,-35 1 16,18 0-16,-1-1 15,1-17-15,0 18 16,17 0-1,-17-18-15,-1 17 16,19-17-16,-1 18 16,0-18-1,-17 0-15,17 0 16,-17 0-16,17 0 16,-17 0-1,-1 0-15,18 0 16,-17 0-16,17 0 15,1 0-15,-19 0 16,1 0-16,17 0 16,0 0-16,-35-18 15,53 1-15,-53-1 16,36-17-16,-19-1 16,1 19-1,-18-18 1,18-1-1,-18 19-15,0-1 16,0-17-16,0 17 16,0 0-16,0-17 15,0 0-15,0-18 16,0 18-16,0-1 16,0 19-1,-18-1-15,0-17 16,18 17-1,-17 18 1</inkml:trace>
  <inkml:trace contextRef="#ctx0" brushRef="#br0" timeOffset="303617.5034">6597 4851 0,'-35'0'109,"35"17"-93,-18-17-16,18 18 16,-35 0-16,35-1 15,-18-17 1,0 36 15,1-36-15,-1 17-1,1 1 1,17-1 0,-18 19-16,0-19 15,18 1 1,0 0 0,0-1-1,0 1-15,-17 0 16,17-1-1,0 1 1,-18-1-16,18 1 16,0 0-16,0-1 15,0 1-15,0 0 16,0 17-16,0-17 16,0 17-1,0-17 1,0 17-1,18-18 1,-1 1 15,1-18 1,0 18-32,-18-1 31,17-17-31,18 36 31,-17-36-31,0 17 16,-18 1 15,35-18-15,-17 18-1,-1-1 16</inkml:trace>
  <inkml:trace contextRef="#ctx0" brushRef="#br0" timeOffset="304479.4967">6615 5398 0,'0'17'62,"0"18"-46,0 1-16,0-19 15,0 19 1,0-19-16,17 19 16,1-19-1,0 18-15,-1-35 16,-17 18 0,18-18 15,-36 18 94,1-18-110,-36 0-15,17 0 16,19 0 0,-1 0-1,0 0 1,1 0 31</inkml:trace>
  <inkml:trace contextRef="#ctx0" brushRef="#br0" timeOffset="309455.9409">5274 6121 0,'18'0'62,"-1"0"-46,19 0-16,-1 0 16,18 0-16,-18 0 15,18 0-15,-18 0 16,1 17-16,-1-17 15,18 0-15,-18 0 16,18 0-16,-18 0 16,18 0-16,18 0 15,-18 0-15,0 0 16,17 0-16,-35 0 16,18 0-16,-17 0 15,-1 0-15,-18 0 16,19 0-16,-19 0 31,1 0-31,0 0 16</inkml:trace>
  <inkml:trace contextRef="#ctx0" brushRef="#br0" timeOffset="310360.8686">5292 6385 0,'17'0'62,"36"0"-46,18 0-16,-18 0 15,17 0-15,18 18 16,-35 0-16,18 17 16,-36-35-16,36 0 15,-18 0-15,0 0 16,-18 0-16,18 0 16,0 0-16,0 0 15,-36 0-15,19 0 16,-1 0-16,-18 0 15,19 0-15,-1 0 16,-17 0-16,-1 0 16,19 0-16,-1 0 15,-18 0 1,1 0-16,0 0 16,-1 0-16,1 0 15,0 0 1</inkml:trace>
  <inkml:trace contextRef="#ctx0" brushRef="#br0" timeOffset="311311.8594">5574 5803 0,'-18'0'47,"1"0"-16,-1 0-31,0 35 15,1-35 1,-1 0-16,0 18 16,-17 0-16,0 35 15,17-53-15,1 35 16,-1-35-16,-17 35 16,-1-35-16,1 18 15,17-1-15,1 1 16,17 0-16,-18-18 15,18 17-15,0 19 32,0-19-17,0 19 32,0-19-31,18 1-1,-18 0-15,0-1 16,35 18 0,-17 1-16,-18-19 15,17 19-15,-17-1 16,36 0-16,-19-17 16,-17-1-1,18-17-15,0 36 16,-1-36-16,-17 17 15,18-17-15,0 36 16,-1-36-16,1 17 16,-18 1-16,35-18 15,0 0 1</inkml:trace>
  <inkml:trace contextRef="#ctx0" brushRef="#br0" timeOffset="311881.0738">5345 7549 0,'-18'0'31,"18"53"-15,0 18-16,0-36 16,0 36-16,-18-18 15,-17-18-15,35 0 16,0 1-16,0-19 15,0 1 1</inkml:trace>
  <inkml:trace contextRef="#ctx0" brushRef="#br0" timeOffset="313047.9938">5345 7602 0,'35'0'47,"-17"0"-31,17 0-1,-18 0 1,19 0 15,-36 18 0,0 0-15,0-1 0,0 1-16,0 17 15,0-17 1,0-1-1,0 19 1,17-19 187,-17 1-187,36-18-1,-19 18 1,1-1 0,-18 1-1,0 0 1,0-1 31,0 1-32,0 0-15,-18-18 16,1 17-16,-19-17 16,19 18-1,-19-18-15,19 0 16,-1 0 0,1 0-16,-1 0 46</inkml:trace>
  <inkml:trace contextRef="#ctx0" brushRef="#br0" timeOffset="313727.7025">5927 7814 0,'0'0'0,"-18"0"16,0 0-16,1 0 31,-1 0-15,0 0-1,1 0 1,17 18-1,0-1 1,0 1 0,0 17 15,17-17-15,19-18-1,-19 0-15,19 18 16,-19-18-16,1 0 15,17 0-15,-17 0 16,0 0 31,-18-18-47,0 0 16,0 1-1,0-1-15,0 0 16,0 1-1,-18-1 1,0 18 0</inkml:trace>
  <inkml:trace contextRef="#ctx0" brushRef="#br0" timeOffset="314160.0464">5874 7567 0,'0'0'0,"17"0"0,1-18 31,0 18-15,-1 0-1,1 0 1,0 0 0,-1 0 31,1 18-47,-18 17 15,0 1 1</inkml:trace>
  <inkml:trace contextRef="#ctx0" brushRef="#br0" timeOffset="314431.3263">5927 8149 0,'0'18'16</inkml:trace>
  <inkml:trace contextRef="#ctx0" brushRef="#br0" timeOffset="315320.6653">5398 8396 0,'17'0'63,"54"-35"-63,-1 0 15,-34 35-15,16 0 16,1 0-16,-17 0 15,-19 0 1,1 0 15,-18 35-31,0 0 16,0 18-16,0-35 16,0-1-16,0 19 15,0-19 16,18-34 79,-18-19-110,17 19 15,1-1 1,-1 18 15,1 0-31,0-35 16,-1 35 15,-17 17 0,0 1-31,18 0 16,-18-1-16,0 1 16,0 0-1,0-1-15,0 1 16,0-1 0,18-17-16,-1 18 46,1-18-30</inkml:trace>
  <inkml:trace contextRef="#ctx0" brushRef="#br0" timeOffset="316591.819">6103 8361 0,'-18'0'15,"1"0"-15,-1 0 16,-17 0 0,35 35-16,-18-17 15,18-1 1,0 1-16,0 0 31,36-18 0,-19 17-31,18-17 16,-17 0 0,0 0-16,35-17 15,-36-19 1,-17 1-16,18 17 16,-18 1-1,0-1 1,0 53 93,0-17-109,0 17 16,0-17-16,0 0 15,0 17-15,18-17 16,-18-1 31,17 1-16,1-18-15,-1-18-16,-17 1 15,18-1-15,0-17 16,-1 17-16,-17 0 16,18 18-16,-18-35 15,35 35 142,-17 35-157,-18-17 15,0 0-15,18-1 16,-18 1-16,17-18 15,1 0 1,17 0 15,-17 0-31,-1-35 16,-17 17-16,0 0 16,0-17-16,0 17 31</inkml:trace>
  <inkml:trace contextRef="#ctx0" brushRef="#br0" timeOffset="317433.1211">6456 8378 0,'-18'0'15,"18"18"1,0 0-16,0 35 16,0-36-16,0 1 15,0 17-15,0 0 16,0 1-16,0-19 16,0 19-16,0-19 15,0 1-15,0 0 16,0-1 15,18-17 0,-1-17-15,-17-54 0,18 0-1,-18 1-15,18 17 16,-18 0-16,17 18 15,1-18-15,-18 18 16,18 17-16,-18 0 16,0 1-1,0-1-15,0 0 16,0 1-16,17 17 78,1 0-62,-18 17-1,18 19 1,-18-19-16,0 1 16,0 35-1,0-35 1,0-1-16,0 1 15,0-1 32,-18-17-31,0 0 15,1 0-15,-19 0-1,19-17-15,-1 17 16</inkml:trace>
  <inkml:trace contextRef="#ctx0" brushRef="#br0" timeOffset="317807.1163">6279 8925 0</inkml:trace>
  <inkml:trace contextRef="#ctx0" brushRef="#br0" timeOffset="397151.9296">17868 8343 0,'0'18'47,"0"17"-31,0 0-16,0-17 16,-17 17-16,17 1 15,-18 16-15,18-34 16,0 17-1,0-17 1,0 0-16,-18-1 16,18 1 31,0 0-32,0-1 1,0 1 15,0 0 0,0-1-15,18-17 15,0 18-15,-1-18 15,1 0 0,17 0 16</inkml:trace>
  <inkml:trace contextRef="#ctx0" brushRef="#br0" timeOffset="398553.7916">17621 8308 0,'0'-18'31,"36"18"1,-19 0-1,18 0-16,-17 0 17,0 0-17,-1 0 1,1 0-16,0 0 16,-1 0-16,1 0 15,17 0 1,-17 0-16,-1 0 31,1 0-31,0 0 16,-1 0-1,1 0 32,0 0-31,-1 36-1,-17-19-15</inkml:trace>
  <inkml:trace contextRef="#ctx0" brushRef="#br0" timeOffset="399057.1319">18168 8643 0,'-18'35'47,"18"-17"-47,0 0 16,0 17-1,0-17 1,0-1 0,18 1 15,17-18 16,-17 0-47,0-18 15,-1-17-15,1 0 16</inkml:trace>
  <inkml:trace contextRef="#ctx0" brushRef="#br0" timeOffset="399367.664">18274 8467 0</inkml:trace>
  <inkml:trace contextRef="#ctx0" brushRef="#br0" timeOffset="400416.1422">18397 8537 0,'36'0'109,"-19"0"-93,-17 18-1,18 17-15,17 18 16,-35-18-16,0 1 16,18-1-16,-18 0 15,0-17 1,0-1-16,0 1 16,17-53 62,-17 17-78,18-35 15,0 36-15,-1-36 16,-17 35-16,36-17 16,-36 17-16,17 0 15,19 1 1,-36-1-16,17 1 15,1 34 48,-1 1-47,-17-1-16,0 1 15,0 17 1,18 1-16,-18-1 15,0-17 1,18-18 78,-1-36-94,19 1 15,-1 17 1,-17-35-16,-1 36 16,36-18-16,-35 35 15,-1 0 1,1 0 15,0 0 0,-1 0-31,-17 35 16,18 0-16,-18 0 0,18-17 16,-18 0-1,0 17-15,17-35 16,-17 18-16,0-1 16</inkml:trace>
  <inkml:trace contextRef="#ctx0" brushRef="#br0" timeOffset="401051.8598">19209 8590 0,'0'0'16,"17"0"-1,1 0 1,0 0 15,17-18-15,0 18-1,-17-52 1,0 52-16,-18-18 16,0-17-1,0 17 48,-36 18-32,19 18-15,-1 35-16,18-36 15,0 18-15,0-17 16,0 0-16,0-1 16,0 1-16,0 0 15,0-1 1,0 1-1,0 0 1,18-18 0,-1 17-1,1-17-15,0 0 16,-1 0 0,1 0-16,-1 0 15,36 0 1,-35 0-16,35-17 15,-35-19-15</inkml:trace>
  <inkml:trace contextRef="#ctx0" brushRef="#br0" timeOffset="401721.2012">19685 8467 0,'0'17'47,"0"19"-47,0-1 15,0-18-15,0 36 16,0-17-16,0-19 15,0 36-15,0-17 16,0-1-16,0 0 31,0-17-15,0-54 62,0 1-78,0 0 16,0 17-16,0-17 15,0 17-15,0-17 16,18 0 0,-18 17-1,0 0-15,17 18 16,1-17-16,-18-1 15,18 1 32,-1 17-31,18 0 0,-17-18-1,17 18-15,1-18 16,-1 1-16,0-1 31</inkml:trace>
  <inkml:trace contextRef="#ctx0" brushRef="#br0" timeOffset="402023.4675">20038 8749 0</inkml:trace>
  <inkml:trace contextRef="#ctx0" brushRef="#br0" timeOffset="402840.5183">20479 8520 0,'0'-18'93,"-36"18"-30,19 0-48,-1 0 1,1 0-16,-1 0 16,0 35-16,18-17 15,-35 17-15,35 0 16,-18 1-16,18-19 16,0 1-16,-17 17 15,17-17-15,0 0 16,0-1-1,0 1 1,0-1-16,0 1 16,0 17 31,17-35-16,1 0-16,17 0 1,-17 0-16,0 0 16,-1 0-16,1 0 15,17 0-15,-17 0 16,-1 0-16,1 0 16</inkml:trace>
  <inkml:trace contextRef="#ctx0" brushRef="#br0" timeOffset="407241.884">17762 11994 0,'0'36'62,"0"-1"-46,0 18-1,0 0-15,0 17 0,0-17 16,0-35-16,0 35 16,0-36-16,0 36 15,0-35-15,0 17 16,0 1-1,0-1-15,0-17 16,0 17 0,18-35 109,35 0-110,-18 0-15,0-18 16,1 18-16,17-17 16,-36 17-1</inkml:trace>
  <inkml:trace contextRef="#ctx0" brushRef="#br0" timeOffset="408839.7739">18556 12241 0,'-18'-17'78,"1"-1"-63,-1 18 17,1 0-32,-1 0 15,0 0 17,-17 0-32,17 0 15,1 35-15,-1-17 16,18 17-16,-18 1 15,18-1 1,0-18 0,0 1-16,0 0 15,0 17 1,18-17 0,-18-1-16,18 1 31,17 0-31,-17-18 31,-1 17-31,1-17 16,0 0-1,17 0-15,-18 0 16,19 0-16,-19 0 16,19 0-16,-19 0 15,19 0 1,-19 0-1,1 0-15,17 0 16,-17 0-16,-1 0 16,19 0-16,-1 0 15</inkml:trace>
  <inkml:trace contextRef="#ctx0" brushRef="#br0" timeOffset="409777.2289">19121 12312 0,'0'0'0,"0"-18"47,0 1-31,-18 17-1,-17 0-15,17 0 16,-17 0-16,17 0 16,-35 0-16,36 17 15,-19 19 1,19-19-1,-1 1-15,18-1 16,0 1 0,0 0-16,0-1 31,18 1-31,17-18 16,-17 0-1,34 0-15,1 0 16,-17 0-16,17 0 15,-1-53 1,1 0-16,-53 36 0,18-19 16,-18 19-16,0-19 31,0 1-31,0 17 16,0-17-16,0 0 15,0 0-15,0-1 16,0-17-16,0 36 15,0-36-15,0 35 16,0-52-16,0 52 16,0-17-16,0 0 15,0 70 79,0 0-94,0 18 16,0 0-16,0 17 15,0-17-15,0 36 16,-18-19-16,18 1 16,0-36-16,0 18 15,0 0-15,0-36 16,0 19-1,0-19-15,0 19 32</inkml:trace>
  <inkml:trace contextRef="#ctx0" brushRef="#br0" timeOffset="410040.6466">19703 12347 0</inkml:trace>
  <inkml:trace contextRef="#ctx0" brushRef="#br0" timeOffset="410599.105">20285 11994 0,'0'-17'62,"-18"17"-46,0 17-16,-17-17 16,18 36-1,-1-19-15,-35 36 16,35-35-16,-17 52 16,17-34-16,1 34 15,-1-52-15,18 35 16,-18-36-16,18 36 15,0-17 1,0-19-16,0 1 16,0 0-1,18-1-15,-18 1 16,35-18 0,1 0-16,-1 0 15,-17 0-15,17 0 16,0 0-16,18 0 15,0 0-15,-35 0 16,17 0-16,-17 0 16,-1 0-16,-17-18 15</inkml:trace>
  <inkml:trace contextRef="#ctx0" brushRef="#br0" timeOffset="427535.4586">17939 13388 0,'0'18'63,"0"17"-63,0 0 15,0 0-15,0 1 16,0-19-1,17 1 1,1 0 0,0-18 15,-1 0-15,1 0-1,0 0 1,-1 0-16</inkml:trace>
  <inkml:trace contextRef="#ctx0" brushRef="#br0" timeOffset="427919.7647">18080 13335 0</inkml:trace>
  <inkml:trace contextRef="#ctx0" brushRef="#br0" timeOffset="429247.5486">18203 13406 0,'18'17'62,"17"-17"-46,1 0 0,-19 0-1,18-17-15,1 17 16,-19 0-16,-17-18 16,18 18-1,0 18 1,-18-1-1,0 18 1,0 1-16,0-19 16,0 1-16,0 0 15,17-1 79,19-34-63,-36-19-31,35 1 16,-18 0-16,1 35 16,0-18-16,-1 1 15,1-1 1,0 18 78,-1 0-79,-17 18 1,0 17-1,0 0-15,0 0 16,0 1-16,0-19 16,18 54-16,0-71 15,-18 17 1,17 1 15,18-18-31,1 0 16,17-53-1,-36 36-15,19-36 16,-19 35-16,1-17 16,-18-1-16,18 19 15,-1-1 1,-17 36 109,0 35-125,0-36 16,0 1-16,0 17 15,18-17-15,-18 0 16,17-1-16,1 1 15,17-18 48</inkml:trace>
  <inkml:trace contextRef="#ctx0" brushRef="#br0" timeOffset="429632.0511">19262 13141 0,'0'71'16,"0"-19"-16,0 19 15,0-36-15,0 18 16,0-18-16,0 1 15,0-1 1,0-17-16</inkml:trace>
  <inkml:trace contextRef="#ctx0" brushRef="#br0" timeOffset="429936.2354">19368 13458 0,'0'0'0,"17"0"16,36 0-16,0 0 15,-18-17-15,1 17 16,-19-18-16,18 1 16,-17 17 46</inkml:trace>
  <inkml:trace contextRef="#ctx0" brushRef="#br0" timeOffset="430939.1541">19685 13617 0,'0'-17'31,"35"17"-15,-17 17 0,17-17-16,-17 18 15,17-18 1,0 17-16,-17-17 16,0 0-1,-1 0 1,1 0-1,0 0 1</inkml:trace>
  <inkml:trace contextRef="#ctx0" brushRef="#br0" timeOffset="431737.0264">20214 13247 0,'0'35'31,"0"0"-31,0 18 16,0 0-16,0-35 16,0 35-16,0-18 15,0 0-15,0 1 16,0-19-16,0 1 15,0-1-15,0 1 32,0 0 30,18-18-62,17 0 16,0-18-16,-17 0 15,17 18 1,1-17 0,-19-1 15</inkml:trace>
  <inkml:trace contextRef="#ctx0" brushRef="#br0" timeOffset="432371.265">20655 13353 0,'-17'0'47,"-1"0"-32,0 35-15,-35 0 16,53 0-16,-17 1 15,17-19-15,-18 1 16,18 0 0,0 17-16,0 0 15,0-17 1,0-1 0,35-17-1,1 0 1,-19 0-1,36 0-15,-35 0 16,17 0 0,-17-17-1,-1-1 17</inkml:trace>
  <inkml:trace contextRef="#ctx0" brushRef="#br0" timeOffset="433209.0252">21114 13476 0,'0'-18'47,"-36"18"-31,1 0-16,0 0 16,17 0-16,1 0 15,-19 18-15,36 0 16,-35 17-1,35 0 1,0-17 0,0 17 15,0-17-15,18-18-1,-1 0 1,1 0-1,17-18-15,1-17 16,-1 0-16,0-1 16,0-17-16,1 18 15,-19-35-15,-17 52 16,18-35-16,0 35 16,-18 1-16,0-18 15,0-1 1,0 19-16,0-1 15,0-17-15,0 17 16,0 0 0,0 54 77,0 34-77,0-34-16,0 16 16,0 19-16,-18-36 15,18-17-15,0 17 16,0-17-16,0 17 16</inkml:trace>
  <inkml:trace contextRef="#ctx0" brushRef="#br0" timeOffset="433511.3864">21361 13529 0</inkml:trace>
  <inkml:trace contextRef="#ctx0" brushRef="#br0" timeOffset="435064.0883">21855 13088 0,'0'18'47,"0"35"-47,-18 0 16,0-18-16,1 18 15,-1 0-15,18 0 16,0-18-16,0 0 16,0 18-16,0-18 15,0 18 1,0-35-1,18 17-15,-1-17 16,-17-1 0,36-17-16,-36 18 15,17-18 17,1 0-1,0 0-31,-1 0 31,1 0-31</inkml:trace>
  <inkml:trace contextRef="#ctx0" brushRef="#br0" timeOffset="435687.8626">22331 13070 0,'17'18'47,"1"35"-32,-18 0-15,0 0 16,35 35-16,-35-35 16,0 17-16,18-52 15,-18 35-15,0 0 16,0-35-16,0 34 15,0-34-15,0 0 16,0 17-16,0 0 16,-18 1-16,1-1 15,-1-17-15,0 17 16,1-35-16,-18 35 16</inkml:trace>
  <inkml:trace contextRef="#ctx0" brushRef="#br0" timeOffset="439863.1369">17762 14446 0,'-17'0'47,"17"18"-47,0 0 16,17 17-16,-17-18 15,0 1-15,36 17 16,-36 1 0,17-19-16,1 19 15,-18-19 1,0 1-16,18-1 15,-1-17 48,18 0-47,1-35-16,-19 0 15,19 0-15,-36 17 16,35 0-16,-35 1 15,18-1-15,-18 36 157,17 17-142,-17 0 1,0-17-16,0 17 16,18-35-1,-18 18-15,18-18 47,17 0-31,0 0-1,-35-18-15,53-17 16,-53 0-16,18-1 16,-1 1-1,-17 17 1,18 1-1</inkml:trace>
  <inkml:trace contextRef="#ctx0" brushRef="#br0" timeOffset="440728.8879">18486 14570 0,'0'17'47,"0"1"-47,0 17 15,0 1-15,0-1 16,0-18-1,0 1 1,0 0 0,0-36 93,0 0-109,17-17 16,1 0-16,-1 0 15,1 17 1,0-17 0,-1 35-16,-17-18 31,18 18 16</inkml:trace>
  <inkml:trace contextRef="#ctx0" brushRef="#br0" timeOffset="441263.7683">18874 14640 0,'17'0'32,"1"18"-17,17 0 1,-17-1-1,-1-17 17,1 0-32,0 0 15,-1 0-15,19 0 16,-1 0 0,0-35-16,-17 17 15</inkml:trace>
  <inkml:trace contextRef="#ctx0" brushRef="#br0" timeOffset="442327.4745">18821 14429 0</inkml:trace>
  <inkml:trace contextRef="#ctx0" brushRef="#br0" timeOffset="442760.614">19368 14235 0,'0'0'15,"0"17"-15,0 54 0,0-36 16,0 0-16,0 18 16,0-17-16,0-1 15,0 18 1,0-36-16,0 36 0,0-35 15,0 17 1</inkml:trace>
  <inkml:trace contextRef="#ctx0" brushRef="#br0" timeOffset="443089.1026">19279 14517 0,'0'-18'15,"18"18"1,17 0-16,-17 0 16,17 0-1,-17 0-15,17 0 16,-17 0 15</inkml:trace>
  <inkml:trace contextRef="#ctx0" brushRef="#br0" timeOffset="443815.6184">19650 14552 0,'0'0'0,"17"0"16,19 0-1,-19 0-15,19-18 16,-19 18-1,1 0-15,-1 0 16,-17-17 15,0-1 16,0 1-31,-17 17 15,-1 0-31,1 0 16,-1 0-1,0 0-15,1 0 32,17 35 30,0-18-46,0 19-1,0-1 17,17-35-17,-17 18 1,18-18-16,0 0 15,-1 0 1,1 0 15,-1 0-31,1 0 16,0 0 0,-1 0-16,1 0 31,0 0-31</inkml:trace>
  <inkml:trace contextRef="#ctx0" brushRef="#br0" timeOffset="444872.7238">19985 14499 0,'0'35'235,"0"1"-235,0-1 15,0-17-15,0-1 16,0 1-16,0 0 16,0-1-1,0-34 63,0-19-62,0-17-16,0 36 16,0-1-16,0 0 15,0 1-15,0-1 16,17 1-16,1 17 16,-18-18-16,18 0 15,-1 1 1,1 17-1,17 0-15,1 0 16,-19 0 0,1 0-1</inkml:trace>
  <inkml:trace contextRef="#ctx0" brushRef="#br0" timeOffset="445432.2276">20285 14623 0,'17'0'62,"19"0"-46,-19 0-16,1 0 16,17 0-16,0 0 15,-17 0 1</inkml:trace>
  <inkml:trace contextRef="#ctx0" brushRef="#br0" timeOffset="445984.8256">20779 14323 0,'17'0'16,"-17"17"15,0 36-31,0-35 16,0 17-16,0-17 15,0 35-15,0-18 16,0 0-16,0 1 16,0-19-1,0 19 1,0-19 15,36-17 32,-19 0-63,1 0 15,-1 0-15,19 0 16,-19-17-16,1 17 15,0-18-15</inkml:trace>
  <inkml:trace contextRef="#ctx0" brushRef="#br0" timeOffset="446585.2603">21008 14587 0,'35'0'31,"-17"0"-15,-1 0-1,19-17-15,-1-1 16,-17 18-16,-1 0 16,19 0-16,-1-35 15,-35 17 63,-18 1-62,1 17-16,-19 0 16,1 0-16,17 0 15,-17 0-15,17 0 16,1 0 0,-1 0-1,1 17 1,17 1-16,0 17 15,0-17-15,0-1 16,0 1-16,0 0 16,17-1-1,-17 1-15,18 0 16,17-1 0,-17-17-1,-1 0-15,1 0 16,17 0-16,-17 0 15,0 0-15,17 0 16,-18 0-16,1 0 16</inkml:trace>
  <inkml:trace contextRef="#ctx0" brushRef="#br0" timeOffset="448012.7023">21608 14552 0,'17'0'0,"-17"-18"110,-17 18-95,-1 0-15,-17 0 16,17 0-16,-17 0 15,17 0 1,-17 0-16,17 0 16,1 0-1,-1 0-15,0 18 16,18 0 0,0-1-1,0 1-15,0 0 31,18-18 1,0 0-17,17 0-15,-17 0 16,-1-18-16,18 0 16,-17 1-1,-18-36-15,18 18 0,-1-18 16,-17 0-1,18 35-15,-18-35 16,0 18-16,0 0 16,0-1-16,0 19 15,0-1 1,0 0 0,0 54 46,0 17-46,0-18-16,0 18 15,0 0-15,0 0 16,0-18-16,0 18 16,0 0-16,0-36 15,0 19-15,0-19 16,18 19 15,-1-36 32,19 0-48</inkml:trace>
  <inkml:trace contextRef="#ctx0" brushRef="#br0" timeOffset="448471.4737">22049 14323 0,'0'0'0,"-18"0"16,-17 17-1,35 19-15,-36-1 16,19 0-16,17 18 15,-35 35-15,35-52 16,0-1 0,0 0-16,0-17 31,0 17-15,0-17 15,17-18 0,18 0-15,18-18-1</inkml:trace>
  <inkml:trace contextRef="#ctx0" brushRef="#br0" timeOffset="448889.088">22260 14270 0,'18'0'16,"0"0"-16,-1 35 15,1 0-15,-1 1 16,-17-1-16,0 0 16,0 18-16,0-18 15,0 1-15,0-1 16,0-17-16,0 35 15,0-36-15,0 18 16,0-17-16,0 0 16,0-1-16,0 1 15,-17 0 17</inkml:trace>
  <inkml:trace contextRef="#ctx0" brushRef="#br0" timeOffset="454831.6921">17745 9349 0,'0'17'94,"0"1"-47,0 0-32,0-1 1,0 1-16,0-1 16,0 36-16,0-35 15,0 17-15,0-17 16,0 17-16,0-17 16,0-1-1,0 1-15,0 0 78,17-18-46,19 0-32,-19 0 15,1 0 1,0 0-16,-1 0 15,1-18 1,17 0 0</inkml:trace>
  <inkml:trace contextRef="#ctx0" brushRef="#br0" timeOffset="455400.169">17815 9225 0</inkml:trace>
  <inkml:trace contextRef="#ctx0" brushRef="#br0" timeOffset="456817.3927">18027 9543 0,'18'0'78,"17"-18"-63,-17 0 1,-18 1-16,0-1 16,17 0-16,1 18 109,-1 18-93,-17 35-1,0-35 1,0 17-1,0 0-15,0 0 16,0-17 0,0 17-16,0-17 15,18-36 95,-18-17-110,18 17 15,-1-17-15,1 35 16,-18-35 0,18 35-1,-1 0 95,-17 18-95,0-1-15,0 18 16,0 1-1,18-36-15,-18 17 0,0 1 16,0 17 0,18-35 31,-1 0-32,1-35-15,35 0 16,-53 17-16,17 0 15,1-17-15,0 18 16,-18-1-16,17 0 16,-17 1-1,0 52 126,0 0-125,0-17-16,0-1 31,0 1-31,0 0 0,18-18 47,0 0-16,17 0-15,-18 0 15,1-18-16,0 0 1</inkml:trace>
  <inkml:trace contextRef="#ctx0" brushRef="#br0" timeOffset="457183.9283">18680 9278 0,'0'35'0,"0"36"16,0-18-16,0 0 15,0 0-15,0 0 16,0 17-16,0-17 16,0-35-16,0 35 15,0-36-15,0 1 16,0-1-16,0 1 62,-36-36-46</inkml:trace>
  <inkml:trace contextRef="#ctx0" brushRef="#br0" timeOffset="457431.824">18644 9719 0,'0'-18'15,"36"18"1,-1 0-16,18 0 16,-36 0-1,19 0-15,17-17 16,-36 17-16,1 0 16,0 0-16,17-18 15</inkml:trace>
  <inkml:trace contextRef="#ctx0" brushRef="#br0" timeOffset="457695.8378">18503 9384 0</inkml:trace>
  <inkml:trace contextRef="#ctx0" brushRef="#br0" timeOffset="458047.8987">18979 9719 0,'18'0'16,"0"0"0,-1 0-1,1 0 1,0 0-16,-1 0 16,1 0-16,0 0 15,17 0-15,-18 0 16,1 0-1,0 0-15</inkml:trace>
  <inkml:trace contextRef="#ctx0" brushRef="#br0" timeOffset="459567.4725">19262 9719 0,'35'0'0,"-35"-18"15,18 1 1,-1-1-16,-17 0 16,18-17-16,0 0 31,-1 35 31,-17 18-46,18 34-16,-18-34 16,0 17-16,0-17 15,0 17-15,0 1 16,0-19-16,0 1 16,0-1-1,35-34 63,-35-36-78,18 18 16,-1-1 0,-17 19 46,18-1-31,0 0 126,-1 18-142,-17-35 48,18 35-48,-18-17 1</inkml:trace>
  <inkml:trace contextRef="#ctx0" brushRef="#br0" timeOffset="460511.4643">19438 9296 0,'0'35'32,"0"0"-17,0 18-15,0 0 16,0 0-16,0-18 16,0 18-16,0-18 15,0-17-15,0 0 16,0 17-16,18-35 15,-18 18-15,0-1 16,0 1-16,0 0 31</inkml:trace>
  <inkml:trace contextRef="#ctx0" brushRef="#br0" timeOffset="460842.5875">19315 9684 0,'35'0'15,"-17"0"-15,17 0 16,-18 0-16,19-18 16,-19 18-1,1 0-15,0 0 16,-1-18 31</inkml:trace>
  <inkml:trace contextRef="#ctx0" brushRef="#br0" timeOffset="461578.6761">19650 9648 0,'17'0'15,"1"0"-15,0 0 16,-1 0-1,1 0-15,17 0 16,-17 0 0,-1 0-1,1-17-15,0 17 16,-18-18 0,0 1-1,0-19 32,-18 36 16,0 0-48,1 0 1,-1 0-1,18 18 17,0 0-17,0-1 63</inkml:trace>
  <inkml:trace contextRef="#ctx0" brushRef="#br0" timeOffset="462385.0787">19808 9578 0,'18'0'15,"-18"18"-15,0-1 16,0 18-16,0 1 16,0-1-16,0 0 15,0 1 1,18-36 0,-1 0 15,1 0-16,0 0 1,-1 0-16,1 0 16,0 0-16,-1 0 15,18 0 1,-17 0-16,-18-18 16,0-17-1</inkml:trace>
  <inkml:trace contextRef="#ctx0" brushRef="#br0" timeOffset="462696.2545">19826 9419 0,'0'0'0,"18"0"78,-1 18-62,1-1-16,0 1 16</inkml:trace>
  <inkml:trace contextRef="#ctx0" brushRef="#br0" timeOffset="464065.3853">20249 9719 0,'18'0'0,"0"0"62,-1-18-46,1 18 15,0 0 16,-18 36-31,0-19-16,0 1 15,0 0-15,0-1 16,0 1 0,17-36 62,1 1-63,-18-1-15,0 0 16,18 18-16,-18-17 16,17 17 46,1 0-31,-18 17-15,0 1-16,0 0 31,17-1 16,1-17-31,0-17-16,-1-19 15,1 19-15,0-1 16,-1-17-16,19 35 16,-19 0 31,19 0-32,-1 17-15,18 19 16,-36-36-1,1 0-15,35 0 16,-35 0 0,34 0-16,-16 0 15,-19 0 1,1 0-16,17-18 16,-17 0-16,-18-17 15,0 17 1,0 1-1,0-1 64,-18 18-64,1 0 1,-1 0-1,18 18 1,0-1-16,0 1 16,0 0-1,0-1-15,0 1 16,0 0 15,0-1-31,18 1 31,-1 0-31,19-18 32,-19 0-32,1 0 15,-1 17-15,19-17 32,-19 0-17,1 0 32</inkml:trace>
  <inkml:trace contextRef="#ctx0" brushRef="#br0" timeOffset="465151.9178">21272 9578 0,'0'18'16,"0"17"-16,0-18 15,0 1 1,0 0-16,0-1 15,18 19-15,-18-19 32,0 1-32,0 0 15,0-54 79,0-34-94,18 34 16,-18 1-1,17 0-15,1 0 16,0 17 15,-1 18 16,1 0-31,17 0 15,-35 18 0,18-18-31</inkml:trace>
  <inkml:trace contextRef="#ctx0" brushRef="#br0" timeOffset="465577.7942">21802 9384 0,'-18'106'31,"18"-71"-31,-18 18 16,1 17-16,17-34 16,0 17-16,0 0 15,0-36-15,0 18 16,0-17 0,0 0-16,17-18 31,1 0-16,0 0-15,-1 0 16,19 0-16,34-36 16</inkml:trace>
  <inkml:trace contextRef="#ctx0" brushRef="#br0" timeOffset="465991.2139">22207 9331 0,'0'0'0,"0"71"0,18-36 16,-18 18-16,18-18 16,-1 18-16,-17-35 15,0 17-15,18 0 16,-18 18-16,0-18 16,0-17-1,0 35-15,0-18 16,0-17-1</inkml:trace>
  <inkml:trace contextRef="#ctx0" brushRef="#br0" timeOffset="468959.7554">17886 10425 0,'0'17'47,"0"19"-47,0-1 16,0-18 0,0 1-1,17-18-15,1 0 31,17 0-31,18 0 16,-35 0 0,0-18-16</inkml:trace>
  <inkml:trace contextRef="#ctx0" brushRef="#br0" timeOffset="469271.9227">18062 10248 0</inkml:trace>
  <inkml:trace contextRef="#ctx0" brushRef="#br0" timeOffset="470023.8398">18309 10407 0,'18'0'32,"-1"-35"-17,-17 17 1,18 18-16,0 0 15,17 0 32,-35 35-47,0-17 16,0 17-16,0 1 16,0-1-1,0-18-15,0 1 31,18-36 48,-1 18-79,-17-35 15,36 0-15,-1 17 31,-18 18-15,1 0 0,0 0-16,-1 0 15,1 0 17,17 0-17,-35 18 1,0 17-1,0-17-15,18-1 16,-18 19-16,0-19 31</inkml:trace>
  <inkml:trace contextRef="#ctx0" brushRef="#br0" timeOffset="470431.7501">18997 10089 0,'0'0'0,"0"53"0,0-17 15,0-1-15,0 18 16,0 0 0,0 17-16,0-34 15,0 17-15,0-1 16,0-34-16,0 0 16,0-1-16,0 1 15,0 0-15</inkml:trace>
  <inkml:trace contextRef="#ctx0" brushRef="#br0" timeOffset="470722.9799">18856 10407 0,'18'0'16,"-1"0"-16,19 0 16,-1 0-1,-18 0-15,19 0 16,-19 0-1,1 0 1,17 0-16,-17 0 16,17 0-16,-17 0 15</inkml:trace>
  <inkml:trace contextRef="#ctx0" brushRef="#br0" timeOffset="471343.3752">19209 10407 0,'17'0'16,"1"0"0,0 0-16,-1 0 15,1 0-15,0 0 16,17 0-1,-17 0-15,-1 0 16,1 0 0,-1 0 15,-17-18 16,-17 18-16,-1 0 0,1 0-15,-1 0 0,0 0-1,18 18 16,0 0-31,0-1 16,0 1 0,0 0-1,0-1 1,18 1 0,0-18 15,-1 0-16,1 0-15,-1 0 16,1 0 0,0 0-1</inkml:trace>
  <inkml:trace contextRef="#ctx0" brushRef="#br0" timeOffset="471833.6076">19544 10407 0,'0'35'46,"0"-17"-46,0 17 16,0-17-16,0-1 16,0 1-16,0 0 15,0 17-15,18-88 110,-1 18-110,-17 0 15,18 17-15,-18-17 16,0 17-16,17-17 16,1 17 15,0 18-16,-1 0 1</inkml:trace>
  <inkml:trace contextRef="#ctx0" brushRef="#br0" timeOffset="472359.2198">19791 10442 0,'17'0'16,"1"0"-1,-18 36-15,0-19 16,0 18-16,18 1 16,-18-1-1,0-17 1,17-18-1,-17-18 48,0-35-47,18 18-16,-18 17 15,35-17-15,-35 17 16,18 18-16,-18-17 15,18 17 32</inkml:trace>
  <inkml:trace contextRef="#ctx0" brushRef="#br0" timeOffset="472976.0823">20020 10495 0,'35'0'16,"-17"0"-1,0 18 1,-18-1 0,17 1-1,1-18 16,17 0 1,1 0-17,-36-35-15,0 17 16,0 1-16,17 17 16,-17-18-16,0 36 109,18-1-109,-18 18 16,0-17-16,17 35 15,-17-35 1,0-1-16,18-17 62</inkml:trace>
  <inkml:trace contextRef="#ctx0" brushRef="#br0" timeOffset="473746.1566">20391 10495 0,'0'18'16,"17"17"-16,-17 18 15,0-35-15,0 17 16,0-17-16,18 34 16,-18-34-16,0 0 15,0-1-15,0 1 16,17-36 78,-17-17-94,0 0 15,18-18-15,-18 0 16,0 35-16,18 1 16,-18-19-16,0 19 15,17-18-15,-17 17 16,18 0-1,-18 1-15,18-1 32,-1 18 61,1 18-77,-18-1 0,0 1-16,0 35 15,0-36 1,0 19 15,-18-19 16,1-17-31,-1 0-1,-17 0 1,17-17 0</inkml:trace>
  <inkml:trace contextRef="#ctx0" brushRef="#br0" timeOffset="474961.1504">20832 10266 0,'0'35'16,"0"-17"0,0 17-16,0-17 15,0 35-15,0 0 16,0-1-16,0-16 16,0-1-16,0-17 15,0 35-15,0-36 16,0 1-1,0-1-15</inkml:trace>
  <inkml:trace contextRef="#ctx0" brushRef="#br0" timeOffset="475336.0854">20638 10495 0,'0'0'0,"17"0"15,18 0-15,-17 0 16,0 18-16,17-18 16,-17 0-16,35 0 15,-36 0-15,36 0 16,-18 0-16,-17 0 16,17 0-16,1 0 15,-19 0 32,1 0-31,-1 0-16</inkml:trace>
  <inkml:trace contextRef="#ctx0" brushRef="#br0" timeOffset="475775.9103">21467 10354 0,'0'35'16,"0"36"-1,0-36-15,0 36 16,0-36-16,0 18 15,0-18 1,0 0-16,0-17 16,0 0-1</inkml:trace>
  <inkml:trace contextRef="#ctx0" brushRef="#br0" timeOffset="476129.2017">21272 10089 0,'36'0'47,"-19"18"-32,19-18-15,-19 18 16,1-1 0,17 1-16,-17-18 15,17 0 1,-17 0-16,-18 18 16,35-1-16</inkml:trace>
  <inkml:trace contextRef="#ctx0" brushRef="#br0" timeOffset="477281.5016">21713 10513 0,'0'0'0,"0"17"16,0 19-16,0-19 15,0 1-15,0 0 16,18-1 0,0-17-1,-18 18 17,17-18-17,1 0 1,17-18-1,-35 1-15,0-1 16,18-17-16,0 52 141,-18 19-126,0-19-15,0 1 16,0 17-16,0-17 31,17-36 32,-17-35-48,18 36-15,-18-1 16,18 18 15,17 0 32,-35 18-48,0-1 1,0 19 0,0-19-1,0-34 63,17-19-78,1 1 16,0 17-16,-1-17 16,19 35-16,-1 0 15,-17 0 1,17 0 15,-35 35-15,17 1-1,-17-19-15,18 19 16,-18-1 0,18-18-16</inkml:trace>
  <inkml:trace contextRef="#ctx0" brushRef="#br0" timeOffset="478063.4572">22243 10636 0,'17'0'16,"1"0"0,35-17 15,-18-1-15,18 18-16,0-35 15,-35 17-15,17 0 16,-35 1-1,0-1 1,0 1 0,0-1-1,-18 0 1,1 18 15,-1 0-15,0 0-16,1 36 31,17-19-15,0 18-1,-18-35-15,18 18 16,0 17-16,0-17 16,0 0-1,0-1-15,0 1 31,0 17-15,0-17 15,0-1-15,18 1 15,-1-18-15,1 0-16,0 0 94,-18 18-63,17-18-16</inkml:trace>
  <inkml:trace contextRef="#ctx0" brushRef="#br0" timeOffset="478687.4837">23389 10231 0,'0'0'0,"-17"52"16,-1 1-16,18 0 15,0 18-15,0-36 16,-35 18-16,17 18 15,18-18-15,0-18 16,0 0-16,0 0 16,0-17-16,0 0 15,0-1-15,18 1 16,-1-18 46,1 0-46,0 0-16</inkml:trace>
  <inkml:trace contextRef="#ctx0" brushRef="#br0" timeOffset="479097.8065">23848 10178 0,'17'53'15,"1"35"-15,-18-53 16,0 36-16,18 17 16,-18-53-16,0 36 15,17-36-15,-17 0 16,0 18 0,0-35-16,0 17 0,0 0 15,0 1 1,0-19-1,0 1-15,0-1 16,0 1 0,-17 0-1,-1-1-15</inkml:trace>
  <inkml:trace contextRef="#ctx0" brushRef="#br0" timeOffset="480057.1633">22701 10530 0,'18'0'16,"0"36"-1,-1 34-15,-17-52 16,0 35-16,0 0 16,18-18-16,-18 0 15,0-17-15,0 17 16,0-17-1,17-36 79,-17-35-94,18 18 16,-18 0-16,0-1 15,0 19 1,0-18-16,18 17 31,-18 0-31,17 18 63,1 0-48,0-17 1,-1 17 0,1 0-16,0 0 78</inkml:trace>
  <inkml:trace contextRef="#ctx0" brushRef="#br0" timeOffset="483345.5453">19826 8114 0,'-18'0'47,"1"0"-32,-1 0 1,-17 0-16,0 0 15,-1 0-15,19 0 16,-36 0-16,-18 0 16,36 0-16,0 0 15,-1 0-15,1 0 16,-18 0-16,18 0 16,17 0-16,-35 0 15,36 0-15,-19 0 16,19 0-16,-18 0 15,17 0-15,0 0 16,1 0-16,-1 0 16,-35 0-16,18 0 15,-18 0-15,0 0 16,-18 0-16,18 0 16,-17 0-16,35 0 15,-36 0-15,18 0 16,0 35-16,0-35 15,0 0-15,36 0 16,-18 0-16,-1 0 16,19 18-16,-36-18 15,0 0-15,0 0 16,18 17 0,-18-17-16,0 0 0,17 0 15,1 0 1,-18 0-16,36 0 15,-19 0 1,19 0-16,-19 0 16,1 18-1,0 0-15,17-18 16,-35 17-16,36-17 16,-19 0-16,19 0 15,-19 18-15,19-18 16,-1 0-1,1 18 1,-1-1 15,0 19-31,1-1 16,-1 0 0,18 0-1,0-17-15,0 17 16,0 1-16,0 16 15,0-16-15,0-19 16,0 19-16,18-19 16,-1 19-16,1-1 31,0-35-31,-1 18 16,1-18-16,-1 35 15,1-35-15,0 0 16,-1 17-16,36 1 15,0-18-15,-17 35 16,-1-35-16,0 18 16,0-18-16,-17 0 15,17 35-15,-17-35 16,35 18-16,-18-18 16,18 18-16,0-18 15,18 0-15,17 0 16,-53 0-16,53 0 15,0 35-15,-17-35 16,-1 17-16,-17-17 16,36 18-16,-37 17 15,19-17-15,-36-18 16,54 18-16,-37 17 16,1-17-16,18-1 15,17-17-15,-17 0 16,-18 0-16,17 0 15,18 0 1,18 0-16,-35 0 16,17 0-16,-18 0 15,1 0-15,-18 0 16,0 0-16,-18 0 16,0 0-16,-17 0 15,17 0-15,-17 0 16,35 0-16,0 0 15,17 0-15,19 0 16,-37 0-16,-16-17 16,17-1-16,17 0 15,-34 18-15,16-35 16,-16 17-16,-19 1 16,19-1-1,-19 0-15,19 1 16,-1-1-1,-35 1-15,17-1 16,1 0 0,0 1-16,-18-1 15,0-17 1,0-18-16,0 18 0,0-18 16,0 35-1,0-17-15,-53-18 16,18 17-16,17 36 15,0-35-15,-17 18 16,17-1-16,-35 0 16,18 1-1,18-1-15,-19 0 16,-34 1-16,34-19 16,-17 36-16,1-52 15,16 34-15,-34 0 16,17 18-16,18-17 15,-1-1-15,-17 0 16,18 18-16,-36 0 16,36-35-16,-18 17 15,36 18-15,-19 0 16,1 0-16,0 0 31</inkml:trace>
  <inkml:trace contextRef="#ctx0" brushRef="#br0" timeOffset="485572.3057">20144 11677 0,'0'-35'0,"-18"35"16,-17 0-16,-36 0 16,-17-18-16,35 18 15,-35 0-15,17 0 16,1-18-16,17 18 15,-35 0-15,35 0 16,-18 0-16,1 0 16,17 0-16,0 0 15,17 0-15,-16 0 16,-19 0-16,18 0 16,0 0-16,0 0 15,0 0-15,0 0 16,0 0-16,18 0 15,-18 0-15,0 0 16,18 0-16,-18 0 16,0 0-16,0 0 15,-17 0-15,52 0 16,1 0-16,-54 0 16,18 0-16,-35 18 15,53-18-15,-18 18 16,0-18-1,17 0-15,-16 17 16,-37 19-16,36-36 16,1 17-16,-19 36 15,-17-18-15,52-17 16,-16 17-16,16-17 16,1 53-16,17-54 15,-17 36-15,35-18 16,0 18-16,0-35 15,-18 52-15,18-34 16,0-19-16,0 36 16,0-17-16,0-1 15,0 0-15,0-17 16,18 17-16,0-17 16,-1 17-16,19 0 15,-19 1-15,19-1 16,-19 0-16,36 0 15,-18-17-15,18 0 16,0-18-16,18 53 16,-18-53-16,17 17 15,36 1-15,35-18 16,-53 35-16,36-17 16,17-1-16,-35-17 15,53 18 1,-54-18-16,19 35 15,-18-35-15,-36 0 16,1 18-16,35-18 16,-36 0-16,18 0 15,18 0-15,-18 0 16,1 0-16,-1 0 16,-18 0-16,-34 0 15,17-18-15,-1 1 16,-34 17-16,17 0 15,18-36-15,-35 36 16,17 0-16,1-17 16,-1-1-16,18 0 15,-18 1-15,0-1 16,-17 1-16,35 17 16,-36-18-16,1 0 15,0 18-15,17-35 16,-17 0-16,-1-36 15,1 36-15,17-71 16,-17 53 0,0 0-1,-18 36-15,0-36 16,0 17-16,0 1 16,0-18-16,0 36 15,0-19-15,0 19 16,-18-19-16,0 19 15,1-1-15,17 0 16,-18 1-16,0-1 16,-17 1-16,17-1 15,1 0-15,-19 1 16,1-1-16,18 0 16,-19 1-16,1 17 15,17-36 1,1 36-1,-1 0 1</inkml:trace>
  <inkml:trace contextRef="#ctx0" brushRef="#br0" timeOffset="502496.0559">16986 8149 0,'18'0'78,"-18"18"-78,0 17 16,0 36-16,0-18 15,0-1-15,0 1 16,0 0-16,0 18 16,0 17-16,0-17 15,0-18 1,0 35-16,18-18 0,-18-34 15,0 16-15,0 19 16,0-36-16,0 18 16,0 0-16,0 18 15,0-18-15,0-18 16,0 35-16,0-17 16,0 18-16,17-18 15,-17 0-15,0 0 16,0-18-16,0 18 15,35-18-15,-35 18 16,0 0-16,18-35 16,-18 35-1,0-1-15,0-16 16,0 17-16,0-36 16,0 19-16,0-19 15,0 18-15</inkml:trace>
  <inkml:trace contextRef="#ctx0" brushRef="#br0" timeOffset="503524.1522">16828 11836 0,'0'35'47,"0"36"-47,0-54 15,0 89-15,0 0 16,0-36-16,-18 1 16,18 17-16,0 0 15,0 1-15,0-1 16,0 35-16,0-17 15,0-18-15,-18 18 16,1 0-16,17-18 16,0 0-16,0 0 15,0 1-15,0-1 16,0-35-16,0 17 16,0-17-16,0 0 15,0 0-15,0-18 16,0 1-16,0-1 15,0 18-15,0-18 16,0 0 0,0 18-16,0 0 0,0 0 15,0 0 1,0-18-16,0 1 16,0-19-16,0 1 15,0 0-15,0-1 16,0 1-1,0 17-15,0-17 16,0-1-16,0 19 16</inkml:trace>
  <inkml:trace contextRef="#ctx0" brushRef="#br0" timeOffset="504791.7111">23724 8026 0,'0'17'47,"-17"19"-31,17-19-16,-18 19 15,0-19 1,1 36-16,-1-35 15,18-1-15,-18 19 16,18-19 0,0 19-16</inkml:trace>
  <inkml:trace contextRef="#ctx0" brushRef="#br0" timeOffset="505241.3524">23777 8096 0,'0'36'94,"18"-19"-78,-1 1-1,1-1-15,-18 1 16,35 0-1,-35-1 1</inkml:trace>
  <inkml:trace contextRef="#ctx0" brushRef="#br0" timeOffset="505656.9651">23936 8026 0,'0'35'47,"0"0"-32,0-17-15,0 17 16,0-17-16,0-1 15,0 1-15,-18 17 16,18-17 0</inkml:trace>
  <inkml:trace contextRef="#ctx0" brushRef="#br0" timeOffset="506080.5113">23989 7990 0,'18'53'47,"-18"-17"-47,17-19 15,1 36-15,-1-35 16,1 17-16,-18-17 16,35 35-16,-17 0 15,-18-36 1,0 1 31,18-18-47</inkml:trace>
  <inkml:trace contextRef="#ctx0" brushRef="#br0" timeOffset="506751.1783">24500 8061 0,'-35'0'31,"0"0"-15,17 35-1,1-17 1,17 0-16,-18-18 15,18 17-15,0 1 16,0-1-16,0 1 31,0 0-15,0-1 0,0 1-1,18-18 1,17 0 46,-17-18-46,-18 1 0,0-1-1,0-17 1,0 17-16,0 1 15,0-1 1,0 0 0,0 1-16</inkml:trace>
  <inkml:trace contextRef="#ctx0" brushRef="#br0" timeOffset="507960.967">24606 8096 0,'0'-17'16,"0"-1"46,-17 36-46,17 17-16,-36 0 15,19 0-15,17-17 16,0 17-16,0-17 16,0 0-16,0-1 15,0 19 1,17-36 15,19 0 0,-19-18-31,19-70 16,-19 35-16,1-18 16,-1 18-16,-17 18 15,0-18-15,0 36 16,0-19-16,0 19 16,0-19-16,0 19 15,0-19-15,0 19 31,0 52 94,0 0-125,0 1 16,0 34-16,0-35 16,0 18-16,0-17 15,0-1-15,0 0 16,0-17-16,0 17 16,0-17-16,0-1 15,0 1-15</inkml:trace>
  <inkml:trace contextRef="#ctx0" brushRef="#br0" timeOffset="508656.9199">24800 8079 0,'0'17'31,"0"1"-31,0 35 16,0-36-16,0 36 15,0-35-15,0 0 16,18-1-16,-18 1 31,0 0-31,35-18 47,-35-18-47,0-17 16,0-1-16,18 1 15,17 0-15,-35 0 16,0-1-16,0 19 15,0-1 1,18 0-16,-18 36 109,0 17-109,0-17 16,0 17-16,0-17 16,0-1-16,0 19 15,0-19 1</inkml:trace>
  <inkml:trace contextRef="#ctx0" brushRef="#br0" timeOffset="509232.164">24977 8167 0,'17'0'16,"1"0"-1,-18-18-15,18 1 16,-18-1 0,0-17-1,0-1-15,17-17 16,1 36-16,-18-18 15,0-1-15,0 19 16,0-19 0,0 19-1,0-1-15,-18 18 94,18 18-94,-35 52 16,35-34-16,0-1 15,0 0-15,0 18 16,0-35-16,0 35 16,0-18-16,0 0 15,0-17-15,0 17 16,0-17-16,0-1 15,0 1-15,0 0 16</inkml:trace>
  <inkml:trace contextRef="#ctx0" brushRef="#br0" timeOffset="509856.9477">25047 8290 0,'18'0'47,"17"0"-16,-17-17-31,-1-1 16,19-17 0,-19 17-16,-17 0 15,36-17 1,-36 0-1,0 17 1,-18 18 93,0 18-109,1 35 16,17-18 0,0 0-16,0 1 15,0 17-15,0-36 16,0 18-16,0 1 16,17-1-16,1-17 15,-18-1-15,18-17 16,-18 18-16,17 0 15,1-18 1,0 17 0,-1-17-1,1 0-15,17 0 16</inkml:trace>
  <inkml:trace contextRef="#ctx0" brushRef="#br0" timeOffset="520048.3785">1623 2311 0,'0'70'15,"-35"54"-15,-1-18 16,-17 17-16,18 53 16,0-34-16,-1 34 15,-34 18-15,52-53 16,-52 53-16,52-35 16,0 35-16,1 0 15,-18 0-15,17-18 16,0 18-1,18 18-15,0-18 16,0-18-16,0 1 16,0-1-16,0 1 15,0-19-15,0 1 16,0 35-16,0-35 16,0 35-16,0-18 15,0 36-15,0-18 16,0 0-16,0 35 15,0-52-15,0-1 16,0-17-16,0 35 16,0-18-16,0 1 15,0-36-15,36 0 16,-1 0-16,0-35 16,0 0-16,-17 35 15,35-53-15,-35 0 16,34 71-16,-34-71 15,0 0-15,-1 0 16,19-17-16,-1-18 16,-17-18-16,-1 1 15,1-1-15,-18 0 16,0-17 0,18-1-16,-1-17 15,-17 18-15</inkml:trace>
  <inkml:trace contextRef="#ctx0" brushRef="#br0" timeOffset="520816.0197">758 582 0,'-17'0'15,"17"18"1,0 17-1,0-17 1,0 35-16,0-1 16,0 1-16,0-35 15,0 35-15,0 0 16,0-36-16,0 19 16,0-19-16,0 1 15,0 0 1</inkml:trace>
  <inkml:trace contextRef="#ctx0" brushRef="#br0" timeOffset="521706.3048">741 547 0,'17'0'0,"-17"-18"16,18 1-16,0-1 78,-1 18-62,1 0-1,0 18 32,-18 17-31,0 0-1,0 0 1,0 1-16,0-19 0,0 19 16,-18 16-1,0-16-15,1-19 16,17 1-16,0 35 16,-36-35-1,36-1-15</inkml:trace>
  <inkml:trace contextRef="#ctx0" brushRef="#br0" timeOffset="522376.2713">1147 758 0,'0'53'31,"0"0"-15,0-35 0,0 17-16,0-17 15,0 17-15,0-17 16,0 17 0,0-70 62,0 17-63,17-17-15,-17 17 16,18 1-16,-18-1 16,0 0-16,17 1 15,-17-1 1,18 0-16,0 1 15,-1-19 1,1 19-16,0 17 31,-1 0 1</inkml:trace>
  <inkml:trace contextRef="#ctx0" brushRef="#br0" timeOffset="523111.6537">1570 776 0,'0'18'47,"0"17"-47,0-17 15,0-1 1,0 19 0,0-19-16,18-17 46,-1 0-30,1 0-16,-1 0 16,1 0-1,0 0 1,17 0 0,-17 0-16,17 0 31,-17 0-16,-18-17 1,0-1-16,0 0 16,0 1-1,0-1 1,0-17 15,-18 35-15,0 0 31,1 0-16</inkml:trace>
  <inkml:trace contextRef="#ctx0" brushRef="#br0" timeOffset="523826.6537">2028 935 0,'18'0'31,"0"0"-15,-1 0 0,1 0-16,17-18 15,-17 1-15,0-19 16,-1 1-16,-17 17 16,0 1-1,0 105 79,0-35-78,-17 0-16,17-36 15,0 36-15,-18 0 16,18-17-16,0-1 15,0 0 1,-18 0-16,18-17 16,-17 17-16,-1-17 31,18 0-31,0-1 31,-18-17-15,1 0 15,-36-53-31,53 0 16</inkml:trace>
  <inkml:trace contextRef="#ctx0" brushRef="#br0" timeOffset="524168.4228">2205 635 0</inkml:trace>
  <inkml:trace contextRef="#ctx0" brushRef="#br0" timeOffset="524856.7594">2505 847 0,'0'0'0,"17"0"31,19 0-16,-1-18 1,0 0-16,-35 1 16,18 17-16,-1-18 15,-17 0-15,18 1 16,-18-18 15,-18 35-15,-34 0 15,16 0-15,19 0-16,-1 0 15,-17 17-15,17 1 16,0-1-16,1 19 16,17-1 15,0 0-31,0-17 0,0 0 15,0-1 1,0 1-16,0-1 16,0 19-16,0-19 15,17 1 1,1-18-16,-18 18 16,18-18 15,17 0 0,-17 0 0,17 0-31,-17-18 16</inkml:trace>
  <inkml:trace contextRef="#ctx0" brushRef="#br0" timeOffset="525656.5717">2928 794 0,'-18'17'125,"1"-17"-109,17 18-16,-18-18 15,18 18-15,0-1 16,0 19 0,0-19-1,0 1 17,18-1-32,17-17 15,36 0-15,17 0 16,-18 0-16,36 0 15,-18 0-15,-70 0 16,17 0-16,-17 0 16,-18-17 31,0-1-47,0-17 15,0-18-15,0 18 16</inkml:trace>
  <inkml:trace contextRef="#ctx0" brushRef="#br0" timeOffset="526023.6368">3440 459 0,'0'53'0,"0"17"16,0 1-16,0-1 15,0 1-15,0-1 16,0 36-16,0 0 15,0-53-15,0 0 16,0-18-16,0-17 16,0-1-1,35 1-15</inkml:trace>
  <inkml:trace contextRef="#ctx0" brushRef="#br0" timeOffset="526529.4413">3387 811 0,'0'-17'62,"17"17"-46,19 0 0,-1 0-1,-18 0-15,19-18 16,-19 18-1,1 0 1</inkml:trace>
  <inkml:trace contextRef="#ctx0" brushRef="#br0" timeOffset="529384.2338">3951 388 0,'0'-18'47,"-18"18"-31,1 0 0,-1 0-16,-35 0 15,36 0-15,-19 0 16,19-17-16,-36 17 15,18 0-15,-18 0 16,-36 0-16,54-18 16,-35 18-16,17-17 15,-18 17-15,1-18 16,17 18-16,-18 0 16,18 0-16,-17 0 15,17 0-15,0 0 16,18 0-16,-18 0 15,17 0-15,19 0 16,-36-18-16,35 18 16,-17-17-1,17-1-15,-17 18 16,0 0-16,-18-18 16,0-17-16,18 35 15,-18 0-15,17 0 16,19 0-16,-36 0 15,35 0-15,-17 0 16,17 0 0,-17-18-1,0 1 1,17 17-16,0 0 16,-35-18-16,18 0 15,18 18-15,-1 0 16,-17 0-16,-1 0 15,1 0-15,0 0 16,0 0-16,-18 0 16,35 0-16,-35 0 15,18 0-15,-36 0 16,36 0-16,-36 0 16,54 0-16,-36 0 15,0 0-15,0 0 16,0 18-16,18-18 15,-18 0-15,18 18 16,-36 17-16,36-35 16,17 0-1,-52 18-15,34-1 16,19 1 0,-1-18-16,0 0 15,1 0 16,-19 18-15,1-18-16,18 0 16,-1 17-16,-17 1 15,17 0-15,0-1 16,-17-17-16,17 35 16,1-35-16,17 36 15,-35-1-15,17-17 16,0 17-16,1-17 15,-1 17-15,18 0 16,-18 0-16,18-17 16,0 0-16,0 17 15,0 0-15,0-17 16,0 35-16,0 0 16,0-36-16,0 54 15,0-18-15,0 17 16,18 19-1,17 16-15,1-16 16,16-1-16,1 0 16,-35-35-16,70 35 15,-53-70-15,36 35 16,-36-18-16,18-35 16,35 18-16,-17-18 15,0 0-15,70 0 16,-71 0-16,54 0 15,-54 0-15,71 0 16,-52 0-16,16 0 16,1 0-16,0 0 15,17 0-15,-34 0 16,-1 0-16,18 0 16,-36 0-16,-17 0 15,0 0-15,0 0 16,0 0-16,-18 0 15,1 0-15,16-18 16,1 0 0,-35 18-16,35 0 0,0-17 15,-18 17-15,18-18 16,0 0 0,0-17-16,0 0 15,-36 17-15,36-17 16,0 0-16,-35 17 15,-1-17-15,1-1 16,0 1-16,17-18 16,-17 0-16,-1 36 15,1-19-15,-18 1 16,35-18-16,-17 36 16,-18-1-16,18 18 15,-18-18-15,17-17 16,1 0-1,-18 17-15,0 0 16,0 1-16,53-19 16,-53 1-1,0 18-15,0-36 16,0 35-16,0-17 16,0-1-16,0 1 15,0 0-15,0 17 16,0 1-16,0-19 15,0 19 1</inkml:trace>
  <inkml:trace contextRef="#ctx0" brushRef="#br0" timeOffset="543369.6131">16651 2522 0,'0'-17'109,"-18"17"-109,1 0 16,-18 0-16,-1 17 15,19-17-15,-19 18 16,19-18-1,-36 18-15,53-1 16,-18-17-16,-17 18 16,17 0-1,-17 17-15,0-18 16,17-17 0,0 18-1,1 0-15,-1-1 16,0-17-16,1 18 15,-1 0 1,1-1-16,17 1 16,-36 0-16,36-1 15,-17 1-15,17 0 16,0-1-16,-18 18 16,0-35-16,18 18 15,0 17 1,0 1-16,0-19 15,0 1-15,0 17 16,0 0 0,0 1-16,0-19 15,0 19-15,0-19 16,0 19-16,0-19 16,0 1-16,18-18 15,-18 17-15,18 1 16,-18 0-16,35-18 15,0 17-15,-35 1 16,18-18-16,-18 18 16,35-18-16,0 0 15,1 35 1,-1-35 0,-17 0-16,35 0 15,-36 0-15,36 0 16,0 0-16,18 0 15,-54 0-15,36 0 16,18-18-16,-1 1 16,-17-1-16,-35 0 15,-1 18-15,19-17 16,-19 17 0,19-18-16,-19 0 15,36-34 1,-53 34-1,18-17 1,-1 17-16,1 0 16,0 1-16,-18-1 15,17 0-15,1-17 16,0 0 0,-18 0-16,0 17 15,17 0-15,-17-17 16,0 0-16,0 17 15,0-17 1,0 17 0,0 1-16,0-1 15,-17 0-15,17 1 16,-18 17-16,0-18 16,-17-17-16,35 17 15,-18 18-15,18-18 16,-17 18-16,-1-17 15,-17 17 64</inkml:trace>
  <inkml:trace contextRef="#ctx0" brushRef="#br0" timeOffset="551219.7462">11553 1041 0,'-17'0'78,"17"17"-62,0 1-1,0 17 1,-18 18-16,1-18 15,-1 18 1,18-35 0,0 0-1,0-1 1,0 1 31</inkml:trace>
  <inkml:trace contextRef="#ctx0" brushRef="#br0" timeOffset="552391.7248">11536 1041 0,'0'-18'0,"17"0"47,1 18 47,0 0-94,17 18 15,-35 0 1,18-1-16,-18 1 16,17 17-1,1-35 1,-18 18-1,0 0 1,0-1 0,-18 1-1,1-18-15,17 17 16,-18 1-16,0 0 16,1-18-1,-1 0 1,18 17-1,18-17 110,17 0-109,-17 0 0,-1 0-1,1 0 1,0 0 0,-18 18-1,17-18 1,-17 18-1,0-1 32,0 19-31,0-19 0,-35-17-16,-36 18 15,54-1 1,-19 1-16,-16-18 15,34 0 1,-17 0-16</inkml:trace>
  <inkml:trace contextRef="#ctx0" brushRef="#br0" timeOffset="552943.5288">12012 1005 0,'0'18'15,"0"17"1,0 1-16,0-1 15,0-17-15,0-1 16,-18 1-16,18-1 16,0 19-16,0-19 15,0 19 1,-35-1 0,35-17 15</inkml:trace>
  <inkml:trace contextRef="#ctx0" brushRef="#br0" timeOffset="553353.4896">11818 988 0,'0'-18'47,"18"18"-31,-1 0 0,36 0-16,-17 0 15,-19 0-15,18 0 16,-17 0-16,17 0 15,-17 0 1,17 0 15</inkml:trace>
  <inkml:trace contextRef="#ctx0" brushRef="#br0" timeOffset="553967.8451">12312 1252 0,'0'-17'62,"0"-1"-46,0-17-1,0 0 1,0-1-16,-18 19 16,18-1 62,-17 36-47,17-1-31,0 36 16,0-18-16,-18 18 15,0 0-15,18-17 16,0-1-16,0 0 16,0 0-16,0-17 15,0 17-15</inkml:trace>
  <inkml:trace contextRef="#ctx0" brushRef="#br0" timeOffset="554191.881">12612 1499 0</inkml:trace>
  <inkml:trace contextRef="#ctx0" brushRef="#br0" timeOffset="559599.7762">11395 1729 0,'17'0'47,"19"0"-47,17 0 16,-36 0-16,54 0 15,-1 0-15,1 0 16,70 0-16,-18 0 16,36 0-16,18 0 15,-1 0-15,0 0 16,-35 0-16,-35 0 15,0 0-15,-18 0 16,1-36-16,-1 19 16,-53 17-1,18-18-15,35 0 16,-70 18-16,35 0 16,-36 0-16,19 0 15,-19 0-15,18 0 16,-17 0-16,17 0 15,-17 0 1,35 0-16,0-17 16,-18 17-16,0 0 15,-17 0-15,17 0 16,1 0-16,-19 0 16,1 0-1</inkml:trace>
  <inkml:trace contextRef="#ctx0" brushRef="#br0" timeOffset="568471.6954">12894 7726 0,'0'17'16,"0"1"-1,0 0-15,0 17 16,0-17-1,0 17 1,0-17 15,-18 35-31,18-36 16,0 18 0,-35 1-1,35-19-15,0 1 16,0 0-16,0-1 15</inkml:trace>
  <inkml:trace contextRef="#ctx0" brushRef="#br0" timeOffset="568936.3689">12771 7726 0,'17'-18'47,"1"18"-47,-1 0 15,1 0 1,0-17-16,17 17 16,0-18-1,1 18-15,-19 0 32,1 0 14,0 0-46,17 0 16</inkml:trace>
  <inkml:trace contextRef="#ctx0" brushRef="#br0" timeOffset="569263.4918">13194 7867 0,'0'53'31,"0"-35"-15,0-1-1,0 1-15,0-1 16,18-17 62</inkml:trace>
  <inkml:trace contextRef="#ctx0" brushRef="#br0" timeOffset="569559.7018">13229 7708 0</inkml:trace>
  <inkml:trace contextRef="#ctx0" brushRef="#br0" timeOffset="570744.8265">13423 7779 0,'0'17'125,"0"19"-109,0-19-16,0 19 15,0-19 1,0 1-16,0 0 15,0-1-15,0 1 16,18-18 78,-1 0-79,1-18 1,17 1 0,-17 17 31,0-18-47,-1 0 15,1 18 1,0 0-1,-1 0-15,1 0 79,-1 0-33,-17 36-14,18-36 77,0 0-109,-18-18 16,17-17-16,1 17 31,0-17-31,-1 35 16,1-18-1,0 18 32,-1 0-16,-17 18-31,36 17 16,-36-17 0,0-1-16,0 1 31,0 0-16</inkml:trace>
  <inkml:trace contextRef="#ctx0" brushRef="#br0" timeOffset="571927.8128">14005 7814 0,'0'18'78,"0"-1"-78,0 19 31,0-19-15,18-34 156,0-1-172,-18 0 15,17 18-15,1-35 16,17 0 0,-17 17-16,-1 18 15,1 0 1</inkml:trace>
  <inkml:trace contextRef="#ctx0" brushRef="#br0" timeOffset="572615.5076">14270 7902 0,'18'0'16,"-1"0"-16,1 0 16,-1 0-1,1 0-15,0 0 16,-1 0-1,-17-17-15,36-1 16,-36 0 0,17 1-16,-17-1 15,0 0 1,0 1 31,0-1-47,-17 18 15,-19 0 17,19 0-17,-19 0 1,19 0 0,-1 18-16,18 17 15,0-17 1,0-1-16,0 1 15,0 0 1,0-1-16,0 1 16,18 0-1,-1-18 1,-17 17-16,18-17 16,0 0-1,-1 18-15,1-18 16,0 0-1,17 0 1,-17 0-16,-1 0 16,18 0-1,-17 0 1,17 0-16</inkml:trace>
  <inkml:trace contextRef="#ctx0" brushRef="#br0" timeOffset="572832.462">14693 7990 0,'18'0'94</inkml:trace>
  <inkml:trace contextRef="#ctx0" brushRef="#br0" timeOffset="573415.4304">15081 7796 0,'-17'0'47,"-19"18"-32,36 35 1,0-35-16,0-1 16,0 1-1,0 0-15,0-1 16,0 1-1,0-1 1,18-17 15,0 0-15,17 0-16,-35-17 16,18 17-1,-1-35-15,1 35 16,-18-18-16,0-17 31,0 17-31,0-17 16,0 17 31,-18 18-1</inkml:trace>
  <inkml:trace contextRef="#ctx0" brushRef="#br0" timeOffset="574199.8442">15646 7567 0,'-18'18'31,"18"52"-15,0-17-16,0 18 16,-18-18-16,18-36 15,0 36-15,0-35 16,-35 17-16,35-17 15,0 17 1,0-53 47,0-17-48,0 0-15,0 0 16,18 35-1,-1-36-15,1 19 32,17 17-1,-17 0 0,0 17-15,-18 1-1,0 0-15,0 17 16,0-17 0,0-1-1,0 1-15,0 17 16,0-17 15</inkml:trace>
  <inkml:trace contextRef="#ctx0" brushRef="#br0" timeOffset="574793.7699">16122 7849 0,'18'-17'62,"-18"-1"-46,17 18-16,1-35 16,-1-1-1,-17 1-15,-17 106 94,-1-36-78,18 0-16,0 18 15,0-17-15,-17-1 16,17-18-16,0 1 16,0 0-1,0-1-15,-18 19 31,0-19-15,18 1 0,-17 0-1,-1-1 17,0-34-1,1-36-16</inkml:trace>
  <inkml:trace contextRef="#ctx0" brushRef="#br0" timeOffset="575088.0858">16122 7461 0</inkml:trace>
  <inkml:trace contextRef="#ctx0" brushRef="#br0" timeOffset="576609.2622">12806 12294 0,'0'18'63,"-35"0"-63,35 17 16,0 0-16,0 0 15,0-17-15,0 0 16,0-1-16,0 1 15,17 0 32,1-18-15,-1 0-32,19 0 15,-1 0-15,18 0 16,-35 0-16,35-18 15,-36 18-15,18 0 16,-17 0 0,0 0-16,-1 0 31</inkml:trace>
  <inkml:trace contextRef="#ctx0" brushRef="#br0" timeOffset="577505.8134">13317 12471 0,'18'0'0,"0"0"31,-1 0-31,1 0 16,0-18-16,17 0 15,-18 18 1,19-17-16,-1-1 16,-35 0-16,18 18 15,-1-17-15,-17-18 110,-17 35-64,-1 0-30,0 0 0,1 0-1,17-18 1,-18 18 0,0 0 30,-17 0-14,18 18-32,-1-1 15,18 1 1,0-1 0,0 1 15,0 17-31,0-17 15,18 0-15,-1-1 16,18 19 0,1-36 15,-36 17-31,17 1 16,1-18-1,0 0 1,-1 0-1</inkml:trace>
  <inkml:trace contextRef="#ctx0" brushRef="#br0" timeOffset="578747.1384">13635 12294 0,'-18'0'109,"1"0"-93,-19 0-1,19 0 1,-19 0-1,19 0 1,-1 0-16,0 0 16,-17 0-1,18 0 17,-1 0-32,0 0 31,1 0-31,17 18 15,-18 0-15,0-18 16,1 35 0,17-18 15,-18-17-31,18 18 16,0 0 15,0 17-31,0-17 15,0-1 1,0 1-16,18-18 16,17 18-1,0-1 1,-17-17 0,0 0-1,-1 0 1,1 0-1,-1 0 1,1 0 0,0 0-1,-1 0-15,1 0 16,0 0 0,-1 0-16,19 0 125</inkml:trace>
  <inkml:trace contextRef="#ctx0" brushRef="#br0" timeOffset="579791.7476">13988 12312 0,'0'0'0,"0"-18"94,-18 18-79,-17 0 1,-1 0 0,19 0-16,-18 0 15,17 18-15,18 0 16,-18-18-16,18 17 15,0 18-15,0-17 16,0 17 0,0-17-16,0 0 15,36 17 1,-19-35 0,1 0-1,-1 0-15,19 0 16,-1-35-1,0-1-15,-17 1 16,0-18-16,-1 0 16,1 18-1,-18 17-15,17-35 16,-17 18-16,0 0 16,0 0-1,0 17-15,0-17 16,0 17-1,0-17-15,0 17 32,0-17-17,0 70 79,0 18-78,0 18-16,0-36 15,0 18-15,0 0 16,0 0-16,0-18 16,0 0-1,0 0-15,0 1 0,0-19 16,0 1-16,0 0 15,0-1 1</inkml:trace>
  <inkml:trace contextRef="#ctx0" brushRef="#br0" timeOffset="580433.1068">14393 12488 0,'18'0'156</inkml:trace>
  <inkml:trace contextRef="#ctx0" brushRef="#br0" timeOffset="581335.1919">14693 12259 0,'-17'35'47,"-1"-17"-47,18 35 15,0-36-15,0 19 16,-35-1-16,35-17 16,0-1-1,0 1 1,0 0-1,0-1 1,17-17 31,1 0-31,0 0-16,-1 0 15,1-35-15,-18 0 16,0-1-16,17 19 15,-17-1-15,0-17 16,0 17 0,0-17-16,-17 17 15,-1 1 1,18-19-16,-35 36 16</inkml:trace>
  <inkml:trace contextRef="#ctx0" brushRef="#br0" timeOffset="582160.1858">15046 11889 0,'0'53'31,"0"-1"-31,0 1 16,0 0-16,0 18 15,0-18-15,0 17 16,0-17-1,0 0-15,0-18 16,0 1-16,0-19 16,0 1-1,0 0 17,0-71-1,0 0-16,0 35-15,0 0 16,0-17-16,0 18 16,0-1-16,18 0 15,-1 1 1,1 17 46,17 0-46,-35 17 0,35 1-16,-35 0 15,0-1 17,0 18-17,0-17 1,-17 17 15,-1-17-15,1-18-1,-1 0-15,0 0 16,-17 0 0,17 0 15</inkml:trace>
  <inkml:trace contextRef="#ctx0" brushRef="#br0" timeOffset="582771.1215">15187 12453 0,'18'0'0,"-1"0"16,1 0 0,17 0-1,-17-35-15,52-18 16,-17 18-16,-35 17 15,17 0-15,1-35 16,-19 36-16,1-1 16,-18 0-1,0 54 63,-18 17-62,18 17-16,0-17 16,0 0-16,0 0 15,0-35-15,0 17 16,0-17-16,0 17 16,0-18-16,0 1 15,0 0-15,0-1 16,0 1-16,-17 0 31,-1-1 16,-17-34-16,-1-36-31</inkml:trace>
  <inkml:trace contextRef="#ctx0" brushRef="#br0" timeOffset="582991.5232">15522 11730 0</inkml:trace>
  <inkml:trace contextRef="#ctx0" brushRef="#br0" timeOffset="585057.461">12823 11924 0,'0'18'31,"-17"17"0,17 0-31,0 0 16,0-17-1,0 0-15,0 17 16,0-17-16,0 17 16,0-18-16,0 19 15,0-19-15,0 1 16,0 17-16,0-17 15,0 0-15,0-1 16,0 1 0,0-1-1,0 1 1,0 0 0,0-1-16,0 1 15,0 0-15,0 17 16,0-17-1,0-1 1,0 1 0,-18 0 46</inkml:trace>
  <inkml:trace contextRef="#ctx0" brushRef="#br0" timeOffset="676151.9719">18450 16051 0</inkml:trace>
  <inkml:trace contextRef="#ctx0" brushRef="#br0" timeOffset="680055.9105">20073 16245 0,'53'0'47,"-35"0"-31,17 0-16,-17 0 15,17 0-15,-18 0 16,19 0-16,-19 0 16,19 0-1,-19 0 1</inkml:trace>
  <inkml:trace contextRef="#ctx0" brushRef="#br0" timeOffset="870737.6175">12435 8043 0,'-17'0'47,"-1"0"-16,0 0-15,1 0 0,-1 0 46,-17 0-46,17 0 31,1 0-47,-1 0 15,-17-17-15,-18 17 16,18-36 0,-1 36-16,-34-35 15,34 35-15,-69-35 16,69 17-16,-34 18 15,17 0-15,18-17 16,-1-19-16,-34 36 16,-1-35-16,18 35 15,18-35-15,-36 35 16,-17-36-16,18 1 16,17 18-16,0-1 15,0 18-15,-35-35 16,17-1-16,36 36 15,-36-35-15,36 35 16,0-18-16,-18 1 16,0-1-16,18 1 15,-1-1-15,19 18 16,-54-35-16,18-1 16,36 36-16,-36-17 15,0-19-15,18 36 16,-18-17-16,-18-19 15,1 1 1,17 18-16,0-1 16,-18-35-16,18 53 15,-17-18-15,17-35 16,0 53-16,0-17 16,0-1-16,0 1 15,-17-1-15,-1-35 16,0 53-16,36 0 15,-35-35-15,-19 17 16,36 0-16,1 18 16,-19-35-16,36 18 15,-18-1-15,0 18 16,35-18-16,-35 1 16,18-19-16,0 36 15,35-17-15,-53 17 16,35-36-16,1 36 15,-1-17-15,0 17 16,-17-18-16,17 1 16,-17-1-1</inkml:trace>
  <inkml:trace contextRef="#ctx0" brushRef="#br0" timeOffset="879632.6129">10954 2752 0,'0'-18'47,"-36"0"0,1 18-32,-18 0-15,-35-35 16,18 35-16,17 0 16,-18-18-1,1 18-15,17 0 16,0 0-16,-18 0 16,18 0-16,18 0 15,0 0-15,-18 0 16,0 0-16,18 0 15,-1 0-15,19 0 16,-19 0-16,1 0 16,-36 0-16,54 0 15,-1 18-15,-35-18 16,36 18 0,-36-18-16,17 0 15,1 35 1,0-17-16,-18 17 15,35-17 1,-52 17-16,17 0 16,35-35-1,-17 18-15,35-1 16,-18 1-16,1 0 16,-1 17-1,-17-17-15,17 35 0,-17-1 31,17-16-31,18-19 16,-17 19-16,17-1 16,0 0-16,0 0 15,0-17-15,0 17 16,0 1-16,0-1 16,0-17-16,0 17 15,0-18-15,0 19 16,17-19-16,1 1 15,0 0-15,-1-1 16,54 1-16,-54 17 16,1-17-16,17 0 15,1 34-15,-1-34 16,0 17-16,-17-17 16,17 17-16,0-17 15,-17 0-15,0-1 16,17 18-16,-18-17 15,54 17-15,-18-17 16,-18 0-16,0-18 16,18 17-16,0 1 15,18-18-15,-18 0 16,17 0 0,-34 0-16,17 0 15,-1 0-15,1 0 16,0 0-16,-17 0 15,-19 0-15,36 0 16,-18 0-16,1 0 16,17-18-16,-36 1 15,36-1-15,-18 0 16,1 1-16,-1-19 16,0 19-16,36-18 15,-1 35-15,-17-36 16,-35 19-16,17 17 15,36-36-15,-71 19 16,17 17-16,19 0 16,-19-18-16,1 0 15,17 1-15,-17-1 16,0 1-16,17-19 16,-18 19-16,19-19 15,-19-17-15,36 18 16,-53 0-16,36 17 15,-36 1-15,17-19 16,1 36 0,-18-35-16,0 17 15,0-17-15,0 17 16,0 1-16,0-18 16,0-1-1,0 1-15,-35 0 16,-1 17-16,19-17 15,-19 17-15,1 1 16,-18-19-16,36 19 16,-19-1-16,-17 18 15,36-35-15,-1 35 16,-17-18-16,17 0 16,-17 18-16,0-35 15,-1 18 1,36-1-16,-17 18 15,-19 0-15,36-18 16,-17 18 0</inkml:trace>
  <inkml:trace contextRef="#ctx0" brushRef="#br0" timeOffset="883592.7005">11994 12365 0,'18'0'32,"-18"-71"-17,-88-17-15,35 53 16,-18-18-16,-34-35 16,16 0-16,-34-1 15,-18-34-15,-18-1 16,36 19-16,52-1 15,-70-53-15,35 18 16,-17 17-16,17-34 16,35 34-16,-88 18 15,71-52 1,-18 52-16,18-18 16,18 18-16,-19-52 15,-52-1-15,53 53 16,53 71-16,-53-53 15,35 17-15,0 18 16,-18-35-16,18 17 16,-17 1-16,17-1 15,-18 1-15,18 17 16,18-18-16,-53-35 16,53 36-16,-36-18 15,1 17-15,52-17 16,-35 0-16,0 0 15,18 35-15,-18-36 16,35 19-16,1 17 16,-36-35-16,35 35 15,0 18-15,-17-18 16,18-18-16,-19 1 16,36 17-1,-17 35-15,17-35 16,0 18-1,-18 0-15,0-1 0,18 19 16,0-1 15,0 0-15,0 1 0,0-1-1,0 0 1</inkml:trace>
  <inkml:trace contextRef="#ctx0" brushRef="#br0" timeOffset="884112.3542">8184 7320 0,'-17'0'16,"-1"18"15,1 35-31,17-18 16,-18 0-16,0 1 15,18-19-15,-17 18 16,17 1-16,-18-1 16,18-17-16,-18 17 15,18 18 1,0-18 0,18-53 93</inkml:trace>
  <inkml:trace contextRef="#ctx0" brushRef="#br0" timeOffset="884591.5289">8220 7338 0,'17'0'31,"36"0"-15,-17 35-1,-1-17 1,-35-1-16,17-17 16,19 53-16,-19-35 15,-17 0-15,53 17 16,-17 0 0,-19-35-1,-17 18 1</inkml:trace>
  <inkml:trace contextRef="#ctx0" brushRef="#br0" timeOffset="913056.1774">6738 6385 0,'0'-17'47,"18"17"-16,-1 0-15,1 0-16,0 0 15,-1 0-15,19 0 16,-19 0 0,36 0-16,-35 0 15,17 0 1,0 0-16,18 0 15,0-18-15,35 0 16,-35 18-16,0-17 16,-18-1-16,18 18 15,0 0-15,-35 0 16,17 0-16,0 0 16,18 0-16,-35 0 15,17 0-15,-17 0 16,17 0-16,-17 0 15,35 0-15,0 0 16,-18 0-16,18 0 16,17 0-16,-17 0 15,-17 0-15,-1 0 16,35 0-16,-34 0 16,-1 18-16,0-18 15,-17 0-15,0 0 16,-1 17-16,1-17 15,17 18 1,-17 0-16,-1-18 16,1 17-16,17-17 15,1 18 1,-19 0-16,1-18 16,-1 17-1,1-17 1,-18 18 46,0-1-46,0 1 0,0 0-16,0-1 15,-18 1-15,-17-18 16,35 18-1,-17-1-15,-19 1 16,1-18 0,0 18-16,-18 17 15,0-17 1,35-18-16,-35 35 16,36-35-16,-19 17 15,1-17-15,18 0 16,-36 18-16,17 0 15,1-1-15,17-17 16,-34 0-16,34 0 16,-35 18-16,35-18 15,-35 18 1,36-18-16,-1 0 16,-17 0-16,0 0 15,-18 0-15,35 0 16,0 0-16,-17 0 15,17 0-15,-17 0 16,18 0-16,-36 0 16,17 0-16,19 0 15,-36 0-15,35 0 16,-17 0-16,0 0 16,-1 0-16,1 0 15,0 0-15,17 0 16,-17 0-16,17 0 15,-35 0-15,36 0 16,-19 0-16,19 0 16,-19 0-16,1 0 15,0 0 1,0 0 0,17 0-16,0 0 15,1 0-15,-19 0 16,19-18-1,-18-17 1,17 17 0,-17 18-1,35-35 1,-18 35-16,18-35 16,-18 17-16,18 0 15,0 1 1,0-1-16,0-17 15,0 17 1,0-35 0,0 35-1,0 1 1,18-18 0,0 35 15,-1 0-31,1 0 31,0 0-31,-1-18 16,1 18-1,-1 0 32,1-18-16,17 36-15</inkml:trace>
  <inkml:trace contextRef="#ctx0" brushRef="#br0" timeOffset="913570.3131">7056 6456 0,'0'35'62,"-36"-17"-62,19 17 16,-19 18-16,19-35 15,-1 17-15,0 18 16,1-53-16,-1 17 16,1 36-16</inkml:trace>
  <inkml:trace contextRef="#ctx0" brushRef="#br0" timeOffset="914063.9897">7408 6456 0,'0'17'47,"-17"1"-47,-19 35 15,19-18 1,-1 1-16,1-1 16,17-17-1,0-1 17</inkml:trace>
  <inkml:trace contextRef="#ctx0" brushRef="#br0" timeOffset="914529.3162">7938 6350 0,'0'18'15,"0"17"-15,-18 0 16,-17 18-16,-1-35 16,36 17-16,-53 0 15,36 18-15,-19-17 16,19-19-16,17 1 15,-18-1-15,1 19 16,-1-19 31</inkml:trace>
  <inkml:trace contextRef="#ctx0" brushRef="#br0" timeOffset="914920.2968">8308 6438 0,'0'18'32,"0"17"-17,-18-17-15,1 17 16,-19 0-16,19-17 16,-36 35-16,53-35 31</inkml:trace>
  <inkml:trace contextRef="#ctx0" brushRef="#br0" timeOffset="917746.2985">13635 11712 0,'0'-17'15,"-18"17"17,1 0-17,-1 0-15,-35 0 16,35 0-16,-35 0 16,18 0-1,-18 0-15,0 0 16,-17 0-16,17 0 15,-18 0-15,1 0 16,-1 0-16,36 0 16,-18 0-16,-18 0 15,19 0-15,-1 0 16,0 35-16,0-35 16,18 0-16,-18 18 15,35 17-15,-35-35 16,0 17-16,0-17 15,18 18-15,17 0 16,-17-1-16,17-17 16,1 18-16,-1 0 15,-17-1 1,35 19 0,0-1-16,0 0 15,0-17-15,-18 52 16,18-34-16,0-1 15,0 18 1,0 17-16,0-17 16,0 0-16,0-18 15,0 18-15,35 0 16,-35-35-16,18 35 16,0-18-16,-1 0 15,1-17-15,0 17 16,-18 1-16,53-1 15,-53-18-15,17 1 16,18 17-16,1 1 16,-19-19-16,1 19 15,17-36-15,1 53 16,-1-53-16,-17 17 16,34-17-16,1 35 15,18-17-15,-1 35 16,19-35-16,34 17 15,-35 0-15,18-17 16,18 52-16,-36-70 16,18 18-16,-18 35 15,-18-35-15,-17-18 16,-35 17-16,35-17 16,0 0-16,-18 0 15,0 0 1,18 0-16,-17 0 15,16 0-15,1 0 16,0 0-16,18 0 16,-36 0-16,18 0 15,18 0-15,-18 0 16,-18 0-16,0 0 16,0 0-16,18 0 15,-17 0-15,-1 0 16,18-17-16,-18 17 15,-17 0-15,70-36 16,-53 1-16,-17 35 16,17 0-16,18-18 15,0 1-15,0 17 16,-18-36-16,0 19 16,1-1-16,34-17 15,-35 17-15,18-17 16,-35 17-16,17 1 15,-17-19-15,0 36 16,17-35-16,0 18 16,-17-1-16,35 0 15,-18-35 1,-17 53-16,17-35 16,-17 17-16,17-17 15,-18 0-15,36-36 16,-53 54-16,36-36 15,-36 17-15,17 19 16,1-1-16,-18-17 16,0 17-16,0-17 15,18 17-15,17-17 16,-35 0-16,0-1 16,0 19-16,0-18 15,0 17-15,0 0 16,0 1-16,0-19 15,0 1-15,0 17 16,0-17-16,-35 0 16,17 17-16,0-17 15,-17-36 1,17 54-16,-17-18 16,0 17-16,-18-35 15,35 35-15,-52-17 16,17 17-1,18-34-15,-18 34 0,0 0 16,0-35-16,17 53 16,-16-17-1,-54-19-15,70 36 16,1-17-16,-18 17 16,-17 0-16,34 0 15,-34 0-15,35 0 16,-18 0-16,0 0 15,0-18-15,18 18 16,-1 0-16,-17 0 16,36 0-16,-36 0 15,0 0-15,18 0 16,-18 0-16,35 0 16,-35 0-16,0 0 15,0 0-15,-17 0 16,34 0-16,-34 18 15,17-18-15,0 0 16,18 17-16,0-17 16,-18 18-16,35-18 15,0 0-15,1 0 16,-1 0-16,0 18 109,18-1-109,-17 36 16,-1 0 0</inkml:trace>
  <inkml:trace contextRef="#ctx0" brushRef="#br0" timeOffset="923647.8907">7214 5556 0,'-35'0'0,"17"0"32,1 18-17,-1-18 17</inkml:trace>
  <inkml:trace contextRef="#ctx0" brushRef="#br0" timeOffset="925600.6117">6738 7250 0,'0'-18'47,"18"18"-31,17 0-16,18-18 16,17 18-16,-34 0 15,-1 0-15,36-17 16,-19-19-16,-16 36 15,17 0-15,-36 0 16,19 0-16,17-17 16,-18 17-16,0 0 15,0 0-15,18 0 16,-17 0-16,-19 0 16,18 0-16,-17 0 15,35 0-15,-35 0 16,17 0-1,-17 0-15,17 0 16,-18 0-16,1 0 16,0 0-16,-1-18 15,1 18-15,17 0 16,-17 0 0,17 0-1,-17 0-15,17 0 16,-17 0-1,17 0-15,-17 0 16,-1 0-16,1 0 16,0 0-16,35 0 15,-36 0 1,36 18-16,0-1 16,-35-17 15,-1 18-16,-17 0 48,0-1-47,0 1-16,0 0 15,0-1-15,-17 18 16,-19 1-16,1-1 15,17-17-15,1-1 16,-18 36-16,17-53 16,0 18-16,-17 0 15,-36 34-15,1 1 16,35-53 0,-36 53-16,0-35 15,54 0-15,-36-18 16,18 0-16,-18 35 15,17-35-15,-16 0 16,-1 0-16,0 0 16,17 0-16,1 0 15,0 0-15,17 0 16,-35 0-16,0 0 16,18 0-16,-18 0 15,0 0-15,36 0 16,-19 0-16,19 0 15,-36 0-15,18 0 32,17 0-32,-17-18 15,17 18-15,-35 0 16,35 0-16,1 0 16,-36-35-16,18 17 15,17 18 1,0-17-16,1-1 15,-1 0-15,0 1 16,18-1-16,-17 18 16,-1 0-1,0 0-15,18-18 32,0 1-1,0-1 16</inkml:trace>
  <inkml:trace contextRef="#ctx0" brushRef="#br0" timeOffset="926168.0892">7320 7197 0,'-17'17'0,"-36"36"15,35-35-15,-17-1 16,-1 19 0,1-1-16,-18 36 15,18-36-15,0 0 16,17 0-16,-17 1 15,35-19-15,-18 1 16,0 0 0,1-18 15</inkml:trace>
  <inkml:trace contextRef="#ctx0" brushRef="#br0" timeOffset="926601.4383">7444 7320 0,'0'0'15,"-36"35"-15,1 18 0,0-35 16,17 17-16,1-17 16,-1 0-16</inkml:trace>
  <inkml:trace contextRef="#ctx0" brushRef="#br0" timeOffset="927000.4097">7779 7267 0,'0'0'0,"-36"35"16,19-17-16,-1 0 15,-17 35-15,17-36 16,1 19-16,-19-1 15,36-17-15,-17-1 16,-1 1 0</inkml:trace>
  <inkml:trace contextRef="#ctx0" brushRef="#br0" timeOffset="927306.6557">8061 7302 0,'-35'53'62,"17"0"-62</inkml:trace>
  <inkml:trace contextRef="#ctx0" brushRef="#br0" timeOffset="935882.4605">7779 4445 0,'0'-18'16,"-18"18"0,0 0-1,-17 0-15,0 0 16,17 0-1,1 0-15,-36 0 16,17 0-16,19 0 16,-36 0-16,0 0 15,18 0-15,-1 0 16,1 0-16,-18 0 16,18 0-16,0 0 15,-1 0-15,19 0 16,-1 0-16,-17 18 15,17-18 1,-17 0-16,0 18 16,17-18-16,0 17 15,-17-17-15,17 18 16,1 0-16,-1-18 16,1 0-1,-1 0-15,0 17 0,-17 1 31,17-18-31,1 17 16,-19 1 0,1 0-16,35-1 15,-17 1-15,-19 17 16,19 1-16,17-19 16,-36 18-16,36-17 15,0 0-15,-17 17 16,-1-17-16,18-1 15,0 19-15,0-19 16,0 1 0,0 0-1,0-1-15,0 1 16,0-1-16,0 1 16,0 17-1,18 1-15,-1-19 16,-17 1-1,18 0-15,-18-1 16,35 18-16,-17 1 16,-18-19-1,0 36-15,35-35 32,-17 17-32,-1 1 15,1-19-15,0 1 16,-1-1-16,1 36 15,0-53-15,-1 18 16,1 0-16,0 17 16,-1-35-16,18 35 15,-17-17-15,17-1 16,1 19-16,-1-19 16,-17-17-16,52 18 15,-35 17-15,1-35 16,-1 18-16,0 0 15,1 17-15,-19-35 16,18 0-16,1 17 16,-19-17-16,19 18 15,-1 0-15,0-18 16,18 0-16,-35 0 16,17 0-16,18 0 15,-35 0-15,-1 0 16,18 0-16,-17 0 15,0 0-15,-1 0 16,1 0 0,17 0-16,1-18 15,-1-17-15,-17 17 16,17 1-16,35-36 16,-34 35-1,-36 0-15,17 1 16,1-19-16,0 19 15,-1-18-15,-17-1 16,71-34-16,-54 34 16,-17-16-16,18-1 15,0 17-15,-1-17 16,-17 18-16,0-18 16,0 36-16,0-36 15,0 17-15,0 1 16,0-18-16,0 18 15,0 0-15,0-18 16,0 35-16,0-17 16,-17-18-16,-1 18 15,18 17-15,-18-35 16,-17 18-16,35 17 16,-18-17-16,-17-18 15,18 35 1,-1 1-16,0-19 15,1 19-15,-19-1 16,19 0-16,-19 18 16,-16-17-16,16-18 15,1 35-15,0-18 16,-18 18-16,-18 0 16,36 0-16,-36 0 15,-17-18-15,35 18 16,-17 0-16,34 0 15,1 0-15,0 0 16,17 0-16,-17 0 31,17 18 1,1 0-32</inkml:trace>
  <inkml:trace contextRef="#ctx0" brushRef="#br0" timeOffset="941080.5446">5733 7355 0,'0'0'16,"-36"0"-16,19 0 16,-19 0-1,19 0-15,-18 0 16,17 0-16,0 0 15,-17 18-15,0-18 16,17 0-16,-17 18 16,-18 17-16,0 0 15,18-17 1,17 17 0,-35 0-16,53-17 15,-35 53-15,17-36 16,1-17-16,-19 34 15,36-34-15,-17 17 16,-1 1-16,18-1 16,-18-17-16,18-1 15,0 19-15,0-19 16,0 36-16,0-18 16,0 36-16,0-36 15,0 18-15,0 18 16,0-1-16,0 1 15,53 17-15,-35-35 16,17-18-16,0 18 16,1 0-16,-1-18 15,-17-17-15,17 17 16,0-17-16,1 17 16,-19-35-16,18 18 15,18-1-15,0 19 16,-17-19-16,16-17 15,-34 36-15,35-19 16,18-17 0,-54 53-16,36-53 15,0 0-15,-18 35 16,1-35-16,34 18 16,-52-18-16,52 0 15,1 0-15,-18 0 16,17 0-16,-17 0 15,0-18-15,0 1 16,-18-19-16,1 1 16,-1 0-16,-17 17 15,35-35-15,-36 18 16,18 0 0,-17 17-1,-18 1-15,18-1 16,-1-17-16,1 35 15,0-71-15,17 18 16,-35 35 0,18-34-1,-18 16 1,0 19-16,0-19 16,0 1-16,-18-18 15,0 53 1,-17-35-16,17 17 15,-35-17-15,36 35 16,-18-35 0,17 17-1,-17-17-15,17 17 16,-17 1-16,-1-19 16,19 1-16,-19 17 15,19 1-15,-36-1 16,18-17-16,17 17 15,0 18 1,1-17-16,-1-1 16,0 0-16,1 1 15,-1-1 1,1 0-16,-1 1 16,18-1-16,-18-17 15,1-1-15,-1 36 16,0-35-16,18 0 15,-17 35-15,17-18 16,-18 1-16,0-1 16,18 0-16,0 1 15,-17 17 1,17-18 0,-18 18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66D6-59E2-46A7-B48B-9EA08275742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"/>
            <a:ext cx="7772400" cy="6096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685800"/>
            <a:ext cx="6069855" cy="34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32775"/>
            <a:ext cx="5141334" cy="5596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8077200" cy="6172200"/>
          </a:xfrm>
        </p:spPr>
      </p:pic>
    </p:spTree>
    <p:extLst>
      <p:ext uri="{BB962C8B-B14F-4D97-AF65-F5344CB8AC3E}">
        <p14:creationId xmlns:p14="http://schemas.microsoft.com/office/powerpoint/2010/main" val="73246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-152400"/>
            <a:ext cx="848084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533400"/>
            <a:ext cx="861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11040" y="82440"/>
              <a:ext cx="8782560" cy="6591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680" y="73080"/>
                <a:ext cx="8801280" cy="66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92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8575"/>
            <a:ext cx="843915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8770" y="152400"/>
            <a:ext cx="2875230" cy="1143000"/>
          </a:xfrm>
        </p:spPr>
        <p:txBody>
          <a:bodyPr/>
          <a:lstStyle/>
          <a:p>
            <a:r>
              <a:rPr lang="en-US" smtClean="0"/>
              <a:t>ADC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47131"/>
            <a:ext cx="6313997" cy="4525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1" y="4624100"/>
            <a:ext cx="4581525" cy="6405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562600"/>
            <a:ext cx="4419600" cy="725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586" y="3886200"/>
            <a:ext cx="4467414" cy="28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3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4705"/>
            <a:ext cx="8886076" cy="281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048000"/>
            <a:ext cx="897764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2280" y="44280"/>
              <a:ext cx="8973000" cy="5804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34920"/>
                <a:ext cx="8991720" cy="58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93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mtClean="0"/>
              <a:t>Truyền thông đồng bộ SPI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905" y="675221"/>
            <a:ext cx="8229600" cy="437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7084" y="76200"/>
            <a:ext cx="4576916" cy="3733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1"/>
            <a:ext cx="4648200" cy="571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481" y="3914869"/>
            <a:ext cx="3043238" cy="514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4489050"/>
            <a:ext cx="3923892" cy="494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5186128"/>
            <a:ext cx="3886200" cy="3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212" y="123666"/>
            <a:ext cx="4861576" cy="661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0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mtClean="0"/>
              <a:t>Truyền thông không đồng bộ UART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6" y="1066800"/>
            <a:ext cx="8553374" cy="327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343400"/>
            <a:ext cx="7559584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50837"/>
            <a:ext cx="8382000" cy="5745163"/>
          </a:xfrm>
        </p:spPr>
        <p:txBody>
          <a:bodyPr>
            <a:norm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TXSTA Thanh ghi điều khiển và trạng thái </a:t>
            </a:r>
          </a:p>
          <a:p>
            <a:pPr marL="0" indent="0"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7 CSRC: chế độ không đồng bộ không sử dụng</a:t>
            </a:r>
          </a:p>
          <a:p>
            <a:pPr marL="0" indent="0"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6 TX9:  bit cho phép truyền bit 9</a:t>
            </a:r>
          </a:p>
          <a:p>
            <a:pPr marL="0" indent="0"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5 TXEN: cho phép truyền</a:t>
            </a:r>
          </a:p>
          <a:p>
            <a:pPr marL="0" indent="0"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4 SYNC: lựa chọn chế độ truyền không đồng bộ</a:t>
            </a:r>
          </a:p>
          <a:p>
            <a:pPr marL="0" indent="0"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3 không sử dụng</a:t>
            </a:r>
          </a:p>
          <a:p>
            <a:pPr marL="0" indent="0"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2: bit lựa chọn tốc độ cao</a:t>
            </a:r>
          </a:p>
          <a:p>
            <a:pPr marL="0" indent="0"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1: TRMT bit trạng thái thanh ghi truyền</a:t>
            </a:r>
          </a:p>
          <a:p>
            <a:pPr marL="0" indent="0"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0 TX9D: bit truyền thứ 9 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RCSTA: Thanh ghi trạng thái và ĐK nhận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7: SPEN cho phép kích hoạt cổng nối tiếp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6 RX9 lựa chọn nhận bit 9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5 không sử dụng với truyền không đồng bộ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4 cho phép nhận liên tục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3 ADDEN: cho phép nhận dạng địa chỉ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2 FERR: bit lỗi khung truyền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1 OERR lỗi tràn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0 RX9D: dữ liệu nhận thứ 9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9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14514"/>
            <a:ext cx="8229600" cy="792162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thức tính tốc độ truyền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084468"/>
              </p:ext>
            </p:extLst>
          </p:nvPr>
        </p:nvGraphicFramePr>
        <p:xfrm>
          <a:off x="228600" y="839788"/>
          <a:ext cx="8466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733800"/>
                <a:gridCol w="38179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SYNC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BRGH=0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BRGH=1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Fosc/(64(SPBRG+1))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Fosc/(16(SPBRG+1))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Fosc/(4(SPBRG+1))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8125364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7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5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"/>
            <a:ext cx="855408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khiển LED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53412"/>
            <a:ext cx="2225233" cy="823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70" y="1481700"/>
            <a:ext cx="2225233" cy="859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910170"/>
            <a:ext cx="2097206" cy="362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3429000"/>
            <a:ext cx="4800600" cy="3429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0992" y="533400"/>
            <a:ext cx="6553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 khiển cổng vào ra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5257800" cy="43869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62600" y="694853"/>
            <a:ext cx="35702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&lt;xc.h&gt;</a:t>
            </a:r>
            <a:endParaRPr lang="en-US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define Tris_kb0 </a:t>
            </a: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TRISAbits.TRISA2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kb0      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PORTAbits.RA2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#define Led </a:t>
            </a: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PORTEbits.RE2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#define Tris_Led </a:t>
            </a: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TRISEbits.TRISE2</a:t>
            </a:r>
          </a:p>
          <a:p>
            <a:endParaRPr lang="en-US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int main ()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   ADCON1 = 0x06; 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Tris_kb0=1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Tris_Led=Out;</a:t>
            </a:r>
          </a:p>
          <a:p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Led=1;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while(1</a:t>
            </a: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if(kb0) </a:t>
            </a:r>
            <a:endParaRPr lang="en-US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Led=0;</a:t>
            </a:r>
          </a:p>
          <a:p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5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381000"/>
            <a:ext cx="8229600" cy="4067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107" y="4648200"/>
            <a:ext cx="6345826" cy="13635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4800600"/>
            <a:ext cx="13163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While(1)</a:t>
            </a:r>
          </a:p>
          <a:p>
            <a:r>
              <a:rPr lang="en-US" smtClean="0"/>
              <a:t>{</a:t>
            </a:r>
          </a:p>
          <a:p>
            <a:r>
              <a:rPr lang="en-US"/>
              <a:t> </a:t>
            </a:r>
            <a:r>
              <a:rPr lang="en-US" smtClean="0"/>
              <a:t>   ĐKLed1();</a:t>
            </a:r>
          </a:p>
          <a:p>
            <a:r>
              <a:rPr lang="en-US"/>
              <a:t> </a:t>
            </a:r>
            <a:r>
              <a:rPr lang="en-US" smtClean="0"/>
              <a:t> </a:t>
            </a:r>
          </a:p>
          <a:p>
            <a:r>
              <a:rPr lang="en-US"/>
              <a:t> </a:t>
            </a:r>
            <a:r>
              <a:rPr lang="en-US" smtClean="0"/>
              <a:t>   ĐKLed(2)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11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5257800" cy="4074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28722"/>
            <a:ext cx="4679618" cy="2667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038600"/>
            <a:ext cx="3048000" cy="2667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5000" y="381000"/>
            <a:ext cx="259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void timer0_initialize() </a:t>
            </a:r>
            <a:r>
              <a:rPr lang="en-US" smtClean="0"/>
              <a:t>{</a:t>
            </a:r>
            <a:endParaRPr lang="en-US"/>
          </a:p>
          <a:p>
            <a:r>
              <a:rPr lang="en-US"/>
              <a:t>T0CS=0; </a:t>
            </a:r>
            <a:endParaRPr lang="en-US" smtClean="0"/>
          </a:p>
          <a:p>
            <a:r>
              <a:rPr lang="en-US" smtClean="0"/>
              <a:t>PSA=0</a:t>
            </a:r>
            <a:r>
              <a:rPr lang="en-US"/>
              <a:t>; </a:t>
            </a:r>
            <a:r>
              <a:rPr lang="en-US" smtClean="0"/>
              <a:t>PS0=1</a:t>
            </a:r>
            <a:r>
              <a:rPr lang="en-US"/>
              <a:t>;</a:t>
            </a:r>
          </a:p>
          <a:p>
            <a:r>
              <a:rPr lang="en-US"/>
              <a:t>PS1=1;</a:t>
            </a:r>
          </a:p>
          <a:p>
            <a:r>
              <a:rPr lang="en-US"/>
              <a:t>PS2=0</a:t>
            </a:r>
            <a:r>
              <a:rPr lang="en-US" smtClean="0"/>
              <a:t>;</a:t>
            </a:r>
          </a:p>
          <a:p>
            <a:r>
              <a:rPr lang="en-US" smtClean="0"/>
              <a:t> TMR0=5;</a:t>
            </a:r>
          </a:p>
          <a:p>
            <a:r>
              <a:rPr lang="en-US" smtClean="0"/>
              <a:t> TMR0IE=1;</a:t>
            </a:r>
          </a:p>
          <a:p>
            <a:r>
              <a:rPr lang="en-US" smtClean="0"/>
              <a:t> GIE=1</a:t>
            </a:r>
            <a:r>
              <a:rPr lang="en-US"/>
              <a:t>; 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64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"/>
            <a:ext cx="823239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243" y="1600200"/>
            <a:ext cx="805151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297</Words>
  <Application>Microsoft Office PowerPoint</Application>
  <PresentationFormat>On-screen Show (4:3)</PresentationFormat>
  <Paragraphs>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Chương 3 Cấu trúc phần cứng vi điều khiển</vt:lpstr>
      <vt:lpstr>PowerPoint Presentation</vt:lpstr>
      <vt:lpstr>PowerPoint Presentation</vt:lpstr>
      <vt:lpstr>Điều khiển LED</vt:lpstr>
      <vt:lpstr>Điều khiển cổng vào 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ADC</vt:lpstr>
      <vt:lpstr>PowerPoint Presentation</vt:lpstr>
      <vt:lpstr>PowerPoint Presentation</vt:lpstr>
      <vt:lpstr>Truyền thông đồng bộ SPI</vt:lpstr>
      <vt:lpstr>PowerPoint Presentation</vt:lpstr>
      <vt:lpstr>Truyền thông không đồng bộ UART</vt:lpstr>
      <vt:lpstr>PowerPoint Presentation</vt:lpstr>
      <vt:lpstr>PowerPoint Presentation</vt:lpstr>
      <vt:lpstr>Công thức tính tốc độ truyền 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Nguyen Thanh Hai</dc:creator>
  <cp:lastModifiedBy>Windows User</cp:lastModifiedBy>
  <cp:revision>45</cp:revision>
  <dcterms:created xsi:type="dcterms:W3CDTF">2013-08-13T03:54:10Z</dcterms:created>
  <dcterms:modified xsi:type="dcterms:W3CDTF">2021-11-17T04:00:37Z</dcterms:modified>
</cp:coreProperties>
</file>