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6T07:25:1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5203 2893 0,'0'17'125,"0"54"-109,0-36-16,0 36 15,0-18 1,0 17-16,0-34 16,0-1-16,0 18 15,0 0-15,0 0 16,0-18-16,0 18 15,0 0-15,0-18 16,0 18-16,0 0 16,0 0-16,0 0 15,0 35-15,0-53 16,0 36-16,0-1 16,0 1-16,0-1 15,0 1-15,0 52 16,0-52-16,0-36 15,0 36-15,0-1 16,0 18-16,0-17 16,0 0-16,0-1 15,0 54-15,0-54 16,0 1-16,0-36 16,0 36-1,0-18-15,0-1 16,0-34-16,0 35 0,0 0 15,0 0 1,0-18-16,0 18 16,0 18-16,0-19 15,0 1-15,0-17 16,0 34-16,0-17 16,0 0-16,0 0 15,0-18-15,0 36 16,0-1-16,0-17 15,0 18-15,0-1 16,0-17-16,0 18 16,0-36-16,0 36 15,0 17-15,0 0 16,0 0-16,0-17 16,0-1-16,0 36 15,0-53-15,0 18 16,0-36-16,0 18 15,0-18-15,0 0 16,0 1-16,0-1 16,0 18-16,0-18 15,0-17-15,18 35 16,-18-36-16,18 36 16,-18 18-1,0-18-15,0 0 16,0 17-16,0-17 15,0 0-15,0-18 16,0 1-16,0-1 16,0-17-16,0 17 15</inkml:trace>
  <inkml:trace contextRef="#ctx0" brushRef="#br0" timeOffset="2330.7475">5256 2946 0,'36'-18'16,"-19"18"-1,19 0 1,-1 0-16,0-18 15,0 18-15,1 0 16,-19 0-16,36 0 16,-35 0-16,17 0 15,-17 0-15,35 0 16,0 0-16,0 0 16,-18 0-1,18 0-15,0 0 16,-18 0-16,18 0 15,-18 0-15,-17 0 16,17 0-16,-17 0 16,35 0-16,-36 0 15,19 0-15,-19 0 16,18 0-16,18 0 16,0 0-16,0 0 15,0 36-15,18-36 16,-1 0-16,1 0 15,35 0-15,-36 0 16,18 0-16,18 0 16,-35 0-16,35 0 15,-18 0-15,-18 0 16,19 0-16,-19 0 16,1 0-16,-18 0 15,-1 0-15,1 0 16,18 0-16,-18 0 15,0 0-15,-36 0 16,19 0-16,-19 0 16,19 0-16,-1 0 15,0 0 1,-17 0-16,-1 0 16,1 0-16,0 0 15,35 0 1,-36 0-16,19 0 15,34 0-15,-52 0 16,35 0-16,0 0 16,-18 0-16,18 0 15,-18 17 1,-17-17-16,17 0 16,-35 18 171,0 53-171,0-36-16,0 35 15,0 1-15,0-18 16,0 0-16,-18-18 16,-17 88-16,35-87 15,-18 34-15,18 1 16,-17-1-16,17 19 15,0-36-15,0 17 16,0 1-16,0-1 16,0 1-16,0-1 15,0 1-15,0-1 16,0 1-16,0 17 16,0 0-16,0 36 15,0-36-15,0 18 16,0 35-16,0-35 15,0 35-15,0-18 16,0-34-16,0-36 16,0 35-16,0 0 15,0 0-15,0 0 16,0 18-16,0-35 16,0 17-1,0 18-15,0-36 16,0 1-16,0-1 15,17 19-15,1-19 16,-18 1-16,18-18 16,-18 0-16,0 17 15,0-35-15,35 71 16,-35-71-16,0 36 16,0 0-16,18 17 15,-18-18-15,17-17 16,-17 35-16,18 1 15,-18-36-15,0-1 16,0 19-16,0-53 16,0 35-16,18 0 15,-18-1-15,0-34 16,0 35-16,0-18 16,0-17-16,17 0 15,-17 17-15,0-18 16,0 1-1,0 0-15,0-1 16,0 36 0,18-53-16,-18 18 15</inkml:trace>
  <inkml:trace contextRef="#ctx0" brushRef="#br0" timeOffset="3791.6997">5274 8308 0,'0'18'0,"18"-1"16,17-17-16,36 35 16,-36-35-16,35 0 15,36 18-15,-53-18 16,35 0-16,0 0 15,36 0-15,-36 0 16,53 0-16,-35 0 16,-18 0-16,18 0 15,-53 0-15,18 0 16,-18 0-16,-36 0 16,36 0-16,-18 0 15,1 0-15,-1 0 16,35 0-16,-34 0 15,17 0-15,0 0 16,17-18-16,-52 18 16,35 0-1,0 0-15,17 0 16,-17 0-16,-18 0 16,18 0-16,0 0 15,-18 0-15,18 0 16,18 0-16,-18 0 15,17-17-15,1 17 16,35-18-16,-71 18 16,0 0-16,1 0 15,-19 0-15,1 0 16,0 0-16,-1 0 16,1 0-1,-1 0-15,1 0 16,17 0-16,-17 0 15,17 0-15,-17 0 16,17 0 0,-17 0-1,17 0 1,-17 0 0,-1 0 30,1 0-46,0 0 16,17 0 0,-17 0-1,34 0-15,-16 0 16,-19 0 0,1 0-16,0 0 31,-1 0 16,1 0-47,0 0 15</inkml:trace>
  <inkml:trace contextRef="#ctx0" brushRef="#br0" timeOffset="5017.9081">4533 3193 0,'18'-18'15,"-1"18"1,19 0-16,-19 0 16,19 0-16,17 0 15,-36 0-15,36 0 16,0 0 0,-18 0-16,18 0 15,-17 0-15,-1 0 16,0 0-16,-17 0 15,-1 0-15,1 0 16,0 0-16,-1 0 16,1 0-16,0 0 15</inkml:trace>
  <inkml:trace contextRef="#ctx0" brushRef="#br0" timeOffset="5650.8068">4463 3440 0,'0'0'16,"17"0"-16,36 17 0,0-17 15,0 0-15,-18 18 16,18-1-16,0-17 16,0 0-16,-18 0 15,18 0-15,-17 0 31,-19 0-31,18 0 16,-17 0 0</inkml:trace>
  <inkml:trace contextRef="#ctx0" brushRef="#br0" timeOffset="6240.1484">4427 3828 0,'18'17'31,"17"19"-16,1-36-15,16 0 16,1 0-16,0 0 16,-17 0-16,16 0 15,1 0-15,-35 0 16,35 0-16,0 0 16,0 0-16,-36 0 15,36 0-15,-35 0 16,17 0-1,-17 0 17,-18 17-17</inkml:trace>
  <inkml:trace contextRef="#ctx0" brushRef="#br0" timeOffset="7002.3431">4568 2540 0,'-17'0'31,"-18"35"-15,-1 36-16,1-36 16,-36 53-16,71-70 15,-35 70-15,0-53 16,35-17-16,-18 17 16,18 1-1,-35-19-15,35 1 16</inkml:trace>
  <inkml:trace contextRef="#ctx0" brushRef="#br0" timeOffset="7601.8267">4498 2540 0,'0'0'0,"18"0"0,-18 35 16,17-17-16,1 17 16,-18-17-1,17 17 1,-17-17-16,0-1 15,0 1-15,0 0 16,36-1-16,-19 19 31,-17-19-15,18 1 0,0 0-1,-18-1 32</inkml:trace>
  <inkml:trace contextRef="#ctx0" brushRef="#br0" timeOffset="8872.2574">4427 2805 0,'0'17'31,"0"1"-15,18-18-1,0 0 1,-1 0-16,1 0 16,0 0-16,17 0 15,0 0 1,-17 0-16,-1 0 31,1 0-15,0 0-1,-1 35 1</inkml:trace>
  <inkml:trace contextRef="#ctx0" brushRef="#br0" timeOffset="9872.8864">4798 2769 0,'17'0'15,"1"36"16,-18-19-15,18 36-16,-18-35 16,17-1-16,1 1 15,-18 17-15,18-35 16,-18 18-16,17 0 16,1-1-1,-18 1 1,0 0 31,-18-18-16,1 0-31,-1 0 16,0 0-1,1 0 1,-1 0-1,18-18 1,0-17 0,0 17-1,18 18-15,-1-18 16,19-17-16,-1 17 16,-35 1-1,18 17 1,-18-18 15,0 1 32,0-1-48,0 0-15,0 1 16,0-19-1,-18 19-15,18-1 16,-18 0-16,1 1 16,-1-1-1,-17 0 1,17 18 15</inkml:trace>
  <inkml:trace contextRef="#ctx0" brushRef="#br0" timeOffset="11014.7022">4445 4586 0,'35'0'16,"1"0"-16,16 0 15,1 0-15,-35 0 16,53 18-16,-19-18 15,19 0-15,-36 0 16,1 0-16,34 17 16,-35 19-16,18-36 15,-17 0 1,-19 0-16,1 0 16,0 0-16,-1 0 15,1 0 1,-1 17-1,1-17 1</inkml:trace>
  <inkml:trace contextRef="#ctx0" brushRef="#br0" timeOffset="11722.009">4339 4198 0,'-35'0'31,"0"35"1,17-17-32,18 17 15,-18 1-15,18-1 16,-17-35-16</inkml:trace>
  <inkml:trace contextRef="#ctx0" brushRef="#br0" timeOffset="12216.8524">4357 4180 0,'17'0'15,"1"0"1,0 0 0,-18 18-1,0 17-15,17 1 16,1-19 0,-18 1-16,18 0 15</inkml:trace>
  <inkml:trace contextRef="#ctx0" brushRef="#br0" timeOffset="12737.2619">4216 4233 0,'35'0'16,"-17"0"0,17 0-1,-17 18-15,-1-18 16,1 0-16,17 0 16,-17 0-1,17 18-15,-17-18 31,-1 0-15,1 0 47</inkml:trace>
  <inkml:trace contextRef="#ctx0" brushRef="#br0" timeOffset="13168.9738">4604 4198 0,'0'18'16,"0"-1"-16,0 1 15,0 17-15,0-17 16,0 17-16,0-17 16,0 17-1,17-35 1</inkml:trace>
  <inkml:trace contextRef="#ctx0" brushRef="#br0" timeOffset="13674.1789">4780 4233 0,'18'18'16,"-1"0"0,-17-1-1,0 1 1,18 17-16,-18-17 31,0 17 0,0-17 1,0-1-1,-35 1 0,17-18 0</inkml:trace>
  <inkml:trace contextRef="#ctx0" brushRef="#br0" timeOffset="14064.554">4780 4180 0,'0'0'0,"18"0"16,-1 0-16,1 0 31,0 0-31,-1 0 16,1 0-1,0 0-15,-1 0 16,1 0-1,0 0 1</inkml:trace>
  <inkml:trace contextRef="#ctx0" brushRef="#br0" timeOffset="15247.5721">8784 3210 0,'18'0'16,"-1"0"-1,19 0-15,-1 0 16,0 0-16,18 0 16,-35 0-16,17 0 15,-17 0-15,-1 0 16,19 0-16,-19 0 16,1 0-16,0 0 15,-1 0-15,1 0 16,17 0-16</inkml:trace>
  <inkml:trace contextRef="#ctx0" brushRef="#br0" timeOffset="15911.2149">9066 2752 0,'0'17'0,"0"19"15,0-1-15,-17 0 16,17 0-16,0 1 15,-36-1 1,36 0 0,-17-17 77</inkml:trace>
  <inkml:trace contextRef="#ctx0" brushRef="#br0" timeOffset="16394.6803">9084 2822 0,'35'0'16,"-17"18"-16,0-18 16,-18 35-16,35-17 15,-35-1-15,0 19 16,18-36-16,-1 17 15,-17 1-15,18 0 16,-18-1 0</inkml:trace>
  <inkml:trace contextRef="#ctx0" brushRef="#br0" timeOffset="16857.456">9066 2946 0,'18'0'0,"17"0"16,-17 0-1,0 0 1,-1 0-16,1 0 16,17 0-1,0 0-15,-17 0 16,0 0-1,17 0-15,-17 0 32,-1 0-32,19 0 15,-19 0 1</inkml:trace>
  <inkml:trace contextRef="#ctx0" brushRef="#br0" timeOffset="17272.5314">9472 2752 0,'0'53'47,"0"0"-47,0-36 15,0 18 1,0-17-16,0 17 31</inkml:trace>
  <inkml:trace contextRef="#ctx0" brushRef="#br0" timeOffset="17806.039">9560 2716 0,'18'0'31,"17"18"-15,-35 0 0,0 17-1,0-17 1,0-1-1,0 19-15,0-1 32,-17-18-32,-1 1 31,0 0-15,1-1-1</inkml:trace>
  <inkml:trace contextRef="#ctx0" brushRef="#br0" timeOffset="18513.7923">9790 2769 0,'0'53'31,"0"-17"-15,0-1-16,0 0 31,0-17-31,0-1 32,0 1-17,17-18-15,18 18 16,-17-18 15,17 0-15,1 0-1,-19 0-15,1 0 16,-18-36-16,35 19 16,-35-19-16,0 19 15,0-18 1,0 17-16,0-17 15,0 17 1,0-35 0,-17 53-16,-1-18 15,0 18 1</inkml:trace>
  <inkml:trace contextRef="#ctx0" brushRef="#br0" timeOffset="19656.2851">8714 4798 0,'0'0'0,"17"0"15,19 0-15,-19 0 16,-17 17-16,35 1 16,-17-18-16,35 18 15,35-18-15,-35 0 16,18 17-16,-1-17 16,1 18-16,-18-18 15,-36 0-15,36 0 16,-35 0-16,0 0 15,-1 0-15,1 0 16,-1 0 0</inkml:trace>
  <inkml:trace contextRef="#ctx0" brushRef="#br0" timeOffset="20200.7093">9049 4427 0,'-18'-17'16,"0"17"-1,1 17-15,-1 1 16,18 0 0,0-1-16,0 1 15,0 0 1,0-1 0,0 1 77</inkml:trace>
  <inkml:trace contextRef="#ctx0" brushRef="#br0" timeOffset="20823.485">8961 4463 0,'0'17'16,"0"1"-16,-18 17 15,18-17 1,-18-1-16,18 1 16,0 0-1,-17-1 1,17 1 62</inkml:trace>
  <inkml:trace contextRef="#ctx0" brushRef="#br0" timeOffset="21256.2214">9084 4410 0,'35'0'15,"-17"17"1,0 1 0,-18 35-16,17-35 15,1-1-15,0 18 16,-18-17-1,35 0 1,-35-1 15,0 19 16</inkml:trace>
  <inkml:trace contextRef="#ctx0" brushRef="#br0" timeOffset="21695.8666">8890 4568 0,'18'18'0,"-1"-18"0,36 0 31,-35 0-31,-1 0 16,36 0-16,-35 0 15,0 0-15,-1 0 16,1 0-16,0 0 16,-1 0 15,1 0 16</inkml:trace>
  <inkml:trace contextRef="#ctx0" brushRef="#br0" timeOffset="22130.0641">9331 4410 0,'18'0'15,"-18"35"-15,0-17 16,0 35-16,0-36 16,17 18-16,-17-17 15,0 17-15,0-17 31,0 0-31,36-36 79,-36-35-64</inkml:trace>
  <inkml:trace contextRef="#ctx0" brushRef="#br0" timeOffset="22520.8161">9560 4374 0,'0'0'0,"0"18"15,0 17-15,0-17 16,0 17 0,0-17-1,0 17-15,0-17 16,-17-18-16,17 35 15,-18-17-15,0-1 16,1 1-16,17 0 16,-18-18-1,18 17 1,-18-17 15</inkml:trace>
  <inkml:trace contextRef="#ctx0" brushRef="#br0" timeOffset="23152.8309">9366 4392 0,'18'0'15,"0"0"-15,-1 0 32,1 0-32,-1 0 15,1 0 1,0 0 0,-1 0-1,1 0-15,0 0 16,-1 18-16,1-18 47,-18 17-32,0 1-15,0 0 16,0-1-16,0 1 16,0 0-1,0-1 1,-18 1-16</inkml:trace>
  <inkml:trace contextRef="#ctx0" brushRef="#br0" timeOffset="23802.006">9772 4392 0,'0'0'15,"18"0"-15,17 0 16,-18 0 15,1 0 47,-18 18-62,0-1 0,-18 19-1,1-36-15,17 53 16,0-36-16,0 18 15,-18-17-15,18 0 16,0-1-16,0 1 16,0 0-1,0-1-15,0 1 78</inkml:trace>
  <inkml:trace contextRef="#ctx0" brushRef="#br0" timeOffset="24224.3582">9719 4586 0,'18'0'15,"-1"0"-15,19 0 16,-1 0 0,-18 0-16,19 0 15,-19 0 1,19 0-16,17 0 16,-18 0-16,0 0 15,-17 0-15,17 0 16,-17 0-16,-1 0 15,1 0 1</inkml:trace>
  <inkml:trace contextRef="#ctx0" brushRef="#br0" timeOffset="25424.2975">4286 7373 0,'71'18'0,"-1"-18"16,-17 17 0,18-17-16,35 0 15,-53 0-15,17 0 16,-17 18-16,18-18 16,-36 35-16,0-35 15,18 0-15,-18 0 16,1 0-1,-19 0-15,19 18 32,-19-18-32,1 18 15,-1-18-15,1 0 16,0 17-16</inkml:trace>
  <inkml:trace contextRef="#ctx0" brushRef="#br0" timeOffset="26624.5654">3775 6773 0,'0'0'0,"17"0"16,1 0-1,0 0-15,-1 53 16,-17-17-16,18 16 16,0-16-16,-1-1 15,1 18-15,-18-35 16,17 17-1,1-18-15,0-17 47,-1 0-31,1 0 0,0 0-16,-18-17 15,0-18-15,0 17 16,17-17-1,-17 17 110,0 0-109,36 18 0,-36 18-1,0 0-15,17 35 16,1-18 0,0-18-1,-1-17 79,1-35-78,-18 18-1,0-1-15,0-17 16,0 17 15,0 0 0,0 1-15</inkml:trace>
  <inkml:trace contextRef="#ctx0" brushRef="#br0" timeOffset="27128.8104">4322 6862 0,'0'0'0,"35"0"0,-35 17 16,17 36-16,-17 0 15,0-18-15,0 18 16,0-35-16,0 17 16,0-17-16,18-18 15,-18 17 16,0-52 16,0-35-31,0 34-16,18-17 16,-18 18-16,17 0 15</inkml:trace>
  <inkml:trace contextRef="#ctx0" brushRef="#br0" timeOffset="27690.3276">4604 6826 0,'0'0'16,"17"0"-16,-17 18 16,0 0-16,0-1 15,0 1 1,0-1-16,0 1 15,-17 0 1,-1-18 15,0 0-15,1 0 0,-1 0-16,1 0 31</inkml:trace>
  <inkml:trace contextRef="#ctx0" brushRef="#br0" timeOffset="28929.2715">4463 6932 0,'0'0'0,"17"0"16,-17-18-16,18 18 16,0 0-16,-1-17 31,1-1-16,17 1 17,-17 17-1,-1 0 0,1 0-15,0 17-1,-1-17 1,-17 18 0,0-1-1,0 1-15,0 0 16,0-1 0,0 1-1,0 0 1,-17-1 15,17 1-15,-18-18-16,-17 0 15,17 0 1,0 0 0,1 0 15,17 18 78,17-18-93,19 17-1,-19 1 1,1-18-16,0 17 16,17 19-16,0-19 15,-17 1-15,-1-18 16,19 35-16,-19-35 16,1 18-1,0-18-15,-18 18 16,17-18 15,-17 17 94</inkml:trace>
  <inkml:trace contextRef="#ctx0" brushRef="#br0" timeOffset="30794.2911">4516 8132 0,'0'0'15,"70"17"-15,-17 1 0,18-18 16,-36 17-16,18-17 15,-18 18 1,0-18-16,-17 0 16,17 0-16,-17 0 15,17 0 1,-17 0-16,-1 0 16,1 0-16,17 0 15,1 0 1,-1 0-1,-17 0-15,17 0 16,-18 0 0,1 0-16,0 0 15,-1 0-15</inkml:trace>
  <inkml:trace contextRef="#ctx0" brushRef="#br0" timeOffset="32071.287">3422 8202 0,'0'18'47,"0"35"-31,0 0-16,0-1 15,0-34-15,0 35 16,0-18-16,0-17 15,0 17-15,0-17 32,35-18 15,-35-53-32,0 0-15,18 18 16,-18-1-16,0 1 15,17 0-15,1 17 16,-18-35-16,0 36 16,0-1-16,0 0 15,35 1 1,-35-1-16,0-17 31,18 35 0,0 0 1,-1 0-17,19 0 1,-19 0 0,-17 18-1,0-1 1,0 18-1,0-17 17,0 0-32,0-1 15,-17-17 1,-1 18 0,0-18-1,18 18 79,0-1-78,0 1-16,36 0 31,-19-1-31,1 1 15,0-18-15,-1 35 16,1-35-16,-1 18 16,1-18-1,-18 17-15,0 1 32,18 0-17,-18-1 1</inkml:trace>
  <inkml:trace contextRef="#ctx0" brushRef="#br0" timeOffset="32470.3829">3881 8273 0,'0'35'31,"0"0"-31,0 0 16,17 1-16,-17-1 16,0 0-16,0-17 15,0 0-15,0-1 16,0 1-16</inkml:trace>
  <inkml:trace contextRef="#ctx0" brushRef="#br0" timeOffset="33113.3418">3916 8273 0,'17'0'0,"1"0"16,0 0 15,-1 0-15,1 17-1,17-17 1,1 18 0,-19 17-1,1-35 1,-18 35 0,0-17-1,0 0 1,0-1-16,0 1 15,0 0 1,0-1 0,0 1-16,-35 17 15,17-35 1,0 18 0,1-18-1,-1 0 1,0 17-1,1 1-15,-1-18 16,0 0 0,-17 0-1,18 0-15,-36 0 16,35-18 0</inkml:trace>
  <inkml:trace contextRef="#ctx0" brushRef="#br0" timeOffset="37104.3506">9260 3193 0,'18'0'31,"0"0"-15,-1 0-16,1 0 16,0 35-1,-1 0-15,1-17 16,0 35-16,-18-36 16,35 1-16,-35 17 15,17-17-15,1 0 31</inkml:trace>
  <inkml:trace contextRef="#ctx0" brushRef="#br0" timeOffset="38110.275">8802 3528 0,'0'0'0,"17"0"0,19 0 15,-19 0 1,36 0 0,-35 0-1,17 0-15,-17 0 32,-1 0-17,1 0-15,0 0 16,-1 0-1,1 0-15,0 0 16,-1 0 0,1 0 15,0 0-31,-1 0 16,19 0-1,-19 0 1,1 0-1,-1 0 1,1 0 31,0 0-16,17 0-15</inkml:trace>
  <inkml:trace contextRef="#ctx0" brushRef="#br0" timeOffset="38527.994">9349 3510 0,'35'0'78,"-17"0"-62,-1 18-16,-17-1 16,18-17-1,-18 18-15,17 0 16,1-1-16,-18 19 109</inkml:trace>
  <inkml:trace contextRef="#ctx0" brushRef="#br0" timeOffset="40056.3579">9560 3563 0,'18'0'0,"17"18"16,-35 35-16,0-18 16,0 35-16,0-17 15,0 18-15,0-18 16,0 0-16,18-18 15,-1 36-15,-17-36 16,0 18-16,0-18 16,0 18-16,0 0 15,0 0-15,0 0 16,18 17-16,0-17 16,-18 0-16,0 0 15,0 18-15,0-36 16,0 35-16,0-17 15,0-17-15,0-1 16,0 0-16,0 0 16,0 18-16,0-17 15,0-1-15,0 0 16,-18 18 0,18-35-16,0 17 0,0-17 15,0 17 1,0-17-1,0-1-15,0 1 32,0 0-17</inkml:trace>
  <inkml:trace contextRef="#ctx0" brushRef="#br0" timeOffset="41176.5286">9402 4904 0,'17'0'15,"1"0"1,-1 0-16,1 0 15,0 0 1,-1 0-16,19 0 16,-19 0-1,19 0 1,-19 0 0,18 0 15,-17 0 0,-18 17 125,0 19-140,0-19-16,0 1 16,0-1-1,0 1-15,0 17 16,0-17-16,0 0 15,0-1-15,18-17 16</inkml:trace>
  <inkml:trace contextRef="#ctx0" brushRef="#br0" timeOffset="41770.4635">9507 4921 0,'0'0'0,"36"0"31,-19 0-15,1 0-1,0 18 1,-1 17-16,1-17 0,-1 17 16,1 0-1,0-17-15,-18 0 16,0-1-16,17-17 16,-17 18-16,18 0 15</inkml:trace>
  <inkml:trace contextRef="#ctx0" brushRef="#br0" timeOffset="43648.0663">11977 2505 0,'0'17'31,"0"19"-31,0 34 16,0-17-16,0 35 16,0 18-16,0-35 15,0 17-15,0 35 16,0-17-16,0-18 16,0 36-16,0-54 15,0 19-15,0 16 16,0-16-16,0-19 15,0 1-15,0-18 16,0 17-16,0-34 16,0 34-16,0-17 15,0 18-15,0-19 16,0-16-16,0 17 16,0-36-16,-18 36 15,18-35-15,0 17 16,0 36-16,0-36 15,-17 18-15,17-18 16,-36 18 0,36-35-16,0 17 15,-17-17 48</inkml:trace>
  <inkml:trace contextRef="#ctx0" brushRef="#br0" timeOffset="45111.6453">12030 2505 0,'17'0'16,"1"0"0,0 17-1,-1-17-15,19 0 16,-1 18-16,-18-18 16,1 0-16,17 18 15,1-18-15,34 0 16,-35 0-16,36 0 15,35 0-15,-18 0 16,0 0-16,0 35 16,1-35-16,-19 0 15,36 0-15,-35 0 16,-1 0-16,-17 0 16,0 0-16,0 0 15,-18 0-15,0 0 16,1 0-16,-1 0 15,-17 0 1,-1 0-16,1 0 16,0 0-1,-1 0 1,1 0-16,35 0 16,-36 0-1,19 0-15,-19 0 31,19 0-15,-19 0-16,19 0 16,-19 0-16,18 0 15,-17 0-15,0 0 16,-1 0-16,1 0 16,-18 35 77,0 36-77,0-36-16,0 36 16,0-1-16,0 54 15,0-54-15,0 36 16,0-35-16,0 17 15,0-18-15,0 36 16,0-35-16,0 52 16,0-35-16,0 36 15,0-18-15,0 0 16,0-18 0,18 18-16,-18-54 15,0 37-15,0-36 16,0 17-16,17 1 15,-17-18-15,36-1 16,-36 1-16,0 0 16,0 0-16,17 18 15,-17-54-15,0 36 16,18 0-16,-18-35 16,17 35-16,-17-36 15,18 19-15,-18-19 16,0 19-16,18-36 15,-18 17 48</inkml:trace>
  <inkml:trace contextRef="#ctx0" brushRef="#br0" timeOffset="46616.8045">11889 4921 0,'0'36'0,"17"34"15,-17-52-15,0 52 16,0 18-16,0-17 15,0-18-15,0 18 16,0-19-16,0 1 16,0-17-16,0-19 15,18 19-15,17-19 32,0-17 46,1 0-78,17 0 15,0 0-15,35 0 16,-18 0-16,1 0 16,17 0-16,-17 0 15,17 0-15,-35 0 16,0-17-16,-18-1 15,18 18-15,0-18 16,-36 18-16,36 0 16,-17 0-16,-1 0 15,18 0-15,0 0 16,-18 0-16,18 0 16,-18 0-16,0 0 15,1 0-15,-19 0 16,19 0-16,-1 0 15,-17 0-15,-1 0 16,18 0-16,-17 0 16,0 0-16,17 0 15,0 0-15,1 0 16,-1 0 0,0 0-1,0 0-15,-17 0 16,0-17-16,17-1 15,-17 18 1,-1 0-16,1 0 31,0 0-15,-1 0 0,1-18-1,-1 1 16,1-1 1,17 0-17,-35-17 1,18 18-16,-18-1 16,0-17-16,18 17 15,-1 0-15,-17 1 16,18-1-16,-18-17 15,35-18 1,-35 35-16,18 18 16,-18-17-16,0-1 15,0 0 1,0 1 0,-18-1-16</inkml:trace>
  <inkml:trace contextRef="#ctx0" brushRef="#br0" timeOffset="47766.8138">11324 2946 0,'18'0'15,"-1"0"1,1 0-16,17 0 16,-17 0-16,35 0 15,0 0-15,-36 0 16,19 0-16,-19 0 15,19 0 1,-1 0-16,0 0 16,-17 0-1,17 0 1,-17 0 0,-1 0 15,1 0 0,0 0-15</inkml:trace>
  <inkml:trace contextRef="#ctx0" brushRef="#br0" timeOffset="48575.7133">11412 3228 0,'0'18'31,"18"-18"-15,0 0-16,-1 0 16,19 17-1,-1 1 1,-18-18-16,19 0 15,-19 0-15,1 0 16,0 0 0,-1 0-16,-17 17 15,18-17 1,0 18 15</inkml:trace>
  <inkml:trace contextRef="#ctx0" brushRef="#br0" timeOffset="49351.6312">11236 2963 0,'-35'53'94,"17"-17"-94,0-19 15,1 1-15,-1 17 16,0-35 15</inkml:trace>
  <inkml:trace contextRef="#ctx0" brushRef="#br0" timeOffset="49905.1199">11430 3228 0,'0'0'0,"0"18"16,-35-1-1,35 1-15,-53-1 16,35-17 0,1 36-16,-1-36 15,0 0-15,-17 17 16,17-17-16,1 18 31,17 0 47,-18-1-47</inkml:trace>
  <inkml:trace contextRef="#ctx0" brushRef="#br0" timeOffset="50872.099">11095 3210 0,'17'0'46,"-17"18"-30,0 17-16,0 0 16,0 1-16,0-19 15,0 36-15,0 0 16,0-18-16,0 1 16,0-19-16,0 1 15,0 0-15,0-1 16,0 1-16,0 0 15,0-1-15,0 1 16,0 17-16,0 0 16,0-17-16,0 35 15,0-35-15,0 35 16,0-1-16,0-34 16,0 35-16,0-18 15,0 1 1,0 17-1,0-18 17,0-18-17,0 1 1,0 0 0,0-1 77,0 19-77,0-19 15,0 1-15,0 17-1,0-17 1,0-1 0,-17 1-1</inkml:trace>
  <inkml:trace contextRef="#ctx0" brushRef="#br0" timeOffset="52024.1512">11430 4269 0,'-18'0'47,"36"0"-32,0 0 1,17 0-16,18 17 16,0-17-16,17 0 15,1 36-15,17-19 16,18-17-16,-18 18 16,-17-18-1,-18 0-15,-36 0 16,1 0-16,17 35 15,-17-35 1</inkml:trace>
  <inkml:trace contextRef="#ctx0" brushRef="#br0" timeOffset="52784.3244">11324 4339 0,'-17'0'63,"-19"0"-48,19 18-15,-1-18 16,-35 53-16,18-53 16,17 35-16,-35 0 15,53-17-15,-17 0 16</inkml:trace>
  <inkml:trace contextRef="#ctx0" brushRef="#br0" timeOffset="54375.5859">9648 5450 0,'18'18'0,"0"-18"16,52 0-16,18 18 15,36 17-15,-106-35 16,52 0-16,1 0 16,17 18-16,-18-18 15,-17 0-15,18 0 16,-18 0-16,-35 17 15,34-17-15,-16 36 16,-19-36-16,19 0 16,-1 0-16,-17 0 15,52 0-15,-17 17 16,-18-17 0,-17 0-16,35 0 15,-36 0-15,1 0 16,0 0-16,-1 18 15,19-18 48,-19-35-32,1 17-15,0-17-16,-1-1 15,-17 19 1,18-1-16,-18 0 16,0-17-16,17-18 15,19 18-15,-36 17 16,17-52-16,-17 34 16,0-16-16,18-1 15,-18 35-15,0-17 16,18-1-16,-18 1 15,0 18-15,0-36 16,0 0-16,0 17 16,0 1-16,0-18 15,0 36-15,0-36 16,0 35-16,0-17 16,0 17-16,0 0 31,0 1-31,0-1 15,0 1 1,0-1-16,0 0 16,0 1-1,0-1 1,0 0 0</inkml:trace>
  <inkml:trace contextRef="#ctx0" brushRef="#br0" timeOffset="57375.4809">14093 2875 0,'18'0'62,"17"0"-46,18 0-16,-17 0 15,17 0-15,-1 0 0,1 35 16,-17-35 0,-1 0-16,0 0 15,-17 0-15,-1 0 16,1 0-16,0 0 15</inkml:trace>
  <inkml:trace contextRef="#ctx0" brushRef="#br0" timeOffset="57920.2181">14464 2434 0,'-53'0'16,"35"35"-1,1 1-15,-1 17 16,0-36-16,1 19 15,17-1-15,0-18 16,-35 19-16,35-19 16</inkml:trace>
  <inkml:trace contextRef="#ctx0" brushRef="#br0" timeOffset="58470.743">14358 2540 0,'18'0'15,"-1"0"1,1 18-16,-18 17 16,18 0-16,-18-17 15,17 17-15,1 0 16,-18-17 15,0 0-15</inkml:trace>
  <inkml:trace contextRef="#ctx0" brushRef="#br0" timeOffset="58856.2597">14288 2646 0,'35'0'0,"-18"0"16,19 0-16,-19 0 16,1 0-1,17 0-15,-17 0 16,0 0-16,-1 0 15,1 0-15,-1 0 16,1 0 15,-18 17-15</inkml:trace>
  <inkml:trace contextRef="#ctx0" brushRef="#br0" timeOffset="59475.7509">14658 2646 0,'0'17'47,"0"1"-47,0 17 15,18-17 17,-1-18-32,-17 18 15,0-1 1,18-17 0,-1 0 30,1 0 1,0 0-31,-18-17 0,0-1-1,0 0-15,-18 1 16,0 17 15,18-18-31,-17 18 16,17-18-16,-18 1 15,1 17-15,-1-35 16</inkml:trace>
  <inkml:trace contextRef="#ctx0" brushRef="#br0" timeOffset="60367.2965">14058 4410 0,'18'0'16,"-1"0"-16,1 17 15,17-17-15,18 18 16,-17 0-16,17-18 16,35 17-16,-35-17 15,17 0-15,1 0 16,-18 0-16,-18 0 16,18 0-1,-36 0-15,1 0 16,0 0-16</inkml:trace>
  <inkml:trace contextRef="#ctx0" brushRef="#br0" timeOffset="60879.3433">14393 4022 0,'-17'0'63,"17"17"-63,0 1 15,0 0 1,0-1-1,0 1 1,0 0 31</inkml:trace>
  <inkml:trace contextRef="#ctx0" brushRef="#br0" timeOffset="61369.0319">14376 4057 0,'-36'0'15,"36"18"1,-17 17-16,17-17 16,0-1-1,0 1 1,-18-1 0,1 1-1,17 0-15,0-1 16,-18 1-1</inkml:trace>
  <inkml:trace contextRef="#ctx0" brushRef="#br0" timeOffset="61841.7833">14411 4004 0,'0'0'0,"18"0"0,-1 0 16,19 35-1,-36-17 1,17 35 0,1-53-1,-18 18-15,17-1 16,1 1-16,-18-1 16,0 1-1,18 0-15,-18-1 78</inkml:trace>
  <inkml:trace contextRef="#ctx0" brushRef="#br0" timeOffset="62306.3049">14358 4198 0,'18'0'16,"17"0"-1,-17 0 1,17 0-16,-17 0 16,-1 0-1,18 0-15,-17 0 16,0 0 31</inkml:trace>
  <inkml:trace contextRef="#ctx0" brushRef="#br0" timeOffset="62911.6738">14711 4004 0,'0'0'0,"17"0"16,19 0-16,-19 0 15,1 0 1,0 0-16,-1 0 16,1 0-1,0 0 1,-18 18 46,0 17-46,0-17-16,0 17 16,0-17-16,-18-1 15,18 1-15,-18 17 16,18-17-1,0-1 1,0 1-16,0 0 16,0-1-1,0 1 1</inkml:trace>
  <inkml:trace contextRef="#ctx0" brushRef="#br0" timeOffset="63216.8652">14693 4145 0,'35'0'16,"-17"0"0,17 0-16,-17 0 15,17 0-15,-17 0 16,0 0-16,-1 0 15,1 0 1,-18-17 31</inkml:trace>
  <inkml:trace contextRef="#ctx0" brushRef="#br0" timeOffset="65210.0989">14093 3263 0,'0'0'0,"36"0"0,-1 0 15,-17 0 1,35 0-16,-18 0 15,-17 0 1,-1 0-16,18 0 16,-17 0-1,17 0-15,-17 0 16,0 0 0,-1 0-1,1 0 1,0 0-1,-1 0 1,1 0 31,-1 0-31,1 0-16,0 0 15,-1 0 16,1 0 63,0 0-31,-1 0 155,1 0-202,0 18 0,-1-18-1,1 17 1,-1 1 0,-17 0-1,36 17-15,-19-17 16,1-1-1,-18 1-15,18-18 16,-18 18 0,0-1 77,-18-17-46</inkml:trace>
  <inkml:trace contextRef="#ctx0" brushRef="#br0" timeOffset="65934.6021">14640 2910 0,'0'0'0,"18"0"15,0 0 1,-1 0-16,1 0 16,-1 18-16,19 17 15,-36-17-15,17 0 16,19 17-16,-36-17 16,17 17-16,1 0 15,0-35-15,-1 35 16,-17-17-16,18 35 15,-1-35 1,-17-1 0,18-17-16,-18 18 93,0-1-77</inkml:trace>
  <inkml:trace contextRef="#ctx0" brushRef="#br0" timeOffset="66688.1079">14905 3281 0,'35'17'15,"-35"36"1,0-17 0,35-1-1,-35 18-15,0-18 16,0-17-16,0 17 15,0 0-15,0 1 16,0-1-16,0 18 16,0-18-16,18 0 15,-18 36-15,0-18 16,0 17-16,0-52 16,0 17-16,0-17 15,0 17-15,0-17 16,0 17-16,0-17 15,0 17-15,0 0 16,0 1-16,0 17 16,0-18-16,0 18 15,0 0-15,0 0 16,0-18-16,0 35 16,0-34-16,0-1 15,0 0 1,18-17-16,-18 17 15,0-17-15,0 17 16,0-17 0,17-1-16,-17 1 31,18-18-31,-18 18 78</inkml:trace>
  <inkml:trace contextRef="#ctx0" brushRef="#br0" timeOffset="67481.4819">14834 4621 0,'18'0'63,"0"0"-63,17 18 31,-18-18-31,1 18 16,0 35-16,-1-53 15,-17 17-15,18 1 16,-18-1-16,18 36 16,-1-53-1,1 18 1,-18 0 109</inkml:trace>
  <inkml:trace contextRef="#ctx0" brushRef="#br0" timeOffset="69330.3945">11536 5362 0,'-18'0'0,"18"18"31,35-18-31,18 18 16,18-1-16,-18-17 15,0 0-15,0 18 16,0-18-16,-18 0 15,18 0-15,-18 17 16,-17-17-16,35 0 16,-36 0-1,19 0-15,-19 0 16</inkml:trace>
  <inkml:trace contextRef="#ctx0" brushRef="#br0" timeOffset="70419.5164">8625 6509 0,'36'0'16,"-1"0"-16,18 0 15,-18 0 1,0 0-16,36 0 16,0 0-16,34 17 15,1-17-15,0 0 16,-18 0-16,36 0 15,-1 0-15,-52 0 16,17 18-16,0 17 16,-35-35-16,0 0 15,-35 0-15,-1 0 16,1 0-16,0 0 62</inkml:trace>
  <inkml:trace contextRef="#ctx0" brushRef="#br0" timeOffset="71097.8674">7514 6509 0,'-17'0'47,"-19"0"-32,19 17 1,17 19-16,-18-19 16,18 19-16,0-19 15,0 1-15,-18 0 16</inkml:trace>
  <inkml:trace contextRef="#ctx0" brushRef="#br0" timeOffset="71666.3444">7479 6509 0,'18'0'16,"-1"0"-1,1 0-15,-1 0 32,1 17-32,0 1 15,-1 0-15,1-1 16,-18 1-16,18 17 15,-18-17 1,0 0-16,0-1 16,0 1-1,17-1 63</inkml:trace>
  <inkml:trace contextRef="#ctx0" brushRef="#br0" timeOffset="72119.647">7479 6668 0,'18'0'47,"-1"0"-47,1 0 16,-1 0-16,19 0 15,-19 0-15,19 0 16,-19 0 0</inkml:trace>
  <inkml:trace contextRef="#ctx0" brushRef="#br0" timeOffset="72774.3504">7796 6491 0,'18'0'15,"-18"18"1,0-1 0,0 19-16,0-19 15,0 19 1,0-19 0,0 19-1,18-36 63,-18 17-62,17-17 0,1 0-1,17 0 1,-17 0-1,17 0 1,-17 0-16,-1 0 16,1 0-16,0 0 15,17 0-15,-17 0 16</inkml:trace>
  <inkml:trace contextRef="#ctx0" brushRef="#br0" timeOffset="73190.2367">8132 6544 0,'0'18'31,"0"35"-15,0-36-1,0 1 1,0 0-16</inkml:trace>
  <inkml:trace contextRef="#ctx0" brushRef="#br0" timeOffset="73558.2641">8132 6544 0,'17'0'16,"18"0"-1,18 0 1,-17 0 0,-1 0-16,-17 0 15,-1 0 1</inkml:trace>
  <inkml:trace contextRef="#ctx0" brushRef="#br0" timeOffset="74223.5935">8220 6615 0,'0'17'78,"17"-17"-62,1 0 0,17 0-1,-17 0-15,0 0 16,-1 18-16,18-18 16,-17 18 30</inkml:trace>
  <inkml:trace contextRef="#ctx0" brushRef="#br0" timeOffset="74751.1844">8202 6685 0,'35'0'78,"-17"18"-62,17-1-16,-17 1 15,17-18 1,-17 0 15</inkml:trace>
  <inkml:trace contextRef="#ctx0" brushRef="#br0" timeOffset="85631.5987">11536 5415 0,'0'18'47,"0"17"-47,0 0 15,0 18-15,0 0 16,0-18-1,0 18-15,0-17 16,0-19-16,0 19 16,0-1-16,0 0 15,0-17 1,0 17-16,0-17 16,0-1-16,0 19 15,0-1 1,0-18-1,0 1 1,0 0-16,0-1 16,0 1-1,0 17-15,0-17 16,0 17 0,0-17-1,0 0-15,0 17 16,0-18-1,0 1-15,-18 0 16,18-1 62,0 1-47,0 0 94,-17-18-109,-1 0-16,-106 17 16,54-17-1,17 0-15,-35 36 16,52-36-16,-16 0 16,16 0-16,19 0 15,-1 0-15,-17 0 16,17 0-16,-17 0 15,17 0-15,-35 0 16,0 0-16,18 0 16,-18 0-16,18 0 15,17 0 1,-35 0 0,36 0-1,-19 0-15,19 0 16,-1 0-16,1 0 15,-36 0-15,35 0 16,-17 0 0,17 0-16,-17 0 15,17 0-15,0 0 16,1 0-16,-1 0 16,-35 17-16,36-17 15,-36 18 1,35-18-16,0 17 15,1-17 1,-1 18-16,1-18 31,-1 18-15,0-1 0</inkml:trace>
  <inkml:trace contextRef="#ctx0" brushRef="#br0" timeOffset="88174.6676">12682 3475 0,'18'0'32,"0"0"-17,-1 0 1,1 0-16,0 0 16,-1 0-1,1 17 1,-18 1-16,0 0 15,0 17 1,0-17-16,0-1 16,0 1-1,0 17-15,0-17 16,0 0-16,0-1 16,0 1-1,-18-1 1,18 1-1,-17-18-15,-1 18 16,0-1-16,1-17 16,-1 18-16,18 0 125,18-1-110,-1-17 1,1 0-16,0 36 16,-1-36-1,1 0-15,-1 17 31,-17 1 16,0-1-31,0 19-16,0-19 16,0 19-1,0-1-15,-35-17 16,35 17-16,-17-35 15,17 18-15,-18-18 16,0 0-16,1 17 16,17 1-16,-36-18 15</inkml:trace>
  <inkml:trace contextRef="#ctx0" brushRef="#br0" timeOffset="89318.1343">12982 3492 0,'36'-17'15,"-19"-1"1,1 18 0,-1 0-1,1 0 1,0 0-16,17 0 31,-35 18-15,0-1-1,0 1 1,0 17-16,0-17 31,0 0-31,0-1 16,0 1 0,0 0-1,0-1 1,0 19-16,0-19 15,-18 1-15,18 17 16,0-17 0,-17-18-16,-1 35 15,18-17-15,-18-1 16,18 1 0</inkml:trace>
  <inkml:trace contextRef="#ctx0" brushRef="#br0" timeOffset="89888.0855">12965 3651 0,'35'0'15,"-17"0"1,17 0 0,-18 0-16,19 0 15,-19 0 1,19 18-16,-19-18 16,19 0-1,-19 0 1,18 0 31</inkml:trace>
  <inkml:trace contextRef="#ctx0" brushRef="#br0" timeOffset="90919.1234">13335 3616 0,'18'-18'62,"-1"18"-31,1 0 1,0 0-17,-1 36 1,-17-19-1,0 19-15,0-19 16,0 1-16,0-1 16,0 1-16,0 0 15,0-1-15,-17 19 16,-1-19 0,0 1-1,1 0 16,52-1 110,-17-17-110,17 18-31,-18-1 32,1-17-17,0 18 16,-18 0-15,0-1 0,0 19-1,0-19 1,0 19 15,-18-36-31,18 17 16,-18-17-16,-17 18 31,18-18 0,-1 0-31,0 0 32,1 0-17,-1 0 1,0 0-1</inkml:trace>
  <inkml:trace contextRef="#ctx0" brushRef="#br0" timeOffset="94679.9371">18433 2505 0,'17'17'156,"-17"54"-156,0-18 15,0 17-15,0 19 16,0-19-16,0 36 16,0-35-16,0-1 15,0 18-15,0-35 16,0 18 0,0 17-16,0-18 15,0 1-15,0-18 16,0 35-16,0-17 15,0 52-15,0-35 16,0 36-16,0-54 16,0 54-16,0-36 15,0-17-15,0 34 16,0-34-16,0 17 16,0 36-16,0-1 15,0-35-15,0 36 16,0-36-16,0 36 15,0-54-15,0 71 16,0-35-16,0-18 16,0-17-16,0-1 15,0-17-15,0 18 16,0-18-16,0 0 16,0 17-16,0-17 15,0 0-15,0 18 16,0-1-16,0 1 15,0 17-15,0-35 16,0 0 0,0 17-16,0-52 15,0 35-15,0-18 16,0-17-16,0-1 16</inkml:trace>
  <inkml:trace contextRef="#ctx0" brushRef="#br0" timeOffset="96643.6434">18468 2399 0,'35'0'47,"-17"0"-47,17 0 16,18 0-16,0 18 15,0-18-15,0 17 16,17-17-16,1 0 16,-1 0-16,1 0 15,0 0-15,34 0 16,19 0-16,-36 0 15,0 0-15,-17 0 16,17 0 0,-17 0-16,17 0 15,-18 0-15,1 0 16,-18 0-16,17 0 16,19 0-16,-19 0 15,-17 0-15,-18 0 16,18 0-16,0 0 15,-18 0-15,1 0 16,-1 0-16,-17 0 16,35 0-16,-1 0 15,1 0-15,0 0 16,0 0-16,18 0 16,-54 0-16,54 18 15,-36-18-15,-17 0 16,35 0-16,0 0 15,0 0-15,-1 0 16,-16 0-16,-19 0 16,36 0-16,-17 0 15,-19 0-15,1 0 16,0 0 0,17 17 171,-18 54-187,-17 0 16,0-1-16,0 36 15,0 17-15,18-70 16,0 36-16,-1-1 16,-17 0-16,0 0 15,18 18-15,-18 35 16,0-35-16,0-36 15,35 36-15,-35 0 16,0 0-16,18-18 16,0 0-16,-18 53 15,17-52-15,18 16 16,-35 1-16,0-35 16,18 52-1,0-34-15,-1 52 16,-17-18-16,36-17 15,-19-18-15,-17-35 16,18 53-16,-18-36 16,0 36-16,0-18 15,0-17-15,0 17 16,0 18-16,0-35 16,0 17-16,0-35 15,0 17-15,0 1 16,0-18-16,0 0 15,0-36-15,0 36 16,0-35-16,0 35 16,0 0-16,0-36 15,0 36-15,0-35 16,0 17-16,0 0 16,0 1-16,0-19 15,-18 1 126</inkml:trace>
  <inkml:trace contextRef="#ctx0" brushRef="#br0" timeOffset="97750.0874">18591 6932 0,'0'0'16,"53"0"-16,35 0 0,18 18 15,35-18-15,1 0 16,34 0-16,0 0 16,-17 0-16,-35 0 15,17 0 1,-36 0-16,19 0 16,-18 0-16,0 0 15,-36 0-15,18 0 16,-17 0-16,0 0 15,-19 0-15,1 0 16,-35 0-16,35 0 16,-18 0-16,0 0 15,1 0-15,-19 0 16,36 0 0,-17 0-1,-19 0-15,1 0 16,-1 0-16,1 0 15,35 0-15,-35 0 16,17 0 0,-17 0-16,17 0 15,-18 0-15,1 0 16,17 0-16,-17 0 16,0 0-1,-1 0-15,1 0 31,0 0-31,-1 0 16,1 0 15,0 0-31,-1 0 16,1 0-16,17 0 16,-17 0-16,-1 0 15,19 0-15,-19 0 16,1 0-1,0 0-15</inkml:trace>
  <inkml:trace contextRef="#ctx0" brushRef="#br0" timeOffset="98793.7608">19562 3634 0,'0'-18'79,"0"0"-79,0-17 31,0 17-31,0-17 15,0 17 1,0 1-16,0-18 16,17 35-16,-17-18 15,0 0-15,0 1 16,18 17-16,-18 53 125,0-1-125,0-16 16,0 17-16,0-18 15,0 0-15,0 18 16,0-18-16,0-17 15,0 0-15,0-1 16,17 1-16,-17 0 31,0-1-31,0 1 63</inkml:trace>
  <inkml:trace contextRef="#ctx0" brushRef="#br0" timeOffset="99578.1767">20020 3492 0,'0'18'79,"0"0"-79,0 35 15,0 0-15,0 0 16,0-18-16,0 0 15,0 0 1,0-52 109,18 17-109,-18-36-16,0 19 15,17-18-15,19-1 16,-19 19 0,-17-1-16,18-17 15,0 35-15,-18-18 16,0 0-1,17 18-15,-17-17 16,36-19 0,-19 19-1,1-1 1,-1 1 0</inkml:trace>
  <inkml:trace contextRef="#ctx0" brushRef="#br0" timeOffset="100280.3093">20179 3739 0,'0'18'110,"18"-18"-95,-1 0-15,18 18 16,-17-18 0,17 35-16,1-17 15,-19 17 1,1-17-1,0-1-15</inkml:trace>
  <inkml:trace contextRef="#ctx0" brushRef="#br0" timeOffset="101302.51">17798 2699 0,'35'0'16,"-17"0"-1,34 35-15,1-35 16,-35 18-16,17-18 16,-17 0-16,35 0 15,-18 35 1,0-35-16,-17 0 0,17 0 16,-17 0-16,17 0 15,-17 18-15,0-18 16,-1 0-16,1 17 15,52 1-15,-52-18 16,17 18 0,1-1-16,-19-17 15,1 0 17,-1 18-17,1-1 32</inkml:trace>
  <inkml:trace contextRef="#ctx0" brushRef="#br0" timeOffset="102011.3412">17692 2205 0,'-18'17'31,"1"1"-31,-1 53 16,18-54-16,0 19 15,0-1-15,0-17 16,-18-18 0,18 17-16,0 1 15,-17-18-15,17 17 125</inkml:trace>
  <inkml:trace contextRef="#ctx0" brushRef="#br0" timeOffset="102511.5475">17727 2222 0,'18'0'32,"-18"18"-32,0 17 15,17 1-15,1-1 16,0 0-16,-18 18 16,0-35-16,17 17 15,19 36-15,-36-54 16,0 19-1,0-19 1</inkml:trace>
  <inkml:trace contextRef="#ctx0" brushRef="#br0" timeOffset="103255.5544">17639 2381 0,'35'18'47,"-17"-18"-32,-1 18 1,1-18 0,0 0-16,-1 17 31,1 1-31,0-18 16</inkml:trace>
  <inkml:trace contextRef="#ctx0" brushRef="#br0" timeOffset="104062.5818">17903 2452 0,'0'35'47,"0"-17"-32,0-1 1,0 1-16,18 0 15,0-18 1,-18 17 15,17-17-15,1 0 15,0 0 0,-1 0-15,1 0 15,-18-17 32,0-1-48,0 0-15,0 1 32,0-19-17,0 19 1,-18 17 0,1-18-16,-1 18 15,0-17 1,1 17-1</inkml:trace>
  <inkml:trace contextRef="#ctx0" brushRef="#br0" timeOffset="105912.7672">17780 2734 0,'0'35'78,"-18"-17"-78,18 35 15,-17-53-15,17 18 16,0 17-16</inkml:trace>
  <inkml:trace contextRef="#ctx0" brushRef="#br0" timeOffset="106790.4947">17833 3052 0,'18'0'0,"-1"0"16,1 0 0,-1 0-1,1 0 1,0 0-16,-1 0 16,1 0-16,17 0 15,-17 0-15,35 0 16,0 17-16,-36-17 15,19 0-15,-19 0 16,1 0 0,0 0-1,-1 0-15,1 0 16,0 18 0,-1-18-16,1 0 31,-1 0-31,1 0 15,0 17 1,-1-17 0,1 0-16,0 0 15</inkml:trace>
  <inkml:trace contextRef="#ctx0" brushRef="#br0" timeOffset="107415.6613">17903 3104 0,'0'-17'16,"-17"17"31,-1 17-32,18 1-15,-17-18 16,17 18-16,-18-1 62,18 1 16</inkml:trace>
  <inkml:trace contextRef="#ctx0" brushRef="#br0" timeOffset="108007.5452">17727 2840 0,'18'0'16,"-18"18"0,0 17-16,0 18 15,0-18 1,0 0-16,0 1 15,0 16-15,0-16 16,0-1-16,0 0 16,0 1-16,0 16 15,0-34-15,0 35 16,0-35-16,0 35 16,0-36-1,0 18-15,0-17 16,0 17-16,0-17 31</inkml:trace>
  <inkml:trace contextRef="#ctx0" brushRef="#br0" timeOffset="119024.4006">17956 3828 0,'36'0'47,"-19"0"-47,19 17 16,17 1-1,-36-18-15,1 0 16,17 0-16,0 0 16,1 0-16,-1 0 31,-17 0-16,-1 18 1,1-18 0</inkml:trace>
  <inkml:trace contextRef="#ctx0" brushRef="#br0" timeOffset="119808.0287">17992 3828 0,'-18'0'16,"0"0"-1,1 0-15,-19 17 16,1 1-16,0 17 16,0 0-16,-1 1 15,19-19 1,-1 1-1,0 0 1,18-1 93</inkml:trace>
  <inkml:trace contextRef="#ctx0" brushRef="#br0" timeOffset="120520.828">17727 3651 0,'0'18'15,"0"17"-15,0 18 16,0-35-16,0 35 15,0-36-15,0 19 16,0-1-16,0-18 16,0 1-16,0 0 15,0-1 1,0 1-16,0 0 31,0-1-31,0 1 16,0 0-1,0-1 95</inkml:trace>
  <inkml:trace contextRef="#ctx0" brushRef="#br0" timeOffset="121472.6916">18062 3475 0,'-17'0'62,"-1"35"-62,0 0 16,1 1-1,17-19-15,0 19 16,0-19 0,0 1-1,-18 0-15</inkml:trace>
  <inkml:trace contextRef="#ctx0" brushRef="#br0" timeOffset="122082.878">18080 3528 0,'18'0'31,"-1"0"0,-17 17-15,18 19-16,-18-19 15,0 1 1,17-18-16,-17 18 109</inkml:trace>
  <inkml:trace contextRef="#ctx0" brushRef="#br0" timeOffset="122639.989">18027 3598 0,'18'0'62,"-1"18"-15</inkml:trace>
  <inkml:trace contextRef="#ctx0" brushRef="#br0" timeOffset="123424.485">18203 3528 0,'18'0'16,"0"17"-16,-1-17 31,19 0-31,-19 0 31,1 0 0,-18 18 1,0 17-17,0 1 17,0-19-17,0 19-15,0-19 31,0 18 1,0-17-17,0 0 17,0-1-17,0 1 1</inkml:trace>
  <inkml:trace contextRef="#ctx0" brushRef="#br0" timeOffset="123752.7708">18274 3739 0,'18'0'0,"-1"0"15,1 0 1,-1 0-16,1 0 15,0 0 1,-1 0-16,1 0 31,0 0-15,-1 0 15</inkml:trace>
  <inkml:trace contextRef="#ctx0" brushRef="#br0" timeOffset="126344.1988">15064 3598 0,'0'36'16,"17"-36"0,19 17-16,-1-17 15,-18 0-15,36 0 16,18 0-16,-1 0 16,36 0-16,-35 18 15,17-18-15,-35 0 16,35 0-16,-35 0 15,0 0-15,0 0 16,-18 0-16,18 0 16,0 0-16,-18 0 15,18 0-15,0 0 16,0 0-16,-18 0 16,18 0-16,0 0 15,0 0-15,-35 0 16,17 0-16,0 0 15,1 0-15,-19 0 16,18 0-16,1 0 16,-1 0-16,-17 0 15,17 0 1,-17 0-16,17 0 16,-17 0-16,-1 0 15,18 0-15,1 0 16,-1 0-16,-17 0 15,35 0-15,-18 0 16,0 0-16,0 0 16,1 0-16,-1 0 15,-17 0 1,-1 0-16,1 0 16,-1 0-16,19 0 15,-19 0-15,36 0 16,-35 0-16,17 0 15,-17 0-15,-1 0 16,1 0-16,0 0 16,-1 0 31,1 0 78,0 0-94,-1 0 0,1 0-31,0 0 47,-1 0-16,1 0-15,0 0 249,-1 0-77,1 0-157</inkml:trace>
  <inkml:trace contextRef="#ctx0" brushRef="#br0" timeOffset="130794.2202">17868 4727 0,'0'-17'78,"18"17"-78,35 0 16,0 0-16,0 35 16,0-35-16,-1 0 15,-16 0-15,-19 0 16,19 17-16,-19-17 15,19 0 1,-19 0 0,1 0-16,17 0 15,-17 0-15,17 0 16,-17 0 0,17 0-1,-17 0 1,17 0 15,-18 0-15</inkml:trace>
  <inkml:trace contextRef="#ctx0" brushRef="#br0" timeOffset="131545.9933">18009 4322 0,'-35'17'15,"35"1"-15,-18-1 16,1 19-16,-1-19 16,0 19-16,18-1 15,-17 0 1,-18 18-1,35 0 17,0-35 77</inkml:trace>
  <inkml:trace contextRef="#ctx0" brushRef="#br0" timeOffset="132065.6126">18009 4339 0,'0'18'15,"0"-1"1,0 19-16,0-19 15,0 19-15,0-1 16,18 0 0,0 0-1,-18-17 1,0 0 0,0-1-1,0 1-15</inkml:trace>
  <inkml:trace contextRef="#ctx0" brushRef="#br0" timeOffset="132496.2539">17939 4516 0,'17'0'16,"1"0"-16,0 0 15,-1 0-15,19 0 16,-19 0-1,1 17 1,0-17 0,-1 0-16,1 18 47</inkml:trace>
  <inkml:trace contextRef="#ctx0" brushRef="#br0" timeOffset="133280.1129">18203 4463 0,'18'0'31,"-18"17"-15,18 36 0,-18-35-16,0-1 15,0 1-15,17 0 16,1-1-16,-18 1 16,0 0-16,18-18 31,-18 35-16,0-17 48,-18-18-32,0 0-15,1 0-16,-1 0 15,18-18 1,-18 0 0,18 1-1,0-1 1,0 0 0,18-17-16,0 35 15,-1-18-15,1-17 31,-18 18 16,0-1-31,0 0 0</inkml:trace>
  <inkml:trace contextRef="#ctx0" brushRef="#br0" timeOffset="134422.1867">17921 5292 0,'18'0'32,"-1"0"-17,19 0 16,-1 0-31,18 17 16,-35-17-16,17 0 16,-18 0-16,19 0 15,-19 0 1,1 0-16,0 0 16,-1 0-16,1 0 15,0 18 1,-1-18-1,1 0 1,-1 0 0</inkml:trace>
  <inkml:trace contextRef="#ctx0" brushRef="#br0" timeOffset="135080.0061">17851 4992 0,'-18'0'47,"0"0"-47,18 17 16,0 1-16,-35 17 15,17 1-15,18-19 16,0 1 0,0 0 15,0-1 63</inkml:trace>
  <inkml:trace contextRef="#ctx0" brushRef="#br0" timeOffset="135549.5197">17815 4992 0,'18'0'15,"0"0"-15,-1 0 32,1 0-32,-18 17 15,17 1-15,-17 0 16,18-1-16,0 19 15,-1-19-15,1 19 16,-18-19 0,0 18-16,0-17 93,-18-18-77</inkml:trace>
  <inkml:trace contextRef="#ctx0" brushRef="#br0" timeOffset="135952.2959">17762 5151 0,'18'0'16,"0"17"-16,-1-17 31,1 0-31,0 0 16,-1 0 0,1 0-16</inkml:trace>
  <inkml:trace contextRef="#ctx0" brushRef="#br0" timeOffset="136881.7654">18115 5115 0,'0'-17'47,"0"-1"-32,0 36 95,18-1-79,-1-17 32,19 0-48,-36-35 48,17 35 30,1 35-77,-18-17 0,0 35-1,0-36-15,0 1 16,0 0-16,0-1 16,0 1-16,0 0 15,-18-18 79,1 0-78,-19 0-16,-16-53 15</inkml:trace>
  <inkml:trace contextRef="#ctx0" brushRef="#br0" timeOffset="137679.1587">17886 4745 0,'0'-18'46,"-18"18"-46,1 0 16,-19 18 0,1-1-16,-18 19 15,53-19-15,-35 1 16,17 0-16,1-18 16,-1 17-16,0 1 15,18 0 110</inkml:trace>
  <inkml:trace contextRef="#ctx0" brushRef="#br0" timeOffset="138552.3203">17921 5345 0,'0'17'63,"-35"36"-47,17-53-16,-17 18 15,35-1-15,-18 1 16,1-18-16,-1 18 15,0-1 1,18 1 0,-17-18 62</inkml:trace>
  <inkml:trace contextRef="#ctx0" brushRef="#br0" timeOffset="139273.1657">17657 4904 0,'0'17'16,"0"54"-16,0-18 16,0 0-16,0-18 15,17 18-15,-17 0 16,18 0-16,-18-36 16,0 19-16,17 17 15,-17-18-15,0 0 16,18 0-1,-18 1-15,0-19 16,0 19-16,0-19 16,0 1-16,0 17 15,0-17-15,0-1 16,0 19-16,0-19 16,0 1-1,0 0-15,0-1 141</inkml:trace>
  <inkml:trace contextRef="#ctx0" brushRef="#br0" timeOffset="141154.1268">4498 3228 0,'-35'0'78,"17"0"-31,-17 0-32,17 18 1,0-1-16,-17 1 16,18 17-16,-1-35 15,18 18-15,-35-1 16,35 1 0,-18-18-1,18 35 1</inkml:trace>
  <inkml:trace contextRef="#ctx0" brushRef="#br0" timeOffset="141872.2767">4463 3422 0,'-36'18'47,"36"-1"-32,-35 18 1,17 1-16,1-36 16,17 35-16,-53 0 15,53-17-15,-18 0 16,18-1-16,-17 19 31,-1-19-31</inkml:trace>
  <inkml:trace contextRef="#ctx0" brushRef="#br0" timeOffset="146659.3298">4251 3739 0,'18'0'16,"-1"0"-16,1 0 46,0-17-30,-1-1 0,-17 1-16,0-36 15,0 0-15,0 35 16,0-17-16,0 17 16,0-17-16,0 0 15,0-1-15,0 1 31,0 17-31,0 1 16,0-19-16,0 19 16,0-54-16,0 18 15,0 0 1,-17 1-16,17 16 16,-36-17-16,36 0 15,0 1-15,0 34 16,0-35-16,0 0 15,-17 0-15,-1 0 16,0 0-16,1 0 16,-1 18-16,18-35 15,-18 17-15,-17-36 16,35 36-16,-17 1 16,-19 16-16,19-17 15,17 0-15,0 36 16,0-36-16,0 35 15,0 1-15,0-19 16,0 1-16,0 17 16,0-17-1,0 18-15,0-1 16,0 0 0,0 1-1,17 17 110,1 0-94,17 0 1,-17 0-17,-1 0-15,36 0 16,0 0-16,-17 0 16,34 0-16,1 0 15,17 0-15,18 0 16,-1 0-16,1 0 15,18 0-15,-1 0 16,18 0-16,-17 0 16,-36 0-16,53 0 15,0 0 1,18 0-16,-18 0 16,-17 0-16,17 0 15,-71 0-15,36 0 16,-35 0-16,17 0 15,-18 0-15,72 0 16,-37 0-16,-16 0 16,52 0-16,-36 0 15,37 0-15,-37 0 16,19 0-16,-1 0 16,1 0-16,17 0 15,-53 0-15,18 0 16,0 0-16,35 0 15,0 0-15,-17 0 16,34 0-16,-17 0 16,-17 0-16,-18 0 15,0 0-15,-36 0 16,36 0-16,-36 0 16,19 0-16,-19 0 15,36 0-15,-35 0 16,52 0-1,-52 0-15,17 0 0,-18 0 16,19 0 0,-1-18-16,-18 18 15,1 0-15,17 0 16,-35 0-16,-18 0 16,18 0-16,0 0 15,0 0-15,0 0 16,17 0-16,1 0 15,-18 0-15,35 0 16,0 0-16,-17 0 16,35 0-16,-18 0 15,35 0-15,-34 0 16,-19 0-16,36 0 16,-35 0-16,17 0 15,53 0-15,-53 0 16,18 0-16,17 0 15,1 0-15,-36 0 16,-17 0-16,70 0 16,-35 0-16,-18 0 15,-18 0-15,36 0 16,-53 0 0,18 0-16,-19 0 15,-16 0-15,-19 0 16,36 0-16,-35 0 15,35 0-15,0 0 16,-36 0-16,19 0 16,-19 0-16,19 0 15,-1 0-15,18 0 16,-36 0-16,36 0 16,-17 0-16,-1 0 15,36 18-15,-1-1 16,-17-17-16,18 0 15,-19 0-15,19 0 16,-36 0-16,18 0 16,18 0-16,-18 0 15,17 0-15,-17 0 16,18 0-16,-36 0 16,18 0-16,-18 0 15,-17 0-15,17 0 16,-17 0-16,-1 0 15,1 0 1,0 0-16,-1 0 16,19 0 15,-19 0-15,1 0-16,-1 0 15,1 0-15,17 0 16,18 0-16,-35 0 15,17 0-15,1 0 16,-1 0-16,-18 0 16,1 0-16,0 0 15,-1 0 32,36 0-31,-17 0-1,-1 0-15,0 0 16,-17 0-16,17 0 16,-17 18-16,-1-18 15,19 0 1,-19 18 0,1-18 15,17 17-16,18-17-15,0 18 16,0 17-16,0-35 16,-36 0-1,19 18-15,-19-18 63,1 0-48,0 0-15,-1 0 47,1 0-31,0 0-16,-1 17 16,-17 1-1,18-18 95,-18 35-95,0-17-15,0 17 16,0 0-16,0 18 15,0-35-15,0 35 16,0 17-16,0-17 16,0-35-16,0 53 15,17-18-15,-17 52 16,0-52-16,18 35 16,-18-35-16,35 36 15,-35-19-15,18 1 16,-18-1-16,0 1 15,0 17-15,0-35 16,0 17-16,0-52 16,0 53-16,0-36 15,0 35-15,0-52 16,0 35-16,0 0 16,0-35-16,0 35 15,0-1-15,0 1 16,0 18-16,0 17 15,0-53-15,0 18 16,0 18-16,18-1 16,-18-17-1,0 18-15,0-18 16,17-18-16,-17 36 16,18 17-16,0-35 15,-18 17-15,17-17 16,-17 0-16,0-18 15,18 18-15,-18-17 16,0-1-16,17 0 16,-17 0-1,0 1-15,18-36 16,-18 17-16,0 1 16,0 17-16,0-17 15,0 0-15,0-1 16,0 18-16,0-17 15,18 0 1,-18-1 0,0 1-16,0 0 15,0-1-15,0 1 16,0 17-16,0-17 16,17-18-1,-17 35-15,0-17 16,0 17-1,0-17 1,0 17 0,0-17-1,18-18-15,-18 35 16,0 0-16,0-17 16,18-1-1,-1 1 95,19 0-79,-19-18-16,36 0 1,-35 0 0,35 17-16,-36-17 15,19 0-15,-19 18 16,19-18 0,-19 0-16,18 0 31,-17 0-16,17 0 17,-17 0-32,17 0 31,-17 0 0,17 0 0,-17 0-31,17 0 16,-17 0 0,17 0-16,-17 0 15,-1 0-15,19 0 16,-19 0-16,1 0 16,-1 0-16,1 0 15,17 0-15,-17 0 31,0 0 1,-1 0-1,1 0 47,0 0-47,-1 0 1,1 0 14,0 0-30,-1 0 0,1 0 93,-1 0-78,1 0 16,17 0-31,1 0-16,52 53 15</inkml:trace>
  <inkml:trace contextRef="#ctx0" brushRef="#br0" timeOffset="150145.855">18239 4992 0,'-18'0'437,"18"-18"-406,-18 18 79,1 0-32,-19 0-31,19 0-16,-18 0 31,17 0 63,18 18-93,0-1-17,0 1-15,0 0 32,0-1 14,0 1-46,18-18 16,17 18 0,-18-18 15,-17 17 0,18-17 16,0 0-16</inkml:trace>
  <inkml:trace contextRef="#ctx0" brushRef="#br0" timeOffset="150665.7537">18239 4992 0,'0'0'0,"0"35"78,0-17-62,0 17-1,0-17-15,0-1 32,0 19-32,0-19 31,0 18-31,0-17 15,-18 35-15</inkml:trace>
  <inkml:trace contextRef="#ctx0" brushRef="#br0" timeOffset="152745.7844">17780 6456 0,'18'0'47,"-1"0"-47,1 0 16,0 0-1,17 0-15,-18 0 16,19 0-1,-19 17-15,19-17 16,-1 18-16,-17-18 16,17 0-1,0 0-15,-35 18 16,35-18-16,1 0 16,-1 0-16,-17 0 15,35 0 1,-36 0-1,1 0 1,-1 0-16,1 0 31,0 0-15,-1 0 0,1 0-1,0 0 32</inkml:trace>
  <inkml:trace contextRef="#ctx0" brushRef="#br0" timeOffset="153504.4549">17762 6914 0,'0'0'0,"36"0"0,-1 0 16,-17 0-16,34 0 15,-16 0-15,17 0 16,0 0-16,0 0 15,-18 0-15,18 0 16,0 0-16,-36 0 16,19 0-16,-19 0 15,18 0-15,1 0 16,-1 0 0,-17 0-1,-1 0-15,1 0 16,0 0-1</inkml:trace>
  <inkml:trace contextRef="#ctx0" brushRef="#br0" timeOffset="154833.169">17216 6015 0,'17'0'47,"1"0"-47,17 53 31,-35-36-31,18 1 16,-18 0-16,17-18 15,-17 17 1,18-17 0,0 18-1,-1-18 48,19 0-63,-19 0 15,18-18-15,1-17 16,-19 0 0,1-1-1,-18 1 1,18 70 124,-18-17-124,0 17 0,0-17-16,0 0 15,0-1-15,0 1 16,17 0-16,-17-1 62,18-17-46,0 0 0,-1-17-16,1-19 15,0 36 1,-18-35-16,17 17 16,-17 1-1,18-1 1,-18 0-1</inkml:trace>
  <inkml:trace contextRef="#ctx0" brushRef="#br0" timeOffset="155969.2013">17886 6032 0,'0'18'32,"0"0"-32,0 17 15,0-17 1,0-1-16,0 1 15,17 0 64,1-36-64,-18 0 1,18-35-16,-18 18 15,17 17-15,-17 1 16,0-1-16,36-17 16,-36 0-1,0 17 17,17-17-17,1 35 63,17 0-62,-35 17 15,0 1-15,0 0-1,0-1 1,0 1-16,0 0 31,-17-1-31,17 1 16,-18-18-16,0 17 16,1-17 30,17 18 33,17 0-48,1-1-16,17 1 1,-17-18-16,0 35 16,17-17-16,-35 0 15,17-1-15,1 1 16,0-18 0,-1 35-16,1-35 31,-18 18 16,18 17-32,-1 18-15</inkml:trace>
  <inkml:trace contextRef="#ctx0" brushRef="#br0" timeOffset="157985.8489">17268 7391 0,'0'35'62,"0"0"-46,0 18-16,18 0 16,-18 0-16,0-18 15,18 1-15,-18-19 16,17 54-16,-17-54 15,0 1 1,18 0 47,0-36-32,-18-35-16,0 35-15,17-34 16,1 16-16,-18 19 16,18-36-16,-1 35 15,-17 0-15,0-17 16,18 18 0,-18-1-1,0 0-15,17 18 16,-17-17 15,18 17 32,0 0-32,-1 35-16,-17-17-15,0-1 16,0 1 0,0-1-16,0 1 15,0 0 1,0-1-16,-17 1 16,-1-18 15,0 0-16,1 0 1,-1 18 78,18 17-63,18-35-15,-1 18-1,19-1-15,-19-17 16,19 35 0,-19-35-1,1 18 1,-18 0 15,35-1-15,-35 1 15</inkml:trace>
  <inkml:trace contextRef="#ctx0" brushRef="#br0" timeOffset="158456.3928">17780 7638 0,'18'0'31,"-18"17"-31,0 1 16,0 17-16,0 0 15,0 1-15,0-19 16,0 1 0</inkml:trace>
  <inkml:trace contextRef="#ctx0" brushRef="#br0" timeOffset="159024.3893">17903 7602 0,'0'0'0,"36"0"16,-19 0-16,19 0 16,-19 0-1,1 0-15,17 0 16,1 18-16,-36 0 16,17-18-16,-17 17 15,0 1 1,0 0 15,0-1-31,0 1 16,0-1-1,-35 1 1,17-18 0,1 18-16,-1-18 15,0 17 1,1 1-16,-19 0 15,36-1 1,-17-17-16,-1 18 31</inkml:trace>
  <inkml:trace contextRef="#ctx0" brushRef="#br0" timeOffset="159918.7524">17709 6456 0,'-17'0'15,"-1"0"1,-35 35 0,18 0-16,17 1 15,1-19-15,-1 19 16,0-1-16,1-17 15,17 17-15,-18-18 16,18 1 0,0 0 77</inkml:trace>
  <inkml:trace contextRef="#ctx0" brushRef="#br0" timeOffset="160616.0439">17780 6879 0,'-18'0'0,"1"0"16,-19 18 0,19-18-1,-1 17 1,1 1-16,17 0 15,-36-18-15,19 53 16,-1-53-16,0 35 16,1-17-1,-1 17-15,0-35 16,18 17 0,0 1 77,0 0-77</inkml:trace>
  <inkml:trace contextRef="#ctx0" brushRef="#br0" timeOffset="161217.3359">17515 6773 0,'0'18'31,"0"35"-31,0-35 16,0 17-16,0-18 15,0 19 1,0-19-1,0 19 1,0-19 0,0 19-1,0-19-15,0 18 16,0-17 93</inkml:trace>
  <inkml:trace contextRef="#ctx0" brushRef="#br0" timeOffset="164089.9383">4233 7408 0,'0'36'157,"0"-19"-126,-17 1-31,-1 17 47</inkml:trace>
  <inkml:trace contextRef="#ctx0" brushRef="#br0" timeOffset="164895.3022">4551 8132 0,'-18'0'63,"18"17"-63,-17-17 15,-1 18 1,0-18-1,1 0 1,-1 0 0,0 17-16,-17 1 15,17-18 1,-17 0 0,18 18 15</inkml:trace>
  <inkml:trace contextRef="#ctx0" brushRef="#br0" timeOffset="168040.9037">4180 7620 0,'18'0'16,"-18"18"-1,0-1-15,0 19 16,0 16-16,18-34 16,-18 35-16,0-35 15,17 35-15,-17-18 16,18 18-16,-18-18 15,0 0-15,0 1 16,0-1 0,18 0-16,-1-17 15,-17-1-15,0 1 16,0 17-16,18-17 16,0 17-16,-18-17 15,0 17 1,17 0-16,-17 1 15,0-1-15,18 0 16,-18-17-16,0 35 16,17-18-1,-17-17-15,36 35 16,-36-36-16,0 19 16,0-19-1,17 19-15,-17-19 16,18 1-16,-18 17 15,18 0-15,-18-17 16,17 0-16,-17 17 16,0 0-16,0 0 15,18-17 142,17-18-157,36 0 15,-18 0-15,17 0 16,1 0-16,17 0 15,-17 0-15,17 0 16,-18 0-16,18 0 16,-17 0-16,53 0 15,-36 0-15,18 0 16,-18 0-16,35 0 16,-70 0-16,0 0 15,-18 0-15,-17 0 16,17 0-16,0 0 15,18 0-15,18 0 16,-18 18-16,17-18 16,19 0-16,16 0 15,19 0-15,-36 0 16,0 0-16,18 0 16,-53 0-16,18 0 15,-18 0-15,17 0 16,18 0-1,18 0-15,-35 0 16,70 0-16,-53 0 16,53 0-16,-17 0 15,-19 0-15,1 0 16,0 0-16,-53 0 16,18 0-16,-36 0 15,35 0-15,1 0 16,52 0-16,-34 0 15,-1 0-15,18 0 16,-36 0-16,54 0 16,-36 0-16,35 0 15,18 0-15,-52 0 16,-19 0-16,18 0 16,-35 0-16,0 0 15,0 0-15,18 0 16,-1 0-16,18 0 15,18 0-15,-35 0 16,-1 0-16,1 0 16,17 0-16,18 0 15,-35 0-15,-1 0 16,54 0-16,-54 0 16,18 0-16,18 0 15,-18 0-15,36 0 16,-36 0-1,-17 0-15,34 0 16,-34 0-16,0 0 16,-19 0-16,-34 0 15,35 0-15,-18 0 16,-17 0 0,0 0-1,-1 0-15,18 0 16,-17 0-1,0 0-15,-1 0 16,1 0 15,0 0 1,17 0-17,0 0-15,18 0 16,0 0-16,35 0 15,-17 0-15,-1 0 16,-17 0-16,-17 0 16,16 0-16,37 0 15,-54 0-15,-17 0 16,17 0 0,-18 0-16,19 0 15,-19 0-15,1 0 16,0 0-16,-1 0 15,1 0 1,0 0 0,-1 0 265,1 0-265,0 0-1,-1 0 48,1 0-16,-1 0-32,1 0 1,17 0 15</inkml:trace>
  <inkml:trace contextRef="#ctx0" brushRef="#br0" timeOffset="177585.1542">13088 9013 0,'0'-17'16,"18"17"15,-1 0-16,-17-18-15,18 18 16,35-35 0,-53-18-1,18 0-15,-18 18 16,0-18 0,0 35-16,0-52 15,0 34-15,0-34 16,0 17-16,0 18 15,0-18-15,0 35 16,0-17-16,0 0 16,0-1-16,0 1 15,0 0-15,-18 17 16,18-17-16,-18-18 16,18 35-1,0-35-15,0 36 16,-17-19-16,17 19 15,0-18-15,0 17 16,-18 0-16,18 1 16,0-1-1,0-17 1,-18 35 0,18-18-1,0 0-15,0 1 16,0-1 15,0 0-15,0 1-16,0-18 15,-17-1-15</inkml:trace>
  <inkml:trace contextRef="#ctx0" brushRef="#br0" timeOffset="177911.278">13070 7373 0</inkml:trace>
  <inkml:trace contextRef="#ctx0" brushRef="#br0" timeOffset="178600.0723">13106 7391 0,'0'35'78,"0"18"-78,0 0 16,0 0-16,0-18 16,0 18-16,0-18 15,0 0-15,0-17 16,0 0-16,0 17 16,0-17-16,0-1 15,0 1-15,0 0 63</inkml:trace>
  <inkml:trace contextRef="#ctx0" brushRef="#br0" timeOffset="180064.9233">13159 7267 0,'35'-17'16,"-17"17"-1,-1-18-15,36 0 16,-35 18-1,35-35-15,17 0 16,-17 35-16,-18-36 16,18 19-16,35-1 15,-35 18-15,18-35 16,-18 17-16,35 1 16,-53-1-16,36 0 15,-1 1-15,36-1 16,-53 18-16,0 0 15,18-18-15,-1 18 16,18-17-16,-17-1 16,0 18-16,-19 0 15,-34 0 1,35 0-16,-35 0 16,17 0-16,35 0 15,-52 0-15,17 0 16,-17 0-16,53 0 15,-36 0-15,35 0 16,1 0-16,-18 18 16,0-18-16,17 17 15,19 1-15,-36-18 16,17 18-16,1-1 16,-18 1-16,-18-18 15,18 18-15,-18-1 16,-17-17-16,-1 0 15,19 0-15,-19 18 16,1-18-16,-1 0 16,1 0-16,17 18 15,-17-18 1,0 0-16,17 0 16,0 0-16,18 17 15,0-17-15,0 18 16,0-18-16,0 17 15,0-17 1,-18 0-16,18 0 16,-35 0-16,17 0 15,-18 0-15,1 0 16,17 0 0,-17 0-1,0 0-15,-1 0 16,1 0-16,17 0 15,-17 0-15,17 0 16,18 0-16,-35 0 16,-1 0-16,1 0 15,0 0 1,-1 0 0,1 0-16,0 0 15,17 0 1,-18 0-16,36-35 15,-35 35-15,0 0 16,-1 0-16,1 0 16,0 0-1,-1 0 1,1 0 0,-1 0-1,19 0 1,-19 0-1,1 0 1,0 0 15,-1 0 79</inkml:trace>
  <inkml:trace contextRef="#ctx0" brushRef="#br0" timeOffset="182359.5407">21625 2734 0,'0'-18'62,"36"18"-46,-19 0-16,18 0 15,-17 0-15,35 0 16,0 0-16,-35 0 16,17 0-16,-17 0 15,17 0-15,0 0 16,0 0 0,-17 0-1,0 0 16,-1 0 16,1 0-31</inkml:trace>
  <inkml:trace contextRef="#ctx0" brushRef="#br0" timeOffset="182857.1982">22137 2240 0,'-18'0'31,"18"53"-15,0-18-16,0 1 15,0-1-15,0 18 16,0-36-16,0 36 15,0-35 1</inkml:trace>
  <inkml:trace contextRef="#ctx0" brushRef="#br0" timeOffset="183607.3041">22190 2222 0,'35'0'0,"-17"0"31,17-17-15,-17-1-1,-1 18 16,18 18-15,-17 17 0,17-35-1,-35 18-15,0-1 32,0 1-32,18-18 15,-18 18-15,0 17 16,0-17-1,0-1 1,0 1-16,0 17 16,-18-17-16,1-1 15,-1 1 1,0 0-16,1-1 16,-1-17 30,18 18-46</inkml:trace>
  <inkml:trace contextRef="#ctx0" brushRef="#br0" timeOffset="184367.7813">22701 2399 0,'0'18'46,"0"-1"-30,-17 1-16,17-1 16,0 1-16,-18 17 15,18-17 1,0 17-16,0-17 31,18-18-31,-1 35 16,1-35-1,-18 18-15,18-18 16,-1 0 0,1 0-16,-1 0 31,1 0 16,0 0-16,-1 0-31,-17-18 16,0 1-1,18-19 1,-18 19 0,0-1-1,0 0 1,0-17-16,0 17 15,0 1 1,0-1-16,0 1 16,0-1-16,-18 0 15,18 1-15,-17 17 16,17-18 0</inkml:trace>
  <inkml:trace contextRef="#ctx0" brushRef="#br0" timeOffset="185295.4391">22207 2805 0,'36'17'79,"-19"19"-79,1-36 15,-18 35-15,0 0 16,0 0-16,35-17 15,-35 0-15,18-1 16,-18 1 93</inkml:trace>
  <inkml:trace contextRef="#ctx0" brushRef="#br0" timeOffset="186823.4925">21643 3104 0,'18'0'0,"-1"-17"15,1 17 1,-1-18-16,1 18 15,17 0-15,-17 0 16,17 0 0,1 0-16,-1 0 15,-17 0 1,17 0-16,-18 0 16,19 0-1,-19 0 1,19 0-1,-19 0 17,19 0-17,-19 0 17,1 0-1,-1 0-16,1 0-15,0 0 94,17 0-31,-17 0 15,-18 18-63,0-1-15,17 19 16,1-36-16,-18 17 16,0 1-1,18 0-15</inkml:trace>
  <inkml:trace contextRef="#ctx0" brushRef="#br0" timeOffset="188111.4159">21643 3969 0,'18'0'15,"-18"17"1,17-17-16,1 0 31,-1 36-15,1-36-16,0 0 15,17 17 1,-17-17 0,17 36-16,-17-36 15,-1 17-15,54-17 16,-18 0-16,-18 18 16,-17-18-16,-1 0 15,19 0-15,-19 0 16,18 0-16,-17 0 15,17 35 1,-17-35-16,0 0 31,-1 0-31,1 0 16,0 0 0,-1 0-1,1 0-15,-1 18 94</inkml:trace>
  <inkml:trace contextRef="#ctx0" brushRef="#br0" timeOffset="189830.6087">21978 4445 0,'0'35'110,"0"-17"-110,0 0 15,0 17-15,0 0 16,0 0 0,0-17-1</inkml:trace>
  <inkml:trace contextRef="#ctx0" brushRef="#br0" timeOffset="190437.9922">21996 4445 0,'35'-18'31,"-17"18"1,-1 0-32,1 0 15,0 0 1,17 0 15,-18 0 0,-17 18 1,0 0-17,0-1 1,0 1-16,0 0 15,-17-1 1,17 1 0,-18-18-16,1 0 15,-1 0-15,0 17 16,-17 1-16,17 0 16,-17-18 15</inkml:trace>
  <inkml:trace contextRef="#ctx0" brushRef="#br0" timeOffset="191015.4348">22278 4657 0,'0'0'0,"35"0"31,-17 0-15,-1 0 31,1 0-16,0 0-31,-18 35 16,0-17-1,0 34-15,-18-34 16,18 17 0,0-17-1,0 17-15,-18-35 16,18 18-16,0 17 15,0-17 1,0 0 0,0-1-16,0 1 15,-17-1 17</inkml:trace>
  <inkml:trace contextRef="#ctx0" brushRef="#br0" timeOffset="191320.5459">22296 4921 0,'17'0'16,"18"0"-16,1 0 16,-1 0-1,-17 0 1,-1 0-16,19 0 16,-19 0-1,1 0-15,-1 0 16,1-17 15,0-19-31,-18-17 16</inkml:trace>
  <inkml:trace contextRef="#ctx0" brushRef="#br0" timeOffset="191975.2794">22296 4145 0,'17'0'16,"1"0"-1,-1 0-15,1 18 16,-18-1 0,0 36-16,35-35 15,-17 17-15,-18 1 16,18-19 0,-18 1-1,0-1 48</inkml:trace>
  <inkml:trace contextRef="#ctx0" brushRef="#br0" timeOffset="192982.664">22401 2999 0,'0'17'16,"0"19"0,0 16-16,0 1 15,0 0-15,0-35 16,0 35-16,18 17 15,-18-34-15,0-1 16,18 18-16,-18-18 16,0 0-1,0 18-15,0-17 16,0 17-16,0-1 16,0-34-16,0 17 15,0 1-15,0-1 16,0 0-16,17 0 15,-17-17-15,0 17 16,0-17-16,18 35 16,-18-35-1,0-1-15,0 1 16,18 35 0,-18-36-1,0 1 1,0 0-16,0-1 15,0 1-15,0 0 16,17-1-16,-17 1 16,0 0-16,0-1 15,0 1-15,0-1 16,0 1 0,0 0-1,0 17 1</inkml:trace>
  <inkml:trace contextRef="#ctx0" brushRef="#br0" timeOffset="198798.3656">11165 3210 0,'-17'0'78,"17"-17"-78,0-1 16,0-17-16,0-36 15,0 36-15,0-18 16,0-18-16,0 19 15,0-19-15,0 18 16,0-18-16,0 36 16,0-18-16,0-35 15,0-18-15,0 18 16,0 17 0,0-17-16,0 18 15,0-1-15,0 36 16,0-18-16,0 0 15,0 0-15,-18-17 16,18 34-16,0-34 16,-18 17-16,-17-53 15,35 53-15,0 18 16,0 0-16,0-1 16,-17-17-16,17 36 15,0-36-15,0 35 16,-18 1-16,18-19 15,0-17-15,0 36 16,-18-1-16,18-35 16,0 0-16,0 36 15,0-19-15,0 19 16,0-1-16,0 0 16,0 1-1,53 17 157,35 17-172,-52-17 16,52 0-16,18 0 15,35 18-15,-53-18 16,53 18-16,-17-18 16,34 17-16,1 36 15,-35-35-15,34-18 16,1 0-16,-18 0 15,0 0-15,-35 0 16,-18 0-16,-17 0 16,17 17-16,0-17 15,-17 0 1,-1 0-16,54 0 0,-18 0 16,17 36-1,-52-36-15,52 17 16,-17-17-16,35 0 15,-17 0-15,-19 0 16,37 0-16,-37 0 16,19 0-16,-1 0 15,18 0-15,-35 0 16,71 0-16,-89 0 16,18 0-16,0 0 15,17 0-15,0 0 16,1 0-16,-18 0 15,70 0-15,-88 18 16,53-18-16,-17 0 16,-1 0-16,-34 0 15,-19 0-15,18 0 16,-17 0-16,-1 0 16,-17 0-16,18 0 15,-36 0-15,36 0 16,17 0-16,-35 0 15,17 0-15,1 0 16,17 0-16,-17 0 16,-1 0-16,1 0 15,52 35-15,-17-17 16,-35-18 0,-1 18-16,36-1 15,-35-17-15,17 0 16,53 0-16,-35 0 15,35 0-15,-53 36 16,18-19-16,-35-17 16,-1 0-16,-17 0 15,18 0-15,-19 0 16,-16 0-16,87 0 16,-88 0-16,36 0 15,35 0-15,-18 0 16,18 0-16,-36 0 15,36 0-15,18 0 16,-54 18-16,19-18 16,-19 0-16,18 0 15,-35 0-15,18 17 16,-54-17-16,36 0 16,-35 0-16,35 0 15,0 0-15,0 0 16,-18 0-16,35 0 15,-17 0-15,-17 0 16,17 18 0,0 0-16,-18-18 15,0 0-15,0 0 16,18 0-16,-17 0 16,16 0-16,1 0 15,18 0-15,-18 0 16,17 0-16,-34 0 15,17 0-15,0 0 16,-18 0-16,18 0 16,-18 0-1,-17 0-15,35 0 16,-36 0 0,1 0-16,-1 0 15,19 0 1,-19 0-16,1 0 15,17 0 1,-17 0-16,17 0 16,-17 0-1,17 0-15,0 0 16,1 0-16,-19 0 16,19 0-1,-19 0-15,19 0 16,-19 0-1,18 0 1,-17 0-16,0 0 16,-1 0-16,19 0 15,-19 0 1,1 0-16,0 0 31,-1 0-31,1 0 16,-1 17 234,-17 1-250,0 17 15,53 18-15,-53 0 16,18-18-16,-18 1 16,0-19-16,0 1 15,35 17-15,-17 18 16,-18-35-16,0 35 16,0-18-1,0 0 1,0 1-16,0-19 15,18 18-15,-18-17 16,0 35-16,35 0 16,-35-35-16,0 34 15,0-34-15,0 35 16,0-18-16,18 18 16,-18 0-16,17 0 15,-17 18 1,18-36-16,-18 0 15,0 18 1,17-18-16,-17 1 16,18 34-16,-18-17 15,0-35-15,0 35 16,0 0-16,0-36 16,18 19-16,-18-1 15,0 0-15,17 18 16,-17-35-16,0 17 15,0-17-15,0-1 16,0 18-16,0-17 16,0 0-16,0 17 15,0-17-15,0 17 16,0-17-16,0 17 16,0-18-16,0 19 15,0-1-15,0 0 16,0-17-1,0 0-15,0-1 32,-17-17 108,-1 0-140,0 18 16,1-18 0,-1 0-16,-17 0 15,17 0 1,1 0-1,-19 0-15,19 0 16,-19 0 0,19 0-1,-1 0 1,-17 0-16,0 17 16,17-17-1,0 18 1,1-18-1,-1 0 1,-17 18 15,17-18-15,18 17 0,-35-17-1,17 18-15,1-18 31,-1 18-15,0-18 15,1 0-15,-1 0-16,0 0 31,1 17-31,-1-17 16,-17 18 15,17-18 0,0 18-15,1-18 62,-1 0 16</inkml:trace>
  <inkml:trace contextRef="#ctx0" brushRef="#br0" timeOffset="202679.3565">21890 6579 0,'0'18'47,"0"0"-47,53-18 16,-18 0-16,36 17 15,-1-17-15,1 0 16,17 0-16,-18 0 15,1 0-15,-18 0 16,0 0-16,-36 0 16,36 0-16,-35 0 15,17 0-15,1 0 16,-19 0 0,1 0-16,0 0 15,-1 0-15,1 0 16,17 0-16,-17 0 15,-1 0 1,1 0-16,0 0 0,-1 18 109</inkml:trace>
  <inkml:trace contextRef="#ctx0" brushRef="#br0" timeOffset="203749.8052">22578 6032 0,'-36'0'110,"19"0"-79,-1 0-15,1 0-16,-1 0 15,18 18-15,0 0 16,-18-18 0,18 17-16,0 1 31,0 17-16,0 1 32,18-36-31,0 17 15,-1-17-15,1 18-16,-1-18 31,1 0-15,0 0-16,-1 0 0,1 0 15,0 0 1,-1 0 0,1 0-16,0 0 15,-1 0 16</inkml:trace>
  <inkml:trace contextRef="#ctx0" brushRef="#br0" timeOffset="204913.3082">23072 5980 0,'-18'-18'47,"18"0"-15,-18 18-1,1 0 0,-1 0-15,-17 0 15,17 18-15,18 0-1,0-1 1,0 1-1,0-1-15,0 1 32,0 0-32,0-1 15,18 1 1,-1-18 15,1 18-15,0-18-1,-18 17-15,17-17 16,1 0 31,0 18-31,-18 17 77,0-17-61,0 0-1,-18-1-16,18 1 1,-18-18 0,-17 0-1,35 17 1,-35-17-16,17 18 16,1 0-1,-19-18 1,19 0 31,-1 0-32,0 0 17</inkml:trace>
  <inkml:trace contextRef="#ctx0" brushRef="#br0" timeOffset="226383.6498">27164 1464 0,'0'53'781,"0"-35"-765,0 17-16,0-17 15,0-1 1,0 1 0,0 17-1,0-17-15,0 17 16,0 0 0,0 1-16,0-19 15,0 36-15,0-35 16,0 35-16,0-36 15,0 19-15,0-19 16,0 18-16,0 18 16,0-17-16,0-1 15,0 0-15,0 0 16,0 18 0,0 0-16,0-17 15,0 17-15,0-1 16,0-16-16,0 34 15,0-17-15,0 18 16,0-1-16,0 36 16,0-35-16,0 17 15,0 18-15,0-36 16,0-17-16,0 0 16,0 0-16,0 0 15,0 0-15,0 17 16,-18-34-16,1 34 15,17 1-15,0-18 16,0 17-16,0 1 16,0 35-16,0-36 15,0 1-15,-36 17 16,19-17-16,17-19 16,0 1-16,0 18 15,0-18-15,0 0 16,0-18-16,-18 36 15,18-19-15,-35 72 16,17-71 0,18 35-16,0-17 15,0-1-15,-17 54 16,17-54-16,-18 36 16,0-53-16,1 53 15,17-53-15,0 17 16,0 1-16,0-1 15,0 1-15,0 35 16,0-18-16,-18 18 16,18 0-16,0-1 15,0-16-15,0-19 16,0 1-16,0-18 16,0 0-16,0 0 15,0 17-15,0-17 16,0 0-16,0 0 15,0 17-15,0 1 16,0-1-16,0 1 16,0 17-16,0-17 15,0 17-15,0-17 16,0-19-16,0 19 16,0-18-1,0 0-15,0 17 16,0 1-16,0 0 15,0 52-15,0-52 16,0-1-16,0 1 16,0 17-16,0 18 15,0-18-15,0-18 16,0 19-16,0 16 16,0-34-16,0 35 15,0-18-15,0 18 16,0-36-16,0 19 15,0-36-15,0 52 16,0-34-16,0 17 16,0-17-16,0-18 15,0 0-15,0-1 16,0 1-16,0 0 16,0 18-16,0-1 15,0 1-15,0-36 16,0 36-16,0-18 15,0-36-15,0 19 16,0 34-16,-18-17 16,-17 18-16,35-54 15,0 36-15,-35 0 16,-1-18 0,36 18-16,0 0 15,-17-18-15,17 18 16,0-17-16,-18-19 15,18 1-15,0 0 16,0-1-16</inkml:trace>
  <inkml:trace contextRef="#ctx0" brushRef="#br0" timeOffset="229047.9144">27182 1429 0,'17'-18'78,"18"0"-62,1 18-1,-1 0-15,0 0 16,1 18-16,16-18 16,19 18-16,0-18 15,34 0 1,-34 0-16,0 17 16,17-17-16,-18 0 15,-17 0-15,18 0 16,-1 0-16,1 0 15,-1 0-15,-17 0 16,18 0-16,-18 0 16,17 0-16,-34 0 15,-1 0-15,18 0 16,-18 0-16,0 0 16,1 0-16,-1 0 15,-17 0-15,34 0 16,1 0-16,0 0 15,-17 0-15,34 0 16,1 0-16,17 0 16,0 0-16,36 0 15,-36 0-15,18 0 16,-1 0-16,1 0 16,-35 0-16,52 0 15,-17 0-15,0 0 16,-35 0-16,-1 0 15,1 0 1,-1 0-16,1 0 0,-18 0 16,17 0-1,18 18-15,1-18 16,-19 0-16,1 0 16,-1 0-16,18 0 15,-17 0-15,0 0 16,-19 0-16,-16 0 15,34 0-15,-17 0 16,18 0-16,-36 0 16,0 0-16,18 0 15,-35 0-15,0 0 16,-1 0-16,1 0 16,-1 0-1,19 0 1,17 0-16,0 0 15,17 0-15,-17 0 16,18 0-16,-18 0 16,-1 0-16,19 0 15,-18 0-15,0 0 16,-18 0 0,0 0-16,1 0 15,-19 0-15,1 0 31,0 0 1,-1 18 171,-17 52-203,0 1 15,0-18-15,0 17 16,0 18-16,0-17 16,0 17-16,0-35 15,0 18-15,0-1 16,0 18 0,0-17-16,0 0 15,0 17-15,0 53 16,-17-53-16,-1 0 15,-17 53-15,35-52 16,-18-1-16,18 0 16,0-18-16,-18 19 15,18-19-15,0 18 16,0-17-16,0 0 16,0 17-16,0-18 15,0 1-15,0-18 16,0 0-16,0 17 15,0 18-15,0 18 16,0 0-16,0 0 16,0 17-16,0 18 15,0-52-15,0 52 16,0 0-16,0 53 16,0-35-16,0 35 15,0-36-15,0 36 16,0-17-16,0-18 15,0-1-15,0 19 16,0-18 0,0 17-16,0-35 15,0 0-15,0 18 16,0 0-16,0-1 16,0-16-16,-17-37 15,17 19-15,0-1 16,0 18-16,-36-35 15,36-18-15,-17 54 16,17-19-16,0-35 16,0 36-16,-18-1 15,18-52-15,0 35 16,0 35-16,-17-53 16,17 18-16,0-1 15,0-34-15,0 17 16,0 0-16,0-17 15,0 35-15,0-36 16,0-17-16,0 18 16,0-18-16,-18-18 15,18 0-15,0-17 16,0 17 0,0-17-16,0 35 15,0-36 1,0 19-16,0-19 15,0 1-15,0 0 16,0-1-16</inkml:trace>
  <inkml:trace contextRef="#ctx0" brushRef="#br0" timeOffset="231042.5577">26793 11289 0,'53'0'47,"18"0"-31,70-35-16,-70-1 15,70 19-15,-35-1 16,35-35-16,-36 53 16,-16-18-16,17 1 15,17 17-15,-35-18 16,36-17-16,-1 17 16,-17 18-16,-35-17 15,17 17-15,0-18 16,-35 18-16,17 0 15,1 0-15,-18 0 16,17 0-16,-34 0 16,34 0-16,1 0 15,-1 0 1,1 0-16,52 0 16,-52 0-16,17 0 15,0 0-15,1 0 16,-19 0-16,1 0 15,-1 0-15,36 0 16,-35 0-16,-1 0 16,71 0-16,-35 0 15,-35 0-15,17 0 16,-18 0-16,54 0 16,-54 0-16,-34 0 15,34 0-15,1 0 16,-1 0-16,19 0 15,-19 0-15,1 0 16,-18 0-16,-1 0 16,1 0-16,-35 0 15,35-18-15,-18 18 16,1 0-16,-1 0 16,-18 0-1,36 0-15,-35 0 16,35 0-1,-18 0 1,0 0-16,1 0 16,-1 0-16,18 0 15,-18 0 1,-17 0-16,17 0 16,-17 0-1,17-17 1,-17 17-1,17 0 1,-17 0 0,17 0-16,0 0 15,-17 0-15,-1 0 16,1 0 0,17-18 30,1 0 1,-19 1-47,1 17 16,17-18 0,-17 18-16,-1-17 15,1 17-15,-18-18 16,18 0 46,-18 1-46,0-1 0,-18 0-1,0 1 1,1-1-16,-36 18 15,35-18-15</inkml:trace>
  <inkml:trace contextRef="#ctx0" brushRef="#br0" timeOffset="233610.4228">25206 1252 0,'-18'0'125,"18"18"-125,0 0 16,0 35-16,0-18 16,0-18-16,0 19 15,0-19-15,0 19 16,0-19-16,0 1 15,18-18 1,0 18-16,-1-18 47,1 0-47,-18 17 0,18-17 16,-1 0 15,18 0 0,1 0-15,-36-17-1,0-1 1,35-17-16,-35 17 16,0 0-16,0 1 15,0-1 1,0 0-16,0 1 15,0-18 1,0 17-16,0-17 16,-18-1-1,18 1 1,-17 35 0,-1-18-1,-17 18 32,17 0-31,-17 0-1,0 0-15,-18 0 16,0 0-16,0 36 16</inkml:trace>
  <inkml:trace contextRef="#ctx0" brushRef="#br0" timeOffset="234794.1287">32544 11095 0,'0'0'0,"0"17"16,0 1-16,-18 17 16,18 18-1,0-17-15,-18-19 16,18 19-16,0-19 15,0 1-15,0 35 16,-17-36 0,17 1-16,0 0 15</inkml:trace>
  <inkml:trace contextRef="#ctx0" brushRef="#br0" timeOffset="235287.9993">32579 11165 0,'0'-17'31,"18"17"-15,17 0-16,-17 0 15,-1 0 1,1 0-16,-1 0 15,1 0 1,0 0-16</inkml:trace>
  <inkml:trace contextRef="#ctx0" brushRef="#br0" timeOffset="235776.6565">32420 11307 0,'0'17'16,"0"1"0,18-18-1,17 0-15,0 0 16,1 0-16,-1 0 16,0 0-16,1 0 15,-1 0-15,0 0 16,-17 0-1,-1 0 1,1 0-16,0 0 16,-18-18-1</inkml:trace>
  <inkml:trace contextRef="#ctx0" brushRef="#br0" timeOffset="236258.9151">33055 11254 0,'-17'0'31,"-1"17"-15,18 1-1,-35 17-15,17 18 16,18 0-16,-18 0 16,18-18-16,0 0 15,0-17-15,-35 17 16,35 1-16,0-19 15</inkml:trace>
  <inkml:trace contextRef="#ctx0" brushRef="#br0" timeOffset="236665.0839">33091 11324 0,'0'0'16,"17"0"-16,36-35 15,-53 17-15,35 18 16,1 0-1,-19 0-15,1 0 0,-18-17 16,18 17-16,-1 0 16,1-18-1</inkml:trace>
  <inkml:trace contextRef="#ctx0" brushRef="#br0" timeOffset="237167.8529">32844 11501 0,'0'17'15,"17"-17"1,19 0 0,-19 0-16,36 0 15,0 0-15,-18 0 16,1 0-16,-1 0 15,-18-17-15,19 17 16,-36-18-16,17 18 16</inkml:trace>
  <inkml:trace contextRef="#ctx0" brushRef="#br0" timeOffset="237631.9928">33373 11289 0,'0'35'15,"0"18"-15,-18-18 16,-17 18-16,35 18 16,0-1-16,-18-17 15,18-35-15,-17 17 16,17-17-1,0 0 1</inkml:trace>
  <inkml:trace contextRef="#ctx0" brushRef="#br0" timeOffset="238065.4282">33390 11395 0,'0'0'0,"36"0"0,-19-18 16,1 18-1,0 0-15,-1 0 16,19 0-16,-19 0 16,1 0-16,-1-18 15,19 18-15,-19 0 32</inkml:trace>
  <inkml:trace contextRef="#ctx0" brushRef="#br0" timeOffset="238535.7666">33285 11536 0,'17'17'47,"19"-17"-32,-19 0-15,18 0 16,-17 0-1,17 0 1,-17 0-16,17 0 16</inkml:trace>
  <inkml:trace contextRef="#ctx0" brushRef="#br0" timeOffset="239023.8961">33602 11430 0,'0'18'15,"0"35"1,0-36 0,0 18-1,-18 1-15,18 17 16,-17-18-16,-1-17 15,18-1-15,0 19 16,0-19 0</inkml:trace>
  <inkml:trace contextRef="#ctx0" brushRef="#br0" timeOffset="239440.2192">33549 11359 0,'18'0'0,"-1"0"16,1 0-16,0 0 31,-1 0-31,1 0 16,0 0-1,17 0-15,-17 0 16,-1 0 0,1 0-1,-1 0 1,1 0-1</inkml:trace>
  <inkml:trace contextRef="#ctx0" brushRef="#br0" timeOffset="239929.3442">33602 11606 0,'18'0'62,"17"0"-46,-17 0-16,-1 0 15,19 0-15,-19 0 16,1 0 0,17 0-16</inkml:trace>
  <inkml:trace contextRef="#ctx0" brushRef="#br0" timeOffset="299759.0136">19438 3104 0,'0'18'250,"-18"70"-250,1-52 16,-18-1-16,35 0 15,-36 0-15,36 1 16,-17 17-16,17-36 16,0 1-1,0-1-15,0 1 32,-18 17-17,18-17 1,0 17-16,0-17 15,0 0 1,0 17-16,0 0 16,0-17-1,0 17-15,0-17 16,0 17 0,0-17-1,0 17 1,0-17-16,0 17 15,35-18-15,-17 19 16,-18-19-16,18 1 16,-1 0-16,1-18 15,-18 35-15,35-17 16,-17-1 0,35 1-16,-36 0 15,19-18 1,16 0-1,-16 17-15,-19-17 16,36 18-16,-35-1 16,17-17-16,0 18 15,1-18-15,-19 18 16,1-18-16,17 0 16,-17 0-16,17 0 15,-17 0-15,17 0 16,-17 0-1,17 0 1,0 0-16,1 0 16,-19 0-1,1 0-15,0 0 16,-1 0-16,1 0 16,-1 0-16,36-36 15,-17 19 1,-19 17-16,1 0 15,0 0 1,-1-18-16,1 1 16,-1 17-16,1 0 15,17-18 1,-17 18 0,0 0-1,-1 0 1,1 0-1,0-35 1,-18 17-16,17-17 0,-17-18 16,0 17-16,18-16 15,0-19-15,-18 18 16,17 0 0,-17 18-16,18 0 15,-18 17-15,0-17 16,17-1-16,1 36 15,-18-35-15,0 17 16,0-17-16,-18 0 16,1 35-1,-1-35-15,1 17 16,-19-17-16,1 17 16,-18-17-16,18 17 15,-1 1-15,-34-1 16,17-17-16,18-1 15,-1 36-15,-16-35 16,16 17-16,1 18 16,-18 0-16,35 0 15,-17-17-15,0 17 16,-18 0-16,35 0 16,1 0-16,-19 0 15,1 0 1,0 0-1,17 0 1,1 0-16,-1 0 16,0 0-16,1 0 15,-19 17-15,19-17 16,-1 18 0,0-18-1,1 0 1,-1 18-1,1-18 17,-1 0-1,0 0-15</inkml:trace>
  <inkml:trace contextRef="#ctx0" brushRef="#br0" timeOffset="319808.0769">27040 5027 0,'0'35'140,"36"-17"-140,34-18 16,-17 0-16,18 0 16,17 35-16,0-35 15,-17 0-15,17 0 16,-35 0-16,-18 0 15,18 0-15,-18 0 16,1 0-16,-19 0 16,18 0-16,1 0 15,17 0 1,-18 0-16,0 0 16,0 0-16,18 0 15,-17 0-15,17 0 16,0 0-16,-1 0 15,19 0-15,-36 0 16,18 0-16,0 0 16,-18 0-16,1 0 15,-19 0-15,19 0 16,-1 0-16,18 0 16,35 0-16,-18 0 15,1 0-15,0 0 16,17 0-1,18 0-15,-18 0 16,-18 0-16,1 0 16,-18 0-16,17 0 15,-17 0-15,18 0 16,-18 0-16,17 0 16,-17 0-16,18 0 15,-18 0-15,-18 0 16,18 0-16,0 0 15,-36 0-15,19 0 16,17 0-16,-18 0 16,0 0-16,18 0 15,-18 0-15,36 0 16,-18 0-16,17 0 16,19 0-16,-19 0 15,18 0-15,-17 0 16,35 0-16,-53 0 15,17 0-15,-17 0 16,18 0-16,-18 0 16,17 0-16,-17 0 15,-18 0 1,36 0-16,0 0 16,-36 0-16,18 0 15,-36 0-15,1 0 16,17 0-16,18 0 15,-35 0-15,17 0 16,0 0-16,-17 0 16,17 0-16,1 0 15,-19 0 1,19 0 0,-19 0-1,36 0-15,-35 0 16,17 0-16,-17 0 15,17 0-15,-17 0 16,17 0 0,-18 0-16,1 0 15,0 0-15,-1 0 16,19 0 0,-1 0-1,0 0 1,-17 0 15,-1 0-31,1 0 16,0 0 62,-1 0-63,1 0-15,0 0 63</inkml:trace>
  <inkml:trace contextRef="#ctx0" brushRef="#br0" timeOffset="322666.4887">25735 4939 0,'0'18'125,"0"-1"-125,0 1 15,18-1-15,-18 1 16,17 17-16,1-17 16,-18 0-1,18-1-15,-18 1 16,0 0-16,0-1 31,0 1-15,0-1-1,0 1 1,-18 17 15,0-35 1,-17 0-32,18 0 15,-1 0-15,0 0 16,1 0-1,-19 0 1,19-17 0,17-1 31,0 0-47,0-17 15,17 18-15,1-19 16,17 1-16,36-18 15,-36 18-15,-17 17 16,17 18-16,-17-35 16,17 35-16,0-18 31,-17 1 0,-1 17 47,-17-18-62,0 0-16,-17 1 16,-18-1-1,17 18 1,0 0-16,-17-18 31,17 18 0,1 0-15,-1 0 0,0 0-1,1 0 1,-1 18-16,18 0 15</inkml:trace>
  <inkml:trace contextRef="#ctx0" brushRef="#br0" timeOffset="323456.3819">26053 4939 0,'0'35'63,"0"0"-48,-18 1-15,18-19 16,0 1-16,0 17 16,0 1-1,0-19 1,18-17-16,17 18 15,0-18 17,-17 0-17,-1 0-15,1 0 32,0 0-32,-1 0 15,19-35 1,-19-1-1,-17 19-15,0-1 16,0 0 0,0 1-16,0-1 15,0 0-15,-17 1 16,-1-1 0,-17 18-1,35-17-15,-18 17 16,0 0-16,1-18 15,-1 18 32</inkml:trace>
  <inkml:trace contextRef="#ctx0" brushRef="#br0" timeOffset="324191.5251">26370 5009 0,'0'18'31,"0"35"-15,-18-18-1,18-17-15,0 17 16,0-17 0,0 17-1,18-35 32,0 0-47,-1 18 16,1-18-1,0 0 1,17-18-16,18 0 16,-35-17-16,-18 18 15,17-1-15,18-35 16,-35 35-1,0 1 1,0-1-16,0 0 16,0-17-1,-17 35 17,17-17-17,-18 17 1,1 0-1</inkml:trace>
  <inkml:trace contextRef="#ctx0" brushRef="#br0" timeOffset="324998.367">26741 4921 0,'-36'36'31,"19"-19"-15,17 18-16,-18-17 16,18 0-16,0-1 15,0 19 1,0-19-1,0 19 1,0-19 0,0 18 15,18-35 0,-1 18-15,1-18-1,0 0 1,-1 0 0,1-35-1,-1-18-15,1 35 16,-18 1-16,0-19 31,0 19-31,0-1 16,0 0-16,0 1 15,0-36-15,0 35 16,0 1 0,0-1-1,0 0-15,-18 1 16</inkml:trace>
  <inkml:trace contextRef="#ctx0" brushRef="#br0" timeOffset="327321.305">26952 5380 0,'18'0'32,"17"0"-1,-17 0-15,-1 0-1,1 0-15,0 0 16,17 0-16,36 0 15,-54 0-15,18 0 16,18 0 0,-17 0-16,-1 0 15,-17 0-15,17 0 16,-18 0-16,1 0 16,35 0-1,-18 0 1,18 0-16,-35 0 15,35 0-15,0 0 16,-18 0 0,0 0-16,1 0 15,-1 0-15,18 0 16,-18 0-16,0 0 16,18 18-16,-18-18 15,1 0-15,-19 0 16,1 17-16,0-17 15,-1 0-15,19 0 16,-1 0-16,0 18 16,-17-18-16,17 0 15,0 17-15,1-17 16,-1 0-16,0 0 16,-17 0-16,17 0 15,-17 0-15,17 0 16,-17 18-16,-1-18 15,19 0-15,-19 0 16,1 0 0,17 0-16,0 0 15,1 0-15,-19 0 16,1 0-16,17 0 16,0 0-16,36 35 15,-36-35-15,1 0 16,17 0-16,-18 0 15,0 0-15,18 0 16,0 0 0,0 0-16,-18 0 15,18 0-15,0 0 16,-18 0-16,18 0 16,0 0-1,-53 18-15,35-18 16,1 0-1,17 0-15,-18 0 16,-18 0-16,19 0 16,-19 0-16,36 0 15,-35 18-15,35-18 16,0 17-16,0-17 16,-18 0-16,18 0 15,0 0-15,-18 0 16,18 0-16,-18 0 15,36 0-15,-18 0 16,17 0-16,1 0 16,-18 0-16,17 0 15,-17 0-15,0 0 16,0 0-16,0 0 16,18 0-16,-1 0 15,1 0 1,17 0-16,18 0 15,-36 0-15,1 0 16,-36 0-16,36 0 16,-18 0-16,17 0 15,-17 0-15,18 0 16,-19 0-16,-16 0 16,-1 0-16,0 0 15,18 0-15,0 0 16,-18 0-16,1 0 15,-1 0-15,-17 0 16,-1 0 0,1 0-16,0 0 15,17 0-15,-18 0 16,1 0-16,35 0 16,-18 0-16,1 0 15,-1 0-15,-18 0 16,1-17-1,0 17-15,-1 0 16,19 0-16,-19-18 16,1 18-1,0 0-15,-1 0 16,1-18 62</inkml:trace>
  <inkml:trace contextRef="#ctx0" brushRef="#br0" timeOffset="328295.5769">27129 5151 0,'17'0'0,"1"0"16,0 0-1,34 0-15,-52 17 16,18 1-16,-18-1 16,35 1-16,-35 0 15,36 17-15,-19-35 16,-17 18-1,36 17 1,-19-17 0,1-18-1,-1 35 17</inkml:trace>
  <inkml:trace contextRef="#ctx0" brushRef="#br0" timeOffset="328806.5447">27693 5098 0,'18'0'15,"-1"0"1,-17 53 0,36-18-16,-19 18 15,1-36 1,0 1-16,17 17 15,-18 1 1,1-1-16,0 0 16,-1-17-16,19 17 15,-36-17 17,17-18-1,-17 17-16</inkml:trace>
  <inkml:trace contextRef="#ctx0" brushRef="#br0" timeOffset="329512.1654">28152 5203 0,'17'0'16,"1"0"-16,17 0 16,-17 0-16,0 0 15,17 36 1,0-1 0,-17 0-1,17-17 1,-17 17-16,-1-35 15,-17 36 1,36-19-16,-36 1 16,17-18-1,-17 17 1,35 1 15</inkml:trace>
  <inkml:trace contextRef="#ctx0" brushRef="#br0" timeOffset="330007.8959">28698 5221 0,'18'0'0,"0"0"16,-1 0-16,-17 18 16,36-18-1,-36 35-15,17-35 16,1 35-16,17 1 0,-17-19 16,17 1-1,-35 0 1,18-1-16,17 1 15,-17-1 17,-18 1-17</inkml:trace>
  <inkml:trace contextRef="#ctx0" brushRef="#br0" timeOffset="330535.9914">29316 5098 0,'0'0'0,"17"17"0,-17 1 15,36 17-15,-19-17 16,-17 17-16,36-17 16,-19 17-16,1-17 15,0 17-15,17-17 16,-35 17-16,18-35 15,-18 18-15,17-1 16,-17 1-16,18-18 16,-18 17-1,17 36 32</inkml:trace>
  <inkml:trace contextRef="#ctx0" brushRef="#br0" timeOffset="331103.0194">29722 5274 0,'0'0'0,"17"0"16,18 18-16,-17-18 15,17 53-15,-17-53 16,35 35-16,-35-17 16,-1 17-1,-17-18-15,18-17 16,-18 18-16,17 0 16,1-1-16,0 1 31,-18 0-31,17-18 15</inkml:trace>
  <inkml:trace contextRef="#ctx0" brushRef="#br0" timeOffset="331615.6506">30127 5115 0,'0'0'0,"35"0"31,-17 0-31,0 18 15,17 0-15,-35-1 16,18 1-16,17-1 16,-17 19-16,-1-19 15,1 1-15,17 17 16,-17-35-16,-1 18 16,19 17-1,-19-17 1</inkml:trace>
  <inkml:trace contextRef="#ctx0" brushRef="#br0" timeOffset="332167.8743">30692 5221 0,'17'0'0,"1"0"15,0 0-15,17 18 16,-17-18-16,17 35 16,-35 0-16,35-17 15,0 17-15,1-17 16,-36 17-1,17-35-15,1 18 32,-18-1 30</inkml:trace>
  <inkml:trace contextRef="#ctx0" brushRef="#br0" timeOffset="332657.5693">31133 5115 0,'17'0'15,"19"0"-15,-36 18 16,0 0-16,0 34 16,17-52-16,1 36 15,-1-1-15,1-35 16,-18 53-16,18-53 16,-18 35-16,35-17 15,-35 0-15,0-1 16,18 1-1,-1-18 1,-17 17 0,18-17-16,-18 18 31,18-18-31,-18 18 16,17-1-16,1 1 15,-18 0 16</inkml:trace>
  <inkml:trace contextRef="#ctx0" brushRef="#br0" timeOffset="333182.2019">31785 5151 0,'0'0'0,"36"0"16,-36 17 0,35 1-16,-35-1 15,0 36-15,17-53 16,1 18-16,0 17 15,17 1 1,0-19-16,-35 1 16,36 0-16,-36-1 15</inkml:trace>
  <inkml:trace contextRef="#ctx0" brushRef="#br0" timeOffset="333720.5737">32156 5151 0,'35'0'16,"-35"17"-1,18 1 1,-18 17-16,17 0 15,1-35-15,-18 18 16,0 17 0,18-35-16,-18 36 15,0-19-15,35 19 16,-35-19 0,17 1-1,-17-1 1,0 1 15,0 0-15,18 17-1,0-35-15,-1 53 16</inkml:trace>
  <inkml:trace contextRef="#ctx0" brushRef="#br0" timeOffset="364177.1005">32526 4904 0,'0'-18'16,"-18"18"-1,1 0 1,-1 0-1,1 0 17,-1 0-32,-17 0 15,17 0-15,-17 0 16,17 0-16,-52 0 16,17 0-16,0 0 15,-18-18-15,18 18 16,-35-17-16,17 17 15,36 0-15,-18-36 16,0 36-16,36 0 16,-36 0-16,0 0 15,0 0-15,18 0 16,-18 0-16,0 0 16,18 0-16,-18 0 15,-18 0-15,18 0 16,0 0-16,18 0 15,-18 0-15,0 0 16,0 0-16,18 0 16,-18 0-16,0 0 15,0 0-15,18 0 16,-18 0-16,0 0 16,0 0-16,-17 0 15,-1 0 1,18 0-16,0 0 15,-17 0-15,17 0 16,0 0-16,0 0 16,18 0-16,-36 0 15,18 0-15,0 0 16,0 0-16,0 0 16,1 0-16,-1 0 15,0 0-15,-18 0 16,-35 0-16,36 0 15,-18 0-15,17 0 16,0 0-16,1 0 16,-18 0-16,35 0 15,-18 18-15,18-18 16,-17 18-16,-36 17 16,71-35-16,-18 0 15,0 0-15,0 0 16,0 18-16,35-18 15,-35 0-15,18 17 16,-18-17-16,0 36 16,18-36-16,0 0 15,-18 0 1,0 17-16,0 1 16,18-18-16,-53 17 15,70-17-15,-17 0 16,-18 18-16,-18-18 15,1 18-15,52-18 16,-70 17-16,70-17 16,-17 0-16,0 0 15,17 18-15,-17 0 16,-1-18-16,1 17 16,0-17-1,17 0 1,-17 36-1,0-36 1,-1 0-16,19 0 16,-1 17-1,0-17-15,1 0 16,-1 18 15,-17-1-31,35 1 16,-18-18-1,1 35 1,-1-17 0,18 0-1,0-1-15,-18 1 16,18 17 0,0-17-16,0 0 15,0-1-15,18 1 16,-18-1-16,35 36 15,-17-53-15,0 18 16,17 17-16,-18 1 16,19-19-1,-19 1-15,19-18 16,-19 35-16,19-17 16,-19-1-16,18 1 15,-17 0-15,17-1 16,-17-17-16,17 36 15,1-36-15,-1 0 16,0 17 0,18-17-16,-35 0 15,-1 18-15,1-18 16,17 0 0,0 0-16,1 17 0,-19-17 15,1 0-15,0 0 16,17 0-1,0 18-15,1-18 16,-1 0-16,35 0 16,-52 0-16,35 0 15,0 0-15,-18 0 16,36 0-16,17 0 16,-18 0-16,1 0 15,0 0-15,-19 0 16,37 0-16,-19 0 15,54 0-15,-71 0 16,17 0-16,18 0 16,-52 0-16,34 0 15,54 0-15,-54 0 16,36 0-16,-18 0 16,-17 0-16,-1 0 15,-17 0-15,0 0 16,-18 0-16,18 0 15,0 18-15,-17-18 16,-1 0-16,-18 0 16,36 0-16,-17 0 15,17 0-15,-18 0 16,18 0 0,17 0-16,-52 0 15,35 0-15,0 0 16,-18 0-16,18 0 15,-18 0-15,1 0 16,-1 0-16,0 0 16,0 0-16,-17 0 15,35 0-15,-18 0 16,1 0-16,16 0 16,1 0-16,-35 0 15,17 0-15,1 0 16,-19 0-16,36 0 15,0 0-15,0 0 16,-35 0 0,17 0-16,18 0 15,-36 0-15,36 0 16,0 0-16,-18 0 16,18 0-16,-17 0 15,-19 0-15,19 0 16,-1 0-1,0 0-15,0 0 0,1-18 16,-19 18 0,19 0-16,-1 0 15,18 0-15,17 0 16,-17 0-16,0-35 16,-17 35-16,-1 0 15,18 0-15,-18-35 16,0 35-1,1-18-15,-19 18 16,1-18 0,-1 1-16,19-19 31,-19 36-31,-17-17 16,0-1-1,0 0 1,0-17-16,36-18 15,-19 36-15,1-1 16,17-35 0,0 18-16,-17 17 15,-18 1 1,18 17-16,-18-18 16,0-17-1,0 17-15,0 0 16,0-17-1,0 17 1,0-17 0,0 17-1,0-17 1,-18 18 15,18-1-31,0 0 16,-18 18-16,18-17 31,-17-1-15,17 0 46,-18 1-31</inkml:trace>
  <inkml:trace contextRef="#ctx0" brushRef="#br0" timeOffset="442389.7939">5962 4762 0,'-18'18'78,"18"35"-78,18-35 15,-18-1-15,35 19 16,0 17 0,-35-36-16,18-17 31,0 18-31,-1-1 16,-17 1-16,18 0 31,0-1 31</inkml:trace>
  <inkml:trace contextRef="#ctx0" brushRef="#br0" timeOffset="442985.3484">6191 4762 0,'-17'36'47,"-1"-19"-32,18 36-15,-53 18 16,35-36-16,1 0 16,-19 18-16,36-17 15,-17-36-15,-1 17 16,18 1-16,-17 17 16</inkml:trace>
  <inkml:trace contextRef="#ctx0" brushRef="#br0" timeOffset="443622.9176">6703 4745 0,'-53'35'47,"53"-17"-31,-35 17-16,-1-17 15,19 35-15,-1-53 16,0 17-16,1 19 16,17-19-16,-18 18 15,18-17 1,-18-18-16,18 18 15,-17-1-15</inkml:trace>
  <inkml:trace contextRef="#ctx0" brushRef="#br0" timeOffset="444213.8579">6473 4798 0,'18'-18'32,"0"18"-17,35 18 1,-36 17-16,19 0 15,17 1-15,-53-19 16,35 19-16,-35-1 16,17-18-16,-17 1 15,18 17 1,0 1 0</inkml:trace>
  <inkml:trace contextRef="#ctx0" brushRef="#br0" timeOffset="445013.8264">6897 4798 0,'0'17'47,"0"54"-32,0-18-15,0 17 16,0-17-16,0-35 15,0 17-15,0-17 16,0 17 0,35-52 93,-17 17-109,17-36 16,-17 36-16,17-17 15,-17 17-15,34 0 16,-16-36 0,-1 36-16,-17 0 0,35-17 15,-36 17 1,18 0-16,-17 0 15,0 0-15,17 0 16,0-18 0,-17 0-1</inkml:trace>
  <inkml:trace contextRef="#ctx0" brushRef="#br0" timeOffset="446767.5361">7338 4357 0,'-18'0'47,"-17"0"-31,0 0-16,-1 17 15,19 1-15,-36 0 16,35-18-16,-17 17 15,17 1-15,-17-18 16,17 18-16,-35-1 16,18-17-16,-18 0 15,0 0-15,0 0 16,0 0-16,-35 0 16,53 0-16,-18 18 15,0-18-15,18 35 16,17-35-16,-17 0 15,17 0-15,1 0 16,-1 0 0,0 0-16,1 18 15,-36-18 1,35 0-16,-17 0 16,17 0-16,-35 0 15,18 0-15,17 0 16,-17 17-1,17 1 1,1 0-16,-1-18 31,1 0-15,-1 0 0,18 17-16,-18 1 31,-35 17-31,18 1 15,0-1 1,0 0-16,-71 53 16,88-70-16,0 0 15,1-18 1,-1 35 0,18-17-16,0 17 15,-35-18 1,35 19-1,0-1-15,0-17 16,0 17 0,0-17-1,0 17 1,0 0-16,18 0 16,17-17-1,18 0-15,-18-1 16,0 1-16,18 0 15,0-1-15,18 19 16,-1-19-16,-17-17 16,0 18-16,18-18 15,-1 17-15,1-17 16,-36 18-16,0-18 16,18 0-16,-18 0 15,1 0-15,17 0 16,-18 0-16,18 0 15,0 0-15,0 0 16,-18 0-16,18 0 16,0 0-16,-36 0 15,36 0-15,0 0 16,-17 0 0,16-18-16,1 18 15,0 0-15,-17 0 16,16-17-16,1-18 15,-35 35-15,17-18 16,1 0-16,-1 18 16,-17-17-16,-1-1 15,1 18-15,-1 0 16,1 0 0,-18-18-16,18 18 15,-1-35 1,-17-18-1,18 0-15,-18-17 16,0 34-16,0-17 16,0 1-16,0 34 15,0-35-15,0 0 16,0 35 0,0-17-16,0 17 15,0-17 1,0 18-16,0-1 15,0 0 1,-18 18-16,1-35 16,-19-18-16,19 35 15,-18 1 1,35-1-16,-36 18 16,19-17-1,-1-1 1,0 0-1,1 18-15,17-17 16,-18-1 0,0 18-16,18-18 15,-17 18-15,-1-17 16,18-1-16,-18 18 16</inkml:trace>
  <inkml:trace contextRef="#ctx0" brushRef="#br0" timeOffset="2.19476E6">23195 5627 0,'-35'0'94,"17"0"-94,1 0 31,-1 0-15,0 0-16,1 0 16,-19 0-1,19 0 1,-19 0-16,19 0 15,-18 0 1,17 0 0,0 0-16,1 0 15,-1 0 1,0 0-16,1 0 16,-1 0-16,0 0 15,1-35-15,-1 35 31,1 0-31,-1 0 16,0 0 15,1 0-31,-19 17 16,1-17 0,17 0-1,1 35-15,-1-35 16,0 0-1,18 18 1,-17-18 0,-1 0-16,1 0 15,-1 18 1,18-1-16,-18-17 16,1 0-16,-1 18 15,0-18 1,1 0-1,-19 18 1,19-1 0,-1 1 31,1-18-32,-1 35 1,18-17-1,0 17 1,-18-35 0,1 35-1,17-17 1,-18 0-16,18-1 16,-18 19-16,18-19 31,0 1-16,0-1-15,0 1 16,0 0 0,0-1-1,0 1-15,0 0 16,0-1-16,18 1 16,-18 0-16,0-1 15,18-17-15,-18 36 16,35-1-1,-35-18 1,18 1 0,-1-18-16,1 18 15,-1-1 17,1 1-17,0 0 1,-1-18-16,1 0 31,17 35-31,1-35 63,-36 18-48,17-18 1,18 17-1,-17-17 1,0 18 0,17-1-1,-17-17-15,-1 0 16,19 0-16,-19 36 16,1-36-16,0 0 15,34 0-15,-16 0 16,-19 0-1,19 0-15,-19 17 16,19-17-16,-19 0 16,1 0-16,17 0 15,-17 0-15,-1 0 16,19 0-16,-1 0 16,-17 0-1,17 0-15,-17 0 16,17 0 15,-18 0-15,19-17-1,-19-1 1,1 0 0,17-17-16,-35 18 15,0-19 1,18 19-16,-18-1 15,0-35-15,0 18 16,0 0-16,0-1 16,0 1-1,0 0-15,0-1 16,0 19-16,0-19 16,0-16-16,0 16 15,0-17-15,0 18 16,0 0-1,0 0-15,-18-1 16,18 19 0,-17-1-16,17-17 15,0-1 1,-36 1 0,36 18-1,0-1 16,-17 0 1,-1 18 15,0 0-32,-34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6T08:14:52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21484 13141 0,'0'18'63,"0"35"-63,0-1 16,0 1-16,0 0 15,0-17-15,0 34 16,0-17-16,0 18 15,0 17-15,0-18 16,0 1-16,0-1 16,0 19-16,0 16 15,0-16 1,0 34-16,0-35 16,0 18-16,0 18 15,0-36-15,0 0 16,0-35-16,0 17 15,0 1-15,0 17 16,0 0-16,0-17 16,0 35-16,0-53 15,0 17-15,0 1 16,0-1-16,0 19 16,0-19-16,0 1 15,0-18-15,0 52 16,0-52-16,0 18 15,0-18-15,0-18 16,0 0-16,0 18 16,0 0-16,0-35 15,0 35-15,0-36 16,0 19-16,0-1 16,0 18-16,-17-18 15,17-17-15,0 17 16,0 0-16,0 1 15,0-19 1,-18 1-16,18 0 16</inkml:trace>
  <inkml:trace contextRef="#ctx0" brushRef="#br0" timeOffset="2010.7318">21467 13194 0,'17'0'16,"18"-35"-1,1 35 17,-1 0-32,0 0 15,18 0-15,-35 0 16,17 0-16,0 0 15,18 0-15,0 0 16,0 0-16,18 0 16,-18 0-16,-18 0 15,35 0-15,-17 0 16,-35 0-16,35 0 16,-35 0-16,17 0 15,18 0-15,-18 0 16,18 0-16,0 0 15,0 0 1,0 0-16,17 0 16,1 0-16,-1 0 15,1 0-15,52 0 16,-34 0-16,-36 17 16,17-17-16,1 0 15,-36 0-15,0 0 16,0 0-16,-17 0 15,0 0-15,-1 0 16,1 0-16,17 0 16,1 0-1,-19 0-15,18 0 16,-17 0 15,0 0-31,-1 0 16,1 0-1,35 0-15,0 0 16,17 0 0,1 0-16,17 0 15,53 0-15,-17 0 16,17 0-16,-53 0 16,0 0-1,-35 0-15,-35 0 16,17 0-1,-35-17 17,0 34 124,0 36-140,0 0-16,0 18 15,0-1-15,0 36 16,0-53-16,-18 35 15,18-17-15,0 17 16,-17 35-16,17-52 16,0 35-16,0-18 15,-18 0-15,18 0 16,0 36 0,0-54-16,0 36 15,-17-18-15,17 18 16,0-35-16,0 35 15,0-18-15,0-18 16,0 1-16,0 17 16,0-17-16,0-18 15,0 35-15,0-35 16,-18 53-16,18-18 16,0-18-16,0-17 15,0 18-15,0-1 16,0-52-16,0 35 15,0 0-15,0-36 16,0 36 0,0-17-16,0-19 15,0 19 1,0-19-16,0 1 16,0 17-1,0 0-15,0-17 16,0 0-1,0-1 95</inkml:trace>
  <inkml:trace contextRef="#ctx0" brushRef="#br0" timeOffset="3386.0563">21484 16898 0,'0'0'0,"18"0"31,17 0-15,18 0-16,-35 0 15,52 0-15,-17 0 16,0 0-16,35-18 15,18-17-15,-71 35 16,36 0-16,-36 0 16,36 0-16,52 0 15,-52 0-15,17 0 16,0 0-16,-17 0 16,17 0-16,18 0 15,0 0-15,-1 18 16,-34-18-16,52 17 15,-17 19-15,-18-36 16,36 0-16,-54 0 16,1 0-16,35 0 15,-53 0-15,17 0 16,-17 0-16,18 0 16,-18 0-16,-18 0 15,18 0-15,0 0 16,-36 0-16,19 0 15,-19 0 1,36 0-16,-17 0 16,-19 0-1,19 0-15,-1 0 16,-18 0 0,1 0-16,0 0 15,-1 0 1,1 0-1,0 0 17,-1 0-17,1 0 1,0 0 31,-1-18-32,1 0-15,-18 1 16,0-18 0,0-1-16,0-17 15,0 0 1,0 0 0,0 18-1,17 0-15,-17-18 16,0 35-16,0 1 15,0-1-15,18 0 16,-18 1 0,0-1-1</inkml:trace>
  <inkml:trace contextRef="#ctx0" brushRef="#br0" timeOffset="4497.7762">20796 13741 0,'18'0'0,"17"-18"32,-17 18-17,-18-18 1,35 18-16,0 0 16,1 0-16,-1-35 15,18 35 1,-18 0-16,0 0 15,18 0-15,0 0 16,18 0-16,-36 0 16,0 0-16,1 0 15,-19 0 1,1 0 15,0 0-15,-1 0 15,-17-18-31</inkml:trace>
  <inkml:trace contextRef="#ctx0" brushRef="#br0" timeOffset="5169.842">20726 13106 0,'-18'0'16,"0"0"0,1 0 15,-1 0-31,-17 35 16,35-17-16,-18 35 15,1-18-15,-1 0 16,18-17-16,-18-1 15,18 19 1,0-19 93</inkml:trace>
  <inkml:trace contextRef="#ctx0" brushRef="#br0" timeOffset="5738.6804">20673 13088 0,'17'0'0,"19"0"62,-36 18-46,0 17-16,17 36 16,1-36-1,0 0 1,-18 0-16,17-17 16,1 0-16,-18-1 15,0 1-15,18 0 63</inkml:trace>
  <inkml:trace contextRef="#ctx0" brushRef="#br0" timeOffset="6250.0639">20602 13282 0,'0'0'0,"18"-18"16,0 18 0,-1 0-1,1 0-15,-1 0 16,19 0 0,-1 0-1,-17 0-15,-1 0 16,1 0-1,0 0-15,-1 0 79</inkml:trace>
  <inkml:trace contextRef="#ctx0" brushRef="#br0" timeOffset="6738.5165">20920 13159 0,'0'17'63,"0"19"-48,0-1-15,0-18 16,0 19 0,0-1-1,0-17-15,0 17 16</inkml:trace>
  <inkml:trace contextRef="#ctx0" brushRef="#br0" timeOffset="10971.3559">21131 13176 0,'0'18'250,"0"0"-234,18-18 0,-18 17-1,0 1 1,0-1-1,0 1 1,0 0 0,0-1 15,-18-17-15,1 18-1,34-18 141,1 0-140,0 18 0,-1 17-1,19-35 1,-19 18-16,1-1 16,-18 1 15,0-1-16,0 1 17,0 0-17,-18-18-15,18 17 16,-17-17-16,17 18 16,-18 0-1,0-18 1,1 0 15,-1 0 0,0 0-15</inkml:trace>
  <inkml:trace contextRef="#ctx0" brushRef="#br0" timeOffset="11803.8964">20726 14376 0,'17'0'0,"1"0"15,17 0 1,1 0-1,-19 0-15,36 0 16,0 0-16,-35 0 16,17 17-1,0 1-15,0-18 16,1 0-16,-19 0 16,1 0-16,17 0 15,1 0-15,-1 18 16,-18-18-16,19 35 15,-1-35-15,0 0 16</inkml:trace>
  <inkml:trace contextRef="#ctx0" brushRef="#br0" timeOffset="12378.6505">20567 14005 0,'-35'0'62,"35"18"-46,-18 0-16,18 17 31,-18 0-31,18 0 31</inkml:trace>
  <inkml:trace contextRef="#ctx0" brushRef="#br0" timeOffset="12784.4741">20549 14041 0,'36'0'16,"-19"0"0,19 0-1,-19 0 1,1 0-16,-1 35 15,-17-18-15,18 1 16,-18 17-16,18-17 16,-18 0-1,0-1-15,0 1 16,0 0 0</inkml:trace>
  <inkml:trace contextRef="#ctx0" brushRef="#br0" timeOffset="13178.5914">20567 14199 0,'18'0'15,"-1"0"1,19 0 0,-19 0-1,18 0 1,-17 0 0,17 0 15</inkml:trace>
  <inkml:trace contextRef="#ctx0" brushRef="#br0" timeOffset="13576.6643">20814 14058 0,'0'35'62,"0"-17"-62,-18 17 16,18-17-16,0 17 16,0-17-16,0 0 15,0-1 1,0 1 15</inkml:trace>
  <inkml:trace contextRef="#ctx0" brushRef="#br0" timeOffset="14130.4453">20937 14111 0,'0'18'47,"0"17"-32,0-17-15,0-1 16,0 1-16,0 0 94,36-18-79,-19 0 1,19 0-1,-19 0-15,1-18 16,-1 18 0,1-18 31</inkml:trace>
  <inkml:trace contextRef="#ctx0" brushRef="#br0" timeOffset="14497.6071">21149 14111 0,'0'18'47,"0"17"-31,0 0-16,0 1 15,0-19 1,0 1-16,0 0 31</inkml:trace>
  <inkml:trace contextRef="#ctx0" brushRef="#br0" timeOffset="15402.4684">20638 15152 0,'35'0'0,"18"0"16,0 0-16,17 17 16,-17-17-16,18 0 15,-18 0-15,-18 36 16,35-36 0,-17 0-16,-17 0 15,-19 0-15,36 0 16,-35 0-16,17 0 15,-17 0 17,-1 17 61</inkml:trace>
  <inkml:trace contextRef="#ctx0" brushRef="#br0" timeOffset="15914.1343">20726 14799 0,'-18'0'63,"0"18"-63,1 17 15,17-17 1,0-1 0,0 1 15,0-1 0</inkml:trace>
  <inkml:trace contextRef="#ctx0" brushRef="#br0" timeOffset="16328.5478">20796 14817 0,'18'0'0,"0"0"15,-1 0 1,-17 17 15,35 36-31,-17 0 31,-18-35-31,18 17 0,-1-17 16,-17-1-16,0 1 16,18 0-1,-18-1-15,0 1 63</inkml:trace>
  <inkml:trace contextRef="#ctx0" brushRef="#br0" timeOffset="16778.9703">20726 14993 0,'17'0'16,"19"0"-16,-19 0 15,19 0 1,-19 0 0,1 0-16,-1 0 15,1 0 1,0 18 46</inkml:trace>
  <inkml:trace contextRef="#ctx0" brushRef="#br0" timeOffset="17218.6563">21061 14958 0,'17'0'16,"1"0"-16,-18 17 15,18 19 1,-1-19 0,-17 1-1,0 0 1,0 17 62,-17-35-62,-1 0-1,-17 0 1</inkml:trace>
  <inkml:trace contextRef="#ctx0" brushRef="#br0" timeOffset="17603.3279">21078 14887 0,'18'0'15,"17"0"1,-17 0 0,17 0-1,-17 0 1,17 0-16,-17 0 31,-1 0 0,1 0 1</inkml:trace>
  <inkml:trace contextRef="#ctx0" brushRef="#br0" timeOffset="18617.8786">24730 13494 0,'17'17'0,"19"1"16,-19-18 0,19 0-16,-1 0 15,18 0-15,0 0 16,0 0-16,-18 0 15,18 0-15,-18 0 16,0 0-16,1 0 16,-19 0-1,19 0-15,-19 0 16,1 0 0,-1 0-1,1 0 1</inkml:trace>
  <inkml:trace contextRef="#ctx0" brushRef="#br0" timeOffset="19249.0869">25047 12894 0,'0'-18'47,"35"18"-32,-17 18 1,0 0 0,-1-1-16,-17 1 15,18-18-15,0 18 16,-1-18-16,-17 17 15,18-17 17</inkml:trace>
  <inkml:trace contextRef="#ctx0" brushRef="#br0" timeOffset="19707.098">25294 12876 0,'0'36'0,"-17"-19"15,-1 1-15,18 17 16,-18 1 0,1-19-1,17 18 1,-18-35 0,0 36-16</inkml:trace>
  <inkml:trace contextRef="#ctx0" brushRef="#br0" timeOffset="20458.9397">25382 13123 0,'0'-17'47,"0"34"-16,0 1-31,0 17 16,0-17-1,0 0 1,0-1 0,18-17 30,0 0-46,-1 0 32,1 0 15,-18-17-32,0-1 1,0 0 31,0 1-32,0-1-15,0 0 32,0 1-17,-18 17 32</inkml:trace>
  <inkml:trace contextRef="#ctx0" brushRef="#br0" timeOffset="24154.4283">24730 14023 0,'17'0'31,"1"18"-15,0-18-16,-1 0 15,1 0 1,17 0 0,0 0-16,1 0 15,-19 0 1,1 0-16,17 0 16,-17 0-16,17 0 15,0 0 1,-17 0-16,0 0 0,17 0 15,0 0 1,-17 0 0,0 0-16,-1 0 15,-17 17-15,18-17 16,0 0 0,-1 0-1,1 0 1,-1 0-1,1 0 17,0 0-32,-1 0 15,-17 18 32</inkml:trace>
  <inkml:trace contextRef="#ctx0" brushRef="#br0" timeOffset="26819.8298">24095 13458 0,'-36'18'63,"36"0"-32,0-1-31,0 1 16,0 0-16,0-1 15,0 1-15,0 0 16,0-1-1,18-17-15,0 18 16,-1-18 0,-17 17-1,36-17 32,-19 0-31,1 0 15,17 0-15,-35-17 15,0-1-15,0 1-1,0-1 16,0-17-15,0 17 0,-17 0 15,-1-17-15,0 35-16,1-18 15,-36 1-15,17 17 16,19 0-1,-1 0 17</inkml:trace>
  <inkml:trace contextRef="#ctx0" brushRef="#br0" timeOffset="27931.2532">23936 13952 0,'0'-17'31,"18"17"16,17 17-31,-35 1 0,0 0-1,0-1 1,0 1-16,0 17 15,-35-17 1,17-1-16,-17 1 16,-1 0-1,1-18-15,0 0 16,17 0 0,1 17 30,17 1 1,17 0-31,1-18 15,-1 0-15,1 0-1,-18 17-15,18-17 16,-1 18-16,1-18 16,0 0-1,-18 18 1,17-18-16,19 0 62,-19 0-46,19 0 0</inkml:trace>
  <inkml:trace contextRef="#ctx0" brushRef="#br0" timeOffset="28532.2663">24148 14111 0,'-18'0'31,"0"0"-31,-17 0 16,35 18 15,0-1-31,0 1 15,0 0 1,0-1 0,0 1 15,18-18-15,-1 0 15,1 0-16,0 0-15,-18-18 16,0 1 0,0-1-16,0 0 15,0 1-15,0-1 16,0-17 0,-18 35-16,18-18 31</inkml:trace>
  <inkml:trace contextRef="#ctx0" brushRef="#br0" timeOffset="29058.4162">24306 14058 0,'-17'18'47,"17"-1"-32,-18 19-15,18-19 16,0 1-16,0 0 31,0-1-15,0 1-1,18-18 79,-18-18-94,17 18 16,-17-17-1,0-19-15,0 1 16</inkml:trace>
  <inkml:trace contextRef="#ctx0" brushRef="#br0" timeOffset="29649.9114">24448 14076 0,'0'17'47,"0"1"-32,0 0 1,0-1-16,0 1 15,0 0 1,0-1 15,17-17 16,1 0-31,-18-35-1,0 17 1,0 1-16,0-1 16,0 0-16,0 1 15,0-1 1,0 1 0,0-1 15</inkml:trace>
  <inkml:trace contextRef="#ctx0" brushRef="#br0" timeOffset="31091.0054">24730 14587 0,'35'0'63,"-17"0"-48,17 0 1,0 0-16,0 0 15,-17 0-15,35 0 16,-18 0-16,1 0 16,16 0-16,-34 0 15,17 0-15,18 0 16,-35 0-16,0 0 16,35 0-16,-18 0 15,-18 0-15,19 0 16,-19 0-16,1 0 15,0 0 1,-1 0 0,1 0-16</inkml:trace>
  <inkml:trace contextRef="#ctx0" brushRef="#br0" timeOffset="31922.787">24007 14446 0,'0'53'78,"-18"-35"-62,0 17-1,18-17 1,0-1 31,18-17 15,0 0-62,17 0 16,-18 0-16,1 0 15,0 0-15,-1 0 16,1 0-16,0-17 16,-1 17-16,1 0 47,0 0-32</inkml:trace>
  <inkml:trace contextRef="#ctx0" brushRef="#br0" timeOffset="32322.7665">24201 14534 0,'-18'18'31,"18"0"-16,-18 17-15,18-17 16,0-1 0,0 19-16,0-19 31,0 1 31,0-1-62,18-17 47</inkml:trace>
  <inkml:trace contextRef="#ctx0" brushRef="#br0" timeOffset="32853.5836">24342 14570 0,'0'-18'16,"-18"18"31,18 18-47,0-1 16,-18-17-16,18 36 15,0-1 16,0-17-15,18-18 0,0 0-1,-1 0 1,1 0 0,0 0 15,-18-18 0,0-17-31,0 17 16,0-17-1,0 17-15</inkml:trace>
  <inkml:trace contextRef="#ctx0" brushRef="#br0" timeOffset="33474.3741">24518 14552 0,'0'18'47,"-18"-1"-47,18 1 15,0 0-15,0-1 16,0 19-16,0-19 31,0 1-15,18-18 78,0 0-79,-1-18 17,1 1-32,-18-1 15,0 0 1,0 1-16,0-1 15,0 0-15,0 1 16,0-1-16,-18 0 16</inkml:trace>
  <inkml:trace contextRef="#ctx0" brushRef="#br0" timeOffset="35618.3816">24765 14587 0,'-18'0'78,"18"18"-78,-17 0 15,17-1-15,-18 1 16,18 0 15,0-1 32,0 1-32,18-18 16,-1 0-16,1 0-15,-18-35-1,0 17 17,0 0-1,0-17 0,-35 35 47</inkml:trace>
  <inkml:trace contextRef="#ctx0" brushRef="#br0" timeOffset="36738.7671">24712 15099 0,'35'18'16,"-17"-1"-1,17-17 1,1 18-1,-19-18-15,36 17 0,18-17 16,17 0-16,-18 0 16,1 0-1,0 0-15,-36 0 16,18 0-16,-18 0 16,-17 0-16,-1 0 15,1 0-15,0 0 63</inkml:trace>
  <inkml:trace contextRef="#ctx0" brushRef="#br0" timeOffset="37593.6433">24042 14870 0,'0'-18'15,"-18"18"1,1 0 0,-19 18-16,-17 17 15,53-18-15,-35 19 16,35-19-16,-18-17 15,18 36-15,0-19 16,0 1 0,0 0-16,18-1 31,0-17-31,-1 18 16,1-18 15,0 0-31,-1 35 15,1-35 1,0 0-16,-1 0 16,-17-17 31,0-1-47,0 0 46,0 1-46,0-1 47</inkml:trace>
  <inkml:trace contextRef="#ctx0" brushRef="#br0" timeOffset="38170.0032">24201 15064 0,'0'0'0,"-18"0"0,0 0 15,1 0-15,-1 0 16,18 17 15,0 1-15,0 0 31,0-1-47,18-17 15,-1 0 16,1 0-31,0 0 16,-1 0-16,1 0 16,-18-17-1,0-1 1,0 0 0,0-17-1,-18 17 1,18 1-1,-17 17 1</inkml:trace>
  <inkml:trace contextRef="#ctx0" brushRef="#br0" timeOffset="38746.5184">24324 15011 0,'0'17'47,"0"19"-47,0-19 16,0 1-1,0 0 1,18-1 31,-1 1-31,1-18-1,0 0 1,-1 0-16,1-18 15,0 1 1,-18-1 0,0 0-16,0 1 15,0-19 1,0 19 0,0-19-16,-18 36 15</inkml:trace>
  <inkml:trace contextRef="#ctx0" brushRef="#br0" timeOffset="39325.5683">24430 14940 0,'0'18'46,"0"-1"-46,0 36 16,0-35-16,18 0 16,-18-1-16,17-17 15,-17 18 1,0 0-16,0-1 16,18-17-1,-1 0 48,1 0-32,-18-35-15,0 17-1,0-17 1,0 17-1,0-17 1,0 17 0,-18-17-16,1 17 15</inkml:trace>
  <inkml:trace contextRef="#ctx0" brushRef="#br0" timeOffset="40456.3451">25224 13776 0,'17'0'62,"1"18"-46,0-1 0,-1 1-16,1-18 15,-18 18-15,17-18 16,19 0 15,-36 17-15</inkml:trace>
  <inkml:trace contextRef="#ctx0" brushRef="#br0" timeOffset="40970.0191">25347 13758 0,'0'36'31,"-18"-1"-31,1 0 16,17-17-16,0-1 16,-18 19-16,18-19 15,-35 1-15,35 17 16,-18-17 0,18 17-1,0-17 1</inkml:trace>
  <inkml:trace contextRef="#ctx0" brushRef="#br0" timeOffset="41610.438">25506 13917 0,'0'35'78,"0"-17"-62,0 17-16,0-17 15,0 0 1</inkml:trace>
  <inkml:trace contextRef="#ctx0" brushRef="#br0" timeOffset="42171.3701">25312 14305 0,'17'0'31,"19"35"-16,-19-35 17,1 18-32,0-18 31,-1 0 0,1 0 16</inkml:trace>
  <inkml:trace contextRef="#ctx0" brushRef="#br0" timeOffset="42561.3533">25506 14340 0,'-18'18'31,"1"0"-31,17-1 16,-36 1-16,36 0 16,-17-18-1,-1 35 1,0-35-16,18 18 16</inkml:trace>
  <inkml:trace contextRef="#ctx0" brushRef="#br0" timeOffset="43426.5155">25576 14411 0,'0'0'0,"18"0"32,0 0-17,-1 0 1,-17 35 15,0-17 0,-17 0-15,-1-1 0,18 1 62,18-18-16,-18 17-62,17-17 47,1 0-16,0 0 1,-1 0-17,1 0-15,0 0 47</inkml:trace>
  <inkml:trace contextRef="#ctx0" brushRef="#br0" timeOffset="44059.4439">25400 14870 0,'18'35'94,"-1"-35"-78,1 0-1,0 0 1,-1 0-1,1 0-15,-1 0 16,1 0-16,0 0 16</inkml:trace>
  <inkml:trace contextRef="#ctx0" brushRef="#br0" timeOffset="44450.4265">25594 14870 0,'0'17'16,"-18"-17"-1,18 18-15,0 17 16,-17-17 0,-1-1-16,0-17 15,18 18 1,-17 17 0,-1-35-1,1 18 32</inkml:trace>
  <inkml:trace contextRef="#ctx0" brushRef="#br0" timeOffset="45281.8019">25612 14993 0,'17'0'78,"1"0"-62,0 18 30,-1-18-30,1 0-16,0 0 16,-1-18-16,1 0 15,-18 1 32,0 34 78,0 1-125,0 0 16,0-1-16,0 1 15,0 0 1</inkml:trace>
  <inkml:trace contextRef="#ctx0" brushRef="#br0" timeOffset="47667.5148">23865 15399 0,'0'-18'16,"18"18"15,17 0-31,-17 0 16,-18 18-16,18-1 15,-1 1 1,1 17 0,-18-17-1,0 0 1,0-1-16,0 19 94,-18-36-63,1 0-31,17-18 16,-18 18-1,18-18 32,0 1-31,18-1-1,-18 0-15,17 18 16,19-35 0,-36 17 62,0 1-63,0-1-15,0 0 16,0-17 0,-36 35-1,36-17 16,-17 17 32,-1 0-63,0 0 16,1 0-1,-1 0 1,18 17 15</inkml:trace>
  <inkml:trace contextRef="#ctx0" brushRef="#br0" timeOffset="48274.2908">24130 15416 0,'0'18'47,"0"0"-16,0-1 1,0 1-17,18-18 1,17 0 0,-17 0-1,-1 0 32,-17-18-31,0 1-16,0-1 31</inkml:trace>
  <inkml:trace contextRef="#ctx0" brushRef="#br0" timeOffset="48850.6352">24324 15416 0,'0'18'63,"0"0"-32,18-1 0,-18 1-15,35-18 15,-17 0-15,17 0 15,-35-35 16,0 17-47,0 0 15,-18 1 1</inkml:trace>
  <inkml:trace contextRef="#ctx0" brushRef="#br0" timeOffset="49401.3766">24430 15381 0,'0'35'47,"0"-17"-31,0 0-16,18 17 15,-18-17 1,17-18 0,1 0 30,-1 0-14,19 0-32,-36-18 15,17 18-15,-17-18 16,0 1 0,0-1-16</inkml:trace>
  <inkml:trace contextRef="#ctx0" brushRef="#br0" timeOffset="57506.9993">24642 15734 0,'0'18'0,"17"-18"15,18 17-15,1 1 16,-19-1 0,19-17-16,69 18 15,-87 0-15,88-18 16,-36 17-16,1-17 16,17 18-16,-17-18 15,-1 0-15,-34 0 16,17 0-16,-1 0 15,1 0-15,-17 0 16,-1 0-16,18 0 16,-35 0-16,-1 0 15,18 0-15,-17 0 32,0 0 14,-1 0-14,1 0 30</inkml:trace>
  <inkml:trace contextRef="#ctx0" brushRef="#br0" timeOffset="62642.8513">25718 14834 0,'35'0'16,"-35"18"0,35-18 15,-17 0-31,-1 18 15,1-18 1,0 0 15,-18 17-31,0 1 47,0 17-31,0-17-1,0-1-15,0 1 16,-18-18-16,0 18 16,1-1-1,-1-17 17,0 0-1,1 0 0,17 18 32,0 0-48,17-1 32,19-17-31,-1 0-1,-17 0-15,-1 0 16,1 18-16,0 0 16,-1-18 30,1 17 1,-18 1 0,-18-18-47,1 0 31,-19 0 16,19 0 0,-1 0-31</inkml:trace>
  <inkml:trace contextRef="#ctx0" brushRef="#br0" timeOffset="63361.9194">25277 15575 0,'17'0'15,"18"18"-15,-35-1 16,36 1 0,-19-18-16,1 0 15,0 18-15,17-1 16,0 1-1,-17-18 1,-18 18-16,17-18 47</inkml:trace>
  <inkml:trace contextRef="#ctx0" brushRef="#br0" timeOffset="63986.6872">25559 15522 0,'0'18'16,"0"17"-1,0-17-15,0 17 16,-18 0-1,0 1 17,1-36-32,-1 17 15,18 1 17,-17 0-32,-1-1 31,18 1 16</inkml:trace>
  <inkml:trace contextRef="#ctx0" brushRef="#br0" timeOffset="64784.2698">25647 15628 0,'0'0'16,"-35"18"-1,35-1 79,17-17-78,-17 18-1,18-18-15,0 0 16,17 0 15,-35 18-31,18-18 16,34 0-16,-34 0 15,17 0-15,-17 0 16,0 0-16,-1 0 16,1 0-16,0 0 15,-1 0 1</inkml:trace>
  <inkml:trace contextRef="#ctx0" brushRef="#br0" timeOffset="65226.3677">25929 15593 0,'0'35'31,"0"-17"-15,-17-18-16,17 53 16,-18-53-1,18 35 1</inkml:trace>
  <inkml:trace contextRef="#ctx0" brushRef="#br0" timeOffset="75223.975">24007 15716 0,'17'0'16,"1"0"-1,-1 0-15,1 0 16,0 0-16,-1 0 15,1 0 1,0 0-16,-1 0 16,1 0-1,0 0-15,-1 0 16,1 0 0,-1 0-1,1 0 1,0 0-1,-1 0 17,1 0-17,0-17 1,-1 17 0,1 0-1,0 0 16,-1 0 48</inkml:trace>
  <inkml:trace contextRef="#ctx0" brushRef="#br1" timeOffset="358080.7312">27164 3104 0,'18'0'282,"-1"0"-282,18 18 15,-17-18-15,17 0 16,-17 0-16,35 0 16,-35 0-16,17 18 15,0-1 16,-17-17 32,17 0-47,-17 0-1,17 0 1,-17 0-16,-1 0 15,1 0 1,-1 0 0,1 0-16,0 0 15,17 0 1,-17 0 0,-1 0-16,1 0 15,0 18-15,17-18 16,0 0-16,-17 0 15,17 0-15,18 0 16,-18 0-16,-17 0 16,17 0-16,-17 0 15,17 0-15,-17 0 16,-1 0-16,1 0 16,0 0-16,17 35 15,0-17-15,1-18 16,16 0-16,-16 0 15,34 0-15,-17 18 16,0-18-16,18 0 16,-1 0-16,-17 0 15,0 35-15,18-18 16,-1-17-16,-17 0 16,0 0-16,-18 0 15,18 0 1,0 0-16,-35 0 15,17 0-15,18 0 16,-18 0-16,18 0 16,18 0-16,17 18 15,-18-18-15,1 0 16,0 0-16,-19 35 16,1-35-16,0 0 15,0 0-15,0 0 16,0 0-16,-18 0 15,18 0-15,-18 0 16,36 0-16,-18 0 16,35 0-16,-17 0 15,-1 0-15,36 0 16,-71 0-16,36 0 16,-18 0-16,0 0 15,0 0-15,0 0 16,-36 0-16,19 0 15,-1 0-15,18 0 16,-18-17-16,36 17 16,-19 0-16,1 0 15,0-36 1,0 36-16,-18-17 16,-17 17-16,0 0 15,17 0 1,-17 0-16,-1 0 15,36 0-15,0-18 16,-18 18-16,18 0 16,36-35-16,-54 35 15,-18 0-15,36-35 16,-17 35-16,-1 0 16,-17 0-1,17 0-15,0-18 31,-17 18-31,17 0 16,0 0 0,18-18-16,0 18 15,0 0-15,-35 0 16,35-17-16,-36 17 16,19 0-16,-1 0 15,18-18-15,-18 18 16,-17 0 15,-1 0-31,1 0 16,0 0 15</inkml:trace>
  <inkml:trace contextRef="#ctx0" brushRef="#br1" timeOffset="359673.4834">25912 2928 0,'-18'35'141,"0"-35"-125,18 18 15,-17 0-31,-1-1 47,18 1 0,-35 0-32,70-1 63,-17 1-46,-18-1-17,17-17-15,1 0 16,17 0-1,0 0-15,-17 0 16,17 0 0,-17 0-1,0 0-15,-1 0 32</inkml:trace>
  <inkml:trace contextRef="#ctx0" brushRef="#br1" timeOffset="360217.7011">26070 2963 0,'0'18'78,"0"17"-78,0-17 16,0 17-16,0-17 16,0-1-1,0 1 1,0 0 0,0-1 62</inkml:trace>
  <inkml:trace contextRef="#ctx0" brushRef="#br1" timeOffset="360937.9659">26300 2946 0,'-18'0'47,"18"17"-32,-18 54-15,-17-18 16,35-36-16,0 36 16,0-17-1,0-19 1,0 1 0,0 17-1,18-35-15,-18 18 16,17-18-16,-17 17 15,36 1 1,-19-18 0,1 0 15,-1 0-15,1 0 15,0-35-16,-18 0 1,0-1-16,0 19 16,0-19-16,0 19 15,0-19-15,0 19 16,0-36 0,0 18-1,0 17-15,-18 18 16,18-18-16,0-17 15,-35 0 1,35 17 0</inkml:trace>
  <inkml:trace contextRef="#ctx0" brushRef="#br1" timeOffset="361690.476">26441 2893 0,'17'0'31,"-17"35"-15,0 0-16,0 1 16,0 17-16,0-18 15,0-18-15,0 1 16,0 0-16,0-1 16,0 1-16,0 0 15,0-1 16,18-17-15,0 0-16,-1 0 63,1 0-32,0 0-16,-18-17-15,0-1 16,0 0-16,0-35 16,0 36-1,0-18 1,0 17-16,0-17 16,0 17-16,0 0 15,-18 18 1,18-17-1</inkml:trace>
  <inkml:trace contextRef="#ctx0" brushRef="#br1" timeOffset="362530.0155">26635 2946 0,'17'0'31,"-17"35"-31,0-17 16,0 17-16,0 0 15,0 0-15,0-17 16,0 17 0,0-17-1,0 0 1,0-1-16,18-17 31,0 0-31,-1 0 16,1 0 31,0 0-32,-1 0 16,18 0 1,-17 0-32,-18-35 15,0 17 17,0-17-32,0 17 15,0-34 1,0 34-1,0 0-15,-18-17 16,1 17 15,17 1-31,-18-1 16,-17 0 15,17 18-15</inkml:trace>
  <inkml:trace contextRef="#ctx0" brushRef="#br1" timeOffset="373967.9626">27199 3457 0,'18'0'265,"-1"0"-233,1 0-17,17 0 1,-17 0-1,0 0 1,-1 0 0,1 0 15,0 0-31,-1 0 16,1 0-1,-1 0 1,1 0-16,0 0 15,-1 0 1,1 0 0,0 0-1,-1 0-15,1 0 16,0 0-16,-1 0 16,1 0-16,-1 0 15,36 0-15,-17 0 16,-19 0-1,19 0-15,-19 0 16,19 0 0,-19 18-16,1-18 15,-1 0-15,1 0 16,17 0-16,-17 17 16,0-17-16,-1 0 15,1 0-15,-18 18 16,35-18-16,-17 0 15,35 0-15,-18 0 16,0 0-16,-17 0 16,17 0-16,-17 0 15,17 0 1,0 0 0,1 0-16,-19 0 15,19 18-15,-19-18 16,19 17-1,-19-17-15,1 0 16,-1 0 0,19 0-16,-19 0 0,1 18 15,35-18-15,-35 0 16,17 18 0,-18-18-1,19 0 1,-19 0-16,19 0 15,-19 0 1,19 0 0,-19 0-1,18 0 1,1 0-16,-1 0 16,-17 0-16,17 0 15,-17 0-15,35 0 16,-36 0-1,18 0-15,-17 0 0,0 0 16,17 0 0,0 0-16,-17 0 15,0 0-15,17 0 16,-18 0-16,19 0 16,17 0-16,-36 0 15,36 0-15,-17 0 16,-1 0-16,-18 0 15,19 0-15,-1 0 16,0 0-16,-17 0 16,35 0-16,-18 0 15,-17 0-15,35 0 16,-18 0-16,0 0 16,0 0-1,1 0-15,-1 0 16,-17 0-16,-1 0 15,1 0-15,17 0 16,-17 0-16,-1 0 16,19 0-1,-19 0-15,1 0 16,17 0-16,-17 0 16,17 0-16,-17 0 15,17 0 1,-17 0-16,-1 0 15,19 0-15,-19 0 16,36 0-16,-35 0 16,35 0-16,0 0 15,-18 0-15,0 35 16,18-35-16,-35 0 16,35 0-16,0 0 15,-18 0-15,18 0 16,-18 0-16,-17 0 15,35 0-15,-18 0 16,0 0 0,18 0-16,-35 0 15,17 0-15,18 0 16,-18 0-16,18 0 16,0 0-16,0 0 15,-18 0-15,18 18 16,0-18-16,0 0 15,-18 0-15,1 0 16,-1 0 0,-17 0-16,-1 0 15,1 0 1,-1 0-16,1 0 16,0 0-16,17 0 15,-17 0 1,-1 0-16,1 0 15,17 0 1,-17 0-16,35 0 16,-36-18-16,19 18 15,-19 0-15,19 0 16,-1 0-16,0 0 16,-17 0-16,17-18 15,-17 18-15,-1 0 16,1 0-16,0 0 15,17-17-15,-17 17 16,-1 0 0,18 0-1,-17-18 32</inkml:trace>
  <inkml:trace contextRef="#ctx0" brushRef="#br1" timeOffset="375257.9109">27182 3193 0,'17'0'0,"18"0"16,-17 17 15,35 1-31,-53 0 15,18-18 1,-1 35-16,1-35 16,-18 17-16,18 1 15,-18 0 1,35-1-16,-35 1 16,17-18-1,1 18 1,0-18-16,-18 17 15,17-17 1,1 18 31</inkml:trace>
  <inkml:trace contextRef="#ctx0" brushRef="#br1" timeOffset="375874.0444">27570 3263 0,'35'0'15,"0"0"1,-17 18 0,17 17-16,0 0 15,1-17 1,-19 53 0,1-71-16,-18 17 15,18-17-15,-18 18 16,17-18-16,1 17 15,-18 1-15,17 0 47</inkml:trace>
  <inkml:trace contextRef="#ctx0" brushRef="#br1" timeOffset="376379.6986">28011 3210 0,'17'0'15,"1"0"1,-1 0-16,19 0 16,-19 18-16,1-18 15,0 35-15,17-17 16,-17-1-16,-1 1 16,1 0-1,0-18 1,-18 17 15,17 1-31,1-18 47</inkml:trace>
  <inkml:trace contextRef="#ctx0" brushRef="#br1" timeOffset="376873.97">28452 3228 0,'0'0'0,"17"0"16,1 0-16,17 18 15,-17-1-15,-18 1 16,35 35-16,0-18 16,-17-17-1,0-1-15,-18 1 16,0 0 0,0-1-1,17 1-15,1-18 31,-18 17-31</inkml:trace>
  <inkml:trace contextRef="#ctx0" brushRef="#br1" timeOffset="377361.6814">28910 3316 0,'18'0'16,"35"0"-16,-53 18 16,35-1-16,0 19 15,-17-1-15,35 0 16,-36-17-16,19 17 16,-1 0-1,-35-17-15,18-18 16,-1 18-16</inkml:trace>
  <inkml:trace contextRef="#ctx0" brushRef="#br1" timeOffset="378201.8343">29457 3404 0,'18'-17'31,"17"17"0,-17 0-31,-1 17 16,1-17-16,-1 36 15,1-19-15,-18 1 16,35 17 0,-17-17-1,-18-1 17</inkml:trace>
  <inkml:trace contextRef="#ctx0" brushRef="#br1" timeOffset="378769.6361">29722 3404 0,'35'-17'32,"-18"17"-17,36 17-15,-35 1 16,17 17-16,18-17 16,-53-1-16,18 1 15,17 0-15,-35-1 16,18-17-16,-1 18 15,1 0 1</inkml:trace>
  <inkml:trace contextRef="#ctx0" brushRef="#br1" timeOffset="379384.9997">30180 3440 0,'18'0'15,"-1"0"1,1 0 0,17 0-16,-17 0 15,17 17 1,-17 1-16,0-1 16,-1 1-16,1-18 15,-18 18 1,17-18-1,-17 17 1</inkml:trace>
  <inkml:trace contextRef="#ctx0" brushRef="#br1" timeOffset="379920.5566">30656 3351 0,'18'0'0,"0"0"16,-1 0-16,1 0 15,0 0-15,35 36 16,-18-1-16,-18 0 16,19 0-1,-19-17-15,1 17 16,0-17 15</inkml:trace>
  <inkml:trace contextRef="#ctx0" brushRef="#br1" timeOffset="380393.5236">31115 3351 0,'18'0'0,"-1"0"16,36 18-1,-53 0-15,35 35 16,-17-36-16,0 1 16,-18 17-16,53 0 15,-53-17 1,35 17-16,-17-17 15,-18 0 1,17-1 0,-17 1 46</inkml:trace>
  <inkml:trace contextRef="#ctx0" brushRef="#br1" timeOffset="380970.2656">31574 3351 0,'17'0'0,"19"0"16,-19 0-16,1 0 15,17 18 1,-35 0-16,18 35 16,17-18-16,-17-35 15,-1 35-15,1 18 16,0-35-16,-18-1 125</inkml:trace>
  <inkml:trace contextRef="#ctx0" brushRef="#br1" timeOffset="381544.137">32015 3246 0,'17'0'15,"19"0"-15,-36 17 16,17 1-16,1 35 16,-1-36-16,1 1 15,-18 17-15,35 36 16,-17-54-16,-18 1 15,0 0 1,18-18 0,-18 17-16,0 1 93</inkml:trace>
  <inkml:trace contextRef="#ctx0" brushRef="#br1" timeOffset="382112.7324">32367 3193 0,'0'0'0,"36"0"31,-19 17-15,1 19-16,-18-1 16,18 18-16,-1-53 15,-17 17-15,18 1 16,-1 17-16</inkml:trace>
  <inkml:trace contextRef="#ctx0" brushRef="#br1" timeOffset="386139.5325">27164 3687 0,'-18'17'15,"18"1"32,18-1-31,0-17 31,-1 0-47,-17 18 15,18-18 17,-1 0-32,1 0 15,0 0 1,17 0 0,-17 18-1,17-18 16,-17 0-15,-1 0 0,1 0-16,-1 0 15,19 0-15,-19 0 32,19 0-32,-19 0 15,1 0-15,17 0 16,-17-18-16,-1 18 15,1 0-15,35 0 16,-35-18 0,-1 18-16,1 0 15,0 0-15,17-17 32,-17 17-32,34 0 15,-34 0-15,17 0 16,18 0-16,-35 0 15,17 0-15,0 0 16,1 0-16,-1 0 16,0 0-1,1 0 1,-19 0-16,36 0 16,-18 0-16,1 0 15,-19 0-15,19 0 16,-19 0-16,19 0 15,-19 0 1,18 0 15,-17 0-31,17 0 16,-17 0-16,0 0 16,17 0-16,-17 0 15,17 0-15,-18 0 16,19 0-16,-19 0 15,1 0-15,17 17 16,-17-17-16,17 0 16,-17 0-16,17 0 15,-17 0-15,17 0 16,-17 0-16,-1 18 16,1-18-16,0 0 15,17 0-15,0 18 16,0-18-1,-17 0 1,17 0 0,-17 0-16,17 17 15,-17-17 1,35 0 0,-36 0-16,19 0 15,-1 0 1,0 18-16,1-18 15,-1 0-15,0 0 16,-17 0-16,17 0 16,0 0-16,1 0 15,-19 0-15,1 0 16,17 18-16,18-18 16,-35 0-1,17 17-15,0-17 16,18 0-16,-18 0 15,1 0-15,-1 0 16,-17 0-16,35 0 16,-1 0-16,1 0 15,-17 0-15,17 18 16,0-18-16,-18 0 16,18 18-16,-18-1 15,-17-17-15,35 0 16,-18 0-16,18 18 15,0-18-15,0 17 16,-18-17-16,18 0 16,0 0-16,-36 0 15,54 0 1,-36 18-16,18-18 16,0 0-16,18 18 15,-19-18-15,1 17 16,0-17-16,-35 0 15,35 18-15,0-18 16,-36 0-16,54 0 16,-18 0-16,17 0 15,-17 0-15,-17 0 16,17 0-16,-36 0 16,1 0-1,-1 0-15,1 0 16,0 0-1,-1 0-15,1 0 16,0 0-16,-1 0 16,1 0-16,17 0 15,1 0 1,-1 0-16,-18 0 31,19-18-31,-1 1 31,-17 17 1,17-18-17,-17 18-15,-1-18 16,18 18-16,-17 0 16,17 0-1,-17 0-15,0 0 16,-1 0-1,19 0 1,-19 0-16,-17-17 31</inkml:trace>
  <inkml:trace contextRef="#ctx0" brushRef="#br1" timeOffset="387538.2794">27499 3528 0,'-18'0'63,"1"17"-48,17 1 1,-18-18-1,18 18-15,-18-18 16,18 17-16,-17-17 16,-1 18-1,1 0 17,-1 17-1,0-35-16,1 35 1</inkml:trace>
  <inkml:trace contextRef="#ctx0" brushRef="#br1" timeOffset="388112.6733">27746 3475 0,'18'0'16,"-18"-18"15,-53 18-15,53 35-1,-36 1-15,19 17 16,-19-36 0,36 1-16,0 0 15,-17 17-15,17-17 32,0-1 30,0 1 1</inkml:trace>
  <inkml:trace contextRef="#ctx0" brushRef="#br1" timeOffset="388616.9408">28169 3492 0,'0'-17'31,"-17"17"-15,-1 17 0,0 19-1,18 17-15,-35-18 16,35-17 0,-18-1-16,18 1 31,0 0 0</inkml:trace>
  <inkml:trace contextRef="#ctx0" brushRef="#br1" timeOffset="389138.5102">28557 3510 0,'0'-18'46,"-17"18"-14,-1 0-1,0 0-31,18 18 16,-17 0-1,-1-1-15,18 1 31,-17 0-15,17-1 15</inkml:trace>
  <inkml:trace contextRef="#ctx0" brushRef="#br1" timeOffset="389674.3648">28998 3581 0,'-17'0'32,"-1"0"-17,18 17-15,-18 1 16,1 0-16,-1-1 15,18 1 1,0 0-16,0-1 63</inkml:trace>
  <inkml:trace contextRef="#ctx0" brushRef="#br1" timeOffset="390172.011">29545 3581 0,'-17'0'16,"-19"35"0,36-17-1,-35 17-15,17-17 16,1-1-1,17 1 1,0-1 0,-36 19-1,36-19 17,0 1 30</inkml:trace>
  <inkml:trace contextRef="#ctx0" brushRef="#br1" timeOffset="390657.8827">29863 3651 0,'-36'0'47,"36"18"-47,-35 35 16,35-36-16,-18 19 15,18-19-15,-17 1 16,17 0-16,-18-18 16,1 17-16,17 1 62</inkml:trace>
  <inkml:trace contextRef="#ctx0" brushRef="#br1" timeOffset="391144.3948">30392 3616 0,'-18'18'16,"-17"17"-1,0 0 1,17-17 0,0-1-16,18 1 15,-35 0-15,35-1 16,-18 1-16,1 0 15,-1-1 32,18 1-31,0 0 31</inkml:trace>
  <inkml:trace contextRef="#ctx0" brushRef="#br1" timeOffset="391603.832">30868 3669 0,'-18'18'16,"-17"-1"-1,35 18-15,-35 1 0,17-19 16,1 1-16,17 0 16,-18 17-16,-17 0 15,35-17 1,0-1 31,0 1 0</inkml:trace>
  <inkml:trace contextRef="#ctx0" brushRef="#br1" timeOffset="392098.5536">31274 3722 0,'0'0'16,"-18"17"-16,-35 36 16,53-17-16,-17-19 15,-1 19-15,0-19 16,1 18 0,17-17-1,0 0 48,0-1-32</inkml:trace>
  <inkml:trace contextRef="#ctx0" brushRef="#br1" timeOffset="392544.1878">31750 3598 0,'0'0'0,"-35"89"0,-1-54 16,19 18-1,-36 35-15,35-70 0,18-1 16,-17 18-16,-1-17 16,18 0-16,-18-18 31,18 17 16</inkml:trace>
  <inkml:trace contextRef="#ctx0" brushRef="#br1" timeOffset="392984.4714">31944 3881 0,'0'0'0,"-18"17"15,1 1-15,-1-1 16,18 1-1</inkml:trace>
  <inkml:trace contextRef="#ctx0" brushRef="#br1" timeOffset="393450.8584">32332 3757 0,'0'18'31,"-18"35"-31,-17-18 16,0 18-16,0 17 15,17-34-15,0-1 16,1-17-16,17 17 16,-18-17-16</inkml:trace>
  <inkml:trace contextRef="#ctx0" brushRef="#br1" timeOffset="394907.1279">32967 3246 0,'0'-18'15,"18"18"32,-1 0-16,1 0-31,0 18 16,-1-18-16,-17 17 16,0 1-16,0-1 15,0 1-15,0 0 16,0-1-1,0 1 1,0 0-16,0 17 16,-17-17-1,-1-1-15,-35 18 16,35-35 0,1 0-1,-1 0-15,1 0 16,-1 0-1,36 0 142,-1 0-142,1 0 1,17 0 0,-17 36-16,-1-36 15,1 0-15,0 17 16,-1-17-16,1 18 15,0 0-15,-1-18 16,-17 17 15,18-17-31</inkml:trace>
  <inkml:trace contextRef="#ctx0" brushRef="#br1" timeOffset="395649.831">33214 3369 0,'0'35'78,"0"18"-62,0-35-16,0 17 15,0-17-15,0-1 16,35-52 125,-35 17-141,18 1 15,-18-18 1,18-1 0,-1 36-1,-17-17-15,18 17 16,-18-18-16,18 0 15,-1 1 1,1 17-16,-18-18 78</inkml:trace>
  <inkml:trace contextRef="#ctx0" brushRef="#br1" timeOffset="396079.6713">33302 3422 0,'36'35'31,"-19"0"0,1-35-31,-18 18 16,35 17-16,-17-35 15,-18 36 1,17-19 0,1-17-1</inkml:trace>
  <inkml:trace contextRef="#ctx0" brushRef="#br1" timeOffset="396975.7909">32985 3845 0,'0'18'16,"0"0"31,17-36 0,1 18-47,0-35 15,-18 17-15,0 0 16,0 1 0,17-1 109,-17 36-79,0-1-46,0 19 16,0-19-16,0 19 16,0-19-16,0 18 15,0-17 1,0 0-16,0-1 16,0 1-1</inkml:trace>
  <inkml:trace contextRef="#ctx0" brushRef="#br1" timeOffset="397593.3779">33179 3863 0,'17'0'47,"-17"18"-47,0 17 15,0-18 1,0 36-1,0-35 17,18-36 61,0 1-77,-1-19 0,19 19-1,-36-1-15,17 1 16,1 17-16,0-18 16,-18 0-1,17 18-15</inkml:trace>
  <inkml:trace contextRef="#ctx0" brushRef="#br1" timeOffset="398057.6503">33285 3916 0,'17'17'16,"1"1"0,0 0 15,-1-1-16,1-17 17,-1 18-1,-17 0-15,18-1 15,0 1-16,-18 0 1,17-1-16</inkml:trace>
  <inkml:trace contextRef="#ctx0" brushRef="#br1" timeOffset="408201.1335">28416 2910 0,'-17'-17'31,"-1"17"0,0 17 1,1-17-1,-1 0-31,0 0 31,1 0-15,-1 0-1,-17 0 1,17 0-16,1 0 16,-1 0-1,0 0 1,1 0-16,-1 0 16,0 0-16,1 0 15,-36 0 1,18 0-16,17 0 15,-17 0-15,17 0 16,0 0 0,1 0-16,-1 0 0,0 0 31,1 0-15,-1 0-1,1 0-15,-1 0 16,0 0-16,-17 0 0,0 0 15,17 0 1,0 0 0,1 0-1,-1 0-15,0 18 32,1-18-32,-1 0 31,1 0-31,-1 35 15,-17-35 1,17 18 0,0-18 15,1 18-15,-1-1-16,0 1 31,-17 0 0,18-18-15,-1 17-16,0-17 31,-17 18-15,17-1-1,1 1 1,-1-18-16,0 18 15,18-1-15,-17-17 16,-1 18 0,1-18-16,17 18 15,-36-1 1,19-17 0,-1 18-16,0 0 31,1-1-16,17 1 1,0-1 0,0 1-1,0 0-15,0-1 16,0 19 0,0-19-16,0 1 15,0 17-15,0 0 16,0-17-1,0 17 1,0-17-16,0 0 16,0-1-1,17 19 1,1-36-16,-18 17 16,18 1-1,-18 0 1,17-18-16,1 17 15,-18 1-15,18-1 16,17 1 0,-18 17-16,1-35 15,0 0-15,-1 0 16,19 36-16,-19-19 16,1 1-1,0 0-15,-1-18 16,18 17-1,1-17-15,-19 18 16,36-1-16,-17-17 16,-1 18-16,18-18 15,0 0-15,0 18 16,-18-18-16,0 0 16,-17 0-16,35 17 15,-18-17-15,18 0 16,0 18-1,0-18-15,-36 18 0,19-18 16,-1 0-16,0 17 16,-17-17-16,0 0 15,17 0-15,-18 0 32,19 0-32,-1 36 15,-17-36-15,35 0 16,-36 0-16,36 0 15,18 0-15,-54 0 16,19 0-16,-1 0 16,0 0-16,18 0 15,18 0-15,-36 0 16,18 0-16,17 0 16,-17 0-16,-17 0 15,-1 0-15,18 0 16,-18 0-16,0 0 15,18 0-15,18 0 16,-36 0-16,18 0 16,18 0-16,-19 0 15,1 0 1,0 0-16,-17 0 0,16 0 16,1 0-16,-17 0 15,17 17-15,-1-17 16,-34 0-16,17 0 15,-17 0-15,17 0 16,18 0 0,-18 0-16,18 0 15,-17 0-15,17 0 16,0 0-16,-36 0 16,54 0-16,-18 0 15,0 0-15,-1 0 16,-16 0-16,-1 0 15,0 0-15,18 0 16,-17 0 0,-19 0-16,36 0 15,-35 0-15,17 0 16,-17 0-16,17 0 16,18 0-16,-18 0 15,18 0-15,-35 0 16,17 0-16,-17 0 15,17 0-15,-18 0 16,1 0 0,0 0-1,-1 0-15,36 0 16,-35 0-16,35 0 0,-18 0 16,0 0-1,1 0-15,-1 0 16,18 0-16,0 0 15,-18 0-15,0 0 16,18 0-16,18 0 16,-18 0-16,0 0 15,0 0-15,0-17 16,-18 17-16,-18 0 16,36-18-16,-35 18 15,17 0-15,-17 0 16,0 0-1,-1 0 1,18-18 0,-17 1-1,0 17 1,-1-18-16,36 0 0,-35 1 16,0-1-1,-1-17-15,18 17 16,-17 1-16,0-1 15,-1 0-15,-17-17 16,36 0-16,-19 17 31,-17 0-31,18 1 32,0-18-17,-1 35 1,-17-18-16,0 0 15,0-17 1,18 17-16,-18 1 16,17-19-16,-17 19 31,0-1-15,18-17-1,-18 17 1,0-35-16,0 18 15,0 17 1,0 1-16,0-1 16,0 0-16,0 1 31,0-1-31,0 1 16,0-19-1,0 19 1,0-1 15,0 0-31,0 1 31,-18-1 1,18 0-32,-17 1 15,-1-1 1,1 18 15,-19 0-15,19-35-1,-19 35 1,1-18 0,0 18-16,17 0 15,-17-17-15,0 17 16,-1-36-16,19 36 15,-19 0-15,1 0 16,0 0-16,17-17 16,1 17-16,-19 0 15,19 0-15,-19 0 16,19 0-16,-36 0 16,18 0-1,17 0-15,-35 0 16,35 0-16,-17 0 15,0 0-15,0 0 16,17 0-16,-17 0 16,17 0-16,0 0 15,-17 0-15,0 0 16,17 0 0,-35 0-16,18 0 15,-18 0-15,0 0 16,-17 0-16,52 0 15,-53 0-15,18 0 16,1 0-16,-1 0 16,-18 0-16,36 0 15,-36 0-15,18-18 16,-17 18-16,35 0 16,-18-18-16,17 18 15,-17-17-15,18 17 16,0 0-16,17 0 15,-17 0-15,0 0 16,-1-18-16,19 18 16,-19 0-16,1 0 15,-18 0 1,18 0-16,0-35 16,-18 35-16,-18-18 15,1 1-15,17 17 16,-18 0-16,-17 0 15,35-36-15,18 36 16,0 0-16,-18 0 16,35-17-16,0 17 15,-17 0-15,17 0 16,-17 0-16,18 0 16,-19 0-16,19 0 15,-1 0-15,-17 0 16,17 0-16,-17 0 15,-1 0-15,1 0 16,18 0-16,-19 0 16,19 0-16,-19 0 15,1 0-15,0 0 16,17 0-16,-35 0 16,0 17-16,18 1 15,0-18-15,-36 35 16,36-35-1,0 0 1,-1 18 0,1 0-1,0-18-15,0 17 16,17-17-16,0 0 16,18 18-16,-35-18 15,0 0-15,17 0 16,-17 17-16,17-17 31,-35 36-31,18-36 16,-18 0-1,35 17-15,-17 1 16,0-18-16,17 18 16,1-18-16,-1 0 31,18 17-16,-35-17 1,-1 0 0,36 18-1,-35 0-15</inkml:trace>
  <inkml:trace contextRef="#ctx0" brushRef="#br1" timeOffset="418067.7898">19420 3457 0,'0'-17'31,"36"-1"-16,-19 18 64,1-18-48,0 18 31,-1 0 32,1 0-94,0 0 16,-1 0-1,1 0-15,-1 0 16,1 0 15,-18 18 0,0 0 1,0-1-17,0 1 1,0-1 15,0 1-15,0 0-1,-18 17 1,1-35 0,-1 35-1,1-17 1,-1 0 0,0-1-1,1-17 1,-19 36-1,1-19 1,0 1 15,17-18 1,1 17-32,-1-17 31,18 18 109,0 0-124,18-18-16,-1 35 16,1-35-16,-1 18 15,1-1-15,17 1 16,1 0 0,-1-1-16,-17-17 15,17 18 1,-18-1-16,19-17 15,-19 18 1,1 0 0,0-18-1,-1 0 1,1 17 0,0-17-16,-1 0 15,1 0 1,-1 0-16,1 0 47,0 0 31</inkml:trace>
  <inkml:trace contextRef="#ctx0" brushRef="#br1" timeOffset="421369.7915">17886 5609 0,'0'0'15,"17"0"1,1 0-16,0 0 16,-1 0-1,1 0-15,17 0 16,-17 0 0,0 0-16,-1 0 15,1 0-15,0 0 16,-1 18-1,1-18-15,-1 17 16,1-17-16,0 0 16,-1 0-1,1 0 1,0 0-16,-1 0 16,1 0-1,0 0-15,-1 0 16,1 0-16,17 0 15,0 0 1,1 0-16,-19 0 16,1 0-16,17 0 15,-17 0-15</inkml:trace>
  <inkml:trace contextRef="#ctx0" brushRef="#br1" timeOffset="422938.1236">18732 5362 0,'-17'0'62,"-1"53"-46,1-35-16,-1 35 16,0-18-1,18-17-15,-17-1 16,17 1-1,-18-18 1,18 18 0</inkml:trace>
  <inkml:trace contextRef="#ctx0" brushRef="#br1" timeOffset="423442.3718">18750 5398 0,'18'0'31,"17"0"1,-35 17-32,18 1 15,-1-1 1,1 19-16,0-1 15,-1-17 1,1-1 0,-18 1-1,18-18 1,-18 18 78</inkml:trace>
  <inkml:trace contextRef="#ctx0" brushRef="#br1" timeOffset="424034.7287">18644 5539 0,'18'0'31,"0"0"-15,17 0-1,-18 0-15,19 0 31,-19 0-31,1 0 16,0 0 0,-1 0-16,1 0 47,0 0-1</inkml:trace>
  <inkml:trace contextRef="#ctx0" brushRef="#br1" timeOffset="424482.0085">19032 5468 0,'0'18'47,"0"17"-47,0-17 16,0 17-16,0-17 16,0-1-1,0 1 1,0-1-1,18-17 17</inkml:trace>
  <inkml:trace contextRef="#ctx0" brushRef="#br1" timeOffset="425292.2205">19350 5503 0,'0'0'0,"-18"0"62,1 18-46,17 0-16,0 17 15,0-17 1,0-1-16,0 1 16,0 17 15,0-17-16,17-18 1,-17 17-16,18-17 16,0 0-1,17 18 1,-18-18 15,1 0-15,0 0 15,-1 0-15,-17-18-16,0 1 15,0-1 1,0 0-16,0 1 16,0-1-1,0 1 1,0-1 15,0 0 0,-35 1-15,17 17-16,1 0 31,-1-18-15,1 18-1,-19 0-15,1 0 16</inkml:trace>
  <inkml:trace contextRef="#ctx0" brushRef="#br1" timeOffset="428026.2267">23160 6368 0,'0'-18'79,"0"0"-33,35 1-14,-17 17-1,-18-18-31,0 0 16,17-17-1,-17 18 1,18-1-1,0 0-15,-1 1 32,-17-36 15,0 70 171,0 36-202,-17-53 0,17 18-16,0 0 15,0-1-15,-18 1 16,18-1-1,-18 19-15,18-19 32,-17 19-32,-1-36 31,18 35-31</inkml:trace>
  <inkml:trace contextRef="#ctx0" brushRef="#br1" timeOffset="440496.3511">18556 7902 0,'0'71'78,"0"-18"-63,18 35-15,-18-35 16,0 0-16,0 17 16,0-34-16,0 34 15,0-17-15,0 0 16,0 0-16,0 17 16,17-52-16,-17 53 15,18-36-15,-18 35 16,0-34-16,0 17 15,0 0-15,0-1 16,0-16 0,0 34-16,0-17 15,0 18-15,0-1 16,0 19-16,0-19 16,0-17-16,0 18 15,0-1-15,-18-17 16,18-18-16,-17 18 15,17 35-15,0-70 16,0 17-16,-18 18 16,18-17-16,-70 34 15,70-35-15,0 36 16,0-53-16,-36 34 16,36 1-16,-17 18 15,17-36-15,0 18 16,-18 0-16,18 18 15,-35-18-15,35-18 16,0 18-16,-18 0 16,18 0-16,0-1 15,0 1-15,0 0 16,0 18-16,0-18 16,-18-18-16,-17 53 15,35-70 1,0 35-16,0-18 15,-17 0-15,17-17 16,0 35-16,0-35 16,0 17-1,0-18-15,0 19 16,-18-1-16,18 18 16,-35-18-16,35-17 15,0 35-15,0-18 16,0-17-1,0-1 17</inkml:trace>
  <inkml:trace contextRef="#ctx0" brushRef="#br1" timeOffset="442939.3416">18644 7973 0,'18'0'31,"17"0"-16,0 0 1,1 0-16,17 0 16,17 0-16,-17 0 15,18 0-15,-1 0 16,1 0-16,-1 0 16,-17 0-16,18 0 15,-1 0-15,1 0 16,0 0-16,-1 0 15,36 0-15,-36 0 16,54 0-16,-54 0 16,1 0-16,17 0 15,0 0-15,-17 0 16,-18 0-16,17 0 16,-34 0-16,17 0 15,17 0-15,-17 0 16,0 0-16,-35 0 15,52 0-15,-34 0 16,-1 0-16,0 0 16,-17 0-16,17 0 15,-17 0 17,17 0-17,-17 0 16,17 0-31,-18 0 16,19 0-16,-1 0 16,18 0-16,-18 0 15,0 0-15,-17 0 16,0 0 0,-1 0-1,1 0-15,0 0 16,-1 0-1,1 0 1,0 0-16,17 0 31,-17 0-31,-1 0 32,1 0-17,-1 0 32,1 0-16,17 0-15,-35 17-16,18-17 16,0 0 15,-1 0-16,1 36 1,0-36 15,-1 0 32,-17 17 15,0 1-62,0 0-16,0 35 15,0-36 1,0 18-16,0 18 15,0-17 1,0 17-16,0 17 16,0 1-16,0-1 15,0 36-15,0-35 16,0-18-16,0-1 16,0-16-16,0 17 15,-17 17-15,17-17 16,0 0-16,0 0 15,0 35-15,0-17 16,-18 17-16,18-18 16,-18-17-16,1 18 15,-1-1-15,18 19 16,0-36-16,0-18 16,0 18-16,0-18 15,0 0-15,0 36 16,0-53-16,0 34 15,0 1-15,0 0 16,-18-17-16,1 52 16,-1-53-1,18 36-15,0-1 0,0-17 16,0 18-16,0-36 16,0 35-1,0-17-15,0 0 16,0-17-16,0-1 15,0 18-15,0-18 16,0 18-16,0 17 16,0 1-16,0 0 15,0-36-15,0 0 16,0 18-16,0-35 16,0 17-16,0-17 15,0 17-15,0-17 16,0-1-16,0 1 15,0 17-15,0-17 16,0-1-16,0 1 16,18 17-16,-18-17 47,0 0 15,-71-18-46</inkml:trace>
  <inkml:trace contextRef="#ctx0" brushRef="#br1" timeOffset="444450.4762">18203 11853 0,'36'0'15,"-1"0"1,18 0 0,0 0-16,17 0 15,1 0-15,-1 18 16,107-18-16,-36 0 16,35 0-16,-35 0 15,-17 0-15,17 0 16,-18 0-16,-52 0 15,0 0-15,-1 0 16,-35 0-16,18 0 16,-17 0-16,16 0 15,1 0-15,0 0 16,18 0-16,-1 0 16,36 0-16,-18 0 15,1 35-15,-1-35 16,-18 0-16,19 0 15,-36 0-15,-18 0 16,-18 0 0,19 0-16,-19 0 15,36 0-15,-17 0 16,16 0-16,-16 0 16,17 0-16,-18 0 15,35 0-15,-34 0 16,-1 0-16,-17 0 15,17 0-15,0 0 16,1 0 0,-1 0-16,-18 0 15,1 0 1,0 0 0,-1 0-1,-17-17 79,18 17-63,-18-36 47,0 19-62,-35-36-16,35 0 16,0 0-16,0-18 15,0 36 1,0 0-16,0 17 15,0 1-15</inkml:trace>
  <inkml:trace contextRef="#ctx0" brushRef="#br1" timeOffset="446107.3891">19562 8572 0,'17'0'47,"-17"-17"-32,18 17 1,-1 0-16,1 0 16,0 0-1,-1-18-15,-17 1 47,0-1-47,0-17 16,18-1-16,0 1 15,-18 17 32,17 18 63,-17 18-95,0 53-15,0-18 16,0-1-16,0-16 15,0 17-15,0-18 16,0 0 0,0 1-16,0-19 15,0 18-15,0-17 16,0 0 0,0-1-1,0 1 48,0 0-16</inkml:trace>
  <inkml:trace contextRef="#ctx0" brushRef="#br1" timeOffset="446831.8509">20073 8502 0,'0'35'47,"0"36"-31,0-54-16,0 54 15,0-36-15,0-17 16,0 0-16,0-1 16,0 1 30,35-18 33,1-53-79,-19 35 15,1-17-15,17-18 16,-17 35-16,-18 1 15,17-1 1,1 0-16,0 18 16,-18-17-16,35-1 15,-17 18 32,-18-17-31,0-1 31</inkml:trace>
  <inkml:trace contextRef="#ctx0" brushRef="#br1" timeOffset="447298.5915">20214 8714 0,'0'35'31,"18"0"-15,-1-17-16,36 35 15,-53-36-15,36 1 16,-36 0-16,17-1 16,1 1-16,0-18 31,-18 18 16,-18-18-16</inkml:trace>
  <inkml:trace contextRef="#ctx0" brushRef="#br1" timeOffset="448232.4713">18045 8273 0,'35'0'63,"0"0"-48,0 0-15,-17 0 16,17 0-16,-17 0 16,17 0-16,18 0 15,-18 0-15,1 0 16,-19 0-1,1 0-15,0 0 16,-1 0 0,1 0-1,0 0-15,17 0 16,0 0 0,-35 17-16</inkml:trace>
  <inkml:trace contextRef="#ctx0" brushRef="#br1" timeOffset="450139.725">18168 7973 0,'-18'0'16,"1"0"-1,-1 0 1,1 17-1,-1-17-15,18 18 16,-35 35 0,17-35-16,0-1 15,18 19-15,-17-36 16,-1 17-16,0 1 16,18-1 62,0 1-31,18-18-32,0 0 1</inkml:trace>
  <inkml:trace contextRef="#ctx0" brushRef="#br1" timeOffset="451025.672">18168 8061 0,'0'18'62,"18"17"-46,-18 0-16,17-35 16,1 35-1,-18-17 1,0 0 62,0-1-47,0 1-15</inkml:trace>
  <inkml:trace contextRef="#ctx0" brushRef="#br1" timeOffset="451529.8356">18009 8132 0,'18'0'16,"0"0"-1,17 0-15,-17 0 16,-1 0 0,1 0-16,-1 0 15,1 0 1,0 0 15</inkml:trace>
  <inkml:trace contextRef="#ctx0" brushRef="#br1" timeOffset="452201.5672">18256 8132 0,'18'0'47,"0"0"-32,-1 17-15,-17 1 16,35 17-16,-17-17 31,0-18-15,-1 0-1,1 0 17,-18 17-32,35-17 47,-35-35-16,0 17 16,-17 18-32,-1-17 1,0 17 0,18-18-16,-17 1 15,-1 17-15,0-18 16,1 0 15</inkml:trace>
  <inkml:trace contextRef="#ctx0" brushRef="#br1" timeOffset="453377.4159">17868 9366 0,'0'0'0,"53"0"15,-35 0 1,35 18-16,-18-18 16,18 35-16,-18-35 15,-17 0-15,17 0 16,0 0-16,1 0 15,-19 0 1,36 0-16,-18 0 16,-17 0-1,0 0-15,-1 0 16,1 0-16,0 0 16,-1 0-1,1 0-15</inkml:trace>
  <inkml:trace contextRef="#ctx0" brushRef="#br1" timeOffset="453952.9322">17956 9013 0,'0'18'78,"-17"35"-63,17-18-15,0-17 16,-18 0 0,18-1-1,0 1 1,0 0 15</inkml:trace>
  <inkml:trace contextRef="#ctx0" brushRef="#br1" timeOffset="454489.8817">17992 9066 0,'17'0'47,"19"0"-31,-19 0-1,1 36-15,0-1 16,17 0-16,-35-17 16,17 0-1,-17-1 1,18 1 62</inkml:trace>
  <inkml:trace contextRef="#ctx0" brushRef="#br1" timeOffset="454889.8124">17974 9155 0,'18'0'16,"-1"0"15,19 0-31,-1 0 16,-17 0-1,-1 0 1,1 0-16,-1 0 16</inkml:trace>
  <inkml:trace contextRef="#ctx0" brushRef="#br1" timeOffset="455499.1854">18256 9155 0,'18'0'16,"17"0"-1,-17 0 1,17 0 0,-17 0 15,-1 0 31,-17 35-46,0-17 0,0-1-1,0 1-15,0-1 16,0 1 0,0 0-1,0-1 16,-17 1-15,17 0-16,0-1 47,-18-17-16</inkml:trace>
  <inkml:trace contextRef="#ctx0" brushRef="#br1" timeOffset="455849.663">18256 9296 0,'36'0'0,"-19"0"16,1 0-16,-1 0 16,19 0-16,-19 0 15,1 0 1,0 0-16,-1 0 16,1 0-16,0 0 15,-1 0-15,1 0 16,-1 0-16</inkml:trace>
  <inkml:trace contextRef="#ctx0" brushRef="#br1" timeOffset="456971.1845">17956 8308 0,'0'-18'32,"-17"18"-1,-1 0-15,0 0-1,-17 0-15,-18 0 16,36 18-1,-19 17-15,1 0 16,-18-17-16,36 0 16,-19 17-16,19-17 15,-1-1-15,0 1 32</inkml:trace>
  <inkml:trace contextRef="#ctx0" brushRef="#br1" timeOffset="457777.9697">17956 9454 0,'-35'0'16,"17"0"-1,-17 0 1,18 0-16,-1 36 16,0-36-16,1 0 15,-1 0-15,-35 17 16,0 1 15,36 0-31,-1-18 16,0 17-16,1-17 15,-1 0 1,0 18-16,-17 17 16,17-35 15</inkml:trace>
  <inkml:trace contextRef="#ctx0" brushRef="#br1" timeOffset="458504.276">17498 8467 0,'0'53'31,"0"17"-31,0 1 16,0-1-16,0-34 15,0 16-15,0 19 16,0-18-16,17 0 16,1 0-16,-18-18 15,0 18-15,0 0 16,0 0-16,18-18 16,-18 18-16,17-18 15,-17 1-15,0-19 16,0 36-1,0-35-15,0-1 16,0 1-16,0 0 16,0 17-16,0-17 15,0 17 1,0-18 0,0 19-16,0-19 31</inkml:trace>
  <inkml:trace contextRef="#ctx0" brushRef="#br1" timeOffset="461409.806">15981 3722 0,'17'35'31,"-17"18"-16,18 0-15,-18 0 16,18 35-16,-18-17 16,0 17-16,17-53 15,-17 0-15,0 71 16,0-18-16,0 36 16,0-1-16,0-35 15,0 18-15,0-17 16,0-19-16,0 54 15,0-54-15,0 54 16,0-36-16,0 35 16,0-35-16,0 18 15,0 35-15,0-52 16,0-19-16,0 18 16,0-35-16,0 18 15,0-1 1,0 1-16,18 52 0,-18-52 15,0 17 1,0 53-16,0-35 16,0-18-16,0 36 15,0-54-15,0 18 16,0 18-16,0-35 16,0-1-16,0 1 15,0 0-15,0-1 16,0 18-16,0-17 15,0-1-15,0-17 16,0 18-16,0-18 16,0-18-16,0 18 15,0-18-15,0 1 16,0-1-16,0 0 16,0 0-16,0 18 15,0-35-15,0 17 16,0-17-16,0-1 15,0 19-15,0-19 16,0 1 0,0 0 15,18-18 16,-18 17-32,17-17 1,-17 18 0,18-18-1,0 0-15,-1 0 16,1 0-16,-1 0 16,19 0-16,-19 18 15,19-18 1,-19 0-16,36 0 15,18 17-15,-54-17 16,36 0-16,0 0 16,-17 0-16,-1 0 15,18 0-15,17 0 16,-52 0-16,17 0 16,-17 0-16,17 0 15,-17 0-15,-1 0 16,19 0-16,-19 0 15,19-17 1,-1 17-16,0 0 16,-17 0-16,17 0 15,18 0-15,-35 0 16,17 0-16,0 0 16,0 0-1,-17 0-15,17 0 16,-17 0-1,17 0 1,-17 0 0,17 0 15,-17 0 0,17 0 47,-17 0-46,-1 0 14</inkml:trace>
  <inkml:trace contextRef="#ctx0" brushRef="#br1" timeOffset="465057.0213">17815 10142 0,'18'0'32,"0"0"-17,17 18-15,-18-18 16,19 18-16,-1-1 16,18-17-1,-18 0-15,1 18 16,-1-18-1,0 0-15,0 0 16,-17 0 0,17 0-16,-17 0 15,17 18 1,-17-18-16,17 0 16,-17 0-1,-1 0-15,1 35 16,0-35-1,-1 0 1,1 0 0,0 0-16,-1 17 47</inkml:trace>
  <inkml:trace contextRef="#ctx0" brushRef="#br1" timeOffset="465865.8577">17833 9684 0,'0'0'0,"-18"0"15,1 35 1,-1 18 0,0 0-16,1-18 15,-1 36-15,-17-36 16,17 0-16,1 18 16,17-35-1,0-1 1</inkml:trace>
  <inkml:trace contextRef="#ctx0" brushRef="#br1" timeOffset="466456.8953">17780 9772 0,'0'0'16,"18"0"15,-1 53-31,1 0 16,-18-36-16,18 36 15,-18-17 1,17-1-16,1 0 16,-18-17 124</inkml:trace>
  <inkml:trace contextRef="#ctx0" brushRef="#br1" timeOffset="466841.6239">17709 9948 0,'36'0'15,"-1"0"1,0 0 0,-17 0-1,0 0-15,-1 0 16,1 0-1,-1 0 1,1 0 15</inkml:trace>
  <inkml:trace contextRef="#ctx0" brushRef="#br1" timeOffset="467665.422">18098 9878 0,'0'17'47,"0"1"-47,0 35 15,0-35-15,0 17 16,17-17-16,-17 17 16,18-35-16,-18 17 31,0 1-15,0 0 46,-18-18-31,1 0-15,-1 0 46,18-36-46,0 19 0,0-18-16,18 35 15,-18-18 1,0 0-16,0-17 16,17 0-1,-17 17 1,0 0-1,0 1 1,0-1 0</inkml:trace>
  <inkml:trace contextRef="#ctx0" brushRef="#br1" timeOffset="468583.6713">17815 10777 0,'18'0'31,"17"0"-15,-17 0-16,17 0 16,0 18-16,18-18 15,0 18-15,0-18 16,-35 0-1,35 0-15,-36 0 16,36 35-16,-17-35 16,-19 0-1,1 0-15,17 0 16,-17 0 0</inkml:trace>
  <inkml:trace contextRef="#ctx0" brushRef="#br1" timeOffset="469071.8719">17974 10372 0,'-18'0'0,"1"17"16,17 54-1,-18-18 1,0-18 0,18 0-16,-17 1 15,17-1-15,-18-17 16,18-1-16,0 1 62</inkml:trace>
  <inkml:trace contextRef="#ctx0" brushRef="#br1" timeOffset="469507.7158">17974 10460 0,'18'0'16,"-1"0"-16,1 18 15,0 34-15,-18 1 16,17-35-16,-17 0 16,18 17-16,0 18 15,-18-36 1,0 1-16,0 0 31,0-1 47</inkml:trace>
  <inkml:trace contextRef="#ctx0" brushRef="#br1" timeOffset="469850.318">17974 10654 0,'35'0'16,"-17"0"-16,0 0 16,-1 0-16,1 0 15,0 0 1,-1 0-16,1 0 15,17 0 32,-17 0-31</inkml:trace>
  <inkml:trace contextRef="#ctx0" brushRef="#br1" timeOffset="470666.7212">18292 10548 0,'-18'0'0,"0"0"31,1 0 0,-1 0-15,18 18 0,0-1-1,0 1 1,0 0 0,0 17-1,18-35 48,-1 0-63,1 0 31,17 0-15,-35-35-1,0 52 110,0 1-109,0 17-16,-17-17 15,17-1 1,-36 1 0,36 0 31,-17-18-16,-19 0-16,19 0-15,-19 0 16</inkml:trace>
  <inkml:trace contextRef="#ctx0" brushRef="#br1" timeOffset="471343.8165">17762 10178 0,'0'-18'15,"-17"18"16,-19 35-15,19 1-16,-36 16 16,0-16-16,18-1 15,-1 0-15,19 1 16</inkml:trace>
  <inkml:trace contextRef="#ctx0" brushRef="#br1" timeOffset="472265.3561">17798 10883 0,'0'18'78,"-18"-18"-63,0 0 1,-17 17-16,17 1 16,1-18-1,-1 0-15,-17 0 16,0 18-1</inkml:trace>
  <inkml:trace contextRef="#ctx0" brushRef="#br1" timeOffset="472905.6442">17604 10954 0,'0'-36'109,"0"-16"-109,0 16 0,0-17 16,0 18-1,0 0-15,0 0 16,0-1-1,0 1 1,0 17 0,0-17-16,0 17 15,0 1 1,0-1 0,0 1-16,0-1 15,0 0 1,0-17 15,0 17 32,0 1-63</inkml:trace>
  <inkml:trace contextRef="#ctx0" brushRef="#br1" timeOffset="478169.5566">17621 10636 0,'-17'0'32,"-1"0"-32,0 0 15,-35 0-15,0 0 16,-17 0 0,-1 0-16,-17-17 15,35 17-15,-17-18 16,-1 18-16,1 0 15,34-18-15,-34 18 16,35-17-16,-18 17 16,0-18-16,17 18 15,1-18-15,0 18 16,-18-17-16,0-1 16,0 18-16,-17-35 15,52 35-15,-17-18 16,-1 18-16,19 0 109,-1-17-109,0 17 16,1 0-16,-36-36 15,35 36-15,-35 0 16,18-17 0,0-1-16,17 18 15,0 0-15,-17-18 16,18 18-16,-1-17 422,36-1-219,-54 0 250,-17 18-453,18 0 16,0-17-16,-18 17 15,18 0-15,17 0 16,18-18 265,0 1-234,18-1-47,-1 18 16,-17-35-1,0-1-15,0-34 16,0-54-16,0 36 16,0 18-16,0-54 15,0 54-15,0-54 16,0 71-16,0 0 15,0-17-15,0-1 16,0 18-16,0-17 16,0-19-16,0 1 15,-17 18-15,-1-71 16,0 88 0,18-53-16,-17 35 15,17 54-15,0-36 16,0-18-16,0 18 15,0 0-15,0-17 16,0-1-16,0 18 16,0-17-16,0-1 15,0 1-15,0 17 16,0-18-16,0 18 16,0 0-16,0-17 15,0 35-15,0-36 16,0 18-16,0-18 15,0 19-15,0-19 16,0 0-16,0 1 16,0 17-16,0 35 15,0-52-15,0 17 16,0 18-16,0-18 16,0 0-16,0 0 15,0 18-15,0-18 16,0 35-16,0-17 15,0-1-15,0 19 16,0-1 0,0 1-1,0-1-15,0 0 16,0-17-16,0 17 16,0-35-1,0 36-15,0-18 16,17-1-16,-17 1 15,0 17-15,0-17 16,0 17-16,0 1 16,18-1-16,-18 0 15,0-17 1,18 0 0,-18 17-1,0 1 16,0-19-31,17 19 16,-17-1-16,0-35 16,0 36-1,0-1-15,0 0 16,0 1 0,18-19-1,0 19 16,-18-1-15,0 0 15,17 18-15,-17-17 46,18-1-46,-18 1 0,17 17-1,1 0 1,0-18 15,-1 18-15,19 0-1,-19-35-15,19 35 16,-19-18 0,1 18-16,-1 0 15,19 0-15,-19 0 32,1 0-32,0 0 15,17 0 1,-17 0-16,17 0 15,-18 0 1,19 0 0,-19 0-1,1 18-15,0-18 32,17 0-32,-17 0 15,-1 0-15,1 17 16,17-17-16,-17 18 15,-1-18-15,1 0 16,17 18-16,1-1 16,-19-17 15,1 0-15,0 0-1,17 18 1,-18-18 15,1 17-15,0-17-1,-1 0 17,-17 18-17,18-18 16,0 0-31,-1 0 16,1 0 0,0 0-1,-1 0-15,-17 18 16,18-18-16</inkml:trace>
  <inkml:trace contextRef="#ctx0" brushRef="#br1" timeOffset="479904.0939">17621 11430 0,'0'0'0,"0"-18"15,18 18-15,0 0 16,17 0 0,0 0-16,0 0 15,1 0-15,-1 0 16,0 18-16,18-18 15,-18 0-15,18 0 16,-17 0-16,-1 0 16,-17 0-16,-1 18 15,18-18 1,1 0-16,-1 17 16,-17-17-1,17 0 1,-17 0-1,-1 0 1,1 0 0</inkml:trace>
  <inkml:trace contextRef="#ctx0" brushRef="#br1" timeOffset="482106.2909">18521 11289 0,'-18'0'46,"18"18"-46,0 17 16,18-18-16,-18 36 16,0-35-1,0 17 1,17-17 15,1 0 32,0-18-16,17 0-47,-17-18 15,-1 0-15,-17 1 63,18-1 46,0 18-78,-18 35-15,17 1 0,-17-19-1,0 1 1,0-1 31,18-17-16,-1-17-15,1-18-1,0-1-15,17 1 16,-35 17-1,18-35 1,-1 36 0</inkml:trace>
  <inkml:trace contextRef="#ctx0" brushRef="#br1" timeOffset="483138.8545">18979 11342 0,'0'17'47,"0"36"-31,0-35-1,0 0-15,0-1 16,36-17 78,-36-35-79,0-18-15,35 18 16,-17 17-16,-18 1 16,17-19-16,1 36 15,-18-35 17,0 17-17,18 18 1,-1 0 15,18 0-15,-17 0-1,-18 18 17,0 17-17,0-17 1,-18 17-1,1-35-15,17 18 16,-35-1-16,17 1 16,0-18-1,18 18 110,0-1-109,0 1 0,18-18-16,0 0 15,-18 18-15,17-1 16,1 1-16,-1-18 15,1 0 1</inkml:trace>
  <inkml:trace contextRef="#ctx0" brushRef="#br1" timeOffset="484223.4246">17709 11712 0,'0'0'0,"18"0"16,0 0-16,17 0 15,-17 0-15,-1 0 16,1 0-16,35 0 15,-36 0-15,36 0 32,-35 0-32,0 0 15,-1 0-15,1 0 16,0 0-16,-1 0 16,1 0-1,0 0 1,-1 0-1,1 0 17,-1 0-32,1 0 31,17 0-15</inkml:trace>
  <inkml:trace contextRef="#ctx0" brushRef="#br1" timeOffset="485585.0066">18715 11677 0,'0'18'79,"0"17"-64,0-17 1,0-1-16,0 1 15,0-1-15,0 1 16,17-18 140,1-35-140,0 17-16,-18-17 16,17 0 15,1 35-16,0 0 1,-18-18 0,17 0-16,1 18 31,0 18 31,-18 0-15,-18 17-15,36-17 155,-18-1-171,17-17-1,1 18-15,0-18 16,-1 0 78</inkml:trace>
  <inkml:trace contextRef="#ctx0" brushRef="#br1" timeOffset="486044.2435">19156 11695 0,'0'53'78,"0"-36"-63,0 1 17,0-1-32,0 1 31</inkml:trace>
  <inkml:trace contextRef="#ctx0" brushRef="#br1" timeOffset="486553.8679">19191 11642 0,'0'-18'16,"18"18"-1,-1 0 17,19 0-17,-36 18 1,0-1 0,0 1-1,0 0 16,0 17-31,0 0 32,-18-17-17,0-18 1,1 17 0,-19-17 46</inkml:trace>
  <inkml:trace contextRef="#ctx0" brushRef="#br1" timeOffset="487640.3021">17586 11448 0,'-18'17'47,"-17"19"-31,17-1-16,1 0 16,-1 0-16,-17-17 15,35 0-15,-18-18 16,18 17-1,-17 1 1</inkml:trace>
  <inkml:trace contextRef="#ctx0" brushRef="#br1" timeOffset="488274.3557">17745 11765 0,'-18'18'46,"0"-18"-30,1 0 0,-1 17-1,1 1 1,-1-18 0,0 18 15,1-18 16</inkml:trace>
  <inkml:trace contextRef="#ctx0" brushRef="#br1" timeOffset="489289.0784">17462 11642 0,'-17'0'62,"17"17"-62,-18 72 16,1-89-16,17 35 15,0-18-15,0 19 16,0-19 0,0 19-16,0-19 15,0 19 1,0-19-16,0 1 16,-18-1-16,18 19 15,0-19 1,0 1-16,-18 0 15,18-1 1,0 1 0</inkml:trace>
  <inkml:trace contextRef="#ctx0" brushRef="#br1" timeOffset="489951.835">17621 11871 0,'-17'0'0,"-1"0"15,-17 0 16,17 0-31,0 18 16,18-1-16,-17-17 141</inkml:trace>
  <inkml:trace contextRef="#ctx0" brushRef="#br1" timeOffset="493741.5038">17427 12171 0,'-35'0'31,"17"0"16,1 0-31,-1-18-16,0 1 15,-35 17-15,-35 0 16,0-36 0,-35 19-16,17 17 15,18-18-15,-18 18 16,-35-18-16,70 18 15,1 0-15,17 0 16,-18 0-16,36 0 16,-18 0-16,-18-35 15,-17 17-15,18 18 16,-19 0-16,19 0 16,-71 0-16,35-17 15,0-1-15,-35-17 16,17 17-16,1 18 15,-18-17-15,17-1 16,54-17-16,-54 17 16,54 18-16,-36 0 15,35 0-15,19 0 16,-1-18-16,0 18 16,35 0-16,-17 0 15,-1 0-15,-16 0 16,34 0-16,-53 0 15,1 0-15,-1 0 16,-52-35 0,52 35-16,1 0 0,-1 0 15,18 0 1,36 0-16,17-17 109,17 17 157,-17-18-250,35 0-1,-17 18 1,-18-17-1,0-19-15,0-34 16,0-1-16,0-17 16,0 17-16,0-34 15,0 52-15,18 17 16,-18 1 0,0-18-16,0 0 15,0 0-15,0-35 16,0 53-16,0-18 15,0 0-15,0-17 16,0-1-16,0 0 16,0 1-16,0-1 15,0 1 1,0-1-16,0 1 16,0 17-16,0-18 15,0-17-15,0 17 16,0 54-16,0-36 15,0 18-15,0-1 16,0 1-16,0-18 16,0 18-16,0 17 15,0-17-15,0 17 16,0-17-16,0 17 16,0-17-1,0 17 32,0-17 0,0 18-16,-18-19 0,18 19-31,-18 17 0,1-36 16,17 19 0,-18-54-1,1 1-15,-36-19 16,35 36-16,-17 18 16,35 0-16,-36 17 15,19-17-15,-1 35 16,18-35-16,-17 35 15,-1-36 32,0 19-15,18-1-1,-17 18-16,-1 0 17,0 0-17,1 0 1,-19 0-16,19 0 16,-1 0-1,1 0 1,-1 35-1,0-35 1,1 0 15,17 18-31,17 0 16,1 17-16,0-17 16,-1-1-16,1 19 15,17-36-15,-35 17 16,35 1-16,1 17 15,-19-17-15,19 17 16,-1-35 0,0 35-16,0-35 15,-17 0 1,17 0 0,-17 0-1,17 0 1,-17 0-16,-1 0 15,1 0-15,17 0 16,-17 0 15,0-17-31,-1-1 16,1-17-16,-18 17 16,0 0-1,0 1-15,0-1 16,0 1-16,0-1 15,-18 18-15,1-18 16,-1 1-16,0 17 16,1 0-1,-19 0 1,19 0 0,-18 0-1,17 0-15,0 0 16,-17 0-16,17 0 15,18 17-15,-17-17 16,-19 36-16,1-19 16,35 1-1,-17-1-15,-19 36 16,36-35 0,-17-18-16,17 18 15,0 17 1,0 0-1,0-17 17,17-18-32,1 0 15,0 0-15,-1 0 16,1 0-16,-1 0 16,1 0-1,35-18 1,-53-17-1,0 0 1,0-1-16,0-17 31,-35 36-31,-1-1 16,19 1 0,-36-1-16,35 18 15,1 0-15,-1 0 16,-17 0 15,17 0-15,18 35 62,35 0-63,18 1 1,-35-19 0,17-17-16,18 0 15,-35 0 1,-1 0 0,1 0-1,0 0 1,-18-35-1,0 0-15,0 0 16,0 17-16,-18-35 16,18 35-1,-35 18 1,17 0 0,0 0-1,1 0 1,-1 0-1,18 18 32,0 0-31,0-1-16,0 19 16,0-19-1,18-17 1,-1 0-1,19 0 17,-19 0-17,1 0 1,0 0 0</inkml:trace>
  <inkml:trace contextRef="#ctx0" brushRef="#br1" timeOffset="498786.7586">21696 8255 0,'35'0'93,"-17"0"-93,-1 0 16,1 0-16,0 0 16,-1 0-16,1 0 15,0 0 17,-1 0-32,1 0 15,0 0 1,-1 0-1</inkml:trace>
  <inkml:trace contextRef="#ctx0" brushRef="#br1" timeOffset="499515.0445">21678 8502 0,'0'18'94,"0"-1"-94,18-17 16,17 0-16,-17 0 15,17 0-15,-17 18 16,17-18-16,-17 0 16,-1 0-16,1 0 15,0 0 1,-1 0-1,1 0-15,-1 0 32,19 0-17,-19 0 1,1 17 0,-18 1-1,0 0 1</inkml:trace>
  <inkml:trace contextRef="#ctx0" brushRef="#br1" timeOffset="500057.6841">21819 8837 0,'36'35'93,"-19"-35"-61,1 0-17,17 0-15,-17 0 16,-1 18 0,1-18 15</inkml:trace>
  <inkml:trace contextRef="#ctx0" brushRef="#br1" timeOffset="500569.7774">21661 9049 0,'0'17'16,"0"1"-16,17-18 16,1 18-16,-1-18 15,19 0-15,-19 17 16,19-17-16,-1 0 15,18 0-15,-18 0 16,-17 0-16,17 0 16,-17 0-16,17 36 15,-17-36 1,-1 0 0</inkml:trace>
  <inkml:trace contextRef="#ctx0" brushRef="#br1" timeOffset="501049.5068">21713 9366 0,'0'18'47,"18"0"-47,17-1 16,-17-17-16,17 18 15,1-18-15,17 17 16,-36-17 0,36 18-16,-18-18 15,-17 0-15,17 18 16,-17-18 15</inkml:trace>
  <inkml:trace contextRef="#ctx0" brushRef="#br1" timeOffset="501752.62">21978 8184 0,'35'0'31,"1"0"-15,-1 18-16,-17 0 16,17 35-16,-35 0 15,17-36-15,19 1 16,-19 17-16,1 18 15,0-35-15,-1-18 16,1 17 0,0-17-16</inkml:trace>
  <inkml:trace contextRef="#ctx0" brushRef="#br1" timeOffset="502233.9767">22084 8590 0,'0'-18'32,"18"18"-32,-18 18 15,17 0-15,1 17 16,-1-17-16,-17-1 16,18 1-16,0 17 15,-1-17 1,-17 0 31,0-1-16</inkml:trace>
  <inkml:trace contextRef="#ctx0" brushRef="#br1" timeOffset="502665.6061">22102 8855 0,'-18'0'62,"36"35"-46,-1 0 0,1-17-16,-1 0 15,1-18-15,-18 35 32,0-18-1,0 19-16,0-19-15</inkml:trace>
  <inkml:trace contextRef="#ctx0" brushRef="#br1" timeOffset="503049.6014">22137 9278 0,'0'18'15,"17"-1"1,1-17 0,0 36-16,-18-19 15,17-17-15,19 36 16,-19-19-16,-17 1 16,0-1-1,0 1 16,0 0-15</inkml:trace>
  <inkml:trace contextRef="#ctx0" brushRef="#br1" timeOffset="503442.4528">22207 9560 0,'-17'18'46,"17"0"-30,17-1-16,1 1 31,0-18-31,-1 0 16,1 17 0,-18 1-16,35 0 15,-35-1 16</inkml:trace>
  <inkml:trace contextRef="#ctx0" brushRef="#br1" timeOffset="504049.6225">22313 7655 0,'0'36'47,"0"34"-32,0 1-15,0-18 16,0 0 0,0-36-16,0 1 15,0 17-15,0-17 16,0-1 0</inkml:trace>
  <inkml:trace contextRef="#ctx0" brushRef="#br1" timeOffset="504553.8213">22384 7461 0,'0'0'0,"17"0"15,19 18 1,-1 17 0,-35 18-16,18 0 15,-1 0-15,1-18 16,-18-17-16,17 17 16,-17 0-16,18-17 15,-18 0-15,0-1 16,0 1-1,0 0-15,-18-1 16,1 1 0,-1 0-1,1-18-15,-19 17 16,19 1 0,-1-18 30,0 17-46</inkml:trace>
  <inkml:trace contextRef="#ctx0" brushRef="#br1" timeOffset="505162.9423">22648 7902 0,'0'18'31,"-17"35"-15,17 0-16,0-36 16,0 1-16,0 0 15,0 17 16,17-35 1,1 0-32,0 0 15,-1 0-15,1 0 16,0 0 0,-1 0-16,-17-18 15,0 1 1,0-19-16,0 19 15,0-1-15,0 0 16,0 1 0,0-36-1,0 35-15,-17 18 16,17-17-16,-18 17 16,-17 0 30</inkml:trace>
  <inkml:trace contextRef="#ctx0" brushRef="#br1" timeOffset="505881.6063">22578 9366 0,'17'0'32,"-17"36"-17,0-1-15,0 18 16,0 0-16,0-36 15,0 19-15,0-19 16,18-17 0</inkml:trace>
  <inkml:trace contextRef="#ctx0" brushRef="#br1" timeOffset="506329.4978">22701 9296 0,'18'0'0,"0"0"15,17 0-15,-35 17 16,17 1-16,1-18 16,-18 35-16,18-17 15,-18 17 1,0-17-1,0 17 1,0 0 0,-18-17-1,0 0-15,18-1 16,-17-17-16,-18 36 16,17-1-1,0-35 1,18 17-1</inkml:trace>
  <inkml:trace contextRef="#ctx0" brushRef="#br1" timeOffset="506866.2602">22913 9648 0,'18'0'0,"-1"0"31,1 0-31,-1 0 16,19 0-1,-19 0 79,-17 18-94,0 35 16,0 0-16,-17-18 15,17-17-15,0-1 16,0 19-16,0-19 31</inkml:trace>
  <inkml:trace contextRef="#ctx0" brushRef="#br1" timeOffset="507147.6244">22966 9895 0,'0'-17'15,"17"17"1,19 0-16,-19 0 15,36 0-15,0 0 16,-35 0-16,17 0 16,-17 0-16,-1-18 31,-17-17 0,0 0-15,-35-18-16</inkml:trace>
  <inkml:trace contextRef="#ctx0" brushRef="#br1" timeOffset="508067.4079">22278 8484 0,'0'-17'0,"18"17"15,-18 17-15,17 36 16,-17 0-16,0-18 15,0 1-15,0 17 16,0 0-16,0-1 16,0-16-16,0 17 15,0-18-15,0 18 16,0-18-16,0 18 16,0-35-1,0 17-15,0-17 16,0 17-16,0 0 15,0 0 1,0-17-16,0 17 16,0 1-16,0-1 15,0-17-15,0 17 16,0-18-16,0 19 16,0-19-1,0 19 1,0-19-16,18 19 15,-18-19 1,0 1-16,0-1 16,0 1-16,0 0 15,0 17 1,0-17 46,0-1-46,-18-17 0,1 0-16</inkml:trace>
  <inkml:trace contextRef="#ctx0" brushRef="#br1" timeOffset="510975.7955">22313 9013 0,'18'0'16,"-1"0"-1,1 0 1,0 0 0,-1 0-16,1 0 15,17 0-15,-17 0 16,35 0-16,0 0 16,0 0-16,17 0 15,18 0-15,1 0 16,-19 0-16,36 0 15,-18 0-15,36 0 16,-54 0-16,-34 0 16,34 0-1,-35 0-15,-17 0 16,17 0-16,-17 0 16,17 0-1,-17 0 1,-18-35 203,0 18-219,0-36 15,0 17-15,0-17 16,0 1-16,0 16 15,0 1-15,0 0 16,0 17 0,0-35-16,0 18 15,0 0-15,0-18 16,0 35-16,0-17 16,0 17-16,0-35 15,0 36-15,0-36 16,0 0-16,0 17 15,0 1-15,0 0 16,0 0-16,0-1 16,0-17-16,0 36 15,0-18-15,0-1 16,0 1-16,0 17 16,0-17-16,0 0 15,0-1-15,0 1 16,0 18-16,0-1 15,0 0-15,0-17 16,0-18-16,0 35 16,0 1-16,0-36 15,0 18-15,0-1 16,0 19-16,0-19 16,0-17-1,0 18 1,0 0-1,0-18-15,0 0 16,0-35-16,0 35 16,0 35-16,0-35 15,0 1-15,0 34 16,17-35-16,-17 0 16,0 35-16,18-34 15,-18-1-15,18 17 16,-18-17-16,17 18 15,-17 0-15,0 0 16,0 17-16,0 0 16,18 1-16,-18-19 15,0 1-15,0 17 16,0-17-16,0-18 16,0 18-16,0 0 15,0 17-15,0 0 16,0-17-16,0 17 15,0-17-15,0 18 16,0-1-16,0-17 16,0-18-16,0 35 15,0-17 1,0 17-16,0-35 16,0 36-16,0-1 15,0 0-15,0-35 16,0 36-1,0-18-15,0-1 16,0-17-16,0 0 16,0 18-16,35-18 15,-35 18-15,0 0 16,0-1-16,0-17 16,0 36-16,0-18 15,0 17-15,0-17 16,0-18-16,0 17 15,0-16-15,0 16 16,0-17-16,0 0 16,0 0-16,0 36 15,0-36-15,0 35 16,0-17-16,0 17 16,0-17-1,0 0-15,0 0 16,0 17-16,0-35 15,0 0-15,0 18 16,0 0 0,18-1-16,-18 19 15,0-1-15,18 0 16,-18 1-16,0-19 16,0 1-16,17-18 15,-17 18-15,18-18 16,-1 0-16,1 0 15,-18 18-15,18 0 16,-1-1-16,-17 19 16,18-19-16,-18 1 15,0 18-15,0-1 16,18-35-16,-1 18 16,-17 17-16,0-17 15,18-1-15,0 1 16,-18 0-1,0 17-15,0 1 16,17-1 15,-17 0 79,0 1-79,0-1 110,-35 18-126,17 0-15,-17 0 16,17-35-1,-35 35 1,36 0 0,-1 0-16,-17 0 31,17 0-31,-17 0 16,17 0-1,1 0-15,-19 0 16,1 0-16,-18 0 15,36 0-15,-19 0 16,-17 0-16,36 0 16,-18 0-16,-1 0 15,1 0-15,17 0 16,1 0-16,-1 0 16,0 0-16,18 17 15,-17-17-15,-1 0 31</inkml:trace>
  <inkml:trace contextRef="#ctx0" brushRef="#br1" timeOffset="512234.2267">23336 3263 0,'-35'0'110,"17"0"-95,1 18 48,17-1 77,-18-17-140,18 18 16,0 0-16,0-1 31,0 1-31,18-18 32,17 0-17,0 0 48,-35-53-1,0 0-62,0 36 16,0-1-16,-17 0 15,-1 1-15,0-1 32,1 36 124,-1 17-140,0 0-16,18 0 15,0-17 1,0 0-1,0-1 32</inkml:trace>
  <inkml:trace contextRef="#ctx0" brushRef="#br1" timeOffset="515538.095">21572 11395 0,'0'-18'16,"18"18"-16,0 0 31,17 0-31,-17 0 0,-1 0 16,18 0-1,18 0-15,-35 0 16,17 0-16,36 0 16,-36 0-16,18 0 15,0 0-15,0 0 16,-18 0-16,0 0 16,18 0-16,-35 0 15,17 0-15,-17 0 16,17 0-16,0 0 15,1 0-15,-19 0 16,19 0-16,-19 0 16,1 0 15</inkml:trace>
  <inkml:trace contextRef="#ctx0" brushRef="#br1" timeOffset="522146.804">22084 10971 0,'-18'-17'63,"1"17"-47,-1 0-1,0 0 1,1 0-1,-1 0 17,0 0 15,36 0 93,-18 17-140,18-17 31,-1 0-31,1 18 16,0-18 0,-18 18-1,17-1-15,19-17 32,-19 0-17,1 0 1,-1 0-1,1 0-15,0 0 32,-1 18-17,1-18-15,0 0 32,-1 0-1</inkml:trace>
  <inkml:trace contextRef="#ctx0" brushRef="#br1" timeOffset="523456.2138">22225 10742 0,'-35'0'141,"-1"18"-125,36-1-1,-35 1 1,18 17-16,-1-17 16,0 0-16,1-18 0,17 17 31,0 1-31,-18-1 15,0 19 1,18-19 15,0 1-31,0 0 32,0-1-1,36 1 16,-19 0-32</inkml:trace>
  <inkml:trace contextRef="#ctx0" brushRef="#br1" timeOffset="524512.8374">22472 10777 0,'0'-17'47,"-18"-19"16,1 36-32,-19 0-31,19 18 31,-1-18-15,0 35 0,18-17 30,18 0 17,-18-1-47,35-17-16,-35 18 15,36-18 1,-19 0-1,-17 18 1,18-1 0,-18 1 62,0 17-63,0-17 1,0-1 0,0 1-16,0 0 15,0-1 1,0 1-16,-18 0 16,1-18 15,-1 0-16,0 0 1,1 17 0,17 1-16</inkml:trace>
  <inkml:trace contextRef="#ctx0" brushRef="#br1" timeOffset="525627.1259">22737 10760 0,'-18'0'140,"18"17"-124,0 1-1,0 17 1,0-17-16,-18 0 0,18-1 16,-17 1-1,-1-1-15,0 1 16,18 0-16,-17-18 16,-1 17 15,0-17-31,1 36 31,17-1 32,0-17-48,17-18 1,19 0 15,-36 17-31,17-17 16,19 0-16,-19 0 15,19 0 1,-19 0 0,18 0-1,-17 0 110,-18-35-125</inkml:trace>
  <inkml:trace contextRef="#ctx0" brushRef="#br1" timeOffset="526282.9211">22754 10760 0,'-17'0'32,"-1"0"14,0 0-14,1 0-17,-1-18 1,0 0-16,1 18 31,-1 0-15</inkml:trace>
  <inkml:trace contextRef="#ctx0" brushRef="#br1" timeOffset="549073.6385">25435 14623 0,'18'0'31,"0"0"-15,-1 0-16,18 0 15,-17 0 1,0 0-1,-1 17 1,1-17 0,0 0-16,-1 0 15,1 0-15,0 0 16,-1 36-16,19-36 16,16 17-1,-16-17-15,-1 0 16,18 0-16,-35 35 15,17-17-15,18-18 16,-36 0-16,36 0 16,-35 0-16,17 0 15,-17 0 17,17 0-32,-17 0 15,17 0-15,-17 0 16,35 0-16,-36 0 15,18 0 1,-17 0-16,17 0 16,-17 0-16,0 0 15,17 0-15,-17 0 16,17 0-16,18 0 16,17 0-16,-34 0 15,34 0-15,-17 0 16,18 0-16,17 0 15,-53 0-15,18 0 16,-18 0-16,18 0 16,-35 0-1,0 0-15,-1 0 16,1 0 15</inkml:trace>
  <inkml:trace contextRef="#ctx0" brushRef="#br1" timeOffset="550705.0342">27182 14711 0,'-18'0'16,"0"0"-1,-17 0 1,17 0-1,1 17 1,-19 1 0,36 0-1,0-1-15,0 1 16,0 0 0,0-1-16,0 1 15,0 0-15,0-1 16,0 1-16,18-1 15,0-17 1,-1 0 0,1 0-16,0 0 15,-1 0-15,1 0 16,17 0-16,-17 0 16,17 0-16,18 0 15,-35 0 1,17 0-16,-17-35 15,-1 35-15,-17-17 16,18-19-16,-1 1 16,-17 17-16,18-17 15,-18 17 1,18 1-16,-18-1 47,0 1 0,-18 17-32,0 0 1,-17 0-16,18 35 16,17-18-1,-36 19-15,19-1 16,17 0-16,-18 1 15,18-19 1,0 1-16,0-1 63,18-17-17,-1-17-46,1-1 16,-18 1-16,18-36 16,-18 17-1,0 19 1,0-19-16,0 19 31,-18 17-15,0 0-1,1 0 1,-1 0 0,-17 0-1,-1 0-15,1 0 16,0 0 0,35 17-16,-18 1 15,18 0 1,0-1-1,0 19 1,0-19-16,0 1 16,0 0-1,0-1 17,36-17 14,-36-17-30,17-19 0,-17 19-16,18-19 15,-18 19 1,0-1 0,0 0-1,-18 18 95,18 18-95,-17 35-15,17-18 16,0-17-1</inkml:trace>
  <inkml:trace contextRef="#ctx0" brushRef="#br1" timeOffset="551936.1838">26917 14164 0,'-18'0'16,"-17"0"0,17 0-16,-17 18 15,17 17-15,1-17 16,-1 17-16,1-35 15,17 18-15,0 17 32,0-18-17,0 1 1,0 0 0,0-1-1,17 1 16,1-18 1,-1 0-17,19 0 1,-19 0 15,19 0-31,-1 0 16,0 0-1,-17-18 1,0 1 0,-1-1-1,-17 0 1,18 18-16,-18-17 47,0-1-32,0 1 1,0-1 0,0 0-16,0 1 15,-18-1 1</inkml:trace>
  <inkml:trace contextRef="#ctx0" brushRef="#br1" timeOffset="568553.1671">22595 5803 0,'18'0'15,"-18"-17"-15,18 17 32,-1-18-17,1 18 1,17-18-1,-17 18 1,0 0 0,-1-17-1,1 17 1,-1 0 0,1 0-1,17 0-15,-17 0 16,17 0-1,-17 0 1,17 0 0,-17 0-1,-1 0 1,1 0-16,0 0 16,-1 0-1,1 0 16</inkml:trace>
  <inkml:trace contextRef="#ctx0" brushRef="#br1" timeOffset="570097.1812">22066 10548 0,'18'0'94,"0"0"-78,-1 0-16,1 0 15,-1 0-15,1 0 16,0 0-16,-1 0 15,19 0-15,-1 0 16,-17 0 0,-1 0-16,1 0 15,-1 0-15,19 18 16,-19-18 0,1 0-16,17 0 15,-17 17 1,0-17-1,-1 0 1,1 0 0,-1 18-16,1-18 15,0 0 32,17 0-16,-17 0 32</inkml:trace>
  <inkml:trace contextRef="#ctx0" brushRef="#br1" timeOffset="602546.3748">4798 10389 0,'-36'0'94,"19"0"-63,-1 0-15,1 0-1,-1 18 1,0 0-16,-17 17 16,17-17-16,18-1 15,-35 1 1,35 17-16,-18-17 0,1-1 16,-1 1-16,1 0 15,17-1 1,0 1-1,0 0 1,0-1-16,0 1 16,0-1-1,0 1 1,17 0 0,1-18-1,-18 17-15,35-17 16,-17 18-1,-1-18-15,1 0 16,17 0 0,-17 0-1,17 0 1</inkml:trace>
  <inkml:trace contextRef="#ctx0" brushRef="#br1" timeOffset="603689.8316">5151 10513 0,'17'-18'94,"-17"1"-63,-17-1 16,-1 18-31,-17 0 15,17 0-31,-17 0 15,17 18 1,0-18-16,1 17 16,-1 1-1,1-18 1,17 17-16,0 1 31,0 0 0,0-1-15,17 1 0,1-18-1,17 0-15,0 18 32,-35-1-32,18-17 31,-18 18 0,0 0 0,0-1-31,0 18 16,0-17 0,0 0-16,0-1 15,0 19-15,-18-19 16,18 1-16,-17 0 15,-1-18-15,0 0 32,1 0-32,-1 0 15,1 0 1,-19 0 0</inkml:trace>
  <inkml:trace contextRef="#ctx0" brushRef="#br1" timeOffset="604561.6517">5362 10742 0,'36'0'94,"-19"-35"-94,1 17 16,-18 1-16,0-19 15,17 19-15,1-1 16,-18 0 0,0 1 15,0-19 0,0 54 110,0 17-126,0 18-15,0 0 16,0-35-16,0 17 16,0-17-16,0-1 15,0 1-15,0 0 16,0-1 15,0 1-31,0 0 31,-18-18 63</inkml:trace>
  <inkml:trace contextRef="#ctx0" brushRef="#br1" timeOffset="605481.7272">4639 10125 0,'35'0'47,"1"0"-31,-36 17-16,35 1 16,-18-18-1,36 0-15,-35 0 16,35 0-16,-35 0 15,-1 0-15,19 0 16,-1 18-16,-18-18 16,19 0-1,-19 17 1,1-17 0,0 0-16,-1 0 31,19 0-16,-19 0 1,18 0 0,-17 0-1,17 0 17</inkml:trace>
  <inkml:trace contextRef="#ctx0" brushRef="#br1" timeOffset="606704.0526">5980 10707 0</inkml:trace>
  <inkml:trace contextRef="#ctx0" brushRef="#br1" timeOffset="607336.8301">5980 10707 0,'0'-18'62,"70"18"-46,-35-35 0,-17 17-16,17 18 15,-35-17 1,36 17-16,-19-36 15,1 19-15,35-19 16,-18 1-16,-17 18 16,35-36-16,-36 35 15,19-17-15,-19 17 16,1-17-16,17 17 16,-35 0-16,18 18 15,-1-17-15,1-18 16,0 35-1,-18-18-15,17 0 32,1 1-17,0-1 17</inkml:trace>
  <inkml:trace contextRef="#ctx0" brushRef="#br1" timeOffset="609489.4526">7056 9737 0,'17'17'141,"1"-17"-141,-1 0 15,1 18 1,17 0 0,-17-18-16,0 0 15,-18 17-15,17-17 16,1 18-16,17-18 16,-17 0-1,17 0 1,-17 0 15,17 0 0</inkml:trace>
  <inkml:trace contextRef="#ctx0" brushRef="#br1" timeOffset="610039.5273">7408 9631 0,'-17'0'15,"-1"17"1,0-17-16,1 36 16,-1 17-16,18-18 15,-18-17-15,18 17 16,-17 18-16,17-36 16,-18-17 15,18 18-31,0 0 15,0-1-15,-17 1 47</inkml:trace>
  <inkml:trace contextRef="#ctx0" brushRef="#br1" timeOffset="610777.8444">7461 9878 0,'18'0'16,"0"0"0,-1 0-1,1 0 1,-18 17-16,17 19 16,1-19-16,-18 19 15,0-19 16,0 19 1,-18-19-32,-17 1 15,18-1 1,-19 1 0,36 0-1,18 17 79,17-35-78,-17 0-1,-1 0 1,1 0-16,0 18 15,17-18-15,-17 0 16,17 0-16,-17 0 16</inkml:trace>
  <inkml:trace contextRef="#ctx0" brushRef="#br1" timeOffset="611273.5179">7973 9772 0,'17'0'31,"19"0"-15,-19 0-1,19 0 1,-19 0-16,19 0 15,-19 0 1,1 0 0,-1 0 31</inkml:trace>
  <inkml:trace contextRef="#ctx0" brushRef="#br1" timeOffset="611826.0022">7920 9948 0,'0'36'31,"18"-36"-16,17 0-15,-18 0 16,19 0 0,-19 0-16,36 17 15,-35-17 1,0 0-16,-1 18 16</inkml:trace>
  <inkml:trace contextRef="#ctx0" brushRef="#br1" timeOffset="612834.3651">8661 9737 0,'0'-18'62,"0"36"-46,-18 17 0,18 0-16,0-17 15,0 17 1,0 0 0,0-17-1,18-18-15,-18 18 31,17-18-31,1 17 16,0 1 0,-1-18-1,1 18 1,17-18 0,-17 0 62,-1-18-63,1 0 1,-18 1 0,0-1-1,0 0 1,0 1-1,0-1 1,0 0 15,0 1 1,0-1-1,-18 1-31,1 17 15,17-18 1,-18 18 0,18-18-1,-17 18-15,17-17 16,-18 17 0,0-18-1,1 18-15,-1-18 47</inkml:trace>
  <inkml:trace contextRef="#ctx0" brushRef="#br1" timeOffset="614057.689">6156 10707 0,'0'17'32,"18"1"-17,17 0-15,-35-1 16,53-17-16,-36 36 15,19-19-15,-1 36 16,0-35-16,-17-1 16,0-17-16,17 36 15,-18-19 1,1-17-16,35 0 16,-53 18-16,18 0 15,-1-18-15,1 17 31,0-17-31,-1 0 16,1 18 0,0-18 15,-18 18-15</inkml:trace>
  <inkml:trace contextRef="#ctx0" brushRef="#br1" timeOffset="616511.5948">7302 10848 0,'-17'35'110,"17"-17"-110,0-1 15,0 1 1,-18-18-16,18 18 31,-17-1-31,17 1 16,-18-18 0,18 18-16,0-1 15,0 1-15,-18 0 16,18-1-1,-17 1 1,17-1 0</inkml:trace>
  <inkml:trace contextRef="#ctx0" brushRef="#br1" timeOffset="617217.9206">7338 10918 0,'17'0'31,"19"0"-15,-19 0-1,1 0-15,0 36 16,-1-1-16,1-17 15,0 35-15,-1-36 16,-17 18 0,0-17-1,18 0 1,-1-1-16,-17 1 31</inkml:trace>
  <inkml:trace contextRef="#ctx0" brushRef="#br1" timeOffset="617802.3627">7267 11077 0,'0'-17'0,"18"17"0,-1 0 16,36 0 0,-17 0-1,-19 0 1,36 0-16,-35 0 15,17 0-15,-17 0 16,17 0-16,-17 0 16,-1 0-1,1 0 1,0 0 0,-1 0 30</inkml:trace>
  <inkml:trace contextRef="#ctx0" brushRef="#br1" timeOffset="618577.1092">7796 11095 0,'36'0'172,"-19"0"-156,-17-18 93,18 1-93</inkml:trace>
  <inkml:trace contextRef="#ctx0" brushRef="#br1" timeOffset="619018.157">7867 11024 0,'18'-17'78,"-1"17"-62,-17 35 0,0-17-16,0 17 15,0 0 1,0-17-16,0-1 16,0 1-16,0 17 15,0-17 1,0 0-1,0-1-15</inkml:trace>
  <inkml:trace contextRef="#ctx0" brushRef="#br1" timeOffset="619737.6133">8008 11165 0,'18'-17'0,"-1"17"46,-17-36 1,0 19-31,0-1 0,0 1-1,0 34 173,0 18-173,0 1-15,0-1 16,0-17 0,0-1-1,0 1 79</inkml:trace>
  <inkml:trace contextRef="#ctx0" brushRef="#br1" timeOffset="620186.4969">8484 10830 0,'18'-17'16,"0"17"-1,-1 0-15,1-18 16,17 18-1,-17 0-15,17 0 16,-17 0-16,17 0 16,-17 0-16,-1 0 15,19 0-15,-19 0 16,1 0-16,-1 0 16,1 0-16,-18 18 78</inkml:trace>
  <inkml:trace contextRef="#ctx0" brushRef="#br1" timeOffset="620712.2888">8555 10989 0,'35'0'63,"-17"0"-63,17 0 15,-17 0-15,17 0 16,0 0-16,1 0 16,-19 0-16,1 0 15,-1 0-15,1 0 32,0 0-32,-1 0 15</inkml:trace>
  <inkml:trace contextRef="#ctx0" brushRef="#br1" timeOffset="621745.2476">9260 10724 0,'0'-17'0,"-17"17"78,17 35-78,0 18 16,0 0-16,0 0 15,0-36 1,0 1 0,0 0-16,0-1 15,17-17 1,19 18-1,-36 0 1,17-1 0,1-17-16,0 0 15,-1 18 1,1-18-16,0 0 16,17 0-1,-18 0 1,1 0-16,17 0 15,-17 0-15,-18-18 16,0 1 0,0-1-1,0 0 1,0 1-16,0-1 31,0 0-31,0 1 31,0-1-31,0-17 16,-18 35 0,18-18-16,-17 18 15,-1-17 1,0 17-16,18-18 16,-17 18-1,-1 0 1,1-18-1,-1 18 1,18-17 0,-18 17 15,1 0-31,17-18 0,-18 0 94</inkml:trace>
  <inkml:trace contextRef="#ctx0" brushRef="#br1" timeOffset="646769.4444">4427 12559 0,'-17'0'109,"-1"0"-93,0 0 15,18 18-15,-17-18-1,-1 17 1,1-17-16,17 18 16,-18-1-16,0 1 15,1 17 1,17 1-1,0-19 1,-18 19 0,0-19-16,18 18 15,0-17 17,18 0-1,0-18-31,-1 0 15,1 0 1,0 17-16,-1 1 16,1-18-1,-1 0-15,1 18 16,0-18-16,-1 0 16,1 0-1,0 0-15,-1 0 16,1 0-16,0 0 15,-1 0-15,1 0 16,-1 0 0,1 0-1,0 0 17</inkml:trace>
  <inkml:trace contextRef="#ctx0" brushRef="#br1" timeOffset="649353.9177">4886 12541 0,'0'-17'94,"-18"17"-63,1 0-15,-1 0-16,0 0 31,1 17 16,17 1-31,0 17-16,0-17 15,0 17 17,0-17-17,0-1 1,35 19 0,-17-36-1,35 35-15,-36-17 16,19-1-1,-19-17 1,1 0 0,-1 0-16,1 18 62,-18-1-31,-35 1 1,17-18-17,1 0-15,-19 0 16,19 0-16,-19 0 16,19 0-1,-1 0-15,0 35 47</inkml:trace>
  <inkml:trace contextRef="#ctx0" brushRef="#br1" timeOffset="650362.4449">5309 12418 0,'0'-18'31,"18"18"-31,0 0 16,35 18-16,-1 17 15,-52-17 1,18-18-16,-18 17 16,18 1-16,-18 0 15,0-1 32,0 1-16,-18 0-15,-17-1 0,0 1-16,-1-1 31,1-17-15,0 18-16,17-18 46,0 0-14,1 0-32,-1 18 15,0-1 1,18 1 31,0 0-47,0-1 15,18 1 1,-18 0-16,35-1 16,18 1-16,-53-1 15,18 1-15,17 0 16,-17-1 0,0-17-1,17 0-15,0 0 31,-17 0-15,-1 0 0,1 18-1,0-18-15,-1 18 32,1-18-32</inkml:trace>
  <inkml:trace contextRef="#ctx0" brushRef="#br1" timeOffset="651081.5234">5909 12594 0,'18'0'0,"17"0"15,-17 0-15,17 0 32,-18 0-32,19 0 15,-19 0 1,1 0-16,0-17 16,-1-1-16,19-17 15,-19 17-15,1 0 16,35-35-16,17 18 15,-17-18-15,-17 18 16,-36 17-16,35 1 16,-18-1-1,1 0 1,17-17 0</inkml:trace>
  <inkml:trace contextRef="#ctx0" brushRef="#br1" timeOffset="652728.8555">4392 12188 0,'0'18'16,"35"-18"-16,-17 18 16,17-1-1,-17-17-15,0 18 16,17-18-16,18 18 16,-36-18-16,54 0 15,-36 0-15,0 17 16,1-17-16,17 0 15,0 18-15,-18-18 16,-17 0-16,34 0 16,-16 0-16,-19 0 15,19 0-15,34 0 16,-52-18-16,17 1 16,-17 17-16,35 0 15,-18 0-15,-35-18 16,53 0-16,-35 18 15,-1 0-15,18-17 16,-17 17 0,0 0 15,-1 0-15,19-18-1</inkml:trace>
  <inkml:trace contextRef="#ctx0" brushRef="#br1" timeOffset="654633.8086">7056 11871 0,'0'18'79,"17"-18"-79,1 0 15,17 35 1,-17-35-16,-1 18 15,1-18 1,0 17 0,-1 1-16,1-18 15,0 0 1,-1 17-16,1-17 16,-1 0-1,1 0 1,0 0-16,-1 0 15,1 0 17</inkml:trace>
  <inkml:trace contextRef="#ctx0" brushRef="#br1" timeOffset="655280.9894">7408 11836 0,'0'17'47,"0"19"-31,0-1-16,0-17 15,-17 17-15,17-18 16,-18 1 0,0 0-16,1 17 15,-1 0 16,0-17-15,1 0 0,-18-1-1,35 1 1,-36-18-16,36 17 16,-17-17-16,-36 18 15,53 0 1,-18-18-16,0 0 15,1 0 1,-1 0-16,1 17 16</inkml:trace>
  <inkml:trace contextRef="#ctx0" brushRef="#br1" timeOffset="656850.1436">7549 12065 0,'0'-18'16,"18"18"30,-18 18 48,0 17-78,0-17-1,0 17-15,-18-17 16,18-1 0,-17 1-16,-1-18 15,1 18 17,-1-18-17,0 0 1,36 17 124,17-17-124,0 0 15,-17 0-31,17 18 16,-17-18 0,0 0-1,-1 0-15,1 0 16,0 18 31</inkml:trace>
  <inkml:trace contextRef="#ctx0" brushRef="#br1" timeOffset="657850.2969">8079 11977 0,'0'-18'16,"17"18"15,1 0-15,0 0 0,-1 0-1,1 0-15,-1 0 16,1 0-1,0 0 1,-1 0-16,1 0 16,0 0-1,-1 0-15,1 0 16</inkml:trace>
  <inkml:trace contextRef="#ctx0" brushRef="#br1" timeOffset="658368.474">8096 12136 0,'18'0'47,"17"0"-31,-17 0-1,17 0 1,-17 0 0,17 0-16,-17 0 31,-1 0 16</inkml:trace>
  <inkml:trace contextRef="#ctx0" brushRef="#br1" timeOffset="659211.2921">8696 11977 0,'-18'0'47,"1"0"-31,-1 17 15,18 19-31,0-1 16,0 0-1,0-17 1,0 0 0,0-1-16,18-17 31,-18 18-31,17-18 16,1 0-1,0 0-15,-1 0 31,1 0 1,0 0-32,17 0 15,-18 0 1,-17-35 0,18 17-1,-18 0 1,0 1-16,0-1 15,0 0 1,0 1-16,0-1 16,0 0-1,0 1 1,0-1-16,0 1 16,-18 17-1,-17 0 48,18 0-48</inkml:trace>
  <inkml:trace contextRef="#ctx0" brushRef="#br1" timeOffset="660178.703">6191 12629 0,'-17'0'16,"34"0"-1,-17 18 1,18 0-16,17-18 0,0 17 16,1 19-1,-1-19-15,0 19 16,1 16-16,-19-34 16,1 17-16,35 1 15,-53-19-15,17 1 16,19 0-1,-19-1-15,1-17 16,-18 18-16,18-18 31</inkml:trace>
  <inkml:trace contextRef="#ctx0" brushRef="#br1" timeOffset="661008.449">6985 12929 0,'18'0'63,"-1"0"-32,1 0-31,0 0 16,-1 0-1,1 18-15,-1-18 32,1 0-17,0 18 1,-18-1 140,0 1-140,-18 0-1,18 17-15,-35-18 16,17 19 0,1 17 15</inkml:trace>
  <inkml:trace contextRef="#ctx0" brushRef="#br1" timeOffset="661721.4809">7091 13018 0,'0'-18'47,"-18"18"-31,1 0-16,-1 0 16,0 18-16,-17 17 15,0 0-15,35 18 16,-53 0-16,35-18 15,1 18 1,-1-35-16,18-1 16,0 1-1,-18-18 1,18 18 0</inkml:trace>
  <inkml:trace contextRef="#ctx0" brushRef="#br1" timeOffset="662304.2548">7108 13018 0,'0'0'0,"18"0"32,0 0-17,-1 17-15,-17 18 16,0 18-16,0 0 16,0-35-16,36 0 15,-36 17-15,0-18 16,0 1-16,17 17 15,-17-17 1,0 0 0,18-1-1,-18 1 79</inkml:trace>
  <inkml:trace contextRef="#ctx0" brushRef="#br1" timeOffset="662816.8595">6914 13247 0,'53'0'63,"-17"0"-48,-19 0-15,19 0 16,-19 17-16,1-17 16,17 0-1,-17 0 1,17 0 62,-35 18-62</inkml:trace>
  <inkml:trace contextRef="#ctx0" brushRef="#br1" timeOffset="663316.1565">7567 13247 0,'0'17'62,"0"1"-46,0 17-16,-18-17 15,18 17-15,0-17 16,0 0 0,0-1-1,0 1 79</inkml:trace>
  <inkml:trace contextRef="#ctx0" brushRef="#br1" timeOffset="663825.757">7691 13264 0,'0'36'93,"0"-1"-93,-18 18 16,18-35-16,0 17 16,0-18-1,-18 19 1</inkml:trace>
  <inkml:trace contextRef="#ctx0" brushRef="#br1" timeOffset="664265.9277">8079 13141 0,'0'0'0,"17"-18"0,19 18 31,-19-17-31,1 17 16,17 0-1,-17 0-15,-1 0 16,1 0-16,0 0 15,-1 0-15,1 0 16,0 0 0</inkml:trace>
  <inkml:trace contextRef="#ctx0" brushRef="#br1" timeOffset="664721.9061">8096 13247 0,'0'17'31,"18"-17"-15,0 0-16,-1 0 16,1 18-1,17 0-15,-17-18 16,17 0 0,-17 0-1,-1 0-15,1 0 16</inkml:trace>
  <inkml:trace contextRef="#ctx0" brushRef="#br1" timeOffset="665553.924">8625 13282 0,'18'-18'32,"0"1"14,-1-1-46,19-17 16,-19 0 0,1 17-16,-18 0 15,35-17-15,-35 0 16,0 0 0,0 17-1,0 0 1,0-17-1,0 70 126,0 36-141,0-18 16,0 0-16,0 0 15,0-36 1,0 1-16,0-1 16,0 1-16,0 0 15,0-1-15,0 1 16,0 0-1,0-1 17,0 1-17,0 0 1,0-1 15,0 18 0</inkml:trace>
  <inkml:trace contextRef="#ctx0" brushRef="#br1" timeOffset="666024.6186">8590 13458 0,'18'0'31,"35"0"-16,-36 18-15,19 0 16,-19-18-16,1 0 16,17 0-16,-17 0 15,-1 0-15,1 0 16,0 0-16,17 0 16,-17 0-16,17 0 15,-17 0 1,17 0-16,-18 0 62</inkml:trace>
  <inkml:trace contextRef="#ctx0" brushRef="#br1" timeOffset="692041.5462">27428 14781 0,'18'0'141,"0"0"-126,17 0-15,0 0 16,1 0 0,16 0-16,-34 0 15,0 0-15,-1 0 16,19 0-16,-19 0 15,1 0-15,17 0 16,-17 0-16,0 0 16,17 0-16,0 0 15,0 0-15,18 0 16,-17 0 0,-19 0-1,18 0 1,-17 0-16,0 0 15,-1 0 1,1 0 15</inkml:trace>
  <inkml:trace contextRef="#ctx0" brushRef="#br1" timeOffset="692897.3004">28187 14499 0,'-18'0'47,"18"18"-47,0 52 15,0-34 1,0-1-16,0 18 15,0 35-15,0-35 16,0 0-16,0-18 16,0-17-16,0-1 15,0 1-15,0 0 16,0-1 15,0 19-15,0-19-1,-17 1 1,17 0-16</inkml:trace>
  <inkml:trace contextRef="#ctx0" brushRef="#br1" timeOffset="693905.5776">28152 14534 0,'17'0'32,"19"0"-17,-19 0 1,19 0-16,-19 0 15,18 18-15,1-18 16,17 35-16,-36-17 16,19 17-16,-1-17 15,0 17-15,18-17 16,-18 17 0,-17-35-16,17 35 15,-17-17 1,-1-18-16,1 18 15,0-18 1,-1 17 0,-17 1 31,-17 0-16,-19-1-16,19 1-15,-36 17 16,18-35-16,-1 53 16,19-53-16,-19 18 15,1-1-15,18 1 16,-1 0-16,0-18 16,1 0-16,-1 0 31,18 17-31,-18-17 15,1 18-15,-1 0 32,0-18-17,1 17 17</inkml:trace>
  <inkml:trace contextRef="#ctx0" brushRef="#br1" timeOffset="694944.92">28892 14711 0,'-35'0'31,"18"0"0,-1 0-15,-17 0-1,-1 17 1,19-17 0,17 18-1,0 0 1,0 17-1,0-17 1,0-1 0,0 1-16,0 0 31,17 17-31,1-35 16,0 17-1,-1-17 1,-17 18-1,18-18 1,0 0 0,-1 0 109,1-18-110,-18 1-15,0-1 16,17 1-16,1-19 16,-18 19-16,0-1 15,0 0 1,0 1-1,0-1 1,0 0-16,0 1 31,0-1-15,-18 1 0,18-1 15,0 0 16</inkml:trace>
  <inkml:trace contextRef="#ctx0" brushRef="#br1" timeOffset="696090.2629">28963 14834 0,'0'0'0,"18"0"0,-1-17 15,1 17-15,17-36 16,18 36 0,-35-17-1,17-1-15,0 0 16,-17 18-1,0 0-15,-1 0 16,19 0 0,-36-17-16,17 17 15,1 0-15,-1 0 16,1 0-16,0 0 16,17-18-1,-17 18 16,-1 0 32</inkml:trace>
  <inkml:trace contextRef="#ctx0" brushRef="#br1" timeOffset="704385.625">27182 12841 0,'-36'18'93,"1"35"-93,17-18 16,-17-17-16,35-1 16,0 1-1,-18 17 1,1-17 0,17-1-1,-18-17 1,18 18-16,0 0 15,0-1 32</inkml:trace>
  <inkml:trace contextRef="#ctx0" brushRef="#br1" timeOffset="704986.5379">27058 12841 0,'35'0'16,"1"0"0,-19 35-1,1 1 1,0-19-16,-1 19 15,-17-1-15,18-35 16,-1 35-16,-17-17 16,0 17-1,18-35 1,-18 18 0,0-1-16,18 1 15,-18 0 16,0 17-15,-36-35 47</inkml:trace>
  <inkml:trace contextRef="#ctx0" brushRef="#br1" timeOffset="705410.5109">27023 13106 0,'0'-18'0,"17"18"16,1 0 0,17 0-16,1 0 15,-19 0 1,1 0-1,0 0 1,17 0-16,-18 0 16,1 0-1,0 0-15,-1 18 32</inkml:trace>
  <inkml:trace contextRef="#ctx0" brushRef="#br1" timeOffset="705943.6928">27411 13053 0,'17'0'16,"-17"17"15,0 36-31,0-17 15,0-19-15,0 19 16,0-19-16,0 36 16,0-35-1,0-1-15,0 1 32</inkml:trace>
  <inkml:trace contextRef="#ctx0" brushRef="#br1" timeOffset="706799.4063">27693 13106 0,'0'53'63,"0"-36"-48,-18 54-15,1-54 16,17 36-16,0-17 15,0-19 1,0 19-16,0-19 16,0 1-1,0-1 1,0 1 46,0 0-62,0-1 16</inkml:trace>
  <inkml:trace contextRef="#ctx0" brushRef="#br1" timeOffset="708431.6354">27958 12947 0,'0'18'63,"17"-18"-48,-17 17-15,36-17 16,-1 0-16,18 0 15,-53 18-15,53-18 16,-36 0-16,19 18 16,-1-18-16,0 0 15,-17 0-15,35 0 16,-36 0-16,19 0 16,-19 0-16,19 0 15,-19 0 1,18 0-1,-17 0-15,0 0 16,-1 0-16,1 0 16,0 0 15,-1 0-15,1 0-1,17 0 1,-17 0-1</inkml:trace>
  <inkml:trace contextRef="#ctx0" brushRef="#br1" timeOffset="709185.3768">28681 12718 0,'0'17'63,"0"36"-63,0-35 15,0-1-15,0 19 16,0-19 0,0 19-16,0-1 15,17 0-15,-17-17 32,0 17-32,0 0 31,18-35-31,-18 18 15,0 0 1,0-1-16,0 1 16,0 0-1,0-1 1,0 1-16,0 0 16,0-1-1,0 1 1</inkml:trace>
  <inkml:trace contextRef="#ctx0" brushRef="#br1" timeOffset="710304.893">28716 12753 0,'18'0'63,"17"0"-48,0 18-15,-17-1 16,17 1-16,-17-1 16,35 19-16,-18-1 15,-17-17-15,17 17 16,0-17-16,1-1 16,-19 1-16,1 0 15,17-1-15,-17-17 16,17 35-16,-17-35 15,-1 0 32,1 18 63,-36-18-110,1 18 15,-1-18-15,18 17 16,-18-17-16,1 0 16,-1 0-16,0 0 15,18 18-15,-35 0 31,18-1 16</inkml:trace>
  <inkml:trace contextRef="#ctx0" brushRef="#br1" timeOffset="711106.4326">29369 12982 0,'-18'0'31,"0"0"-15,1 0-16,-1 0 47,1 0 15,17 18-62,0 0 16,0 17-16,0 0 16,17-35-1,-17 18 1,53-18-16,-35 17 15,-1 1 1,1-18 0,0 0-16,-1 0 15,1 0 17,0 0 14,-1 0-46,1-18 16,-18 1 0,0-1-1,0-17 1,0 0 0,0 17-1,0-17 1,0 17 15,-18 18-15,-17 0-1,17 0 1,-17 0-16,0 18 16</inkml:trace>
  <inkml:trace contextRef="#ctx0" brushRef="#br1" timeOffset="711895.8275">29122 13282 0,'-18'0'15,"1"0"17,-1 0-17,0 0 17,-17 0-17,17 0-15,1 0 16,-19 0-16,1 0 15,0 0-15,17 0 16,-17 0 0,17 0-16,1 0 15,-1 0 1,0 0-16,1 0 16,-1 0-1,0 0 1</inkml:trace>
  <inkml:trace contextRef="#ctx0" brushRef="#br1" timeOffset="713025.4234">29563 13123 0,'0'-17'16,"0"-1"-16,17 18 15,19 0 1,-19 0 0,36 0-1,-17 0-15,16 0 16,-16 0-16,-19 18 16,19-18-16,-1 0 15,0 0-15,-17 0 16,17 0-16,0 0 15,-17 35-15,0-35 32,-1 0 61</inkml:trace>
  <inkml:trace contextRef="#ctx0" brushRef="#br1" timeOffset="713932.826">29404 14746 0,'35'-18'0,"-17"1"15,0 17 1,-1-18 0,1 18-1,0 0 1,17 0-1,0 0-15,0 0 16,18 0 0,-35-17-16,35 17 15,-18 0-15,18 0 16,0 0-16,-35 0 16,34 0-16,-16 0 15,-19 0-15,36 0 16,-17 0-16,-1 0 15,-18 0-15,19 0 16,-19 0-16,19 0 16,-19 0-1,19 0 1</inkml:trace>
  <inkml:trace contextRef="#ctx0" brushRef="#br1" timeOffset="715025.4402">30480 12894 0,'0'18'16,"0"35"0,0 0-1,0 52-15,0-34 16,0 17-16,0-17 15,0-1-15,0 18 16,18-17-16,-18-1 16,17 72-16,-17-72 15,0 36-15,0-35 16,0-19-16,0 1 16,0-17-16,0 17 15,0-36-15,0 19 16,0-1-16,0 18 15,0-18-15,0-17 16,0 35-16,0-18 16,0-18-16,0 36 15,0-35-15,0 17 16,0 18 0,0-18-16,0 1 15,0-19-15,0 19 16,-17 17-16,17-18 15,-18 0-15,18-17 16,0-1-16,0 19 16,0-19-1</inkml:trace>
  <inkml:trace contextRef="#ctx0" brushRef="#br1" timeOffset="716466.0466">30533 12841 0,'18'-18'16,"-1"18"-1,18 0 17,-17 0-32,35 0 15,0 0-15,18 18 16,-36 17-16,0 1 15,18-1-15,-18 0 16,1-17-16,-1 17 16,0-35-16,0 53 15,-17-35-15,35 17 16,-18-17-16,-17 17 16,-1 0-16,36 18 15,-53-18-15,53 36 16,-35-18-16,-18 0 15,18 0-15,34 35 16,-34-35-16,-18-18 16,53 18-1,-53-18-15,18 1 16,-18 16-16,0 1 16,0-17-16,0 17 15,0-18-15,0 0 16,0 0-16,0-17 15,0 35-15,0 0 16,0-35-16,-18 34 16,0-16-1,-17 17-15,17-18 16,1-17 0,-18 17-16,17-18 15,0-17-15,-17 18 16,17 0-16,-17-1 15,0 1 1,0 17-16,-1-17 16,19 0-16,-19-18 15,19 17-15,-19 18 16,1-35-16,-18 0 16,36 36-16,-1-36 15,-35 17-15,0 1 16,36 0-1,-1-18-15,-17 17 16,-1 1-16,19-18 16,-36 18-1,35-1-15,0-17 16,1 18 0,-1-18-16,-17 17 15,17 1 16,36-18 16,52-18-31</inkml:trace>
  <inkml:trace contextRef="#ctx0" brushRef="#br1" timeOffset="717401.5442">31679 13882 0,'-17'0'31,"-1"0"-31,1 0 16,-1 0 15,0 35-15,18 0 0,0-17-1,0 0-15,0 17 16,0-17-16,0 17 15,0-18 1,0 1 0,0 0-1,18-18 1,0 17-16,17-17 16,-18 0-1,19 0 1,-19 0-16,1 0 15,0 0 1,-1 0-16,19 0 16,-19 0-1,-17-17 1,0-19 0,0 19-1,0-1 1,0 1-16,0-1 15,0 0 1,0 1 0,0-1-16,0 0 15,-17 18 1,-1 0 15,0 0-15</inkml:trace>
  <inkml:trace contextRef="#ctx0" brushRef="#br1" timeOffset="717807.4637">31944 14076 0,'18'0'0,"-1"0"16,1 0-16,0 0 15,17-18-15,0 18 16,18 0-16,0-17 16,-35 17-16,52 0 15,1-18-15,17 0 16,-18 18-16,1-35 16,0 35-16,-19-18 15,-34 18-15</inkml:trace>
  <inkml:trace contextRef="#ctx0" brushRef="#br1" timeOffset="718856.5186">30004 13053 0,'17'0'16,"19"0"-1,-19 0 1,19 0-1,-1 0-15,-18 0 16,1 0 0,17 0-16,1 0 0,-1 0 15,-17 0 17,17 0-1,-17 0 0,17 0 16</inkml:trace>
  <inkml:trace contextRef="#ctx0" brushRef="#br1" timeOffset="722642.1172">32456 13264 0,'-18'0'125,"0"0"-109,1 0-16,-19 0 31,19 0-15,-1 0 0,0 0-1,1 0 1,-1 0-1,1 18 17,-1-18-17,18 18 1,0 17 0,0-17-16,0-1 15,0 1-15,0 17 16,0-17-16,0-1 15,0 1-15,0 0 16,0 17 0,0-17-1,18-18 1,-1 17 0,1-17-16,-1 0 15,1 18-15,0-18 16,-1 0-16,36 0 15,0 0-15,-53 18 16,18-18-16,17 0 16,-17 0-16,-1 0 15,1 0-15</inkml:trace>
  <inkml:trace contextRef="#ctx0" brushRef="#br1" timeOffset="723769.2534">32791 13335 0,'0'-18'47,"-18"18"-31,0 0 62,1 0-31,17 18-32,0 0-15,0 17 16,0 0-1,0-17 1,0 17 0,0-17-1,0-1 1,35-17-16,-35 18 16,18-18-1,-18 18 1,17-18-16,1 0 15,0 17 17,-1 1 30,-17 0-46,-17-1 31,-19 1-32,19-18 32,-1 17-47,0-17 16,1 0 15</inkml:trace>
  <inkml:trace contextRef="#ctx0" brushRef="#br1" timeOffset="724497.0053">33055 13441 0,'0'17'125,"0"19"-110,0-19-15,0 19 16,0-1 0,0-17-16,0 17 15,0-18 1,0 1 0,0 0-1,0-1 16</inkml:trace>
  <inkml:trace contextRef="#ctx0" brushRef="#br1" timeOffset="725425.8352">32209 13070 0,'17'0'31,"19"0"-15,16 0 0,-34 0-16,35 0 15,-35 0-15,35 0 16,-36 0-16,18 0 15,18 0-15,-35 0 16,0 0-16,17 0 16,-17 0-16,17 0 15,-18 0 1,19 0 15,-19 0 16</inkml:trace>
  <inkml:trace contextRef="#ctx0" brushRef="#br1" timeOffset="746465.5769">32685 13935 0,'17'0'62,"1"0"-46,17 17-1,-17-17-15,17 0 16,-17 18-16,0-18 16,-1 0-1,1 18 1,0-18-1,17 17-15,-18-17 32,1 0-17,0 0-15</inkml:trace>
  <inkml:trace contextRef="#ctx0" brushRef="#br1" timeOffset="751392.3759">29492 14764 0,'18'17'140,"0"36"-124,-18-17-16,17 34 16,-17-35-16,0 18 15,18-17-15,-18 17 16,0-18 0,17-18-16,-17 36 15,0-35-15,0 0 16,0-1-16,0 1 15,0 0-15,0-1 16,0 1-16,0-1 16,0 19-16,0-19 15,0 19 1,0-19 0,0 19-16,0-19 15,0 19-15,0-19 16,0 18-16,0-17 15,0 17 1,0-17 0,0 17-1,0-17-15,0 0 16,0-1-16,0 1 16,0 17-16,0-17 15,0-1-15,0 1 16,-17 0-1,17 17 1,0 0-16,0 0 16,0-17-1,-18 35 1,18-35 0,-17 17-1,17-17-15,-18 17 16,0 0-1,18-17 1,0 17 15,0-17 1</inkml:trace>
  <inkml:trace contextRef="#ctx0" brushRef="#br1" timeOffset="758585.6346">29545 16351 0,'35'0'31,"-17"0"-15,17 0-1,-17 0 1,17 18 0,-17-18-1,17 0 1,-17 0-16,-1 0 15,1 0-15,17 0 16,1 0-16,-19 0 16,1 0-16,0 18 15,-1-18-15,1 0 16,-1 0-16,1 17 16,17-17-16,-17 0 31,17 0-16,1 18-15,-19-18 16,1 0-16,-1 0 16,19 17-16,-19-17 15,19 0-15,-1 0 16,0 0-16,18 0 16,-18 0-1,1 0 1,-1 0-16,0 0 15,-17 0 1,0 0 0,-1 0-1,1 0 1,-1 0 15</inkml:trace>
  <inkml:trace contextRef="#ctx0" brushRef="#br1" timeOffset="759857.5137">30709 16104 0,'0'18'94,"0"52"-79,0-17-15,0 0 16,0-17-16,0 17 16,0-1-16,0-16 15,0 17-15,0-18 16,0-17-16,0 34 15,0-34-15,0 35 16,0 0-16,0-35 16,0 17-16,0 0 15,0-17-15,0 17 16,0 0 0,0-17-16,0 0 15,0 17-15,0 18 16,0-18-1,-17 0 1,17 1-16,-18-19 16,18 1-16,0 17 15,0-17-15,-18 17 16,18-17-16,0 17 16,-17 0-1,-1-35-15,18 18 16,0 17-16,0 0 15,-18-17-15,18 17 16,0-17 0</inkml:trace>
  <inkml:trace contextRef="#ctx0" brushRef="#br1" timeOffset="761393.8979">30780 16210 0,'18'0'0,"-1"0"16,1 0-1,-1 0 1,1 0-16,0 0 16,-1 0-16,19 0 31,-19 0-15,1 0-1,17 0 1,-17 0-1,17 18-15,-17 17 16,-1-35-16,36 35 16,-35-17-16,17 17 15,0-17-15,-17 17 16,17-17-16,-17 17 16,0-35-16,17 35 15,-17-17-15,-1 0 16,1-1-16,-1 1 15,1 0-15,0-1 16,-18 1-16,17-18 16,1 35-16,0 0 15,-1-17-15,1 35 16,-18-35-16,18 17 16,-18-17-16,0 17 15,0-18-15,0 1 16,17 17-16,-17 1 15,0-19-15,0 1 16,0 0 0,0-1-1,0 18-15,0 1 16,0-19 0,-35 19-1,17-19 1,1 1-16,-1 0 15,0-18-15,1 0 16,-19 35-16,19 0 16,-1-17-16,1-1 15,-1-17-15,-17 18 16,-1 17-16,19-35 16,-19 18-16,-16 17 15,34-35-15,0 18 16,1-18-16,-19 0 15,19 17-15,-36 19 16,35-36-16,-17 0 16,17 17-16,-17-17 15,17 18-15,-17 0 16,0-1-16,0-17 16,-18 18-1,17 17 1,1-35-1,0 0 1,-1 0-16,19 0 31</inkml:trace>
  <inkml:trace contextRef="#ctx0" brushRef="#br1" timeOffset="762434.293">31768 16898 0,'0'-18'32,"-18"18"-17,0 0-15,1 0 16,-19 0-16,19 18 16,-36 0-16,35 17 15,-17 0 1,17-35-1,18 18-15,0 0 16,0-1 0,0 1-1,0-1 1,0 1 0,18-18-1,0 18-15,-1-18 16,1 0-1,17 17-15,-17-17 16,-1 0 0,1 0-1,0 0 17,17 0-32,-35-17 15,18 17 1,-1-36-16,19 36 15,-19-35-15,1 18 16,-18-1-16,17-17 16,-17 17-1,0 0 1,0 1-16,0-1 16,0-17-1,0 17 1,-17 18-16,-1 0 31</inkml:trace>
  <inkml:trace contextRef="#ctx0" brushRef="#br1" timeOffset="762986.2888">32050 17022 0,'35'0'15,"-17"0"1,-1 0-16,19 0 16,17 17-16,-18-17 15,18 0-15,0 0 16,35 0-16,0 0 15,18 0-15,-36 0 16,19 0-16,-19 0 16,1 0-16,-1 0 15,19 0-15,-19 0 16,1 0-16,-1 0 16,-17 0-16,-18 0 15,-17 0-15</inkml:trace>
  <inkml:trace contextRef="#ctx0" brushRef="#br1" timeOffset="763810.7646">32508 16122 0,'0'-18'46,"0"1"-30,-17 17-16,-1 0 31,18-18-15,-17 18 0,-36 0-1,35 18 1,-17 17-1,35-17 1,0-1 0,0 1-16,0-1 31,0 1-31,0 0 16,0-1-1,0 1 1,0 0-16,35-1 31,-17 1-15,17 0-16,-17-1 15,17-17 1,-18 0 0,1 18-1,0-18 1,-1 0-1,1 18 1,0-18-16,-1 0 16</inkml:trace>
  <inkml:trace contextRef="#ctx0" brushRef="#br1" timeOffset="764641.0719">32949 16016 0,'-17'0'63,"-1"0"-32,1 0-15,-1 35-1,18-17 1,0 0-1,0-1-15,0 19 16,18-1 0,-1-35-16,-17 17 15,18 19-15,17-1 16,-35-17 0,18-1-16,-1 1 15,-17 0 1,18-18-16,-18 17 31,0 1 32,-18 0-48,1-18 1,-1 17-1,-17-17 32</inkml:trace>
  <inkml:trace contextRef="#ctx0" brushRef="#br1" timeOffset="765754.5767">33320 15981 0,'35'0'63,"-35"35"-48,18 18 1,-18-35-16,0-1 16,0 19-1,0-19 1,0 18-1,0 1-15,0-19 32,-35 1-32,35 0 15,-18-1 1,18 1 0,-18 0-16,1-18 15,-1 17 1,18 1 62,0 0-78,18-18 16,-1 17-1,1-17 1,0 0-16,-18 18 15,35-18-15,-18 0 16,19 17 0,-19-17-1,19 0-15,-19 0 16,36 0-16,-35 0 16,17 18-1,-17-18 1,17 0-1,-17 0 1</inkml:trace>
  <inkml:trace contextRef="#ctx0" brushRef="#br1" timeOffset="772528.0036">28046 13035 0,'0'35'484,"0"-17"-453,0 0-31,0-1 16,0 1 0,0 0-1,0-1 1,0 1 0,0 0-1,0-1 1,0 18-1,0-17 1,0 17 0,0 1-1,0-19-15,0 1 16,0 0-16,0 17 16,0 0-1,0-17 1,0 17-16,0-17 15,0 17 1,0-17-16,0 17 16,0-18-1,0 19 1,0-19-16,0 1 16,0 0-16,0-1 15,0 1 1,0 0-1,0-1-15,0 1 16,0 17 0,0-17-16,0 17 15,0-17-15,0-1 16,0 19 0,0-19-16,0 1 15,0 0-15,0 17 16,0-18-16,0 19 15,0-19-15,0 1 16,0 35-16,0-18 16,0-17-1,-18 35 1,18-36 0,0 1-16,0 0 15,-17-1-15,17 19 16,0-19-1,0 19 1,0-19 0,-18 18-1,18 1 1,0-1-16,0 0 16,-18 1-1,18 16 1,-17-34-16,17 17 15,0-17-15,-18 35 16,18-35 0,-18 17-16,18 0 15,-17-17-15,17-1 16,-18-17-16,18 36 16,0-19-16,0 1 15,0 0 1,0-1-16,0 19 15,0-19-15,0 18 16,-18-17-16,18 0 16,0 35-16,-17-53 15,17 17-15,0 1 16,-18 0 0,18 17-16,0 0 15,-17 0-15,17 1 16,-36 17-1,36-36-15,0 1 16,-17 17-16,17-17 16,0 17-1,0-17-15,0-1 16,0 19-16,0-19 16,0 19-1,-36-1-15,36-18 0,0 19 16,-17-1-16,17 0 15,0-17-15,0 0 16,0-1-16,0 1 16,0-1-16,-18-17 15,18 18-15,0 17 16,-18 1 0,18-19-1,0 1 1,0 35-1,-17-36-15,17 1 0,0 0 16,-18 17 0,18 0-16,0 1 15,0-19 1,0 19 0,0-19-1,0 18 1,0-17-16,0 17 15,0-17 17,0 17-17,0-17 1,0 17 0,0 0-1,0 1-15,0-19 16,0 1-1,0 0-15,0-1 16,0 1-16,-35 17 16,35 18-1,0-18 1,0-17-16,-18 17 16,18-17-1,0 0 16,0-1-15,0 1-16,0 0 31,0-1-15,0 1 15,18-18 110,17 0-126,-17 17-15,-1-17 16,36 0-16,-17 0 16,-19 0-16,36 0 15,-35 0-15,35 0 16,-18 0-16,0 0 16,1 0-1,-1 0-15,0 0 16,-17 0-16,17 0 15,0 0-15,18 0 16,0 18-16,-35 0 16,35-18-16,17 0 15,-34 17-15,16 1 16,1-18-16,-17 0 16,-1 0-16,0 0 15,-17 0-15,52 18 16,-34-1-16,-1-17 15,18 0-15,0 18 16,0-18-16,-36 0 16,54 0-16,-18 18 15,0-18-15,35 35 16,-53-35-16,36 17 16,-1-17-16,1 0 15,-36 0-15,53 18 16,-70-18-16,35 0 15,17 35-15,-34-35 16,-1 0-16,18 0 16,0 0-1,-36 0-15,19 0 16,-1 0-16,0 0 16,18 0-16,-35 0 15,35 0-15,-18 0 16,18 0-16,-18 0 15,1 0-15,-1 0 16,-18 0-16,19 0 16,-19 0 31,19 0 15,-19 0 32,1 0-63,0 0-15,-1 0-1,1 0 32,-1 0-31,1 0-1</inkml:trace>
  <inkml:trace contextRef="#ctx0" brushRef="#br1" timeOffset="774375.805">27675 12859 0,'18'0'78,"0"0"-78,17 17 16,0-17-1,-17 18 1,0-18-16,-1 0 15,1 0 1,-18 18-16,17-18 16,1 0-16,0 0 31,-1 0-15,1 0-1,0 0 48,17 0-32,-17 17-15</inkml:trace>
  <inkml:trace contextRef="#ctx0" brushRef="#br1" timeOffset="781713.7138">32403 15681 0,'0'0'0,"17"0"0,36 0 16,-35 0-16,17 0 16,18 0-16,-18 0 15,1 0-15,16 0 16,-16 0-16,17 0 15,-18 0 1,-17 0-16,-1 0 16,19-18-16,-19-17 15,1 35 1,-1 0 0,19 0-1,-19 0-15,1 0 16,0 0-1,-1 0-15,1 0 16,0 0 0,-1 0-16,1-18 15,-1 18-15,1 0 16,0 0-16,-1 0 16,1 0-16,0 0 15,-1 0-15,1 0 16,0 0-16,17 0 15,-17 0-15,-1 0 16,18 0-16,-17 0 31</inkml:trace>
  <inkml:trace contextRef="#ctx0" brushRef="#br1" timeOffset="792080.942">19403 3422 0,'17'0'63,"1"-18"-32,0 18-15,-18-17-1,17 17 1,1 0 0,0 0 31,-1 0-16,1-18 0,0 18 16,-1 0-47,1 0 16,-1 0-1,1 0-15,-18 18 31,0-1-15,18-17 0,-18 36-16,17-19 15,-17 1 17,0-1-17,0 1 1,0 0-16,0-1 15,0 1 1,-17-18 0,-1 35-16,0-17 31,1-18-15,-1 18-1,18-1 1,-17-17-1,-1 0 1,18 18 0,-35-18-1,17 0 1,0 18 0,1-1-1,-1-17 1,0 18 124,36 17-124,17 0 0,18 1-16,-35-19 15,0-17-15,34 18 16,-34 0-16,0-18 16,-1 0-16,1 0 15,0 0-15,17 0 16,-17 0-16,17 17 15,-18-17-15,1 0 16,0 0 0,-1 0-16,1 0 15,0 0 17</inkml:trace>
  <inkml:trace contextRef="#ctx0" brushRef="#br1" timeOffset="861682.302">8308 12700 0,'-18'0'94,"1"0"-94,-1 0 15,-17 0-15,-1 18 16,1 17-16,18-35 15,-36 18-15,35-18 16,0 17 0,-17 1-16,0-1 15,0 1 1,-1-18-16,1 35 16,0-35-1,-18 18-15,17-18 16,1 0-1,0 0-15,-18 18 16,0-18 0,35 0-16,-17 0 15,18 0-15,-19 0 16,19 0 0,-1 0-16,0 0 15,1 0-15,-36 0 16,35 0-16,-35 0 15,36 0 1,-19 0-16,-17 0 16,36 0-1,-1 0 1,0 0-16,1 0 16,-18 0-1,17 0 1,0 0-1,1 0-15,-1 0 16,0 0-16,1 0 16,-1 0-1,0 0-15,1 0 16,-1 0-16,-17 0 16,17 0-1,-17 0 1,17 0-1,-17 0-15,17 17 16,-17 1-16,18 17 16,-54 1-16,53-19 15,1-17-15,-1 35 16,18-17-16,-18 0 16,1-1-16,17 1 15,0 0-15,0-1 16,0 1-16,0 0 15,0 17-15,0 0 16,0-17-16,0 17 16,0-17-16,17 35 15,19-36 1,-36 1-16,53 35 16,-18-53-16,-17 17 15,34 19-15,-34-36 16,17 17-16,-17 1 15,35 0-15,-18-1 16,0 1-16,-17-18 16,53 17-16,-36-17 15,0 0-15,18 0 16,0 0-16,-35 18 16,35-18-16,-1 18 15,1-18-15,-17 0 16,17 0-16,17 17 15,-17-17-15,18 0 16,17 0-16,-18 0 16,1 0-16,-18 0 15,17 0-15,-34 0 16,17 0-16,17 0 16,-17 0-16,0 0 15,18 0 1,-36 0-16,35 0 15,19 0-15,-19-17 16,-17-1-16,0 0 16,0 18-16,-18-35 15,18 35-15,-35-17 16,35 17-16,0-18 16,-18 18-16,18-53 15,-18 53-15,0-18 16,54-35-16,-72 53 15,18-17-15,1-18 16,-1 17 0,0 0-16,-17 18 0,0-35 15,-1 35 1,-17-18-16,35 1 16,-35-1-16,36 0 15,-36 1-15,0-1 16,0-35-16,0 0 15,0 18-15,0 0 16,0 17-16,0-35 16,-18 18-16,18 0 15,-18-1-15,18 19 16,-35-1-16,18 0 31,-19-17-31,19 0 31,-19 35-31,1 0 16,17-18 0,1 18-16,-18-17 15,-1-19-15,1 36 16,35-17-16,-53-1 16,35 0-16,-17 1 15,17 17 1,-17 0-1,18 0-15,-1 0 16,0 0 0,1 0-16,-1 0 15,-17 0 1,17 0 0,0 0-16,1 0 15,-1 0 1,1 0-16,-1 0 15,0 0 1,1 17-16,-1-17 16,0 0-16,1 0 31,-1 0-15,0 18 15,1-18-16,-1 0-15,0 0 16,1 35 0</inkml:trace>
  <inkml:trace contextRef="#ctx0" brushRef="#br1" timeOffset="914273.418">22454 12682 0,'0'-35'141,"0"17"-141,0-17 15,0 18-15,0-1 16,18-17-16,-18-1 16,0 19-1,0-1-15,18 18 16,-18-18-16,0 36 140,0 17-124,0 1-16,0 17 16,0-36-16,0 1 15,0 17-15,0-17 16,0 17-16,0 0 16,0-17-1,0 0 1,0-1-16,0 1 15,0-1-15,0 1 16,0 0 0</inkml:trace>
  <inkml:trace contextRef="#ctx0" brushRef="#br1" timeOffset="915343.0288">22737 12488 0,'0'-17'110,"17"17"-79,1 0-31,17 35 16,-17-35-16,-1 35 15,-17-17-15,18-18 16,-18 18-16,0-1 15,0 1 1,0-1 0,-18-17-1,1 0-15,-19 36 16,19-36 0,-1 0-16,1 0 15,17 17 63,0 1-31,17-18-31,18 0-1,-35 18-15,18-18 16,17 17 0,-17 1 31,-18 0-32,0-1 1,0 1-1,0-1 1,0 1 0,-35 17-1,17-17 1,0-18 0,-17 0-16,18 0 31</inkml:trace>
  <inkml:trace contextRef="#ctx0" brushRef="#br1" timeOffset="916457.0521">23283 12506 0,'0'18'78,"0"35"-78,0-18 16,0 0-16,0 0 16,0 1-16,18-1 15,-18-17-15,18-18 16,-1 17-16,1 1 16,-18-1-16,18 1 15,-18 0 79,-36-18-94,1 0 16,17 0-16,-17 0 15,17 0-15,-34 0 16,34 0 46,18-18-30,0 0-17,18-17-15,-18 18 16,17 17-16,-17-18 15,18 0-15,-1 18 16,-17-17 0,0-1 15,18 18-15,-18-35 15,18 17-16,-18 0 17,17-17-17,-17 0 1,18 17 0</inkml:trace>
  <inkml:trace contextRef="#ctx0" brushRef="#br1" timeOffset="917386.0798">21537 12524 0,'0'17'46,"0"1"-30,0 35-16,-18 17 16,18-34-16,-17-1 15,17 0-15,0-17 16,0-1 15,0 1-31,0 0 63,17-18-32,1 0-31,0 0 16,-1 0-16,19 0 15,-19 0-15,1 0 16,0 0-16,17 0 15,-35-18 1,17 18-16,1 0 16,0 0 46,-18-18-62,17 18 16</inkml:trace>
  <inkml:trace contextRef="#ctx0" brushRef="#br1" timeOffset="918161.0374">21943 12524 0,'0'-18'78,"-18"18"-63,-17 0 1,17 35-16,-17-17 16,35 0-16,0-1 15,0 1 1,0-1-1,0 19 1,18-36 0,-1 17-16,19-17 15,-1 0-15,-18 36 16,1-36-16,17 0 16,-17 17-1,-18 19 79,-18-19-78,-17-17-1,17 18 1,1-1-1,-1-17-15,-17 0 16,17 0 0,1 0-16,-1 0 15,0 0 1,-35 0-16,36 0 16,-36 0-1,53-17 1</inkml:trace>
  <inkml:trace contextRef="#ctx0" brushRef="#br1" timeOffset="919719.9065">24712 13529 0,'18'0'47,"-1"0"-31,19 0-1,-19 0 1,19 0 0,-19 0-1,18 0 1,-17 0 0,17 0-1,-17 0 1,17 0-1,-17 0 1,17 0 15,-17 0-15,17 0 0,-17 0-1,17 0 16,-17 0-15,17 0 0,-17 0-1,17 0 1,-17 0 0,-1 0 15,1 0-16,-1 0-15,1 0 16,0 0 0</inkml:trace>
  <inkml:trace contextRef="#ctx0" brushRef="#br1" timeOffset="920834.0095">25488 13511 0,'0'-17'63,"0"-1"-47,-17 18-16,-1 0 62,0 0-31,-17 0 16,17 0 0,18 18-16,-17-1-31,17 1 32,0 0-17,17-1 16,1 1-15,17 0 31,-17-18 0,17 0 15,-35-18-46,0 0 15,0 1-31,0-1 16,0 0 31,0 1-16,-17 17 0,17 17 172,0 1-203</inkml:trace>
  <inkml:trace contextRef="#ctx0" brushRef="#br1" timeOffset="927225.1434">24959 12700 0,'35'0'46,"1"0"-30,16 0 0,-34 0-1,17 0-15,1 0 16,-1 0-16,0 0 16,-17 0-16,0 0 15,17 0-15,-18 0 16,1 0-16,0 0 15,-1 0 1,1 0 0,0 0-16,17 0 31,-17 0 0</inkml:trace>
  <inkml:trace contextRef="#ctx0" brushRef="#br1" timeOffset="928153.2289">25188 13670 0,'18'0'16,"17"0"15,-17 0-16,0-18 1,-1 18-16,1 0 31,17 0-15,-17 0 0,-1 0-1,1 0 1,0 0 15</inkml:trace>
  <inkml:trace contextRef="#ctx0" brushRef="#br1" timeOffset="938479.5526">30162 14393 0,'18'-17'94,"0"-1"-79,-1-17 1,1 17 15,-18-17-15,18 17-16,-1-35 15,-17 36-15,18-19 16,-18 1-16,0 0 16,18 0-1,-18 70 173,0 18-188,0-36 15,0 19-15,0-19 16,0 19-16,0-19 16,0 1-1,0 0 32,0-1-31,0 18-1,0 1 1,-18-36-16,18 17 16,0 1-16,0 0 31,0-1-31</inkml:trace>
  <inkml:trace contextRef="#ctx0" brushRef="#br1" timeOffset="942672.7782">30004 12718 0,'0'0'0,"0"-18"16,17 18 0,1 0-16,-18-18 15,18 18-15,-1 0 16,1-17 0,0-1-1,17 18 1,-35-18 31,35 1-32,-35-1 1,0 71 203,0 0-204,-18-35 1,18-1-16,0 1 16,0 0-16,0-1 15,0 1-15,-17-1 16,17 1-1,0 0 1,0-1-16</inkml:trace>
  <inkml:trace contextRef="#ctx0" brushRef="#br1" timeOffset="992929.411">20849 13741 0,'-17'-18'16,"-1"18"15,0 0-15,1 0 15,-1 0-15,0 18-1,1-18 1,-1 0 0,-17 17-1,35 1 1,-18-18-16,18 18 16,-35-18-1,17 35 16,1-35-15,-1 0 15,0 18-31,1-18 16,-1 0 15,0 17-15,18 1-1,-17-18 1,-1 0 0,18 17-16,-18-17 31,1 0-31,-1 0 16,1 36-16,-19-36 15,19 17 1,-1-17-1,18 18 1,-18-18 15</inkml:trace>
  <inkml:trace contextRef="#ctx0" brushRef="#br1" timeOffset="993921.4137">20726 14376 0,'-36'0'47,"19"0"-32,-1 17 1,1-17-1,-1 18-15,0-18 32,-17 18-32,17-18 15,1 0 17,-19 17-32,1 19 31,0-36-16,17 0 1,18 17 0</inkml:trace>
  <inkml:trace contextRef="#ctx0" brushRef="#br1" timeOffset="994895.5244">20690 15134 0,'0'18'31,"-17"-18"-31,-1 0 16,1 0-1,-1 17-15,-17 1 16,-1 0 0,19-1-1,-19-17-15,19 0 16,-19 18 0,36 0-16,-17-18 15,-1 0-15,1 17 16,-1-17-1,0 0 1,-17 18 0,35 0-1</inkml:trace>
  <inkml:trace contextRef="#ctx0" brushRef="#br1" timeOffset="996281.6637">20338 13988 0,'0'-18'94,"-36"36"-78,36 17-16,0 0 15,0 0-15,0-17 16,0 35-16,0 0 16,0-35-16,-17 35 15,17-1-15,0-34 16,0 17-16,0 18 16,0-17-16,0-19 15,0 36-15,0-18 16,0 18-1,0-17-15,0 16 16,-18-52 0,18 36-16,0-1 15,0 0-15,0-17 16,0 17 0,0-17-16,0 17 15,0 0-15,0 1 16,0-19-16,0 1 15,0 17-15,0-17 32,0 0-17,0-1 17,-18 1-17,18-1-15,-17 19 16,-1-36-1,18 17-15,0 1 32,-17 17-1,17-17-15,-18 0-1,18-1 1,-18 1-1,18 17 1,0-17 0,-17-1-1,17 1-15,0 0 16,-18-18-16</inkml:trace>
  <inkml:trace contextRef="#ctx0" brushRef="#br1" timeOffset="998801.3177">4392 3863 0,'-18'0'31,"1"0"-15,-1 0 15,1 18-15,-1-18-16,0 0 15,1 17-15,-1-17 16,-17 35-16,-18-17 16,18 0-1,-1 17-15,19-17 16,-19-18 0,36 17-1,-17 1-15,-1-18 16,0 18-16,1-1 31,-1 1-31,0 0 16</inkml:trace>
  <inkml:trace contextRef="#ctx0" brushRef="#br1" timeOffset="1.00029E6">4233 4145 0,'0'18'16,"18"-18"-1,0 0 17,-1 0-32,1 0 15,0 0 1,-1 0-16,1 0 15,35 0 1,-18 0 0,-17 0-16,17-18 15,0 18 1,18-17-16,-18 17 31,-17 0-31,17 0 16,1-18-1,-19 18-15,1 0 32,-1 0-32,1 0 15,0-18 1,-1 18 0,1 0-16,0 0 15,17 0 1,-17 0-1,17 0 1,0 0 0,-17 0-16,-1 0 15,1 0 1,0 0-16,-1 0 16,1 0-16,0 0 15,-1 0 1,19 0-1,-19 0-15,1 0 16,-36 0 109</inkml:trace>
  <inkml:trace contextRef="#ctx0" brushRef="#br1" timeOffset="1.00171E6">4269 4163 0,'-36'17'31,"19"-17"1,-1 0-17,18 18-15,-18-18 16,1 18-16,-1-18 15,-17 0 1,17 35 0,1-35-16,-19 18 15,1 17 1,17-17 0,1-1-1</inkml:trace>
  <inkml:trace contextRef="#ctx0" brushRef="#br1" timeOffset="1.00245E6">4392 4533 0,'-18'0'16,"1"0"0,-1 0-1,1 18-15,-1-1 16,0-17-1,1 18-15,-1-18 16,-17 18-16,17-18 16,0 0-16,-17 0 15,18 0-15,-19 35 16,1-35 0,17 18 30</inkml:trace>
  <inkml:trace contextRef="#ctx0" brushRef="#br1" timeOffset="1.00334E6">3898 4128 0,'0'17'31,"0"1"-15,0-1-16,0 1 15,0 17 32,0-17-31,0 17-16,0 1 16,0-19-16,0 1 15,0-1-15,0 19 16,0-19-16,0 1 15,0 17-15,0 1 16,0-19 0,0 1-16,0-1 15,0 1 1,0 0 0,0-1-16,0 1 15,0 0 1,0-1-16,0 1 15,18 17 17</inkml:trace>
  <inkml:trace contextRef="#ctx0" brushRef="#br1" timeOffset="1.00721E6">3916 4727 0,'-18'18'78,"-17"-18"-62,35 17-16,-18-17 15,-17 0-15,17 0 16,-35 0-16,18 0 15,0 0-15,-18 0 16,-18 0-16,18 0 16,1 0-16,-19 36 15,36-36-15,-18 0 16,35 0-16,-35 0 16,36 17-16,-19-17 15,19 0-15,-19 18 16,19-18-16,-36 0 15,35 0-15,-35 18 16,18-18-16,0 0 16,-18 17-16,18-17 15,-18 18-15,0-18 16,-18 18-16,18-18 16,0 17-16,18 1 15,-18 0-15,0-1 16,18-17-16,-18 18 15,18-1-15,17 1 16,-17-18-16,0 18 16,35-1-1,-36-17 1,19 0 15,17 18 32,0 0-48,0-1-15,-18-17 16,18 18-16,0 0 16,-18-1-16,18 1 15,0 17 1,0-17-16,0-1 15,-17 36-15,-1-17 16,18 17-16,0-36 16,0 36-16,0-35 15,-18 35-15,1 0 16,17-18-16,-18 18 16,18 0-16,0-36 15,0 54-15,0-18 16,0 0-16,0 17 15,-17 18 1,-19 1-16,19-1 16,17 0-16,-18-17 15,18 52-15,0-17 16,0-18-16,0 0 16,0 0-16,0 54 15,0-72-15,0 36 16,0 17-16,0 1 15,0-54-15,0 19 16,0 34-16,0 1 16,0-1-16,0-17 15,0 17-15,0 1 16,0-36-16,0 35 16,0 36-16,0-53 15,0 35-15,0-35 16,0 35-16,0-17 15,0 17-15,0-18 16,0 18-16,18 36 16,-1-71-16,1 52 15,0-17-15,-18 1 16,35-19-16,-35 18 16,17-17-1,1 17-15,0-53 16,-18 18-16,35-36 15,-17 54-15,-1-18 16,-17 17-16,18 18 16,17-17-16,-17-1 15,-1 1-15,-17-54 16,18 18-16,0 18 16,-1 0-16,1-35 15,-18 52-15,0-35 16,18-17-16,-18 88 15,35-71-15,-35 18 16,18 17-16,17-70 16,0 0-16,-35 17 15,0-17-15,0 0 16,18-18-16,-18 1 16,0-19-1,17 1 95,1 17-95,35-17-15,-18-18 16,36 53-16,17-35 15,36-18-15,34 52 16,-87-34-16,17-18 16,35 18-16,1-18 15,17 0-15,-17 17 16,17-17-16,-53 0 16,53 0-16,0 0 15,35 0-15,-70 0 16,35 0-16,0 0 15,-17 0-15,-1 0 16,1 0-16,-54 0 16,19 0-16,-19 0 15,1 0-15,17 0 16,-17 0-16,17 0 16,-18 0-16,54 0 15,-36 0 1,18 36-16,0-36 15,-1 0-15,-34 0 16,35 0-16,-18 0 16,-17 0-16,70 0 15,-35 0-15,17 0 16,18 0-16,-35 0 16,17 0-16,-34 0 15,16 17-15,19-17 16,-1 18-16,-52-18 15,52 0-15,-17 18 16,0-18-16,-18 0 16,18 0-16,18 35 15,-36-18-15,18-17 16,-18 18-16,0-18 16,18 0-16,0 35 15,0-17-15,-18-18 16,35 18-16,-17-1 15,17 19-15,-52-19 16,52-17-16,-52 18 16,0-18-16,17 18 15,-18 17-15,36-35 16,-35 0 0,-1 0-16,54 17 15,-1-17-15,-17 0 16,35 0-16,-17 0 15,-19 0-15,37 0 16,-72 0-16,18 0 16,18 0-16,0 0 15,0 18-15,-36-18 16,1 0-16,52 35 16,-17-35-16,-18 0 15,36 0-15,-36 0 16,53 0-16,-35 0 15,-18 0-15,71 0 16,-53 18-16,35-18 16,-18 18-16,1-1 15,17-17-15,0 18 16,-70 0-16,35-1 16,17 1-16,-35-18 15,36 17-15,-18 19 16,17-36-16,-35 17 15,-17 1-15,35-18 16,-1 18-16,-16 17 16,16-17-1,19-18-15,-36 17 16,36-17-16,-19 35 16,19-17-16,-54-18 15,54 0-15,-36 0 16,18 18-16,-36-1 15,19-17-15,69 36 16,-87-19-16,0-17 16,-1 18-16,36 0 15,0-1-15,-36 1 16,1-1-16,35-17 16,-18 18-16,18-18 15,-36 0-15,18 35 16,-17-35-16,0 36 15,-1-36-15,36 0 16,-35 17-16,34 19 16,-34-36-16,-1 17 15,19-17-15,-19 18 16,1-18-16,-18 0 16,17 0-16,18 35 15,-35-35-15,18 0 16,-18 0-16,35 0 15,-35 0 1,17 0-16,-34 0 16,17 0-16,0 0 15,-36 0-15,19 0 16,-1 0-16,0 0 16,0 0-1,-17 0-15,17 0 16,1 0-1,-1 0-15,-18 0 16,1 0-16,0 0 16,17 0-16,-17 0 15,-1 0-15,19 0 16,-1 0-16,0 0 16,-17 0-1,17 0-15,-17 0 16,-1 0-1,19 0-15,-19 0 16,36 0-16,-18 0 16,-17 0-16,35 0 15,-18 0-15,-17 0 16,0 18 0,17-18-16,-18 0 15,1 0 1,0 0-16,-1 0 15,1 0-15,0 0 16,-1 0 0,1 0-1,17 0 1,-17 0 0,17 0-16,-17 0 15,-1 0 1,1 0-16,0 0 62,-1 0-46,1 0 15,0 0 0,-1 0-15,1 0 0,0 0 46,-1 0 141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6T10:54:4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15752 0,'18'-18'172,"17"0"-125,-35-17-47,18-18 16,0 35-16,-1 1 15,1-18-15,-18 17 16,35 0-16,-35 1 16,18-19-1,-1 19 1,1-19 0,0 36-16,-18-17 15,17 17-15,-17-18 16,18 0-1,0 18 110,-18 36-109,0 17-16,0-36 16,0 19-16,0-19 15,0 19-15,0-19 16,0 36-16,0 0 16,0-35 15,0-1-16,0 1-15,0 0 16,0 17 0,0-18-16,0 19 0,0-19 15,0 1-15,0 0 16,0-1 15,17-17 63</inkml:trace>
  <inkml:trace contextRef="#ctx0" brushRef="#br0" timeOffset="1120.7761">7726 15452 0,'35'0'47,"-17"17"-32,17 1 1,0 17-16,-35-17 16,36 0-16,-19 17 15,1-18-15,0 19 16,-1-36-16,-17 17 16,18-17-1,-1 18 79</inkml:trace>
  <inkml:trace contextRef="#ctx0" brushRef="#br0" timeOffset="1665.3789">8326 15328 0,'-18'0'31,"0"0"-15,-17 18-16,35-1 15,-18 1 1,1 17-16,-1-17 0,0 17 16,1-35-1,-1 36-15,-17-1 0,17-35 16,18 35 0,-17-17-16,-1-1 15,18 1-15,-18 0 16,1-1-1,17 1 95</inkml:trace>
  <inkml:trace contextRef="#ctx0" brushRef="#br0" timeOffset="2167.1333">8696 15434 0,'18'0'31,"-18"35"0,-18-17-15,0 17-16,-17 36 16,17-36-16,-35 36 15,36-36-15,-1 0 16,1 18-16,-1-53 15,18 18 79</inkml:trace>
  <inkml:trace contextRef="#ctx0" brushRef="#br0" timeOffset="2616.102">8502 15522 0,'18'0'15,"-1"0"1,1 0-1,-1 0-15,1 18 16,0 0-16,17 17 16,-17-35-16,-1 35 15,-17 0-15,18-17 16,0 0-16,-18-1 16,17 1-16,-17 0 31</inkml:trace>
  <inkml:trace contextRef="#ctx0" brushRef="#br0" timeOffset="3207.143">9225 15363 0,'0'18'47,"0"17"-32,0 18-15,0-35 16,0 17-16,0-17 15,0 17-15,0-17 16,0-1-16,18-17 16,-18 18-1,17 17 1,1-35 0,0 0-1,-1 0 1,1 0-1,0 0-15,17 18 0,-17-18 16,17 0 0,-18 0-1</inkml:trace>
  <inkml:trace contextRef="#ctx0" brushRef="#br0" timeOffset="3612.5295">9878 15575 0,'0'0'0,"17"0"15,19 0-15,-19 0 16,36 0-16,-35 0 16,52 0-16,-17 0 15,-35 0-15,0 0 16,17 0 0,0 0-1</inkml:trace>
  <inkml:trace contextRef="#ctx0" brushRef="#br0" timeOffset="4247.2305">10213 15469 0,'0'0'0,"18"0"0,-1 0 15,1 0-15,-1 0 16,19 0-16,-19 0 16,19 0-16,-19 0 15,36 36-15,-17-1 16,-19-35 0,-17 18-16,18-18 15,-1 35 1,1-35-16,-18 17 31,0 1 16,0 0-31,-18-1-1,1-17 1,-18 0-1,17 0-15,0 0 16</inkml:trace>
  <inkml:trace contextRef="#ctx0" brushRef="#br0" timeOffset="5015.2668">11571 15610 0,'18'-17'78,"-1"-18"-62,-17-1 0,0 19-16,18-19 15,0-52-15,-18 70 16,0-17-1,17 35-15,-17-17 16,18 17 62,-18 70-47,0-35-31,0 18 16,0 0-16,0 0 16,0-18-16,0 18 15,0 0 1,0 0-16,0-35 16,0 35-16,0-36 15,0 19-15,0-19 31</inkml:trace>
  <inkml:trace contextRef="#ctx0" brushRef="#br0" timeOffset="5792.5243">12330 15434 0,'0'18'31,"0"17"-15,0-17-16,0 17 15,0 0-15,0 0 16,0-17-16,0 0 16,0-1-16,0 1 15,17-18 110,1 0-109,17-18-1,0-35-15,-17 18 16,17 0-16,1 0 16,-1 17-16,-17 0 15,17 1-15,0-1 16,0 0-16,-17 1 16,0-1-16,17 0 15,0 1-15,0 17 16,-35-18-1,0 36 79,0 17-94,0 0 16</inkml:trace>
  <inkml:trace contextRef="#ctx0" brushRef="#br0" timeOffset="6686.6398">12594 15681 0,'0'-18'46,"18"18"-30,-1 36 0,1-19-16,-18 1 15,18 17-15,-18-17 16,17-1-16,1 19 31,0-19-15</inkml:trace>
  <inkml:trace contextRef="#ctx0" brushRef="#br0" timeOffset="8079.8907">13088 15593 0,'18'53'47,"-18"-18"-47,0 18 16,0-18-16,0 0 15,0 1-15,0-19 16,0 19-1,0-89 79,0 17-78,17 1-16,-17 0 15,0 0 1,18 17-16,0-17 16,-18-18-16,17 53 15,-17-18-15,0 1 16,18-1-16,0-17 16,-1 35-1,-17-18 1,18 18-1,-1-18-15,1 18 16,0 0 0,-1 0-1,1 0-15,17 0 16,-17 0 0,0 18-1,-1 0 1,-17-1-16,0 19 15,0-19-15,0 1 16,0 17-16,-17 0 16,-1-35-16,0 18 15,-17 17-15,17-17 32,36 0 171,0-18-188,-1 17 1,1 1 0,0-18-1,-18 17-15,17-17 16,-17 18-1,18 0 1,-18-1-16,0 1 47,0 17-16,-18-17 0,1-18-15,-19 0 15,19 0-15,-19 0 62</inkml:trace>
  <inkml:trace contextRef="#ctx0" brushRef="#br0" timeOffset="9382.9594">14482 15311 0,'0'17'79,"0"36"-64,0 0-15,0 0 16,-18 18-1,18-54-15,0 36 16,0-18-16,0 1 16,0-19-16,0 19 15,0-19-15,0 18 32,0-17-1,18-18 0</inkml:trace>
  <inkml:trace contextRef="#ctx0" brushRef="#br0" timeOffset="10245.4352">14905 15434 0,'-18'0'62,"-17"71"-46,35-36 15,0-17-31,0-1 0,0 18 16,0-17-1,0 17 1,35-35 125,-17 0-141,-1-35 15,19-18-15,-19 36 16,-17-1-16,0-17 16,18 35-16,-18-18 15,0 0 32,0 1-31,0-1 15,0 0 16,-18 18 31</inkml:trace>
  <inkml:trace contextRef="#ctx0" brushRef="#br0" timeOffset="10805.733">15293 15452 0,'18'17'62,"-18"19"-46,-36-1-16,36-17 16,-17 34-16,-1-34 15,18 0 16,-18-18 94</inkml:trace>
  <inkml:trace contextRef="#ctx0" brushRef="#br0" timeOffset="11301.8557">15169 15416 0,'18'0'16,"0"0"-1,-18 18 1,0 0-16,0 17 16,17-17-16,-17-1 15,18 19-15,-18-1 16,0 0-16,18-35 16,-18 18-16,17 17 15,-17-17 1,0-1-1</inkml:trace>
  <inkml:trace contextRef="#ctx0" brushRef="#br0" timeOffset="12375.1939">15646 15416 0,'17'-17'0,"-17"52"31,0 18-15,0-35-1,0 35-15,18-36 16,0 18-16,-1 1 16,1 17-16,-18-36 15,35 1 1,-35 0-16,0-1 16,18-17-1,-18 18 1,0-1 46,-18-17-30,-17 0-17,17 0-15,1 0 16,-1 0-16,0-17 15,1 17 1,17-18 31,0 1-31,0-1-1,0 0-15,0-17 16,17-18-1,1 53-15,-18-18 16,0 1-16,18-1 16,-1 18-1,-17-17 1,18 17 0,-18-18-16,0 0 15,0-17 1,0 17 15,0-17-15,0 17 31,0 1 15,-18 17-46,-17 0-16,17 17 31</inkml:trace>
  <inkml:trace contextRef="#ctx0" brushRef="#br0" timeOffset="13095.1001">16157 15487 0,'-17'35'62,"17"-17"-46,0 0-1,0 17-15,0-18 32,0 1-17,0 0-15,0-1 16,0 1 0,35 0 15,-18-18-16,1 0-15,17 0 16,-17 0 0,35 0-16,-35-18 31,-18 0-31,0 1 16,0-1-1,0 0-15,17 1 16,-17-1-1,0 1 1,0-1 15,0 0-15,-17 1-16,-1-19 16,-35-17-1,18 53-15,-36 0 16,1 0-16,-1 0 15,18 0-15,0 0 16,36 0-16,-19 0 16</inkml:trace>
  <inkml:trace contextRef="#ctx0" brushRef="#br0" timeOffset="13911.5073">16439 15487 0,'0'18'78,"0"-1"-78,0 1 16,0 0-16,0 17 16,0 0-1,0-17 1,0-1-1,0 1-15,0 0 16,18-18-16,-18 17 16,18 1-1,35-18-15,0 0 16,-18 0-16,18 0 16,-36 0-16,19 0 15,-19 0-15,1-18 16,-18 1-1,0-1 1,0-17 0,0-1-1,0 19 1,0-1-16,-18 18 16,1-17-16,-19-1 15,36 0-15,-35 1 31,17 17 48,1 0-64</inkml:trace>
  <inkml:trace contextRef="#ctx0" brushRef="#br0" timeOffset="14677.4934">17127 15522 0,'-17'0'16,"-1"0"0,-17 18-16,17 0 15,1-1-15,17 18 16,-36-17-16,36 0 16,0-1-1,0 1-15,0 0 16,18 17-16,-18-17 15,0-1 1,18 1-16,-1-1 16,1-17-1,-1 0 1,1 18 0,0-18-16,-1 0 15,1 0-15,0 0 16,17 0-16,0 0 15,0-35 1,-35 17 0,0 1-1,0-1 1,0 0 0,0 1-1,0-1-15,0 0 16,0 1-16,0-1 15,-17 0-15,17 1 16,-35 17 15,17 0 32</inkml:trace>
  <inkml:trace contextRef="#ctx0" brushRef="#br0" timeOffset="15256.6679">17745 15381 0,'17'0'16,"19"0"-16,-19 0 16,1 18-16,17 17 15,-17 18-15,-1-18 16,1 1-16,0-1 15,-18-18-15,0 19 16,0-19-16,0 19 16,0-19-1,0 1-15,0 17 16,0-17-16,-18-1 16,18 19-16,-35-19 15,35 1-15,-18-18 16,1 35-16,-1-35 15,0 18 1,-17 0 0,17-18-16,1 0 15,-19 17-15,1 1 16,0-1-16,-36 19 16</inkml:trace>
  <inkml:trace contextRef="#ctx0" brushRef="#br0" timeOffset="17310.7592">4904 15716 0,'0'18'219,"0"0"-219,0-1 15,0 1-15,0-1 16,17-17 15,19 18-15,-36 0 15,17-18-31,1 0 31,-1 17-15,1-17-1,0 0 1,-1 0-16,1 0 16,0 0-16,-1 0 15,1 0-15,0 0 16,-1 0-16,1 0 16,-1-35 15,-17 17 0,0 1-31,0-1 31,0 1-31,0-1 16,0 0 0,0 1 15,-17-1-16,-1 18 126,-17 0-125,17 0-16,-17 0 15,-18 0-15,35 18 16,1-18 46,17 17-46,-18-17-16,-17 18 16,17 0-16,1-18 31</inkml:trace>
  <inkml:trace contextRef="#ctx0" brushRef="#br0" timeOffset="18007.9033">5151 15734 0,'17'0'16,"1"0"-1,-18 35 1,0-17 0,0-1-16,0 1 15,0 0-15,0-1 16,17 36 0,1-53 15,-18 18 0,18-18 0,-1 0 32,1 0-32,0 0-15,-1 0 15,1 0-15</inkml:trace>
  <inkml:trace contextRef="#ctx0" brushRef="#br0" timeOffset="18622.3048">5592 15434 0,'17'0'0,"1"0"16,-1 18-1,19 17-15,-36 36 16,17-36-16,-17 18 16,18-18-16,0 18 15,-18-18-15,0 0 16,0 1-16,0-1 15,0-17 1,0-1-16,0 1 16,0 17-16,-18-17 15,0 17-15,-17 0 16,17 1 0,1-36 46,17 17-46,-35-17-1,17 0 1</inkml:trace>
  <inkml:trace contextRef="#ctx0" brushRef="#br0" timeOffset="20213.2291">5080 17180 0,'0'0'0,"18"0"15,-1 0 17,-17 36-17,0-1-15,0 18 16,0-36-16,18 1 16,-18 17-16,0 1 15,18-19 1,-18 1 15,17-18 16,18 0 78,-17 0-125,0-18 16,-1 1-1,1 17 1,0-18-1,-1 0-15,1 18 47,17 0 16,-35 18 93,0 0-140,-17-18-1,17 17 1,-18-17-16,0 18 31,1-18-15,-1 0-1,0 0 1,1 0-16,-1 0 16,0 0-1,1 0 48,-1 0-63</inkml:trace>
  <inkml:trace contextRef="#ctx0" brushRef="#br0" timeOffset="20894.4431">5644 17092 0,'18'0'0,"0"0"16,17 0-1,-17 35-15,17 54 16,-17-54-16,-18 18 16,17-36-16,-17 19 15,35 17-15,-17-36 16,-18 1-16,0-1 31,0 1-15,0 17-1,-18-17-15,18 0 16,-17-18-16,-18 35 16,35-17-1,-36-18-15,19 17 16,-1 1-16,-17 0 15</inkml:trace>
  <inkml:trace contextRef="#ctx0" brushRef="#br0" timeOffset="21808.9614">6791 17304 0,'18'-18'47,"-1"0"-47,1 18 31,-18-17-31,18-18 16,-1-18-16,1 17 15,-1-34-15,1 35 16,-18-1-16,18 19 15,-1-1-15,-17 71 141,0-35-125,0 17-16,0-18 15,0 19-15,0-1 16,0 0-16,0-17 16,0 17-16,0-17 15,0 17-15,0-17 16,0 17 62,36-35-16</inkml:trace>
  <inkml:trace contextRef="#ctx0" brushRef="#br0" timeOffset="22389.7339">7814 16916 0,'0'17'46,"-18"19"-30,1-1-16,-1 0 16,0 0-1,1-17-15,17 0 16,-18 17 0,1-17-1,-1-1 63</inkml:trace>
  <inkml:trace contextRef="#ctx0" brushRef="#br0" timeOffset="22896.3779">7620 16933 0,'18'0'16,"17"0"15,-17 18-16,-18 0 1,35 35-16,-18-18 16,1-18-1,17 19 1,-35-19 0,18 1 15,-18 0-16,0-1 1,18-17 0,-1 18 31,1-18-32</inkml:trace>
  <inkml:trace contextRef="#ctx0" brushRef="#br0" timeOffset="23519.7178">8449 16775 0,'0'35'16,"0"-17"-1,0 34-15,0 1 16,0-17-16,0-1 15,0-17 1,0 17-16,0-18 16,0 19-1,0-19 17,0 1-17,0 0 48,18-18-48,-1 0 1,1 0 0</inkml:trace>
  <inkml:trace contextRef="#ctx0" brushRef="#br0" timeOffset="24462.6517">8502 16828 0,'0'35'62,"0"18"-46,0-18-16,-18 18 16,18-35-1,-17-1-15,-1 1 16,18-1-16,0 1 15,0 0-15,0-1 32,0 1 61,-18-18-93</inkml:trace>
  <inkml:trace contextRef="#ctx0" brushRef="#br0" timeOffset="25688.4431">7497 16810 0,'17'0'32,"1"0"-17,-1 0-15,-17 18 16,0 34-1,18-34 1,0 35-16,-18-18 16,17 18-16,1-18 15,-18-17 1,0 0-16,18-18 16,-18 17-16,0 19 15,0-19 16,17 1-15,1-18 31,0-18 78,-1-35-125,18 36 16,-35-19-1,0-16-15,36-1 16,-19 0-16,1 17 15,0 19-15,-1-54 16,1 71 0,0-35-16,-18 17 93</inkml:trace>
  <inkml:trace contextRef="#ctx0" brushRef="#br0" timeOffset="26757.5809">8396 16863 0,'0'35'47,"0"-17"-32,0-1-15,18 36 31,-18-35-31,17 0 16,-17-1 0,18 1-16,-18-1 31,0 1 31</inkml:trace>
  <inkml:trace contextRef="#ctx0" brushRef="#br0" timeOffset="27342.0184">8802 16828 0,'-18'0'31,"1"0"-31,-19 17 16,19 1-1,-19 17-15,36-17 16,-17-1 0,-1 1-1,0 0 1,-35-1-16,36-17 15,-1 18-15,18 0 16,-35-1 0,-18 1-16,35-1 15</inkml:trace>
  <inkml:trace contextRef="#ctx0" brushRef="#br0" timeOffset="27989.0188">8678 16863 0,'18'0'15,"-18"17"-15,0 54 16,0-36-16,0 1 16,0 16-16,0-34 15,0 17-15,0-17 16,0 0-16,0-1 15,0 1 17,18-18 15,-1 0-16,-17 18-16,18-18 1,17 0 31,-17 0-31,-1 17-1</inkml:trace>
  <inkml:trace contextRef="#ctx0" brushRef="#br0" timeOffset="29031.2348">10530 16739 0,'0'18'31,"18"-18"-15,0 0-1,35 0-15,-36 0 16,19 0-16,-19 0 16,18 0-16,-17 0 15,0 0 1,17 0-16,0 0 16,-17 0-1,17 0 1,-17 0-16,-1 0 15</inkml:trace>
  <inkml:trace contextRef="#ctx0" brushRef="#br0" timeOffset="29681.0131">10901 16545 0,'0'-17'16,"0"-1"-16,17 18 31,1 0-31,0 0 16,-1 0-16,36 0 16,-35 35-1,0 1-15,-1-36 16,1 17-1,-18 18 1,0-17 15,0 0-31,0-1 16,0 1 0,0 17-1,0-17-15,-18 17 16,18-17-16,-35-18 15,0 18-15,17 17 16,-17-35-16,35 17 16,-18-17-1,0 0-15,1 18 16,-1-18 15,1 0 0</inkml:trace>
  <inkml:trace contextRef="#ctx0" brushRef="#br0" timeOffset="31964.9319">12012 16457 0,'-18'35'218,"1"-17"-202,-1 0 0,1-1 15,-1 1-31,0 0 16,1-18-1,-1 0 1,-17 0-16,17 0 15,0 0 1,1 0 31,17 17 15,0 18-30,17-35-1,1 18-31,0-18 16,-18 18-16,35-1 15,-17-17 1,-1 0-1,19 18 1,-19 0 31</inkml:trace>
  <inkml:trace contextRef="#ctx0" brushRef="#br0" timeOffset="32648.9256">11994 16439 0,'0'0'0,"0"-17"0,-17-1 47,-1-17 0,1 35-47,-1-18 15,-17 18-15,17-17 16,0-19-16,-17 36 15,17 0 1,1 0 15,-1 0-15,1 0 78,34 36-47,1-19-47,-1-17 15</inkml:trace>
  <inkml:trace contextRef="#ctx0" brushRef="#br0" timeOffset="33385.9655">12224 16387 0,'17'0'46,"-17"17"-46,0 36 16,0-18-16,0 1 16,0-19-1,0 1-15,0 0 16,36-36 125,-36 0-141,0-17 15,17 17-15,1 1 16,-18-1-16,18 0 31,-18 1-31,17 17 16,-17-18-1,0 36 126,0-1-141,-17 1 16</inkml:trace>
  <inkml:trace contextRef="#ctx0" brushRef="#br0" timeOffset="33802.8414">12294 16510 0,'18'0'62,"17"18"-62,-17 17 47,-1-17-31,1-18-1,-18 35 1,0-18 15,18-17-31,17 0 94,36 0-94</inkml:trace>
  <inkml:trace contextRef="#ctx0" brushRef="#br0" timeOffset="35102.7589">12947 16492 0,'-18'36'78,"18"17"-78,-17-18 16,17-18 15,0-34 79,0-1-110,0-17 15,0 0-15,0-1 16,17 19-16,1-19 16,-18 19-1,18-1 16,-1 18 94,1 0-93,-18 18-17,0-1 1,-18 1-16,18 0 16,0-1 15,0 1 109,18-18-124,0 0 0,17 0-16,0 0 15,-17 0 1,17 0 15,-17 18 16,-18-1-31,0 1-1,0 0-15,0 17 32,0-18-17,-18 1 1,18 0-1,-18-18 1,1 17-16,-1 1 16,0-18-1,1 0-15,-1 0 16,-35 0-16,0 0 16,-17 0-16,-1 0 15,18 0-15,36 0 16,-1 0-1</inkml:trace>
  <inkml:trace contextRef="#ctx0" brushRef="#br0" timeOffset="36230.7686">11730 17639 0,'35'0'16,"-17"0"15,-1-35-16,1-1 1,0 1-16,-1 0 16,-17 17-16,0-17 15,36-18-15,-19 35 16,-17-17 0,0 17-16,18 1 78,-18 70-16,0 0-46,0-18-16,0 18 15,0-18-15,0-17 16,0 17-16,0-17 16,0 17-16,0 0 15,0-17 17</inkml:trace>
  <inkml:trace contextRef="#ctx0" brushRef="#br0" timeOffset="37046.6083">12382 17462 0,'0'18'63,"0"0"-48,-17 17-15,17-17 16,-18 35 0,1-36-16,17 1 15,0 0 16,0-36 63,0-17-78,0-1-1,0 1-15,0 0 16,0 17 0,0 0-16,0 1 31,0-1-31,17 1 16,-17-1 15,18-17-31</inkml:trace>
  <inkml:trace contextRef="#ctx0" brushRef="#br0" timeOffset="37522.0516">12312 17533 0,'18'0'31,"-18"18"-15,35-18-16,-18 35 16,1-35 15,0 18-15,-18-1 15,17-17 47,19 0-62,-19 0-1</inkml:trace>
  <inkml:trace contextRef="#ctx0" brushRef="#br0" timeOffset="38816.6358">12929 17427 0,'0'35'63,"0"1"-63,0-19 15,0 19-15,0 17 16,-17-36-16,17 19 31,0-72 79,17-17-95,-17 0 1,0 36 0,0-36-16,0 18 15,0 17 1,36 0-16,-36-17 15,0 17 1,0-17 0,17 17-1,-17 36 157,0 0-156,0-1-16,0 19 15,-17-36 1,17 17-16,-18 1 31,36-18 157,-1 18-188,1-18 15,0 0 1,-1 0 0,-17 17-16,18-17 31,-1 18 0,-17-1 110,0 1-126</inkml:trace>
  <inkml:trace contextRef="#ctx0" brushRef="#br0" timeOffset="39694.9145">12947 17339 0,'0'0'0,"0"53"16,0-35-1,0 34-15,0-16 16,0-19-16,0 36 31,0-35-15,0 17-1,0-17 1,0 0 15</inkml:trace>
  <inkml:trace contextRef="#ctx0" brushRef="#br0" timeOffset="40951.1482">13018 17410 0,'17'-36'0,"-17"19"16,18 17 31,-1 0-16,1 0 63,-18 17-63,0 1-31,0 0 16,0-1-16,0 1 15,0-1-15,0 1 32,-18 17-17,1-35 1,17 18 0,17-18 140,19 0-156,17 0 15,-18-18-15,-17 18 16,17-17-16,-18 17 125,-17 17-78,-17 19-31,-1-19 15,18 1-16,-17-18-15,17 18 16,-18-1 0,0-17-1,1 18-15,-1-18 16,0 18-16,1-1 16,-1-17 15,18 18-16,-18-18 95,-17 0-79,0 0-31</inkml:trace>
  <inkml:trace contextRef="#ctx0" brushRef="#br0" timeOffset="42253.2018">12312 17304 0,'0'17'31,"0"19"-15,18-36 0,-1 35-1,-17-17-15,18-1 16,-1 18-1,-17-17 1,0 17-16,0-17 16,0 0-16,0-1 15,0 1-15,0 53 16,-17-54-16,17 1 16,0-1-1,-18 1 1,18-36 109,0-34-110,0 34-15,0 0 16,0-17 0,0 17-16,18 1 15,-1-1-15,-17-17 16,18 17 0,0 0-1,-1 1 1,1-1-1,0 1 1,-1-1 0,1 18-1,-18-18 32,18 18 16,-18 18-48,-18 0-15,-17 34 16</inkml:trace>
  <inkml:trace contextRef="#ctx0" brushRef="#br0" timeOffset="42742.9153">12453 17498 0,'-18'17'47,"36"19"0,0-19-32,-18 1 1,17 17 0,1-35-1,-18 18 1,18-18 0,-18 18-16,0 17 31</inkml:trace>
  <inkml:trace contextRef="#ctx0" brushRef="#br0" timeOffset="43549.7578">14446 16880 0,'0'18'62,"-53"88"-62,36-53 16,-19 35-16,1-17 16,35-19-16,0 1 15,0-17-15,0-1 16,0-17-16,0 17 16,0 0-16,0-17 15,0-1 1,0 1-1,35-18 95</inkml:trace>
  <inkml:trace contextRef="#ctx0" brushRef="#br0" timeOffset="44457.8855">14834 17110 0,'0'35'31,"0"0"-16,-17-17-15,17 17 16,0 0-16,0-17 16,0 0-1,0-1 1,17-17 78,19 0-79,-1 0 1,-35-35 0,17 35-16,-17-18 31,0 1-16,0-1 1,0 1 15,0-19-15,0 19 0,0-1-1,0 0 48,0 1-48</inkml:trace>
  <inkml:trace contextRef="#ctx0" brushRef="#br0" timeOffset="45080.7372">15311 17092 0,'-18'0'47,"0"0"-31,-17 35-16,17 1 16,1-1-16,-1 0 15,18-17-15,-18-18 16,18 17-16,-17 19 31,-1-19 94,-17-52-125</inkml:trace>
  <inkml:trace contextRef="#ctx0" brushRef="#br0" timeOffset="45528.9892">15134 17092 0,'0'0'0,"18"0"16,-1 18 15,1-1-31,-18 19 16,0-19-16,18 1 15,-1 0-15,-17-1 16,18 1-16,-18-1 16,18 1 46,-1-18 16</inkml:trace>
  <inkml:trace contextRef="#ctx0" brushRef="#br0" timeOffset="46189.7183">15505 16986 0,'17'0'31,"-17"18"-31,0 17 15,0 0-15,0 1 16,0-19 0,0 1-16,0 0 15,0-1 48,18-17 31,35 0-79,-36 0 1,1 0-16,0 0 15</inkml:trace>
  <inkml:trace contextRef="#ctx0" brushRef="#br0" timeOffset="46638.532">15769 17092 0,'18'-18'16,"-18"71"-1,0 18 1,0-53-16,0 34 16,0-16-16,0-1 15,0 0 1,0-17-16,0 0 16,0-1 77</inkml:trace>
  <inkml:trace contextRef="#ctx0" brushRef="#br0" timeOffset="47366.8287">16228 17198 0,'-18'0'46,"0"18"-46,18 17 16,0 0-16,0 0 16,0-17 15,0 0 0,0-1 0,18-17 1,35 0-32,-18 0 15,1 0-15,-1-35 16,-17 35-16,-1 0 16,1-18-16,-1 18 15,-17-17 1,0-1-1,0-17 1,0 17 15,0-17 1,0 17 61,-35 18-93</inkml:trace>
  <inkml:trace contextRef="#ctx0" brushRef="#br0" timeOffset="48149.7428">16616 17198 0,'0'18'63,"0"-1"-63,0 36 16,-18-18-16,1 1 15,17-1 16,17-17 32,18-18-63,1 0 16,-19 0-1,36 0-15,-35 0 16,0 0-1,-18-18 95,0 0-95,0-17 1,-18 17-16</inkml:trace>
  <inkml:trace contextRef="#ctx0" brushRef="#br0" timeOffset="49206.3162">17127 17304 0,'0'17'62,"0"19"-46,0-19-16,0 19 16,0-19-1,0 18 1,18-17 78,0-18-79,17 0 1,-17 0-16,-1 0 15,1 0 1,17-18 0,-35 1 31,0-1-16,0-17 0,0 17-15,0 1 31</inkml:trace>
  <inkml:trace contextRef="#ctx0" brushRef="#br0" timeOffset="50297.0085">17462 16969 0,'53'17'0,"-35"1"15,17 35 1,-35-36-16,71 19 16,-53-19-16,-1 19 15,1-19-15,-18 19 16,0-19-16,0 18 15,0-17-15,0 35 16,17-18-16,-17-17 16,0 0-16,0-1 15,0 18-15,0-17 16,0 17-16,0 18 16,0-35-16,0 0 15,0-1-15,0 19 16,0-1-1,0-18 1,0 19 0,-17-36 15,17 17-15,-35-17-1,17 0 1</inkml:trace>
  <inkml:trace contextRef="#ctx0" brushRef="#br0" timeOffset="51687.6036">17251 17304 0,'-18'-18'62,"1"0"-46,-1 18 62,-17 0-63,17 0 1,-17 0 0,17 0-1,-17 0 1</inkml:trace>
  <inkml:trace contextRef="#ctx0" brushRef="#br0" timeOffset="52221.9753">16775 17268 0,'0'-17'47,"0"-1"16,0 1-48</inkml:trace>
  <inkml:trace contextRef="#ctx0" brushRef="#br0" timeOffset="54183.1829">4075 15099 0,'0'-18'0,"0"54"63,0 34-48,0 18-15,0 89 16,0-89-16,0 53 16,0 0-16,0 18 15,0-36-15,17 1 16,-17-18-16,18-18 15,-18 53-15,0-53 16,0 18-16,0-53 16,0 0-16,0-18 15,0 18-15,0-35 16,0 17-16,0-17 16,0 17-1,0-18-15,0 19 16,0-19-1,0 19-15,0-19 16,0 19-16,0-19 16,0 36-16,0-18 15,0-17-15,0 17 16,0 1-16,0-1 16,0 0-16,0-17 15,0 17-15,0-17 16,-18 17-1</inkml:trace>
  <inkml:trace contextRef="#ctx0" brushRef="#br0" timeOffset="57552.0461">4322 15117 0,'0'0'0,"35"0"0,-18 0 15,36-18-15,18 18 16,-36 0 0,53 0-16,18 0 0,-18 0 15,36 0-15,17 0 16,-18 0-16,-17 0 16,35 0-16,36 0 15,-18 0-15,35 0 16,-18 0-16,0 0 15,1 0-15,-1 0 16,-17 0-16,-18 0 16,-18 0-16,-34 0 15,-1 0-15,0 0 16,-53 0-16,18 0 16,-17 0-16,-1 0 15,18 0-15,0 0 16,-18 0-16,18-18 15,-18 18-15,36 0 16,-18 0 0,-18-17-16,18 17 15,0 0-15,0 0 16,-18-18-16,35 18 16,-17 0-16,36 0 15,-1 0-15,35 0 16,-17-18-16,-18 18 15,0 0-15,1 0 16,-36 0-16,-1 0 16,1-17-16,-17 17 15,17 0-15,0 0 16,17 0-16,-17 0 16,35-18-16,-35 18 15,53-18-15,-53 18 16,17 0-16,1 0 15,35 0-15,-36 0 16,1 0-16,-18 0 16,17 0-16,-52 0 15,35 0-15,0 0 16,0 0-16,17 0 16,-34 0-1,17 0-15,-1 0 16,37 0-16,-36 0 15,35 0-15,18 0 16,17 0-16,-35 0 16,-17 0-16,-1 0 15,54 0-15,-54 0 16,71 0-16,-70 0 16,35 0-16,-53 0 15,17 0-15,-17 0 16,18 0-16,-36 0 15,18 0-15,-18 0 16,18 0-16,0 0 16,53 0-16,-36 0 15,36 0-15,-17 0 16,-1 0-16,35 0 16,1 0-16,17 0 15,-18 0-15,-35 0 16,-17 0-16,70 0 15,-17 0-15,-1 0 16,-52 0-16,-1 0 16,-35 0-1,18 0-15,-17 0 16,-1 0-16,0 0 16,-17 0-1,17 0-15,-17 0 16,17 0-16,-17 0 15,52 0-15,-17 0 16,35 0-16,-17 18 16,17-18-16,18 35 15,17-35-15,-34 0 16,16 0-16,37 0 16,-72 18-16,54 0 15,-36-18-15,18 17 16,-18-17-16,18 0 15,-36 0-15,1 0 16,-18 0-16,-18 0 16,18 0-16,-36 0 15,19 0-15,-19 0 16,1 0-16,0 0 16,-1 0-16,1 0 15,17 0-15,0 0 31,18 0-31,-17 0 0,34 0 16,1 0 0,17 0-16,-35 0 15,17 0-15,19 0 16,-19 0-16,1 0 16,-1 0-16,-17 0 15,0 0-15,0 0 16,0 0-16,0 0 15,-18 0-15,0 0 16,18 0-16,-17 0 16,-19 0-16,19 0 15,-19 0-15,1 0 16,-1-17-16,1 17 16,17-18-1,-17 18 1,0 0-16,35 0 15,-18 0-15,35 0 16,-17 0-16,0 0 16,18 0-16,-36 0 15,0 0-15,1 0 16,-1 0 0,0 0-16,1 0 31,-19 0-31,18 0 15,-17 0-15,0 0 16,-1 0-16,1 0 16,0 0-1,-1 0 1,1 0 15,17 0-15,-17 0-1,-1 0 1,-17 35 47,0 1-63,0-1 15,0-18-15,0 36 16,0 0-16,0-35 15,0 35-15,-17 17 16,17-34-16,0 17 16,0 0-1,0-18-15,-18 0 16,18 18-16,0 0 16,0-18-16,0 18 15,0 18-15,0-18 16,0 35-16,0-18 15,0 36-15,0 0 16,0-18-16,0-17 16,0-36-16,0 18 15,0-18-15,0-17 16,0 35-16,0-36 16,0 19-1,0-19-15,0 19 16,0-19-16,0 36 15,0-35-15,0 17 16,0 18-16,0 0 16,0 17-16,0 1 15,0-36-15,-17 36 16,-1-54-16,18 36 16,-18-35-16,18 0 15,-17-1-15,17 1 16,0 0-1,0-1 1,0 1 0,0-1-16,0 1 15,0 0 1,0-1 0,0 1-16,0 0 15,0-1 1,0 1-16,0 0 15,0-1-15,0 1 16,0 0-16,0-1 16,0 1-1,0-1-15,0 19 16,0-19 0,0 1-1,0 0 1,0-1 31,0 1 15,0 0-46,0-1-1</inkml:trace>
  <inkml:trace contextRef="#ctx0" brushRef="#br0" timeOffset="60461.2329">4110 17621 0,'-35'0'62,"35"36"-62,0 34 16,0 1-16,0-1 16,0 54-16,0-89 15,0 0-15,-18 1 16,18 16-16,0-16 16,0-1-16,0 0 15,0-17-15,0 17 16,0-17 46,18-18-15,-1 0-47,19 0 16,-1-18-1,0 1-15,0 17 16,-17 0-16,35 0 16,35-36-16,-53 36 15,36 0-15,52-17 16,-52 17-16,70-18 16,-53 18-16,36 0 15,52 0-15,-88 0 16,71 0-16,17 0 15,-70 0-15,35 0 16,36 0-16,-18 0 16,-1 0-16,19 0 15,-1 0-15,0 0 16,1 0-16,17 0 16,-35 0-16,-18 0 15,0 0-15,-18 0 16,18 0-16,-52 0 15,16 0-15,19 0 16,-18 0 0,17 0-16,1 0 15,-18 0-15,17 0 16,0 0-16,19 0 16,-1 0-16,-18 0 15,-17 0-15,35 0 16,-17 0-16,17 0 15,-18 0-15,18 0 16,-17 0-16,17 0 16,-53 0-16,36 0 15,-1 0-15,-35 0 16,0 0-16,18 0 16,-35 0-16,52 0 15,-35 0-15,18 0 16,-18 0-16,36 0 15,-36 0-15,36 0 16,-1 0-16,-17 0 16,70 0-16,-70 0 15,88 0-15,0 0 16,-35 0-16,0 0 16,35 0-1,-53 0-15,0 0 16,0 0-16,-53 0 15,18 0-15,-35 0 16,-1 0-16,18 0 16,1 0-16,-19 0 15,1 0-15,52 0 16,-17 0-16,0 0 16,35 0-16,-71 0 15,72 0-15,-19 18 16,1-1-16,17 1 15,-18 0-15,18 17 16,0-18-16,0-17 16,1 36-16,-37-36 15,1 0-15,-35 0 16,-1 0-16,-34 0 16,-1 0-16,18 0 15,-18 0-15,0 0 16,18 0-16,-35 0 15,53 0-15,-1 0 16,1 0-16,-1 0 16,54 0-16,-54 0 15,18-18 1,1 0-16,-19 1 16,-35 17-16,18-18 15,0 18-15,-17-17 16,-1 17-16,18 0 15,0-18-15,-18 18 16,0-18-16,0 18 16,1 0-16,-19 0 15,1-35 1,0 35-16,-1 0 16,1 0 15,17 0-16,-35-18-15,36 18 16,-19-17 0,1-1-16,-1 18 15,1 0 32,17-18-16,1 1-15,-36-1 0,35 1-16,-35-1 15,18 0-15,17-17 16,-35 17 0,0 1-1,0-1 1,0-17-16,0-1 15,0 19 1,0-18-16,0 17 16,0 0-1,0-17-15,0 17 32</inkml:trace>
  <inkml:trace contextRef="#ctx0" brushRef="#br0" timeOffset="69990.5732">24694 8149 0,'-17'0'32,"17"35"46,0 18-63,0-17-15,0-1 16,0-17-16,0 17 16,0-18-16,0 1 15,0 17-15,0-17 16,0 17-16,0-17 15,-18 35 1,18-18 0,0-17-1,0-1-15,0 1 16,0 0-16,0-1 16,0 36-16,0-35 31,0 0 31,18-18-15,-1-18 94,-17-17-141,18 17 15,17 0 1,-35 1-16,0-1 16,18-17-16,0 17 15,-1 18 32,-17-18-47,18 1 31,0 17 79,-1 0-1,-17 17-93,0 1-16,0 0 15,0 17-15,0-17 16,18-1-16,-18 19 16,0-19-1,0 19 1,0-19 15,0 18-15,0-17 15,-18-18 0,1 0-15,-1 0 0,0 0-1,-17 18 1,17-18-1,1 0 1,-19 0 0,19 0 15</inkml:trace>
  <inkml:trace contextRef="#ctx0" brushRef="#br0" timeOffset="71597.58">24906 7796 0,'-18'0'15,"1"0"1,-1 0-1,1 0 1,-19 18 0,19-18-1,-1 18-15,-17-1 16,17 1 0,0-18-16,1 0 15,-1 0 1,1 18-1,-1-18-15,0 17 16,-35 36 15,36-18-15,-36 54-16,35-36 16,-35-1-1,36 1-15,17-17 16,0-1-16,-18-17 15,0-1-15,18 1 16,0-1-16,0 1 16,0 0-16,0 17 15,0 0-15,0-17 16,-17 17-16,17-17 16,0 17-16,-18 0 15,18 18 1,0-17-16,0-19 15,-18 54-15,18-18 16,0-36-16,0 36 16,0-35-16,0 0 15,0 17-15,18 0 16,17-17 0,-35-1-16,18-17 15,0 53-15,17-17 16,-17-1-16,17-35 15,-18 35-15,1-35 16,17 18-16,1-1 16,-19-17-16,19 0 15,-1 0-15,-18 0 16,19 0 0,-1 0-16,-17 0 15,17 0 1,-17 0-16,-1 0 31,-17-17 32,35-18-63,-35 17 15,53-35-15,-53 35 16,18 1-16,0-36 15,-18 17 1,0 19-16,0-1 16,0-17-16,0 17 15,35-17-15,-17-18 16,-18 0-16,0 18 16,0-18-16,0 18 15,0 17 1,0 0-1,0-17 1,0 17 0,0-17-1,-18-18-15,0 18 16,18 0-16,-17-1 16,-1 1-16,18 0 15,-35-18-15,35 35 16,-36-35-16,36 36 15,0-18-15,-17-1 16,17 19-16,-18-1 16,18 0-16,0-17 15,-35 17-15,35-17 16,-18 0 0,18 17-16,-35 1 15,35-1-15,0 0 16,0 1-16,0-1 31,0 0-15,-18 18 15</inkml:trace>
  <inkml:trace contextRef="#ctx0" brushRef="#br0" timeOffset="98621.7518">20232 8255 0,'0'0'0,"-18"0"31,-17 0-15,17 18 31,1-1-32,-1-17 32,18 18-31,-18-18 31,1 0-32,-1 0 1,0 0 15,1 0-31,-1 0 16,0 0-1,1 0 1,-1 0 0,1 0-1,-1 0 1,0 0-16,1-18 31,-1 18-15,0 0 15,1 0 0,-1 0-15,0 0 31,1 0-16,-1 0-15,1-17-1,-36-1 1,17 0-1,19 18 1,-1-17 0,0 17-16,1-18 15,-1 18-15,1 0 16,-1 0 0,0 0-1,1 0 32,-1 0-47,0 0 31,1 0-15,-19 0 0,19 35-16,-18 36 15,17-36 1,0-17-16,1 52 15,-1-34-15,18-1 16,0 0 0,0-17-16,0-1 15,0 19 1,0-1-16,0-17 0,0 17 16,0-17-16,0 17 15,0-17-15,0-1 16,0 18-16,0-17 15,0 17-15,0 36 32,0-53-32,18 34 15,-18-34-15,17 17 16,1-17 0,0 0-1,-1-1 1,1 1-1,-1-18 1,1 35 0,17 1-1,1-19-15,-1 1 16,0-1-16,0 19 16,18-36-16,-35 17 15,17 1-15,18 0 16,-18-1-16,1 1 15,-1-18-15,0 18 16,1-18-16,16 17 16,-16-17-1,-1 0-15,0 0 16,18 0-16,-17 0 16,-19 0-16,36 0 15,-35 0-15,17 0 16,0 0-1,1 0-15,-19 0 16,18 0-16,-17-17 0,0-1 16,17 18-16,18-18 15,-18 1 1,1-1-16,-1 0 16,0 1-16,-17 17 15,-1-18-15,1-17 16,0 35-1,-1-18-15,1 1 16,0-1-16,-18 0 16,0-17-16,17 35 15,-17-35-15,0 17 16,0-35-16,0 35 16,0-34-1,0-1-15,0 35 16,0-17-16,0-1 15,0 1-15,0 18 16,0-36-16,0 35 16,-17-35-16,-1 35 15,18-17-15,-18 17 16,18 1-16,0-18 16,0-1-16,-35 1 15,35 17 1,0 1-16,0-1 15,-35-17-15,17 0 16,0-1-16,1 1 16,-1 0-1,1 17-15,17 0 16,-18 1-16,18-1 16,-18-17-16,1 35 15,17-18-15,-18 18 31,0 0-15,1 0 0,-1 0-1,0 0 1,1 0 15,-1 0-31,18 18 16,-18-18-1,18 18 1,-17-18-16,-1 0 16,1 0-16,-1 17 15,18 1 1,-35-18 15,17 0 32</inkml:trace>
  <inkml:trace contextRef="#ctx0" brushRef="#br0" timeOffset="1.06032E7">4674 19032 0,'0'0'16</inkml:trace>
  <inkml:trace contextRef="#ctx0" brushRef="#br0" timeOffset="1.06112E7">23372 10301 0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6T10:42:3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1023 0,'0'-18'281,"0"1"-281,0-19 16,18-16-16,-18 34 15,18-35-15,-18 35 16,17 18-16,-17-35 16,0 0-1,0 17 32,18 18-31,-18-17-16,0-1 15,0 0 1,0 54 125,0 16-126,0-16-15,-18-1 16,1 18-16,17-18 15,-18 0-15,18 1 16,0-1-16,0-17 16,-35 17-16,35-17 15,-18 17-15,18-17 16,0-1 0,0 1-16,0-1 15,0 1 1,-18 17-16,18-17 31,0 0-31,0-1 16,0 1-1,-17 0 1</inkml:trace>
  <inkml:trace contextRef="#ctx0" brushRef="#br0" timeOffset="2847.1285">4163 741 0,'-18'35'188,"1"-17"-173,-1-18-15,0 35 16,18-17-16,0-1 16,-35 19-1,35-19-15,-18 1 16,18-1-1,0 1 1,0 17 0,-17 18-1,-1-35-15,18 17 32,0-17-32,0 0 15,0-1 1,0 1-16,0-1 15,0 19-15,0-19 16,0 1 0,0 0-1,0-1 1,18 1 0,-18 0-1,17-18-15,1 0 16,0 0 31,-1 0-32,1 0 17,0 0-1,-1 0-31,1 0 15,-1-36-15,19 1 16,-36 17 0,0 1-16,17 17 15,-17-18-15,0 0 16,0 1 0,0-1-1,0 1 1,0-1 15,0-17 16,-17 35 0,-1 0-32,0 0 1,1 0 15,-1 0-15,1 0 0,-1 0 15,-17 0 0,17 17-15,18 1 62,0 17-78,0-17 15,0-1-15,-18 19 16</inkml:trace>
  <inkml:trace contextRef="#ctx0" brushRef="#br0" timeOffset="5542.7068">4780 811 0,'0'18'31,"0"35"-15,0-18-16,0 0 16,0 18-16,0-35 15,-35 35-15,35-18 16,0 18-16,0-18 16,0-17-16,0 35 15,0-35-15,0 17 16,0-17-16,0-1 15,0 1-15,0-1 16,0 1 0,0-53 140,0 17-140,17-17-16,-17 17 15,0 1-15,18-1 16,-18 0-1,18 18 95,-1 0-110,-17 18 31,18-18-31,0 35 31,-18-17 1,0 0-32,0 17 15,0 0 1,0-17-1,0 17 1,0-17-16,0-1 16,0 1-1,-18-18-15,18 18 16,-18-18 15,1 17-31,-1-17 31,0 0 1,1 0-17</inkml:trace>
  <inkml:trace contextRef="#ctx0" brushRef="#br0" timeOffset="6224.6431">5027 1376 0,'18'0'62,"-18"17"-46,0 1 0,17 0-1,-17-1-15,18-17 16,-18 18-16,18 0 31,-1-18 63,1 0-63,0-18-31,-18 0 16,0-35-16,17 18 15,1 0-15,-18 0 16</inkml:trace>
  <inkml:trace contextRef="#ctx0" brushRef="#br0" timeOffset="6679.2862">5327 988 0,'0'53'16,"0"0"-1,-18 17-15,18 1 16,-17-18-16,17-18 16,0 18-16,0-18 15,0-17-15,0-1 16,0 1-16,-18 17 15,0-17 17,18 0-1</inkml:trace>
  <inkml:trace contextRef="#ctx0" brushRef="#br0" timeOffset="7093.6219">5203 1252 0,'36'-17'16,"-19"17"0,19 0-1,-19 0-15,1 0 0,0 0 16,-1 0-16,1 0 15,0 0 1,-1 0 15</inkml:trace>
  <inkml:trace contextRef="#ctx0" brushRef="#br0" timeOffset="7549.1077">5151 1094 0</inkml:trace>
  <inkml:trace contextRef="#ctx0" brushRef="#br0" timeOffset="10182.5984">2134 864 0,'-17'18'47,"-1"35"-32,0 0-15,1-18 16,-19 36-16,36-36 15,-17-17 1,-1-1-16,1 18 16,-1-17 15,18 0-31,0-1 16,-18 1-1,18 0 110</inkml:trace>
  <inkml:trace contextRef="#ctx0" brushRef="#br0" timeOffset="10899.3969">2170 882 0,'17'-18'15,"1"18"1,-1 0 0,-17 36-1,18-19-15,-18 18 0,18 1 16,-18-19 0,0 1-16,17 17 15,-17-17-15,18 0 16,-18-1-16,18 1 15,-18 0-15,0-1 16,0 1-16,0-1 16,17 1-16,-17 0 15,18 17 1,-18-17 46,0 17-30,-35-35-1</inkml:trace>
  <inkml:trace contextRef="#ctx0" brushRef="#br0" timeOffset="11767.1995">2011 1182 0,'0'-18'47,"17"18"-16,1 0-31,17 0 15,-17 0 1,0 0 0,-1 0-1,1 0 1,0 0 0,-1 0-1,1 0 16,-1 0 1,1 0-32,0 0 62</inkml:trace>
  <inkml:trace contextRef="#ctx0" brushRef="#br0" timeOffset="15000.2878">9031 900 0,'0'17'78,"0"54"-62,0-36 0,0 18-1,0-35-15,0-1 16,0 19-16,0-19 15,0 1-15,0-1 16,0 1 0,0 0-1,0 17 1,-18-35 93</inkml:trace>
  <inkml:trace contextRef="#ctx0" brushRef="#br0" timeOffset="15893.4881">8855 758 0,'35'0'47,"-17"0"-32,17 0 17,-17 0-1,17 0-15,-35 18 15,17-18-31,-17 18 15,36-18-15,-19 0 16,1 35-16,0-35 16,-1 18-16,1-18 15,-18 17-15,0 1 16,35 17 0,-35-17-16,0-1 15,0 1 1,18 0-16,-18-1 15,0 1 1,0 0-16,0-1 16,0 19-1,0-19-15,0 1 0,0 17 16,0-17 0,0-1-16,0 1 31,0 0 0,-18-18-15,1 17-16,17 1 15,-18-18-15,18 18 16,-18-18-16,-17 35 16,17-35-16,-17 18 15,17-18 1,1 17-16,-18-17 31,17 0 0</inkml:trace>
  <inkml:trace contextRef="#ctx0" brushRef="#br0" timeOffset="16358.9104">9825 1005 0,'35'0'32,"0"0"-32,1 0 15,-1 0 16,-17 18-31,-1-18 16,1 0-16,0 0 16,-1 18-16,1-1 15,-1-17 1,19 18 15</inkml:trace>
  <inkml:trace contextRef="#ctx0" brushRef="#br0" timeOffset="16991.3364">9913 794 0,'0'0'0,"18"0"15,17 17-15,-17 1 16,-1 0 0,1-1-1,0 1-15,34 0 16,-34 17-16,0-35 15,-1 17-15,1 1 16,0-18-16,-1 18 16,1-1 15,-18 19 47,-18-1-62,1-17-1,-19 17 1,19-35 0,17 18 30,-18-1-14</inkml:trace>
  <inkml:trace contextRef="#ctx0" brushRef="#br0" timeOffset="18087.0375">10971 776 0,'0'18'62,"0"-1"-62,0 36 16,0 0-16,0-35 16,0-1-16,0 1 15,18 35-15,0-35 16,-1 35-16,36-18 16,-53-17-16,35-1 15,-35 1-15,36 17 16,-36-17 15,-18-1 16,0-17-16,1 18-15,-1-18-1,1 0-15,-19 0 16,19 0 0,-1 0-1,0-18-15,1 18 0,-1-35 16,-17-18 15,35 36-15,0-1-16,0 0 15,0 1-15,0-19 16,0 19-16,35-19 16,-17 19-16,-1-1 15,36-35-15,-35 53 16,0-17 0,17-1-16,-18 0 31,1 1-16,0-1 1,-18 0 15,0-17-15,0 17 15,0-17 0,-18 35-31,18-17 16,-35 17 0,17 0-16,-35 0 15,-17-18-15,17 18 16,0 0-16,18 0 16,-1 0-1,19 18 1</inkml:trace>
  <inkml:trace contextRef="#ctx0" brushRef="#br0" timeOffset="19097.5887">11695 706 0,'0'35'31,"0"18"-31,0 0 16,0 0-16,0-18 15,0 18-15,0-18 16,0 0-16,0 18 16,0 0-1,-18-35-15,0 17 16,1-17 0,17-36 93,0-17-109,0 0 16,0 17-1,17 0-15,1 1 16,0 17-1,-1-36 1,1 36 0,0 0-1,-1 0-15,1 0 16,17 18 0,-17-18-1,-1 0-15,19 18 16,-36-1-16,17-17 15,-17 18 1,18 0-16,0-1 16,-18 1-1,0-1 32,0 19-31,-18-36 15,0 17-31,1-17 16,-1 0-1,0 0-15,1 0 16,-1 0 15,0 0 16</inkml:trace>
  <inkml:trace contextRef="#ctx0" brushRef="#br0" timeOffset="19671.963">12277 1147 0,'0'0'0,"0"17"62,0 18-46,35-17-1,-35 0 32,18-18-15,-1 0-17,1 0 16,-1 0 1,1 0-32,0-18 31,-1 0-15,1-34-16,-18-1 15</inkml:trace>
  <inkml:trace contextRef="#ctx0" brushRef="#br0" timeOffset="20101.2916">12541 917 0,'0'0'15,"0"53"-15,0-18 0,0 36 16,0 17-16,0-35 15,0 0-15,0-35 16,18 17 0,-18-17-16,0 17 15,0-18 1</inkml:trace>
  <inkml:trace contextRef="#ctx0" brushRef="#br0" timeOffset="20463.0746">12506 1111 0,'0'0'0,"18"0"16,17 0-16,-17 0 15,17 0 1,-18 0 15,19 0-15</inkml:trace>
  <inkml:trace contextRef="#ctx0" brushRef="#br0" timeOffset="20786.756">12347 900 0</inkml:trace>
  <inkml:trace contextRef="#ctx0" brushRef="#br0" timeOffset="21359.0281">13688 917 0,'0'71'63,"0"-36"-63,0 0 15,-36 36-15,36-36 16,0-17-16,0-1 15,0 19-15,0-19 16,0 1 0,0 17-16,18-35 15,-18 18-15,0 17 16</inkml:trace>
  <inkml:trace contextRef="#ctx0" brushRef="#br0" timeOffset="21816.6728">14023 1023 0,'18'0'31,"-18"53"-15,0-18 0,0 18-16,0-18 15,0-17-15,0 17 16,0 1-16,0-1 15,0-17 17,0-54 46</inkml:trace>
  <inkml:trace contextRef="#ctx0" brushRef="#br0" timeOffset="22438.0654">14076 1023 0,'17'0'78,"19"0"-31,-19 0-31,-17 18 0,0-1-1,0 19-15,0-19 16,0 19-1,0-19-15,0 18 16,0 1-16,0-19 16,0 1-16,0 0 15,0-1 1,0 19 46,-17-36-46,17 17 0,-18-17 46</inkml:trace>
  <inkml:trace contextRef="#ctx0" brushRef="#br0" timeOffset="23151.9274">14323 1252 0,'17'0'46,"-17"36"-30,0-19-16,0 1 16,0 17-16,0-17 15,0-1-15,0 1 16,0 0-16,0-1 47,18 1-32,17-18 32,-17 0-47,17 0 32,-17-18-17,-18 1-15,0-1 16,0 0-1,0 1-15,0-1 32,0-17-17,0 17 1,-18 1 15,18-1-31,0 0 16,-17 18-1,-1 0-15,-17 0 16,17-17 0,0 17-16,-17 0 15,18 0 1</inkml:trace>
  <inkml:trace contextRef="#ctx0" brushRef="#br0" timeOffset="23534.2915">14658 1217 0,'18'0'15,"-1"0"1,18 0 0,-17 0-1,0 0-15,-1 0 16,1 18-1,0-18 1</inkml:trace>
  <inkml:trace contextRef="#ctx0" brushRef="#br0" timeOffset="24005.4539">15205 1041 0,'17'17'31,"-17"19"-31,0 17 16,0-1-16,0-16 16,0-1-16,0-17 15,0 35-15,0-36 16,0 1-16,0-1 16,0 1-16,0 17 15</inkml:trace>
  <inkml:trace contextRef="#ctx0" brushRef="#br0" timeOffset="24639.2088">15275 1076 0,'18'0'63,"0"0"-32,-1 0-31,18 18 15,-17-1-15,-18 1 16,18-18-16,-18 35 16,0-17-16,17-18 15,-17 35 1,0-17 0,0 17-1,0-17-15,0-1 16,0 1-1,0 0-15,-17-1 16,17 1 0,0-1-16,-18 1 15,0-18 1,18 18 0,-17-1-1,-1 1 16</inkml:trace>
  <inkml:trace contextRef="#ctx0" brushRef="#br0" timeOffset="25321.9416">15487 1252 0,'18'0'16,"17"0"0,-17 0 15,-1 0 94,-17 36-110,0-1-15,0-17 16,0 17-16,0-18 16,0 19-1,0-19-15,0 19 16,0-19 0,0 19-1,0-19 95,-17-17-95,-1 0-15,-17-17 16</inkml:trace>
  <inkml:trace contextRef="#ctx0" brushRef="#br0" timeOffset="25790.9652">15469 1429 0,'18'0'47,"0"0"0,-1 0-47,1 0 16,0 0-1,17 0-15,-18 0 16,36 0 0,-17 0-16,-1 0 15,-17 0-15</inkml:trace>
  <inkml:trace contextRef="#ctx0" brushRef="#br0" timeOffset="26344.8921">15840 864 0,'53'0'15,"-36"36"1,-17-19-16,36 18 15,-36 1-15,17 17 16,-17-36-16,0 36 16,18 0-16,17-18 15,-35 18-15,0-35 16,0 17-16,0-17 16,0 0-16,0 17 15,0-18 1,0 19-1,0-1 1,-18 18 0,18-35-16,-35 17 15,18-17-15,-1-1 16,0 1-16,1-1 16,17 1-1,-18 0-15,0 17 16,1-35-16,-1 35 15,-17 1-15,17-1 16</inkml:trace>
  <inkml:trace contextRef="#ctx0" brushRef="#br0" timeOffset="29645.9926">3246 1570 0,'17'0'16,"18"0"-16,-17 0 16,35 18-16,-18-18 15,1 0-15,34 0 16,-17 0-16,35 35 16,-17-18-16,35 1 15,35 0-15,-18-18 16,18 35-1,-52-35-15,34 18 16,-17-18-16,-53 17 16,-18-17-16,18 0 15,-35 0-15,34 0 16,-34 0-16,35 0 16,-18 0-16,-17 0 15,35 0-15,-35 0 16,34 0-16,-16 0 15,-1 0-15,-17 0 16,-1 0 0</inkml:trace>
  <inkml:trace contextRef="#ctx0" brushRef="#br0" timeOffset="31182.6879">1940 1940 0,'-17'0'63,"-36"71"-48,35-54-15,-17 36 16,0 18 0,17-53-16,0 17 15,18-18-15,-17 1 16,17 0-16,-18-1 16,0 1-1,18 0-15</inkml:trace>
  <inkml:trace contextRef="#ctx0" brushRef="#br0" timeOffset="31861.8568">1870 1958 0,'35'0'31,"-17"0"-15,-18 18-16,0 17 15,0-18 1,17 1-16,-17 17 16,18-17-16,-18 0 15,0 17-15,18-35 16,-1 35-16,-17-17 15,0-1-15,18 1 16,-1 0-16,1 17 31,-18-17-15,18-1 0</inkml:trace>
  <inkml:trace contextRef="#ctx0" brushRef="#br0" timeOffset="32478.8561">1764 2222 0,'18'-17'47,"-1"17"-31,18 0-16,-17 0 15,35 0 1,-35 0 15,-1 0-15,1 0 15,0 0-15</inkml:trace>
  <inkml:trace contextRef="#ctx0" brushRef="#br0" timeOffset="33559.566">2258 2293 0,'0'18'125,"0"17"-125,0-17 16,0 17 30,17-35-14,1 0-1,0 0 31,-18-18-46,17 1-16,-17-1 16,0 0-1,18 1 1,-18-1 15,0 0 0,0 1-31,0-1 110,0 0-95,-18 18 1,1 0-16,-1 0 16,-17 0-1,-1 0-15,19 0 16,-36 0-16,35 0 16,1 0-16,-1 18 15</inkml:trace>
  <inkml:trace contextRef="#ctx0" brushRef="#br0" timeOffset="34544.8797">2575 2187 0,'18'0'15,"17"0"1,-17 0-16,-1 0 16,1 0-16,0 0 15,-1 0 1,1 0 0,0 0-1,-1 0 1,1 0-1</inkml:trace>
  <inkml:trace contextRef="#ctx0" brushRef="#br0" timeOffset="35062.5209">3069 2081 0,'0'18'16,"0"35"-1,0-35-15,0 17 16,-17 18-16,-1-18 16,18 0-1,-18-17-15,18 0 16,-17-18-16,17 17 15,-18 1-15</inkml:trace>
  <inkml:trace contextRef="#ctx0" brushRef="#br0" timeOffset="35703.8067">3052 2117 0,'17'0'46,"1"0"-46,17 0 16,-35 17 0,35 36-1,-35-35-15,18-1 16,-18 1-16,18 17 16,-18-17-16,17 17 15,-17-17-15,18-18 16,-18 35-1,0-17 32</inkml:trace>
  <inkml:trace contextRef="#ctx0" brushRef="#br0" timeOffset="36182.5646">3069 2328 0,'18'0'62,"-1"0"-30,1 0-17,0 0 1,-1 0 46</inkml:trace>
  <inkml:trace contextRef="#ctx0" brushRef="#br0" timeOffset="36685.2202">3457 2205 0,'0'17'62,"0"19"-46,0-19-16,0 36 16,0-35-16,0 17 31</inkml:trace>
  <inkml:trace contextRef="#ctx0" brushRef="#br0" timeOffset="37226.7793">3616 2222 0,'35'0'15,"-17"0"1,0 0-16,-1 36 15,1-19 1,-1 1-16,-17 17 16,18-17-16,-18 0 15,0-1-15,18 1 16,-18 0 0,0-1-1,0 1 32,0-1-31,-18-17 46,0 0-31,1 0-15</inkml:trace>
  <inkml:trace contextRef="#ctx0" brushRef="#br0" timeOffset="37831.1591">3669 2240 0,'18'0'0,"-18"-18"16,17 1 31,1 17-32,-1 0 1,1 0 31,0 0-31</inkml:trace>
  <inkml:trace contextRef="#ctx0" brushRef="#br0" timeOffset="44030.9139">2505 3140 0,'0'-18'188,"-18"18"-141,-17 18-32,0 17 1,35-17-1,-18-1-15,0 1 16,1-18 0,17 18-16,0-1 15,-18 1-15,0 17 32,18-17-32,-17-18 15,17 35 1,-18 0-16,18 1 31,0-19-15,0 1-1,0-1 1,0 1 0,18 0-1,-1-18 1,1 0-1,0 17 1,-1-17 0,1 0-1,0 0 1,-1 0 46,-17-35-46,0 17 15,0 1 1,0-1-32,0 1 15,0-1 1,0 0-1,0 1 1,0-1 62,0 0-47,-35 18 32,17 0-32,-17 0-15,17 0-1,1 0 1</inkml:trace>
  <inkml:trace contextRef="#ctx0" brushRef="#br0" timeOffset="45262.5747">2946 3175 0,'0'18'62,"0"-1"-46,-18 19-16,0-1 16,-17-18-16,35 1 15,-17 17 16,17-17 48,35-18 30,0 0-93,-17 0-1,17 0-15,-17 0 16,-1 0-16,1 0 15,17 0-15</inkml:trace>
  <inkml:trace contextRef="#ctx0" brushRef="#br0" timeOffset="45767.8018">3175 3157 0,'0'18'32,"0"0"-17,-18-1-15,1 71 16,-1-70-16,18 0 15,-18-1-15,18 36 16,0-35 0,-17 0-16,17-1 15,-18 1 1,18-1 0</inkml:trace>
  <inkml:trace contextRef="#ctx0" brushRef="#br0" timeOffset="46520.7967">3387 3263 0,'0'35'47,"0"-17"-47,0 17 15,0-17-15,0 0 16,0-1-16,0 1 16,0 0-16,0-1 47,0-34 46,0-1-93,0 0 16,17-17-16,1 17 16,0-17-16,-18 17 15,17 18 1,-17-35-16,0 18 31,18 17-15,-18-36-1,0 19 1,17 17-16,1-18 47,-36 18 31</inkml:trace>
  <inkml:trace contextRef="#ctx0" brushRef="#br0" timeOffset="46991.5289">3387 3281 0,'17'17'16,"1"1"-1,0 0 1,-1-18 0,1 17-16,-1 1 15,1-18 1,17 18-16,-35 17 15,18-35-15,-18 18 16,35-18-16,-35 35 16,18-35 31</inkml:trace>
  <inkml:trace contextRef="#ctx0" brushRef="#br0" timeOffset="48263.6542">3916 3193 0,'0'70'32,"0"-35"-17,0 18-15,0 0 16,0-35-16,0 17 16,0-17-16,0 17 15,0-70 95,0 17-110,0-35 15,0 36-15,0-19 16,0 19-1,17 17 1,-17-36-16,0 19 16,18-18-1,0 17-15,-1 18 141,-17 18-110,0-1-31,0 18 16,-17-17-16,17 0 15,-18-1 1,18 1 125,0 0-79,0-1-46,18-17-16,-1 0 15,1 18 1,0 0 0,-18-1-1,0 1 63,0-1-62,0 1-16,0 0 16,-18 17-1,0-35 17,1 0-17,-1 0 32,0 0-31,1 0-1</inkml:trace>
  <inkml:trace contextRef="#ctx0" brushRef="#br0" timeOffset="48758.8912">4339 3422 0,'18'0'15,"-1"0"1,1 0-16,17 0 16,-17 0-1,0 0 1,-1 18-16,1-18 31</inkml:trace>
  <inkml:trace contextRef="#ctx0" brushRef="#br0" timeOffset="49232.1444">4286 3281 0,'18'0'16,"0"0"-1,-1 0-15,18 0 16,-17 0 0,0 0-16,-1 17 15,1-17 17</inkml:trace>
  <inkml:trace contextRef="#ctx0" brushRef="#br0" timeOffset="50224.2649">5186 3228 0,'17'18'125,"-17"-1"-109,0 18 0,0-17-1,0 35-15,-17-53 16,-1 18-1,18-1 1,-17 1-16,-1-18 16,-17 0-1,17 0 1,0 0-16,-17 0 16,17 0-16,-17 0 15,0 0-15,17 0 16,1 0-16,-1 18 78,18 17-31,18-18-16,-1-17-15,1 36-16,0-36 15,-1 0 1,1 17-16,-1 1 16,1-18-1,-18 18-15,18-18 16,-1 17-1,1-17 1,-18 18 93,35-36-93</inkml:trace>
  <inkml:trace contextRef="#ctx0" brushRef="#br0" timeOffset="51009.1428">5380 3104 0,'35'-35'110,"-35"18"-110,0-36 15,18 35-15,-18-17 16,0-1-16,0 19 16,0-1-16,0 1 15,0-1 1,0 36 140,0-1-156,0 36 16,0-18-16,0-17 15,0 0-15,0 17 16,0 0-16,0 0 31,-18-17-31,18 17 32</inkml:trace>
  <inkml:trace contextRef="#ctx0" brushRef="#br0" timeOffset="52047.8595">5644 2787 0,'0'18'78,"0"-1"-63,0 36-15,0-35 16,-17 52-16,17-34 16,0-19-16,0 1 15,0 17-15,0 0 16,-18-17-1,1 0-15,17-1 16,0 1-16,0 0 47,35-18 62,-18 0-93,1 0 0,0 0-16,-18-18 46,0-17-30,0 17 31,-36 18 234</inkml:trace>
  <inkml:trace contextRef="#ctx0" brushRef="#br0" timeOffset="66839.7581">3616 5045 0,'0'35'313,"0"18"-298,0 0-15,0-18 0,0 0 16,0 18 0,0-17-16,0-1 15,0 0 1,0 0-16,0 1 15,0-1-15,0 0 16,0-17-16,0 35 16,0-18-16,0 0 15,0 36-15,0-53 16,0 34-16,0 1 16,0 0-16,0 18 15,0-36-15,0 18 16,0 18-16,0-18 15,0-1-15,0-34 16,0 35-16,0 18 16,0-19-16,0-16 15,0 34-15,0-17 16,0 0-16,0 0 16,0-18-16,0 18 15,0 0-15,0-18 16,0 18-16,0 18 15,0-18-15,0 17 16,0 1 0,0-53-16,0 52 15,0 54-15,0-36 16,0 18-16,0-18 16,0 35-16,0-52 15,0-1-15,0 1 16,0-53-16,0 35 15,0-1-15,0-16 16,0 17-16,0 0 16,0-18-16,0 35 15,0-17-15,0 18 16,0-18-16,0 17 16,0 1-16,0-1 15,0 1-15,0 0 16,0-1-16,0-17 15,0 18-15,0-18 16,0 17-16,0-17 16,0-18-16,0 1 15,0 16-15,0 1 16,0-35-16,0 53 16,0-19-16,0 1 15,0 18 1,0-1-16,0 36 15,0-17-15,0-1 16,-18 0-16,1 18 16,-1-36-16,18 1 15,-18-1-15,18 1 16,-17 17-16,17-17 16,-18 35-16,0-36 15,18-17-15,-17-18 16,17 36-16,-18 17 15,1-53-15,17 18 16,0-17-16,0 16 16,-18 1-16,0 18 15,18-36-15,0 0 16,0-17-16,-35 53 16,35-36-16,-18 0 15,18 1-15,0-19 16,0 18-16,0 1 15,-17-1-15,17 0 16,0-17 0,-18 0-16,18 17 15,0 18 1,0-18-16,0 0 16,-18 18-16,18-18 15,0 18-15,-17 0 16,17-35-1,0 17-15,0-17 16,0 17 0,0-17-1,0 17 1,0-176 46</inkml:trace>
  <inkml:trace contextRef="#ctx0" brushRef="#br0" timeOffset="69994.0083">3687 5027 0,'0'-18'109,"17"18"-109,36 0 16,-18 0-16,36 0 16,-36 0-16,18 0 15,-18 0-15,18 18 16,0-18-16,18 0 15,17 0-15,18 0 16,0 0-16,-1 0 16,-16 0-16,-19 0 15,-17 0-15,18 0 16,-36 0-16,18 0 16,-18 0-16,-17 0 15,-1 0-15,19 0 16,-19 0-16,19 0 15,-19 0-15,36 0 16,-18 0-16,18 0 16,0 0-1,0 0-15,18 0 16,-54 0-16,19 0 16,17 0-16,-36 0 15,19 0-15,16 0 16,1 0-16,-17 0 15,17 0-15,-1 0 16,1 0-16,0 0 16,18 0-16,-18 0 15,-18 0-15,0 0 16,18 0-16,-17 0 16,-1 0-16,-18 0 15,36 0-15,-35 0 16,0 0-1,17 0 1,-17 0-16,-1 0 16,1 0-1,17 0-15,18 0 16,-35 0-16,52 0 16,-34 0-1,16 0-15,-16 0 0,-1 0 16,-17 0-16,-1 0 15,1 0 1,0 0-16,-1 0 16,36 0-1,-18 0 1,-17 0-16,35 0 16,0 0-16,0 0 15,-18 0-15,18 0 16,-35 0-16,-1 0 15,1 0-15,-1 0 16,1 0 0,0 0-16,-1 0 15,1 0 1,0 0-16,-1 35 281,-17 36-281,0-18 16,0 0-16,0 17 15,0-34-15,0 17 16,0-1-16,0 19 16,0-18-16,0-18 15,0 18-15,0 18 16,0-18-16,0-18 16,0 18-16,0 0 15,0 0-15,0-18 16,0 0-16,0 18 15,0-35 1,0 17-16,0 0 16,0 1-16,0-19 15,0 36 1,0 0-16,0-18 16,0 18-16,0 0 15,0 0-15,0-18 16,0 18-16,0 0 15,0 18-15,0-54 16,0 89-16,0-35 16,0 35-16,0-36 15,0 1-15,0 17 16,0 0-16,0-17 16,0 17-16,0-18 15,0 1-15,0 17 16,0 0-16,0 1 15,0-37-15,0 1 16,0 0-16,0 18 16,0-36-16,0 36 15,0-18-15,0-1 16,0 1-16,0 18 16,0-18-1,0-18-15,0 18 0,0 18 16,0-1-1,0 1-15,0-18 16,0 17-16,0-17 16,0 18-16,-17 35 15,-1-36-15,18-17 16,0 35-16,-18-17 16,1 17-16,17-18 15,-18 1-15,18 0 16,-18 34-16,1-34 15,17 17-15,-53 0 16,53 1-16,0-1 16,-18 18-16,18-18 15,-17-35-15,-1 17 16,18-17-16,0 0 16,0-18-16,0-17 15,0 17-15,0-17 16,0 0-16,0 17 15,0-18-15,-18 72 16,18-54-16,-17-17 16,17 17-1,0-18-15,0 36 0,0 0 16,0-17 0,-18 17-16,18-18 15,0 0-15,0 18 16,0 18-16,0-19 15,0 1-15,0-35 16,0 35-16,0 0 16,0-18-16,-18 36 15,18-36-15,0-17 16,-17 17-16,17 0 16,0 0-16,-18-17 15,1 35-15,17-35 16,0 17-1,0-17 1,0 17-16,0-18 16,0 1-1,0 0 1,0-1-16,0 19 16,0-19-16,0 1 15,-36 17 48</inkml:trace>
  <inkml:trace contextRef="#ctx0" brushRef="#br0" timeOffset="71857.1032">3175 12471 0,'18'0'15,"-1"0"-15,1 0 16,0 0 0,-1 0-16,1 0 15,-1 0-15,1 17 16,0-17-16,35 0 16,-18 0-16,0 0 15,-17 0-15,35 0 16,0 18-16,0-18 15,17 18 1,1-18-16,-18 17 16,35-17-16,0 0 15,-53 0-15,36 0 16,-18 0-16,0 0 16,0 0-16,-18 0 15,18 0-15,0 0 16,-36 0-16,36 0 15,-35 0-15,52 0 16,-17 0-16,18 0 16,-1 0-16,1 0 15,0 0-15,17 0 16,-35 0-16,0 0 16,-18 0-16,18 0 15,-18 0-15,-17 0 16,-1 0-16,19 0 15,-1 0-15,0 0 16,18 0-16,-18 0 16,18 0-16,0 0 15,18 0-15,-1 0 16,1 0-16,-18 0 16,17 0-16,-17 0 15,-17 0 1,16 0-16,1 0 15,-35 0-15,35 0 16,-35 0-16,17 0 16,-17 0-16,34 0 15,-16 0-15,-1 0 16,18 0-16,-35 0 16,52 0-16,-35 0 15,-17 0-15,35 0 16,-18 0-16,-17 0 15,0 0 1,17 0-16,-18 0 47,1 0-31,0 0-1,17 0 1,-17 0-1,-1 0 1,1 0-16,0 0 31,-1 0 63,1 0-78,-1 0 93</inkml:trace>
  <inkml:trace contextRef="#ctx0" brushRef="#br0" timeOffset="72998.5598">4762 4286 0,'-17'0'94,"17"18"-94,-35 70 15,35-70-15,-18-1 16,18 1-16,0 17 15,-18-17 17,18 0-32,0-1 15,0 1 1,-17-1-16</inkml:trace>
  <inkml:trace contextRef="#ctx0" brushRef="#br0" timeOffset="73535.1256">4798 4322 0,'17'0'47,"19"0"-31,-1 17-16,-17 18 15,17 36-15,-17-36 16,-18-17-16,17 17 16,-17 0-16,18-35 15</inkml:trace>
  <inkml:trace contextRef="#ctx0" brushRef="#br0" timeOffset="74093.6382">5168 4269 0,'0'35'78,"-35"0"-78,35-17 16,-18 17-16,18-17 15,-35 17 1,35-17-16,0-1 15,-18-17-15,18 18 16,0 0 15,-17-1-31</inkml:trace>
  <inkml:trace contextRef="#ctx0" brushRef="#br0" timeOffset="74630.7806">5151 4251 0,'17'0'16,"18"0"0,-17 35-16,17 36 15,-17-54 1,-18 36-16,18-35 15,-1 35-15,1-18 16,-18 0-16,18-35 16,-18 36-16,0-19 15</inkml:trace>
  <inkml:trace contextRef="#ctx0" brushRef="#br0" timeOffset="75872.0085">5821 4392 0,'0'-18'78,"0"1"-62,0-1-1,-18 18 32,-17 0-31,17 0-1,-35 0-15,36 0 16,-36 0-16,18 0 16,-1 18-16,36-1 15,-35 19-15,35-19 32,0 1-17,0 0-15,0-1 16,0 1-1,0 0 17,0-1-17,18-17 1,-1 0 0,19 0-1,-19 0-15,1 0 16,-1-17-1,1 17-15,0-18 16,-1 0 0,19 18-1,-19-35 1,1 17 0,0 1-16,-1 17 187,-17 35-156,0-17-31,0 17 16,0-17 0,0 17-16,0-18 15,0 1-15,0 0 16,0-1-16,0 1 31,18-18-15,-1 0 109</inkml:trace>
  <inkml:trace contextRef="#ctx0" brushRef="#br0" timeOffset="77063.1515">6156 4392 0,'18'0'62,"-18"35"-46,0 18-16,0-17 15,0-1-15,0 0 16,0-17-16,0-1 16,0 1-16,0 0 15,-18-1 1,18-34 93,0-36-93,0 0-16,0 18 16,0-18-16,0 17 15,0 19 1,0-1-16,0-35 15,18 18 1,-18 17-16,17-17 16,-17 17-1,18 18 1,0-17 15,-1 17 32,1 0-48,-1 0 1,19 0-16,-19 0 16,36 0-16,-17 0 15,-19 0 1,1 0-1,-18 17 64,0 1-64,0 0-15,0-1 16,0 1-16,-53 17 15,35-35 1,1 18-16,-1-18 16,-17 0-16,-1 0 15,1 17 1,18-17 0,-1 18-16,0-18 125,1 0-125,-1 18 15,0 17 1</inkml:trace>
  <inkml:trace contextRef="#ctx0" brushRef="#br0" timeOffset="83485.5398">7108 12312 0,'18'0'32,"-18"53"15,-18-18-16,18-17-16,-17-1-15,17 1 16,-18 0 0,18-1 15,0 1-15,0 0-1,-17-18-15,17 17 47,0 1-31,0 0-16,-18-18 93,0 0-61,1 0-1,-1 0-15,0 0-16,-17 0 15,17 0-15,-17 0 16,18 0-16,-1 0 15,0 0 1,1 0-16</inkml:trace>
  <inkml:trace contextRef="#ctx0" brushRef="#br0" timeOffset="92697.9221">2328 5009 0,'-17'0'16,"-1"0"15,0 0 0,1 0-15,-1 36-16,18-19 15,-18-17-15,18 18 16,0 0-16,0 17 16,0-17-1,0-1 1,0 1-1,0-1-15,0 1 32,0 17-17,18-35 1,0 18-16,-1 0 16,1-18-1,0 17-15,-1-17 16,1 0 46,0 0-62,-1 0 16,1 0 0,0 0-1,-1 0 1,1 0-16,-1 0 31,1-17-31,-18-1 47,18 18-47,-18-18 47,0-17-32,0 17 1,0 1 0,0-1-1,0 1-15,0-1 63,0 0-16,0 1-32,-18-1 17,0 0-17,18 1 16,-17 17 173,-1 0-173</inkml:trace>
  <inkml:trace contextRef="#ctx0" brushRef="#br0" timeOffset="95365.7616">7532 12330 0,'0'17'78,"0"18"-63,-18 18-15,18-35 16,0 0-16,0 17 16,0 0-16,-17 1 15,17-19 17</inkml:trace>
  <inkml:trace contextRef="#ctx0" brushRef="#br0" timeOffset="95943.2257">7585 12312 0,'0'0'0,"17"0"16,-17-18-16,18 18 16,17 0-1,18 0 1,-35 0 0,17 0-1,-17 0 16,-1 0 63</inkml:trace>
  <inkml:trace contextRef="#ctx0" brushRef="#br0" timeOffset="96566.4973">7602 12400 0,'0'18'94,"18"-18"-78,0 0-1,-1 0-15,1 0 16,0 0 0,-1 0-16</inkml:trace>
  <inkml:trace contextRef="#ctx0" brushRef="#br0" timeOffset="97142.8201">8026 12347 0,'0'-17'47,"-18"52"-16,0 18-31,1-36 15,-1 19 1,18-1-16,0-17 16,0 17-1,0-17 1</inkml:trace>
  <inkml:trace contextRef="#ctx0" brushRef="#br0" timeOffset="97647.1983">8079 12330 0,'0'0'0,"35"0"15,-17 0 1,17 0-1,-18 0 17,1 0-1</inkml:trace>
  <inkml:trace contextRef="#ctx0" brushRef="#br0" timeOffset="98238.7587">8008 12418 0,'0'17'31,"18"1"0,17 0-15,-17-18 0,17 0-16,-17 0 15,17 0 1,-18 0-16,1 0 15,0 0-15,-1 0 16</inkml:trace>
  <inkml:trace contextRef="#ctx0" brushRef="#br0" timeOffset="98767.9021">8502 12259 0,'0'35'47,"0"1"-47,-18-19 16,18 36-16,-17-35 15,17 17-15,-18 18 16,18-35 0,0 17-1,-18-17 1</inkml:trace>
  <inkml:trace contextRef="#ctx0" brushRef="#br0" timeOffset="99247.8849">8520 12312 0,'17'-18'0,"1"18"32,17 0-32,-35-17 15,18 17-15,17-18 16,-17 18-1,-1 0 32,1 0 63</inkml:trace>
  <inkml:trace contextRef="#ctx0" brushRef="#br0" timeOffset="99881.1899">8555 12418 0,'0'17'62,"17"-17"-30,1 0-17,17 0 1,-17 0-1,0 0 1,17 0 140</inkml:trace>
  <inkml:trace contextRef="#ctx0" brushRef="#br0" timeOffset="100463.0477">9102 12241 0,'-36'0'62,"1"71"-46,17-36-16,1-17 15,-1 35-15,1 0 16,-1-18-16,0 0 16,18-17-16,0 17 15,-35 0-15,35-17 31,0 0-31</inkml:trace>
  <inkml:trace contextRef="#ctx0" brushRef="#br0" timeOffset="100966.7021">9013 12347 0,'18'-17'0,"0"17"15,-1 0-15,1 0 16,0 0 0,-1 0-1,1 0 1,0 0-1</inkml:trace>
  <inkml:trace contextRef="#ctx0" brushRef="#br0" timeOffset="101550.2166">8978 12453 0,'-17'0'16,"17"18"15,35-18 1,-18 35-32,19-35 31,-19 0-31,1 0 31,0 0-31,-1 0 16</inkml:trace>
  <inkml:trace contextRef="#ctx0" brushRef="#br0" timeOffset="108054.334">6773 12224 0,'0'17'78,"0"19"-62,0-19-1,0 19-15,0-19 16,0 18-1,18-17 1,-18 17-16,0-17 16,18 0-1,-18-1-15,17-17 32,-17 18-17,18-18 1,0 0-16,-1 0 47,1 0-32,-1 0 63,-17-18-78,18-17 16,-18 17 0,0-17-1,0 17 17,0 1-17,0-1 16,0 1-31,0-1 16,-18 0 0,1 1-1,17-1-15,-18-17 16,1 35 0,-1-18-1,18 0-15,-18 18 31,1 0 1,-19-17-17</inkml:trace>
  <inkml:trace contextRef="#ctx0" brushRef="#br0" timeOffset="109827.1051">7549 12806 0,'18'0'47,"35"0"-47,-35 0 16,52 17-16,-17-17 15,0 0-15,-35 0 16,52 36-16,-34-36 16,-1 0-16,18 17 15,35-17-15,-53 0 16,0 0-16,18 0 15,-17 0-15,-19 0 16,36 18-16,-35-18 16,17 0-1,-17 0 1,17 0 0,18 0-16,-35 0 15,-1 0-15,1 0 16,17 0-16,-17 0 15,-1 0 1,1 0 0</inkml:trace>
  <inkml:trace contextRef="#ctx0" brushRef="#br0" timeOffset="110977.3249">7638 13123 0,'-36'0'93,"19"36"-77,-1 17-16,18-36 16,-35 18-16,35 1 15,0-19 1,0 19-1,0-19 1,17-17 0,1 18-1,0 0-15,17-1 63,-17-17-32,-1 0 16,-17-17-31,0-19-1,0 19 1,0-19-1,0 19 1,0-19 0,-17 19-1,-1-1 1,0 18 62,1 0-62,-1 18-16,18-1 15,0 1 1,0 0-16,0-1 16,0 1-1,0 0 1,0-1 15</inkml:trace>
  <inkml:trace contextRef="#ctx0" brushRef="#br0" timeOffset="111956.9355">7885 13176 0,'0'-17'0,"0"34"15,0 1 1,0 35-16,0-18 16,0-17-16,0 35 15,0-36-15,0 1 16,17 0 15,1-18 47,0 0-78,-1-36 16,1 36-16,-1 0 31,1 0 0,0 0 94,-18 18-109,-18-18 0,18 18-16,-18-1 15,1-17 1,-18 0 62,17 0-31</inkml:trace>
  <inkml:trace contextRef="#ctx0" brushRef="#br0" timeOffset="112519.2236">7832 13159 0,'17'0'31,"1"0"-15,0 0-1,-1 0-15,1 0 16,0 0 46,-1 0 1</inkml:trace>
  <inkml:trace contextRef="#ctx0" brushRef="#br0" timeOffset="113358.0969">7990 13423 0,'18'0'0,"0"18"16,-1-1 62,-17 1-31,0 17-32,-17-17 1,-1 0 0,18-1-1,-18-17 1,18 18-16,-35-18 16,35 18-1,-17-18 1,-1 17-1,0-17 1,1 0 15</inkml:trace>
  <inkml:trace contextRef="#ctx0" brushRef="#br0" timeOffset="114759.3747">8273 13194 0,'0'18'78,"-18"-1"-63,18 1-15,0-1 16,0 1-16,-18 17 16,18-17 15,0 0 78,18-18-93,0 0 0,-1 0-1,1 0 16,0 0 110,-18 17-110,0 1 1,0 0-32,0-1 15,-18 1-15,18-1 16,0 1-1,-18 0-15,1-1 94,-1-17-47,0 0-31,1 0-1</inkml:trace>
  <inkml:trace contextRef="#ctx0" brushRef="#br0" timeOffset="115293.2976">8255 13176 0,'0'0'0,"18"0"15,17 0 1,-17 0 15,-1 0-15,1 0 0,-1 0-1,1 0 1</inkml:trace>
  <inkml:trace contextRef="#ctx0" brushRef="#br0" timeOffset="116469.5488">8537 13176 0,'18'0'32,"-1"0"30,1 0-62,-18 18 16,18-18-16,-1 0 15,-17 18 1,18-18 0,-18 17-1,0 1 1,0-1-16,0 1 16,0 0-1,-18 17-15,1-17 31,-1-18-15,18 17 15,18-17 126,-1 0-142,19 0-15,-19 0 31,1 18-15,0-18 0,-18 18 62,0-1-63,0 18 17,-18-17-1,0 0-15,1-18-1,-1 0-15,0 17 31,1-17-15,-1 0 0,0 0 31</inkml:trace>
  <inkml:trace contextRef="#ctx0" brushRef="#br0" timeOffset="117645.9647">8943 13212 0,'0'17'63,"0"1"-48,0 17-15,0 0 16,0-17 0,0 0 124,35-18-124,-17 0-16,-1 0 16,1 0-16,0-18 15,-1 18 126,-17 18-94,0-1-32,0 1 17,0 0-17,0-1 1,-17-17-1,-1 18-15,18-1 16,-35-17-16,17 0 16,-17 18-1,17-18 32,1 0-31,-1 0 46</inkml:trace>
  <inkml:trace contextRef="#ctx0" brushRef="#br0" timeOffset="118389.0239">8943 13212 0,'18'0'0,"-1"-18"16,1 18 0,-1 0-1,1 0 1,0 0-16,-1 0 31,1 0-15,0 0 15,-1 0-15,1 0 109</inkml:trace>
  <inkml:trace contextRef="#ctx0" brushRef="#br0" timeOffset="129726.0868">1887 5786 0</inkml:trace>
  <inkml:trace contextRef="#ctx0" brushRef="#br0" timeOffset="135783.3173">4463 6262 0,'0'17'125,"0"19"-125,0-19 16,0 1-16,0 17 15,0-17 1,0 0 0,0-1-16,0 1 62</inkml:trace>
  <inkml:trace contextRef="#ctx0" brushRef="#br0" timeOffset="136808.8469">4498 6262 0,'18'0'32,"-1"0"-17,1 0 1,-1 0-1,1 0-15,0 0 16,-1 0 0,1 17-1,0 1 17,-1 0-1,-17-1 47,0 1-62,0 0-16,0-1 15,0 1-15,0 0 16,0 17-1,0-18 1,0 1 15,0 0 63,-17-18-78,-19 35-1,19-35 1,-19 0 0,19 0-1,-18 0-15,17 0 16,0 0 93</inkml:trace>
  <inkml:trace contextRef="#ctx0" brushRef="#br0" timeOffset="157654.6732">3598 5944 0,'18'0'47,"0"0"0,-1 0 0,19 0-16,-19 0-15,18 0-1,-17 0-15,0 18 16,-1-18-16,1 0 15,0 0 1,-1 0-16,1 18 16,0-18-16,17 0 15,-18 0-15,19 0 16,17 0-16,-36 0 16,36 0-16,0 0 15,-18 0-15,18 0 16,-35 0-16,17 0 15,-17 0-15,17 17 32,-17-17-32,-1 0 15,19 0 1,17 0 0,-18 0-1,-17 0-15,34 0 16,-16 0-16,17 0 15,0 0-15,-36 0 16,1 0-16,-1 0 16,1 0-1,0 0-15,-1 0 16,1 0 0,17 0-16,18 0 15,18 0-15,-1 0 16,19 0-16,16 0 15,-34 0 1,35 35-16,-36-35 16,-17 0-16,-17 0 0,-1 0 15,0 0 1,-17 0-16,17 0 0,-17 0 16,17 0-16,-17 0 15,17 0-15,0 0 16,18 0-16,0 0 15,0 0 1,17 0-16,19 0 0,-54 0 16,18 0-1,-18 0-15,0 0 16,18 0-16,-17 0 16,-19 0-16,1 0 15,17 0-15,-17 0 16,17 0-1,-17 0-15,17 0 16,-17 0-16,17 0 16,-17 0-16,-1 0 15,1 0-15,-1 0 16,1 0-16,0 0 16,-1 0-1,1 0 1,0 0-16,-1 0 15,1 0 1,0 0 0,-1 0-16,1 0 31,-1 0-15,1 0-16,0 0 15,-1 0 1,19 0-1,-19 0 1,1 0-16,17 0 16,0 18-16,18-18 15,0 0-15,-17 0 16,-1 0-16,-18 18 16,19-18-16,-19 0 15,19 0 16,-19 0 32,-34 17 62</inkml:trace>
  <inkml:trace contextRef="#ctx0" brushRef="#br0" timeOffset="159656.0605">3598 6967 0,'36'0'63,"-1"0"-48,18 0 1,-36 0-16,36 18 16,-17-18-1,-1 0 1,0 18-16,-17-18 15,-1 0-15,19 0 16,-19 0-16,1 0 16,35 0-16,-18 0 15,1 0-15,-1 0 16,0 0-16,-17 0 16,35 0-16,-18 0 15,0 0-15,18 0 16,-35 0-16,35 0 15,-18 0-15,-17 0 16,34 0-16,-16 0 16,17 0-16,-18 0 15,0 0-15,0 0 16,18 0-16,-17 0 16,-1 0-16,18 0 15,-18 0-15,18 0 16,0 0-16,-18 0 15,18 0-15,0 0 16,18 0 0,-18 0-16,-18 0 15,18 0-15,-18 0 16,0 0-16,18 0 16,0 0-16,-35 0 15,35 0-15,-36 0 16,19 0-16,-19 0 15,19 0-15,-19 0 16,18 0-16,-17 0 16,35 0-16,-35 0 15,35 0-15,-1 0 16,1 0-16,0 0 16,0 0-16,18 0 15,-54 0-15,19 0 16,-1 0-16,0 0 15,1 0-15,-1 17 16,0-17 0,-17 0-16,17 0 15,36 0-15,-36 0 16,0 0-16,0 0 16,1 0-16,-1 0 15,0 0 1,-17 0-1,0 0-15,-1 0 16,1 0-16,-1 0 16,1 0-16,0 0 15,-1 0-15,1 0 16,17 0-16,-17 0 16,0 0-16,-1 0 15,1 0-15,17 0 16,-17 0-1,17 0-15,-17 0 16,17 0-16,-17 0 16,-1 0-1,1 0 32,-18 36 31,-18-36-78,-17 0 16,0 17 0</inkml:trace>
  <inkml:trace contextRef="#ctx0" brushRef="#br0" timeOffset="161499.0663">3598 7955 0,'18'0'62,"17"35"-46,1-35-1,-19 0-15,36 0 16,-18 0 0,-17 0-1,35 18-15,0-18 16,-36 0-16,36 0 15,-35 0-15,35 0 16,0 0-16,-35 0 16,52 0-16,-17 0 15,0 0-15,17 0 16,-34 0-16,34 0 16,54 0-16,-54 0 15,1 0-15,17 18 16,-17 17-16,-36-35 15,18 0-15,0 18 16,35-18-16,-70 0 16,17 0-16,-18 0 15,19 17-15,17-17 16,0 0-16,0 18 16,-1 0-16,-16-18 15,-19 0-15,36 0 16,-17 17-16,16-17 15,1 0-15,-17 18 16,17-18 0,-1 17-16,1-17 15,36 36-15,-37-36 16,-16 17-16,17-17 16,0 0-16,0 0 15,-18 18 1,-18-18-1,19 0-15,-1 0 16,-17 18-16,17-18 16,18 0-16,-18 0 15,18 17-15,-35-17 16,52 0-16,-34 0 16,-19 0-16,36 0 15,-35 0-15,17 0 16,-17 0-1,17 0-15,-17 0 16,-1 0-16,1 0 16,-1 0-1,19 0 1,-1 0-16,0 0 16,1 0-1,-19 0 1,1 0-1,-1 0 1,1 0 0</inkml:trace>
  <inkml:trace contextRef="#ctx0" brushRef="#br0" timeOffset="163479.3529">3634 9208 0,'-18'0'15,"18"17"1,18-17-1,17 35 1,-17-35 0,17 0-16,0 0 15,36 0-15,-18 18 16,17 0-16,-17-18 16,18 0-16,-36 0 15,35 0-15,1 0 16,0 0-16,34 17 15,-69-17-15,17 0 16,-1 18-16,1-18 16,18 18-16,-53-18 15,34 0-15,1 0 16,0 17-16,-17-17 16,17 0-1,17 0-15,-17 18 16,0 0-16,-18-18 15,18 17-15,18-17 16,-18 0-16,35 0 16,-71 0-16,72 18 15,-19-18-15,-35 0 16,-17 0-16,53 0 16,-54 0-16,19 0 15,-19 0-15,1 0 16,17 17-16,0-17 15,18 0-15,-35 18 16,0-18-16,17 0 16,-18 0-16,36 0 15,-17 18-15,-19-18 16,1 0 0,17 17-16,1-17 31,-19 0-16,36 0-15,-35 0 16,17 18-16,0-18 16,-17 0 15,17 0-31,-17 0 16,17 0-1,0 0 1,-17 0-16,17 0 15,1 0-15,-1 0 16,18 0-16,-36 0 16,1 0-16,0 0 15,-1 0 1,19 0 0,-19 0-1,19 0 1,-19 0-1,1 0 1,-1 0-16,1 0 16,0 0 31,-1 0-47,1 0 15,0 0-15,-1 0 16,1 0-1,35 0-15,-36 0 16,19 0 0,-19 0-1</inkml:trace>
  <inkml:trace contextRef="#ctx0" brushRef="#br0" timeOffset="164941.9603">3581 10372 0,'17'0'15,"1"0"1,17 0-16,-17 35 16,0-35-1,34 0-15,-16 0 0,-19 0 16,36 0-16,0 0 15,0 0 1,-18 0-16,36 0 16,-18 0-16,17 0 15,-17 0-15,18 0 16,-1 0-16,1 0 16,0 0-16,34 0 15,54 0 1,-35 0-16,-19 0 15,-34 0-15,35 0 16,-18 0 0,53 18-16,-53-18 0,-17 0 15,35 0-15,-36 0 16,71 0-16,-70 0 16,35 0-16,-36 0 15,-17 0-15,-35 0 16,35 0-16,-18 0 15,36 0-15,-36 0 16,18 0-16,0 0 16,0 0-16,-36 0 15,54 0-15,-18 17 16,-18-17-16,0 0 16,-17 0-1,35 0-15,-18 0 16,0 0-16,18 0 15,0 0-15,-35 0 16,17 0-16,0 0 16,-17 0-16,0 0 15,-1 0-15,19 0 16,-19 0 0,1 0 15</inkml:trace>
  <inkml:trace contextRef="#ctx0" brushRef="#br0" timeOffset="169399.0678">3457 11095 0,'0'17'47,"18"-17"-32,-1 0-15,19 0 16,-1 0-16,0 18 16,1-18-16,17 0 15,35 18-15,-53-18 16,36 17-1,-19 1-15,37-18 16,-36 0-16,17 0 16,-35 0-16,1 0 15,17 0-15,-36 0 16,19 0 0,-19 0-16,1 0 15,17 18-15,0-18 16,-17 0-16,35 0 15,0 0-15,-18 0 16,18 0-16,0 0 16,0 0-16,-18 0 15,18 0-15,0 0 16,-18 0-16,18 0 16,0 0-16,-18 0 15,1 0-15,17 0 16,-1 0-16,19 0 15,-36 0-15,18 0 16,0 0-16,0 0 16,-35 0-16,17 0 15,0 0-15,-17 0 32,0 0-32,-1 0 15,1 0 1,52 0-1,-52 0 1,53 0-16,-19 0 16,19 0-16,0 0 15,-1 0-15,36 0 16,-53 0-16,0 0 16,17 0-16,-34 0 15,17 0-15,-18 0 16,0 0-16,0 0 15,-17 0-15,17 0 16,-17 0 0,17 0-16,-17 0 15,17 0-15,-17 0 16,35 0 0,-36 0-16,19 0 0,-19 0 15,19 0 1,-19 0-16,1 0 15,-1 0 1,1 0 47,0 0-63,-1 0 62,1 0-62,0 0 47,-1 0-31,1 0-1,0 0 32,-1 0 0</inkml:trace>
  <inkml:trace contextRef="#ctx0" brushRef="#br0" timeOffset="171327.0439">3281 11765 0,'0'35'16,"17"-35"0,1 18-1,0-18-15,-1 0 16,19 18-16,-19-18 16,1 0-16,17 0 15,-17 0-15,17 0 16,0 0-16,1 0 15,-19 0-15,36 17 16,-35-17-16,17 0 16,-17 18-16,-1-18 15,19 0-15,-1 0 16,0 0-16,18 0 16,-18 0-16,1 0 15,17 0-15,0 0 16,17 0-16,-17 0 15,-18 0-15,18 0 16,0 0-16,0 0 16,-18 0-16,18 0 15,0 0 1,-18 0-16,1 0 16,17 0-16,-18 0 15,18 0-15,17 0 16,-17 0-16,18 0 15,-1 0-15,-17 0 16,18 0-16,-1 0 16,-34 18-16,34-18 15,-17 0-15,0 0 16,0 0-16,35 35 16,-52-35-16,16 0 15,1 0-15,18 0 16,-18 0-16,-18 0 15,18 0-15,0 0 16,-35 0-16,17 0 16,18 0-16,-18 0 15,0 0-15,-17 0 16,17 0-16,-17 0 16,35 0-16,-36 0 15,19 0-15,-1 0 16,0 0-16,18 0 15,-18 0-15,1 0 16,-1 0-16,0 0 16,-17 0-16,17 0 15,18 0 1,-18 0-16,1 0 16,-19-18-16,36 18 15,-17-17-15,-1 17 16,-18 0-1,19-18 1,-19 18 47,1 0-17,0-18 33</inkml:trace>
  <inkml:trace contextRef="#ctx0" brushRef="#br0" timeOffset="179239.8689">7408 1993 0,'18'18'188,"17"35"-172,-17-18-1,0 0-15,-1-17 16,18 17-16,-17 0 15,0 1-15,-1-36 16,1 35-16,0 0 16,-1-35-1,1 18 1,-18 0 15,0-1 47,-18 1-62,1-18-16,-19 0 16,19 0-16,-1 0 15,-17 0-15,17 18 16,1-18-16,-1 0 15,-17 0 17,17 0-1,0 0-15,18-18 15,0 0-31,0 1 31,0-19-15,36 19-1,-19-19 1,1 19-16,0-1 16,17 18-16,-18-35 15,36 17-15,-35 1 16,17-1-1,18 0-15,-35 18 16,-1-17-16,19-1 16,-36 0-1,17 1-15,-17-1 32,0 0-1,0 1-31,-17-18 15,-19 17 1,1 18 0,-18-35-16,18 17 15,0 18 1,17 0-16,0 0 16,-17 0-1,18 0 1,-1 0-16,0 0 15,1 0 1,-1 0-16,0 0 16,-17 0-16,35 18 15,-18-18-15,1 17 16,-1 19-16,0-36 16,18 35-16,0-18 15,0 19 1,0-19-16,36 1 15,-19 17-15,36-17 16,18-18-16,52 18 16</inkml:trace>
  <inkml:trace contextRef="#ctx0" brushRef="#br0" timeOffset="180198.3874">8114 1976 0,'0'17'47,"0"1"-47,18 17 16,-18 0-16,0-17 15,0 17-15,0 1 16,17-1-1,-17-18-15,0 1 32,0 0-1,0-1 0,18-17 16,-1-17 0,19-19-47,-19 1 16,19 0-16,-19 0 15,1 17-15,35-35 16,-36 53-16,19-35 15,17 35-15,-36-18 16,1 1-16,0 17 16,17-36-1,-18 19 17</inkml:trace>
  <inkml:trace contextRef="#ctx0" brushRef="#br0" timeOffset="180790.8029">8343 2170 0,'18'0'15,"17"0"1,0 0 0,1 35-1,-19-18 1,1 1-16,0 0 15,-1-1-15,1 1 16,-18 0-16,17-1 16,1-17-1,-18 18-15,18-18 16,-1 18 15</inkml:trace>
  <inkml:trace contextRef="#ctx0" brushRef="#br0" timeOffset="192757.5654">3281 5292 0,'-18'17'31,"1"-17"32,-1 18-16,18 0-16,0-1-31,0 1 16,0 0-1,0-1 1,0 1 0,0-1-1,18-17-15,-18 18 16,17 0-1,1-18 1,-1 17 0,1 1-16,0 0 31,-1-18-15,1 0-1,0 0 16,-1 0-15,1 0-16,0 0 16,-1 0 15,18 0-15,-35-18-16,18-17 15,-18 17 1,0 0-16,0 1 15,0-1 1,0 1 15,0-1-15,0-17 0,-18 35 30,1 0 17,-1 0-32,1 0-15,-19 0-1,19 0-15,-1 0 16,0 0-16,1 0 16</inkml:trace>
  <inkml:trace contextRef="#ctx0" brushRef="#br0" timeOffset="193887.066">3263 6385 0,'0'18'47,"18"-18"-16,17 0-15,-35-18-16,35-35 15,-17 0-15,17 18 16,-17 0-16,0 0 16,-1-1-16,-17 19 15,0-1 1,0 0 0,18 18 77,-18 36-93,0-19 16,0 1-16,0 17 16,0-17-1,-18 35-15,18-18 16,0-17-1,-35 17-15,35-17 16,0-1 0,0 19-1,-18-1 1,1-35 78,17 17-94,-18 1 15,18 0-15</inkml:trace>
  <inkml:trace contextRef="#ctx0" brushRef="#br0" timeOffset="195270.9272">3334 7355 0,'17'0'63,"19"0"-63,-19 0 31,1 0-15,0 0-1,-1 18 17,-17 0 93,-17-1-110,-1 1-15,0-18 16,1 18-16,-1-18 16,-35 17-16,35 1 15,-17 0 1,0-1 15,17-17-31,18 18 78,0-1-62,18 1-1,0-18 1,-1 18-16,-17-1 16,18-17-1,-1 0-15,1 0 16,0 18 0,-1 0 30</inkml:trace>
  <inkml:trace contextRef="#ctx0" brushRef="#br0" timeOffset="196791.7791">2593 12100 0,'0'-17'31,"18"17"-15,17 0-1,-18 0 1,1 0 0,0 0-1,-1 0 1,1 0-16,0 0 31,-1 0-15,1 17 15,-18 1 16,0 0-47,0 17 16,0-18-1,0 19-15,0-19 16,0 19-1,0-19-15,0 1 16,0 0 0,0-1-1,-18 1 126,1-18-125</inkml:trace>
  <inkml:trace contextRef="#ctx0" brushRef="#br0" timeOffset="197383.1839">2575 12330 0,'18'0'16,"0"0"-1,-1 0-15,1 0 16,17 0-16,-17 0 16,17 0-1,-17 0 1,17 0 0,-17 0-16,-1 0 15,19-36-15,-19 36 16,1 0-1,-1-17-15,1 17 16,17 0-16,-17 0 31,0-18-31</inkml:trace>
  <inkml:trace contextRef="#ctx0" brushRef="#br0" timeOffset="200071.3026">3598 4957 0,'0'17'188</inkml:trace>
  <inkml:trace contextRef="#ctx0" brushRef="#br0" timeOffset="202510.9619">7832 5927 0,'0'-18'141,"0"-17"-126,17-1-15,1-16 16,-18 34-1,0 0 17,0 1-17,18 17 1,-18 53 109,0 17-109,0-52-16,0 52 15,0-34 1,0 16-16,0-34 0,0 0 15,0 17 1,0-17-16,0-1 16,0 1-1</inkml:trace>
  <inkml:trace contextRef="#ctx0" brushRef="#br0" timeOffset="203221.2228">8132 5821 0,'0'35'47,"0"-17"-47,0 17 15,0-17-15,0-1 16,0 19-16,0-19 15,0 18 1,0-17 0,0 0-1,0-1 1</inkml:trace>
  <inkml:trace contextRef="#ctx0" brushRef="#br0" timeOffset="204071.942">8114 5821 0,'0'0'0,"18"0"16,-1 0-16,18 0 15,1 0 1,-1 0 0,-17 0-16,-1 0 15,1 0-15,0 0 16,-1 0-1,1 0-15,-1 0 32</inkml:trace>
  <inkml:trace contextRef="#ctx0" brushRef="#br0" timeOffset="204646.5602">8079 6015 0,'17'17'16,"1"-17"-16,-18 18 15,18-18-15,17 0 16,-18 0-16,1 0 15,0 0 1,-1 0 0,1 0-1,0 0-15,-1 0 32,1 0 46</inkml:trace>
  <inkml:trace contextRef="#ctx0" brushRef="#br0" timeOffset="205154.7423">8625 5821 0,'0'17'31,"0"36"-15,0-17-16,0-19 15,0 1 1,0 0-16,0-1 16,0 1-1,0-1-15</inkml:trace>
  <inkml:trace contextRef="#ctx0" brushRef="#br0" timeOffset="205613.5185">8661 5803 0,'17'0'15,"19"0"1,-19 0-1,19 0-15,-19 0 16,18 0 0,-17 0-16,17 0 15,1 0 1,-19 0-16,1 0 16</inkml:trace>
  <inkml:trace contextRef="#ctx0" brushRef="#br0" timeOffset="206126.1726">8643 5909 0,'0'0'16,"18"35"-16,17-35 0,0 0 15,-17 0 1,17 0 0,-17 0-1,17 0 1,-17 0 0,17 0-1</inkml:trace>
  <inkml:trace contextRef="#ctx0" brushRef="#br0" timeOffset="206626.3559">9331 5750 0,'0'18'31,"0"0"-15,0 17-16,0 0 16,0 18-1,0-35-15,0-1 16,0 1-16,0 0 16</inkml:trace>
  <inkml:trace contextRef="#ctx0" brushRef="#br0" timeOffset="207140.9737">9384 5733 0,'18'0'16,"17"0"-1,-18 0 1,19 0-16,-19 0 16,19 0-1,-19 0 1,19 0 0,-19 0-16,1 17 15</inkml:trace>
  <inkml:trace contextRef="#ctx0" brushRef="#br0" timeOffset="207663.1153">9384 5821 0,'0'17'16,"0"1"-1,35-18 1,-17 0 0,-1 0-16,1 0 15,0 0-15,-18 18 16,17-18-16,1 0 16,0 0-1,-18 17 95</inkml:trace>
  <inkml:trace contextRef="#ctx0" brushRef="#br0" timeOffset="210181.7509">7444 5962 0,'-18'0'265,"0"0"-218,1 0-31,-1 0 0,0 18-1,1-18 32,-1 0 141,18 17-173,0 1-15,0-1 31,0 1 1,0 0-1,0-1 31,18-17-15,-1 0-15</inkml:trace>
  <inkml:trace contextRef="#ctx0" brushRef="#br0" timeOffset="211734.8552">3651 5962 0</inkml:trace>
  <inkml:trace contextRef="#ctx0" brushRef="#br0" timeOffset="225119.1066">1552 5909 0,'0'-18'0,"18"18"46,0 0-30,17 0-16,-18 0 16,1 0-16,0 0 15,17 0-15,-17 0 16,-1 18-16,1 0 16,0-1-1,-1 1 1,-17 0 15,0-1-15,0 1-16,0-1 47,0 1-47,0 0 15,-17-18-15,-1 17 16,-17-17-1,17 0 1,0 0 0,1 0-1,-1 18 173,18 0-173,18-1 1,-1 1 0,1-18-1,0 0 1,-1 18 0,1-18-1,0 0 48</inkml:trace>
  <inkml:trace contextRef="#ctx0" brushRef="#br0" timeOffset="226055.09">2046 5944 0,'-18'0'31,"1"18"1,-1 17-17,1 0-15,-1 18 16,0 0-16,1-35 16,17 17-16,0-17 15,0 17-15,0-17 31,17-1-15,1 19-16,17-36 16,0 0-1,-17 0 1,0 0-16,-1 0 31,1 0-15,0 0 31,-18-36 0,0 19-32,0-18 1,0 17-1,0-17-15,-18 35 16,18-18-16,-18 0 16,18 1-1,0-1 1,-17 0-16,17 1 31,0-1 32,-18 18-16</inkml:trace>
  <inkml:trace contextRef="#ctx0" brushRef="#br0" timeOffset="226892.8784">2346 6050 0,'-18'0'15,"1"18"-15,-1-1 16,18 1-1,0 0 1,0-1 0,0 19-1,18-19 1,-1 1 0,19-18-1,-36 18-15,17-18 16,1 0-16,0 0 31,17 0 16,0 0-47,18 0 31,-35-36-15,-18 19-1,0-19 1,0 19 0,0-19-1,-18 19 1,18-1 0,-18 0-16,1 1 15,-1 17 1,0 0 31</inkml:trace>
  <inkml:trace contextRef="#ctx0" brushRef="#br0" timeOffset="228119.1165">2769 6068 0,'-17'0'78,"17"17"-31,0 1 31,17 0-47,1-1 0,0-17-31,-1 0 78,1 0-78,0 0 16,17 0-16,-18-17 16,1 17-1,-18-18 1,18 18-16,-18-18 15,0 1-15,0-1 32,0-17-17,0 17 17,0 1-17,0-1 1,-18 18-1,-17 0 32,17 0-15,-17 0-17,17 0 1,1 0-1,-1 0 17,0 0-17,1 0 1,17 18 15,-18-18-15,18 17 15,0 1-31,0-1 16,0 36-16</inkml:trace>
  <inkml:trace contextRef="#ctx0" brushRef="#br0" timeOffset="235921.6948">7832 6809 0,'0'-18'31,"17"0"-15,1 18 15,0-17-15,-1 17-1,1 0 95,-18 17-95,0 1 1,0 0-16,0 17 16,-18-35-16,18 18 15,-17-18-15,-1 35 16,0-18 0,1 1-1,-1 0-15,0-18 31,18 17 94,36-17-93,-19 0-17,19 0 1,-19 0-16,1 0 31,0 0-15,-1 0 15,1 0 16,-1 18-16,-17 0 0,0-1-15,0 19 0,-17-36-16,-1 17 15,1 1 1,-19-18-16,19 0 16,-1 17-1,0-17-15,1 18 16</inkml:trace>
  <inkml:trace contextRef="#ctx0" brushRef="#br0" timeOffset="236462.1692">8237 6773 0,'0'18'0,"0"17"16,0 1 0,0-19-16,0 36 15,-17 0 1,17-35 15,0-1 16,-18 1 0</inkml:trace>
  <inkml:trace contextRef="#ctx0" brushRef="#br0" timeOffset="236917.8">8255 6756 0,'0'0'0,"18"0"31,-1 0-31,19 0 16,-19 0-16,18 0 15,-17 0-15,0 0 16,17-18-16,0 18 16,-17 0-1</inkml:trace>
  <inkml:trace contextRef="#ctx0" brushRef="#br0" timeOffset="237416.0059">8255 6879 0,'18'18'16,"-1"-18"-16,1 0 16,0 0-16,17 0 15,0 17 1,-17-17 0,-1 0-16,1 0 31,0 0-31,-1 0 15</inkml:trace>
  <inkml:trace contextRef="#ctx0" brushRef="#br0" timeOffset="237935.3296">8678 6738 0,'18'0'15,"-18"35"1,0-17 0,0 0-16,0 17 15,0 0-15,0 0 16,0-17 0,0 17-16,0-17 15,0 17 16,0-17 63</inkml:trace>
  <inkml:trace contextRef="#ctx0" brushRef="#br0" timeOffset="238416.8608">8643 6809 0,'18'-18'0,"-1"18"16,1 0-16,17 0 16,-17 0-1,0 0-15,-1 0 16,1 0-16,-1 0 16,19-18-1,-19 18 95</inkml:trace>
  <inkml:trace contextRef="#ctx0" brushRef="#br0" timeOffset="238918.6787">8678 6932 0,'18'0'15,"17"0"1,-17 0 0,17 0-1,-17 0 1,17 0-16,-17 0 31,17 0 0</inkml:trace>
  <inkml:trace contextRef="#ctx0" brushRef="#br0" timeOffset="239574.5238">9190 6756 0,'0'35'62,"0"18"-46,0-35-16,0 17 16,0-18-16,0 1 15,0 0-15,0-1 16,0 1-1</inkml:trace>
  <inkml:trace contextRef="#ctx0" brushRef="#br0" timeOffset="240044.8739">9243 6720 0,'17'0'16,"1"0"0,0 0-16,-1 0 15,1 0-15,17 0 16,1 0 0,-19 0 15</inkml:trace>
  <inkml:trace contextRef="#ctx0" brushRef="#br0" timeOffset="240582.8035">9260 6826 0,'0'18'16,"18"-18"15,17 0-15,-17 0-1,17 0 1,-17 0 15,17 0 16,-17 0 16,-18 18-48,35-1-15,-35 1 16,18 17-16,-1 18 15</inkml:trace>
  <inkml:trace contextRef="#ctx0" brushRef="#br0" timeOffset="243936.1938">1870 6879 0,'0'-17'32,"0"34"46,0 18-78,0-17 15,0 17 1,0-17 0,0 17 15,0-17 0,0 0 47,0-1-62,0 1-1,17-18 1,19 0 0,-19 0-16,19 0 15,-19 0 1,1 0-16,-1 0 16,1 0-1,17 0 1,-17 0-1,0 0-15,-1 0 16,1 0 0</inkml:trace>
  <inkml:trace contextRef="#ctx0" brushRef="#br0" timeOffset="244551.3292">2187 6879 0,'0'18'15,"0"-1"1,0 19-16,-35 17 16,35-36-16,0 1 15,0 17-15,0 0 16,0-17-16,0 0 16,0-1-16,0 1 15,0 0-15,0-1 31</inkml:trace>
  <inkml:trace contextRef="#ctx0" brushRef="#br0" timeOffset="245263.4577">2646 6950 0,'-18'0'16,"1"17"-1,-1 1-15,0 35 16,1-35-16,17-1 16,0 18-16,0 1 15,0-19 1,0 19-16,0-19 31,17 1-31,-17 0 16,18-18-1,0 0 1,-1 0 0,1 0-1,-1 0 1,1 0 31,-18-18-32,0 0-15,0 1 16,0-1 0,0 0-16,0 1 15,0-19 1,0 19-1</inkml:trace>
  <inkml:trace contextRef="#ctx0" brushRef="#br0" timeOffset="245983.7054">2928 6967 0,'-18'18'16,"18"17"0,0-17-16,0 0 15,0-1-15,0 1 16,0-1 0,0 1-1,0 0 1,18-1 15,17-17 0,-17 0 1,-18-17 46,0-19-63,0 19 1,0-18 0,0 17 15,0-17-16,-18 35 1,18-18-16</inkml:trace>
  <inkml:trace contextRef="#ctx0" brushRef="#br0" timeOffset="246879.3756">3263 6950 0,'-17'17'62,"17"1"-46,0 0-1,0-1-15,0 1 16,0 0 0,0-1 15,0 1-16,17-18 1,1 17 0,-1-17 31,1 0 109,-18-17-141,0-1 17,-18-17 15,1 0-1,-1 17-30,18 0 0</inkml:trace>
  <inkml:trace contextRef="#ctx0" brushRef="#br0" timeOffset="248541.7103">2117 7708 0,'0'35'62,"0"-17"-62,0 17 16,0 1 0,-18-1-16,18-17 15,0 17 1,0-17 0,0-1 15,18 1-16,-1-1 1,1-17-16,0 0 16,-1 18-16,1 0 15,17-18-15,-17 0 16,-1 17-16,19-17 16,-19 0-1,1 0 32,0-17-31,-18-1-16,0 0 15,0 1 1,0-1 0,0 1-16,0-1 31,-36 18 31,19 0 16,-19 0-46</inkml:trace>
  <inkml:trace contextRef="#ctx0" brushRef="#br0" timeOffset="249351.741">2575 7761 0,'0'35'63,"0"1"-48,0-1 1,0-17-1,0-1 1,18 19 47,0-36-48,-1 0 32,1-18 0,-1-35-47,-17 35 31,0 1-31,0-1 16,0 0-1,0 1 1,0-1 0,0 0-1,0 1 1,-17 17 15,-1 0 0</inkml:trace>
  <inkml:trace contextRef="#ctx0" brushRef="#br0" timeOffset="250055.001">2875 7796 0,'0'0'0,"-17"18"0,-1 0 16,0-1-16,1 36 15,17-35 1,0 0 0,0-1-1,0 18-15,17-17 32,1 0-1,0-18-16,-1 0 1,1 0 31,17 0-31,-35-18-16,18 18 15,-18-35-15,0 17 16,0 1-1,0-1 1,0 0 15,-18 18-15,0 0 15</inkml:trace>
  <inkml:trace contextRef="#ctx0" brushRef="#br0" timeOffset="250935.693">3122 7902 0,'0'18'46,"0"0"-30,0-1-16,0 1 31,18-1-15,-1 1 15,1-18 16,0 0 16,-1 0-48,1 0-15,-18-35 31,18 35-31,-18-18 16,0 1 0,0-1-16,0 0 15,0 1 1,0-1 15,0 0-15,0 1-1,-18-1 1,-17 18 47,35 18-48</inkml:trace>
  <inkml:trace contextRef="#ctx0" brushRef="#br0" timeOffset="252352.1412">2258 8872 0,'17'0'0,"1"18"47,17-18-47,-17 18 15,0 17 1,-1-17-16,1-1 15,0 1 1,-18-1-16,17-17 16,1 18-16,17-18 15,-17 18 17,-18-1 77,-18-17-78,0 0-31,1 0 16,-1 0-1,1-17-15,-1-1 32,0 18-17,1-35 1,17 0 0,0 17-16,0 0 15,0-17 1,0 17-1,17 1-15,1-19 16,0 36-16,17 0 16,-18-17-1,19-1 1,-1 18 46,-35-17-46,0-19 31,-35 36-31,35-17-1,-36 17-15,19 0 16,-1 0-1,-17 0-15,17 0 16</inkml:trace>
  <inkml:trace contextRef="#ctx0" brushRef="#br0" timeOffset="253053.1184">2716 8872 0,'18'0'0,"-18"18"16,0 17 0,-18-17-16,18 0 15,0-1-15,0 1 16,0-1 15,0 1-15,18-18 15,0 0-15,-1 0-16,1 0 31,17 0-31,-17-35 16,-18 17-16,0-17 15,0 17 1,0 1-1,-18-19-15,18 19 32,-17-1-32,-1-17 15,0 35-15</inkml:trace>
  <inkml:trace contextRef="#ctx0" brushRef="#br0" timeOffset="253719.0293">2999 8890 0,'0'0'0,"-18"53"16,-17 0-16,35-36 16,0 1-16,0 17 15,0 1 1,0-19-1,35-17 79,0 0-78,-35-17-16,18-1 15,0 0-15,-18-17 16,17 0 0,-17 0-1,0 17-15,0 0 16,0 1-16,0-1 31,-17 18-31,17-18 16,-18 1-1</inkml:trace>
  <inkml:trace contextRef="#ctx0" brushRef="#br0" timeOffset="254425.888">3157 9066 0,'0'0'0,"-35"36"0,35-19 15,0 1-15,0 17 16,0-17 0,0 17 15,0-17-16,35-18 32,1-18-15,-36 1-17,35-19-15,-35 1 31,0 0-31,0 17 16,0 0-16,0 1 16,0-19-16,-18 1 15,18 18 1,-17-19-16,-1 19 16,0 17-16,1-18 15</inkml:trace>
  <inkml:trace contextRef="#ctx0" brushRef="#br0" timeOffset="256608.7121">7056 8290 0,'35'-17'31,"0"-1"1,0 0-32,-17 1 15,0 17 1,17 0 0,18-36 15,-18 36 0,-17 0-15,17 0-1,-17 0 1,-18 36 46,17-19-46,-17 36-16</inkml:trace>
  <inkml:trace contextRef="#ctx0" brushRef="#br0" timeOffset="257502.467">6791 9490 0,'0'-36'15,"18"36"16,-1-17-31,1 17 16,0 0-16,34 0 16,-34 0-1,17 0-15,-17 0 32,0 0-17,-1 0-15,1 0 16,0 0-1,-1 0-15,1 0 32,-1 0-17</inkml:trace>
  <inkml:trace contextRef="#ctx0" brushRef="#br0" timeOffset="270734.7524">18009 3316 0,'0'18'62,"0"70"-46,0-35-16,0 53 15,0-18-15,0 0 16,0-17-16,0-18 16,0 17-16,0-35 15,-17 36 1,17-18-16,0 17 15,-18-34-15,18 34 16,0-34-16,0 34 16,0 1-16,-18-18 15,1 35-15,17-53 16,0 36-16,0-19 16,-18 19-1,0-18-15,18-18 16,0 18-16,-17 0 15,-1 18-15,18-18 16,-17-1-16,17 1 16,0 18-16,-18-53 15,18 35-15,0-1 16,0-34-16,0 35 16,0 0-16,0 0 15,0-18-15,0 18 16,0-35-16,0 35 15,0-18-15,0 0 16,0 0-16,0 36 16,0-36-16,0 18 15,0-18 1,0 1 0,0-19-1</inkml:trace>
  <inkml:trace contextRef="#ctx0" brushRef="#br0" timeOffset="272672.4526">18045 3298 0,'17'0'0,"1"0"16,0 0 0,-1 0-16,1 0 15,35 0-15,-36 0 16,36 0-16,-35 18 15,17-18-15,-17 0 16,17 0-16,-17 0 16,-1 0-16,19 0 15,-19 0-15,1 0 16,17 0-16,36 0 16,-36 0-16,0 0 15,18 0-15,-18 0 16,1 0-16,17 0 15,-18 0-15,-17 0 16,35 0-16,-36 0 16,18 0-16,-17 0 15,17 0-15,1 0 16,-1 0 0,-17 0-1,17 0-15,-18 0 16,19 0-16,-19 0 15,36 0-15,-17 0 16,17 0-16,17 0 16,-17 0-16,0 0 15,-18 0-15,18 0 16,-18 0-16,-17 0 16,17 0-16,-17 0 15,0 0-15,-1 0 16,18 0-16,1 0 15,-19 0-15,19 0 16,-19 18-16,1-18 16,17 0-1,-17 0 1,17 17-16,-17-17 16,17 0-16,-17 0 15,17 0-15,0 0 16,-17 0-1,0 0-15,17 0 32,-18 0-32,1 0 15,17 0-15,-17 0 16,17 0-16,-17 0 16,-18 18 77,0 35-77,0-18-16,0 0 16,0 36-16,-18 17 15,18-35-15,-17 0 16,17 0-16,0-18 15,-18 36-15,0 17 16,1-35-16,17-18 16,0 1-16,0 34 15,-18-17-15,18 18 16,-18-19-16,18 19 16,0 17-16,-35 0 15,35-17 1,-17 17-16,17 0 15,-18 1-15,18-19 16,0 1-16,0-18 16,-35 17-16,35-17 15,0 0-15,0-18 16,0 36-16,0-18 16,-18 17-16,18-17 15,-18-18-15,18 18 16,0-17-1,0-1-15,0 0 16,-35 0-16,35-17 16,0 0-1,0 17-15,0-17 16,0-1-16,0 1 16,0 0-16,0-1 15,0 1-15,0 17 31,0-17 16,-18-18-31,1 17 0,-19 1-16,1-18 15</inkml:trace>
  <inkml:trace contextRef="#ctx0" brushRef="#br0" timeOffset="273726.6194">17727 6262 0,'0'0'0,"35"-18"16,1 1-16,17-1 16,17 18-16,-17 0 15,0 0-15,-18-18 16,18 18-16,18 0 16,-18 0-16,0 0 15,-18 0-15,0 0 16,36 0-16,34 0 15,-52-35-15,0 17 16,-17 18-16,16 0 16,1 0-16,0 0 15,-17 0-15,17 0 16,-36 0-16,36 0 16,-18 0-16,-17 0 15,17 0-15,1 0 16,16 0-16,-34 0 15,17 0 1,-17 0-16,17 0 16,-17 0-16,17 0 15,1 0 1,-1 0-16,0 0 16,-17 0-16,-1 0 15,19 0 1,-19 0-1,19 0 1,16 0 0,-34 0-16,35 0 15,0 0-15,-18 0 16,18-17-16,-35 17 16,17-18-16,-17 18 15,17 0 1,-17 0-16,-1 0 31,1 0 78,-18-35-93,-53-71-16</inkml:trace>
  <inkml:trace contextRef="#ctx0" brushRef="#br0" timeOffset="275013.7242">19103 2769 0,'0'-17'47,"0"-19"31,0 19-78,0-19 15,0 19-15,0-18 16,0 17 15,0 53 79,0 0-110,0 18 15,0-35-15,0 35 16,0 0-16,0-35 15,-18 17-15,18 0 16,-17 0-16,17-17 16,0 17-1,0-17 1,0 0 0,-18-1-1</inkml:trace>
  <inkml:trace contextRef="#ctx0" brushRef="#br0" timeOffset="275823.1702">19491 2611 0,'18'0'16,"-18"17"15,0 1-16,0 35-15,0-18 16,0-17-16,0 17 16,0-17-16,0 35 15,0-18 1,0-18 0,0-34 124,53-36-140,-53 35 16,17 1-16,1-1 15,-1 0-15,-17 1 16,36-1-16,-36 0 16,17 1-16,-17-1 15,18 18-15,0-18 32,-1 18-32,1-35 15,17 18 1,-17 17 109,-53 17-125</inkml:trace>
  <inkml:trace contextRef="#ctx0" brushRef="#br0" timeOffset="276392.6506">19473 2752 0,'0'17'31,"18"-17"-31,17 36 15,-17-36 1,0 17-16,-1 1 16,18 0-16,-35-1 15,18-17-15,0 18 16,-1-18-16,-17 17 16,18-17-16,0 18 15,-1 0-15,1-1 16,0 1-1,-1-18 17,1 18-32,-1-1 140,-17 36-140</inkml:trace>
  <inkml:trace contextRef="#ctx0" brushRef="#br0" timeOffset="296335.2535">3616 5327 0,'0'-35'62,"18"35"-15,17 0-31,-17 0 15,17 0-15,-18 0-1,19 0 1,-19 0 0,19 0-1,-19 0 1,19 0-16,-19 0 15,1 0-15,-1 0 16,1 0-16,17 0 16,-17 0-16,17 0 15,-17 0-15,0 0 16,-1 0-16,19-18 16,-1 18-1,-18 0-15,19 0 16,-19 0-16,1 0 15,17 0-15,1-18 16,-19 18-16,1 0 16,17 0-1,-17 0 1,-1 0 0,19 0-1,-1 0-15,0 0 16,18 0-1,-18 0-15,-17 0 16,35 0-16,-35 0 16,17 0-1,-18 0 1,19 0-16,-1 0 16,-17 0-1,-1 0-15,19 0 16,-1 0-16,0 0 15,-17 0-15,35 0 16,-36 0-16,19 0 16,17 0-16,-36 0 15,1 0-15,17 0 16,0 0-16,18 0 16,-17 0-1,-19 0-15,19 0 16,-19 0-16,18 0 15,-17 0-15,17 0 16,18 0-16,0 0 16,0 0-16,-18 0 15,1 0-15,-1 0 16,-17 0 0,17 0-16,-18 0 15,1 0-15,0 0 16,17 0-1,-17 0 1,17 0-16,0 0 16,0 0-1,-17 0-15,0 0 16,-1 0-16,19 0 16,-19 0-16,19 0 15,-19 0-15,19 0 16,-19 0-16,18 0 15,-17 0-15,17 0 16,1 0-16,-1 0 16,-17 0-16,17 0 15,-18 0-15,36 0 16,-35 0 0,53 18-16,-36-18 15,-17 0 1,-1 0-16,1 0 15,17 0-15,0 0 16,1 0-16,-19 0 16,36 0-1,-18 0-15,1 0 16,-1 0-16,0 0 16,-17 0-16,17 0 15,-17 0-15,17 0 16,-17 0 15,17 0-15,-17 0-1,17 0 1,-17 0 0,17 0-1,-18 0-15,1 0 16,0 0-1,-1 0 1</inkml:trace>
  <inkml:trace contextRef="#ctx0" brushRef="#br0" timeOffset="298001.3176">3739 5080 0,'18'0'16,"0"0"-1,-1 0 1,1 0 0,0 0-1,-1 0 16,19 18-31,-19-1 32,-17 1-17,0 0 1,18-1-16,-1 1 31,-17-1-15,18 1 15,17 17-15,-35-17 15,0 0-15,18-1-16</inkml:trace>
  <inkml:trace contextRef="#ctx0" brushRef="#br0" timeOffset="298744.8462">4145 5098 0,'18'-18'32,"17"18"-17,-17 0 1,-1 0 0,19 18-16,-19-1 15,1-17-15,0 18 16,-1 0-1,1-18 1,-1 17 0,1 1-1,0-1 1,-1-17 46</inkml:trace>
  <inkml:trace contextRef="#ctx0" brushRef="#br0" timeOffset="299333.9453">4621 4992 0,'18'0'46,"0"0"-46,17 17 16,-35 1 0,18 35-16,-1-35 15,-17 17 1,18-35-16,-1 18 16,1-1-1,-18 1 1,18-18-1,17 17 1</inkml:trace>
  <inkml:trace contextRef="#ctx0" brushRef="#br0" timeOffset="299999.1636">4992 5115 0,'0'-17'0,"17"17"15,1 0 17,0 0-32,17 0 15,-17 0-15,-1 0 16,1 17-16,0 1 16,-1 0-1,1-1 16,-1-17-15,1 18-16,0-1 47</inkml:trace>
  <inkml:trace contextRef="#ctx0" brushRef="#br0" timeOffset="305134.8486">5415 5115 0,'0'-17'16,"35"17"15,1 0-31,-36 17 16,35 1-16,0-18 15,-17 35 1,0-35 0,-18 18 30,35-18-14,-18 0-17,-17 17 95</inkml:trace>
  <inkml:trace contextRef="#ctx0" brushRef="#br0" timeOffset="305734.8335">5750 5098 0,'18'0'0,"0"0"16,-1 0 0,18 0-1,-17 0-15,17 35 16,-17-35-16,-18 18 15,35-1-15,-35 1 16,36-18 0,-36 17-16,17 1 15,-17 0 32,18-18-31</inkml:trace>
  <inkml:trace contextRef="#ctx0" brushRef="#br0" timeOffset="306309.8117">6121 5080 0,'17'0'0,"1"0"16,0 0 0,17 0-16,0 18 15,0-1 1,1 19-16,-1-19 16,-17 18-1,-1-35 1,-17 36-16,18-36 31,0 17-15,-1-17-1</inkml:trace>
  <inkml:trace contextRef="#ctx0" brushRef="#br0" timeOffset="306862.8761">6615 5151 0,'0'-18'16,"53"18"0,-36 18-16,1-18 15,17 35 1,0-35-16,-17 17 15,0 1 1,-1 0 0,1-18-1,0 17-15,-1 1 78</inkml:trace>
  <inkml:trace contextRef="#ctx0" brushRef="#br0" timeOffset="307407.2819">6950 5080 0,'17'0'15,"1"0"1,35 18-16,-35-18 16,-1 17-16,54 36 15,-54-35-15,1-1 16,0 1-16,-1 0 16,36-1-16,-53 1 15,18-18-15</inkml:trace>
  <inkml:trace contextRef="#ctx0" brushRef="#br0" timeOffset="314806.3526">19756 2311 0,'-36'0'63,"19"0"-63,-1 0 31,0 0-31,1 0 16,-19 0 15,19 0-15,-1 17-16,1 1 15,-1-18 1,0 0-16,1 0 31,-1 0-31,0 0 31,1 0-31,-1 0 16,-17 0 0,35 18-16,-18-18 15,1 0-15,-1 0 16,0 0-16,1 0 16,-1 0-16,0 0 15,1 0 1,-19 17-16,19-17 15,-19 18 17,19-18-32,-18 18 15,17-1 1,-35-17-16,18 0 16,17 18-1,0-18-15,1 17 16,-18 1-16,17-18 31,-17 18-15,17-1 15,0 1-31,1-18 16,17 18-1,-18-1-15,18 1 16,-18 17-1,18 0 1,0 1-16,-17-1 16,17-17-1,0 17 1,0-17-16,0-1 16,0 1-16,0 0 15,0-1-15,0 1 16,0-1-16,0 1 15,0 0 1,0-1-16,0 1 16,0 0 15,0 17-15,17-35 30,1 0-14,0 18-32,-1-1 31,1 1-31,0-18 31,-1 0-15,1 17-16,0-17 15,17 18 1,-18-18 0,19 18-1,-19-18 1,1 17-16,0-17 16,-1 0-1,1 0-15,0 0 16,-1 0-1,1 18-15,17-18 32,-17 18-17,17-18 1,-17 0 0,17 0 15,-17 0-31,17 0 15,0 17 1,-17-17 0,17 0-1,0 0-15,-17 0 16,0 0-16,-1 0 16,1 0-16,0 0 15,-1 0-15,1 0 16,17 0-16,-17 0 15,-1 0 1,1 0 0,0 0-16,-1 0 15,1 0 1,0 0 0,-1 0-16,1 0 15,-1 0-15,19-17 16,-19-1-1,19-17 1,-19 17 0,1-17-1,0 35-15,-1-18 16,1 1-16,17-19 16,-17 1-1,-1 17-15,-17 1 16,18-1-16,-18-17 15,18 17 1,-18 1-16,0-1 16,0-17-1,0 17 1,0-17-16,0-1 16,0 19-1,0-19 1,0 19-16,0-18 15,0 17 1,-18 18-16,18-35 16,-18 17-1,1-35 1,-1 53 0,0-35-1,1 35 32,-18-18-16,17 18 1,0 0-17,1 0 16,-1 0-31,18-17 16,-18 17 15,1-18-15,-1 18-16,0 0 16,1-18 15,-1 18 188</inkml:trace>
  <inkml:trace contextRef="#ctx0" brushRef="#br0" timeOffset="319136.0141">22983 2028 0,'-17'0'31,"-18"0"0,35 18-15,-18 17-16,18-17 15,-18 17-15,18 1 16,0 16-16,0-16 16,0-19-16,0 1 15,0 0 1,0-1 0,0 1-1,18-18 32,17 0-31,-17 0-1,-1 0 48,1 0-48,0-18 1,-1-35-16,19 18 16,-19 0-16,-17 17 15,18 18-15,0-35 16,-18 17-16,0 1 16,0-1-1,0 0 1,0-17-1,0 17 1,0 1 0,-36 17-1,19-18 1,-19 18 0,19-17-1,-1 17 32,0 17-31,18 18-1,0 18-15</inkml:trace>
  <inkml:trace contextRef="#ctx0" brushRef="#br0" timeOffset="319725.4028">23477 2152 0,'-17'0'62,"-19"0"-46,19 18-16,17-1 16,-35 36-16,17-53 15,18 35 1,0-17-1,-35 0 1,35-1 0,-18 1-1</inkml:trace>
  <inkml:trace contextRef="#ctx0" brushRef="#br0" timeOffset="320150.6618">23301 2117 0,'0'0'16,"18"0"-16,17 17 15,-17-17-15,-1 36 16,1-1 0,17-18-16,-35 1 31,18 17-31,-1-35 16,1 36-16,-18-19 15,18 1 1,-1 0-1,1-1 1</inkml:trace>
  <inkml:trace contextRef="#ctx0" brushRef="#br0" timeOffset="320772.996">23760 2028 0,'-18'0'16,"0"18"-16,18 0 16,-17 35-16,-1 0 15,18-36-15,0 1 16,0 17-16,0-17 15,0 17 1,0-17 0,18-1-1,-1-17-15,1 0 16,0 0 0,-1 0-1,36 0 48,-35-35-48,-18 17 1,0-17-16,0 0 0,0 0 16,0-1-1,0 19 1,0-1-1,0 0 17</inkml:trace>
  <inkml:trace contextRef="#ctx0" brushRef="#br0" timeOffset="321471.1218">24324 2117 0,'-18'0'16,"1"0"-1,-1 17-15,-17 36 16,17-18 0,18-17-16,0 0 15,0-1 1,0 1 46,18-18 1,-1 0-32,-17-35-31,18 17 16,-18-17-1,0 17-15,0 1 16,0-19-16,0 19 16,0-1-1,0 0 79</inkml:trace>
  <inkml:trace contextRef="#ctx0" brushRef="#br0" timeOffset="322136.3866">24606 2117 0,'0'-18'15,"-17"18"1,17 35 0,0 18-16,0-18 15,0 1 1,0-1-1,0-17 1,0-1 15,0 1-15,17 0 15,1-18-31,0-18 47,-18 0-16,17-17-31,-17 17 16,0 1-16,0-19 16,0 1-16,0 0 15,0 17 1,0-17-16,0 17 15,-17 1 1</inkml:trace>
  <inkml:trace contextRef="#ctx0" brushRef="#br0" timeOffset="322821.7216">25065 2099 0,'-53'18'47,"35"17"-32,1-17-15,17 17 16,0 0-16,0-17 16,0-1-1,0 1-15,0 0 32,0 17-17,17-35 16,1 0 16,17-18 16,-35-17-48,0 17-15,0-35 16,0 1-16,0 34 16,0-17-16,0 17 15,0 0 1,-17 18 31</inkml:trace>
  <inkml:trace contextRef="#ctx0" brushRef="#br0" timeOffset="330389.4071">22789 2505 0,'18'0'62,"17"0"-62,-17 0 16,35 0-16,-18 0 15,0 0-15,18 0 16,0 0-16,0 0 16,0 0-16,-18 0 15,-17 0-15,17 0 16,-17 0-16,0 0 16,-1 0-1,1 0 1,17 0-16,-17 0 15,17 0-15,0 0 16,18 0-16,18 0 16,-18 0-16,17 0 15,-17 0-15,-18 0 16,18 0-16,-17 0 16,-1 0-16,0 0 15,-17 0 1,17 0-16,0 0 15,18 0 1,0 0-16,0 0 16,18 0-16,-36 0 0,36 0 15,-18 0 1,-1 0-16,1 0 16,-35 0-16,17 0 15,-17 0-15,0 0 16,17 0-1,-18 0 1,1 0 0,0 0-16,-1 0 15,19 0-15,-19 0 16,36 0-16,0 0 16,18 0-16,-36 0 15,0 0-15,18 0 16,0 0-16,-18 0 15,1 0-15,-19 0 32,1 0 15</inkml:trace>
  <inkml:trace contextRef="#ctx0" brushRef="#br0" timeOffset="334647.4764">22842 7355 0,'-17'0'203,"-1"18"141,18 17-328,-18 1-16,1-1 15,17 0-15,0-17 16,0 17-16,0 0 15,-18-35-15,18 36 16,0-19 15,0 1 126,18-18-95,-18 18-62,17-18 31,1 0 1,0 0-17,-1 0-15,-17-18 16,18 0-1,-18 1-15,35-19 16,-35 19-16,18-19 16,35-16-16,-53 16 15,0 19 1,0-19-16,0 19 16,0-1-1,0 0-15,0-17 16,0 17-1,0 1 1,0-1 0,0 1-1,17 34 126</inkml:trace>
  <inkml:trace contextRef="#ctx0" brushRef="#br0" timeOffset="335222.8626">23372 7479 0,'-18'0'110,"0"35"-110,1-35 15,17 35 1,0-17-16,0 0 15,-18-1 1,18 1 15,0 0 47,-18-18-62</inkml:trace>
  <inkml:trace contextRef="#ctx0" brushRef="#br0" timeOffset="335687.6802">23195 7497 0,'18'0'31,"-1"0"-15,1 0-16,0 17 16,-1 1-16,-17-1 15,36 19 1,-19-36-16,-17 17 16,18 1-16,-18 0 15,35-1 1,-35 1-16,18-18 15</inkml:trace>
  <inkml:trace contextRef="#ctx0" brushRef="#br0" timeOffset="336647.0867">23848 7179 0,'0'0'16,"0"35"62,0 18-62,0-18-16,0 18 15,0-17 1,17-19-16,1 19 16,0-1-16,17 18 15,-35-36 1,0 1-16,18 0 15,-18-1 64,-18-17-48,0 0-16,-17 0-15,0 0 16,17 0-16,-17 0 16,17-17-16,-17-1 15,17 0-15,18 1 16,-17 17-16,-1-18 16,18-17-1,0 17-15,0-17 16,0 17-1,0-17 1,18 0 0,-1 17-16,19 0 15,-19 18-15,1-35 16,-1 35-16,36-35 16,-35 17-1,0 18-15,-1 0 16,1-17-1,-18-1 79,0 36-16,0 17-78,0 18 16</inkml:trace>
  <inkml:trace contextRef="#ctx0" brushRef="#br0" timeOffset="337444.6">24395 7285 0,'0'35'47,"-18"0"-31,18 1-16,0-19 15,-35 36-15,35-17 16,0-19-1,0 1 17,17 17-17,1-35 1,0 0 15,17 0 0,-17 0-15,-1-18 0,-17-17-16,18 18 15,-1-1-15,1-35 16,-18 35 0,0 1-1,0-1 32,0 0-47,-18 18 16,18-17-1,-35 17 1,18 0 0,-36 0-1,35 0-15,-35 0 16</inkml:trace>
  <inkml:trace contextRef="#ctx0" brushRef="#br0" timeOffset="338222.9835">24853 7373 0,'-35'18'47,"17"17"-32,1-17-15,17-1 16,0 1-16,0 17 15,0-17 17,0 17-1,17-35-15,1 0 15,-18 18-31,35-18 15,0 0 1,1 0-16,-19-18 16,19 18-16,-19-18 15,1 1 1,-18-1 0,0-17-1,0 17 1,0-17-1,0 17-15,0-17 16,0 0 0,-18 35-16,1-36 15,-1 36 1,-17-17-16,-1 17 16,19 0-16,-18 0 15,-1 0-15,1 0 16,17 0-1,-17 0-15</inkml:trace>
  <inkml:trace contextRef="#ctx0" brushRef="#br0" timeOffset="339033.8257">25259 7391 0,'18'17'31,"-18"1"-31,0 17 16,0-17-16,0 17 16,0-17-1,0-1 1,0 1 0,0 0-1,17-18 1,-17 17 15,18-17 0,17 0-15,-35-17-16,35-1 16,1-17-16,-1 17 15,-35 1 1,0-1-1,0 0 1,0-17 0,0 0 15,0 17-15,-18 0 15,1 18 31,-19 18-46,19-18-16,-19 53 16</inkml:trace>
  <inkml:trace contextRef="#ctx0" brushRef="#br0" timeOffset="340855.9763">23901 7267 0,'0'-17'141,"0"-1"-126,0 0 17,0 1-1,0-1-15,-18 18 15,18-18 0,-18 1-15,18-1-1,0 0 17,0 1-17,0-1-15,0 1 16,0-1-1,0 0 17,0 1-32,18-1 15,-18 0 1,0 1 0,0-1-1,18 18 1,-18-35 15,35 35-15,-35-18-1,18 18 1,-1-17 0,1 17 15,0 0 16,-1 0-16,1 0-31,-18 17 31,0 1-15,0-1-1,0 1 1,0 0 0,0-1-1,0 1 1,0 0-16,0-1 16,0 1 30,-18-18-46,18 18 32,0-1-17,-17 1 17,17-1-32,-18 1 15,0 0 1,18-1-1,-17 1 1,-1 0-16,0-18 16,18 35-1,-35-17 79,0 17-94</inkml:trace>
  <inkml:trace contextRef="#ctx0" brushRef="#br0" timeOffset="345936.8914">3616 9490 0,'18'0'15,"-1"0"1,1 0 0,0 0-1,-1 0 1,1 0 0,-1 0-16,1 0 15,0 0 1,-1 0-16,1 0 31,0 0-31,-1 0 16,1 0-16,0 0 15,-1 0 1,1 0 0,17 17-1,-17-17 16,-1 0 1,1 0-17,0 0 1,-1 0 0,1 0-16,-18 18 15,18-18 1,-1 0-16,1 0 15,17 0 1,-17 0-16,-1 0 16,19 0-16,-19 0 15,36 0-15,0 0 16,-35 0-16,17 0 16,-17 0-1,17 18-15,-17-18 0,-1 0 31,1 0-15,0 0 0,17 0-1,-18 0 1,1 0 0,0 0-16,-1 0 15,1 0 1,0 0-16,17 35 15,0-35 1,-17 0 0,-1 0-1,1 0 1,0 0-16,-1 18 16,19-18 15,-19 0-16,1 0 1,0 0 0,-1 35-16,1-35 15,17 0 1,0 0 0,-17 17-1,0-17 1,-1 0-16,-17 18 15,36-18-15,-19 0 16,1 18-16,17-18 16,0 17-16,-17-17 15,0 0-15,17 0 16,-17 0-16,17 0 16,-17 0-16,-1 0 15,19 0-15,-1 0 16,-18 0-1,1 0 1,0 0-16,-1 0 16,19 0-1,-19 0 1,1 0 15,0 0-15,-1 0-16,1 0 31,17 0-31,0 0 16,-17 0-1,0 0-15,17 0 16,-17 18-16,17-18 16,-18 0-16,19 0 15,-19 0 16,19 0-15,-19 0 15,19 0-15,-19 0 0,18 0-1,-17 0 1,0 0-1,-1 0-15,1 0 16,17 0-16,-17 0 16,17 0-1,-17 0-15,17 0 16,-17 0-16,35 0 16,-18 0-16,0 0 15,18 0-15,-35 0 31,17 0-31,-17 0 16,17 0 15,-17 0-31,17 0 16,-17 0 0,-1 0-16,1 0 15,0 0-15,-1 0 16,1 0-16,-1 0 15,1 0 1,0 0 0,-1 0-1,1 0-15,0 0 16,-1 0-16,1 0 16,17 0-1,-17 0 1,-1 0-1,1 0 1,0 0 0,-1 0-1,1 0-15,0 0 16,-1 0 0,1 0-1,0 0 1,-1 0-1,1 0 1,-1 0 0,1 0-1,0 0 1,-1 0 15,1 0-15</inkml:trace>
  <inkml:trace contextRef="#ctx0" brushRef="#br0" timeOffset="347159.4792">3845 9349 0,'18'0'63,"17"17"-63,-17-17 15,-1 18 1,1-18-16,17 53 15,1-36 1,-36 1 0,35 0-16,-35-1 15,18-17-15,-18 18 16,17-18-16,1 18 16,35 35 15</inkml:trace>
  <inkml:trace contextRef="#ctx0" brushRef="#br0" timeOffset="347985.2552">4339 9402 0,'18'0'31,"-1"0"-15,19 0-16,-1 17 15,-17-17 1,-18 18-16,17-18 16,-17 17-16,36-17 15,-36 18-15,35 0 31,-18-1-15,-17 1 0,36 17 15,-36-17 0,17-18 32</inkml:trace>
  <inkml:trace contextRef="#ctx0" brushRef="#br0" timeOffset="348774.9976">4780 9419 0,'0'0'0,"18"0"16,17 0 0,-17 0-1,35 35-15,-36-17 16,1 0-16,35 35 15,-36-36 17,1 1-17,0 0-15,-18-1 16,17-17 15</inkml:trace>
  <inkml:trace contextRef="#ctx0" brushRef="#br0" timeOffset="349349.0369">5186 9472 0,'35'0'0,"-17"0"16,-1 0-16,36 18 16,-35-1-16,17 19 15,-17-19-15,0 1 16,-1 0-16,1-1 15,-1 1 1,1-18 0</inkml:trace>
  <inkml:trace contextRef="#ctx0" brushRef="#br0" timeOffset="349877.7235">5644 9507 0,'0'0'0,"18"0"0,0 18 15,17 0-15,0 17 16,1 18-16,-19-36 15,18 19-15,-17-19 16,17 1-16,-17 0 16,0-1-16,-1-17 31</inkml:trace>
  <inkml:trace contextRef="#ctx0" brushRef="#br0" timeOffset="350757.4035">6103 9543 0,'18'-18'47,"-1"18"-31,19 0-1,-19 0 1,1 18-16,0-1 16,-18 1-16,35-18 15,-18 18 1,1-1-16,0-17 15,-18 18 1,17-18 0,-17 35-16,0-17 31,18-18 78</inkml:trace>
  <inkml:trace contextRef="#ctx0" brushRef="#br0" timeOffset="351270.6805">6491 9560 0,'0'-17'0,"18"17"16,-1 0-1,1 0 1,0 0-1,-1 0-15,1 17 16,0 19-16,-1-36 16,-17 35-16,36-18 15,-19 1 1,1-18-16,-18 18 31</inkml:trace>
  <inkml:trace contextRef="#ctx0" brushRef="#br0" timeOffset="351888.0665">6826 9613 0,'18'0'47,"0"0"-32,-1 0 1,1 0-16,-1 18 15,19-1 1,-19-17 0,1 0-1,-18 18 1,18-18 0</inkml:trace>
  <inkml:trace contextRef="#ctx0" brushRef="#br0" timeOffset="352383.429">7038 9578 0,'18'0'16,"-1"0"-1,1 0 1,-1 0-1,1 0-15,-18 18 16,18-1-16,-1 1 16,1-18-1,0 17-15,-18 1 16,17-18-16,1 0 16</inkml:trace>
  <inkml:trace contextRef="#ctx0" brushRef="#br0" timeOffset="371223.539">2734 8625 0,'-18'-17'110,"1"17"-95,-19 0-15,19 0 16,-18-18-16,17 18 15,0 0-15,-17-18 16,17 1-16,-17 17 16,0 0 15,17 17 0,1-17-15,-1 0-1,0 0-15,18 18 16,-17-18 0,-1 0-1,0 0 1,1 35-16,-1-35 16,-17 0-1,17 18-15,0-18 16,-34 35-16,34-17 15,0 0-15,-17-1 16,0 19 0,-1-1-16,19-18 15,-1 19-15,-17-19 16,35 1 15,0 0-31,0-1 47,0 19-31,0-1-1,0-18 1,0 1-16,0 0 16,0-1-16,18 1 15,-1 17 1,1-35-16,-1 18 15,1 0-15,0-1 16,17 1-16,-35 0 16,18-18-16,-1 17 15,19-17-15,-19 18 16,18-18-16,-35 17 16,18-17-1,0 0 1,-1 0-16,1 18 15,0-18 1,-1 0 0,1 0-16,17 0 15,-17 0 1,0 0 0,-1 0-1,1 18 1,17-18 15,-17 0-15,-1 17-16,1-17 15,0 0 1,17 0 0,-17 0-1,-1 0 1,1 0-16,-1 0 15,19 18 1,-19-18 0,1 0-1,0 0 1,-1 0 0,1 0-1,0 0 1,-1 18-16,19-1 31,-19-17-15,18 0-1,-17 0 1,17 18 0,-17-18-16,17 0 31,-17 0-16,0 0-15,-1 0 16,1 0 15,17 0-15,-17 0 15,17 0-15,-17-18-1,35 18 32,-36-17-15,1 17-17,-1-18-15,1-17 16,0 35-1,17-36-15,-35 19 16,18-1 0,-1 18-16,1-17 15,0-1 1,-1 0-16,-17 1 16,18-1-16,-18 0 15,0 1 1,17-19-1,-17 19 1,0-1 0,0 0-1,0 1-15,0-1 16,0 1 0,0-1 15,0 0-16,-17 1 1,-1-1-16,-17 0 31,35 1-15,-18 17 0,-17 0-16,35-18 15,0 0-15,-18 1 16,1 17-1,-1-18 1,18 1-16,-18-1 16,1 18-1,-18-35-15,17 17 32,0 18-17,1-18 1,-1 18-16,0-17 15,1 17 17,-1 0-32,0 0 15,-17 0-15,18 0 16,-1 0 0,0 0-1,1 0 1,-1 0-1,-17-18-15,17 18 47,-17-35-47,17 35 16,-17 0 0,17 0-16,1-18 15,-1 18-15,0 0 31,1 0 48,17-18-33</inkml:trace>
  <inkml:trace contextRef="#ctx0" brushRef="#br0" timeOffset="413437.7693">26388 7250 0,'0'17'78,"35"-17"-78,0 0 16,1 0-16,17 0 16,-1 0-16,-16 0 15,17 0-15,-36 0 16,19 0-16,-1 0 16,0 0-16,0 0 15,-17 0 1,0 0-1,-1 0 1,1 0-16,0 0 31</inkml:trace>
  <inkml:trace contextRef="#ctx0" brushRef="#br0" timeOffset="414206.7295">26741 7020 0,'17'0'0,"18"0"16,-35 18-16,36-18 16,-36 18-1,17-18-15,1 0 16,0 17-16,-1 1 16,19-1-1,-1 19-15,-17-19 16,-1-17-1,1 18-15,-1-18 16,1 0 0,0 18-16,-18-1 78,0 1-63,0 17 1,0 0 0,-18 1-1,0-1-15,-17 0 16,18 1 0,-19-36-1,36 17-15,-17-17 16,-1 18-16,0 0 15,-17-1 1,17-17 78,1 18-79</inkml:trace>
  <inkml:trace contextRef="#ctx0" brushRef="#br0" timeOffset="416295.5665">24888 6862 0,'0'-18'78,"0"0"-78,-17 1 16,-18-1-16,-36 0 15,0-17-15,-52 0 16,17 35-16,18-18 16,0 1-16,17 17 15,18 0-15,-17-18 16,17 18-16,-18 0 15,36 0-15,-18 0 16,-18 0 0,19 0-16,-19 0 15,-35 0-15,-35 0 16,35 0-16,-17 0 16,-18 0-16,17 18 15,1-1-15,-1 1 16,1 17-16,52-17 15,18-18-15,0 17 16,18 19-16,0-19 16,-18 1-16,35-18 15,-17 35-15,17-17 16,-35 17-16,18 0 16,-18 18-16,18-17 15,0-1-15,17 35 16,-17-17-16,17-17 15,1-1-15,-1 35 16,0-34-16,18-1 16,0 0-1,0-17-15,0 35 16,0 0-16,0-18 16,0 0-16,0 36 15,71 35-15,-36-53 16,-17 0-16,52 52 15,-52-52-15,52 0 16,-17 18 0,18-18-16,-18-18 15,53 35-15,-18-34 16,18 17-16,17-18 16,1 18-16,-36-36 15,71 1-15,-36 17 16,1-17-16,17 17 15,-18-35-15,-35 18 16,18 0-16,-35-18 16,-18 0-16,17 0 15,1 0-15,-1 17 16,-17-17-16,-18 0 16,36 0-16,17 0 15,-35 0-15,18 0 16,-1 0-16,18 0 15,-17 0-15,-18-17 16,0 17-16,0 0 16,0-18-16,0 0 15,-1 18 1,-34-35-16,17 35 16,18-18-1,-17 1 1,-1-1-16,18 0 15,17-34-15,-52 52 16,105-36-16,-34-17 16,17 18-16,-18-18 15,-71 53-15,19 0 16,-1-17-16,-17-19 16,-1 36-16,-17-17 15,0-19 16,0 19-31,0-19 16,0 19-16,0-18 16,0-18-16,0 17 15,0-17-15,0 36 16,-35-36-16,0-18 16,17 54-16,0-19 15,-17-34-15,0 17 16,17 18-16,-17-1 15,17 1-15,-17-18 16,17 18 0,-17-36-16,0 36 15,-1 17-15,19-35 16,-18 18-16,17 0 16,-17 0-16,17-18 15,-35 0-15,35 18 16,-17 17-16,0-53 15,-18 18-15,18 1 16,-1 16-16,19 19 16,-36-54-16,35 53 15,-17-17-15,35 18 16,-18-19-16,1 19 16,-1-1-16,0 0 15,1 1-15</inkml:trace>
  <inkml:trace contextRef="#ctx0" brushRef="#br0" timeOffset="429806.6888">23918 7091 0,'36'0'16,"-36"-18"0,35 18-1,-17 0 1,-18-17-16,17-1 15,1 18-15,-18-18 16,0-17 0,0-18-16,17 0 15,-17 18-15,0-18 16,18 0-16,-18 18 16,0-18-16,0 0 15,0 35-15,0-35 16,0 18-16,0 0 15,18-18-15,-1 35 16,1-17-16,-18 17 16,0-17-16,18 0 15,-18 17 1,17 1 0</inkml:trace>
  <inkml:trace contextRef="#ctx0" brushRef="#br0" timeOffset="430574.4984">24007 6156 0,'17'0'62,"18"-35"-62,-17 35 16,17-18 0,-17 18-1,0-18 1,-1 1-16,1 17 47,0 0-32,-1 0 63,18 0-15,-17 35-47,-18-17-1,18 17-15,-1-35 16,-17 18-16,0-1 15,0 1 1,0 0 78</inkml:trace>
  <inkml:trace contextRef="#ctx0" brushRef="#br0" timeOffset="437374.4608">23089 9560 0,'-17'0'31,"-1"0"-15,0 0-1,1 18 17,17 0-17,0 17 1,-18 0-16,18 0 0,0 1 15,0-19 1,0 1-16,0 0 0,0-1 16,0 1-1,18-1 1,-1 19-16,1-36 16,17 0 15,-17 0-16,0 0 1,-1 0-16,1 0 16,17 0 46,-17 0-46</inkml:trace>
  <inkml:trace contextRef="#ctx0" brushRef="#br0" timeOffset="438198.7668">23019 9578 0,'17'0'31,"1"0"-15,0 0-1,-1 0-15,1 0 32,0 0-17,-1 0 1,1 0 0,0 0-1,-1 18 1,1-18-1,-18 17-15,35 1 16,-35-1-16,0 1 31,0 17-31,0-17 16,0 17 0,0 1-1,0-1 1,-18-35-1,18 17-15,0 1 16,-17-18 0,17 18-16</inkml:trace>
  <inkml:trace contextRef="#ctx0" brushRef="#br0" timeOffset="439015.6025">23460 9754 0,'0'-17'109,"0"34"-62,0 1-31,0 0-1,0-1-15,0 1 32,0 17 14,0-105 142</inkml:trace>
  <inkml:trace contextRef="#ctx0" brushRef="#br0" timeOffset="440044.8372">23424 9402 0,'0'52'47,"0"-16"-47,0 34 16,0 1-16,0-18 15,0 17 1,0-17-16,0 0 15,0-35-15,0-1 16,0 19-16,0-19 16,0 1 31,18-18 15,-18-35-46,0-18-1,0 35-15,35-17 16,-35 17-16,18-17 16,0 35-16,-18-35 15,17 35-15,1-36 31,0 36 32,-1 0-47,1 0 15,-18 18-31,17-18 15,1 18-15,0-1 16,-18 19 0,0-19-16,0 1 31,0-1-31,0 1 16,0 0-1,0-1-15,0 1 16,-18 0-1,18 17 1,-18-17 0,1-18 15,-1 0-31,-17 0 31,17 0-15,-17 0-16,17 0 15,-17 0-15,0 0 16,17-18 0,1 18-1</inkml:trace>
  <inkml:trace contextRef="#ctx0" brushRef="#br0" timeOffset="443479.6246">24783 9719 0,'0'18'63,"0"17"-48,0 18-15,0-18 16,0 0-16,0-17 16,0 17-16,0 1 15,35-1 1,0-17 15,-17-18-15,-1 0 15,19 0-31,-1 0 16,-17-18-16,17-17 15,-17-18-15,-1 35 16,1-17-16,-18 17 16,0-17-1,0 17 1,0-17-1,-18 35 1,1-18 0,-1 1-16,0-1 15,-17 18 1,17-18-16,1 18 16,-1 0-16,0 0 15,1 0 1,-1 0-16,-17 0 15</inkml:trace>
  <inkml:trace contextRef="#ctx0" brushRef="#br0" timeOffset="444351.2668">25382 9719 0,'-35'0'109,"17"0"-109,1 35 16,17-17-16,-35 35 16,17 0-1,18-36-15,0 19 16,0-19-16,0 1 15,0 0 17,0-1 15,0 1-32,35-18-15,-17 18 16,-1-18-16,19 0 15,-19 0-15,19 0 16,-19 0 0,19 0-16,-19 0 15,1-18 1,-18 0-16,35-17 16,-35 17-16,0 1 15,0-19-15,0 1 16,0 0-1,0 0 1,0 17-16,0 0 16,-18 1-1,1-1 1,-1 18 31,-35 0-47,18 35 15,0 18-15,-36 53 16</inkml:trace>
  <inkml:trace contextRef="#ctx0" brushRef="#br0" timeOffset="454029.874">23954 9966 0,'17'0'47,"1"-18"-32,0 18 48,-18-17-16,35-19-32,-35 19 1,0-1-16,0-35 16,0 36-1,0-19-15,0 19 31,17 17-15,-17-18 187,0 53-125,0 18-78,0-18 16,0-17-16,0 0 16,0 17-16,0-17 15,-17-1-15,17 19 16,0-19-16,0 19 15,0-19 1,0 18 47,0-17-32,0 0 31</inkml:trace>
  <inkml:trace contextRef="#ctx0" brushRef="#br0" timeOffset="454966.4847">24395 9754 0,'0'18'32,"0"17"-17,-53 18-15,35-18 16,18 1-16,-18 17 15,1-36-15,17 1 16,0 0-16,0-1 16,0 1-16,0-1 15,0 1 1,0 0-16,17-1 16,1-17-1,-18 18 1,18-18-1,17 0 1,-17 0 15,17 0 1,-17 0-17,-1-18 1,1 1-1,-18-19-15,17 36 16,-17-17-16,18-1 16,-18 1-16,0-1 15,0 0 1,0 1-16,0-1 16,0 0-1,0 1 1,0-1-1,0-17-15,0 17 32,0 0-17,-18 1 1,18-1 0,-17 18 15</inkml:trace>
  <inkml:trace contextRef="#ctx0" brushRef="#br0" timeOffset="455972.6087">26035 9666 0,'0'0'16,"-18"0"-16,18 35 15,-35-17-15,17 17 16,18-17-16,-17 17 15,17 0-15,-35 1 16,35-19-16,0 1 16,0 0-1,0-1 1,17 1 0,1-18 15,-1 35-16,1-35 1,0 0 0,17 0 15,0-17 16,-35-1-32,0 0-15,0 1 16,0-19-16,0 19 16,0-19-1,0 19 1,0-1 0,0 1-16,0-1 46</inkml:trace>
  <inkml:trace contextRef="#ctx0" brushRef="#br0" timeOffset="456702.5641">26441 9790 0,'-18'0'46,"0"17"-46,-17 36 16,17-35-16,18 17 16,0-17-16,0-1 15,0 1-15,0 0 16,0-1 0,0 1-1,0 0-15,18-18 16,17 0 15,1 0-15,-1 0-16,-17 0 15,17 0-15,-17-18 16,34-17-16,-52 17 16,18 0-16,-18 1 15,0-1 1,0-35-1,0 35 1,0-17-16,0 18 16,-18 17-1,1 0 48,-1 0-63,1 0 15</inkml:trace>
  <inkml:trace contextRef="#ctx0" brushRef="#br0" timeOffset="457318.7529">26864 9807 0,'0'18'47,"0"17"-31,-18-17-16,18 17 15,0-17-15,0 17 31,0-17 1,18-18 30,17 0-46,1 0-16,-19 0 15,19 0 1,-36-18 15,0 0-15,0 1-16,0-19 31,-18 19-31</inkml:trace>
  <inkml:trace contextRef="#ctx0" brushRef="#br0" timeOffset="458102.9934">27340 9842 0,'0'0'0,"0"18"15,-53 17-15,36 1 16,17-19-16,0 1 16,0 0-16,0-1 15,0 1 1,0 0 15,0-1-15,17-17 15,-17 18-15,18-18-16,0 0 15,-1 0-15,1 0 16,17 0-16,-17 0 16,17-18-16,-17 1 15,-1 17-15,-17-18 16,0 0-1,0 1 1,0-1 0,0 0-1,0 1-15,0-1 16,0 0-16,0 1 16,-17-1-1,17-17-15,-18 35 31,0 0-15,1 0-16</inkml:trace>
  <inkml:trace contextRef="#ctx0" brushRef="#br0" timeOffset="458759.8815">27975 9278 0,'0'71'16,"0"17"-16,0 0 16,0 0-16,0 36 15,0-19-15,0-16 16,0-19-16,0 1 15,0-1-15,0-17 16,0 0-16,-17 53 16,17-88-16,-36 70 15,36-70-15,-17-1 16,17 1 0,0-1-16,-18 1 15,-17 35-15,35-35 16,0 17-1</inkml:trace>
  <inkml:trace contextRef="#ctx0" brushRef="#br0" timeOffset="459513.4318">28434 9931 0,'0'17'62,"0"1"-46,0 35-16,18-35 16,-18-1-16,17-17 15,-17 18-15,18-18 16,-18 17-16,17-17 15,1 0-15,0 0 16,-1 0 31,1 0-31,17-17-16,-17-1 31,-18 1-31,0-1 15,0 0 1,0 1-16,0-1 16,0-17-1,0 17-15,0 0 16,0-17 0,-18 35-1,1 0 16,-19 0 16</inkml:trace>
  <inkml:trace contextRef="#ctx0" brushRef="#br0" timeOffset="460190.8559">28981 9790 0,'-18'0'16,"-35"35"-1,0 0-15,36-17 16,-19 17-16,19-17 16,17-1-16,-18 19 15,18-19-15,0 19 16,0-19 0,0 1-1,18-1 1,17 1 15,-17-18-15,17 0 15,-18 0-15,1 0-16,0-35 15,-1 0 1,-17 17-1,0-17-15,18 35 16,-18-36-16,0 19 16,0-19-16,0 19 15,0-1-15,0 0 16</inkml:trace>
  <inkml:trace contextRef="#ctx0" brushRef="#br0" timeOffset="460820.5295">29475 9842 0,'0'18'32,"-36"17"-32,19 1 15,-19 17-15,19-36 16,-1-17-16,18 36 16,-18-19-16,18 1 15,0-1 1,18-17 46,17 0-62,18 36 16,-35-36 0,17 0-1,-17 0 1,0 0-16,-1 0 15,1 0 17,-18-36-17,0 19 1,0-18 0,0 17-1</inkml:trace>
  <inkml:trace contextRef="#ctx0" brushRef="#br0" timeOffset="461670.6737">29986 9895 0,'0'36'63,"0"17"-48,-35-36-15,35 1 16,0 0-1,0-1 17,0 18-1,17-35-15,19 18 15,-19-18-16,19 0-15,-19 0 16,1 0-16,0 0 16,17 0 31,-35-18-47,0-17 31,0 18-16,0-1 1,0-17 0,-18 35-1</inkml:trace>
  <inkml:trace contextRef="#ctx0" brushRef="#br0" timeOffset="462455.17">30639 9931 0,'-36'0'16,"1"17"-1,18 19-15,17-19 16,0 1 0,-18 0-16,18-1 15,0 1 1,0-1-16,35-17 187,-35-17-171,0-1-16,0-17 16,0 17-1</inkml:trace>
  <inkml:trace contextRef="#ctx0" brushRef="#br0" timeOffset="463276.8603">30603 9895 0,'0'0'0,"0"18"0,-17 0 16,17-1-16,-18-17 15,18 18 1,0 0-16,0-1 16,0 1-1,-17 0-15,17-1 16,0 1-16,0-1 15,0 1 1,0 0 0,0-1-1,17-17 1,1 0 15,-1 0-31,1 0 16,0 0-1,-1 0 1,1 0-16,0 0 16,-18-35 31,0 17-32,0-34 1,0 34-1,0 0 1,0 1-16,0-1 16,0 0-16,0 1 15,-18 17 1</inkml:trace>
  <inkml:trace contextRef="#ctx0" brushRef="#br0" timeOffset="464143.1623">31133 9931 0,'0'-18'31,"-36"18"-16,19 0-15,17 35 16,-18-17-16,18 0 16,0-1-1,0 1-15,0 0 16,0-1 0,0 1-1,18-1 1,-1 1 15,1-18 47,0 0-62,17 0-1,-17 0 1,-1-18 0,-17 1-16,0-1 0,0 1 15,0-1 1,18 0-16,-18 1 16,0-1-1,0 0-15,0 1 16,0-1-1,0-17-15,-18 35 63</inkml:trace>
  <inkml:trace contextRef="#ctx0" brushRef="#br0" timeOffset="464910.8096">31715 9878 0,'0'53'31,"0"-36"-15,-18 19-16,18-19 16,-35 36-16,17-18 15,18-17 1,0 0-1,18 17 17,-1-17-1,1-18 0,17 0-15,-17 0-1,0 0-15,-1 0 16,1 0 0,0 0 31,-18-36-16,0 19-31,0-1 15,0 0 1,0 1 0,-18-1-1,18 1 1,-18-1 0</inkml:trace>
  <inkml:trace contextRef="#ctx0" brushRef="#br0" timeOffset="465727.1113">32350 9807 0,'0'18'47,"-36"35"-31,1-18-16,18-17 15,-19 17 1,36-17-16,0-1 16,0 1-1,0 0 1,0 17 0,0-18 15,36 1 16,-1-18 31,-35-18-78,35 1 15,-17-1-15,-18 1 16,17 17-16,1-36 16,-18 19-16,18-1 15,-18-17-15,0 17 16,0-35 0,0 35-16,0-17 15,0 0-15,0 0 16,0 17-16,0 0 31,0 1-31</inkml:trace>
  <inkml:trace contextRef="#ctx0" brushRef="#br0" timeOffset="480439.3917">24077 9402 0,'-18'0'47,"1"0"-32,-1 0 1,1 0-1,-1 0 1,-17 17 0,17-17-1,-17 18 1,17-1 0,18 1-1,-18 17 1,1 1-16,-1-36 15,18 35-15,0 0 16,0-17 0,-18-18-1,18 17 1,0 19 0,0-19-1,0 19 1,0-19-16,0 19 15,0-19-15,0 36 16,0-35-16,0 17 16,0-17-16,0 17 15,0-17 1,0 17 0,0-17-1,0 17-15,0-18 16,0 19-1,0-1-15,0 0 16,0-17 0,0 17-16,0-17 15,18-1-15,-18 1 16,18-18 0,-18 18-1,17-1 1,1-17-16,0 18 15,-1-18 17,1 0-17,0 0-15,-1 0 16,1 0 0,17 0-1,-17 0 1,17 0 62,-35-35-78,0-1 16,0 1-1,0 18-15,0-36 16,0 17-16,0 19 15,0-36-15,0 35 16,0-17-16,0 17 16,0 1-16,0-1 15,18 0-15,-18 1 16,0-1 0,0 0-16,0-17 15,0 17 1,0 1-16,0-18 15,0 17 1,0 0 0,0 1-16,17-1 15,-17-17 1,0 17 0,0-17-1,0 17 1,0-17-16,0 17 31,0-17 0,0 17-15,0 1-16,0-1 16,0 0-16,0-17 15,0 88 407,0-18-406,0-17-16,0 17 15,0 1-15,36 16 16,-36-16 0,0-19-1,0 1-15,0 0 16,0-1-1,0 1-15,0 0 16,0-1-16,17 1 16,-17-1-1,0 1 1,0 0-16,18-1 16,-18 19-1,0-19 1,0 1-1,0 0-15,0-1 16,0 1 0,0 0-1,0-1-15,0 1 16,0-1 0,0 1-1,0 0-15,0-1 16,0 1-1,0 17-15,-18 1 32,18-19-32,-17-17 15,-1 18 1,0-1 0,1-17-1,17 18-15,-36-18 16,19 18-1,-1-18-15,1 0 16,-1 0 31,18 17-16,-18-17-31</inkml:trace>
  <inkml:trace contextRef="#ctx0" brushRef="#br0" timeOffset="504693.1372">7814 9437 0,'71'-18'0,"-36"18"0,35-53 15,1 36-15,17-36 16,0 35-1,-17 0-15,70-17 16,-35 18-16,17-1 16,18-35-16,1 18 15,16-1-15,-17 1 16,18 0-16,-35 17 16,34-52-16,-17 34 15,-17 1-15,-1-35 16,36 17-16,-35-36 15,-18 19-15,35-1 16,-36 18-16,19-35 16,-54 71-16,19-54 15,-19 18-15,36-17 16,-18-1-16,53-52 16,-70 87-16,52-70 15,-17 18-15,-35 35 16,-1 0-16,36-17 15,-18-1-15,1 1 16,16-19-16,1 19 16,-35-1-16,70 1 15,-71 17 1,54-35-16,-1 0 16,1 17-16,-18 18 15,-18 0-15,35-17 16,-17 17-16,0 0 15,-53 0-15,70-18 16,-52 54-16,35-54 16,-53 36-16,35-18 15,18-18-15,-36 36 16,71-36-16,-70 36 16,35-18-16,0-17 15,-1 52-15,19-70 16,-1 35-16,-17-18 15,53-17-15,-36 18 16,1-1-16,35-35 16,-89 71-16,71-36 15,-35 1-15,0 17 16,-53 18-16,53-53 16,0 35-16,-1-18 15,-16 18-15,16-35 16,-16 35-16,-19 18 15,1-1 1,-18 1-16,35-18 16,-35 0-16,35 0 15,-35-17-15,35 35 16,0-36-16,18-17 16,0 53-16,-71 17 15,18 18-15,-18-18 16,36-17-16,-36 35 15,-17-18-15,0 18 16,-1 0-16,1 0 16,-1 0-1,1 0-15,17 0 16,1 0-16,17 0 16,-36 0-16,36 0 15,0 0-15,-18 0 16,18 0-16,-17 0 15,-19 0-15,1 0 16</inkml:trace>
  <inkml:trace contextRef="#ctx0" brushRef="#br0" timeOffset="505509.1378">18221 3828 0,'0'0'0,"35"0"31,-17 0-31,17 0 16,0 0-16,18 0 16,-17 17-16,-1-17 15,18 18-15,0-18 16,-18 0-16,0 18 16,-17 17-16,17-35 15,-17 0 16,-18 17 16,0 1-31,-18 0-16,-17-18 16,-18 17-1,18 19-15,17-36 16,0 0-1,1 17-15,-18-17 16,-1 53-16,19-53 31,-19 0-31</inkml:trace>
  <inkml:trace contextRef="#ctx0" brushRef="#br0" timeOffset="535222.248">15293 11307 0,'18'0'156,"-18"17"-125,0 18-15,0-17-16,0 17 15,0-17 1,0 0 0,0-1-16,0 1 15,0 17-15,0-17 16,0 17-16,0 0 15,0 1 1,0-1 0,0-17-16,0-1 15,0 19-15,0-19 16,0 1-16,0 17 16,0 0-16,0-17 15,0 17-15,0 1 16,0 16-1,0-16-15,0-19 16,0 19-16,0-1 16,0 0-16,0 0 15,0 1-15,0-19 16,0 1-16,0 17 16,0 1-1,0-1 1,0 0-16,0-17 15,0 17-15,0-17 16,0 35-16,0 0 16,0-1-16,0-16 15,0 17-15,0-36 16,0 36-16,0-18 16,0-17-16,0 35 15,0-35-15,0 35 16,0-36-16,0 19 15,-18-19 1,-17 54-16,35-54 16,0 19-16,-18 17 15,0-36-15,1 89 16,-1-71 0,18 36-16,-18-18 15,18-18-15,0-17 16,0 35-16,-35-18 15,18 18-15,17-36 16,0 1-16,0 35 16,-18-35-1,18 17-15,-18-17 16,1 34-16,17-16 16,0 17-16,-18-36 15,18 19-15,0 16 16,0-16-16,0-1 15,0-17-15,-18 35 16,1-36-16,17 19 16,0-19-1</inkml:trace>
  <inkml:trace contextRef="#ctx0" brushRef="#br0" timeOffset="537350.2287">15346 11289 0,'0'-18'63,"17"18"-48,19 0-15,-19 0 16,19 0 0,-1 18-16,36 0 15,-36-18-15,18 17 16,-18 1-16,18-18 15,-35 0-15,34 0 16,1 17-16,-35-17 16,35 0-16,0 0 15,0 36-15,0-36 16,0 17-16,-1-17 16,19 0-16,-53 0 15,52 0-15,-34 0 16,-19 0-16,36 0 15,-18 0 1,-17 0-16,17 0 16,-17 0-1,17 0-15,18 0 16,-18 0-16,18 0 16,18 0-16,-36 0 15,18 0 1,18 0-16,-18 0 0,17 0 15,-35 0-15,1 0 16,-19 0 0,1 0-16,0 0 15,-1 0 1,1 0-16,17 0 31,-17 0-15,17 0-1,-17 0-15,17 0 16,18 0-16,0 0 16,-18-17-16,18 17 15,0 0-15,-35 0 16,-1 0-16,1-18 16,-1 53 187,-17 18-203,0 0 15,0 0-15,0 0 16,0 0-16,0 0 16,0-35-16,0 52 15,0-35-15,0 18 16,0 18-16,0-36 15,0 18-15,0 18 16,0-1-16,0-17 16,0 18-1,0 34-15,0-52 0,0-35 16,0 53-16,0-19 16,0 19-16,0-18 15,0 17-15,0 1 16,0-18-16,0-18 15,0 18-15,0 18 16,0-18 0,0 0-16,0-18 0,-17 18 15,17 0 1,-18 0-16,18-1 16,0-16-16,0-19 15,0 36-15,0 0 16,-17-18-16,17 1 15,0 17-15,0 0 16,0-18-16,-18 35 16,18-17-16,0-35 15,0 17-15,0 18 16,0-35-16,0 35 16,0-36-1,0 19 1,0-19-1,0 1 1,0 0 0,0-1-1,0 19 1</inkml:trace>
  <inkml:trace contextRef="#ctx0" brushRef="#br0" timeOffset="538783.4255">14922 14340 0,'18'0'63,"0"18"-48,-1-18-15,19 0 16,17 18-16,0-1 16,-1-17-16,-16 18 15,34-18-15,1 18 16,-18-18-16,0 0 16,17 0-16,-17 0 15,18 0-15,35 0 16,-36 0-16,-17 0 15,18 0-15,-36 0 16,0 0-16,0 0 16,-17 0-16,17 0 15,-17 0-15,17 0 16,-17 0-16,-1 0 16,19 0-16,-19 0 15,36 0 1,-17 0-16,34 0 0,-35 0 15,36 0 1,17 17-16,-17-17 16,-18 0-16,17 0 15,-17 0-15,18 0 16,-18 0-16,-36 0 16,36 0-16,-35 0 15,17 0-15,-17 0 16,17 0-1,-17 0-15,-1 0 16,1 0-16,17 0 16,0 0-16,-17 0 15,35 0-15,-35 0 16,17 0-16,-17 0 16,-1 0-16,1 0 15,-1 0 32,1 0-31,0 0-1,-1 0-15,1 0 16,0 0-16,-1 0 16,19 0-16,-19 0 15,1 0-15,17 18 31,-52-53 48</inkml:trace>
  <inkml:trace contextRef="#ctx0" brushRef="#br0" timeOffset="540182.1072">14623 11483 0,'17'0'47,"1"0"-47,0 0 15,17 0 1,18 0-16,-36 0 16,36 18-1,-35-18-15,35 35 16,-36-35-16,19 0 16,-19 0-16,1 0 15,0 0-15,-1 0 16,1 0-16,0 17 15,17-17 1,-17 0-16,-1 0 16,1 0-16,-1 0 15,1 0 1,0 0 15,-1 0-31,1 0 16,0 0-1,-1 0 1</inkml:trace>
  <inkml:trace contextRef="#ctx0" brushRef="#br0" timeOffset="540973.5157">14605 11783 0,'0'17'32,"35"19"-1,-17-36-31,0 17 16,-1-17-1,36 18-15,-18-18 16,1 0-16,-1 18 15,18-18-15,-36 17 16,36-17-16,-35 0 16,17 0-16,-17 0 15,0 0 1,17 0-16,-17 0 16,17 0-1,0 0 1,-17 0-16,35 0 15,-36 0 1,19 0-16,-19 0 16,1 0-16,-1 0 15</inkml:trace>
  <inkml:trace contextRef="#ctx0" brushRef="#br0" timeOffset="541841.1674">14482 12259 0,'17'18'47,"1"-18"-47,-1 0 16,36 17-16,-35-17 15,17 0-15,1 18 16,-1-18-16,0 0 16,-17 0-16,-1 0 15,36 0-15,-53 18 16,18-18-16,35 17 16,-36-17-16,1 0 15,0 0 1,17 18-16,-17-18 15,-1 0-15,1 17 16,0-17-16,-1 0 16,19 0-1,-19 0 1,18 0-16,-17 36 16,0-36-1,-1 0 1,1 0-1,17 0 17,-35-18 46,-17-52-63</inkml:trace>
  <inkml:trace contextRef="#ctx0" brushRef="#br0" timeOffset="542582.1772">14676 10777 0,'-18'0'62,"0"0"-46,-17 0-16,17 36 15,1 17 1,-19 35-16,36-53 16,0-17-1,-17 35-15,17-36 16,-18 1-16,18-1 15,0 1 17</inkml:trace>
  <inkml:trace contextRef="#ctx0" brushRef="#br0" timeOffset="543164.8757">14728 10760 0,'0'35'63,"0"18"-63,0-35 15,0 17-15,0 0 16,0 0-16,0-17 16,18 0-16,-18 17 15,0-17 1,18-1 0,-18 1-16,0-1 31</inkml:trace>
  <inkml:trace contextRef="#ctx0" brushRef="#br0" timeOffset="543622.6526">14517 10901 0,'17'0'0,"19"0"15,-19 17 1,19-17-1,-19 18 1,19-18-16,-1 0 16,0 0-1,-17 0-15,-1 0 16,19 18-16</inkml:trace>
  <inkml:trace contextRef="#ctx0" brushRef="#br0" timeOffset="544174.1984">15011 10901 0,'-18'0'47,"18"17"-47,0 36 16,-18-35-1,18 17 1,0-17 0,0 0-16,0-1 15,0 1 1,0-1-1</inkml:trace>
  <inkml:trace contextRef="#ctx0" brushRef="#br0" timeOffset="545230.9078">15169 10936 0,'0'0'0,"18"0"47,0 0 15,-1 0-46,-17 18 0,0-1-1,0 1 1,0 0-16,0-1 16,-17 19-1,-1-36 1,0 17-16,1-17 15,-1 0 1,18 35 109,35-35-109,-17 0-1,0 0 1,17 0 15,-35 18 16,18-18-31,-18 18-1,0-1 17,0 1-32,0 0 15,0-1 16,0 1-31,-18 0 16,-17-1 0,17-17-1,0 0-15,1 0 16,-1 0 0,1 0-1,-1 0 1,0 0-1,1 0 1</inkml:trace>
  <inkml:trace contextRef="#ctx0" brushRef="#br0" timeOffset="546477.1205">14182 11536 0,'0'17'79,"0"1"-64,0 0-15,-18-1 16,18 19-16,-18-19 31,18 36-15,0-35 31</inkml:trace>
  <inkml:trace contextRef="#ctx0" brushRef="#br0" timeOffset="546992.7516">14217 11536 0,'18'0'15,"-1"0"17,1 35-17,0-17-15,-18-1 16,17 19-16,-17-1 15,0 18-15,18-18 16,17 18 0,-35-35-1,0-1 1,0 1 62,-35-18-62</inkml:trace>
  <inkml:trace contextRef="#ctx0" brushRef="#br0" timeOffset="547484.9209">14164 11730 0,'0'0'0,"18"0"0,-1 0 0,1 0 16,0 0-1,-1 0 1,1 0-16,0 0 16,-1 0-1,1 0-15,-1 0 32,1 0-1</inkml:trace>
  <inkml:trace contextRef="#ctx0" brushRef="#br0" timeOffset="548022.0016">14429 11712 0,'0'18'109,"0"0"-93,0-1 0</inkml:trace>
  <inkml:trace contextRef="#ctx0" brushRef="#br0" timeOffset="548727.1187">14517 11642 0,'0'17'78,"0"1"-63,-18 17 1,18-17 46,18 0-30,-1-18 30,1 0-62,0 0 16,17 0-1,-17 0-15,17 0 16,-17 0 0,-1 0-1,1 0 1,-18-18 0</inkml:trace>
  <inkml:trace contextRef="#ctx0" brushRef="#br0" timeOffset="549199.3212">14693 11677 0,'0'53'110,"0"-35"-110,0-1 15,0 1 1,0-1 0,0 1 62</inkml:trace>
  <inkml:trace contextRef="#ctx0" brushRef="#br0" timeOffset="549846.5864">14217 12612 0,'0'53'62,"-18"0"-62,-17 17 16,35-52-16,0-1 16,0 1-16,0 0 15</inkml:trace>
  <inkml:trace contextRef="#ctx0" brushRef="#br0" timeOffset="550318.5252">14217 12647 0,'18'18'0,"-1"-18"15,19 17 1,-36 1-16,17 0 16,1-1-16,-1 1 15,-17 0-15,0-1 16,18 1-1,-18-1-15,18-17 16,-18 18 0</inkml:trace>
  <inkml:trace contextRef="#ctx0" brushRef="#br0" timeOffset="550750.6967">14129 12806 0,'17'0'16,"1"0"-1,0 0-15,-1 0 16,1 0-16,0 0 16,-1 0-16,1 0 15,17 0 1,-17 0-16,-1 0 31</inkml:trace>
  <inkml:trace contextRef="#ctx0" brushRef="#br0" timeOffset="551196.499">14587 12718 0,'18'0'31,"0"0"-31,-18 17 16,0 1-1,0 17-15,0-17 16,0-1-16,0 19 15,0-1-15,0-17 47</inkml:trace>
  <inkml:trace contextRef="#ctx0" brushRef="#br0" timeOffset="551700.7046">14852 12735 0,'18'0'31,"-1"0"-15,-17 18 15,18 0-15,-18 17-1,0-18 17,0 1-32,0 0 15,0-1 32,0 1-16,-18-18-15,1 0-16,-19 0 31,19 0-31,-19 0 16</inkml:trace>
  <inkml:trace contextRef="#ctx0" brushRef="#br0" timeOffset="552105.2726">14852 12718 0,'0'0'16,"18"0"-16,17 0 15,-18 0 1,19 0 15,-19 0-15,1-18 0,0 18-1,-1 0 32,19 0-47</inkml:trace>
  <inkml:trace contextRef="#ctx0" brushRef="#br0" timeOffset="552973.9388">17709 11783 0,'18'0'15,"17"0"1,-17 0-16,17 0 16,-17 0-16,17 0 15,18 0-15,-18 0 16,1 35-16,-1-35 16,18 0-16,-18 0 15,18 0-15,-18 0 16,71 0-16,-53 0 15,0 0-15,-35 0 16,17 0 0,-17 18-1</inkml:trace>
  <inkml:trace contextRef="#ctx0" brushRef="#br0" timeOffset="553526.9841">17903 11342 0,'36'0'15,"-19"0"1,1 17 0,0-17-1,-18 18-15,17-18 16,1 18-16,17-1 16,-35 1-1,36-18 16,-19 0-15,1 0 31</inkml:trace>
  <inkml:trace contextRef="#ctx0" brushRef="#br0" timeOffset="553996.7514">18186 11271 0,'0'36'15,"-18"-19"-15,0 18 16,18 1-16,-17-1 15,-18 0-15,17-17 16,0 17-16,1-17 16,17-1-16,-18-17 15,18 18-15,0 17 16,-18-17 0</inkml:trace>
  <inkml:trace contextRef="#ctx0" brushRef="#br0" timeOffset="554671.9461">18327 11501 0,'0'17'31,"-18"18"-16,18-17-15,0 0 16,-17-1-16,17 1 16,0 17-1,0-17 1,17-18 15,1 0-15,-1 0-1,1 0-15,17 0 16,-17 0-16,17 0 16,-17 0-1,0 0 1,-18-18 15,0-17-31,-18 17 16,0 18-1,18-17-15,-17-1 16,17 0-16,-36 1 16,1 17-1,0-35-15,17 35 32,1 0-17</inkml:trace>
  <inkml:trace contextRef="#ctx0" brushRef="#br0" timeOffset="555524.2977">17780 12453 0,'35'18'16,"-17"-18"-16,17 17 15,18-17-15,-18 0 16,-17 18-1,35-18-15,-18 0 16,18 0-16,-18 0 16,-17 0-16,35 0 15,-35 0-15,35 0 16,-1 0-16,1 0 16,-17 0-16,-1 0 15,-17 0 1</inkml:trace>
  <inkml:trace contextRef="#ctx0" brushRef="#br0" timeOffset="556158.6351">17939 12153 0,'17'0'31,"19"0"-15,-19 18 15,1-18-15,0 0 0,-1 0-16,1 17 15,0 1 1,-1-18 15,18 18-15,-35-1-1</inkml:trace>
  <inkml:trace contextRef="#ctx0" brushRef="#br0" timeOffset="556639.3462">18150 12136 0,'0'0'0,"-17"35"16,17 0-1,-18-17-15,1 17 16,17-17-16,-18-18 16,0 17-16,18 1 15,-17 0 1,-1 17 0</inkml:trace>
  <inkml:trace contextRef="#ctx0" brushRef="#br0" timeOffset="557117.0826">18239 12259 0,'0'0'0,"0"35"47,0-17-31,0 17-1,0-17 1,0-1 0,0 1-16</inkml:trace>
  <inkml:trace contextRef="#ctx0" brushRef="#br0" timeOffset="558270.5078">17709 14217 0,'18'0'15,"17"0"-15,-17 0 16,17 0 0,36 0-16,-36 0 15,0 0-15,18 0 16,0 0-16,0 0 15,0 0-15,-18 0 16,1 0-16,-1 18 16,-17-18-16,17 0 15,-18 17 1,19-17-16,-19 0 31</inkml:trace>
  <inkml:trace contextRef="#ctx0" brushRef="#br0" timeOffset="558918.7757">17868 13882 0,'18'0'94,"-1"0"-79,1 0 1,0 0 0,17 0 15,-17 0-16,-1 0 17,1 0-32,0 0 15,-1-18 1,1 1 0</inkml:trace>
  <inkml:trace contextRef="#ctx0" brushRef="#br0" timeOffset="559406.4697">18080 13688 0,'0'17'0,"0"36"15,0-17 1,-18-19-16,18 1 15,-17 0-15,17-1 16,-18 1-16,0 17 16,18-17-1,0-1-15,-17 1 16,-1 0-16,18-1 16</inkml:trace>
  <inkml:trace contextRef="#ctx0" brushRef="#br0" timeOffset="560239.4258">18221 13899 0,'18'-17'15,"-1"17"17,1-18-17,0 18-15,-1 0 16,18 0-1,-35 18 142,0 17-126,0-17-31,0-1 31,0 1-15,0 0-16,-17-1 172</inkml:trace>
  <inkml:trace contextRef="#ctx0" brushRef="#br0" timeOffset="561526.4132">18292 13847 0,'35'0'47,"-18"0"-47,1 0 15,0 0 1,-1 0-1,1 0 126,-18 17-125,0 1-16,0-1 15,0 1-15,0 0 16,0-1-16,0 1 16,0 17-16,0 1 31,0-19 31,-18-17 63</inkml:trace>
  <inkml:trace contextRef="#ctx0" brushRef="#br0" timeOffset="562023.5539">18309 14023 0,'18'0'15,"-1"0"-15,1 0 16,0 0 0,-1 0-1,1 0 1,0 0-16,-1 0 15,1-18-15,0 18 32,-1-17-17</inkml:trace>
  <inkml:trace contextRef="#ctx0" brushRef="#br0" timeOffset="571688.1081">23583 11800 0,'0'18'125,"0"17"-125,0-17 16,0 17-16,0 1 16,0-1-1,0-18 1,0 1-1,0 0-15,18-1 16,-18 1-16,35 0 16,-17-1-1,-1-17 1,1 18 0,0-18-1,-1 18 1,1-18 31,0 0-32,-1-18 1,-17 0-16,18 18 16,-18-17-16,0-19 15,0 19 1,0-1-16,0 0 15,0 1 1,0-1 0,0 1-16,0-1 15,-18 0-15,1-17 16,-1 35 0,0 0-16,1-18 15,-19 1 1,36-1-1,-17 18 64,-36 0-48</inkml:trace>
  <inkml:trace contextRef="#ctx0" brushRef="#br0" timeOffset="572624.2505">24624 11924 0,'-18'0'16,"1"18"-1,-19 17-15,36-18 16,-17 1-16,17 0 16,-18-1-16,18 1 15,0 0 16,18-18-15,-18 17-16,17 1 16,1 0-1,0-18 17,-1 17-17,1-17-15,0 0 16,-1 18-1,1-18 1,-1 0 0,19 0-1,-19-18 1,1 1-16,0-1 16,-18 0-1,0 1 1,0-1-1,0 0 1,0-17 0,0 17-16,-18 18 15,0-35-15,1 18 16,-1-1 0,0 0-16,-17 18 46,18 0-30,-19 0-16,19 0 16,-1 18-16</inkml:trace>
  <inkml:trace contextRef="#ctx0" brushRef="#br0" timeOffset="573551.0628">25312 12012 0,'0'18'62,"0"-1"-46,0 19-16,35 17 15,-35-36 1,18 1-16,-18-1 16,35 1-1,-35 0-15,18-18 16,-18 17-16,35-17 16,-17 0-16,17 0 15,0 0-15,0 0 16,18 0-16,-17 0 15,-19 0-15,19-17 16,-19 17-16,-17-18 16,0 0-1,0 1-15,0-36 16,0 35 0,0 1-1,-17-36 1,-1 53-16,0-36 15,-17 19 1,35-1 0,-18 18-1,1-17 1,-1 17 46,0 0-46,-17 0-16,17 0 16,-17 0-16,18 0 15,-19 0 1,19 0-16,-1 0 16,0 0-16,1 17 15</inkml:trace>
  <inkml:trace contextRef="#ctx0" brushRef="#br0" timeOffset="574880.811">23883 13070 0,'-18'0'0,"1"0"16,-1 0-16,-17 18 16,35 0-16,-18 17 15,18 0 1,0-17-1,0 17 17,35-35-17,-35 18-15,18-18 16,0 0 0,-1 17-1,1-17 1,0 0-1,-1 0 1,19 0 0,-19 0-1,-17-17 1,0-18 0,0 17-1,0 0 1,0-17 15,0 17 0,-17 18 1,-1-17-17</inkml:trace>
  <inkml:trace contextRef="#ctx0" brushRef="#br0" timeOffset="575717.9587">24765 13053 0,'-18'0'31,"1"17"-15,-1 19-16,0-1 16,1 0-16,17-17 15,0 0 1,0-1-16,0 1 15,0-1 1,17-17 0,-17 18-16,18-18 15,0 18 1,-1-18 0,1 0-16,0 0 15,-1 0 1,19 0-16,-19 0 15,18 0-15,1 0 16,-1 0-16,-35-18 16,18 0-16,-18 1 15,0-1 1,0 1 0,0-1-1,0-17 16,-18-1-31,0 19 32,-35-1-32,36 0 15,-1 18 1,1 0 0,-19 0-1,19 0 16</inkml:trace>
  <inkml:trace contextRef="#ctx0" brushRef="#br0" timeOffset="576528.8177">25453 13194 0,'18'0'15,"-1"0"32,1 0-47,-1-35 16,1-1-16,35 1 15,-18 0-15,-17 17 16,17-17-16,-35 17 16,18 1-16,0 17 15,-1-18-15,-17 36 94,0 17-78,0-17-16,0 34 15,0 1-15,0-17 16,0-19-1,0 19-15,0-1 16,0-18 0,0 19-16,0-1 15,0-17 1,0-1 0,0 1-1,18-18-15,-18 18 31,0-1 1,0 1-17,0-1-15,0 1 16,0 0-16</inkml:trace>
  <inkml:trace contextRef="#ctx0" brushRef="#br0" timeOffset="577461.2977">23954 14146 0,'-18'18'16,"0"17"-16,1-17 15,-1 35-15,18-35 16,0 17 0,0-18-1,18 1 1,-1 0 0,19-1-1,-19 1 1,1-18-1,0 0-15,17 0 16,-18 0-16,1 0 16,0 0-1,-1 0-15,1 0 16,0 0 0,-18-35 15,0 17-31,0 0 15,-18-17 1,0 18-16,1-1 16,17-17-1,-18 35-15,0-18 16,1 0-16,-1 18 31,1-17-15</inkml:trace>
  <inkml:trace contextRef="#ctx0" brushRef="#br0" timeOffset="578221.822">24765 14288 0,'18'0'31,"-1"0"-15,19-36-1,-1 1-15,-18 0 16,1-18 0,17 0-16,-17 35 15,-18 36 126,0-1-125,0 19-16,0-1 15,0-17-15,0 17 16,0-17-16,0-1 15,0 1 1,0 0-16,0-1 31,0 18-15,0-17 31,0 0-47,0-1 15,18 1-15</inkml:trace>
  <inkml:trace contextRef="#ctx0" brushRef="#br0" timeOffset="579007.3684">25594 14129 0,'-18'0'16,"-17"17"-1,35 1 1,0 0-16,0-1 16,0 1-16,0 17 15,0-17 1,0 0 0,18-1-16,-1-17 31,1 0-16,17 18 1,-17-18 31,17-18-47,1-17 16,-19 17-1,1 1 1,-18-1-16,0 0 15,0 1 17,0-19-17,-18 19 1,18-1 0,-17 0-1,-1 1 1,0 17 31,1 0-47,-1 0 15</inkml:trace>
  <inkml:trace contextRef="#ctx0" brushRef="#br0" timeOffset="579575.7984">23901 15134 0,'0'0'0,"35"0"16,-17 0-16,-1 0 16,19 0-16,-1 0 15,-18 0 1,1 0-16,0 0 16,17 0-16,-17 0 15,17 0-15,-17 0 16,34 0-16</inkml:trace>
  <inkml:trace contextRef="#ctx0" brushRef="#br0" timeOffset="579792.1405">24430 15134 0,'18'0'16,"17"0"-1,-18 0 1,36 0 0,0 0-16</inkml:trace>
  <inkml:trace contextRef="#ctx0" brushRef="#br0" timeOffset="579946.3596">24747 15134 0,'0'0'31,"36"0"-31,-19 0 32,19 0-17,16 0 1,-16 0-16</inkml:trace>
  <inkml:trace contextRef="#ctx0" brushRef="#br0" timeOffset="580253.2721">25329 15134 0,'18'0'0,"0"0"15,17 0 1,18 0-1,-18 0-15,18 0 16,-35 0-16,17-17 16,0 17-16,1 0 15,17-18-15,-36 0 16,36 18-16,-18-17 16,1 17-16,-19 0 15</inkml:trace>
  <inkml:trace contextRef="#ctx0" brushRef="#br0" timeOffset="581206.0671">23795 15946 0,'17'0'16,"1"0"-1,0 0 1,-1 0 0,1 0-16,0 0 15,17 0-15,-17-18 16,-18 0-16,17-35 15,-17 36-15,0-1 16,0 0 0,0 1-1,18-1 1,-18 36 125,0 17-141,0 0 15,0 18-15,0-17 16,0-19-16,0 18 15,0-17-15,0 17 16</inkml:trace>
  <inkml:trace contextRef="#ctx0" brushRef="#br0" timeOffset="581933.3475">24642 16016 0,'17'0'47,"1"0"-32,17-18 1,-17 1-16,-18-1 15,35-17-15,0 17 16,-17-35-16,0 53 16,-18-17-16,0 70 156,0-18-156,-18 0 16,0 0-16,18 36 15,0-53-15,0 17 16,0-17 15</inkml:trace>
  <inkml:trace contextRef="#ctx0" brushRef="#br0" timeOffset="582733.222">25329 16140 0,'18'0'31,"0"0"0,17-18 1,0-17-32,-17-1 15,-18-17-15,18 36 16,17-18-16,-35-1 15,17 1 1,1 17 15,0 18 79,-18 18-95,0 35 1,0 0-16,0-36 16,0 19-16,0-19 15,0 1-15,0 17 16,0-17-16,0 17 15,0-17-15,0 17 16,0-17 31,0 17 31,0-17-62</inkml:trace>
  <inkml:trace contextRef="#ctx0" brushRef="#br0" timeOffset="585124.2634">26917 11871 0,'18'0'16,"-1"0"15,-17 18-15,0-1-16,36 1 15,-36 17-15,0-17 16,17 17-16,1-17 16,-18-1-1,0 1 1,17-18 0,1 18 15</inkml:trace>
  <inkml:trace contextRef="#ctx0" brushRef="#br0" timeOffset="585672.762">27129 11853 0,'0'0'0,"-18"18"16,18 0-16,0-1 15,-18 19-15,18-1 16,-17-18-16,-1 36 16,0-35-16,18 0 15,-17-1-15,17 1 16,-35 17 0,17-17 15,0 17-16,1-17 17</inkml:trace>
  <inkml:trace contextRef="#ctx0" brushRef="#br0" timeOffset="586438.3248">27376 12118 0,'-18'0'32,"-17"18"-17,17-1 1,18 18 0,0-17-16,0 17 15,0-17 1,0 17-1,0-17 48,18-18 15,-1 0-62,1 0-1,-18-18 17,0 1-17,0-1-15,0-17 16,0-1-1,0 19 17,0-1-17,-18 1 1</inkml:trace>
  <inkml:trace contextRef="#ctx0" brushRef="#br0" timeOffset="587159.6888">26899 12965 0,'18'0'47,"0"0"-47,-18 17 15,35 1-15,-35 0 32,18-18-32,-18 17 15,35 1-15,-35-1 16,17-17-1,1 0 1,0 0 0,-1 0-1,1 0 17</inkml:trace>
  <inkml:trace contextRef="#ctx0" brushRef="#br0" timeOffset="587663.7893">27146 13000 0,'-17'18'31,"17"34"-31,-18 1 16,0-35-16,18 0 16,0 17-16,-35 0 15,17-17 1,1-1 0,-1 1-1,1 0-15,-1-1 16,0-17-1,1 0 17</inkml:trace>
  <inkml:trace contextRef="#ctx0" brushRef="#br0" timeOffset="588415.5136">27323 13247 0,'-18'0'47,"0"17"-32,18 19 1,0-19-16,0 36 16,0-17-1,0-19 1,-17-17-16,-1 18 31</inkml:trace>
  <inkml:trace contextRef="#ctx0" brushRef="#br0" timeOffset="589255.9798">26864 15857 0,'0'-17'47,"18"17"-32,-1 0 1,1 0 0,0 0-1,-1 17-15,1 1 16,0-18 15,-1 0-31,1 0 16,-1 0 15,1 0-15</inkml:trace>
  <inkml:trace contextRef="#ctx0" brushRef="#br0" timeOffset="589773.2812">27146 15752 0,'-17'0'31,"17"17"-15,0 36-16,-36-18 15,36-17-15,-17 35 16,17-35-16,-18 17 16,0 0-16,18-17 15,-17 17-15,17 0 32,-18 1-32,1-36 31</inkml:trace>
  <inkml:trace contextRef="#ctx0" brushRef="#br0" timeOffset="590277.2569">27552 15840 0,'0'-18'78</inkml:trace>
  <inkml:trace contextRef="#ctx0" brushRef="#br0" timeOffset="591070.021">27340 15946 0,'18'17'47,"0"-17"-15,-1 0-32,1 0 15,-1 0-15,1 0 156,-18 35-156,0 1 16,0-19-16,0 1 16,0 17-16,-18 1 15,18-19 1,0 18 0,0-17-1,0 17 32,-17-17 16</inkml:trace>
  <inkml:trace contextRef="#ctx0" brushRef="#br0" timeOffset="591727.2868">27340 16175 0,'18'0'31,"0"0"-31,-18-18 16,17 18-1,1 0 17,-1 0-17,1 0-15,0-17 63,17 17-16,-17-18-47,-1 0 46,1 18-46,0 0 16</inkml:trace>
  <inkml:trace contextRef="#ctx0" brushRef="#br0" timeOffset="595743.2108">25682 11642 0,'-17'-18'63,"-1"18"-48,-17 0-15,17 0 16,-17 0-16,17-18 15,-17 18-15,0 0 16,-1 0-16,19 0 16,-19 0-16,1-17 15,-18 17-15,18 0 16,0 0-16,17-36 16,-17 36-16,17 0 15,-17 0-15,-1 0 16,19 0-1,-1 0 1,-17 0-16,17 0 16,-17 0-16,17 0 15,-17 0-15,0 0 16,0 0 0,17 0-16,-17 0 15,-1 0-15,1 0 16,-18 0-16,36 0 15,-19 0-15,1 0 16,0 0-16,-1 0 16,-16 0-16,16 0 15,19 0-15,-36 0 16,35 0-16,-17 0 16,17 0-1,-17 0-15,17 0 16,18-17 156</inkml:trace>
  <inkml:trace contextRef="#ctx0" brushRef="#br0" timeOffset="598231.3736">24888 9701 0,'-17'0'110,"-1"0"-95,18 18-15,-17-18 16,17 18 15,-18-1-15,18 19-1,-18-1 1,18-18-16,-35 19 16,35-1-1,0-17-15,0-1 16,0 1-16,0 0 16,0 17-1,0-17 16,0-1-31,0 1 16,0-1 0,0 1-16,18 0 15,-1-18 1,-17 17 0,18-17-16,0 18 15,17 0 1,0-1-1,-17 1 1,-1-18 0,1 0-16,17 18 47,-17-18-1,0 0-46,-1 0 47,-17-18-15,35-17-17,-35 17-15,0 0 16,0 1-16,0-1 15,0 0-15,0 1 16,0-1-16,0 1 16,0-1-16,0 0 31,0 1-31,0-1 16,18 18-1,-18-18-15,0 1 16,0-1-1,0 0 1,0 1 0,0-19-1,0 19 1,0-18 31</inkml:trace>
  <inkml:trace contextRef="#ctx0" brushRef="#br0" timeOffset="600782.1712">24800 9313 0,'0'-17'15,"0"-1"17,-35 18-17,0-18-15,17 18 16,0-17-16,-70-1 15,53 18 1,0-17-16,-18 17 16,-18-18-16,18 18 15,-17 0-15,17-18 16,18 18-16,-1 0 16,-17 0-16,36 0 15,-1 0-15,0 0 16,1 0-16,-18 0 31,17 0-31,-17 36 16,17-36-16,-17 17 15,17-17-15,-17 18 16,17-1-16,0 1 16,1-18-16,-1 18 15,-17 17-15,17 0 31,1-17-31,17 0 16,-18 17-16,18 0 16,-18-17-16,1 17 15,17-17-15,0 35 16,0-18-16,0 0 16,0-17-16,0 17 15,0 0-15,0 1 16,0-1-16,0 0 15,0 0 1,0 1-16,0-1 16,0-17-16,0-1 15,0 19-15,0-19 16,0 1-16,17-1 16,1 36-16,0-35 15,-18 0-15,17 17 16,19 0-1,-19 0 1,18-17-16,-17 17 16,0-17-16,35 17 15,-36 18-15,19-17 16,34-1 0,-52-18-16,17 19 15,0-19-15,-35 1 16,36-18-16,-19 18 15,1-18-15,0 0 16,-1 17-16,1-17 16,-1 0-16,19 18 15,-1 0 1,-17-18-16,-1 0 16,19 0-1,-1 0-15,18 17 16,-53 1-16,35-18 15,0 0-15,1 0 16,17 0-16,-18 0 16,0 0-1,-17 0-15,17 0 16,-17 0 0,35 0-1,-36 0 1,18-18-16,1 18 15,-19 0-15,1-35 16,0 35-16,-1 0 16,19-18-16,-1 1 15,-18-1 1,1 0 0,0 1-1,-1-1-15,1 0 16,0 18-16,-18-17 15,17 17-15,-17-18 16,18 1-16,0-36 16,-18 35-1,17 0 1,-17 1-16,0-1 16,0 0-16,0 1 15,0-36 1,0 35-16,18 1 15,-18-19 1,0 1 0,0 17-1,0-17 1,0 17 0,0-34-1,0-1 1,0 35-1,0-17 1,0 17 15,0 0-15,0 1 0,-18-1-16,18-17 15,-17 0 1,17 17-16,-18 0 15,18 1-15,-18-36 16,1 17 0,17 19-16,0-1 15,0 1-15,0-1 32,-18 0-17,18 1 1,0-1-1,-18 18-15,1-18 16,-1 1 15,0 17 16,1-18-31,-1 18-1,1 0-15,-1-18 32,0 18-32,1 0 15,-1-17-15,0-1 16,1 18 0,17-17-16,-18 17 15,0-18-15,1 18 110,17-18-1</inkml:trace>
  <inkml:trace contextRef="#ctx0" brushRef="#br0" timeOffset="611223.0181">3969 5309 0,'17'0'0,"-17"-17"16,18 17 15,0 0-15,17 0-1,-17 17 17,17 1-32,-35 0 15,18-18 1,-1 17-16,1 1 16,-1 0 15,1-1-16,0-17 1,-18 35-16,17-35 16,-17 18-16,0 0 15,0-1-15,36 19 16,-36-1 0,17-17-16,-17-1 15,0 18-15,18 1 16,0-19-1,-1 1 17,-17 17-17,0-17 1,18 0 0,-18-1-16,0 1 15,17-18-15,1 35 16,-18-17 15,18-18 0,-18 17-15,17-17 62</inkml:trace>
  <inkml:trace contextRef="#ctx0" brushRef="#br0" timeOffset="612182.7796">4445 5327 0,'0'-18'32,"35"18"-17,-17 18 1,0 17-16,-1-17 16,18 0-16,-17-1 15,17 1-15,-17 17 16,0 0-1,-1 1 1,-17-19 0,18 1-16,0 0 15,-18-1-15,17-17 16,-17 18-16,0-1 16,0 1 15,18 17-31,-1 1 31,1-19-15,-18 1 15,18 0-31,-18-1 16,0 1-1,0-1 1,35 19-16,-17-19 94</inkml:trace>
  <inkml:trace contextRef="#ctx0" brushRef="#br0" timeOffset="613048.1502">4904 5398 0,'17'-18'15,"1"18"1,17 0-1,0 35 1,-17 0-16,17 18 16,-17-35-16,-18 17 15,0 1-15,18-36 16,-18 35-16,35-18 16,-35 1-16,0 0 15,18 17 1,-1-17-1,1 17-15,-1 0 32,-17-17-17,18 17 1,0-17 0,-18-1-1,17 1 1,-17 0-16,0-1 15</inkml:trace>
  <inkml:trace contextRef="#ctx0" brushRef="#br0" timeOffset="613919.3114">5309 5345 0,'18'0'47,"17"17"-47,-17-17 16,0 36-16,-1-19 15,1 1-15,-1-1 16,1 1-16,0 17 16,-18-17-16,35 17 15,-17 18 1,-1-18 0,-17 1-1,36-19-15,-19 1 16,-17 0-16,0-1 15,35 19-15,-35-19 16,18 1-16,-18-1 16,35 1-1,-35 0 1,18-18 0,-18 17-1,18 1 95,-1-18-110</inkml:trace>
  <inkml:trace contextRef="#ctx0" brushRef="#br0" timeOffset="614749.6186">5697 5309 0,'0'18'47,"36"17"-47,-1 1 15,-35-19-15,35 18 16,0 1-1,-35-1-15,18-35 16,-18 35-16,18 1 16,-1-1-16,1-18 15,-18 19 1,0-19-16,18 1 16,17 17-1,-35-17-15,18 17 0,-18-17 16,17-1-16,1 1 15,-18 0-15,17 17 16,1-17-16,-18-1 16,35 1-16,-17 0 15,0-1-15,-18 1 47</inkml:trace>
  <inkml:trace contextRef="#ctx0" brushRef="#br0" timeOffset="615602.4249">6085 5345 0,'18'0'47,"-18"35"-32,35-17 1,-17 17-16,17 0 0,-35-17 15,18 35 1,0-36-16,-1 19 16,1-19-16,-18 1 15,0-1-15,17 1 16,19 35 0,-36-18-1,17 1-15,-17-19 16,18 18-1,-18-17-15,35 0 16,-35 17 0,0-17-1</inkml:trace>
  <inkml:trace contextRef="#ctx0" brushRef="#br0" timeOffset="616358.8249">6421 5345 0,'17'0'47,"18"17"-47,1 19 16,-36-1-16,35 0 15,-17 36-15,17-36 16,-17-17-16,-18 17 16,17 18-16,-17-18 15,18-17-15,0 17 16,-1 18-16,1-36 16,-1 1-16,1 35 15,-18-35-15,18-1 16,-18 1-16,17 35 15,1-18 1,0-17-16,-18-1 16,0 1-1,17 0 1,1-18-16,-18 17 16,0 1 15</inkml:trace>
  <inkml:trace contextRef="#ctx0" brushRef="#br0" timeOffset="617087.2631">6720 5362 0,'0'-17'15,"18"17"1,17 35-1,-17 18-15,0-36 16,17 19-16,0 34 16,-35-52-16,35 52 15,1-52-15,-19 17 16,1-17-16,0 0 16,-1 17-16,1-17 15,0-1-15,-18 1 16,17-18-1,1 17-15,-18 1 16,0 0 15</inkml:trace>
  <inkml:trace contextRef="#ctx0" brushRef="#br0" timeOffset="617705.4367">7144 5327 0,'17'0'16,"19"0"-16,-19 0 15,19 0-15,-19 0 16,36 0-16,0 18 16,-35-1-1,-1 1-15,1-18 16,0 18-16,17-1 15,0-17 1,-17 18-16,-18-1 109</inkml:trace>
  <inkml:trace contextRef="#ctx0" brushRef="#br0" timeOffset="619278.1298">3739 5521 0,'18'0'78,"0"0"-47,-1 0-31,1 18 16,-18-1-16,18-17 15,-1 18 1,1 0-1,0-1-15,-1 1 16,-17-1 15,18 1-31,-18 0 16,17-1-16,1 1 16,-18 17-16,18-17 31,-1 0-16,-17-1 1,18 1 0,-18-1 15,0 1-15,0 0-16</inkml:trace>
  <inkml:trace contextRef="#ctx0" brushRef="#br0" timeOffset="626148.7056">17815 11800 0,'0'-35'15,"18"35"32,0 0-31,-1 0-1,1 0-15,17 0 16,-17 0 0,-1 18-1,1-18 1,0 17-16,17-17 15,-17 0 1,17 0 15,-17 0-15,-18 36-16,17-36 16,1 17-16,-1-17 31,19 0-31,-19 0 31,1 18-15,0-18-16,-1 0 31,1 18-31,0-18 16,-1 17-1,18-17 1,-17 0-1,17 0 1,-17 0 15,17 18-15,-17-18 0,17 0-1,-17 0 16,17 0-15,-17 0 31</inkml:trace>
  <inkml:trace contextRef="#ctx0" brushRef="#br0" timeOffset="632710.0196">9754 5539 0,'0'-18'62,"-17"18"-62,-1 0 16,-17 0-16,-1 0 16,1-18-16,-18 1 15,0-1-15,18 18 16,17 0-16,-17 0 16,18 0-16,-1-18 15,0 18-15,-17 0 16,0-17-16,17 17 15,-17-18-15,-18 18 16,0-17-16,18 17 16,-18 0-1,17 0-15,1 0 16,18 0-16,-36 0 16,35 0-16,-17 0 15,17 0 1,-17 0-16,0 0 15,17 0 1,-35 0-16,35 0 16,-35 0-16,36 0 15,-36 0-15,18 0 16,-1 0-16,-17 0 16,0 0-16,18 0 15,-18 35-15,36-35 16,-1 0-16,-17 17 15,-1-17-15,19 18 16,-18-18-16,-1 18 16,1-1-16,17-17 15,-17 0-15,17 18 16,-17-18-16,18 0 16,-1 0-16,0 35 15,1-35 1,-19 18-1,1 17 17,17-17-17,1-1 1,-1 19 0,18-19-1,0 1-15,0 0 16,-18 17-16,1 0 15,-1-17 1,18-1-16,-17 19 16,17-19-1,0 1-15,0 0 16,0-1-16,0 1 16,0 0-1,0-1-15,0 1 16,0 17-1,0-17 17,17-1-32,-17 1 15,18 0-15,17-1 32,-35 1-32,18-18 15,-18 18-15,17-18 16,19 0-1,-19 17-15,1 1 16,0-18-16,-1 0 16,19 18-16,-1-18 15,-18 17 1,36-17 0,-35 18-16,17-18 15,1 17 1,-1-17-16,-18 0 15,1 0-15,17 0 16,1 18-16,17-18 16,-18 0-16,0 0 15,36 0-15,-54 0 16,1 0-16,35 0 16,0 35-1,-36-35-15,19 0 16,17 0-16,-36 18 15,19-18 1,-1 0-16,0 18 0,0-18 16,1 0-16,17 0 15,-36 0 1,36 0-16,-35 0 16,35 0-16,0 0 15,-18 0-15,18 0 16,0 0-16,0 0 15,17 0-15,-17 0 16,0 0-16,53 0 16,-71 0-16,36 0 15,-54-18-15,54 0 16,-36 1-16,0-1 16,1 0-16,-1 18 15,0-17 1,1-18-1,-19 17 1,1-17 0,-1 17-1,-17-17 1,0 17-16,0 0 31,0 1-15,0-1-16,0 0 47,0-17-32,0 18 32,0-1-47,0-17 16,-17 17-1,17 0-15,-18 1 16,18-1-16,-17 18 16,17-18-1,-18 1-15,0-1 16,-17-17-16,0 17 16,35 1-1,-36-1-15,36 0 31,-17 18 16,17-35 0</inkml:trace>
  <inkml:trace contextRef="#ctx0" brushRef="#br0" timeOffset="636536.2754">27517 12929 0,'-18'-17'47,"18"-1"-32,-35 0 1,17 18 0,-17 0-16,0 0 15,-1-17 1,19-19-16,-19 36 15,19 0 1,-19-17 0,19 17-1,-18 0 1,17 0 0,0-35-1,1 35-15,-1 0 31,0 0-15,-17 0 0,0 0-1,17 0 1,-17 0 0,17 0 15,1 0-16,-1 17-15,-17 18 16,35-17 0,-18 0-1,-17-1-15,17 1 16,0 0 0,1-1-1,17 1 1,-35 0-16,35-1 15,0 1-15,0 0 16,-18 17-16,0-35 16,18 17-16,-17 19 15,17-1 1,0-17 15,0 17-31,0-17 16,0 17-1,0-18 1,0 19 0,0-19-1,0 1-15,17 0 16,1-1-16,17 19 16,-35-19-16,35 1 15,-17-1 1,0 1-16,-1 0 0,1-18 15,0 17-15,17-17 16,0 0 0,-17 18-16,0 0 15,-1-18-15,1 0 16,-1 0 0,19 0-16,-19 0 15,19 0-15,-1 0 16,-17 0-16,-1 0 15,1 0-15,17 0 16,-17 0-16,17 0 16,-17 0-16,-1 0 15,1 0 1,0 0-16,-1 0 16,1 0-1,17-18 1,-17 0-1,-18 1-15,17-1 16,-17-17-16,0 17 16,0-17-16,0 17 15,18-17-15,-18 0 16,0-1 0,0 19-16,0-18 15,0-18-15,0 35 16,0-35-16,0 35 15,0-17-15,0 18 16,0-1 0,0-17-16,0 17 15,-18 0-15,18 1 16,-17-1-16,-1-35 16,0 35 15,18 1 0,-17 17 0,-18 0 1</inkml:trace>
  <inkml:trace contextRef="#ctx0" brushRef="#br0" timeOffset="637868.6469">18397 12488 0,'18'0'16,"0"0"0</inkml:trace>
  <inkml:trace contextRef="#ctx0" brushRef="#br0" timeOffset="650349.3408">3651 9260 0,'36'0'78,"-19"0"-62,18 0-1,-17 0 1,17 0 0,-17 0-1,35 0 1,-35 0 0,-1 0-16,1 18 15,-1-18-15,1 0 47,0 0-31,-1 0-1,1 18-15,0-18 16,-1 0 0,1 0-1,0 0 16,17 0-31,-17 17 16,34-17 0,-34 0-1,35 0-15,0 36 0,-18-19 16,0-17 0,18 18-16,-17-18 15,17 0-15,-1 0 16,-16 35-16,17-35 15,-18 0 1,-17 0 0,17 0-1,-18 0 1,-17 18-16,18-18 16,0 0-16,-1 0 15,19 0 1,-19 0-16,19 0 15,-19 0-15,36 0 16,-18 17-16,18-17 16,-17 0-16,-19 0 15</inkml:trace>
  <inkml:trace contextRef="#ctx0" brushRef="#br0" timeOffset="657942.1074">17745 13176 0,'17'0'78,"1"18"-62,17-18-1,-17 0 1,17 0-1,-17 0-15,17 0 16,-17 0 0,35 18-1,-36-18 1,1 0-16,17 17 16,-17-17-1,17 0 1,0 0-16,-17 0 15,0 0-15,17 0 16,-17 0-16,-1 0 16,1 0-16,0 0 15,17 0-15,-18 0 16,1 0 0,0 0-16,-1 0 15,1 0-15,0 0 16,-1 0-1,19 18-15</inkml:trace>
  <inkml:trace contextRef="#ctx0" brushRef="#br0" timeOffset="658798.3124">17868 12876 0,'18'0'79,"-1"0"-64,1 0 1,0 0-1,-18 18 1,35-18-16,-17 18 16,-18-1-1,35-17 1,-17 18 15,-1-18-15,-17 18-1,36-18-15,-19 17 79</inkml:trace>
  <inkml:trace contextRef="#ctx0" brushRef="#br0" timeOffset="659748.8177">18115 12876 0,'0'36'47,"0"-1"-47,0 0 16,0-17-1,0 17 1,0-17 0,0-1-1,-17-17 1,17 18-16,-18 0 15,0-1 32,18 1 63</inkml:trace>
  <inkml:trace contextRef="#ctx0" brushRef="#br0" timeOffset="660829.5629">18221 12982 0,'0'36'94,"0"-19"-79,0 1 1,-18-1 0,18 1 77,18-18-77,0 0 0,-1 0-1,1 0 1,0 0 0,-1 0-1,1 0 16,-1 0-31,1 0 16,0-18 15</inkml:trace>
  <inkml:trace contextRef="#ctx0" brushRef="#br0" timeOffset="661311.7751">18397 12929 0,'0'36'94,"0"-19"-78,0 19-1,0-19-15,0 1 16,0-1-1,0 1-15,0 0 47,0-1-15,0 1-17</inkml:trace>
  <inkml:trace contextRef="#ctx0" brushRef="#br0" timeOffset="664077.9348">18450 13247 0,'18'0'31,"0"0"-15,-1 0-1,1 0-15,-1 0 16,1 0-1,17 17 1,-17-17-16,0 0 16,-1 0-16,19 0 31,-19 0-31,1 0 16,17 0-16,-17 0 15,-1 0 1,1 0-16</inkml:trace>
  <inkml:trace contextRef="#ctx0" brushRef="#br0" timeOffset="665126.6696">18732 13123 0,'0'-17'15,"18"17"1,0 0 0,17 0-1,-17 0 16,17 35-15,-17-17 0,-1-1-1,1-17-15,0 18 16,17 0 0,-35-1-1,35 1 16,-17-1 16,-18 1-31,17-18 0,-17 18 15,0-1 47,0 1-62,-17 0-16,-19-18 15,1 17 1,18-17-1,-1 0 1,0 0 0,1 0-16,-1 18 47,0 0-32,1-18 48</inkml:trace>
  <inkml:trace contextRef="#ctx0" brushRef="#br0" timeOffset="670973.9677">7885 10266 0,'-18'0'47,"0"0"-47,1 0 31,17-18-16,-18 18 17,0 0-17,1 0-15,-1 0 47,0 0 31,18 18-46,18-18-17,0 17-15,17 1 16,0-18-1,-35 18-15,18-1 16,17 1 0,-17 0-16,0-1 15,17-17 1,0 0 15,-17 0 16,-18-17 250,0-1-63,0 0-218,-18 18 0,0-17-16,1 17 15,-18-36 16,17 36 79</inkml:trace>
  <inkml:trace contextRef="#ctx0" brushRef="#br0" timeOffset="671598.579">8114 10301 0,'0'18'31,"0"-1"16,0 19-31,-35-19-16,35 1 15,0 0 1,-18-1-16,18 1 16,-18 17-16,1-17 15,-1 17-15,0 0 16,18 1-16,-17-1 15,-1-17 1,1-1 0</inkml:trace>
  <inkml:trace contextRef="#ctx0" brushRef="#br0" timeOffset="672462.7656">8361 10372 0,'-18'0'31,"18"17"-15,0 19-16,0-1 15,0 0 1,0-17-16,0-1 16,0 1-16,0 0 15,0 17 1,0-17-16,0-1 15,0 1 17,-17 0 61</inkml:trace>
  <inkml:trace contextRef="#ctx0" brushRef="#br0" timeOffset="672958.948">8343 10389 0,'0'0'0,"18"0"16,17 0-16,0 0 16,-17 0-1,0 0 1,-1 0-16,1 0 15,17 0 1,-17 0 15,-1 0 1,-17 36 14</inkml:trace>
  <inkml:trace contextRef="#ctx0" brushRef="#br0" timeOffset="673421.71">8378 10566 0,'18'0'16,"17"0"-1,-17 0-15,17 0 16,-17 0-16,17 0 16,-17 0-1,-1 0-15,1 0 16,0 0-16,-1 0 31,1 0-31,0 0 16</inkml:trace>
  <inkml:trace contextRef="#ctx0" brushRef="#br0" timeOffset="673949.9144">8784 10407 0,'18'0'15,"-1"18"1,-17-1-16,0 19 16,0 16-1,0-34-15,0 0 31,0 17-15</inkml:trace>
  <inkml:trace contextRef="#ctx0" brushRef="#br0" timeOffset="674438.2408">8872 10425 0,'36'0'15,"-19"0"-15,1 0 16,17 0-16,-17 0 16,-1 0-16,1 0 15,0 0-15,17 0 16,-17 0 15,17 0-15,-17 0-1,-18 17 32</inkml:trace>
  <inkml:trace contextRef="#ctx0" brushRef="#br0" timeOffset="674941.8953">8925 10583 0,'18'0'0,"17"0"15,-17 0-15,-1 0 16,19 0-16,-19 0 15,1 0 1,0 0 0,-1 0-1,1 0 1</inkml:trace>
  <inkml:trace contextRef="#ctx0" brushRef="#br0" timeOffset="675445.5257">9490 10336 0,'0'36'47,"0"-1"-47,0 0 16,0 1-16,0-19 15,0 18 16,0-17-15,0 17 0,0-17 31</inkml:trace>
  <inkml:trace contextRef="#ctx0" brushRef="#br0" timeOffset="675854.0339">9578 10319 0,'0'0'0,"35"0"0,0 0 15,1 0 1,-1 0-16,0 0 16,18 0-16,-35 0 15,-1 0-15,1 0 16,0 0-16,-1 0 16,1 0-1</inkml:trace>
  <inkml:trace contextRef="#ctx0" brushRef="#br0" timeOffset="676422.5615">9543 10442 0,'53'0'32,"-18"0"-32,-18 0 15,54 36-15,-18-36 16,-35 0-16,34 0 16,-34 0-16,0 0 15,17 0 1,-17 0-1,-1 0-15,1 0 16</inkml:trace>
  <inkml:trace contextRef="#ctx0" brushRef="#br0" timeOffset="677940.0453">8149 10248 0,'-17'0'281,"-1"0"-265,0 0-16,1 0 31,-36-17-15,53-1 0,-18 18 15,0 0 0,1 0 16,-1 0 0,1 0 0,-1 0 15,0 0-31</inkml:trace>
  <inkml:trace contextRef="#ctx0" brushRef="#br0" timeOffset="696181.9407">15222 10089 0,'-35'0'16,"0"0"-16,0 0 15,-18 0 1,17 0-16,-34 0 16,17 0-16,-18 0 15,-35 0-15,36 0 16,-1 0-16,-17 18 15,18 17-15,-71 1 16,35-1-16,53 0 16,-53-17-16,18 17 15,17 18-15,1-18 16,17 1-16,0-1 16,-18 18-16,36-36 15,-53 72-15,0-19 16,70-17-16,-70 35 15,52 0-15,-69 18 16,87-18-16,-35-17 16,18-18-16,0 18 15,17-1-15,0-17 16,18 0-16,-17 0 16,17 17-16,-36 1 15,36 17-15,0-17 16,0-1-16,0 18 15,0-17 1,0 52-16,0-17 16,0-18-16,0 36 15,18 17-15,0-17 16,35 17-16,-36-35 16,1-18-16,-1 18 15,19-1-15,-19-52 16,36 35-16,-17 1 15,-19-1-15,36-18 16,-35 19-16,35 16 16,-18-34-16,35 35 15,-17 0-15,-17 17 16,17-17-16,-18-18 16,18 18-16,-36-53 15,1 0-15,35 53 16,-35-71-16,35 35 15,-36 19-15,54-19 16,-1 36-16,-17-35 16,18 34-16,17-16 15,0 17-15,0-18 16,-70-53-16,53 18 16,-1 0-1,-17-18-15,0 18 16,17 0-16,-34-18 15,34 18-15,18-18 16,1 36-16,17-18 16,17 0-16,-52-18 15,17 0-15,18 18 16,-53-35-16,-1-18 16,1 0-16,36 18 15,-37-18-15,19 0 16,-18 0-16,35 0 15,-53 0-15,54 0 16,-19 0-16,54 0 16,-36 0-16,0 0 15,35 0-15,19 0 16,-19 0-16,53-71 16,-17 53-16,0-17 15,0-18-15,-36 18 16,1 0-16,34-36 15,-34 53-15,-1-35 16,1-17-16,-1 17 16,-17 0-1,0-17-15,0-1 0,-18 0 16,18 1 0,-53 35-16,17-36 15,-17 18-15,0 18 16,0-18-16,0-18 15,35-34-15,-35 16 16,18 36-16,-36-35 16,88-18-16,-70 18 15,71-18-15,-71 36 16,35-1-16,0-17 16,-17 35-16,-36 18 15,0 0-15,18-71 16,-18 35-16,-35 18 15,36-35-15,-19 0 16,1 0-16,-18 17 16,53-17-16,-18 0 15,-35 17-15,0 18 16,0-70-16,0 17 16,0-17-16,0-1 15,0 36 1,0-18-16,-35 0 0,0 36 15,35-1-15,-53-17 16,0-71 0,0 89-16,0-36 15,0 0-15,-18 35 16,-17-52-16,35 35 16,18 52-16,-36-69 15,1 52-15,17 0 16,0 0-16,18 18 15,-18-18-15,0-18 16,0 18-16,-35-35 16,35 17-16,0 18 15,-35-35-15,35 35 16,-18-17-16,18 70 16,-35-71-16,35 18 15,18 36-15,-53-36 16,53 35-16,-54 1 15,54-19-15,-18 19 16,-17-1-16,17 18 16,0-35-16,0 35 15,18-18-15,-18 0 16,0 18-16,-18-35 16,36 35-16,-18-18 15,-18 18 1,19-17-16,-37-18 15,36 17-15,-35 18 16,18 0-16,-142 0 31,177 0-31,-36 0 16,36 0-16,-18 0 16,0 0-1,18 0-15,-18 0 16,0 0-16,-18 0 15,54 0 1,-54 0-16,18-18 0,-17 18 16,-36-35-16,35 17 15,1 18-15,-18-17 16,35 17-16,17 0 16,1-18-16,-18 18 15,36-18-15,-19 18 16,19 0-16,-19 0 15,1 0 1,-18 0-16,18 0 16,0 0-16,-18 0 15,0-17 1,0 17-16,-18-18 16,-34 18-16,52 0 15,-36-17-15,1-1 16,18 0-16,-19 18 15,-34-17 1,105 17-16,1 0 16,-1 0-1</inkml:trace>
  <inkml:trace contextRef="#ctx0" brushRef="#br0" timeOffset="699276.4516">15910 10672 0,'36'0'47,"-19"17"-31,1-17-16,-1 0 15,19 18-15,-36-1 16,17-17-16,19 18 16,-1-18-1,-17 0-15,-1 35 16,1-35-1,-18 18 79,0 17-78,0-17-16,0 17 15,0 0-15,0 1 16,0-19-16,0 1 16,0 17-16,-18-17 15,18 0 1,0-1-16,0 1 16,0-1-1</inkml:trace>
  <inkml:trace contextRef="#ctx0" brushRef="#br0" timeOffset="699694.3611">16087 10936 0,'17'0'0,"1"0"16,0 0-16,-1 0 16,18 0-1,-17 0-15,17 0 16,-17 0-1,17 0-15,-17 0 16,17 0 0,-17 0-1</inkml:trace>
  <inkml:trace contextRef="#ctx0" brushRef="#br0" timeOffset="700671.3787">16510 10742 0,'0'53'78,"0"-35"-78,0 35 16,-18-36-16,18 18 15,0-17-15,0 17 16,0-17 0,-17 0-16,17-1 15,0 1 32,0 0 16,17-1-32,36-17-16,-35 0-15,0 0 16,-1 0-16,1 18 16,-1-18-1,1 0-15,0 0 16,-1 0 0</inkml:trace>
  <inkml:trace contextRef="#ctx0" brushRef="#br0" timeOffset="701197.9892">16739 10883 0,'18'0'31,"-18"35"-15,0-17 0,0 35-16,0-35 15,0-1 1,0 1-16,0 17 16,0-17-16,18 17 15,-18-17 1,0-1-16,0 19 31,0-19 0</inkml:trace>
  <inkml:trace contextRef="#ctx0" brushRef="#br0" timeOffset="701895.4445">16969 10918 0,'17'-35'16,"1"70"15,-18 1-31,0-1 16,0 0-16,0-17 15,0 0 1,0-1-16,18 1 16,-1-1 31,1-17 31,-1 18-78,19-18 15,-19 0 1,19 0-16,-19 0 16,1 0-16,0 0 15,-1 0-15,1 0 16,-1 0-16</inkml:trace>
  <inkml:trace contextRef="#ctx0" brushRef="#br0" timeOffset="702805.4623">17374 10813 0,'0'0'0,"0"-18"94,-17 18-16,17 18-63,0 17 1,0-17 0,0 17-16,0-18 15,17 1 1,-17 0-16,18-18 15,-18 35-15,18-35 16,-1 35 0,1-35-1,-18 18-15,17-18 16,1 18 0,-18-1-1,18 1 1,-18-1 78,-18-17-79,-17 18-15,-18 0 16,35-18-16,-17 0 15,0 0-15,-18 17 16,53 1-16</inkml:trace>
  <inkml:trace contextRef="#ctx0" brushRef="#br0" timeOffset="703518.887">17815 10707 0,'18'0'31,"-18"17"-31,0 1 15,0 0 1,0 17-16,0 0 16,-18-17-1,18 17-15,-17-17 16,-1 17-16,18-17 16,0-1-1,0 1 1,0 0-1</inkml:trace>
  <inkml:trace contextRef="#ctx0" brushRef="#br0" timeOffset="704646.3866">17974 10795 0,'18'0'0,"-1"0"16,1 18 15,-18 35 47,-18-36-78,18 18 16,-17-17-16,-1 0 16,-17 17-16,35-17 15,-18-1 1,18 1 0,35-18 93,-17 0-109,35 0 16,-18 0-16,1 0 15,-1 0-15,0 0 16,-17 0 31,-18 18 15,0-1-46,0 1-1,0 17 1,-18-17-16,0-1 16,1 1-16,-36 17 15,35-17 1,-35 0-16,36-1 31</inkml:trace>
  <inkml:trace contextRef="#ctx0" brushRef="#br0" timeOffset="705620.8253">18344 10760 0,'18'0'0,"-18"17"16,0 19-16,0-1 16,18 18-16,17 0 15,-35-36 1,18-17-16,-18 36 15,35-19 1,-35 19 0,0-19 46,-18-17-31,1 0-15,-1 0 0,0 0 77,18-17-77,0-19 0,18 19-1,0-1-15,-1 0 16,1 1 0,0-1-1,-18 0 1,0 1-1,0-1 1,0 1 0,0-19 62,-18 36-63,0-17 1,1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7T04:20:07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5309 2787 0,'0'18'329,"0"35"-329,0-36 15,0 36-15,0-18 16,0 1-16,18-1 15,-18-17-15,0 17 16,0-18 0,0 19-1,0-19 1,0 19 0,0-19-1,0 19 1,0-1-16,0 18 15,0-18-15,0-17 16,18-1-16,-18 1 16,0 0-16,0-1 15,17 18-15,-17-17 16,0 17-16,0-17 16,18 17-16,-18 1 15,0-1-15,0-17 16,0 34-16,0-16 15,0-1-15,0 0 16,0 1-16,0 16 16,0-16-16,0-19 15,0 36-15,0-35 16,0 35-16,0 0 16,0-18-16,0 0 15,0 36-15,0-53 16,0 87-1,0-69-15,0 34 16,0-17-16,0 18 16,0-18-16,0-1 15,0-16-15,0 17 16,0 0-16,0-18 16,0 18-16,0 0 15,0-36-15,0 54 16,0-36-16,0 36 15,0-1-15,0 1 16,0-1-16,0 19 16,0-19-16,0 1 15,0-18-15,0 17 16,0-35-16,0 36 16,0-18-16,0-18 15,0-17-15,0 35 16,0-18-16,0 0 15,0 36-15,0-53 16,0 17 0,0 18-16,0-18 0,0 18 15,0 0-15,0 17 16,0-52 0,0 35-16,0 0 15,0 0-15,0 0 16,0 17-16,0-17 15,0 0-15,0 18 16,0-18-16,0 17 16,0 1-16,0-1 15,0 1-15,0-1 16,0 1-16,0-1 16,0 1-16,0 17 15,0-17-15,0-1 16,0-17-16,0 0 15,0 18-15,0-18 16,0 17-16,0-17 16,0 18-16,0-18 15,0-18-15,0 0 16,0-17-16,0 35 16,0-36-16,0 19 15,0 16-15,0 1 31,0-17-31,0-1 0,0 0 16,0 36 0,0-36-16,0 18 15,0 18-15,0 17 16,0-35-16,0-36 16,0 36-1,0-17-15,0-1 16,0 18-16,0-36 15,0 19-15,0-19 16,0 19-16,0-19 16,0 36-16,0-35 15,0 17-15,0-17 16,0 17 0</inkml:trace>
  <inkml:trace contextRef="#ctx0" brushRef="#br0" timeOffset="3435.5756">5256 2787 0,'18'0'109,"0"0"-93,-1 0 15,1 0-15,0 0 93,-1 0-93,1 0 0,0 0-16,17 0 15,-18 0-15,19 0 16,-1 0-1,0 0-15,1 0 16,-1 0 0,0 0-16,0 0 15,1 0 1,-19 0-16,19 0 16,-19 0-16,18 0 15,1 0-15,-1 0 16,-17 0-16,17 0 15,0 0-15,0 0 16,18 0-16,-17 0 16,17 0-16,17 0 15,-17 0-15,18 0 16,-18 0-16,-18 0 16,35-18-1,-17 18-15,18 0 16,-18 0-16,17 0 15,-17 0-15,-17 0 16,16 0-16,-16 0 16,-1 0-16,0 0 15,-17 0 1,0 0 0,-1 0-16,1 0 15,35 0-15,-18 0 16,36 0-16,-19 0 15,37 0-15,-19 0 16,18 0-16,-17 0 16,-36 0-16,18 0 15,-18 0-15,-17-35 16,35 35-16,-35 0 16,-1 0-1,19 0 1,-1 0-16,-17 0 15,17 0-15,0 0 16,18 0-16,18 0 16,-19 0-1,19 0-15,0 0 16,-19 0-16,1 0 16,0 0-16,18 0 15,17 0-15,-35 0 16,18 0-16,-36 0 15,0 0-15,18 0 16,-35 0-16,17 0 16,-17 0-16,17 0 15,-18 0-15,1 0 16,17 0-16,1 0 16,-1 0-16,0 0 15,18 0-15,-18 0 16,1 0-16,34 0 15,-34 0-15,-1 0 16,-18 0-16,19 0 16,-19 0-16,19 0 15,-19 0 1,19 0 0,-1 0-1,0 0-15,-17 0 16,-1 0-16,1 0 0,0 0 31,-1 0 0,1 0-15,0 0 15,-1 0-15,1 0-16,-1 0 15,1 0 1,0 0 0,-1 18 187,-17 17-203,0 0 15,0 1-15,0 16 16,0 1-16,-17 36 16,-1-19-16,0 36 15,18-53 1,0 0-16,0 0 16,-35 17-16,35-17 15,-17 18-15,17-18 16,0 0-16,-18 17 15,18-17-15,0 53 16,0-53-16,-35 17 16,35-17-16,0-17 15,0 16-15,0 19 16,0-18-16,-18 17 16,18 1-16,0 0 15,0-19-15,0 19 16,0 0-16,0 17 15,0-18-15,0 19 16,0-19 0,0 1-16,0 52 15,0 1-15,0-19 16,0-16-16,0-19 16,0 18-16,0-17 15,0-1-15,0 19 16,0 52-16,0-53 15,0-17-15,0-1 16,0 36-16,0 35 16,0-53-16,0 53 15,0-35-15,0 0 16,0-35-16,0 17 16,0-35-16,0 0 15,0-1-15,0-16 16,0 17-16,0 17 15,0-17-15,0 18 16,0-18-16,0 17 16,0-35-16,-18 36 15,18-18-15,0 0 16,0 17-16,-17 19 16,-19 16-16,36-34 15,-17 70 1,17-53-16,0 0 15,0-17-15,0 0 16,0-18-16,0-1 16,0 19-16,0-36 15,0 1-15,0 16 16,0 1-16,0 0 16,0-17-16,0-19 15,0 36-15,0-35 16,0 17-16,0-17 15,0-1 1,0 1-16,0 0 16,0 35-16,0-1 15,0-34 1,0 17-16,0-17 16,0 17-1,-18-17 110</inkml:trace>
  <inkml:trace contextRef="#ctx0" brushRef="#br0" timeOffset="5968.2987">5398 9631 0,'0'-18'0,"17"18"47,1 0-47,-1 0 15,1 0 1,17 0-16,-17 0 16,17 0-1,1 0-15,-1 0 16,18 0-16,17 0 15,-34 0-15,69 0 16,-52 0 0,71 0-16,-54 0 15,19 0-15,-19 0 16,18 0-16,-35 0 16,0 0-16,-18 35 15,-17-35-15,17 0 16,18 0-16,-17 0 15,-1 0-15,0 0 16,0 0-16,36 0 16,-18 0-16,0 0 15,0 0-15,-18 0 16,35 0-16,-17 0 16,0 0-16,0 0 15,-18 0-15,36 0 16,35 0-16,-18 0 15,-17 0-15,-1 0 16,18 0-16,-17 0 16,-36 0-16,18 0 15,-18 0-15,-17 0 16,35 0-16,-35 0 16,35 0-16,17 0 15,-17 0 1,18 0-16,-1 0 15,18 0-15,-17 0 16,-1 0-16,1 0 16,-18 0-16,0 0 15,-18 0-15,-17 0 16,-1 0-16,19 0 16,-1 0-1,-17 0-15,34 0 16,-16 0-1,-19 0 1,19 0-16,-19 0 16,1 0-16,0 0 15,-1 0-15,19 0 16,-19 0-16,1 0 16,17 0-1,-17 0 126,-1 0-126,1 0 1,0 0-16,17 0 16,0 0-16,18-17 15,-18 17-15,-17 0 32,17 0 61,-17 0 32,17 0-109</inkml:trace>
  <inkml:trace contextRef="#ctx0" brushRef="#br0" timeOffset="8775.5215">21872 2134 0,'0'36'125,"0"-19"-125,0 54 16,0-18-1,0 17-15,0 1 16,0-1-16,0-17 16,0 18-16,0-18 15,0-18-15,0 18 16,0 0-16,0 0 16,0-18-16,0 18 15,0 0-15,0 17 16,0-17-16,0 36 15,0-19-15,0 18 16,0 0-16,0-17 16,0 0-16,0-1 15,0 18-15,0-17 16,0-1-16,0 19 16,0-19-16,0 1 15,0 17-15,0-17 16,0 34-16,0 1 15,0-18-15,0-17 16,0 35-16,0-53 16,0 0-16,0 0 15,0-18 1,0 18-16,0-36 0,0 1 16,0 17-1,0 1-15,0-19 16,0 36-1,0-18 1,0-17-16,0 35 16,0 0-16,0-35 15,0 34-15,0-34 16,0 53-16,0-18 16,0 17-16,0-17 15,0-18-15,0 18 16,0 0-16,0-18 15,0 1-15,0-1 16,0 0-16,0 0 16,0-17-16,0 35 15,0-35-15,0 17 16,0-17-16,0 17 16,0-17-16,0-1 15,0 1 1,0-1 31,-17-17-16</inkml:trace>
  <inkml:trace contextRef="#ctx0" brushRef="#br0" timeOffset="11747.5918">21890 2064 0,'35'17'110,"0"1"-95,1-18 1,-19 0-1,19 0-15,-19 0 16,19 0 0,-1 0-16,18 0 15,-18 0-15,-17 0 16,17 0-16,-17 0 16,34 0-16,-34 0 15,35 0 1,-35 0-16,35 0 15,-18 0-15,-18 0 16,36 0-16,-35 0 16,35 0-16,0 0 15,-18 0-15,0 0 16,18 0-16,-17 0 16,17 0-16,-18 0 15,18 0 1,0 0-16,0 0 15,17 0-15,-17 0 16,0 0-16,-18 0 16,18 0-16,-18 0 15,1 0-15,17 0 16,-36 0-16,1 0 16,0 0-16,52 18 15,-35-18-15,1 0 16,-1 0-16,-17 0 15,-1 0-15,18 0 16,-17 0 0,0 0-1,-1 0 32,1 0-47,0 0 16,-1 0-16,36 0 15,-35 0-15,35 0 16,-36 0-16,36 0 16,0 0-16,-35 0 15,17 0 1,0 35-16,-17-35 16,0 0-16,-1 0 31,1 0-16,0 0-15,17 0 16,-17 0 0,17 0-1,-17 0 1,-1 0 46,1 0-62,-1 0 16,1 0-16,17 0 16,-17 0-16,17 0 15,-17 0-15,17 0 16,-17 0 203,-18 35-204,0 0-15,0 1 16,0-19-16,0 36 16,0-17-16,0-1 15,0 0-15,0 18 16,0-18-16,-18 18 15,18-17-15,0-1 16,-17 18-16,17-18 16,-36 18-16,36 0 15,0 0-15,0 35 16,0-53-16,-17 36 16,-1-1-16,18 1 15,-35 52-15,35-87 16,-18 52-1,18-18-15,0 1 16,0 17-16,0-17 16,0-18-16,0 0 15,0-1-15,0 19 16,0-18-16,0-18 16,0 18-16,0 0 15,0-35-15,0 35 16,0 0-16,0-36 15,0 18-15,0 1 16,0 17-16,0 0 16,0-18-16,0 18 15,0 0-15,0-36 16,0 19-16,0 34 16,0-17-16,0-18 15,0 1-15,0 17 16,0-18-16,0 18 15,0-36-15,0 19 16,0 17-16,0-36 16,0 1-16,0 35 15,0-18 1,0 0 0,0 1-16,0-19 15,0 19-15,0-19 16,18 36-16,-18-35 15,0 35-15,0-36 16,0 19-16,0 16 16,17-34-16,-17 35 15,0 0-15,18-18 16,-18 0-16,18-17 16,-18 35-16,0-18 15,17 1-15,-17-1 16,0-18 15,18 19-15,-18-19 77,0 1-61</inkml:trace>
  <inkml:trace contextRef="#ctx0" brushRef="#br0" timeOffset="13561.6333">21872 6332 0,'18'0'0,"17"0"16,0 0-16,1 0 16,-19 0-16,19 0 15,-1 0-15,0 0 16,-17 0-16,17 0 15,-17 0-15,17 0 16,18 0-16,-18 0 16,0 0-16,1 0 15,17 0-15,0 0 16,-36 0-16,36 0 16,0 0-16,0 0 15,-18-17-15,18 17 16,0 0-16,-18 0 15,1 0-15,34 0 16,-35 0-16,18 0 16,0 0-16,18 0 15,-18 0-15,0 0 16,-18 0-16,18 0 16,0 0-16,-36 0 15,36 0-15,0 0 16,-17 0-16,16 0 15,19 0 1,-18 0-16,17 0 16,-17 0-16,0 0 15,0 0-15,-17 0 16,-19 0-16,1 0 16,-1 0-16,1 0 15,17 0-15,-17 0 16,0 0-1,17 0-15,-17 0 16,17-18 0,0 18 31,-17 0-32,-1 0 1,19 0-16,-19 0 15,1 0 1,0 0 0,-1 0-1,1 0-15,0 0 16,-1 0 0,1 0-1,-1 0 16,1 0-15,0 0 15,-18-18 16,17 1-31,-17-1 15,18 18-15,-18-17-1,0-1-15,0 0 16,18-17 15,-18 17 157</inkml:trace>
  <inkml:trace contextRef="#ctx0" brushRef="#br0" timeOffset="27352.7214">22860 1852 0,'18'-18'172,"-18"1"-157,0-1 1,0 1 0,17-1-1,-17 0 1,0 1-16,0-1 31,0 0-31,18 1 16,-18-1-16,0 0 15,0 1 1,0-1 0,0 1-1,0-1 1,18 18-1,-18 18 235,0-1-234,0 18-16,0-17 16,0 0 15,0-1 0,-18 1-31,18 0 16,0-1-1,0 19 1,0-19 0,0 18-16,0-17 31,0 0-31,0-1 62,0 1-30,0 0-32,0-1 15,-18 1 1</inkml:trace>
  <inkml:trace contextRef="#ctx0" brushRef="#br0" timeOffset="28512.5693">23142 1658 0,'0'35'94,"0"1"-79,0-1-15,0-17 16,0-1-16,0 18 16,0 1-1,0-19 1,0 1-1,18-18 173,17-35-172,-17-1-16,17-16 15,-17 34-15,-1 0 16,-17 1-16,18-1 15,0 0-15,-18-17 32,17 35 30,-17-18-46,0 1-16,36-1 47</inkml:trace>
  <inkml:trace contextRef="#ctx0" brushRef="#br0" timeOffset="29215.7051">23283 1729 0,'0'17'16,"18"1"15,0 0 1,17-1-17,-35 1-15,18-1 16,-1 1-16,1 0 15,-18-1 1,17 1 0,1-18-16,-18 35 31</inkml:trace>
  <inkml:trace contextRef="#ctx0" brushRef="#br0" timeOffset="62520.1683">21414 2275 0,'17'0'78,"1"18"-63,0-18 1,-1 18 0,1-18-1,-1 0-15,19 17 16,-19-17-1,1 0 1,0 0-16,-1 0 16,1 0-1,17 0 1,-17 0 0,17 0 15,-17 0-31,17 0 15,-17 0 1,17 0-16,-17 0 16,-1 0 15</inkml:trace>
  <inkml:trace contextRef="#ctx0" brushRef="#br0" timeOffset="63553.4622">21449 2452 0,'0'35'47,"18"-35"-31,-1 35-1,1-35 1,17 0-1,-17 0 1,-1 18-16,1-18 16,0 0-16,17 0 15,-17 0 1,17 0-16,-18 35 31,1-35-15,0 0-1,-1 0 17,1 0-17,0 0 79</inkml:trace>
  <inkml:trace contextRef="#ctx0" brushRef="#br0" timeOffset="64419.3627">21361 2805 0,'17'0'16,"1"0"-1,0 17-15,-1 1 16,1-18 0,0 18-16,-1-18 15,1 17-15,17-17 16,0 0-16,-17 0 16,17 0-16,1 0 15,-19 0-15,1 0 16,17 0-16,0 0 15,1 0 1,-19 0-16,1 0 16,0 0-1,-1 0 1,1 0 15,-18 18 79</inkml:trace>
  <inkml:trace contextRef="#ctx0" brushRef="#br0" timeOffset="65175.4132">21255 3175 0,'0'18'15,"17"-18"1,19 17 0,-19-17-16,1 0 15,17 0 1,-17 0-16,17 0 16,-17 0-16,35 0 15,-18 0 1,-17 0-16,-1 0 15,1 0-15,0 0 16,-1 0 0,19 0-16,-19 0 15,1 0 1,-1 0 0</inkml:trace>
  <inkml:trace contextRef="#ctx0" brushRef="#br0" timeOffset="66082.3131">21308 3440 0,'17'17'32,"1"1"-17,0-18-15,-1 0 16,19 0 0,-19 0-16,19 0 15,-19 17-15,18-17 16,-17 0-16,0 0 15,-1 0-15,1 0 16,0 0-16,-1 0 16,1 0-1,0 0 1,17 0-16,-18 18 16,1-18-1,0 0-15,-1 0 16,1 0-1,0 0-15,-1 0 16,1 0 0,0 0-1,-18 18-15,17-18 16,1 0 0</inkml:trace>
  <inkml:trace contextRef="#ctx0" brushRef="#br0" timeOffset="69369.1603">21378 1817 0,'-17'0'125,"-1"35"-125,18-17 16,0-1-1,-35 19 1,35-19 31,0 1-31,0 0-1,-18-1-15,18 18 31</inkml:trace>
  <inkml:trace contextRef="#ctx0" brushRef="#br0" timeOffset="70651.9094">21378 1834 0,'36'18'31,"-36"0"-15,0 17-1,0-17 1,17 35 0,-17-36-1,0 1 1,0-1 31,0 1 109,0 0-140</inkml:trace>
  <inkml:trace contextRef="#ctx0" brushRef="#br0" timeOffset="71279.2664">21272 1976 0,'18'0'47,"0"0"-31,-1 0-1,1 17 1,0-17 15,-1 0-15,1 0-1,0 18 1,-1-1 31</inkml:trace>
  <inkml:trace contextRef="#ctx0" brushRef="#br0" timeOffset="72569.0042">21519 1958 0,'18'0'125,"-18"18"-109,0-1-16,0 18 15,0-17 1,0 0 0,0-1 46,18-17-31,-1 0-15,-17 18 0,36-18 15,-19 0-15,1-18-1,0 18 1,-18-17-16,17 17 15,-17-18-15,0 0 32,0 1-1,0-1 0,0 1 47,-17 17-46,-1 0-17,0 0 1,1 0 15,-1-18-15,0 18 31,1 0 93</inkml:trace>
  <inkml:trace contextRef="#ctx0" brushRef="#br0" timeOffset="81364.4942">25294 758 0,'35'0'32,"-17"0"15,17 0-47,-17 0 15,0 0 1,17 36-1,-35-19 1,0 1-16,18 0 31,-18-1-15,0 1-16,0 0 16,0-1-16,0 1 15,0 17-15,-36 18 16,36-35-16,-53 17 15,53-17-15,-35 17 16,0-17-16,0-18 16,17 35-16,0-35 15,-17 0-15,35 17 16,-18-17 0,-17 0-16,17 0 15,-35 0 1,89 0 171,-19 0-171,1 36 0,0-36-16,-1 0 31,-17 17-16,18-17 1,0 0 0,-1 0-1,1 18 1,0-18 15,-1 0 0,1 0-15</inkml:trace>
  <inkml:trace contextRef="#ctx0" brushRef="#br0" timeOffset="82143.9153">25418 582 0,'17'0'62,"1"0"1,-18-18-63,18 1 15,-1-54-15,18 36 16,-17 0-16,0 17 16,-18 0-16,0 1 15,35-18-15,-35 52 110,0 18-95,0 36 1,0-18-1,0 0-15,-18-36 16,18 36-16,0-17 16,0-19-16,0 1 15,0 0-15,0-1 16,0 1-16</inkml:trace>
  <inkml:trace contextRef="#ctx0" brushRef="#br0" timeOffset="82856.9341">25912 370 0,'-18'0'32,"0"18"-32,18 35 15,-35-18-15,17 1 16,18 16-16,-17-16 15,17-1-15,0 0 16,0-17-16,0 0 16,0-1-16,0 1 15,0-1 1,17-17 31,1 0-32,17-17 1,-17-18 0,17 17-1,-35 0-15,0 1 16,0-1-16,0-17 16,0-1-1,0 19 1,0-1-1,0-17-15,-17 17 32,-1 18 61,0 0-77</inkml:trace>
  <inkml:trace contextRef="#ctx0" brushRef="#br0" timeOffset="83288.7876">26123 900 0,'18'0'32,"-1"0"-17,1 0 1,0 0 0,-1 0-16,1 0 15,0 0-15,-1-18 16</inkml:trace>
  <inkml:trace contextRef="#ctx0" brushRef="#br0" timeOffset="83720.9717">25912 1182 0,'17'0'0,"18"0"16,1 0-16,-19-18 15,1 18-15,35 0 16,-18 0-16,18 0 15,-18 0-15,-17 0 16,17 0-16,-17 0 16,0 0-1,-1 0 1,1 0 46</inkml:trace>
  <inkml:trace contextRef="#ctx0" brushRef="#br0" timeOffset="84368.7608">26564 970 0,'18'-18'78,"-18"1"-78,0-18 16,35-36-16,-35 53 16,0 1-16,0-36 15,18 18-15,-18 17 16,0 0-16,0-17 16,0 17-1,0 71 95,0 0-95,0 18-15,0-18 16,0 0-16,0 17 15,-18-17-15,18 0 16,-18-35-16,18 35 16,0-36-16,0 1 15,0-1 63</inkml:trace>
  <inkml:trace contextRef="#ctx0" brushRef="#br0" timeOffset="85145.8226">27040 794 0,'0'35'94,"0"-17"-94,0 35 16,0-18-16,0 0 15,0-17-15,0-1 16,0 1-16,0 0 16,18-18-16,0 17 47,-1-17-32,1 0 1,0 0-16,-1 0 15,1 0-15,0-17 16,-1-19-16,-17 1 16,18 0-1,-18 0 1,0-1-16,0 1 16,0 17-1,0 1 1,0-1-16,0 0 15,0 1 48,-18 17 46</inkml:trace>
  <inkml:trace contextRef="#ctx0" brushRef="#br0" timeOffset="86097.8253">27534 670 0,'0'18'94,"0"0"-78,0 17-16,0-18 15,0 19-15,0-1 16,0 0-16,0-17 15,0 0 1,0-1-16,0 1 16,0-1-16,0 1 15,-17-18-15,-1 18 16,0-18 0,1 17-1,-1-17-15,0 0 16,1 0-16,-18 0 15,52 18 157,1-18-172,-1 0 16,19 0 0,-19 18-16,19-18 31,-19 0 94,19 0-110,16-18-15</inkml:trace>
  <inkml:trace contextRef="#ctx0" brushRef="#br0" timeOffset="86736.1133">27887 706 0,'0'52'62,"0"19"-46,-18-36-16,1 18 15,-1 0 1,1-18-16,17 1 0,-18-19 16,18 1-1,0 0 79,18-18-94,17-18 16,-18 18-16,36-35 15,-35 35-15,17-36 16,-17 36-16,0-17 15,-1-1 1,1 0 0</inkml:trace>
  <inkml:trace contextRef="#ctx0" brushRef="#br0" timeOffset="87228.2672">28046 723 0,'0'35'47,"0"18"-47,0 0 16,0 0-16,0 0 15,0-18-15,0 18 16,0-35-16,-18 35 16,18-18-1,0-17-15,0 17 16,0-17-1,0-1-15,0 1 16,-17-18 93</inkml:trace>
  <inkml:trace contextRef="#ctx0" brushRef="#br0" timeOffset="87770.3366">28504 882 0,'36'0'62,"-19"0"-46,19 0-1,-19 0 1,19 0 0,-19 0-1</inkml:trace>
  <inkml:trace contextRef="#ctx0" brushRef="#br0" timeOffset="88448.537">28663 723 0,'18'0'63,"-1"0"-63,1 0 15,0 0-15,-1 18 16,1-1-16,0 1 16,-1-18-1,1 18 1,-18-1 78,0 19-94,-18-1 15,1 18 1,-1-36-16,0 1 16,1 0-16,-19 17 15,19-17-15,-1-18 16,1 17 15</inkml:trace>
  <inkml:trace contextRef="#ctx0" brushRef="#br0" timeOffset="89171.1487">29316 882 0,'0'-35'125,"0"17"-125,0 0 16,0-17-16,0 0 15,0 17-15,17 1 16,-17-1-1,0 0-15,0 1 16,0 34 78,0 19-79,0 34-15,0-35 16,0 36-16,0-1 16,0-17-16,0 0 15,0 18-15,0-36 16,0 0-16,0-17 16,-17 35-16,-1-35 109,18-54-93</inkml:trace>
  <inkml:trace contextRef="#ctx0" brushRef="#br0" timeOffset="89976.497">29686 847 0,'0'53'78,"0"-1"-62,0 19-16,0 0 15,0-36-15,0 0 16,0 18-16,18-18 15,-18-17 1,18-18 47,-1-18-48,-17 1-15,18-54 16,-18 54-16,17-1 15,-17-17-15,18-1 16,0 1 0,-18 17-1,0 1-15,17-19 16,1 1-16,0 0 16,-1 35-1,-17-35-15,36 17 16,-36 0-16,0 1 15,0-1 17,17 0-32</inkml:trace>
  <inkml:trace contextRef="#ctx0" brushRef="#br0" timeOffset="90594.374">29757 1023 0,'17'18'78,"19"-1"-62,-1 1 0,-17 0-16,-1-18 15,19 35-15,-1-17 16,-18-1-16,1 1 15,0-1-15,-1-17 16,1 0 0,0 18 31</inkml:trace>
  <inkml:trace contextRef="#ctx0" brushRef="#br0" timeOffset="98815.7463">20937 3387 0,'-17'0'78,"-1"53"-62,0-18-16,1-35 15,-18 35-15,17 0 16,18-17 0,0 17-1,0-17 126</inkml:trace>
  <inkml:trace contextRef="#ctx0" brushRef="#br0" timeOffset="99391.1978">20955 3263 0,'18'0'0,"17"35"16,-35 1 15,0-19-15,0 1-1,0 0-15,0-1 16,0 1 0,0 0-1,0-1 1,0 1-1,18-1 17,-1 1-17,-17 0 1,0-1 0</inkml:trace>
  <inkml:trace contextRef="#ctx0" brushRef="#br0" timeOffset="100007.5521">20849 3492 0,'18'0'16,"-1"0"0,1 0-16,0 0 31,-1 18-16,1-18-15,0 0 16,-1 0 0,1 0-16,0 0 15,-1 0 1,1 0 15</inkml:trace>
  <inkml:trace contextRef="#ctx0" brushRef="#br0" timeOffset="101040.6733">21184 3440 0,'18'0'62,"0"0"-46,-1 0-1,1 0 1,-1 17 0,19-17 46,-36 18-31,0 17 1,0-17-32,0 17 31,0-17-31,-18-1 16,18 1-16,-18 0 15,18-1-15,-17-17 16,17 18-1,0 0 17,0-1-17,0 1 17,0-1-17</inkml:trace>
  <inkml:trace contextRef="#ctx0" brushRef="#br0" timeOffset="101609.3786">21220 3687 0,'0'0'0,"17"-18"47,1 18-31,-1 0-1,1 0 1,0 0 15,-1 0-15</inkml:trace>
  <inkml:trace contextRef="#ctx0" brushRef="#br0" timeOffset="105008.704">21255 4092 0,'-18'18'78,"53"0"-46,1-18-17,-19 0-15,19 0 16,-19 0-16,1 0 16,0 0-1,-1 0 1,1 0-16,0 0 15,-1 0-15,1 0 16,-1 0-16,19 0 16,-19 0-1,1 0-15,0 0 16,-1 0 0,1 0 15,0 0-16,-1 0 1,-17 17 0,18-17 15,17 18 0,-17-18 16</inkml:trace>
  <inkml:trace contextRef="#ctx0" brushRef="#br0" timeOffset="106076.4188">21167 4568 0,'17'0'0,"1"0"15,0 0-15,-1 0 16,18 0-1,1 0 1,-19 0-16,1 0 16,0 0-16,-1 0 15,19 18-15,-1-18 16,-17 0 0,17 0-16,-18 0 15,1 0 1,0 0-1,-1 0 1,19 0 0,-19 0-1,1 0-15,0 0 16,17 0 0,-18 0-1,1 0 1,0 0-1,-1 0 1,1 0-16,0 0 16,-1 0 31,1 0-16,-18 18 78,-18-18-109</inkml:trace>
  <inkml:trace contextRef="#ctx0" brushRef="#br0" timeOffset="106977.5586">21519 3739 0,'-35'0'62,"18"36"-46,17-1-16,0-17 16,0-1-1,-18 1-15,0 17 32</inkml:trace>
  <inkml:trace contextRef="#ctx0" brushRef="#br0" timeOffset="107609.3835">21519 3739 0,'18'0'0,"17"0"31,-17 0-15,0 18-1,-18 0-15,0-1 16,17 19-16,1-19 16,-18 1-1,0 17-15,0-17 16,18-18-16,-18 35 15,0-17-15,35-1 16,-35 1 15</inkml:trace>
  <inkml:trace contextRef="#ctx0" brushRef="#br0" timeOffset="108282.145">21502 3881 0,'17'0'47,"19"17"-31,-19-17-1,1 18-15,0-18 32,-1 0-17,1 17 1</inkml:trace>
  <inkml:trace contextRef="#ctx0" brushRef="#br0" timeOffset="109560.5505">21855 3810 0,'0'35'141,"0"-17"-141,0 0 15,0-1-15,17 1 16,-17-1-16,36 1 15,-19 17-15,-17-17 16,0 0 0,18-18-16,-18 17 15,0 1 17,0 0-1,0-1 16,-35-17-32,17 0 1,0 0 0,1 0-1,-1-17-15,0 17 31,18-18-15,0 0 0,0 1-16,0-19 15,0 19 1,18-1-16,17 0 16,1 18-16,-19-17 15,1-1-15,17 18 16,-17 0-1,-1 0-15,1 0 16,-18-17-16,18 17 31,-18-18 1,0 0 93,0 1-110,-18 17-15,-35 0 16,18 0-16,0-18 15,-1 18-15,19 0 16,-19 0-16</inkml:trace>
  <inkml:trace contextRef="#ctx0" brushRef="#br0" timeOffset="110920.7201">21378 4251 0,'0'18'47,"-17"-18"-32,-1 35-15,18-17 16,-18-1-16,1 1 16,17-1-16,0 1 31,0 0 16,0-1-16,0 1 47</inkml:trace>
  <inkml:trace contextRef="#ctx0" brushRef="#br0" timeOffset="111394.3679">21414 4269 0,'35'0'32,"-35"35"-17,0-17 1,0 17-16,35 0 15,-35 0 1,0-17-16,18 0 16,-18 17-16,0-17 15,17-18 17</inkml:trace>
  <inkml:trace contextRef="#ctx0" brushRef="#br0" timeOffset="111919.4752">21308 4427 0,'17'0'0,"1"0"16,0 0-1,-1 0 1,19 0 0,-19 0-1,19 0 1,-19 0 15,18 0 0,-17 0 1</inkml:trace>
  <inkml:trace contextRef="#ctx0" brushRef="#br0" timeOffset="113244.1761">21661 4357 0,'0'-18'47,"0"1"0,-18 17-16,0 0 78,18 35-78,18-35 1,0 17 30,-18 1-31,17-18 1,1 0-1,-1 0-31,1 0 16,0 0 15,-18-18 0,0-17-15,0 18 31,0-1-16,-18 18 172,0 0-203,1 0 16</inkml:trace>
  <inkml:trace contextRef="#ctx0" brushRef="#br0" timeOffset="114763.1624">21766 4339 0,'0'0'0,"18"0"93,-18 18-46,0-1-31,18 1 0,-18 0 62,-18-1-16,18 1-31,-18-18 32,1 18-47,17-1 46,-18-17-46,18 18 77,-18-18 17,1 0-48</inkml:trace>
  <inkml:trace contextRef="#ctx0" brushRef="#br0" timeOffset="124259.7335">24730 2381 0,'17'0'125,"19"0"-109,-19 0-16,19 0 15,-19 0 1,1 0 0,-1 0-1,1 0-15,0 0 16,-1 0-16,1 0 15,0 0-15,-1 0 32,1 0-32,0-35 15,17 35 1,0 0 15,0 0-15,-17 0-1,0 0 17,-1 0 93</inkml:trace>
  <inkml:trace contextRef="#ctx0" brushRef="#br0" timeOffset="125112.9554">24712 2646 0,'18'0'78,"52"17"-78,-34-17 15,-19 0 1,18 0-16,-17 18 16,17-18-1,-17 0-15,17 0 16,-17 0-16,17 0 16,-17 0-1,-1 0 1,1 0-16,0 0 15,-1 0 1,1 0 0,-18 18 93</inkml:trace>
  <inkml:trace contextRef="#ctx0" brushRef="#br0" timeOffset="125952.7485">24642 3069 0,'17'0'31,"1"0"-15,17 0-16,0 0 15,-17 0 1,17 18-16,-17-18 15,17 0 1,-17 0 0,-1 0-16,1 0 15,0 0-15,-1 0 16,1 0-16,0 0 16,-1 0-16,19 0 15,-19 0 1,1 0-1</inkml:trace>
  <inkml:trace contextRef="#ctx0" brushRef="#br0" timeOffset="126576.7275">24694 3351 0,'0'0'16,"0"18"15,18 0 0,0-18 0,-1 0 1</inkml:trace>
  <inkml:trace contextRef="#ctx0" brushRef="#br0" timeOffset="127225.8613">24536 3387 0,'17'0'15,"1"17"1,0-17 0,17 0-16,0 0 15,0 0 1,-17 0-16,0 0 15,-1 0-15,36 0 16,-35 0-16,17 0 16,0 0-1,-17 0-15,35 0 16,-18 0-16,1 0 0,-19 0 16,1 0-1,-1 0-15,1 0 0,0 0 31,-1 0-31,1 0 94</inkml:trace>
  <inkml:trace contextRef="#ctx0" brushRef="#br0" timeOffset="127944.3227">24571 3687 0,'0'35'31,"18"-18"-16,-1-17 1,19 0-16,-19 0 16,18 0-1,-17 0-15,17 0 16,1 0-16,-1 0 16,-17 0-16,-1 0 15,18 0-15,-17 0 31,0 18-31,-1-18 16</inkml:trace>
  <inkml:trace contextRef="#ctx0" brushRef="#br0" timeOffset="128679.7206">24589 3969 0,'17'0'62,"19"0"-46,-19 17 0,36-17-16,-18 0 15,1 0-15,-1 0 16,-17 0-16,17 0 15,-18 0-15,1 0 16,0 0-16,-1 0 16,1 0-1,0 0-15,-1 0 16,1 0 0,0 0-1</inkml:trace>
  <inkml:trace contextRef="#ctx0" brushRef="#br0" timeOffset="131225.4321">25047 1852 0,'0'35'109,"0"18"-93,0-35-16,0 0 15,0-1-15,0 18 16</inkml:trace>
  <inkml:trace contextRef="#ctx0" brushRef="#br0" timeOffset="132057.4089">25030 1799 0,'35'0'0,"-18"-17"47,19 17-32,-19 0 1,1 0 0,0 0-1,-1 0 17,1 17-1,0-17-16,-18 18 17,0-1-17,0 1 1,0 0 0,0-1-1,-18-17-15,18 18 16,-18 0-16,1-1 15,17 1 1,-18 0 0,0-18 46,18 17-46,-17 1 46</inkml:trace>
  <inkml:trace contextRef="#ctx0" brushRef="#br0" timeOffset="132916.0332">25506 1852 0,'-18'0'0,"18"18"16,-17-1-16,-1-17 16,0 36-1,18-19 1,0 1-1,0 0 1,0-1 15,0 1-15,0-1 0,18-17-1,-18 18-15,18-18 31,-1 0-15,1 0 0,-1 0-1,1 0-15,0 0 16,-18-18 0,0-17-1,0 18 1,0-1-16,0 0 15,0 1-15,0-1 32,0 0-32,0 1 15,0-1 17,-18 18 77</inkml:trace>
  <inkml:trace contextRef="#ctx0" brushRef="#br0" timeOffset="133920.5057">25100 4180 0,'0'53'110,"0"-17"-95,0-19 1,0 1 0,0 17-1,0-17-15,0-1 110,-18-17-110</inkml:trace>
  <inkml:trace contextRef="#ctx0" brushRef="#br0" timeOffset="134713.2538">25047 4180 0,'18'-17'15,"-1"17"1,1 0-16,0-18 15,17 1 17,-17 17-17,-1 0 1,1 0-16,0 0 31,-1 0-31,1 0 16,0 0 15,-1 0-15,-17 35 31,0-18-47,0 1 0,0 17 15,0 1 1,0 17-1,-17-36-15,17 1 16,-18-1-16,0 1 16,1-18-1,17 18-15,-18-18 16,0 17-16,1 1 31,-1-18-15,0 0-1,1 0 95</inkml:trace>
  <inkml:trace contextRef="#ctx0" brushRef="#br0" timeOffset="135649.7255">25382 4198 0,'18'0'15,"0"0"1,17-18 0,-17 18 15,-1 0-15,1 0-16,-1 0 15,1 0 1,0 0 15,-1 0-15,-17 18 109,0 0-125,0 17 15,0-17-15,0 17 16,0-17 0,-17 17-16,17-18 15,0 1 16,0 0-15,0-1 0,0 1 15,0 0-15</inkml:trace>
  <inkml:trace contextRef="#ctx0" brushRef="#br0" timeOffset="136312.3355">25488 4322 0,'18'0'94,"17"0"-94,-17 0 31,17-18-31,0 18 63,-17 0-1,-18-18-46</inkml:trace>
  <inkml:trace contextRef="#ctx0" brushRef="#br0" timeOffset="145911.9241">21061 5697 0,'-18'0'31,"18"18"-15,18-18-1,-18 18-15,17-18 16,1 0-16,0 0 15,-1 17-15,1-17 16,0 0 0,-1 0-16,1 0 15,0 0 1,-1 0-16,1 18 16,-1-18-16,1 0 15,17 0-15,-17 0 16,17 0-16,-17 0 15,0 0-15,17 0 16,-17 0 0,-1 0-16,1 0 15,-1 0 1,1 0-16,0 0 16,-1 0-16,1 0 15,0 0-15,-1 0 16,1 0-16,0 0 15,-1 0 1,1 0-16,-1 0 16,1 0-1,0 0 1,-1 0 15,1 0-31,0 0 16,-1 0 31,19 0-47,-19 0 47</inkml:trace>
  <inkml:trace contextRef="#ctx0" brushRef="#br0" timeOffset="147569.4963">20761 5345 0,'18'17'47,"-1"-17"-31,1 0-1,-18 18-15,0 0 16,0-1-16,0 18 16,18-17-16,-18 17 15,0-17 1,0 17-16,17-35 16,-17 18-16,18-18 15,17 0 110,-17-18-109,-1 18-16,-17-17 15,0-19-15,0 19 16,0-1-16,36 0 16,-36 1 15,17 17 141,-17 17-157,0 19 17,0-19-32,18 1 15,0-18 142,-1 0-157,18 0 15,-35-18-15,18 1 16,-18-1-1,0 0-15,0 1 16,18-18 0,-1 17-1</inkml:trace>
  <inkml:trace contextRef="#ctx0" brushRef="#br0" timeOffset="148980.1808">21255 5362 0,'0'18'31,"0"0"-31,0 34 16,0-16-16,0-1 16,0 0-16,0-17 15,0 17 1,17-35 93,1 0-93,-18-53-16,18 18 15,-18 17 1,17 1-16,-17-1 16,0 0-16,18-17 15,0 18 1,-1-1 31,1 0-16,0 1-15,-1 17 77,-17 35-77,0 0 15,0-17-31,0-1 47,0 1-47,-17 0 16,-19-1-16,19 1 15,-1 0 1,0-18-16,1 0 16,-19 17-16,19 1 125,34 0-63,1-18-46,0 17-1,-1 1 1,1-18 0,17 0-1,-35 17-15,18-17 32,-18 18-17,18-18-15,-1 18 78,-17-36-15</inkml:trace>
  <inkml:trace contextRef="#ctx0" brushRef="#br0" timeOffset="149801.2337">20761 5203 0,'18'0'15,"-1"0"1,36 0-16,0 0 16,0 0-16,-18 0 15,18 0-15,-35 0 16,17 0-16,-17 0 16,-1 0-16,19 0 15,-19 0-15,1 0 16,0 0-16,-1 0 15,1 0 1,-1 0-16,1 0 16,0 0-1,-1 0 1,1 0 15</inkml:trace>
  <inkml:trace contextRef="#ctx0" brushRef="#br0" timeOffset="150912.0916">21237 6227 0,'35'0'16,"-17"0"0,17-36-16,-17 36 15,17 0-15,-17 0 16,17 0-16,1 0 15,-1 0-15,18 0 16,-36 0 0,1 0-16,17 0 15,-17 0-15,17 0 16,-17 0-16,17 0 16,-17 0-1,17 0 1,-17 0-1,17 0 1,-17 0 15,-1 0 16</inkml:trace>
  <inkml:trace contextRef="#ctx0" brushRef="#br0" timeOffset="152271.9357">20937 6597 0,'-17'0'94,"17"35"-94,0-17 15,0 17-15,0-17 16,0 17-16,0-17 15,0-1 1,0 1-16,0 0 125</inkml:trace>
  <inkml:trace contextRef="#ctx0" brushRef="#br0" timeOffset="153802.5901">20973 6632 0,'17'0'15,"1"0"16,0-35 16,-1 35-15,1 0-32,17 0 15,-17 0 1,-1 0-1,1 0 1,0 0 0,-1 0-1,-17 18 1,18-1 15,-18 1 79,-35-18-95,17 0 16,-17 0-15,17 0 15,0 0-15,1 0 0,-1 0-1,1 0 16,17 18 94,0-1-93,17-17-17,1 18 1,-1-18 0,1 0-1,0 0 16,-1 17-15,1 1 31</inkml:trace>
  <inkml:trace contextRef="#ctx0" brushRef="#br0" timeOffset="154441.2543">21290 6544 0,'18'0'16,"-1"35"15,-17-17-31,0 17 15,18-17-15,-18 17 16,0 0-16,0 1 16,0-19-1,0 1-15,0 0 16,18 17 0</inkml:trace>
  <inkml:trace contextRef="#ctx0" brushRef="#br0" timeOffset="155233.1107">21325 6579 0,'36'0'47,"-19"0"-15,19 0-17,-19 0 1,1 0-16,0 18 15,-1-18 1,-17 18 0,18-18-16,-18 17 15,0 1 1,0 0 0,0-1-16,0 1 15,0-1 1,0 1-1,0 0 17,0-1-32,-18 1 31,1 0-15,17-1-1,-36 1 1,36 0 15,-17-1-15,-1-17 46,0 0-31,-17 0-15</inkml:trace>
  <inkml:trace contextRef="#ctx0" brushRef="#br0" timeOffset="156106.6083">20990 6421 0,'36'0'31,"-19"17"-15,1-17-1,17 0 1,-17 0 0,17 0-1,-17 0-15,-1 18 16,19-18-16,-19 0 15,1 0 1,-1 0-16,1 0 16,0 0-1,-1 0-15,1 0 32,0 0-17,-1 0 1,1 0 15,0 0-15</inkml:trace>
  <inkml:trace contextRef="#ctx0" brushRef="#br0" timeOffset="157311.5456">21272 6227 0,'-17'0'188,"-1"0"-173,1 0 1,-1 0-16,0 0 31,1 0-31,-1 0 16,0 0 15,1 0-15,-1 0 15,0 0-16,1 0 48,-1 0 15,1 0 16</inkml:trace>
  <inkml:trace contextRef="#ctx0" brushRef="#br0" timeOffset="181817.2166">24571 5680 0,'18'0'203,"-1"0"-188,1 0-15,0 0 16,-1 0 0,1 0-1,17 0-15,-17 0 16,-1 0-1,1 0-15,0 0 16,-1 0 0,1 0-16,0 0 31,-1 0-31,1 0 31,-1 0-15,1 0-1,0-18 1,-1 18 15,1 0-31,0 0 16,-1 0 0,1 0-1,0 0 32,-1 0-31,1 0-1,-1 0-15,1 0 32,0 0 14</inkml:trace>
  <inkml:trace contextRef="#ctx0" brushRef="#br0" timeOffset="184424.0952">25082 5186 0,'-17'0'188,"-1"0"-173,1 0 48,-1 0-48,0 0-15,1 17 63,17 1 171,0 0-218,35-1 31,-17 1-16,-18 0-31,35-18 62,-18 0 17,1 17-48,0-17-16,-18 18 1,17-18 0,1 0 15,0 0 0,-1 0 0</inkml:trace>
  <inkml:trace contextRef="#ctx0" brushRef="#br0" timeOffset="185983.566">25488 5151 0,'0'-18'32,"-17"18"46,17-18-47,-18 18-31,0 0 78,1 0-62,-1 0 15,18 18 31,0 0-46,0-1 0,0 1-16,0-1 15,0 1 17,18-18-1,-18 18-31,17-18 15,19 17 1,-1 1 15,-18-18-15,19 0-16,-19 0 31,-17 18-31,18-1 16,0-17-1,-1 0 48,-17 18 15,0 0-47,0-1 1,-17-17-1,-1 18-31,0-18 31,1 0 16,-1 18-31,0-18 15,1 0 16,-1 0-32,1 0 17,-1 0 14</inkml:trace>
  <inkml:trace contextRef="#ctx0" brushRef="#br0" timeOffset="187352.1758">25047 4974 0,'-17'0'47,"34"18"-16,1-1 0,17-17-31,0 0 16,-17 0 0,0 0-16,-1 0 15,1 0-15,0 0 16,-1 0 0,19 0-16,-19 0 15,1 0 1,-1 0-16,1 0 15,0 0 1,-1 0-16,1 0 31,0 0-31,17 0 32,-17 0-17,-1 0 1,1 0-1,-1 0 1,1 0 0,0 0-1,-1 0 1,1 0 0,0 0-16,-1 0 62</inkml:trace>
  <inkml:trace contextRef="#ctx0" brushRef="#br0" timeOffset="216129.3264">4604 3193 0,'17'0'109,"1"0"-93,0 0-16,17 0 15,0 0 1,-17 0-16,-1 0 16,19 0-16,-1 0 15,-17 17-15,-1-17 16,1 0 0,0 0-16,-1 0 15,19 18-15,-1-18 16,0 18-1,-17-18 17,-1 0-17,1 0 1,0 0 15,17 0-15,-17 0 31,-1 0-32,1 0 1,-1 0 0,1 0-1,0 0 1,-1-18 15,1 18 94</inkml:trace>
  <inkml:trace contextRef="#ctx0" brushRef="#br0" timeOffset="217119.5087">4551 3563 0,'0'18'31,"35"-18"-15,-17 0-16,-1 0 15,19 0-15,-1 17 16,-17-17-16,-1 0 15,18 0-15,1 18 16,-1-18 0,-17 0-1,17 0-15,-17 0 16,17 0-16,-17 0 16,-1 0-16,18 0 15,-17 0-15,17 0 16,-17 0-16,17 0 15,-17 0 1,0 0 15,-1 0-31,1 0 16,-1 0 15,1 0-31,0 0 31</inkml:trace>
  <inkml:trace contextRef="#ctx0" brushRef="#br0" timeOffset="218041.5582">4586 4022 0,'53'0'47,"0"0"-31,-18 0-16,18 0 16,0 0-16,-35 0 15,35 0-15,-36 0 16,36 0-16,-18 0 15,-17 0-15,0 0 16,17 0 0,-17 0-16,-1 0 15,36 0 1,-35 0-16,-1 0 16,1 0-1,0 0-15,-1 0 16,19 0-1,-19 0 1,19 0 15,-19 0 1,19 0 14</inkml:trace>
  <inkml:trace contextRef="#ctx0" brushRef="#br0" timeOffset="218928.1585">4604 4463 0,'17'0'0,"-17"17"16,18-17-1,17 0 1,18 0-16,-35 18 15,35-18-15,0 0 16,17 0-16,-34 18 16,-1-18-16,18 0 15,-18 0-15,0 0 16,-17 0-16,17 0 16,-17 0-16,-1 0 15,19 0-15,-19 0 16,19 0-16,-19 0 15,19 0 1,-19 0 0,19 0 31</inkml:trace>
  <inkml:trace contextRef="#ctx0" brushRef="#br0" timeOffset="219768.0325">4657 4957 0,'17'0'63,"19"0"-63,16 0 16,-16 0-16,17 0 15,-36 0 1,19 0-16,-19 0 15,36 0-15,-35 0 16,17 0-16,-17 0 16,17 0-16,0 0 15,-17 0-15,0 0 16,17 0 0,-18 0-16,1 0 46,0 0-30,-1 0 15</inkml:trace>
  <inkml:trace contextRef="#ctx0" brushRef="#br0" timeOffset="220816.5297">4692 2681 0,'-18'0'141,"-17"18"-125,0 70-1,17-53 1,18-17-1,0 0-15,-18-18 16,1 17-16,17 1 31,0-1 16,0 1-31,0 0 15</inkml:trace>
  <inkml:trace contextRef="#ctx0" brushRef="#br0" timeOffset="221665.7239">4657 2716 0,'17'0'47,"1"0"-32,0 0 1,-18 18 0,17 0-1,-17-1 1,0 1-16,0 0 16,18-1-1,-18 1 1,0 0-1,0-1 17,17 1-17,-17-1 79,0 1-47</inkml:trace>
  <inkml:trace contextRef="#ctx0" brushRef="#br0" timeOffset="222190.8493">4516 2840 0,'0'-18'15,"17"18"1,-17 18-1,18-18-15,-1 0 16,1 0 0,0 0-1,17 0 1,-17 0 0,-1 0-1,1 0 1,0 0 15,-1 0 32</inkml:trace>
  <inkml:trace contextRef="#ctx0" brushRef="#br0" timeOffset="223628.1666">4886 2787 0,'18'0'172,"-1"18"-157,1-1-15,-18 1 16,18-18 0,-1 18-16,1-1 15,-18 1 126,-18-18-110,-17 0 32,35-18 77,18 18-124,-18-17 0,17 17-1,-17-18 16,18 18 16,-18-18-31,0-17 31,0 17-16,0-17-15,0 17 31,0 1-16,-18 17 0,18-18-31,-35 18 47,17 0 0,-17 0-32,17 0 1,-17 0-16,17 18 31,1-1-15,17 1 31,0 0-32,0 17-15,17 18 16,1-35-16,35 52 16</inkml:trace>
  <inkml:trace contextRef="#ctx0" brushRef="#br0" timeOffset="225351.4552">4463 5168 0,'-36'0'47,"19"53"-47,-1 0 16,-17-18-16,17 18 16,18 0-16,0-35 15,-17 35-15,17-36 16,0 1-1,0 0 48</inkml:trace>
  <inkml:trace contextRef="#ctx0" brushRef="#br0" timeOffset="225936.8891">4427 5239 0,'18'-18'15,"0"18"1,-1 18-1,-17-1 1,0 36-16,18-17 16,-18-1-16,0-17 15,18 17 1,-18-18-16,17 19 16,1-19-1,-18 1 1</inkml:trace>
  <inkml:trace contextRef="#ctx0" brushRef="#br0" timeOffset="226520.6607">4357 5415 0,'35'0'63,"-17"0"-63,-1 0 15,1 0-15,17 0 16,-17 0-1,0 0 1,-1 0-16,1 0 31,-1 0-31,1 0 16</inkml:trace>
  <inkml:trace contextRef="#ctx0" brushRef="#br0" timeOffset="227056.7552">4762 5362 0,'0'18'31,"0"35"-15,-17-18-16,17 0 16,0-17-1,0 0 1,0-1-16,0 1 109</inkml:trace>
  <inkml:trace contextRef="#ctx0" brushRef="#br0" timeOffset="228201.2651">4851 5362 0,'0'36'110,"0"-19"-95,0 1 1,0-1 15,0 1 16,35-18-31,-17 0-1,-1 0-15,1 0 16,0 0-1,-1 0 79,1 0-78,-1 0-1,-17 18 32,0-1-31,0 19 15,-17-19-15,17 1-1,-18-18-15,1 18 16,-19-18 31,1 35-16,17-35 32</inkml:trace>
  <inkml:trace contextRef="#ctx0" brushRef="#br0" timeOffset="229121.4894">4868 5398 0,'0'-18'78,"18"18"-16,0 0-62,-1 0 16,1 0 15,0 0-31,-1 0 47,1 0-31,-18-18-16,17 18 31</inkml:trace>
  <inkml:trace contextRef="#ctx0" brushRef="#br0" timeOffset="233087.446">4480 8502 0,'0'18'16,"0"-1"0,0 1-1,36-18 1,-19 0 0,18 0-16,-17 17 15,17 1-15,1-18 16,-1 0-16,0 0 15,-17 0-15,17 0 16,0 0-16,-35 18 16,36-18-16,-1 0 15,-17 0 1,-1 0-16,19 0 31,-19 0-31,1 0 31,-1 0-15,1 0 0,0 0-1,-1 0 1,1 0-16,0 0 16,-1 0-1,1 0-15,0 0 16,-1 0-1,1 0 1,-1 0 0,19 0-1,-19 0 1,1 0 0,0 0-16,-1 0 31,1 0-16,0 0 17</inkml:trace>
  <inkml:trace contextRef="#ctx0" brushRef="#br0" timeOffset="234287.7307">4586 9190 0,'18'0'15,"-18"18"1,17-18-1,19 0-15,-19 0 16,19 0 0,-19 0-1,1 0-15,17 0 16,-17 0 0,17 0-16,-17 0 15,17 0-15,-17 0 16,17 0-1,-17 0-15,17 0 16,-18 0 0,19 0-1,-19 0 1,19 0 0,-19 0-1,19 0 1,-19 0-1,1 0 17,-1 0-17,1 0 1,0-18-16,-1 18 31,1 0-15,0 0-1,-1 0 1,1 0 15,0-18 1,-1 18-17</inkml:trace>
  <inkml:trace contextRef="#ctx0" brushRef="#br0" timeOffset="237344.9166">4022 8096 0,'17'36'125,"1"-19"-94,0 1-31,-1-1 16,1 1 15,0-18 16,17 0 15,-18-35-46,1 17-16,0 1 16,-1-1-16,1-35 15,0 35 1,-1 1-16,1 17 187,-18 17-171,0 1 0,18 17-16,-1-35 15,-17 18 1,18 0 0,-18-1 77,17-17-61,1 0-32,0-17 15,-18-1 1,35-17-16,-35 17 31,0 0-31,18 1 31</inkml:trace>
  <inkml:trace contextRef="#ctx0" brushRef="#br0" timeOffset="238751.6875">4604 7955 0,'0'18'47,"0"-1"-47,0 19 15,0-19-15,0 1 16,0 17-16,0 1 15,0-19 1,0 18 15,17-35-15,1 0 78,0-35-79,-18 18-15,35-36 16,-35 35 0,0 0-16,0 1 15,0-1 1,18 18-1,-1-18 1,1 1 47,-1 17-32,19 0 0,-19 17 47,-17 1-62,0 17-1,0-17-15,0 0 16,0-1 0,0 19-1,-35-36 1,17 0 31,1 0-32,-1 0 1,18 17 109,35-17-94,-35 18-15,18-1-16,0 1 16,-1-18-16,1 0 15,0 35-15,-1-35 16,19 18-1,-36 0-15,17-18 16,1 17 0</inkml:trace>
  <inkml:trace contextRef="#ctx0" brushRef="#br0" timeOffset="239616.3137">4039 7796 0,'18'0'31,"0"18"-31,-1-18 15,19 0-15,-19 18 16,1-18-16,17 0 16,18 0-16,-35 0 15,17 17-15,0-17 16,0 0-16,1 0 16,-19 0-1,1 0 1,0 0-16,-1 0 15,1 0-15,0 0 16,-1 0-16,1 0 16,-1 0-1,1 0 32</inkml:trace>
  <inkml:trace contextRef="#ctx0" brushRef="#br0" timeOffset="240978.2814">4145 9578 0,'-17'0'78,"17"18"-62,0 17-1,0 0 1,0-17 0,0-1-16,0 1 15,0 0-15,0-1 16,0 1-1,0 0 17</inkml:trace>
  <inkml:trace contextRef="#ctx0" brushRef="#br0" timeOffset="241944.8507">4128 9578 0,'17'0'0,"1"0"47,-1 0-32,1-18 1,0 1 0,-1 17-1,1 0 1,0 0 15,-1 0-15,1 0-1,-18 17 17,0 1-17,0 17 1,0-17-1,0-1 17,-18 1-17,1-18 1,-19 0 0,19 0-1,-1 0-15,0 0 16,18 18 78,0-1-48,18-17-46,-18 18 16,18 0 0,-1-18-1,1 0-15,0 0 16,-18 17 15,17-17-31</inkml:trace>
  <inkml:trace contextRef="#ctx0" brushRef="#br0" timeOffset="242568.7671">4498 9454 0,'0'18'47,"0"35"-31,0 0-16,0 0 15,0-18-15,0 18 16,0 0-16,0-35 16,0 17-1,35 0-15</inkml:trace>
  <inkml:trace contextRef="#ctx0" brushRef="#br0" timeOffset="243361.412">4533 9454 0,'18'0'16,"-1"0"-16,1 0 15,0 0-15,-1 0 16,1 0-16,0 18 15,-1 0 1,1 17 0,0-17-1,-18-1 1,0 19 0,0-19-16,0 18 15,0-17 16,0 0-31,0 17 16,-18-17 0,18-1-16,-18 1 15,1 0 17,17-1-32,-18-17 15,0 18 1,1-18-1,17 17 1,-18-17 47,0 0-48,1 0 16,-1 0-15</inkml:trace>
  <inkml:trace contextRef="#ctx0" brushRef="#br0" timeOffset="244184.4199">4180 9331 0,'0'0'0,"18"0"0,17 0 16,-17 0 0,0 0-1,-1 0 1,19 0-16,-19 0 31,18 0-31,-17 0 16,0 0-1,-1 0-15,1 0 32,0 0-32,-1 0 15,1 0 1,0 0-1,-1 0 1,1 0 15,17-18 47</inkml:trace>
  <inkml:trace contextRef="#ctx0" brushRef="#br0" timeOffset="247417.5964">9913 3052 0,'18'0'78,"-1"0"-78,1 0 16,0 0-16,-1 0 15,1 0-15,0 17 16,-1-17 0,1 0-16,-1 0 15,1 0 1,0 18-1,-1-18 17,1 0-32,0 0 15,-1 0 17,1 0 14</inkml:trace>
  <inkml:trace contextRef="#ctx0" brushRef="#br0" timeOffset="248282.0712">9913 3263 0,'0'18'32,"35"-18"-17,1 17-15,-36 1 16,35-18-16,0 0 16,0 0-16,18 0 15,-35 0-15,17 0 16,-17 0-1,0 0-15,-1 0 16,1 0-16,-1 0 16,1 0-1,0 0 1</inkml:trace>
  <inkml:trace contextRef="#ctx0" brushRef="#br0" timeOffset="249071.5841">9790 3545 0,'0'0'0,"17"18"16,1-18 0,17 0-1,-17 0-15,17 0 16,0 18-16,1-18 15,-1 0-15,0 0 16,0 0-16,1 17 16,-19-17-16,19 0 15,-1 0 1,-17 0-16,-1 0 16,18 0-1,-17 0 1,0 0-1,-1 0 1</inkml:trace>
  <inkml:trace contextRef="#ctx0" brushRef="#br0" timeOffset="249769.0741">9842 3898 0,'18'18'15,"0"-18"-15,17 0 16,-17 17-16,17-17 16,-17 0-16,35 0 15,-18 0-15,0 0 16,0 0-16,-17 0 15,17 0-15,18 0 16,-35 0-16,-1 0 16,1 0-16,0 0 15,-1 0 1,1 0 0</inkml:trace>
  <inkml:trace contextRef="#ctx0" brushRef="#br0" timeOffset="250537.3872">9807 4198 0,'0'18'47,"18"-18"-47,17 0 15,18 0-15,-18 0 16,1 17-16,-19-17 15,19 0-15,-1 0 16,0 0-16,-17 0 16,17 0-1,-17 0 1,17 0-16,-17 0 31,17 0 0,-35 18 32</inkml:trace>
  <inkml:trace contextRef="#ctx0" brushRef="#br0" timeOffset="251256.4221">9772 4604 0,'18'35'47,"17"-35"-31,-18 0-16,36 0 16,-17 0-16,-1 0 15,18 0-15,-35 0 16,17 0-1,-18 0-15,36 0 16,-35 0-16,0 0 16,-1 0-16,1 0 15,0 0-15,-1 0 16,1 0 0</inkml:trace>
  <inkml:trace contextRef="#ctx0" brushRef="#br0" timeOffset="251969.1466">9754 4904 0,'0'17'15,"18"-17"1,0 0 0,17 18-16,-18-18 15,1 0-15,17 18 16,1-18-16,-19 0 16,1 0-16,0 0 15,17 0-15,0 0 16,-17 0-1,-1 0 1,19 0-16,-19 0 31</inkml:trace>
  <inkml:trace contextRef="#ctx0" brushRef="#br0" timeOffset="252663.5118">9807 5133 0,'0'18'31,"18"-18"-31,-1 0 16,19 0-1,-1 0-15,0 0 16,-17 0-1,35 0-15,-35 0 16,-1 0-16,1 0 16,35 0-16,-36 0 15,1 0 17,0 0-17,-1 0 32</inkml:trace>
  <inkml:trace contextRef="#ctx0" brushRef="#br0" timeOffset="255313.4174">8502 2910 0,'0'0'0,"0"36"78,0 17-63,0-36-15,0 36 16,0-35-16,-18 17 16,18-17-1,0 17 1,-17-17 15,17 17 0,0-17 63</inkml:trace>
  <inkml:trace contextRef="#ctx0" brushRef="#br0" timeOffset="255938.6338">8555 2946 0,'35'0'31,"-17"35"-15,-18-17 0,0-1-1,0 1-15,17 0 16,1-1 15,-18 1-15,0-1-1,18 1 17,-18 0 30</inkml:trace>
  <inkml:trace contextRef="#ctx0" brushRef="#br0" timeOffset="256465.2384">8572 3087 0,'18'0'16,"0"0"0,-1 0-1,1 0-15,0 0 16,-1 0-1,1 0-15,0 0 32,-1 0-32,1 0 31,0 0 0</inkml:trace>
  <inkml:trace contextRef="#ctx0" brushRef="#br0" timeOffset="256937.7462">8908 2893 0,'0'35'47,"0"-17"-47,0 17 16,0-17-16,0 17 16,0-17-1,0 17 1,0-18 93</inkml:trace>
  <inkml:trace contextRef="#ctx0" brushRef="#br0" timeOffset="257552.6297">8978 2910 0,'18'0'0,"-1"0"31,1 0-31,0 0 31,-1 0-15,1 18 0,-18 17 15,0-17-16,0 17 1,0-17 0,0 0-1,0-1-15,-35 1 32,17-18-1,0 0 16,1 17-16</inkml:trace>
  <inkml:trace contextRef="#ctx0" brushRef="#br0" timeOffset="258401.0914">9349 2963 0,'0'18'31,"-53"53"-15,53-54-1,-18 18-15,18-17 16,0 0-1,0-1-15,0 1 63,18-18-32,17 0 0,-17 0-15,17 0 15,-17 0-31,-1-18 16,-17 1-16,0-1 16,35-17-16,-35 17 31,0 1 0,0-1 16,0 0-31,0 1-1,-17 17 48,-1 0-48</inkml:trace>
  <inkml:trace contextRef="#ctx0" brushRef="#br0" timeOffset="259615.6206">8643 5062 0,'-18'18'78,"18"0"-78,-17-1 16,-19 19 0,19-19-16,17 18 31,0-17-16</inkml:trace>
  <inkml:trace contextRef="#ctx0" brushRef="#br0" timeOffset="260184.7873">8661 5062 0,'17'0'0,"1"0"16,0 0-16,-1 0 15,1 0 1,-18 36 0,0-19-1,18 1 1,-18 0 0,17-1 15</inkml:trace>
  <inkml:trace contextRef="#ctx0" brushRef="#br0" timeOffset="260768.0708">8555 5186 0,'17'0'0,"1"0"15,0 0-15,-1 0 16,1 0-16,0 0 16,17 0-1,-17 0-15,-1 0 16,1 0-1,0 0-15,-1 0 16,1 0 0,-1 0 15,1 0 16,0 0-32</inkml:trace>
  <inkml:trace contextRef="#ctx0" brushRef="#br0" timeOffset="261240.1993">8943 4992 0,'18'0'16,"-18"17"0,0 36-16,0-17 15,0-19 1,0 36-1,0-35 1,0-1-16,17 1 16</inkml:trace>
  <inkml:trace contextRef="#ctx0" brushRef="#br0" timeOffset="261801.6149">9013 4939 0,'18'0'0,"0"0"31,-1 0-31,1 0 16,0 18-1,17 17 1,-35-18 0,0 1-1,0 0-15,0 17 16,0-17-1,0 17 1,-18-17 0,18-1-16,0 1 15,-17-1-15,-1 1 16,0-18-16,18 18 16,-17-1-1,-1 1 16</inkml:trace>
  <inkml:trace contextRef="#ctx0" brushRef="#br0" timeOffset="262729.8408">9190 4957 0,'18'0'15,"17"0"1,-18 0 0,1 0-1,0 0-15,-1 0 16,1 0-1,0 0 1,-1 0 15,-17 35 47,0 0-78,0 18 16,-53 0-16,53-18 16,-17-17-16,-1 17 15,0 0-15,1-35 16,17 18 0</inkml:trace>
  <inkml:trace contextRef="#ctx0" brushRef="#br0" timeOffset="263287.815">9208 5168 0,'17'0'15,"1"0"-15,-1 0 16,1 0 0,0 0-16,-1 0 15,1 0 1,0 0-16,-1 0 15,1 0 1,0 0-16,-1-17 16,1 17-16,-1 0 15,1 0 1,0-18 0,-1 18-1</inkml:trace>
  <inkml:trace contextRef="#ctx0" brushRef="#br0" timeOffset="266561.2699">9719 6985 0,'18'0'31,"17"0"-16,-17 0-15,17 0 16,-18 0 0,1 0-16,17 0 15,-17 0-15,0 0 16,-1 0-16,19 0 16,-19 0-16,1 0 15,17 0-15,-17 0 16,17 0-16,-17 0 15,-1 0 1,1 0 0,0 0-1,-1 0 17</inkml:trace>
  <inkml:trace contextRef="#ctx0" brushRef="#br0" timeOffset="267855.5563">8749 6879 0,'-18'0'94,"18"35"-79,-17 1 1,-1-19 0,18 1-16,0 0 15,-18-1 1,18 19 31</inkml:trace>
  <inkml:trace contextRef="#ctx0" brushRef="#br0" timeOffset="268477.9504">8767 6756 0,'17'0'31,"1"0"-15,-18 17-16,17-17 15,1 36 1,-18-19 0,18 1-16,-1 17 15,1-35-15,-18 18 16,0 17 0,35-17-16,-35-1 15,0 1 1,0 0-1,0-1-15,0 1 16,0 0 93</inkml:trace>
  <inkml:trace contextRef="#ctx0" brushRef="#br0" timeOffset="268935.2547">8731 6967 0,'18'0'0,"0"0"15,-1 0-15,1 0 16,17 0 0,-17 0-16,-1 0 15,1 0-15,0 0 16,-1 0-16,1 0 15,0 0 1</inkml:trace>
  <inkml:trace contextRef="#ctx0" brushRef="#br0" timeOffset="269696.767">9084 6756 0,'35'0'31,"-35"17"-15,0 1-1,0 35-15,0-18 16,0-17-16,0 35 15,0-36-15,0 19 16,0-19 0,0 19 62,18-36 0,17 0-62,-17 0-1,35 0 1,-18 0-1,-17 0 1</inkml:trace>
  <inkml:trace contextRef="#ctx0" brushRef="#br0" timeOffset="270232.392">9331 6738 0,'0'18'47,"0"-1"-47,0 19 15,0 17-15,0-18 31,0-18-15,0 1-16,0 0 16</inkml:trace>
  <inkml:trace contextRef="#ctx0" brushRef="#br0" timeOffset="270674.4606">9349 6791 0,'17'0'63,"1"0"-47,0 0-16,17 0 31,-18 0-16,1 0 48</inkml:trace>
  <inkml:trace contextRef="#ctx0" brushRef="#br0" timeOffset="271215.5282">9384 6897 0,'18'0'79,"-1"0"-64,1 0-15,-1 0 16,1 0 46</inkml:trace>
  <inkml:trace contextRef="#ctx0" brushRef="#br0" timeOffset="271865.1647">9296 7003 0,'17'0'63,"1"0"-48,0 17-15,-1-17 32,1 0-17,0 0 17,-1 0-17,1 0 1,-1 0 15,1 0 0</inkml:trace>
  <inkml:trace contextRef="#ctx0" brushRef="#br0" timeOffset="278337.3488">12224 2593 0,'0'35'110,"0"0"-110,0 1 15,0 17-15,0 0 16,0-18-16,-36 18 15,36-18-15,0 18 16,0-18-16,0 18 16,-17-18-16,17 18 15,0 0-15,-18 0 16,18-18-16,-35 18 16,35 0-16,0 0 15,-18-18-15,1 18 16,17 0-16,-18 18 15,18-36-15,0 0 16,0-17 0,-18 17-16,18 1 15,0-1-15,0-17 16,-17 34-16,17-16 16,0-1-16,-18 53 15,18-52-15,-18 16 16,18-34-16,-17 35 15,17-35-15,0 35 16,0-36-16,-18 18 16,18 18-16,0-35 15,0 0-15,0 17 16,0-17-16,0 17 16,0-18-16,-17 36 15,-1-53-15,18 36 16,0-19-16,0 1 15,0 0 1,0-1-16,0 1 16,0-1-16,0 1 15,0 35-15,0-35 16,0 17-16,0 0 16,0 1-16,0-1 15,0 0-15,0-17 16,0-1-1,0 1-15,0 0 16,0-1 0,0 1-16,0 0 15,0-1 1,0 1-16,0 17 16,0-17-16,0-1 15,0 1 1,0 0-16,0-1 15,0 1 48,0 0-16</inkml:trace>
  <inkml:trace contextRef="#ctx0" brushRef="#br0" timeOffset="280409.9068">12294 2663 0,'18'-17'109,"0"17"-93,-1 0-16,18 0 16,-17 0-1,0 0-15,-1 0 16,19 0 0,-19 0-16,1 0 15,0 0 1,17 17-16,0-17 15,0 18-15,-17-18 16,17 0 0,18 0-16,18 35 15,-1-35-15,1 0 0,-18 0 16,17 18-16,-34-18 16,-1 18-16,0-1 15,-17-17-15,0 0 16,-1 0-1,1 0-15,-1 0 16,19 0 0,-19 0-1,1 0-15,0 0 32,17 0-32,0 0 0,-17 0 15,35 0-15,0 0 16,-36 0-16,36 0 15,0 0-15,-18 0 16,1 0-16,-19 0 16,1 0-16,0 0 15,-1 0-15,1 0 16,0 0 15,-1 0 172,-17 18-203,0 35 16,0 0-16,0-18 16,0 18-16,0 0 15,0 0-15,0-18 16,0 18-16,0 0 15,0-35-15,0 34 16,0-16-16,0-1 16,0 0-16,0 1 15,0 16-15,0-16 16,0-1-16,0 18 16,0 0-16,0 0 15,0-18-15,0 36 16,0-18-16,0 17 15,0-17-15,0 0 16,0-18-16,0 18 16,0-18-16,0 1 15,0 17-15,0 17 16,0-35-16,0 18 16,0 18-16,0-18 15,18 0-15,-18 0 16,0 17-1,0-52-15,0 35 16,0-36-16,0 19 16,0-1-16,0 0 15,0-17-15,0 17 16,0 18-16,0-18 16,0 1-16,0-1 15,0 0-15,0 18 16,0-35-16,0 17 15,0 0-15,0 1 16,0-19-16,0 1 16,0 17-1,17-17 63,-17-1-15</inkml:trace>
  <inkml:trace contextRef="#ctx0" brushRef="#br0" timeOffset="282353.0699">11977 5398 0,'17'0'15,"1"0"-15,0 0 16,-1 0-16,1 0 16,0 0-16,-1 0 15,19 0-15,-19 0 16,18 0-16,18 0 16,0 0-16,-17 0 15,16 0-15,-34 0 16,35 0-16,-35 0 15,17 0-15,0 17 16,1-17-16,-19 0 16,1 18-16,17-18 15,0 0 1,1 0-16,-19 0 16,1 0-16,0 0 15,-1 0-15,1 0 16,-1 0-16,1 0 15,0 0-15,-1 0 16,1 0-16,17 0 16,-17 17-16,17-17 15,1 0 1,-19 0 0,18 0-16,-17 0 15,0 0-15,35 18 16,-36-18-16,19 0 15,-19 0-15,1 0 16,-1 0-16,1 0 16,0 18-16,-1-18 15,1 0 1,0 0-16,-1 0 16,1 0-1,0 0-15,-1 0 16,18 0-1,-17 0-15,0 0 16,-1 0 0,1 0-16,0 0 15,-1 0 1,1 0-16,0 0 31,-1 0-15,1 0-1,-1 0 17,1 0-17,17 0 204,-17 0-219,0 0 31,-1 0-31,1 0 16,0 0 0,-1 0 15,1 0-16,0 0 17,17 0 46</inkml:trace>
  <inkml:trace contextRef="#ctx0" brushRef="#br0" timeOffset="283961.0124">12259 1852 0,'35'0'31,"-17"18"-15,0-18-1,-1 0-15,1 17 16,-1 1-16,1-18 16,0 0-1,-1 18 1,1-18 31,0 17-32,-18 1 1,0 52-16,0-34 31,-18-19-31,18 19 16,-35-1 0,17 0-16,18-17 15,0-1 1,-18 1-16,18 0 125</inkml:trace>
  <inkml:trace contextRef="#ctx0" brushRef="#br0" timeOffset="284409.4965">12277 1993 0,'0'0'0,"17"0"16,19 0-16,-19 0 31,1 0-31,-1 0 15,1 0 1,0 0 0,-1 18-16,1-18 15,0 0 1,-1 0 0,1 0-1</inkml:trace>
  <inkml:trace contextRef="#ctx0" brushRef="#br0" timeOffset="285160.6948">12718 1993 0,'-36'18'63,"36"-1"-48,0 1-15,-17 17 16,17 1-16,-18-19 16,18 1-16,0 0 15,-18-1 1,18 1 62,18-18-31,0 0-31,-1 0-16,19 0 15,-19 0 1,19 0-1,-19 0 1,18 0 31,-17-18-31,-18 1 93</inkml:trace>
  <inkml:trace contextRef="#ctx0" brushRef="#br0" timeOffset="285647.5964">12841 2011 0,'0'17'47,"0"19"-47,0-1 16,-18 0-16,18-17 16,0 52-1,0-52-15,-17 35 16,17-18-16,0-17 15,-18 17-15,18 1 16,0-19 0,0 18-1,-17-17-15,17 0 47</inkml:trace>
  <inkml:trace contextRef="#ctx0" brushRef="#br0" timeOffset="286488.3543">12982 1905 0,'0'53'47,"0"0"-47,0 0 16,0-18-1,0 36-15,0-36 16,0 0-16,0-17 16,0-1-16,0 1 15,0 0 1,18-1 93,0-17-77,-1 0-17,1 0 1,-1 0-16,1 0 15,17 0 17</inkml:trace>
  <inkml:trace contextRef="#ctx0" brushRef="#br0" timeOffset="287566.8819">13229 1958 0,'18'-18'78,"-36"18"16,-17 0-79,35 18 1,-18 17-1,18 0-15,0-17 16,-17 0 0,17-1-16,0 1 15,0 17 32,0-17-16,35-18 1,-17 0-1,-1 0-31,18 0 16,-17 18-16,17-18 15,1 0-15,-19 0 16,-17 17-16,18-17 15,-18 18 64,0-1-64,0 1 1,-35 0-1,35 17 1,-18-35-16,0 18 31,1-18-15,-1 0 15,0 0-15,1 0-1,-1 0 48,1 0-32</inkml:trace>
  <inkml:trace contextRef="#ctx0" brushRef="#br0" timeOffset="288833.6546">13529 1905 0,'18'0'31,"-1"0"1,1 0-17,0 0 17,-1 0-17,-17 35 1,0 1-16,0-19 15,0 18 1,0-17 0,0 0-16,-17-1 15,17 1 1,-18-18 0,18 18-16,0-1 156,18-17-141,-1 0 1,1 0-16,-1 0 16,1 0-1,0 0 17,-18 18-17,0 0 48,0-1-63,0 18 15,0-17 1,-18 0 0,0-1-16,1-17 31,-1 0-16,1 0 1,-1 0 31,0 0-16,1 0-15</inkml:trace>
  <inkml:trace contextRef="#ctx0" brushRef="#br0" timeOffset="289697.3913">13847 1852 0,'17'0'63,"1"0"-47,-1 0-1,1 0 1,0 0 15,-18 18 16,0-1-47,0 1 16,0 0-16,0 35 15,0-18 1,0-18-16,0 36 15,-18-17 1,18-19-16,0 1 16,0 17 15,0-17-15,0-1-1,0 1 95</inkml:trace>
  <inkml:trace contextRef="#ctx0" brushRef="#br0" timeOffset="290226.463">13882 2028 0,'17'-17'63,"1"17"-48,0 0 1,-1 0 0,1 0-1,0 0 32</inkml:trace>
  <inkml:trace contextRef="#ctx0" brushRef="#br0" timeOffset="291393.5619">14146 1870 0,'18'-18'47,"17"18"46,-17 18-77,-18 17-16,0-17 16,0 17-16,0-17 15,0 17-15,0-18 16,0 1-1,-18 0 48,1-1-1,34-17 32,1 0-78,0 0-16,-1 0 15,1 0-15,17 0 32,-17 0-1,-1 0 0,-17 18 32,0 0-48,0-1 1,0 1 0,0 0-16,0-1 31,-35 1-16,18-18 17,-1 0-17,0 0 1,1 17 46,-1-17-15</inkml:trace>
  <inkml:trace contextRef="#ctx0" brushRef="#br0" timeOffset="295048.7831">10266 3087 0,'-18'0'63,"18"-18"-32,18 18 16,-1 0-31,1 0-1,0 0 1,-1 0 46,1 0-30,0 0-1,-1 0-15,1 0-16,0 0 15,17 0 1,0 0-1,0 0-15,1 0 16,-1 0 0,-17 0-16,17 0 15,0-17 17,0 17-17,1-18-15,17 18 16,0 0-16,-18-18 15,18 18-15,0-17 16,0 17-16,-36 0 16,1 0-16,17 0 15,-17 0 1,17 0-16,-17 0 16,17 0-1,-17 0-15,-1 0 16,19 0-16,-1 0 15,-18 0 1,19 0-16,17 0 16,-36 0-1,19 0-15,-1 0 16,18 0-16,0 0 16,0 0-16,-18 0 15,18 0-15,-36 0 16,1 0-16,0 0 15,-1 0 1,1 0 0,0 0-16,-1 0 31,1 0-31,0 0 16,-1 0-1,1 0 1,-1 0-1,1 0 1,0 0 0</inkml:trace>
  <inkml:trace contextRef="#ctx0" brushRef="#br0" timeOffset="296235.6354">10372 3263 0,'17'0'32,"19"0"-32,-19 0 15,36 0 1,-18 0-16,1 0 16,17 0-16,0 0 15,17 0-15,-17 0 16,18 0-16,-36 0 15,35 0-15,-17 0 16,0 0 0,0 0-16,-18 0 0,36 0 15,-36-17 1,18 17-16,-18 0 16,1 0-16,-1 0 15,-17 0 1,17-18-1,-17 0-15,-1 18 16,1 0-16,17 0 16,-17 0-16,17 0 15,-17 0-15,35-17 16,-36 17 0,19 0-16,-19-18 15,1 18 1,-1 0-16,1 0 15,0 0 1,17 0 0,-17 0-16,-1 0 15,1 0 32,0 0-31,-1 0-1,1 0 1</inkml:trace>
  <inkml:trace contextRef="#ctx0" brushRef="#br0" timeOffset="297199.4395">10372 3528 0,'-18'0'16,"18"17"-1,35-17 17,54 0-17,-54 0-15,35 18 0,-34-18 16,69 0 0,-34 0-16,17 0 15,-17 0-15,-1 0 16,-17 0-16,0 0 15,18 0-15,-54 0 16,19 0-16,17 0 16,-1 0-16,-34 0 15,35 0-15,0 0 16,0 0-16,-18 0 16,0 0-16,1 0 15,-19 0-15,1 0 16,0 0-1,-1 0 1,1 0-16,0 0 16,-1 0-1,1 0-15,17 0 16,0 0-16,1 0 16,-19 0-1,19 0 1,-36 18 93</inkml:trace>
  <inkml:trace contextRef="#ctx0" brushRef="#br0" timeOffset="298177.8492">10336 3986 0,'0'0'16,"18"0"-16,35 0 0,-35 0 15,35 0-15,-18 0 16,0 0-16,0 0 16,-17 0-16,35 0 15,-35 0-15,17 0 16,0 0-16,0 0 15,-17 0-15,17 0 16,18 0-16,-18 0 16,18 0-16,0 0 15,0 0 1,-18 0-16,18 0 16,-35 0-16,17 0 15,-17 0-15,17 0 16,1 0-16,-1 0 15,-18 0-15,19 0 16,-1 0-16,-17 0 16,-1 0-16,1 0 15,17 0-15,-17 0 32,-1 0-32,1 0 15,0 0 1,17 0-16,-17 0 15,-1 0 1,1 0-16,0 0 16,-1 0-1,1 0 1,0 0 0,-1 0-1,18 0 1,-17 0-1,-18 18 64,0 0-79</inkml:trace>
  <inkml:trace contextRef="#ctx0" brushRef="#br0" timeOffset="299015.6106">10336 4198 0,'18'0'31,"17"0"-31,18 0 16,18 0-16,-36 18 16,53-18-16,0 0 15,1 0-15,-1 0 16,0 0-16,35 0 15,-34 0-15,-19 0 16,1 0-16,17 0 16,-17 0-1,-54 0-15,18 0 16,-17 0-16,35 0 16,-35 0-16,17 0 15,0 17 1,-17-17-1,0 0 1,-1 0 0,1 0-16,-1 0 15,1 0 1</inkml:trace>
  <inkml:trace contextRef="#ctx0" brushRef="#br0" timeOffset="299898.3681">10195 4586 0,'18'0'16,"0"0"-1,17 0-15,18 35 16,-36-35-16,36 0 15,18 0-15,-18 0 16,0 0-16,0 0 16,35 0-16,-18 0 15,1 0-15,-18 0 16,35 0-16,18-17 16,17-1-16,-70 18 15,0 0-15,0-35 16,-18 35-16,-17 0 15,0 0-15,-1 0 16,19 0-16,-19-18 16,1 18-1,-1 0-15,19 0 16,-19 0 0,19 0-16,-19 0 31,1 0-16,0 0 1,-1 0 47,-34 0 30</inkml:trace>
  <inkml:trace contextRef="#ctx0" brushRef="#br0" timeOffset="300903.1557">10301 4921 0,'53'0'31,"-35"0"-31,35 0 16,17 0-16,-17 0 15,18 0-15,17 0 16,-35 0-16,17 0 16,-34-17-1,16 17-15,1-18 16,18 0-16,-18 18 15,-18-17-15,53-1 16,-52 0-16,-19 18 16,36 0-16,-18-17 15,-17 17-15,0 0 32,-1 0-32,19 0 15,-19 0 1,19 0-16,16-36 15,-16 36 17,-19 0-17,19 0 17,-19 0-1,36 0-16,-35 0 17,0 0-1,-1 0 78</inkml:trace>
  <inkml:trace contextRef="#ctx0" brushRef="#br0" timeOffset="301974.9156">10336 5027 0,'71'0'16,"35"0"-16,-18 0 16,-17 0-16,17 0 15,18 0-15,-1 0 16,19-18 0,-54 18-16,1 0 15,-36 0-15,1 0 16,-19 0-16,1 0 15,17 0 1,-17 0-16,17 0 16,-17 0-16,17 0 15,-17 0-15,17-17 16,-18 17 0,19 0-1,-1-18 1,-17 18 15,-1 0 0,1 0-31,0 0 16,-1 0 0,19 0-1,-19 0 1,18 0 31,-17 0-32,17 0 48,-17 0-48</inkml:trace>
  <inkml:trace contextRef="#ctx0" brushRef="#br0" timeOffset="303721.559">13882 2981 0,'0'-18'47,"17"18"-31,19 0-1,-1 0 1,0 0-16,-17 0 16,35 0-16,0 0 15,-18 0-15,18 18 16,0-18-16,-18 0 16,71 18-16,-35-18 15,-19 0-15,-16 0 16,-1 0-16,-17 0 15,-1 0-15,1 0 16</inkml:trace>
  <inkml:trace contextRef="#ctx0" brushRef="#br0" timeOffset="304555.2553">13935 3298 0,'17'0'16,"1"0"0,0 0-1,-1 0-15,1 0 16,0 0-16,17 0 15,0 0-15,0 18 16,1-18 0,17 18-16,-18-18 15,0 0 1,-17 0 0,-1 0-1,1 0 1,0 17 78</inkml:trace>
  <inkml:trace contextRef="#ctx0" brushRef="#br0" timeOffset="305321.1912">13864 3687 0,'-17'35'16,"34"-18"15,1-17-31,35 0 16,0 18-16,-18-18 16,18 0-16,0 0 15,-36 0-15,19 0 16,-19 0-16,36 0 15,-17 0 1,-19 0-16,1 0 31</inkml:trace>
  <inkml:trace contextRef="#ctx0" brushRef="#br0" timeOffset="308624.0906">10195 7020 0,'36'0'62,"-19"0"-62,36 0 16,0 0-16,0 0 16,-18 0-16,18 0 15,-18 0-15,1 0 16,-1 0 0,0 0-16,-17 0 15,0 0 1,17 0-16,0 0 15,18 0-15,0 0 16,0-17-16,0 17 16,0 0-16,0-18 15,-36 18 1,1 0-16,-1 0 31,1 0 0,0 0-15,-1 0-16,1-18 16,0 18-1,-18-17 63,0-1-46,0-17-17,0-18-15,0 35 16,0-17 0,0 17-16,0-17 15,0 17-15,0-17 16,0 18-16,0-19 15,-36 1-15,36 0 16,0 17-16,0 0 16,-17-17-16,17 17 15,0 1-15,0-18 16,0-1-16,0 1 16,0 17-1,0 1-15,0-19 16,0 19-16,0-18 15,0 17 1,0 0-16,0 1 16,0-1-1,0 0-15,0 1 16,0-19-16,0 19 16,0-1-1,0 0 1,0 1-1,0-1-15,0 1 0,0-1 32,0 0-32,0 1 15,0-1 1,0 0 0,0 1-16,0-1 15,0 0-15,0 1 16,0-18-1,0 17-15,0-17 16,0 17-16,0-17 16,0 17-16,0-17 15,0 17-15,0 1 16,0-19-16,0 19 16,0-19-16,0 19 15,0-19 1,0 19 15,0-18-15,0 17-1,0 0 17,0 1-32,0-1 0,0 0 31,0 1-16,0-1 48,17 18-47,-17-18-1,18 18 16,-18-17-15,18 17 0,-1 0 15,1 0-15,0 0-16,-1 0 15,1 0 1,0 0-16,-1 0 31,1 0-15,-1 0-1,1 0 17,0 0-32,-1 0 15,1 0 1,0 0-1,-1 0-15,-17 17 16,18-17 0,0 0-16,17 0 31,0 18-31,-17-18 31,17 18-31,-17-18 16,-1 0-16,1 17 15,0-17-15,-1 0 32,1 0-17,0 0 48,-1 0-32,1 0-31,-1 18 16,1-18 15,0 0-15,-1 0 93,1 0 0,0 0-77</inkml:trace>
  <inkml:trace contextRef="#ctx0" brushRef="#br0" timeOffset="313433.26">13935 4039 0,'0'18'31,"17"0"-15,19-1-1,-1-17 1,18 0-16,-18 0 15,18 0-15,18 0 16,-18 0-16,-1 0 16,-16 0-16,-1 0 15,18 0-15,-18 0 16,-17 0-16,-1 0 16,1-17-1</inkml:trace>
  <inkml:trace contextRef="#ctx0" brushRef="#br0" timeOffset="314120.5403">13935 4410 0,'35'0'31,"0"0"-31,1 0 16,-19 0-16,18 0 15,-17 0-15,17 0 16,-17 0-16,0 0 16,-1 0-16,1 0 15,0 0-15,-1 0 16,1 0-1,0 0 1,-1 0-16,1 0 31</inkml:trace>
  <inkml:trace contextRef="#ctx0" brushRef="#br0" timeOffset="314727.9153">14023 4692 0,'35'0'31,"0"0"-15,18 0-16,18 0 16,-36 0-16,-17 0 15,35 0-15,-36 18 16,1-18-16,0 0 15,-1 0 1,1 0 0,0 0-1</inkml:trace>
  <inkml:trace contextRef="#ctx0" brushRef="#br0" timeOffset="315352.2803">13970 4957 0,'18'0'31,"35"0"-15,-1 0-16,1 0 15,-17 0-15,17 0 16,-36 0-16,19 0 15,-19 0-15,18 0 16,-17 0 15</inkml:trace>
  <inkml:trace contextRef="#ctx0" brushRef="#br0" timeOffset="316056.4968">13988 5186 0,'-18'0'15,"18"17"1,18-17-1,-1 18 1,19-18-16,16 0 16,-16 0-16,-1 0 15,-17 0-15,17 0 16,-17 0-16,-1 0 16,1 0-16,0 0 15,-1 0 16,1 0-15</inkml:trace>
  <inkml:trace contextRef="#ctx0" brushRef="#br0" timeOffset="317176.8182">14676 2575 0,'-18'0'32,"0"0"-17,-17 36 1,0-1-1,35 0-15,-18-35 16,18 18-16,-18-1 16,18 1 15,0 0 94</inkml:trace>
  <inkml:trace contextRef="#ctx0" brushRef="#br0" timeOffset="317735.9853">14728 2452 0,'36'0'62,"-19"0"-46,-17 17 0,0 1-1,0 17-15,18 1 16,-18-19 0,0 1-16,0 0 15,18-1 1,-1 1-16,-17-1 31,18 1 0,-18 17-15,0-17 31</inkml:trace>
  <inkml:trace contextRef="#ctx0" brushRef="#br0" timeOffset="318230.6903">14605 2646 0,'18'0'47,"-1"0"-47,1 0 16,0 17 0,-1-17-1,1 0-15,17 0 16,-17 0-1,-1 18 1,1-18 0,0 0-1,-1 0 17,1 0-1</inkml:trace>
  <inkml:trace contextRef="#ctx0" brushRef="#br0" timeOffset="318993.5462">15117 2522 0,'0'-17'31,"-18"17"0,18 17-15,-18 19 0,18-19-16,0 1 15,0 0 32,18-18-31,-18 17-1,18-17 17,-1 0-1,1 0 0,-1 0-31,1 0 16,0 0 15,-18-17 0,0-1-31,0 0 31,0 1 1,-18-1-1,0 0 16,1 18-32,-1 0 1,1 0-16</inkml:trace>
  <inkml:trace contextRef="#ctx0" brushRef="#br0" timeOffset="320176.5397">14552 5398 0,'-18'0'15,"1"0"1,-18 0-1,-18 35-15,53-18 16,-18 19-16,0-1 16,1 0-16,17-17 15,-36 0-15,36-1 16,0 1-16,0 17 16,-17-35 30</inkml:trace>
  <inkml:trace contextRef="#ctx0" brushRef="#br0" timeOffset="320798.9445">14464 5415 0,'18'0'15,"-1"0"1,1 18 0,-18-1 15,0 1-16,0 17-15,17 1 16,-17-19 0,0 1-1,18 0 1,-18-1 0,0 1-16,18-1 31</inkml:trace>
  <inkml:trace contextRef="#ctx0" brushRef="#br0" timeOffset="321311.5744">14446 5592 0,'0'0'0,"18"0"0,0 0 16,-1 0-1,18 0 1,-17 0-1,0 0-15,-1 0 16,1 0 0</inkml:trace>
  <inkml:trace contextRef="#ctx0" brushRef="#br0" timeOffset="321984.2941">14746 5556 0,'18'0'16,"17"-17"0,-17 17-1,17-18 32,-17 18 62,-18 53-93,0-35-16,0 17 16,0-18-1,-18 36 1,18-35 15,0 0 0,0-1 16,0 1 31</inkml:trace>
  <inkml:trace contextRef="#ctx0" brushRef="#br0" timeOffset="322456.034">14728 5733 0,'0'-18'47,"0"0"-31,18 18-16,0 0 31,17 0-31,-17 0 16,-1 0-1,1 0 1,0 0-1,-1 0-15,1 0 16,-1-17 0</inkml:trace>
  <inkml:trace contextRef="#ctx0" brushRef="#br0" timeOffset="324672.6365">14711 3069 0,'0'18'156,"0"-1"-140,0 19-1,17-36-15,-17 17 16,0 1 0,18-18-16</inkml:trace>
  <inkml:trace contextRef="#ctx0" brushRef="#br0" timeOffset="325327.4004">14446 3246 0,'-17'17'0,"17"1"31,35-18-15,-17 17-1,17 1 1,-18-18 0,1 18-16,17-1 15,-17 1-15,17 0 16,-17 17-16,0-17 16,-1-1-16,1 18 15,-1-35-15,-17 18 16,18 0-1,-18-1 1</inkml:trace>
  <inkml:trace contextRef="#ctx0" brushRef="#br0" timeOffset="325993.144">14464 3704 0,'18'0'31,"-1"0"-15,1 0 0,17 18-16,-17-1 15,-1 1 1,1 0-16,-18 17 16,18-17-16,-1-18 15,-17 35-15,18 0 16,-18-17-16,18-1 15,-18 1 1,17 0 0,1-1 93</inkml:trace>
  <inkml:trace contextRef="#ctx0" brushRef="#br0" timeOffset="326591.6104">14605 4145 0,'35'0'47,"-17"0"-32,0 18-15,-18-1 16,0 1 0,35 35-1,-35-35 1,0-1-16,0 1 15,17 0 17</inkml:trace>
  <inkml:trace contextRef="#ctx0" brushRef="#br0" timeOffset="327537.11">14340 4445 0,'18'0'16,"0"0"-1,17 0-15,-17 0 16,-1 18-16,19-1 16,-19-17-16,18 0 15,-17 0 16,17 0 204,-17 18-220,-18 35 1,18-53-16,-18 35 16,0-17-16,17-1 15,-17 1-15,18-18 16,-18 18 0,18-1-1,-18 1 79</inkml:trace>
  <inkml:trace contextRef="#ctx0" brushRef="#br0" timeOffset="328127.1805">14446 4727 0,'18'18'47,"0"-18"-31,-18 17-16,17 1 15,18 17 1,-17-17-16,0-18 15,-18 18 1,17-18 0,-17 17-16</inkml:trace>
  <inkml:trace contextRef="#ctx0" brushRef="#br0" timeOffset="328713.6135">14393 4921 0,'0'18'31,"18"-18"-15,0 0 0,-1 35-16,1-35 15,0 35-15,-1-17 16,-17 0 0,35-18-16,-35 17 15,18 1 1,-18 0 109,0-1-125</inkml:trace>
  <inkml:trace contextRef="#ctx0" brushRef="#br0" timeOffset="330615.1779">14446 5151 0,'18'0'32,"0"0"-32,-1 0 31,-17 17-31,18 1 15,-1-18-15,-17 17 16,18-17 15,0 18 16,-1 0-47,1-18 47,0 17 47,-1-17 109,1-35-203,-18-35 16,18 17-16,-18-18 15,0 18-15,0 18 16,0-18-16,35 35 15,-35 1-15,0-1 16,0 0-16,0 1 16,0-1 15,0 0-15,0 1-16,0-1 15,17-17 1,-17 17-16,0-17 15,18 17-15,-18 1 16,0-1 0,0 0-1,0 1 1,0-1-16,0 1 16,0-1-16,0 0 15,0 1-15,0-36 16,0 35-16,0-17 15,0 17-15,0-17 16,0 0-16,0-1 16,0 19-1,0-19-15,0 19 16,0-1-16,0-17 16,0 17-16,0 1 15,0-19-15,18 19 16,-18-1-16,0 0 15,0-17-15,17 17 16,-17 1-16,0-1 16,0-17-16,0 0 15,0 17-15,0-17 16,18 17-16,-18 0 16,0 1-16,0-1 15,0 1-15,0-1 16,18-17-1,-18 17-15,0 0 16,0 1-16,0-19 16,0 19-16,0-19 15,0 19 1,0-18 0,0 17 15,0-17 0,0 17-15,0-17 31,0 17-32,0-17 16,0 17 1,0-17-17,0 17 1,0 1 15,0-1-31,0 0 16</inkml:trace>
  <inkml:trace contextRef="#ctx0" brushRef="#br0" timeOffset="332183.075">21378 2293 0,'-17'0'15,"-1"0"1,0 18 0,1-18-16,-1 17 15,-17 19 1,17-19-16,1 1 15,-1 17-15,0-17 16,-17 17-16,35 0 16,-35 1-16,35-19 15,-36 36 1,19-35 0</inkml:trace>
  <inkml:trace contextRef="#ctx0" brushRef="#br0" timeOffset="332942.6373">21378 2522 0,'-17'0'47,"-36"36"-31,35-1-16,-17-17 15,17 17-15,-17 18 16,17-18 0,1-17-1,-1-18-15,18 17 16,-18 1 0,1 0 30</inkml:trace>
  <inkml:trace contextRef="#ctx0" brushRef="#br0" timeOffset="333543.5368">21378 2822 0,'18'18'31,"-36"17"-15,1 0-16,-19-17 15,19 17-15,-19 1 16,1 17-16,18-18 16,17-18-16,-18 1 15,0 0 1,1-1 0,-1 1-1</inkml:trace>
  <inkml:trace contextRef="#ctx0" brushRef="#br0" timeOffset="334353.1048">21272 3210 0,'18'18'32,"-18"0"-17,-35 17-15,17-18 16,1 19 0,-1-19-1,0 1 1,18 0 124</inkml:trace>
  <inkml:trace contextRef="#ctx0" brushRef="#br0" timeOffset="334897.0468">21255 3457 0,'0'18'0,"0"-1"16,0 19-16,-18-19 15,-17 19-15,0 34 16,-1-52-16,-17 35 15,36-18-15,-1-17 16,1 17-16,-1 0 16</inkml:trace>
  <inkml:trace contextRef="#ctx0" brushRef="#br0" timeOffset="337577.7409">21008 3845 0,'18'0'47,"-18"-17"-32,0-36-15,0 17 16,0 1-16,0-35 16,0 52-16,0-35 15,0 0-15,0 35 16,0-34-16,0-1 16,0 35-1,0-17-15,0-1 16,0 19-16,0-1 15,0-17 1,0 17-16,0-17 16,0 0-16,0-1 15,0 19-15,0-1 16,0-17-16,0 17 16,0 1-1,0-1-15,0-35 16,0 35-16,0-17 15,0 18 1,0-1-16,0 0 16,0 1-16,0-1 15,0 0-15,0 1 16,0-1 0,0 0-16,17-17 15,-17 17 1,0-17-1,18 0-15,-1 35 79,1-18-48,-18 1 172,-18 17-187,-70 35-16,35-35 15,-17 0-15,-18 18 16,-36-18-16,36 0 15,-18 0-15,36 17 16,17-17-16,17 0 16,1 0-16,17 0 15,1 18-15,-18-18 16,-18 0-16,35 17 16,-17-17-16,17 0 15,-35 18-15,0-18 16,0 0-16,0 0 15,18 0-15,-18 0 16,18 0 0,-18 0-16,0 0 15,35 0-15,-34 18 16,-1-18-16,0 0 16,17 0-16,-16 0 15,-1 0-15,-18 0 16,18 0-16,-35 35 15,53-17-15,-18-18 16,-18 0-16,36 0 16,17 0-16,-17 0 15,-18 0-15,18 0 16,-1 17-16,-16-17 16,-19 18-16,18 0 15,-17-18-15,17 0 16,-18 17-16,18-17 15,18 0-15,-18 0 16,35 0-16,-17 0 16,-18 0-16,18 0 15,-18 0-15,0 0 16,-18 0-16,19 0 16,-19 0-16,18 0 15,18 0 1,-18 0-16,35 0 15,-17 0-15,17 0 16,-17 0-16,17 0 16,-35 0-16,1 0 15,16 0-15,-17 0 16,0 0-16,18 0 16,-18 0-16,0 0 15,36 0-15,-36 0 16,35 0-16,-17 0 15,-18 0-15,18 0 16,-18 0-16,18 0 16,-1 0-16,-17 0 15,18 0-15,0 0 16,-18 0-16,35 0 16,-17 0-16,17 0 15,1 0-15,-19 0 16,19 0-1,-19 0-15,1 0 16,18 0-16,-36 0 16,35 0-16,-35 18 15,0-18 1,35 0-16,-17 0 16,18 18-16,-1-18 15,-17 0-15,17 0 16,-17 0-1,-1 0 1,1 0-16,18 0 16,-19 0-16,1 17 15,0-17-15,-1 0 16,19 0-16,-18 18 16,17-18-16,0 0 15,-17 0-15,17 17 16,-17-17-16,17 0 15,1 0 1,-1 18-16,1-18 16,-19 0-1,1 0 1,0 0-16,17 0 16,-17 18-1,17-18-15,-17 0 16,17 17-1,1-17 1,-36 18-16,35-18 31,0 0-31,-35 18 16,36-18 15,-1 0-15,1 0-16,17 17 15,-18-17-15,0 0 16,1 0-16,-1 0 16,0 18-1,1-18-15,-1 0 32,0 0-32,1 18 15,-1-1-15,-35-17 16,18 35 15,0-35 32</inkml:trace>
  <inkml:trace contextRef="#ctx0" brushRef="#br0" timeOffset="342375.6212">25259 2346 0,'18'0'47,"17"0"-16,-18 0-15,1 35 0,-18 1-1,18-19 1,-18 1-16,0-1 15,17 1-15,1 0 63</inkml:trace>
  <inkml:trace contextRef="#ctx0" brushRef="#br0" timeOffset="342977.5317">25224 2681 0,'17'0'63,"1"18"-47,0-1-16,-18 1 15,17 17-15,1-17 16,-1 0-16,1-1 31</inkml:trace>
  <inkml:trace contextRef="#ctx0" brushRef="#br0" timeOffset="343650.2689">25153 3087 0,'0'17'31,"35"19"16,1-19-16,-19 1-15,-17 0-1,18-18 1,-18 17 0,18-17-1,-18 18 1,17-18-16,-17 18 15,0 17 32</inkml:trace>
  <inkml:trace contextRef="#ctx0" brushRef="#br0" timeOffset="344168.3333">25224 3387 0,'-18'17'31,"18"1"-16,18-18 1,17 0 15,0 18 1,-17-1 14</inkml:trace>
  <inkml:trace contextRef="#ctx0" brushRef="#br0" timeOffset="344759.7499">25065 3616 0,'0'18'0,"17"-1"16,1 1-1,17-18 1,1 35-1,-19-17-15,-17 17 16,0 0-16,18-17 16,0 17-16,-1-17 15,-17 0-15,18-1 16,-18 1 31</inkml:trace>
  <inkml:trace contextRef="#ctx0" brushRef="#br0" timeOffset="348650.6952">25153 4004 0,'18'0'31,"-1"0"-16,-17 18 17,18-18-17,0 0 1,-1 17 15,1 1 0,0-18 1,17-35 202,-35-1-218,35-34-16,-35 35 15,0-36-15,18 53 16,-18-35-16,0 36 16,0-18-16,0 17 15,0-17 1,0 17-16,17 0 15,-17 1-15,0-1 16,0 0 15,0 1-31,18-1 0,-18-17 16,0-18 0,0 18-16,18-1 15,-18 19 1,17-36-16,-17 35 15,0 1-15,0-19 16,0 19-16,0-19 16,0 19-16,0-1 15,0 0-15,0 1 16,0-18-16,0 17 16,0 0-16,18-17 15,0 17-15,-18-17 16,0 17-16,0 1 15,0-18-15,0-1 16,17 1-16,-17 0 16,0 17-16,0-17 15,0-18-15,0 35 16,0 1-16,0-36 16,0 35-16,0 0 15,0 1-15,18-19 16,-18 19-16,0-18 31,0 17-31,0 0 16,0 1-16,0-1 15,0 0-15,0 1 16,0-1 0,0 0-16,0 1 15,0-1-15,0 0 16,0 1 15,0-1-15,17 1 15,1-1 78,-18 0 48,0 1-142,0-1-15,0-17 16,0-1-16,0 19 15,0-1-15,0-17 16,0 17-16,0 1 16,0-1-16,0 0 15,0 1-15,0-1 16,0 0 0,0 1-1,0-1 1,0-17-1,0 17-15,0-17 16,0 17 15,0 1 1,0-1-1,0 0 63,-18 18-79,1 0 1,-1 0-16,-35 0 15,36 0 1,-36 0-16,0 0 16,18 0-16,-18 0 15,-18 0-15,0 0 16,1 0-16,17 0 16,-18 0-16,19 0 15,-19 0-15,36 0 16,-36 0-16,1 0 15,-1 0 1,18 0-16,-35 0 16,35 0-16,-18 0 15,-34 0-15,34 0 16,1 0-16,17 0 16,-18 0-16,18 0 15,-17 0-15,-1 0 16,0 0-16,-34 0 15,34 0-15,-17 18 16,-18-18-16,18 0 16,17 0-16,18 0 15,0 0-15,1 18 16,-1-18-16,0 0 16,0 0-16,18 0 15,-18 0-15,-18 0 16,-17 0-16,0 0 15,17 0-15,1 0 16,-1 0-16,-35 0 16,36 0-16,-19 0 15,19 0-15,-36 0 16,18 0-16,17 0 16,-17 0-1,0 0-15,17 0 16,-35 0-16,1 0 15,34 0-15,-35 0 16,18 0-16,-18 0 16,-35 0-16,35 0 15,-70 0-15,17 0 16,-35 0-16,18 0 16,70 0-16,-53 0 15,0 0-15,18 0 16,0 0-16,18 0 15,-1 0-15,36 0 16,-18 0-16,18 0 16,-35 0-16,52 0 15,0 0-15,1 0 16,-1 0-16,1 0 16,-18 0-16,17 0 15,18 0-15,0 0 16,-35 0-16,35 0 15,-17 0-15,34 0 16,-34 0-16,17 0 16,-18 0-1,1 0-15,-19 0 16,1 0-16,18 0 16,-18 0-16,-1 0 15,1 0-15,18 0 16,-36 0-16,0 0 15,-18 0-15,19 0 16,-1 0-16,18 0 16,-18 0-16,0 0 15,0 0-15,18 0 16,-53 0-16,-18-36 16,36 1-16,-1 18 15,-17 17-15,0-36 16,0 19-16,17-1 15,-17 0-15,35-17 16,53 17-16,-17 18 16,-36-17-16,53-1 15,0 0-15,-17 1 16,17 17-16,0 0 16,0-18-16,-18 18 15,18 0-15,18-17 16,-35 17-1,34-18-15,-17 0 16,18 18-16,-18 0 16,18 0-16,0 0 15,-18 0-15,35 0 16,-17 0-16,17 0 16,-17 0-16,0 0 15,-18 0-15,17 0 16,19 0-16,-18 0 15,-1 0-15,1 0 16,-18 0-16,0 0 16,0 0-16,0 0 15,0 0-15,18 0 16,-18 0-16,18 0 16,17 0-16,-17 0 15,0 0-15,-18 0 16,35 0-16,-35 0 15,18 0-15,17 0 16,1 0-16,-19 0 16,19 0-16,-1 0 15,-17 0-15,-18 0 16,-35 0 0,35 18-16,0-18 15,18 0-15,-18 0 16,17 0-16,19 0 15,-18 18-15,17-18 16,0 17 0,1-17-1,17 18 1,-18-18 0,0 0-1</inkml:trace>
  <inkml:trace contextRef="#ctx0" brushRef="#br0" timeOffset="350088.4724">10319 3069 0,'0'18'94,"35"-1"-63,-35 1-31,18 0 16,-1 17-1,1 0 1,0-17 0,-18 0 15,17-1-31,-17 1 16,18-1-1,-18 1 48</inkml:trace>
  <inkml:trace contextRef="#ctx0" brushRef="#br0" timeOffset="351081.8233">10231 3298 0,'-18'0'47,"36"0"-16,-1 18-31,-17 0 15,18-1-15,-18 1 16,17 0-16,1-1 16,-18 1-1,0 0 1,0-1 0,18 1-16,-18-1 15,17 1 1,1 0 15,-18-1 0,0 1-15,18 0 46,-18-1 32,0 1-78</inkml:trace>
  <inkml:trace contextRef="#ctx0" brushRef="#br0" timeOffset="352513.5752">10213 3669 0,'35'0'125,"-35"18"-125,18 17 15,-18-18 1,17 1 0,-17 0-1,18-18-15,-18 17 16,0 1 0,0 0-16,18-1 15,-1 19 1,-17-19-1,18-17 1,0 18 0,-18-1 93,0 19-78</inkml:trace>
  <inkml:trace contextRef="#ctx0" brushRef="#br0" timeOffset="353354.9981">10195 4004 0,'0'-18'31,"18"18"32,0 0-63,17 0 15,-35 18 1,35 17-1,-35-17-15,0 17 16,0-17 0,18 0-16,-18-1 15,0 1-15,17-1 16,-17 1 15,0 0-15,18-18 93</inkml:trace>
  <inkml:trace contextRef="#ctx0" brushRef="#br0" timeOffset="354363.6949">10248 4286 0,'0'-17'16,"35"17"46,-17 35-62,0 0 16,-1 0 0,1-17-16,0 17 15,-18 1-15,17-1 16,-17-17-16,0 17 16,0-18-1,18-17-15,-18 18 31,18 0-31,-1-1 47,-34 1 31,17 0-62</inkml:trace>
  <inkml:trace contextRef="#ctx0" brushRef="#br0" timeOffset="355129.2022">10266 4639 0,'17'0'47,"1"0"-31,0 0-1,17 0 17,-35 35-17,18-17-15,-1 0 16,-17-1-16,0 1 16,0 17-1,18-35-15,-18 18 16,18 35-1,-18-36 126,0 1-125</inkml:trace>
  <inkml:trace contextRef="#ctx0" brushRef="#br0" timeOffset="355744.0708">10372 4921 0,'0'18'109,"17"-18"-109,1 35 16,-18-17-1,0-1 1,18 1-16,-18 0 15</inkml:trace>
  <inkml:trace contextRef="#ctx0" brushRef="#br0" timeOffset="359134.6992">10442 5045 0,'0'-36'141,"0"19"-141,0-18 15,0 17-15,0 0 16,0 1-16,0-19 16,0 19-16,0-1 15,0-17 1,0 17-16,0-17 15,0 17-15,0-17 16,0 0-16,0-1 16,-17 19-16,17-1 15,0-17-15,0 17 16,0 1 0,-18-1-16,18-17 0,0 17 15,0 0-15,0-17 16,-18 17-1,1-34 1,17 34 0,0-17-16,0-1 15,0 1-15,0 0 16,0 0-16,0-1 16,-18 19-16,18-36 15,0 35-15,-35-35 16,35 18-16,0 0 15,0-1-15,0 1 16,0 0-16,0-1 16,0-16-16,0 16 15,0 19-15,0-1 16,0-17-16,0 17 16,0 0-1,0 1-15,0-1 16,0 0-1,0 1-15,0-1 16,0 1-16,0-1 16,0 0-16,0 1 15,0-1 1,0 0-16,0 1 16,0-1-16,0 0 15,17 1-15,-17-18 16,0-1-1,0 19-15,0-19 16,0 19 0,0-19-16,0 19 15,0-1-15,0 1 16,36-36-16,-36 17 16,17 1-1,-17 17 1,0-34-16,0 16 15,0 19 1,0-1-16,0 0 16,0 1-16,0-1 15,0 0-15,0-17 16,0 0 0,18 17-16,-18-35 15,18 36 1,-18-1-16,0 0 0,0-17 31,0 17-31,17 1 16,-17-1-1,0 1 1,0-1-16,0 0 16,18-17-16,-18 0 31,0 17-31,0-17 15,0 17-15,18 0 16,-18-17 0,17 18-16,-17-1 15,0 0 1,18 1-16,-18-1 16,0-17-1,0-1 1,0 19-1,0-18 1,17 17 0,1 0-16,-18 1 15,0-1 1,0-17-16,0 17 16,0-17-16,0 0 31,18 17-31,-18 0 15,0 1-15,0-19 16,0 19-16,0-1 16,0 0-16,0 1 15,0-1 1,0 1-16,0-1 16,0 0-1,17 1-15,1 17 16,-18-18-1,0 0-15,0-17 16,0 17 31,18 1 62,-1 17-46,1 0-32,0-18-15,-1 18-1,1 0 1,17 0-16,0 0 16,1 0-16,-19 0 15,19 0 1,-19 0-16,18 0 31,1 18-15,-19-18-1,1 0 1,0 0-16,17 17 16,-17-17-1,-1 0 16,18 0-31,-17 0 16,17 0 0,36 0-16,0 0 15,-19 0-15,1 0 16,-17 0-16,-1 0 16,0 0-16,-17 0 15,-1 0-15,1 0 16,0 0-1,-1 0 1,1 0-16,0 0 16,-1 0-16,1 0 15,0 0 1,-1 0 0,1 0-1,0 0 1,-1 0 359,-17-17-313,18-1-62,-1 18 32</inkml:trace>
  <inkml:trace contextRef="#ctx0" brushRef="#br0" timeOffset="402824.8359">21202 4092 0,'-35'0'78,"17"0"-62,0 0-16,1 0 15,-1 0 1,18 18 0,-18-18-16,-17 35 15,18-17-15,-1-1 16,0 1-16,1 0 15,-19 17 1,19-17-16,17-1 16,-18-17-1,0 18 1,1-18 0</inkml:trace>
  <inkml:trace contextRef="#ctx0" brushRef="#br0" timeOffset="403783.3745">21167 4586 0,'-36'18'16,"19"-18"31,-19 17-47,19-17 15,-1 0 1,-17 36-16,0-36 16,17 0-1,0 17 1,1 1 0,-1-18-1,0 0-15,1 18 16</inkml:trace>
  <inkml:trace contextRef="#ctx0" brushRef="#br0" timeOffset="404720.9746">20867 4657 0,'0'-18'94,"17"18"-78,-17-18-16,18 18 31,-18-17-15,0-19-1,0 19-15,0-18 16,0 17-1,0-17 1,0 17 0,0-17 15,0 17 16,0 0-32,0 1-15,0-1 16,0 1 0,0-1-1,0 0 48</inkml:trace>
  <inkml:trace contextRef="#ctx0" brushRef="#br0" timeOffset="406930.4879">4480 3228 0,'18'0'172,"-36"18"-157,1-1 1,-1-17-16,0 18 16,1-1-16,-19-17 15,19 36-15,-1-36 16,1 0-16,17 17 15,-18-17-15,0 18 16,1-18 0,-1 18-16,0-1 15,1-17 17</inkml:trace>
  <inkml:trace contextRef="#ctx0" brushRef="#br0" timeOffset="407519.6077">4463 3475 0,'-18'17'47,"0"19"-32,-17-19-15,0 19 16,0-19-16,-1 19 15,-17-1-15,36-17 16,-1 17-16,0-35 16,1 17-16,17 1 15</inkml:trace>
  <inkml:trace contextRef="#ctx0" brushRef="#br0" timeOffset="413711.3918">4163 3757 0,'-18'-18'125,"18"-17"-125,0 18 16,-17-19-16,17 1 15,0-18-15,0 35 16,-18 1-16,18-19 16,-18 1-16,18 18 15,0-19-15,0 19 16,0-19 0,0 1-1,-17 0-15,17-18 16,0 35-1,-18 1-15,18-1 0,0 0 16,0-17 0,0 17-16,-18 1 15,18-18-15,0 17 16,-17-17-16,17 17 16,0-35-16,0-17 15,0 17-15,0 0 16,0 17-16,0-17 15,-18 1-15,18 16 16,0 1-16,0 17 16,0-35-16,0 1 15,0-1-15,0 17 16,0 1-16,0 0 16,0-1-16,0 19 15,0-18-15,0-1 16,0 1-16,0 17 15,0-17-15,0 17 16,0-17-16,0 18 16,0-19-16,0 19 15,0-36-15,0 17 16,0 1-16,0-18 16,0 18-16,0 0 15,0-18 1,35 18-16,-35-1 15,18 1 1,-18 0-16,0-18 16,18 35-1,-18 0-15,0-34 16,17 34-16,1-17 16,-18 17-1,0 0 1,0 1-1,18-1 32,-18 0-31,17 1 0,-17-1 15,0 1-31,18-1 15,-18-17 1,17 17 125,1 18-126,0 0 17,17 0-1,-17-18-31,-1 1 15,1 17 1,17 0 0,-35-18-16,18 18 15,-1 0 1,1-18-16,0-17 16,-1 35-16,19 0 15,34 0 1,-17-18-16,0 18 15,0-17-15,0 17 16,-36 0-16,36-35 16,-17 35-16,-1 0 15,18 0-15,-35 0 16,17-18-16,18 18 16,0 0-16,17 0 15,1-18-15,17 18 16,35-35-16,-52 35 15,52-18-15,-52 18 16,0-17-16,-1 17 16,-17-18-16,0 18 15,-35 0-15,17 0 16,0 0 0,0 0-16,-17 0 0,53 0 15,52 0 1,-70 0-1,18 0-15,34 0 0,-16 0 16,16 0-16,1 0 16,0 0-16,0 0 15,17 0-15,1 0 16,17 0-16,-18 0 16,-17 0-1,0 0-15,-18 0 0,18 0 16,-35 0-1,-1 0-15,1 0 16,-1 0-16,1 0 16,-18 0-16,0 0 15,17 0-15,-34 0 16,16 0-16,-16 0 16,52-18-16,-70 18 15,35 0-15,-1-17 16,-34 17-16,35-18 15,-18 18-15,36-17 16,-36 17-16,18-18 16,18 18-16,-36-18 15,35 18-15,19 0 16,-19 0-16,-17 0 16,35 0-16,0-17 15,18 17-15,-35 0 16,52 0-16,-52 0 15,-1 0-15,1 0 16,17 0-16,0 0 16,-17 0-1,-18 0-15,0 0 16,-36 0-16,36 0 16,-17 0-16,-19 0 15,1 0 1,17 0-16,-17 0 15,35 0-15,17 0 16,18 0-16,-17 0 16,17 0-16,-35 0 15,0 0-15,0 0 16,18 0-16,-19 0 16,1 0-16,18 0 15,-1 0-15,36 0 16,-35 0-16,35 0 15,17 0-15,18 0 16,-53 0-16,54 0 16,-19 0-16,-52 0 15,-1 0-15,36 0 16,-71 0-16,36 0 16,-18 0-16,17 0 15,-34 0-15,34 0 16,-17 0-1,18 0-15,-18 0 16,35 0-16,-35 0 16,17 0-16,-35 0 15,18 0-15,-17 0 16,-19 0-16,36 0 16,-18 0-16,1 0 15,17 0-15,0 0 16,17 0-16,1 0 15,17 0-15,18 0 16,-18 0-16,53 0 16,-35 0-16,-18 0 15,36 0-15,-54 0 16,1 0-16,-36 0 16,35 0-16,-17 0 15,18 0-15,-18 0 16,35 0-16,-17 0 15,-1 0-15,36 0 16,-35 0-16,-1 0 16,1 0-16,-1 0 15,1 0-15,-1 0 16,19 0-16,-37 0 16,37 0-16,-19 0 15,54 0 1,-54 0-16,18 0 15,-17 0-15,-18 0 16,-18 0-16,18 0 16,0 0-16,-18 0 15,1 0-15,34 0 16,1 0-16,-1 0 16,-17 0-16,0 0 15,-18 0-15,36 0 16,-36 0-16,-17 0 15,-1 0-15,19 0 16,-19 0-16,1 0 16,17 0-16,1 0 15,-1 17-15,0-17 16,18 0-16,-18 0 16,18 0-16,-35 0 15,17 0-15,-17 0 16,17 0-16,-17 0 15,-1 18-15,1-18 16,0 0-16,17 0 16,-17 0-1,17 0 1,-18 0-16,19 0 16,17 18-16,-18-18 15,-17 0-15,17 0 16,18 0-16,-36 0 15,36 0-15,-35 0 16,17 0-16,-17 0 16,17 0-16,18 0 15,-18 0-15,18 0 16,-17 17-16,16-17 16,1 18-16,0-18 15,-35 17-15,35-17 16,0 0-16,-36 0 15,1 0 17,0 18 93,-18 0-110,0 17 1,0 18-16,0 0 16,0-18-16,0 36 15,0-36-15,0 18 16,0 0-16,0-18 15,0 0-15,0 18 16,0-35-16,0 35 16,0 0-16,0-18 15,0 0-15,0-17 16,0 35-16,0-18 16,0 0-16,0 1 15,0-1 1,0 0-1,0 1-15,0-19 16,0 1-16,0-1 16,0 19-16,0-1 15,0 18 1,0-18-16,0 0 16,0-17-1,0 35-15,0-35 16,0 52-16,0-17 15,0 18-15,0-18 16,0 0-16,0 17 16,0-35-16,0 1 15,0 34-15,0-35 16,0 18-16,0-17 16,0-1-16,0 0 15,0 18-15,0-18 16,0 1-16,0 17 15,0-18-15,0 18 16,0 0-16,0-18 16,0 18-16,0-18 15,0-17-15,0 17 16,0-17-16,0-1 16,0 1-16,0 0 15,0-1 1,0 1-16,0 17 0,0 18 15,0-18 1,0 1 0,0 17-16,0-18 15,0-17 1,0 34-16,0-34 16,0 35-16,0-18 15,0 1-15,0-1 16,0 0-16,0 0 15,0-17-15,0 17 16,0-17-16,0 17 16,0-17-1,0 17 1,0-17 0,0 17 15,0-17-16,0 17-15,0-17 16,0-1-16,0 1 16,0 0-16,0-1 15,0 1-15,0-1 32,0 1 30,0 0-46,0-1-1,0 19 1,0-19 0,0 1-1,0 0 79,17-18-78,19 0-1,-19 0-15,19 0 16,-19 0-16,1 0 15,17 0-15,-17 0 16,17 0-16,-17 0 16,17 0-16,-17 0 15,34 0-15,-34 0 16,17 0-16,-17 0 16,0 0-16,-1 0 15,1 0 1,0 0-16,17 0 15,0 0 1,-17 0-16,-1 0 47,19 0-31,-19 0-16,1 0 15,17 0-15,1 0 16,-19 0-1,18 0 1,-17 0 0,17 0-16,-17 0 15,17 17 1,-17-17-16,17 0 16,0 18-16,-17-18 15,17 0 1,1 0-1,-19 0 1,19 0 0,-19 0-16,18 0 0,1 35 15,-19-35 1,1 0-16,0 0 16,17 0-16,0 0 15,-17 0 1,0 0-1,17 18-15,-18-18 16,1 0-16,0 0 16,-18 17-16,17-17 15,1 0 1,0 0 0,17 0-1,-17 0-15,-1 0 16,18 0-16,-17 0 15,0 0 1,-1 0 0,1 0-1,0 0 1,-1 0-16,1 0 16,0 0-1,-1 0 1,1 0-16,0 0 47,-1 0-47,1 0 31,-1 0-15,1 0-1,0 0 32,-1 0-31,1 0-16,0 0 47,17 0-1,-17 0 33,17 0-33</inkml:trace>
  <inkml:trace contextRef="#ctx0" brushRef="#br1" timeOffset="418872.8584">4427 8520 0,'-17'0'63,"-36"0"-48,35 0 1,-17 17 0,17 1-16,1-18 15,-1 17 1,0-17-1,-17 0 17,17 18-17,1 0 1,-1-18 0,18 17-1,-17 1-15,17 0 78</inkml:trace>
  <inkml:trace contextRef="#ctx0" brushRef="#br1" timeOffset="419855.4209">4586 9137 0,'-18'0'15,"1"18"1,-1-18 0,-17 17-1,0-17-15,35 18 16,-18-18-16,0 18 15,-17-18 1,17 0-16,18 17 16,-17-17-16,-1 0 15,1 0-15,-1 18 16,0-18 0,1 0-16,17 17 15,-18-17-15,-17 0 16,17 0 31</inkml:trace>
  <inkml:trace contextRef="#ctx0" brushRef="#br1" timeOffset="421055.2509">4110 8643 0,'-18'53'47,"18"-18"-31,0 18-16,0-35 15,0 52-15,0-34 16,0-19-16,0 36 16,0-18-16,0 1 15,0 17-15,0-36 16,0 19-16,0 17 15,0-36-15,0 54 16,0-18-16,0 17 16,0 1-16,0 17 15,0-35-15,0 17 16,0-34-16,0 17 16,0-1-16,0-34 15,0 35-15,0 0 16,0-35-16,0 17 15,0 18-15,0-18 16,0 0-16,0 1 16,0-19-1,0 1-15,0 17 16,0 18-16,0-35 16,-17 17-1,17 0-15,0-17 16,0 0-16,-18 17 15,18-17-15,0 17 16,-18 0-16,18-17 16,-17 17-16,17-17 15,0-1-15,0 1 16,0 0-16,0-1 16</inkml:trace>
  <inkml:trace contextRef="#ctx0" brushRef="#br1" timeOffset="422790.9202">20990 5662 0,'-17'0'31,"-1"0"-31,0 0 16,1 0-16,-1 35 16,0-35-16,1 53 15,-18-17-15,35-19 16,-18 1-16,0-1 15,1 36-15,-1-53 16,18 18-16,-18 0 16,1 17-16,-1-35 15,18 18-15,-18 17 16,1-35 46</inkml:trace>
  <inkml:trace contextRef="#ctx0" brushRef="#br1" timeOffset="423706.4844">21008 6262 0,'-18'0'15,"18"17"1,-35 1-16,35 0 16,-35-1-16,-1 1 15,19 17-15,-1-35 16,-17 36-16,35-19 16,-18 1-16,-17 17 15,17-35-15,18 18 16,-17-18-1,17 17 95</inkml:trace>
  <inkml:trace contextRef="#ctx0" brushRef="#br1" timeOffset="424489.489">20761 6032 0,'0'18'32,"0"53"-32,0-18 15,0 0-15,-18 17 16,18-17-16,-35 18 15,35-19-15,0-16 16,0 17-16,0-36 16,0 19-16,0-19 15,0 19-15,0-1 16,0 0-16,0-17 16,0-1-16,0 1 15,0 0-15,0 35 16,0-36-16,0 18 15,0-17-15,0 17 16,0-17-16,0 0 16,0-1-16,0 1 15,0 0-15,0-1 16,0 1-16,0-1 31</inkml:trace>
  <inkml:trace contextRef="#ctx0" brushRef="#br1" timeOffset="429240.8416">4057 10636 0,'18'0'63,"-1"0"-63,19 0 15,16 0 1,19 0-16,35-17 16,-53 17-16,17-18 15,1 18-15,-18 0 16,0 0-16,0 0 15,-1 0-15,19 0 16,-18 0-16,18 0 16,17 0-16,0 0 15,-18 0-15,36 0 16,-17 0-16,-1 0 16,35 0-16,-17 0 15,17 0-15,-17 0 16,35 0-16,-52 0 15,-1 0-15,35 0 16,-17 0-16,-18 0 16,1 0-16,52 0 15,-18 0-15,1 0 16,-1 0-16,18 0 16,-35 0-16,35 0 15,-17 0-15,17 0 16,0 0-16,0 0 15,0 0 1,0 0-16,-35 0 16,35 0-16,-53 0 15,36 0-15,-36 0 16,18 0-16,-18 0 16,53 0-16,-35 0 15,0 0-15,35 0 16,-35 0-16,52 0 15,-16 0-15,-1 0 16,0 0-16,-18 0 16,-35 0-16,54 0 15,-19 0-15,0 0 16,-34 0-16,34 0 16,1 0-16,-19 0 15,37 0-15,-19 0 16,36 0-16,-36 0 15,54 0-15,-36 0 16,-35 0-16,70 0 16,-70 0-16,70 0 15,-70 0-15,18 0 16,-1 0-16,18 0 16,-17 0-1,34 0-15,-17 0 16,1 0-16,-1 0 15,-53 0-15,35 0 16,1 0-16,-36 0 16,18 0-16,0 0 15,-1-35-15,19 35 16,-1 0-16,19 0 16,-1 0-16,-53-18 15,53 0-15,-35 1 16,17 17-16,-17 0 15,0-35-15,-36 35 16,19 0-16,-19-18 16,18 0-16,-35 18 15,36 0-15,-1-35 16,-35 35-16,35 0 16,18-18-16,35 1 15,-71-1-15,71-17 16,-70 35-16,17-18 15,18 18-15,-53-18 16,0 18-16,0-17 16,-18 17-1,0-18-15,-17 18 16,17 0-16,1 0 16,-1-17-16,0 17 15,18-18-15,-18 18 16,18 0-16,-18 0 15,-17 0-15,35-35 16,18 35-16,-18-18 16,-1 18-16,37-18 15,-19 18-15,-17 0 16,0 0-16,-18-17 16,-17-1-16,17 18 15,-17 0-15,17 0 16,18 0-1,-35-18-15,17 18 16,35 0-16,-17 0 16,18-17-16,0 17 15,17-35-15,-18 17 16,1 18-16,17 0 16,-35 0-16,-18 0 15,18 0-15,-18 0 16,-17 0-16,17 0 15,1 0-15,-1 0 32,-17 0-32,-1 0 31,1 0-15,-1 0-1,19 0 1,-19 0-16,1 0 15,0 0-15,-1 0 16,19 0-16,-19 0 16,1 0-16,-1 0 15,1 0 1,17 0 0,-17 0-1,17 0-15,1 0 16,-19 0-16,1 0 15,-1 0-15,36 0 16,-35 0-16,17 0 16,-17 0-16,17 0 15,-17 0-15,17 0 16,0 0 0,-17 0-16,0 0 15,17 0 1,18 0-16,-35 0 15,34 0-15,-34 0 16,17 0-16,-17 0 16,0 0-16,-1 0 15,1 0-15,0 0 16,-1 0 0,1-35 234,-18-1-250,0 1 15,0 17-15,18-17 16,-18 17-1,0-17 1,0 18 0,0-19-16,0 19 15,0-19 1,0 19 0,0-19-1,0 19 1,0-18-1,0 17 1,0-17-16,0 17 16,0-17-1,0 17 1,0 0 0,0 1-1,0-1 1,0 1-16,0-1 15,0 0 1,0-17-16,0 17 16,0 1-16,-18-1 15,18-17-15,-18 17 16,18 1 0,0-1-16,0-17 15,0 17-15,0-17 16,0 17-16,0 0 15,0-17-15,-17 17 16,-1 1-16,18-18 16,0-1-1,0 19-15,0-1 16,0-17-16,0 17 16,0-17-16,0 17 15,0-17-15,0 17 16,0-17-16,0-18 15,0 35-15,0-35 16,0 36-16,0-18 16,0 17-1,0-17 1,0 17-16,0 0 16,0-17-1,0 17-15,18-17 16,-18 18-16,0-19 15,0 19-15,0-1 16,0 0-16,0-17 16,35 17-16,-35 1 15,0-1 1,0-17-16,18 17 16,-1-17-16,-17 17 15,18-35-15,-18 36 16,17-1-1,-17 1-15,0-1 16,0-17-16,0 17 16,18 0-1,-18 1-15,18-19 16,-18 19 0,17-1-1,-17-17-15,18 17 16,-18-17-16,0 17 15,0-17 1,18 17-16,-18 1 16,0-1-1,0 0-15,0 1 16,0-1 0,0-17-1,0 17-15,0 1 16,0-1-16,0 0 15,0-17 1,0 17 0,0 1-16,0-1 15,0 0 1,0 1 15,0-1-15,0 1-1,0-1 17,0-17-1,0 17 0,0-17-15,0 17 15,0-17-31,0 17 16,0-17 15,0 17 47</inkml:trace>
  <inkml:trace contextRef="#ctx0" brushRef="#br1" timeOffset="470294.8287">6791 2081 0,'18'-17'125,"-1"17"-94,19-36-15,-19 19-1,-17-18 1,18 17 0,-18 0-16,17 1 15,1-1 16,-18 36 173,0 17-204,-18 18 0,18-36 15,0 19-15,0-19 16,0 1-1,0 0-15,0 17 0,0-17 16,0-1 0,0 1-1,-17-1 1,17 1 0</inkml:trace>
  <inkml:trace contextRef="#ctx0" brushRef="#br1" timeOffset="471586.3381">7408 1905 0,'0'-18'47,"-17"18"-31,-1 0 0,0 0-1,1 18-15,-19-18 31,19 18-15,17-1 0,-18 1-16,1 0 15,-1-1-15,0 1 16,18 17-16,0 0 16,-17-35-1,17 18-15,-18 0 16,18 17-1,0-17 1,0 17 0,0-18 15,18 1-15,17 0 15,-17-1 0,-1-17-15,18 0 15,-17 0-15,0-17-1,-1-1 1,-17-17-16,18 35 15,0-18-15,-18 1 32,17-1-17,-17 0 1,-17 18 109,-19 0-125,19 0 16,-1 0-16,-17 0 15,17 0 1,1 0-16,-1 0 15,0 18-15,1-18 16,17 18 78</inkml:trace>
  <inkml:trace contextRef="#ctx0" brushRef="#br1" timeOffset="472728.2115">7743 1905 0,'0'18'78,"0"-1"-62,0 36-16,0 0 16,0-18-16,-17 1 15,17-19-15,0 19 16,0-1-16,0-18 31,0-34 94,17-1-125,-17 1 31,18 17-15,0 0 0,-1-18-16,1 18 78,0 0-63,-1 0-15,1 0 16,17 0-16,-17 18 31,0-1-31,-1 1 47,-17-1-16,0 1-31,0 0 16,-17 35 0,-1-53-1,0 17 1,1-17-16,-1 0 15,0 0-15,1 0 16,-19 0 0,19 0-1,-1 0-15,0 0 16</inkml:trace>
  <inkml:trace contextRef="#ctx0" brushRef="#br1" timeOffset="473522.0869">8237 2205 0,'0'-18'16,"0"36"30,-17-1-30,17 1 0,0 0-1,0-1-15,0 1 16,17-18 0,-17 18-1,18-18 1,0 0 15,17 0-15,-17 0-1,17 0 1,-18 0 15,19 0-15,-19 0-16,19 0 15,-19-18 1,1 0 0,-18 1-1</inkml:trace>
  <inkml:trace contextRef="#ctx0" brushRef="#br1" timeOffset="474344.6434">8590 1852 0,'0'35'47,"0"1"-47,0 17 15,0-18-15,0 18 16,0-18-16,0 0 16,0 1-16,0-1 15,0 0-15,0-17 16,0-1-1,0 1-15,0 0 16,0-1 0,-18 19-1,18-19 32</inkml:trace>
  <inkml:trace contextRef="#ctx0" brushRef="#br1" timeOffset="474799.9652">8467 2222 0,'35'0'31,"-17"0"-15,17 0-1,-18 0-15,19 0 16,-19 0-16,1 0 16,0 0-16,-1 0 15,1 0-15,0 0 16,-1 0 15</inkml:trace>
  <inkml:trace contextRef="#ctx0" brushRef="#br1" timeOffset="475232.9341">8396 2011 0</inkml:trace>
  <inkml:trace contextRef="#ctx0" brushRef="#br1" timeOffset="475945.5765">9402 1905 0,'0'35'31,"0"1"-16,-36-1-15,19 0 16,-19 18 0,19-18-16,-19 1 15,36-1-15,-35 18 16,18 0-16,-1-36 16,0 1-16,18 0 15,0-1 1,0 1 15</inkml:trace>
  <inkml:trace contextRef="#ctx0" brushRef="#br1" timeOffset="476655.2112">9437 1905 0,'35'0'47,"-35"18"-31,0 35-16,0 17 16,18-52-1,-1 17-15,1 18 16,-18-18-16,18 0 15,-18 18-15,0-35 16,0 17-16,17-17 16,-17 0-16,0-1 15,0 1-15,0 0 32,18-1 14</inkml:trace>
  <inkml:trace contextRef="#ctx0" brushRef="#br1" timeOffset="477463.1462">9278 2258 0,'18'0'78,"17"0"-78,0 0 16,-17 0-1,17 0 1,-17 0 0,17 0-1,-17 0 17</inkml:trace>
  <inkml:trace contextRef="#ctx0" brushRef="#br1" timeOffset="527047.3707">9842 2293 0,'-17'-18'63,"17"1"-48,-18 17 32,1 0-31,-1 0 15,0 0-15,1 0 31,-1 17 62,18 1-93,-18 0-16,18-1 15,0 1 1,0 17-1,0-17 48,18-18-47,0 0-1,-1-18 1,1 18-16,0 0 15,-1-35 1,-17 17-16,35 1 16,-35-19-16,0 19 15,0-36-15,0 35 16,18-17-16,-18 0 16,0-1-16,0 19 31,0-1-31,0 0 15,0 1-15,0-1 16,0 1-16,0-1 16,0 0-1,0 1 1,0-19 0,0 19-1,0-1 1,0 0-16,0 1 15,0 34 95,0 36-95,-18 0-15,18-35 16,0 17-16,0-17 16,0 17-16,0-17 15,0 17 1,0-17-16,0-1 16,0 19-1,0-19 1,0 18-1,0-17 1,0 0 0,0 17-16,-17 18 15,17-18 1,-35 1 0,17 16-1,18-34 1,0 17-1,0-17 1,0 0-16,0-1 16</inkml:trace>
  <inkml:trace contextRef="#ctx0" brushRef="#br1" timeOffset="528806.6891">10142 2275 0,'-17'0'187,"-1"0"-171,0 0-1,1 0-15,-1 0 16,1 0 0,-1 0-1,-17 18 1,17-18 0,18 18-1,0-1 32,0 19 31,18-36 94,-18 17-172,17-17 172,1 0-156,0 18-1,-1 0 48,1-18-48,-1 0 1,1 0 0,35-36-16,-18 19 15,-17-1 1,-18 0-16,18 1 15,-1-1-15,-17-17 16,18 17 15,-18 0-31,0 1 16</inkml:trace>
  <inkml:trace contextRef="#ctx0" brushRef="#br1" timeOffset="530087.5533">10248 1782 0,'-17'17'63,"17"36"-47,-18-35-16,18 17 15,0 0-15,-18 1 16,18-19-16,0 1 15,0 17 1,0 0-16,0-17 16,0 17-1,0-17-15,0 0 16,0-1-16,0 1 16,0-1-16,0 19 15,0-19 1,0 1-16,0 0 15,0-1-15,0 1 16,0 0-16,0-1 16,-17 1-16,17 0 15,0-1-15,0 1 16,0 17-16,0-17 31</inkml:trace>
  <inkml:trace contextRef="#ctx0" brushRef="#br1" timeOffset="603864.7486">1005 512 0,'-17'0'78,"-19"0"-62,1 0 0,18 0-1,-1 35 1,0-18-16,1 36 16,-1-53-16,18 36 15,-53 34-15,35-35 16,18 1-16,-17-1 15,-1 0-15,1 1 16,17-1 0,0-18-16,0 1 15,0 0 1,0-1 0,0 1-16,17 0 15,-17-1-15,18-17 16,17 18-16,-17 0 15,17-18-15,-35 17 16,18-17-16,-1 0 16,19 18-16,-1 17 15,-18-35 1,19 0 0,-19 0-1,19 0 1,-19 0-1,1 0 1,0-17 0,-18-1-16,17 0 15,-17 1-15,0-19 16,0 19-16,0-1 16,0-17-16,0-1 15,0 19 1,-17-36-16,17 35 15,-18-17-15,0 0 16,1 35-16,-1-18 16,0 0-1,1 18 1,-1 0 0,-17 0-1,17 0-15,-35 0 16,36 0-16,-36 18 15,17 0-15,1-1 16,18 1-16,-1 17 16,0-35-1,1 18-15,-1 0 78</inkml:trace>
  <inkml:trace contextRef="#ctx0" brushRef="#br1" timeOffset="604750.7724">1411 617 0,'0'18'93,"0"17"-77,0-17-16,-18 0 16,18-1-16,0 1 140,18-1-108,0-17-32,17 0 15,-17 0-15,17 0 16,18 0-16,-18 0 15,0 0 1,-17 0-16,0 0 16</inkml:trace>
  <inkml:trace contextRef="#ctx0" brushRef="#br1" timeOffset="605239.6643">1711 635 0,'0'53'63,"0"0"-63,0-18 15,0 0-15,0 18 16,0-17-1,0-1-15,-18 0 16,18-17-16,0-1 16,0 1-1</inkml:trace>
  <inkml:trace contextRef="#ctx0" brushRef="#br1" timeOffset="606090.0802">2064 706 0,'0'17'63,"0"36"-63,0 0 15,0-35-15,0 17 16,0-17-16,0-1 16,0 1-16,0-1 15,17 1 63,1-36-62,0-17 0,-1-18-16,-17 0 15,36 18-15,-19 17 16,-17-17-16,0 18 15,0-1-15,18-17 16,-18 17-16,17 0 16,1-17-16,0 17 31,-18-17-15,17 35-1,-17-17 16,0 34 94</inkml:trace>
  <inkml:trace contextRef="#ctx0" brushRef="#br1" timeOffset="606586.0637">2134 829 0,'0'18'16,"18"-1"-1,0 19-15,17-1 16,18-18-16,-53 19 16,35-1-1,-17 0-15,-1 1 16,1-19-16,0 1 15,-1-18 1,-17 18 0</inkml:trace>
  <inkml:trace contextRef="#ctx0" brushRef="#br1" timeOffset="607657.1453">635 2064 0,'0'-18'47,"-35"36"-16,-1 35-15,1 17-16,0 1 15,-18 17-15,35-35 16,18-18-16,-17 18 16,17-18-16,0 18 15,0-17 1,0-19-16,0 18 15,35-17 1,0 0 0,1 17-1,-1-35 1,0 0 0,-17 0-16,-1 0 15,1 0 1,0 0-1,-1 0 1,-17-35 0,0 17-1,0 0 17,-17 1-32,-1 17 15,18-18-15,-18 18 0,-17 0 31,17 0-15,-17 0 0,18 0-16,-19 0 15,19 0 1,-1 0-16,0 0 16,1 0 15,-1 0-16,36 0 48</inkml:trace>
  <inkml:trace contextRef="#ctx0" brushRef="#br1" timeOffset="608552.0899">970 2205 0,'0'53'47,"-18"0"-47,18 17 16,-17 18-16,17-52 16,0 17-16,0-18 15,0-17-15,0-1 16,0 1-16,17-18 62,36 0-46,0-35 0,-35 17-1,0 18-15,-1 0 16,1 0 46,0 0-46,-1 0 31,-17 18-47,0 17 15,0-18-15,0 19 16,0-19-16,0 19 16,-17-19-16,17 1 15,-18-18-15,0 18 16,1-1 0,17 1-16,-18-18 15,0 0 1,1 18-16,-1-18 15,-17 17 1,17-17 0,0 0-16,1 0 31,-1 0-15</inkml:trace>
  <inkml:trace contextRef="#ctx0" brushRef="#br1" timeOffset="609368.599">1023 2170 0,'18'17'63,"-1"-17"-48,36 0-15,-17 0 16,-1 0-16,-18 0 16,1 0-16,17 0 15,-17 0-15,17 0 16,-17 0-1,0 0 1,-1 0-16,1 0 16</inkml:trace>
  <inkml:trace contextRef="#ctx0" brushRef="#br1" timeOffset="610816.454">1676 2170 0,'0'52'63,"0"1"-63,-18 0 15,0 18 1,18-18-16,0-18 15,0-17 1,0-1 31,18-17-16,0 0-15,-1 0-16,1 0 15,0-17 1,-1 17-16,1 0 125,-18 17-109,0 1-16,-18 35 15,18-18 1,-35 0 0,17 18-1,1-53 1,-19 18 15,19-18-31,-18 35 16,17-35-1,-17 0 17</inkml:trace>
  <inkml:trace contextRef="#ctx0" brushRef="#br1" timeOffset="611289.1574">1729 2170 0,'17'-18'31,"1"18"-31,0 0 16,-1 0-1,1 0-15,-1 0 31,1 0-31,0 0 32,-1 0-1</inkml:trace>
  <inkml:trace contextRef="#ctx0" brushRef="#br1" timeOffset="612177.6204">2099 2152 0,'35'0'0,"-17"0"47,17 0-31,-17 35-1,-1-17 1,-17 17-16,0 0 16,0 1-16,0-19 15,0 19-15,0-19 16,0 19 0,0-19-16,0 1 15,-17-18-15,-1 0 16,1 0-16,-1 0 31,53 0 94,0 35-125,-17-35 16,0 0-16,-1 18 15,1-18 1,0 17 0,-1 1 15,-17 0-31,0-1 15,0 1 1,-17 17 0,17-17-16,-18-18 15,18 17-15,-35 1 16,35 0-16,-18-18 16,0 17-16,-17 1 15,0-18 16,17 18-31,1-18 47</inkml:trace>
  <inkml:trace contextRef="#ctx0" brushRef="#br1" timeOffset="613265.1911">2646 2134 0,'-18'36'46,"1"-1"-30,-36 18-16,53 0 16,-53 0-1,53-36-15,0 1 16,0 17-16,0 0 16,0-17-1,0 17 1,0-17-16,0 17 15,0-17 1,0 0-16,35-18 31,-17 35-31,-1-35 16,1 0 0,0 0-1,17 0-15,0 0 16,-17 0-1,-1 0-15,36 0 16,-35 0-16,-18-18 16,0 1-1,0-1 1,0 0 0,0 1-16,-18-1 31,18 0-31,-17 18 15,-1 0 1,0 0 15,1 0-31,-1 0 16,0 0 0,1 0-1,-1 0 1,1 0-1,-1 0-15,0 0 16,18 18 0,0 0-16,0 17 15</inkml:trace>
  <inkml:trace contextRef="#ctx0" brushRef="#br1" timeOffset="616721.2287">741 3457 0,'17'0'15,"1"0"1,0 0 0,-1 0-1,1 0 1,0 0-16,-18 18 15,0-1 1,0 19-16,0-19 16,0 19-16,0-1 15,-18-17-15,18 17 16,-35-17-16,17 17 16,0-35-16,1 17 15,-1-17-15,1 36 16,-1-36-16,0 0 15,-17 0 1,17 0 0,-17 0-16,17 0 15,18 17 95,36 19-95,-19-19 1,1-17-16,0 18 16,-1-18-16,1 0 15,0 18-15,-1-1 16,1-17-16,-18 18 15,17-18 1,1 0-16,0 0 31,-1 0-15,1 0 15,0 0 0</inkml:trace>
  <inkml:trace contextRef="#ctx0" brushRef="#br1" timeOffset="617457.1208">1182 3440 0,'17'-18'63,"-17"0"-32,0-17-15,0-18-1,0 18-15,18 17 16,-18 1-16,0-19 16,0 19-1,0 34 110,-18 19-125,1 16 16,17 1-16,0 0 16,-18 18-16,18-36 15,0 0-15,0-17 16,0 17-16,0-17 15</inkml:trace>
  <inkml:trace contextRef="#ctx0" brushRef="#br1" timeOffset="618230.8082">1464 3175 0,'0'0'0,"-18"0"16,1 18-16,17 17 15,-36 0-15,36 0 16,-17 18-16,17-17 15,0-1-15,0-17 16,0 17-16,0-18 16,0 19-16,0-19 15,0 19 1,0-19 0,0 1 15,17 0-31,1-18 15,0 0-15,-1 0 16,19 0 15,-19-18-15,1 0 0,-18-17-1,0 17-15,0 1 16,0-1-16,0 0 15,-18-17 1,1 35 15,17-17-31,-18 17 32,0 0-17,1 0 16</inkml:trace>
  <inkml:trace contextRef="#ctx0" brushRef="#br1" timeOffset="635599.0243">564 1499 0,'0'-17'93,"0"-1"-93,18 0 32,0 18-32,17 0 15,0-35-15,-17 35 16,17 0-16,18-18 16,-18 1-1,36 17-15,-1-18 16,1 18-16,17 0 15,-17 0-15,52-17 16,-70 17-16,18 0 16,-18 0-16,0 0 15,-36 0-15,36 0 16,-18 0-16,1 0 16,-19 0-16,19 0 15,-19 0-15,19 0 16,-1 0-1,-18 0-15,19 0 16,17 0-16,-18 0 16,0 0-16,18-18 15,0 0-15,0 18 16,-18 0-16,18-35 16,0 35-16,-35 0 15,35 0 1,0-18-1,-36 18 1,18 0 0,-17-35-16,0 35 31</inkml:trace>
  <inkml:trace contextRef="#ctx0" brushRef="#br1" timeOffset="649591.7747">10513 11589 0,'0'35'234,"0"-17"-234,0 17 16,0-17-16,0 17 15,0-17-15,0-1 16,0 18-16,0-17 16,0 17-16,0-17 15,0 0 1,0-1 0,0 1-16,0 17 15,0-17-15,0 17 16,0-17-1,0-1-15,0 1 16,0 0-16,0 17 16,0-17-16,0 17 15,0 0-15,0 18 16,0-35-16,0 17 16,0-17-16,0 34 15,0-16 1,0 17-16,0 0 15,0 0-15,0-1 16,0-34-16,0 53 16,0-18-16,0 17 15,0-17-15,0 18 16,0-36-16,0 35 16,0-17-16,0 18 15,0-1-15,0-17 16,0 0-16,0-35 15,0 35-15,0-18 16,0 36-16,0-18 16,0 17-16,0-17 15,0 0-15,0 53 16,0-36-16,0 19 16,0-1-16,0-18 15,0-17-15,0 18 16,0-18-16,0 17 15,0 18-15,0-17 16,0-18-16,0 17 16,0-17-16,0 18 15,0 35 1,0-53-16,0 35 16,0-18-16,0 1 15,0 17-15,0-35 16,0 18-16,0-1 15,0-17-15,0 18 16,0 17-16,0-18 16,0-17-16,0 0 15,0 0-15,0 0 16,0 0-16,0-18 16,0 36-16,0-36 15,0 18-15,0-18 16,0 18-16,0-17 15,0-1-15,0 18 16,0-18-16,0 18 16,0-18-16,0 18 15,0-35-15,0 17 16,0 0-16,0 1 16,0-1-16,0 0 15,0-17-15,0 17 16,0-17-16,0-1 15,0 1-15,0 0 16,0 17 0,0 0-1,0 0-15,0 18 16,0-35-16,0 17 16,0-17-16,0 17 15,0 0-15,0 1 16,0-1-1,0 0-15,0 18 16,0-35 0,0 17-16,-18 0 15,18 1 1,0-19-16,0 19 31,0-19-15,-17 19-1,17-19 1,0 18-16,0-17 16,0 17 15,0-17-15,0 17-1,0-17 16,0 17-15</inkml:trace>
  <inkml:trace contextRef="#ctx0" brushRef="#br1" timeOffset="654440.6182">10495 11659 0,'35'0'125,"-17"0"-94,17 0-31,1 18 16,-19-18-1,1 0-15,17 0 16,0 18-16,1-18 16,-1 0-16,0 0 15,-17 17-15,35-17 16,0 0-16,-36 0 16,19 0-16,-19 0 15,1 0-15,17 0 16,-17 0-16,17 0 15,-17 0-15,17 0 16,0 0-16,1 0 16,-19 0-16,19 0 15,-19 0-15,36 0 16,-35 0-16,-1 0 16,1 0-16,0 0 15,17 0 1,18 0-1,-18 0-15,0 0 16,18 0-16,18 0 16,-36 0-16,18 0 15,0 0-15,-35 0 16,17 0-16,-17 0 16,-1 0-16,1 0 15,-1 0 32,19 0-31,-1 0-16,0 0 15,18 0-15,-18 0 16,1 0-16,-1 0 16,0 0-16,-17 0 15,0 0-15,17 0 16,0 0-16,-17 0 15,35 0 1,-36 0-16,19 0 16,-19 0-16,19 0 15,-19 0-15,36 0 16,-35 0 0,35 0-16,-18 0 0,0 0 15,0 0-15,1 0 16,-1 0-1,-17 0-15,17 0 16,-17 0-16,17 0 16,-17 0-1,-1 0 1,18 0-16,18 0 16,0 0-16,-17 0 15,16 0-15,19 0 16,-18 0-16,17 0 15,-52 0-15,35 0 16,-18 0-16,1 0 16,-19 0-1,1 0-15,17 0 16,-17 0 0,-1 0-1,1 0 1,0 0-16,-1 0 15,1 0 1,0 0-16,-1 0 16,1 0-16,0 0 15,-1-17-15,1 17 16,-1 0 0,1 0-1,0 0-15,17 0 16,0 0-1,-17 0-15,0-36 16,17 36-16,-18 0 16,1 0-1,0 0 1,-1 0 15,1 0 0,0 0 391,-1 0-422,1 0 16,0 0 0,17 0-1,-17 0 16,17 0-15,-18 0 0,-17 53 749,0 0-749,0 0-16,0-18 16,0 18-16,0-17 15,0-1-15,0 18 16,0 0-16,0 0 15,0-1-15,0-16 16,0 17-16,0 0 16,0-1-16,0-16 15,0-19-15,0 19 16,0-19-16,0 36 16,0-35-16,0 17 15,0-17-15,0 17 16,0 0-1,0 1-15,0 17 16,0-36-16,0 18 16,0 1-16,0 17 15,18 0-15,-18 0 16,0-18-16,35 18 16,-35-36-16,0 36 15,0 0-15,18-18 16,-18-17-16,0 35 15,18-35-15,-18 35 16,17-1-16,-17-16 16,0 17-16,0-18 15,18 18-15,0 17 16,-18-34-16,17 17 16,1 35-16,-1-18 15,1 36-15,0-18 16,17-17-16,-17 0 15,-18 34-15,35-34 16,-35-1-16,35 36 16,-35-53-16,0 18 15,0-1-15,0 1 16,0-1 0,18 1-16,-18 0 15,0-19-15,0 19 16,0 17-16,0-53 15,0 36-15,0 35 16,0-18-16,0 0 16,0 18-16,0-35 15,0 17-15,0 0 16,0-35-16,0 17 16,0 1-16,0 0 15,0-18-15,0-36 16,0 36-16,0 0 15,0-35-15,0 17 16,0-17-16,0 17 16,0-18-16,0 1 15,0 17-15,0-17 16,0 17-16,0 1 16,0-1-16,0-17 15,0 17-15,0 18 16,0-18-16,0 0 15,0 1-15,0-1 16,0-18 0,0 36-16,0-35 15,0 17-15,-18 18 16,18-35-16,0-1 16,0 1-16,0 0 15,0-1-15,0 19 16,-17-19-16,17 1 15,0 17-15,0 0 16,0 18 0,0-17-16,0-19 15,0 1-15,0 0 16,0-1 0</inkml:trace>
  <inkml:trace contextRef="#ctx0" brushRef="#br1" timeOffset="661314.1224">10513 17903 0,'17'0'188,"19"0"-172,-1 0-16,18 0 15,0 0-15,0 0 16,0 0-16,-36 0 15,36 0-15,-18 0 16,1 0-16,17 0 16,0 0-16,-36 0 15,18 0-15,1 0 16,17 0 0,-18 0-16,0 0 15,1 0-15,34 0 16,-52 0-16,35 0 15,17 0-15,-52 0 16,52 0-16,-34 0 16,34 0-16,-52 0 15,35 0-15,-18 0 16,-17 0-16,-1 0 16,19 0-16,-19 0 15,19 0-15,-19 0 16,1 0-16,17 0 15,-17 0-15,17 0 16,-17 0-16,17 0 16,0 0-16,0 0 15,-17 0-15,0 0 16,-1 0-16,1 0 16,17 0-1,-17 0-15,17 0 16,0 0-16,1 0 15,-19 0-15,19 0 16,17 0-16,-36 0 16,36 0-1,0 0-15,0 0 16,18 0-16,-36 0 16,35 0-16,1 0 15,0 0-15,17 0 16,-35 0-16,17 0 15,-17 0-15,0 0 16,-18 0-16,18 0 16,-35 0-16,17 0 15,-17 0-15,-1 0 16,1 0 0,0 0-16,-1 0 15,19 0-15,-19 0 16,18 0-16,1 0 15,-1 0-15,18 0 16,-18 0-16,1 0 16,-1 0-1,-18 0-15,1 0 16,17 0 0,-17 0-16,17 0 15,-17 0 1,17 0-1,-17 0-15,-1 18 32,1-18-17,0 0-15,17 0 16,-17 0 0,-1 0-1,1 0 1,0 0 15,-1 0 0,1 0-31,0 0 16,-1 0-16,1 0 16,-1 0-16,1 0 31,0 0-16,-1 0 1,19 0 0,-19 0-1,1 0 1,0 0 15,-1 0 0,1 0-15,-1 0-16,1 0 16,17 0-1,-17 0 1,0 0 0,-1 0 15,1 0 188,0-53-204,-18 36 1,17-1-1,-17 0 79,0 1-78,0-1-16,0 0 31,0-17-15,0 17 15,0-17 16,0 18 15</inkml:trace>
  <inkml:trace contextRef="#ctx0" brushRef="#br1" timeOffset="664449.8334">9472 11536 0,'-18'0'109,"1"35"-93,17-17-1,-18 17 1,1-35 0,17 18-16,0-1 15,0 1-15,0 0 16,0-1-1,0 1-15,0 0 16,0-1 31,0 1-31,0-1-16,17 1 46,1-18-46,-1 0 32,19 0-1,-19 0 0,19 0 0,-19 0 1,-17-35-17,0 17 17,0 1-32,18 17 15,-18-18 1,0 0-1,0 1 1,0-1 31,0 0-31,0 1 15,0-1 0,0 0-15,0 1 31,-18-1-32,18-17 32,-17 35 0,-1-18-16,0 1-15</inkml:trace>
  <inkml:trace contextRef="#ctx0" brushRef="#br1" timeOffset="666281.3764">15117 17604 0,'-18'0'15,"18"17"1,0 36-1,0-18-15,0 1 16,0-19-16,0 19 16,0-1-16,0-17 15,0-1 17,0 1-17,0-1 1,0 1 46</inkml:trace>
  <inkml:trace contextRef="#ctx0" brushRef="#br1" timeOffset="666944.6094">15117 17621 0,'17'0'15,"1"0"-15,-1 0 16,1 0-1,17 0 1,-17 0-16,17 0 16,-17 0-1,17 0 1,-17 0 0,-1 0-16,1 0 15,0 0 16</inkml:trace>
  <inkml:trace contextRef="#ctx0" brushRef="#br1" timeOffset="667591.8737">15117 17815 0,'17'0'16,"18"0"-1,1 0 1,-1 0-16,36-17 16,-54 17-1,1 0-15,-1 0 16,1 0-16,0-18 16,-1 18 30</inkml:trace>
  <inkml:trace contextRef="#ctx0" brushRef="#br1" timeOffset="668265.0722">15752 17621 0,'-18'0'16,"0"18"0,18 17-16,0 36 15,0-54-15,0 19 16,0-19 0,0 1-16,0 17 0,0 0 15,0-17 1,0 17 15,0-17 47</inkml:trace>
  <inkml:trace contextRef="#ctx0" brushRef="#br1" timeOffset="668945.0597">15804 17692 0,'0'-18'47,"18"18"-31,17-17-1,-17-1 1,0 0 0,17 18-16,0 0 31,-17 0-15,-36 0 124</inkml:trace>
  <inkml:trace contextRef="#ctx0" brushRef="#br1" timeOffset="669512.5359">15752 17833 0,'17'0'31,"18"0"-15,-17 0-16,17 0 15,-17 0 1,17 0-16,-17 0 15,0 0-15,17 0 16,-18 0 62</inkml:trace>
  <inkml:trace contextRef="#ctx0" brushRef="#br1" timeOffset="670095.9836">16351 17586 0,'-17'0'16,"-1"35"0,0 1-1,18-19-15,0 18 16,0 1-16,0 17 16,-17-53-16,17 35 15,0-17-15,0-1 16,0 1-16,0-1 31</inkml:trace>
  <inkml:trace contextRef="#ctx0" brushRef="#br1" timeOffset="670634.6477">16351 17674 0,'0'-17'16,"18"17"15,17-18-15,-35 0-16,18 18 31,-1-17 16,-17 34 62,0 19-93</inkml:trace>
  <inkml:trace contextRef="#ctx0" brushRef="#br1" timeOffset="671262.955">16316 17780 0,'35'0'63,"-17"0"-47,0 0-1,-1 0-15,1 0 16,17 0-1,-17 0 1,-1 0 0,1 0 15</inkml:trace>
  <inkml:trace contextRef="#ctx0" brushRef="#br1" timeOffset="672016.3832">16775 17604 0,'-18'0'31,"18"35"-15,0 0-16,0-17 16,18 17-16,-18-17 15,0 17-15,0 18 16,0-18-16,0-17 15,0-1 1,0 19-16,0-19 16,0 1-1,0 0 1,0-1 0,0 1-16</inkml:trace>
  <inkml:trace contextRef="#ctx0" brushRef="#br1" timeOffset="672647.7024">16845 17657 0,'0'-18'31,"18"0"-31,-1 18 16,19 0-1,-19 0 1,19 0-1,-1 0 1,-17 0-16,-1 0 31,1 0-31,-1 0 32</inkml:trace>
  <inkml:trace contextRef="#ctx0" brushRef="#br1" timeOffset="673258.063">16792 17851 0,'18'0'78,"17"0"-63,-17 0 1,-1 0 0,1 0-16,0 0 47</inkml:trace>
  <inkml:trace contextRef="#ctx0" brushRef="#br1" timeOffset="674912.2483">16316 17621 0,'18'0'32,"17"0"-17,-17 0 1,17 0 15,-18-17-15,1 17-1,0 0 1,-1 0 0,1 0 15,0 0-16,-1 0 32,1 0-47,0 0 47</inkml:trace>
  <inkml:trace contextRef="#ctx0" brushRef="#br1" timeOffset="676073.6878">16351 17604 0,'-17'0'140,"17"17"-124,0 19-1,0-1 1,0-18 0,0 1-1,0 0 1,0-1-16,0 1 31,0 17 0,-18-17 1,18 0 15,0-1-47,0 1 15,0-1 1,0 1-16,0 0 15,0 17 95</inkml:trace>
  <inkml:trace contextRef="#ctx0" brushRef="#br1" timeOffset="677159.3158">15769 17657 0,'18'0'78,"-1"0"-62,1 0-16,0 0 15,-1 0 1,1 0-16,17 0 31,-17 0-15</inkml:trace>
  <inkml:trace contextRef="#ctx0" brushRef="#br1" timeOffset="678856.4169">15117 17868 0,'-18'18'188,"18"-1"-173,0 1-15,0 0 16,0-1 0,0 1-1,0 0 95,0-1-79</inkml:trace>
  <inkml:trace contextRef="#ctx0" brushRef="#br1" timeOffset="720247.925">11624 11165 0,'0'36'172,"0"-19"-172,0 19 15,-18-1-15,18-17 16,0 17 0,0-18-16,0 1 31,0 0-16</inkml:trace>
  <inkml:trace contextRef="#ctx0" brushRef="#br1" timeOffset="726314.0978">10583 11712 0,'0'-17'16,"18"17"-16,0 0 31,-18-18-15,17 18 15,1 0-31,0 0 16,17 0-1,-18 0 1,1 0 0,0 0-16,-1 0 15,1 0 1,0 0 0,-1 0-1,1 0 1,0 0-16,17 0 15,-18 0 1,1 0-16,0 0 31,-1 0-31,1 0 16,0 0-16,-1 0 16,1 18-1,0-18 16,-1 0-15,1 0 0,-1 0-1,1 17 1,0-17 15,-1 0-15,1 0-1,0 0 1,17 0 15,-17 0-15,17 0 0,-17 0-1,17 0-15,-18 0 16,19 0-1,-1 0-15,-17 0 16,-1 0-16,19 0 16,-1 0-16,0 0 15,-17 0 1,17 0-16,-17 0 16,17 0-1,-17 0 1,-1 0-16,1 0 15,0 0-15,-1 0 16,18 0-16,-17 0 16,17 0-1,-17 0-15,17 0 16,1 18-16,-19-18 16,1 0-1,-1 0-15,1 0 16,0 0 15,17 0-15,-17 0-1,17 0 1,-17 0 0,17 0-16,-18 0 15,1 0-15,0 0 16,-1 0-16,19 0 15,-19 0-15,1 0 16,17 0-16,-17 0 16,35 0-16,-18 0 15,0 0 1,1 0-16,-1 0 16,0 0-16,18 0 15,-18 0-15,1 0 16,-19 0-1,1 0 1,0 0-16,-1 0 16,1 0-1,-1 0 1,1 0 0,0 0-16,-1 0 15,1 0-15,17 0 16,-17 0-1,17 0-15,-17 0 16,17 0 0,-17 0-16,-1 0 15,1 0-15,0 0 16,35 0-16,-36 0 16,19 0-16,16 0 15,-34 0-15,17 0 16,1 0-16,-1 0 31,-17 0-15,17 0-1,-18 0 1,19 0-16,-19 0 16,36 0-16,-35 0 15,17-18-15,18 18 16,-18 0-16,1 0 15,-19 0-15,1 0 16,0 0 0,-1 0-1,1-17 1,0 17 15,-1 0-31,1 0 16,-1 0-16,1 0 15,0 0 1,-1 0-16,1 0 16,0 0-1,-1 0-15,1 0 16,0 0 0,-1 0-16,1 0 46,-1 0-30,1 0 0,0 0-1,17 0 1,-17 0 0,17 0-1,-17 0 1,17 0 15,-17 0 32,17 0-32,-18 0-16,1 0-15,0 0 16,-1 0-16,19 0 31,-19 0-15,1 17 234,-18 1-203,0 0-32,0-1 1,0 1 0,0-1-16,0 1 15,0 0-15,0 17 16,0-17 0,0-1-1,0 1-15,0 0 16,0-1-1,0 1 1,0-1-16,0 1 31,0 0-31,0-1 16,0 1 0,0 0-1,0-1-15,0 1 16,0 0-16,0-1 15,0 18-15,0 1 16,0-1-16,0-17 16,18 35-16,-18-36 15,0 18-15,0 1 16,17-19 0,-17 1-16,0 0 15,0 17 1,0-17-16,0 17 15,0-17-15,0 17 16,0-18-16,0 1 16,0 0-16,0-1 15,0 19-15,18-19 16,-18 1 0,0 0-16,0-1 15,0 18-15,0 1 16,0 17-1,0-18-15,0-17 16,17 17-16,1 0 16,-18 0-16,0-17 15,0 17-15,18 1 16,-18-1-16,0 0 16,0 0-1,17 1-15,-17-19 31,0 1-31,0 17 16,0-17 0,0 35-16,0-36 15,0 1 1,0 0-16,18 17 16,0-17-1,-18-1 1,0 36-16,0-18 15,0-17 1,0 35-16,0-35 16,0-1-16,0 1 15,0 35-15,0-35 16,0 17 0,0 18-1,0-36-15,0 1 16,0 17-16,0-17 15,0 35-15,17-36 16,-17 19-16,0-19 16,0 1-16,0 0 15,0 35-15,0-18 16,0 18-16,0 0 16,0 0-16,0-18 15,0 18-15,0 0 16,0 0-16,0-36 15,0 36 1,0-35-16,0 35 16,0-18-16,0 18 15,0-18-15,0-17 16,0 17-16,0-17 16,0 35-16,0-18 15,0-17-15,0-1 16,0 1-16,0 17 15,18 18 1,0-18-16,-18 1 16,0-1-16,0 0 15,0 0-15,0 18 16,0-17-16,0 17 16,0-18-16,0 0 15,17 0 1,-17 1-16,0-19 15,0 19-15,0-1 16,0 18-16,0-36 16,0 1-16,0 17 15,0-17 1,0 0-16,0-1 16,18 1-1,-18 17 1,0 18-1,17-35-15,-17 17 16,0 18-16,18-18 16,-18 18-16,0 18 15,0-18-15,0-18 16,0 18-16,18 0 16,-18 0-16,0-18 15,35 0-15,-35 0 16,0-17-16,0 0 15,0 17-15,0 0 16,0 1-16,0-19 16,0 19-1,0-19-15,0 1 16,0 17-16,0-17 16,0 17-16,0-17 15,0 35-15,0-18 16,0-18-16,0 1 15,0 17-15,0-17 16,0 17-16,0-17 16,0 0-16,-18 17 15,18-18 1,0 1 0,0 0-16,0-1 15,0 1 1,0 0-16,-35 17 15,35-17-15,0-1 16,0 18-16,0-17 16,0 17-1,0-17 1,0 17 0,-18-35-16,18 18 15,0 0 1,0-1-16,0 1 15,0 0 1,0-1-16,0 1 16,0-1 265,-35-17-265,35 18-1</inkml:trace>
  <inkml:trace contextRef="#ctx0" brushRef="#br1" timeOffset="733088.8062">11642 11112 0,'0'36'281,"0"-19"-281,0 19 16,-18-19-1,18 19 1,0-19 0,0 19 15,0-19-16,0 18 17,-18-17 15,18 17-16,-17-17 0</inkml:trace>
  <inkml:trace contextRef="#ctx0" brushRef="#br1" timeOffset="733870.9741">11659 11130 0,'18'0'31,"0"0"1,-1 0-17,1 0 1,0 0-16,-1 35 16,1-35-1,-1 18 1,-17 0-1</inkml:trace>
  <inkml:trace contextRef="#ctx0" brushRef="#br1" timeOffset="734657.1561">11924 10989 0,'-18'0'47,"1"18"-16,-1-1-15,0 19-1,18-19-15,-35 36 0,17-18 31,18-17-31,0 0 16,-17 17 31</inkml:trace>
  <inkml:trace contextRef="#ctx0" brushRef="#br1" timeOffset="735176.374">11942 10989 0,'0'0'0,"0"53"31,0-18-15,0 18-16,0 0 15,0-18-15,0 1 16,0 17-16,17-1 16,-17-16-1,18-1-15,-18-17 16,17-1 0</inkml:trace>
  <inkml:trace contextRef="#ctx0" brushRef="#br1" timeOffset="736320.5505">12382 11060 0,'-17'0'62,"-1"35"-62,-17 18 16,35-18-1,-18-17-15,1 35 16,17-36-16,0 19 16,-18-36-16,0 35 15,18-18 1,0 1-16,0 0 31,0-1 32,0 1-32,18-18-15,-18-35-1,53-36-15</inkml:trace>
  <inkml:trace contextRef="#ctx0" brushRef="#br1" timeOffset="736871.1338">12453 11024 0,'0'-17'31,"0"34"-15,0 36-1,0 0-15,0-18 16,0 18-16,0 0 16,18-17-16,-1-1 15,-17 0 1,18-35-16,-18 18 15,0-1 1,18-17-16,-18 18 16,0 0-1</inkml:trace>
  <inkml:trace contextRef="#ctx0" brushRef="#br1" timeOffset="737478.5827">12347 11254 0,'-17'0'47,"34"0"-16,1 17-31,-1-17 16,1 0-1,17 0 1,-17 0-16,0 0 31,-1 0-15,1 0 15</inkml:trace>
  <inkml:trace contextRef="#ctx0" brushRef="#br1" timeOffset="738807.9297">12771 11024 0,'17'0'47,"-17"18"-47,0 17 16,0 18-16,0-35 15,0 35-15,0-36 16,0 36-16,0-35 15,0 17-15,0-17 16,0-1-16,0 1 16,0 0-1,0-1 95,0-34-95,0-1 1,0-35-16,0 18 16,18-18-16,-18 18 15,0-1-15,17 19 16,-17-19-16,0 19 15,18-1 1,-18 1-16,18 17 31,-18-18-15,17 18 15,-17-18-15,0 1-1,18 17-15,-18-18 16,18 0 0,-18 1-1,17 17 17,1 0-17,0 0 16,-1 0 1,1 0-32,0 0 31,-1 0-31,-17 17 31,18 1-31,-18 17 16,0-17-1,0 0-15,0-1 16,0 1-16,0-1 31,0 19-15,-18-36 15,-17 17-15,17-17-1,1 0 1,-1 0 0,0 0-1,1 0 1,-1 0 0,0 0-1,1 0 16,-1 0-15</inkml:trace>
  <inkml:trace contextRef="#ctx0" brushRef="#br0" timeOffset="776184.16">16863 11342 0,'-18'0'31,"-17"0"16,53 0 62,-1 17-93,1-17-16,17 18 15,-17 0 1,-1-18 15,1 17-15,0-17-1,-1 0 1,1 0 15,0 0 16,-1 0-47,1 0 16,-1-35-16,36 0 15,-53 17 1,0 1 0,0-1-16,0 0 15,18 1-15,-18-1 16,0 0 0,0-17 15,0 17-31,-18 1 31,1 17 47,-1 0-62,0 0-1,-17 0 1,18 0 0,-1 0-16,0 0 15,-17 0 1,35 17-16,-18 1 16,1-18-1,-19 18 1,19-1-16,-1 1 15,1-18 79,17 18-94,0-1 31,0 1-15,0 0 47,0-1-63</inkml:trace>
  <inkml:trace contextRef="#ctx0" brushRef="#br0" timeOffset="776774.9278">17515 11130 0,'-17'0'15,"-1"0"-15,-17 0 16,17 0 0,1 18-16,-19 17 15,1-17-15,17 17 16,18-17-16,-35 17 15,17 0-15,18 0 16,-17-17-16,-1 17 16,1-17-1,17 0 32</inkml:trace>
  <inkml:trace contextRef="#ctx0" brushRef="#br0" timeOffset="777360.3613">17216 11201 0,'17'0'47,"1"0"-47,-1 0 16,-17 17 0,18-17-16,-18 53 15,0-35-15,35 0 16,-35-1-16,18 36 15,-18-35 1,18-1 0,-18 1 77,17-18-77</inkml:trace>
  <inkml:trace contextRef="#ctx0" brushRef="#br0" timeOffset="778142.9628">17727 11289 0,'0'-18'31,"-18"18"0,18 18-15,0 0-16,-17 17 15,17 0-15,0-17 16,0-1-16,0 19 16,0-19 15,0 1 0,17-18-15,1 0 15,0-18-31,-1 18 16,1-35-16,-18-18 15,0 35 1,0 1-16,0-1 16,0-17-16,0 0 15,0 17 1,0-17-16,0 17 47,0 0 0,-18 18-1</inkml:trace>
  <inkml:trace contextRef="#ctx0" brushRef="#br0" timeOffset="778806.7021">18045 11236 0,'0'18'47,"-18"17"-47,0 0 16,1 18-16,-1-35 15,0 35 1,18-36-16,0 1 15,0 0-15,0-1 16,0 1-16,0-1 31,18 1-15,17-18 15,-17 0-31,35 0 16,-35 0-16,-1-18 15,36-17-15,-53 0 16,35 0 0,-35-1-1,0 19 1,0-1 0,0 0-1,-17 18 79</inkml:trace>
  <inkml:trace contextRef="#ctx0" brushRef="#br0" timeOffset="780616.11">17921 11236 0,'18'0'15,"-1"-18"95,1 18-95,0 0 17,-1 0-17,1 0 17,0 18-1,-18 0 0,17-18 47,-17 17-15,18-17-32,-18 18 31</inkml:trace>
  <inkml:trace contextRef="#ctx0" brushRef="#br0" timeOffset="781450.567">18133 11289 0,'17'0'140,"-17"18"-124,0-1 15,0 1 0,0-1-15,0 1 15,0 0-15</inkml:trace>
  <inkml:trace contextRef="#ctx0" brushRef="#br0" timeOffset="782343.8956">18521 11165 0,'0'36'94,"0"-1"-94,0-17 15,0 17-15,0-17 16,0 17-16,0-18 16,0 1 46,17-18-31,1 0-15,17 0 0,-17 0-1,17 0 1,1 0-16,-36-18 16,17 1-16,1-1 15,-18 1 1,0-1-1,0 0-15,0 1 16,0-1 0,0 0-16,0 1 15,0-1 17,0 0-17,-18 1 48,1 17-16,-1 0-32,0 0-15,1 0 16</inkml:trace>
  <inkml:trace contextRef="#ctx0" brushRef="#br0" timeOffset="783406.4106">19244 11218 0,'-35'0'15,"17"0"17,-17 0-17,17 18-15,1 0 16,17-1-1,0 1-15,0 0 16,0-1 0,0 1-16,17 17 31,1-35 0,-1 18-15,1-18-1,0 0 1,-1 0-16,1 0 16,35 0-16,-18 0 15,1 0-15,-19 0 16,18 0-16,1 0 16,-36-36 30,0 1-30,0 18 0,0-1 15,0 0-15,0 1-1,-18-1 48</inkml:trace>
  <inkml:trace contextRef="#ctx0" brushRef="#br0" timeOffset="787216.5103">10548 11571 0,'-35'0'47,"17"0"-16,1 18-31,-1-18 63,0 17-32,18 19 0,-17-19-15,17 1-16,0 0 15,0-1-15,0 1 16,0 0 0,0-1-1,17 1 1,1-18-1,17 17 1,-35 1-16,18-18 16,-1 0-1,1 0 1,0 0 0,17 0-16,-17 0 31,-1 0-16,1 0 1,0-18-16,-18 1 16,0-1-1,0-17 1,0 0 62,-18 35-62,18-18-16,-18 18 15,18-18 1,-17 18 0,-1 0 15,0 0 0</inkml:trace>
  <inkml:trace contextRef="#ctx0" brushRef="#br0" timeOffset="795615.972">19509 11289 0,'-18'0'15,"18"-18"17,-18 18-1,1 0-15,-1 0-1,0 0 1,-17-35-1,0 17 17,0 18 15</inkml:trace>
  <inkml:trace contextRef="#ctx0" brushRef="#br0" timeOffset="799449.8392">21255 10918 0,'-18'36'94,"18"-19"-79,-35 36-15,35-35 16,-18 17-16,1-17 16,-1 17-16,0-17 15,18 35 1,-17 0 0,-19-18-1,36-17 1,0-1 109</inkml:trace>
  <inkml:trace contextRef="#ctx0" brushRef="#br0" timeOffset="800097.1042">21255 10971 0,'35'0'15,"-17"18"17,-18 35-17,0-18 1,0-17-16,0 35 16,0-36-16,0 19 15,17-1-15,-17-17 16,18 17-16,-18 0 31,0-17-31</inkml:trace>
  <inkml:trace contextRef="#ctx0" brushRef="#br0" timeOffset="800569.3791">21184 11183 0,'18'0'63,"0"0"-48,-1 0 1,1 0-16,-1 0 15,19 0-15,-19 0 32,1 0-17</inkml:trace>
  <inkml:trace contextRef="#ctx0" brushRef="#br0" timeOffset="801442.4599">21414 11183 0,'17'0'109,"-17"18"-93,18 17 15,0-35 0,-1 0 16,-17-18 78,0 1-109,0-1-16,0 0 16,0 1-1,0-1-15,-17-17 16,17 17-1,-18 18 1,0 0 62,1 0-47,-1 0 1,-17 18-17,35-1 1,0 1 0,0 17-1</inkml:trace>
  <inkml:trace contextRef="#ctx0" brushRef="#br0" timeOffset="801871.8134">21819 11112 0,'18'0'31,"0"0"-15,17 0-16,-17 0 15,17 0 1,0 0-16,0 0 16,18 0-16,18 0 15,-36 0-15</inkml:trace>
  <inkml:trace contextRef="#ctx0" brushRef="#br0" timeOffset="802326.4637">22066 10936 0,'-17'0'140</inkml:trace>
  <inkml:trace contextRef="#ctx0" brushRef="#br0" timeOffset="802574.3231">21908 11395 0</inkml:trace>
  <inkml:trace contextRef="#ctx0" brushRef="#br0" timeOffset="803152.775">22578 10971 0,'0'18'63,"-18"35"-48,-17 35-15,35-53 16,-18 18-16,1-35 16,17 0-16,0-1 15,0 1-15,0 0 32</inkml:trace>
  <inkml:trace contextRef="#ctx0" brushRef="#br0" timeOffset="803664.4062">22613 11024 0,'18'0'47,"17"18"-31,-35 17-1,0 18 1,0-18-16,0 18 16,0-35-16,0 35 15,18-18-15,-18-17 16,0-1-16,0 1 16,0 0-1,-18-71 79</inkml:trace>
  <inkml:trace contextRef="#ctx0" brushRef="#br0" timeOffset="804150.6757">22507 11148 0,'18'0'32,"-1"0"-17,1 0 1,0 0-1,-1 0 1,1 0 0,0 0-16,-1 0 15,1 0 1,17 0 93</inkml:trace>
  <inkml:trace contextRef="#ctx0" brushRef="#br0" timeOffset="804661.3136">23054 11130 0,'0'35'47,"18"1"-31,-18-19 0,17 1-16,-17 17 15,18-17 1,0 0-16,-18-1 15,17 1 1,-17-1 0,18 19-16,0-36 47,-36 0 15,0 0-62,1 0 16,-19 0-1,19-18-15,-19 0 16</inkml:trace>
  <inkml:trace contextRef="#ctx0" brushRef="#br0" timeOffset="805138.0323">23142 11042 0,'18'0'15,"0"0"16,-1 0-15,1 0-16,-1 0 109,-17 18-77,0-1-32,0 1 15</inkml:trace>
  <inkml:trace contextRef="#ctx0" brushRef="#br0" timeOffset="805814.7288">22895 11060 0,'36'0'46,"-36"17"-30,0 18-16,0 1 16,0-1-16,0 18 15,0-35-15,0 35 16,0-36-16,0 18 16,0-17-16,0 17 15</inkml:trace>
  <inkml:trace contextRef="#ctx0" brushRef="#br0" timeOffset="806295.9757">23671 11165 0,'18'0'0,"35"0"31,-18-17-31,-17 17 16,-1 0-16,19 0 15,-19 0 1,1 0-16,0 0 16,-1 0-16,1 0 15,0 0-15</inkml:trace>
  <inkml:trace contextRef="#ctx0" brushRef="#br0" timeOffset="806808.4085">23936 10901 0,'18'0'16,"17"0"-1,-35 17-15,35-17 16,-17 36-16,17-19 16,-17 1-16,17 0 15,-35-1-15,18 19 16,-1-19-16,1 1 15,0-18-15,-18 17 16,0 1 0,0 17-1,0-17 1,0 0 0,0-1-16,-36 19 15,36-19 1,-17-17-16,17 18 15,-18-18-15,0 18 16</inkml:trace>
  <inkml:trace contextRef="#ctx0" brushRef="#br0" timeOffset="807952.3894">24589 11077 0,'0'0'0,"-18"0"110,0 18-95,18 35 1,0-36 0,0 19-16,0-19 15,0 19 1,18-19-1,0-17-15,-1 36 32,1-36-17,0 0-15,-1 0 16,18 0 0,18 0-16,-17 0 15,17 0-15,-1 0 16,-34 0-16,17-18 15,18-17-15,-35 17 16,0 18-16,-18-18 31,0 1-31,0-1 16,0 0 0,0 1 15,0-1-16,-18 18 1,18-18 0,-18 18-1,18-17-15,-17 17 16,-1 0-16,18-18 16,-18 18 15,1-17-16,-1 17 1,0 0 0,1 0-1,-18 0 1,17 0 0,0 0-16,1 0 15,-1 0-15,-17 0 16,-1 0-1,19 0 1,-1 0 0,1 0-1,-1 17 17</inkml:trace>
  <inkml:trace contextRef="#ctx0" brushRef="#br0" timeOffset="810726.5318">10601 11677 0,'0'18'219,"0"-1"-219,0 1 31,0 17 0,18-35 1,17 18-17,-17-18 63,-36 0 63,0-18-125,-17 18-1,17 0 16,18 18 110,36-1-110,-36 1-15,17-18 0,1 0-1,0 0 1,-1 0-1,1-18 17,-18 1-17,0-1 1,0-17 0,-18 17-1,18 1-15,-17 17 16,-1 0 31,0 0-32,1 0 1,-1 0-16,0 0 16,1 0-1,-1 0 16,18 17 32,0 1-47,0 0 15</inkml:trace>
  <inkml:trace contextRef="#ctx0" brushRef="#br0" timeOffset="825680.3872">21343 10777 0,'-18'0'94,"1"0"-94,-1 0 31,0 0-15,1 0-1,-1 0 17,1 0-17,-1 0 1,0 18 0,1-18-1,-1 18-15,0-18 31,-17 17-15,17 1-16,1 17 16,-1-17-16,1-1 15,-1-17-15,0 53 16,18-35-16,-17-18 16,-1 35-16,0-17 15,1 0 1,17-1-16,0 1 0,-18-1 15,0 19 1,1-19-16,-1 1 16,18 17-1,-35-17 1,35 0-16,0-1 16,0 19-1,0-19 1,0 18-1,0 1 1,0-19 0,0 19-1,0-19-15,18 1 16,-1 0 0,1 17-16,-1-35 15,1 0-15,17 17 16,18 19-1,-35-36-15,0 17 16,-1 1 0,1-18-16,17 18 15,0-1 1,-17-17 0,17 0-1,-17 0-15,0 0 16,17 0-16,-18 0 15,1 0-15,0 0 16,17 0-16,0 0 16,1 0-1,17 0 1,-36 0 0,-17-17-1,18 17-15,-18-18 16,35 18-1,-17-18 17,-18 1-17,0-19-15,0 19 16,0-1 0,0 1-16,0-1 15,0 0-15,0 1 16,0-1-1,0-17 1,0 17 15,0-17-31,0 17 16,0 1-16,0-19 16,0 19-1,0-19-15,0 1 16,0 17-1,0 1 1,0-1 0,0 0-1,0 1 17,0-1-17,0 1-15,0-19 16,-18 19-16,18-1 15,0 0 1,0 1-16,0-1 16,-18 0-16,18 1 15,-17-1 1,17 1 15,-18-19 0,1 36-15,-1-35 0,0 17-16,1 1 93,-1 17-14</inkml:trace>
  <inkml:trace contextRef="#ctx0" brushRef="#br0" timeOffset="943087.0193">25188 5680 0,'-17'0'703,"17"17"-687,0 19-16,0-1 16,0 0-16,0-17 15,0 35-15,0-36 16,0 1-1,0 0 189,0 17-111,0-17-77,0-1 15</inkml:trace>
  <inkml:trace contextRef="#ctx0" brushRef="#br0" timeOffset="1.00412E6">10389 10813 0,'0'17'125,"-35"1"-125,35 0 15,0-1-15,0 1 16,0-1 0,0 1-1,0 0 17,35 17-1,-17-35-16,17 0 1,-17 0 0,17 0 15,-17-18 47</inkml:trace>
  <inkml:trace contextRef="#ctx0" brushRef="#br0" timeOffset="1.00458E6">10372 10672 0</inkml:trace>
  <inkml:trace contextRef="#ctx0" brushRef="#br0" timeOffset="1.00525E6">10583 10936 0,'0'-18'47,"-17"36"-32,17 17 1,-18-17-1,0 17-15,18-17 16,0 0 0,0-1-1,0 1-15</inkml:trace>
  <inkml:trace contextRef="#ctx0" brushRef="#br0" timeOffset="1.00618E6">10601 11060 0,'18'-18'16,"-1"0"15,19 1 0,-19-1 0,-17-17 16,0 17-47,18 0 16,-18 1-16,17-1 16,-17 1 15,0-1-16,0-17 1,18 35 15,-18-18-31,18 18 125,-18 18-109,0-1-16,17 71 16,1-35-1,0-17 1,-18-19-16,0 19 15,0-1 1,0-18 0,0 1-1,0 0 1,0-1 0,0 1 15,-18 0 0,-17-18 16,-1 0-31,19 0-1</inkml:trace>
  <inkml:trace contextRef="#ctx0" brushRef="#br0" timeOffset="1.0068E6">10830 10724 0</inkml:trace>
  <inkml:trace contextRef="#ctx0" brushRef="#br0" timeOffset="1.0172E6">22454 2328 0</inkml:trace>
  <inkml:trace contextRef="#ctx0" brushRef="#br0" timeOffset="1.09772E6">25418 5521 0,'-18'0'234,"0"0"-218,1 0-1,-1 0 63,0 0-62,1 0-16</inkml:trace>
  <inkml:trace contextRef="#ctx0" brushRef="#br2" timeOffset="1.11397E6">17956 10760 0,'0'-18'31,"-35"18"-15,17 0-1,-17 0-15,-18 0 16,18 0-16,-18 0 15,0 0 1,36 0-16,-19 0 16,1 0-16,0 0 15,-18 0-15,35 0 16,-35 0-16,36 0 16,-19 0-16,-17 0 15,18 0-15,-18 0 16,0 18-16,36-18 15,-36 17-15,35-17 16,-35 0-16,0 18 16,36-18-16,-19 35 15,1-35-15,0 0 16,0 18-16,-1 0 16,1-1-16,0 1 15,-18 35-15,17-36 16,-34 54-1,52-53-15,-35 34 16,36 1-16,17-17 16,-36 17-16,36 0 15,0-36-15,0 18 16,0 18-16,0-17 16,0-19-16,18 1 15,0 35-15,-1-36 16,1 1-16,17 0 15,1 17-15,-1-17 16,0-1-16,0-17 16,1 36-16,-1-19 15,18 1-15,-35 17 16,17-35-16,18 53 16,-18-35-16,18-1 15,0 19-15,0-36 16,-18 17-16,36 1 15,-54-18-15,54 35 16,-1-35-16,-17 18 16,18-18-1,-71 17-15,70-17 16,1 0-16,-1 0 0,1 0 16,-36 0-1,1 0-15,16 0 16,1 0-16,-35 0 15,35 0-15,-35 0 16,35 0-16,-1 0 16,1 0-16,-17 0 15,17 0-15,-1 0 16,-34 0-16,35 0 16,0 0-16,-18 0 15,18 0-15,-18 0 16,18-17-16,-17-1 15,16 18-15,-16 0 16,-1-17-16,36-1 16,-54 0-16,54 1 15,-18-1-15,17 0 16,-52 18-16,35-17 16,-36-1-16,19 18 15,-1-18-15,-17-17 16,-1 35-1,-17-17-15,53 17 0,-35-36 16,35 1-16,-53 17 16,35-17-1,-17 17-15,-1-17 16,-17 0-16,36 17 16,-19-35-16,-17 18 15,18 0-15,-18-18 16,35 18-16,-35-18 15,0 17-15,0 1 16,18-18-16,-18 18 16,0-18-16,0 18 15,0 17-15,0 0 16,0-17-16,0 17 31,0 1-15,0-18-1,-35 17 1,35 0-16,-18 18 16,-17-17-16,-1-1 15,19 18-15,17-18 16,-53 1-16,18 17 16,17 0-16,-17 0 15,-18-36 1,17 36-16,19 0 15,-19 0-15,19 0 16,-18 0-16,17 0 16,-17 0-16,17 0 15,0 0-15,1 0 16,-19 0-16,19 18 16,-1-18-16,-17 0 15,0 0-15,17 0 16,-17 0-16,-1 18 15,-17-1-15,18-17 16,18 0-16,-19 0 16,19 0-16,-1 0 15,-17 0-15,17 0 16,-35 0-16,18 0 16,-18 0-16,18 0 15,17 0-15,-35 0 16,18 0-16,17 0 15,-35 0-15,18 0 16,-18 0-16,36 0 16,-19 0-16,1 0 15,0 0 1,-1 0-16,19 0 16,-19 0 155</inkml:trace>
  <inkml:trace contextRef="#ctx0" brushRef="#br2" timeOffset="1.11598E6">16863 13423 0,'0'35'125,"0"1"-109,0 17-16,0-18 16,0-17-1,0-1 1,0 1-16,35-1 15,-17 1 1,-1 0-16,19-1 16,-19-17-1,1 18-15,0 0 16,-1-18-16,1 0 16,-18 17-16,17-17 15,1 0 16,0 0-15,-1 0 15,1 0 1,-18-17 30,0-1-62,0 0 16,0 1-16,0-1 15,0 0-15,0-17 16,0 18-16,0-1 31,0 0-31,-18 1 16,1-1 15,-1 18-31,18-18 16,-18 18-1,18-17 1,-17 17 15,17-18-31,-18 18 16,1-18-16,-1 18 31,0 0 16</inkml:trace>
  <inkml:trace contextRef="#ctx0" brushRef="#br2" timeOffset="1.11683E6">17480 13511 0,'-18'0'63,"1"0"-63,-1 0 15,1 0-15,-1 0 16,0 0-1,1 18 1,-1 0 15,18-1 1,0 1-17,0 0 1,0-1-16,0 1 62,0-1-30,0 1-17</inkml:trace>
  <inkml:trace contextRef="#ctx0" brushRef="#br2" timeOffset="1.11759E6">17286 13353 0,'18'0'63,"-1"0"-63,1 35 15,0-17-15,-1 17 16,-17-18 0,18 1-16,0 17 15,-1-17 17,1 0-17,-18-1 1,17 1-1,1 0 1,-18-1 0,0 1-1,0-1-15,0 1 32,0 0-32</inkml:trace>
  <inkml:trace contextRef="#ctx0" brushRef="#br2" timeOffset="1.11839E6">17903 13388 0,'-17'0'16,"-1"0"-1,1 0 1,-1 0-16,18 18 16,0 17-16,-18-18 15,1 19-15,17-19 16,0 1 15,0 17 47,17-35-62,1 18 0,17-18-1,-17 0 1,17 0-16,-17 0 15,-1 0-15,19 0 16,-19 0 0,1 0-16,0 0 15,17 0 1,-17 0 0</inkml:trace>
  <inkml:trace contextRef="#ctx0" brushRef="#br2" timeOffset="1.11886E6">18115 13423 0,'0'-17'31,"0"52"-15,0 0-16,-17 36 15,17-18-15,0-1 16,0-16-16,0-19 15,0 1-15,0 0 16,0-1 0,0 1 46</inkml:trace>
  <inkml:trace contextRef="#ctx0" brushRef="#br2" timeOffset="1.11974E6">18433 13529 0,'-18'-18'16,"0"18"15,-17 0-31,35 18 31,0 0-15,0-1-1,0 1-15,0 0 16,0-1 0,18-17-16,-18 18 15,17-1 1,19-17-16,-19 36 16,1-36-16,0 0 15,-1 17 1,1-17-16,-1 0 15,19 0 1,-19 0 0,19 0-1,-19 0 1,1-35 0,-18 0 15,0 17-16,0 1 17,0-1-17,0 0 1,-18 1-16,1 17 16,17-18 15,-18 0-16,0 18-15,1-17 47,-1 17-15,0 0-17</inkml:trace>
  <inkml:trace contextRef="#ctx0" brushRef="#br2" timeOffset="1.12055E6">18979 13441 0,'-17'35'94,"17"-17"-94,0-1 31,0 1-15,0 0-16,0-1 16,0 1-1,17-18 16,19 0-15,-19 0-16,19 0 16,-19 0 15,1-18-15,17 1-16,-35-1 15,0 0 1,18-17-16,-18 17 15,0 1 1,0-18-16,-18 17 16,18 0-1,-17 18 1,-1-17-16,0-1 16,1 18 46,-1 0-62,0 0 16</inkml:trace>
  <inkml:trace contextRef="#ctx0" brushRef="#br2" timeOffset="1.12151E6">19473 13406 0,'-17'0'94,"17"35"-94,-36 0 16,36 0-16,0-17 15,0 0-15,0-1 16,0 1-16,0 0 16,0-1-16,0 18 15,18-35 16,-18 18-15,18-18-16,-1 18 0,19-18 31,-19 0-15,1 0 0,0 0-1,-1 0-15,1 0 31,-1 0-31,1 0 16,0 0 0,-18-36-1,0 19 1,0-18 0,0 17-1,0-17 1,0 17-1,0 0 1,0 1-16,-18-1 16,0-17-1,18 17 17,-17 18 30,-1 0-31</inkml:trace>
  <inkml:trace contextRef="#ctx0" brushRef="#br2" timeOffset="1.1291E6">30427 900 0,'35'0'47,"-17"0"-47,53 0 16,-1 0-16,-17 0 16,-18-18-16,54-17 15,-37 17-15,-16 0 16,17-17-16,-36 35 15,1 0-15,0 0 16,-1 0 0,-17-18-16</inkml:trace>
  <inkml:trace contextRef="#ctx0" brushRef="#br2" timeOffset="1.12995E6">30956 582 0,'0'-18'78,"18"18"-62,17 18-16,-17 0 16,17-1-1,0 1 1,-35 0-1,18-18-15,0 17 16,-1 1 0,-17 0 62,0 17-63,0-18-15,0 19 16,0-19-16,0 1 16,-17 17-1,-19 1 1,19-19 0,-1 1-1,0-1 1</inkml:trace>
  <inkml:trace contextRef="#ctx0" brushRef="#br2" timeOffset="1.13358E6">31715 706 0,'-18'17'172,"0"-17"-156,18 18 0,-17-18 15,17 17-16,-18 19 1,18-1-16,-17-17 16,-1 17-1,18-17-15,0 17 16,0-18 0,0 19-16,0-19 15,0 1 16,18-18-15,-1 0 0,1 18-16,-18-1 15,17-17-15,1 0 16,0 0 15,-1 0-15,1 0-1,0 0 48,-18-17-32,17-19-31,-17 19 16,18-19-16,-18 19 15,0-1-15,0-17 16,0 17 0,0 1-1,0-1-15,0 0 32,0 1-1,0-1 94</inkml:trace>
  <inkml:trace contextRef="#ctx0" brushRef="#br2" timeOffset="1.13424E6">32226 882 0,'-17'0'31,"-19"18"-15,19-18 0,17 17-16,-18 1 15,18-1-15,-18 1 16,-17 0-16,35 35 16,-17-53-16,-1 17 15,0 1 1,18 0 15,-17 17-15,-1-17 15</inkml:trace>
  <inkml:trace contextRef="#ctx0" brushRef="#br2" timeOffset="1.13479E6">32015 935 0,'17'0'63,"1"0"-63,0 0 15,-1 17-15,-17 1 16,0 0-16,0 17 16,18-35-16,-1 18 15,-17 35 1,36-36-16,-36 1 16,17 0-1</inkml:trace>
  <inkml:trace contextRef="#ctx0" brushRef="#br2" timeOffset="1.13574E6">32420 847 0,'0'35'78,"0"18"-62,0-36-16,-17 19 15,-1-19-15,36-17 313,-1 0-297,19 0-1,-1 0 1,-18 0-16,1 0 15,0 0-15,-18-17 141</inkml:trace>
  <inkml:trace contextRef="#ctx0" brushRef="#br2" timeOffset="1.13624E6">32597 811 0,'0'18'47,"0"35"-47,0 0 15,0-18-15,0 18 16,0-18-1,0-17-15,0 0 16,0-1-16,0 1 31,17-18 63</inkml:trace>
  <inkml:trace contextRef="#ctx0" brushRef="#br2" timeOffset="1.13703E6">32808 847 0,'0'17'79,"0"36"-64,0 0 1,0-18 15,18-35-15,17 18-1,-17-18 1,0 0 31,-1 0-32,-17-18 1,18 1 0,-1-19-1,1 1 1,0 0-16,-18 17 16,0 1-16,0-1 15,0 0 1,0 1-16,0-1 15,0 0 48,-18 18-16,18-17-32,-18 17-15,-17 0 16,18 0 15</inkml:trace>
  <inkml:trace contextRef="#ctx0" brushRef="#br2" timeOffset="1.13791E6">33249 776 0,'18'18'63,"-18"-1"-63,-18-17 16,1 53-16,17-35 15,0 17-15,0-17 16,0-1-1,0 1 1,17 0-16,1-18 31,0 0-15,17 0-16,-17 35 16,-1-35-1,1 0-15,-1 0 16,1 0-1,0 0-15,17 0 32,-17-18-32,-1 18 15,1-35-15,-18 17 16,18 1-16,-18-1 31,0 1-15,0-1-1,0 0 1,0 1 0,0-1-1,-18 0-15,0 1 16,1-1 0,-1 18 46,0 0-31</inkml:trace>
  <inkml:trace contextRef="#ctx0" brushRef="#br2" timeOffset="1.13954E6">20373 13652 0,'0'-17'47,"18"17"-32,17-35-15,-18 35 16,19 0-16,-1 0 15,18 0-15,-18-18 16,36 18-16,17-18 16,-53 18-16,1 0 15,-19-17-15,1 17 16,-1 0-16,1 0 16,17 0-1</inkml:trace>
  <inkml:trace contextRef="#ctx0" brushRef="#br2" timeOffset="1.13989E6">20761 13317 0,'0'71'109</inkml:trace>
  <inkml:trace contextRef="#ctx0" brushRef="#br2" timeOffset="1.14013E6">20708 14041 0</inkml:trace>
  <inkml:trace contextRef="#ctx0" brushRef="#br2" timeOffset="1.14133E6">21467 13406 0,'17'0'78,"-17"35"-31,0-18-47,0 1 15,0 17-15,0-17 16,0 0-16,0 17 16,0-17-16,18-1 15,-1 1 17,1-18-1,0 0 31,-1 0-62,1 0 16,0-18-16,-18 1 16,17-1-16,-17 0 15,0 1-15,18-19 16,-18 1-1,0 17-15,0 1 16,0-1 0,0-17-1,0 17-15,0 1 16,-35-36 0,17 53-1,-17 0 95</inkml:trace>
  <inkml:trace contextRef="#ctx0" brushRef="#br2" timeOffset="1.14195E6">22384 13388 0,'0'0'0,"-36"0"46,36 18-30,-35 17-16,18-18 16,-19 36-16,1-35 15,0 17-15,17 1 16,0-36-16,1 35 16,-18-18-1,35 1 1,-18-18-16</inkml:trace>
  <inkml:trace contextRef="#ctx0" brushRef="#br2" timeOffset="1.14246E6">22102 13441 0,'17'0'32,"1"0"-17,-1 17-15,-17 1 16,18-18-16,0 53 16,-18-35-16,17 35 15,1-36-15,0 18 16,-1 1-16,-17-1 15,18-17-15,0-1 16,-18 1-16,17 0 31,18-18 47</inkml:trace>
  <inkml:trace contextRef="#ctx0" brushRef="#br2" timeOffset="1.14316E6">22666 13247 0,'0'17'62,"0"36"-62,0-17 16,-18 17 0,18-36-1,0 1-15,0-1 78,36-17-46,-19 0-17,1 0 1,0 0-1,-1 0-15,18 0 16,-17 0-16,17-17 16,-17-1-1,0 18 1</inkml:trace>
  <inkml:trace contextRef="#ctx0" brushRef="#br2" timeOffset="1.14359E6">22895 13176 0,'0'36'16,"0"16"0,0-16-16,0-1 15,0 18-15,0 0 16,0 0-16,0-18 16,0 0-16,0-17 15,0 17-15,0-17 16,0-1-1,0 1 1</inkml:trace>
  <inkml:trace contextRef="#ctx0" brushRef="#br2" timeOffset="1.1443E6">23213 13229 0,'0'53'63,"-18"-35"-63,18 35 15,-17-36-15,-1 1 16,18 0 31,18-18 46,-1 0-77,1 0 0,-1-18-1,19 0 1,-19 1 0,1 17 15</inkml:trace>
  <inkml:trace contextRef="#ctx0" brushRef="#br2" timeOffset="1.14469E6">23389 13194 0,'0'35'31,"0"0"-31,0 1 16,0 17-16,0-18 16,0 18-16,0-18 15,0 0-15,0 1 16,0-19-1</inkml:trace>
  <inkml:trace contextRef="#ctx0" brushRef="#br2" timeOffset="1.14544E6">23724 13282 0,'-17'18'31,"-1"-1"-31,0 19 15,18-19-15,-17 19 16,17-19 0,0 1-16,0-1 15,0 1 1,0 0-16,17-1 31,1-17-15,0 0-1,17 0 1,-17 0 0,-1 0-16,18 0 15,-17 0 1,17 0-16,-17 0 16,0 0-16,-18-17 15,35-1-15,-35 0 16,0 1-1,0-18 1,0 17 15,0 0-15,0 1 0,0-1 46,-18 18-15,1 0-31</inkml:trace>
  <inkml:trace contextRef="#ctx0" brushRef="#br2" timeOffset="1.14665E6">24236 13282 0,'0'18'94,"0"-1"-79,0 1 1,0 0-16,0-1 15,17 1 1,-17 0-16,18-18 16,0 17-1,-1-17 1,1 0 15,0 18-15,-1-18-1,1 0 17,17 0-17,-17-18 1,17 1-16,-17-1 16,-1 18-16,-17-18 15,36 1-15,-36-1 16,0 0-1,0 1 1,0-1-16,0 0 16,0 1-1,0-1 1,0 1 0,0-1 15,0 0 0,-36 1 0,19 17-31,-1 0 16,-17-18-16,0 0 16,17 18 15,0 0 16,1 0-32,-1 0-15,0 0 16,-17 0 0,17 18-1,1 0 63</inkml:trace>
  <inkml:trace contextRef="#ctx0" brushRef="#br2" timeOffset="1.14745E6">23901 13317 0,'-18'-17'94,"-17"-19"-79,17 19 1,0 17-16,1 0 16,-1-18-1,1 18 63,-1 0-62,0 0 0</inkml:trace>
  <inkml:trace contextRef="#ctx0" brushRef="#br2" timeOffset="1.19273E6">23354 3369 0</inkml:trace>
  <inkml:trace contextRef="#ctx0" brushRef="#br2" timeOffset="1.2765E6">10548 12453 0</inkml:trace>
  <inkml:trace contextRef="#ctx0" brushRef="#br2" timeOffset="1.27926E6">10566 14852 0,'35'0'172,"-17"0"-156,17 0-16,-17 0 15,17 0-15,0 0 16,18 0-16,0 0 16,0 0-16,0 0 15,17 0-15,-17 0 16,18 0-16,-1 0 16,19 0-16,-19 0 15,1 0-15,-1 0 16,-17 0-16,0 0 15,0 0 1,-35 0-16,35 0 16,-36 0-16,36 0 15,-35 0-15,17 0 16,-17 0-16,17 0 16,18 0-16,-18 0 15,18 0-15,0 0 16,35 0-16,-17 0 15,-1 0-15,54 0 16,-18 0-16,-1 0 16,19 0-16,-18 0 15,0 0-15,-18 0 16,18 0-16,-36 0 16,1 0-16,-18 0 15,-1 0-15,-34 0 16,35 0-16,-18 0 15,1 0-15,-1 0 16,-18 0-16,19 0 16,-19 0-16,1 0 15,17 0 1,-17 0-16,17 0 0,18 0 16,-18 0-1,1 0 1,17 0-16,17 0 15,-35 0-15,36 0 16,-18 0-16,0 0 16,0 0-16,-36 0 15,19 0-15,-19 0 16,1 0-16,17 0 16,-17 0-1,17 0 16,-17 0-31,35 0 16,-36 0-16,19 0 16,-19 0-16,1 0 15,0 0 1,-1 0 0,1 0-1,-1 0-15,1 0 16,0 0-1,17 0-15</inkml:trace>
  <inkml:trace contextRef="#ctx0" brushRef="#br2" timeOffset="1.28172E6">10566 13264 0,'17'0'94,"36"0"-78,0 0-16,0 0 15,-35 0-15,52 0 16,-17 0-16,0 0 16,18 0-16,-18 0 15,17 0-15,-35 0 16,54 0-16,-36 0 16,17 0-16,1 0 15,-1 0-15,-17 0 16,18 0-16,-18 0 15,0 0-15,-36 0 16,36 0-16,-35 18 16,-1-18-16,19 0 15,-19 0-15,19 18 16,34-1-16,-17-17 16,-18 0-16,36 0 15,-1 0-15,1 0 16,-18 18-16,17-18 15,1 0-15,17 0 16,-35 18-16,18-18 16,-1 0-16,1 0 15,-1 0 1,1 0-16,-1 0 16,1 0-16,17 0 15,-53 0-15,18 0 16,0 0-16,0 0 15,-35 0-15,17 0 16,-17 0-16,35 0 16,-18 0-1,0 0-15,0 0 16,1 0-16,17 0 16,0 0-16,0 0 15,-18 0-15,18 0 16,0 0-16,-36 0 15,19 0-15,-19 0 16,18 0-16,-17 0 31,17 0-15,-17 0 0,17 0-16,1 0 15,-1 0 1,-17 0-1,-1 0 1,1 0-16,17 0 16,-17 0-1,-1 0-15,19 0 16,-19 0-16,19 0 16,-19 0-1</inkml:trace>
  <inkml:trace contextRef="#ctx0" brushRef="#br2" timeOffset="1.28353E6">10513 12400 0,'17'0'0,"1"0"16,0-18-16,17 18 16,-17-17-1,-18-1 1,35 18-16,-17-17 15,-1 17-15,18-18 16,18 18-16,-17 0 16,17 0-16,17 0 15,1 0-15,-1 0 16,1 0 0,-1 0-16,1 0 15,17 0-15,-53 0 16,18 0-16,0 0 15,-18 0-15,-17 0 16,35 0-16,-18 0 16,1 0-16,17 0 15,-18 0-15,18 0 16,0 0-16,0 0 16,-1 0-16,19 0 15,-36 0-15,18 0 16,18 0-16,-18 0 15,17 0-15,1 0 16,17 0-16,-17 0 16,34 0-16,1 0 15,0 0-15,-35 0 16,17 0-16,0 0 16,-17 0-16,-19 0 15,1 0-15,0 0 16,-17 0-16,-1 0 15,0 0-15,0 0 16,-17 0 0,35 0-16,0 0 15,0 0-15,0 0 16,0 0-16,17 0 16,-17 0-16,0 0 15,-35 0-15,17 0 16,0 0-16,-17 0 15,17 0-15,-17 0 16,17 0 0,0 0-1,-17 0-15,35 0 16,-35 0 0,-1 0-16,1 0 15,-1 0 16,1 0-31,0 0 32</inkml:trace>
  <inkml:trace contextRef="#ctx0" brushRef="#br2" timeOffset="1.28547E6">10619 14093 0,'17'-17'31,"1"17"-31,0 0 31,17 0-31,-18-18 0,1 18 16,0 0-16,-1-17 15,36 17 1,-35 0-16,52 0 16,-17 0-16,0 0 15,18 0-15,-36 0 16,36 0-16,-18 0 16,0 0-16,17 0 15,-17 0-15,-18 0 16,36 0-16,-18 0 15,0 0-15,17 0 16,1 17-16,-36 1 16,18-18-16,0 0 15,-35 0-15,52 0 16,-17 17-16,0-17 16,0 18-16,-18-18 15,0 0-15,36 18 16,-36-18-16,0 0 15,36 17-15,-18 1 16,-18-18-16,18 0 16,0 18-16,18-18 15,-18 0-15,17 0 16,-35 0-16,18 0 16,36 17-1,-37-17-15,19 0 16,-53 0-16,35 0 15,-18 0-15,-18 0 16,36 0-16,-35 0 16,35 0-16,-35 0 15,34 0-15,-16 0 16,-19 0-16,54 0 16,-18 0-16,-18 0 15,0 0-15,1 0 16,-1 0-1,0 0-15,-17 0 16,35 0-16,-36 0 16,36 0-16,-35 0 15,35-17-15,-35-1 16,17 18-16,-18 0 16,19 0-16,-19 0 15,1 0 1,0 0-16,-1-18 31,1 18-15,0 0-16,-1-17 31,1 17-31,0 0 16,-1 0-1,1-18 1,-1 18-1,1 0 1,0 0 0,-1 0-16,1 0 15,0 0-15,-1 0 16,19 0-16,-19 0 16,1 0-1,-1 0 1,1 0-1,0-18 95</inkml:trace>
  <inkml:trace contextRef="#ctx0" brushRef="#br2" timeOffset="1.28746E6">10601 16669 0,'35'0'94,"1"0"-94,16 0 16,-16 0-16,34 0 15,1 0-15,17 0 16,-17 0-16,34 0 15,1 0-15,-18 0 16,-17 0-16,35 0 16,-36 0-16,1 0 15,17 0-15,-35 0 16,18 0-16,-18 0 16,17 0-1,-17 0-15,0 0 16,0 0-16,17 0 15,-34 0-15,34 17 16,-17-17-16,-18 0 16,36 0-16,-36 0 15,36 0-15,-54 18 16,36-18-16,0 18 16,18-18-16,-18 0 15,-18 0-15,36 0 16,34 35-16,-52-35 15,18 0-15,-1 0 16,19 18-16,-19-1 16,-17-17-16,18 0 15,-18 0-15,-18 36 16,0-36-16,-17 0 16,17 0-16,-17 0 15,17 0-15,-17 0 16,17 0-16,-17 0 15,17 0-15,-18 0 16,36 0-16,18 0 16,-18 0-16,17 0 15,-34 0 1,17 0-16,-36 0 16,36 0-16,-18 0 15,-17 0-15,0 0 16,-1 0-16,1 0 15,17 0 1,-17 0 0,0 0-1,17 0-15,-35 17 16,17-17-16,1 0 16,0 0-1</inkml:trace>
  <inkml:trace contextRef="#ctx0" brushRef="#br2" timeOffset="1.28902E6">10513 15822 0,'35'0'16,"-17"0"-1,-1-35 1,1 35-1,0 0-15,-1-18 16,36 18 0,0 0-1,-35 0-15,17 0 16,0 0-16,1 0 16,16 0-16,1 0 15,0 0-15,18 0 16,17 0-16,0 0 15,36 0-15,-1 0 16,1 0-16,-18 0 16,-18 18-16,35-1 15,-35 1-15,-17-18 16,-18 18-16,0-18 16,-18 0-16,0 0 15,18 0-15,0 0 16,0 0-16,-18 0 15,18 17 1,0-17-16,18 18 16,-18 0-16,17-18 15,18 17-15,-35-17 16,18 18-16,-1-18 16,36 0-16,-35 0 15,-1 0-15,-34 0 16,34 0-16,-17 0 15,18 0-15,-18 0 16,-1 0-16,-16 0 16,-1 0-16,18 0 15,-35 0-15,35 0 16,-36 0-16,36 0 16,-35 0-16,52 0 15,-34 0-15,16 0 16,19 0-16,-36 0 15,54 0-15,-54 0 16,35-18-16,-52 18 16,53-35-16,-36 35 15,18 0-15,-36 0 16,1 0-16,0 0 16,-1 0-1,1 0-15,0-18 16,-1 18-1,1 0-15,17 0 16,-17 0-16,-18-17 16,35 17-16,-17 0 15,-1 0 32</inkml:trace>
  <inkml:trace contextRef="#ctx0" brushRef="#br2" timeOffset="1.29117E6">10619 17251 0,'17'17'31,"36"-17"-31,-18 18 16,1-18-16,-1 0 16,18 0-16,17 18 15,-17-18-15,0 17 16,-17-17-16,16 18 16,19-18-16,0 0 15,-1 0-15,18 0 16,1 0-16,34 0 15,-17 0 1,0 0-16,-18 0 0,35 0 16,-70 0-1,-17 0-15,16 18 16,1-18-16,-17 0 16,-1 0-16,-17 0 15,17 0-15,18 0 16,-18 0-16,18 0 15,0 0-15,0 0 16,-18 17-16,18-17 16,-35 18-16,35-18 15,-1 0-15,1 0 16,18 0-16,-36 0 16,36 0-16,-1 0 15,19 0-15,-37 18 16,1-1-16,18-17 15,-1 0-15,-17 18 16,-17-18-16,-1 17 16,18-17-16,0 0 15,-36 0-15,1 0 16,0 0-16,-1 0 16,1 18-16,0-18 15,-1 0-15,1 0 16,17 0-16,0 0 15,18 0 1,0 0-16,-17 0 16,16 0-16,1 0 15,-17 0 1,-19 0 0,19 0-1,-19 0-15,1 0 16,17 0-16,-17 0 31,-1 0-31,1 0 31,0 0-15,-1 0-16,1 0 16,0 0-16,-1 0 15,19 0-15,-19 0 31,1 0-15,-1 0 15,1 0 1,0-18-17,-18 1 16,17 17 16,1 0-15,0 0 14,-1-18-14,1 18-1,0 0-15,-1 0 15,18-17-31</inkml:trace>
  <inkml:trace contextRef="#ctx0" brushRef="#br2" timeOffset="1.30145E6">1764 11377 0,'-18'0'93,"1"0"-77,-1 0 0,0 0 15,1 18-31,-19 35 15,19-18-15,-18 0 16,17 0-16,0 18 16,1-35-16,17 0 15,0 17-15,-18-17 16,18 17-16,0-17 16,0 17-1,0-18 1,0 1-1,18-18 1,17 18-16,-35-1 16,18-17-16,-1 0 15,1 18-15,-1-18 16,1 18 0,0-18-16,-1 0 15,1 0 16,35 0-15,-35-53 0,-18 17-1,17 1-15,1 18 16,-18-1-16,0 0 16,0 1-1,0-1-15,-18 18 110,1 0-95,-1 0 1,0 0-1,1 0 1,-1 0-16,18 18 16,-18-1-1,18 1 1,0 0 0</inkml:trace>
  <inkml:trace contextRef="#ctx0" brushRef="#br2" timeOffset="1.3022E6">2293 11465 0,'-35'71'78,"17"-36"-62,0 0-16,1 1 15,-1-1-15,18-17 16,-17-18-16,17 17 16,0 1 46,17 0-31,18-18 1,-17 0-17,35 0-15,-18 0 16,18 0-16,-17 0 16,16 0-16,-52-18 15,36 0-15,-1 1 16,-35-1-16,35 18 31</inkml:trace>
  <inkml:trace contextRef="#ctx0" brushRef="#br2" timeOffset="1.3027E6">2575 11518 0,'-17'0'15,"-1"18"1,18 17-16,-18 0 16,1 18-16,17 0 15,-18-17-15,18-19 16,-18 1-16,18-1 16,0 1-16,0 17 15,0-17 16,0 0 48</inkml:trace>
  <inkml:trace contextRef="#ctx0" brushRef="#br2" timeOffset="1.30316E6">2981 11465 0,'0'18'31,"-35"35"-31,-1 0 16,19 0-16,-18 53 16,17-71-16,0 18 15,1-18-15,17 18 16,0-18-16,-18-17 31,18-1 16,0 1-31,18-18 15</inkml:trace>
  <inkml:trace contextRef="#ctx0" brushRef="#br2" timeOffset="1.30425E6">3334 11606 0,'0'36'78,"0"-19"-78,0 19 16,0-1-16,17 0 15,1-17-15,0-1 16,-1 1-1,1 17 1,0-17 0,-1 0-1,-17 17 48,-17-35-48,-1 0 17,0 0-32,1 0 15,-1 0 1,0 0 0,1 0-1,-1 0 16,18-18 1,0-17-17,35-36-15,-17 71 16,35-52-16,-35 52 16,17-36-16,-18 19 15,1-1-15,0 18 16,-1-18 15,-17 1-15,36-19-1,-36 19 1,0-1 46,0 0-46,-18 1 0,0 17 15,1 0-31,-19 0 16,19 0-16,-18 0 15,17 0-15</inkml:trace>
  <inkml:trace contextRef="#ctx0" brushRef="#br2" timeOffset="1.3047E6">3933 11624 0,'36'0'15,"-19"-18"1,-17 1-16,36 17 16,-19 0-1,19-18 1,-19 18-1,19 0 1,-19 0 0</inkml:trace>
  <inkml:trace contextRef="#ctx0" brushRef="#br2" timeOffset="1.3051E6">3845 11783 0,'18'0'47,"0"0"-47,-1 0 15,18 0-15,-17 0 16,0 0-16,-1 0 16,1 0-16,17 0 15,-17 0 1,0 0 0,-1 0-1,1 0-15,17 0 16,-17-18-1</inkml:trace>
  <inkml:trace contextRef="#ctx0" brushRef="#br2" timeOffset="1.30619E6">4586 11395 0,'0'-18'62,"0"53"-46,0-17-16,0 35 15,18-18-15,-1-17 16,1 17-16,0 0 16,17 1-16,-17-19 15,-18 19-15,35-19 16,-18 19-16,1-36 15,-18 17 32,0 1-15,0-1-17,-18 1 16,1-18-15,-1 0 0,-17 0-16,17 0 15,1 0 1,-1 0 0,0 0-16,1 0 31,-1-18-31,18 1 15,0-1-15,0-17 16,0 0-16,0 17 16,0-35-16,18 35 15,-1 1-15,1-1 16,0 0 0,-1 1-16,19-1 15,-36 1-15,17 17 16,1-18-1,-1 18 1,-17-18 0,0 1-16,18-1 15,-18 0 17,0 1 93</inkml:trace>
  <inkml:trace contextRef="#ctx0" brushRef="#br2" timeOffset="1.30856E6">10901 11765 0,'-18'0'63,"18"18"-47,0 17-16,18 0 15,-1 18-15,19 0 16,-19-18-16,1 1 15,17-1-15,-35-17 16,18-1-16,0 36 16,-1-35-1,1-1-15,-1 1 16,-17 0 0,18-18-1,0 17 48</inkml:trace>
  <inkml:trace contextRef="#ctx0" brushRef="#br2" timeOffset="1.30919E6">11289 11800 0,'18'0'16,"17"18"-16,0 17 15,-17 18-15,35 35 16,-18-17-16,0 0 16,0-19-16,18 1 15,-53-35-15,18 17 16,0-17-16,-1 0 16,1-1-1</inkml:trace>
  <inkml:trace contextRef="#ctx0" brushRef="#br2" timeOffset="1.30985E6">11712 11836 0,'0'-18'62,"36"36"-62,16 52 16,-34-17-16,35 0 16,-18 18-16,1-36 15,-19 0-15,18 0 16,-17 1-16,0-19 15</inkml:trace>
  <inkml:trace contextRef="#ctx0" brushRef="#br2" timeOffset="1.31039E6">12188 11889 0,'36'53'62,"17"-1"-62,-53 1 16,53-17-16,-36-19 16,1 19-16,-1-19 15,1 1-15,-18-1 16</inkml:trace>
  <inkml:trace contextRef="#ctx0" brushRef="#br2" timeOffset="1.31107E6">12577 11800 0,'17'0'16,"1"18"-1,17 0-15,53 17 16,-52 0-16,-19 1 16,36 16-16,-35-16 15,35 34-15,-36-52 32,-17 0-1,0-1 78</inkml:trace>
  <inkml:trace contextRef="#ctx0" brushRef="#br2" timeOffset="1.31159E6">12894 11871 0,'18'0'15,"-1"0"-15,36 18 16,-35 17-16,17 18 16,-17-36-16,-1 1 15,1 35-15,0-35 16,-1-1-1</inkml:trace>
  <inkml:trace contextRef="#ctx0" brushRef="#br2" timeOffset="1.31211E6">13264 11889 0,'18'0'31,"0"0"-31,35 17 16,-36 54-16,19-54 16,-19 36-16,36 36 15,-18-37-15,-17-16 16,-18 17-16,35-36 15,-35 1-15,0 0 16,18-1-16</inkml:trace>
  <inkml:trace contextRef="#ctx0" brushRef="#br2" timeOffset="1.31829E6">14781 12259 0,'0'-18'110,"18"1"-95,-18-1 1,0 0-16,18-17 15,-18 18-15,17-19 16,1 36 0,-18-17-16,0-1 31,0 0-15,18 18 109,-18 53-110,0-17 1,0-19-16,0 36 15,0-35-15,0 17 16,0-17-16,0-1 16,0 19-16,0-19 31,0 1-15,0-1-1</inkml:trace>
  <inkml:trace contextRef="#ctx0" brushRef="#br2" timeOffset="1.31911E6">15117 12100 0,'-18'18'46,"18"0"-30,0 17-16,0 0 16,-18 0-16,18-17 15,0 0 1,0 17 0,-17-17 155,-1-18-171</inkml:trace>
  <inkml:trace contextRef="#ctx0" brushRef="#br2" timeOffset="1.31958E6">15081 12083 0,'18'0'15,"0"0"-15,-1 0 16,18 0-16,1 0 16,-1 17 15,-17-17-15,-1 0-16,1 0 15,0 0 1,-1 18 31</inkml:trace>
  <inkml:trace contextRef="#ctx0" brushRef="#br2" timeOffset="1.32038E6">15134 12206 0,'18'0'62,"17"0"-46,-17 0 0,17 18-1,-17-1 1,17-17-1,-17 0 1,17 0 15</inkml:trace>
  <inkml:trace contextRef="#ctx0" brushRef="#br2" timeOffset="1.32092E6">15469 12083 0,'0'0'0,"18"0"47,-18 17-32,0 19-15,0-1 16,0 0-16,0 0 16,0-17-16,0 35 15,0-35-15,0-1 16,0 1-16,0-1 47</inkml:trace>
  <inkml:trace contextRef="#ctx0" brushRef="#br2" timeOffset="1.32148E6">15522 12065 0,'18'-18'15,"0"1"1,-1 17 15,18 0-15,-17 0 0,17 0-16,-17 0 15,17 0 16,-35 17-31</inkml:trace>
  <inkml:trace contextRef="#ctx0" brushRef="#br2" timeOffset="1.32202E6">15469 12206 0,'18'18'31,"17"-18"1,-17 0-32,17 0 15,0 0 1,-17 0-1,0 0-15,-1 0 16,1 0 15,0 0 32</inkml:trace>
  <inkml:trace contextRef="#ctx0" brushRef="#br2" timeOffset="1.32256E6">15875 12012 0,'0'53'47,"0"-18"-31,0 1-16,0-1 15,0-18-15,0 1 16,0 17-16,0-17 31,0 0 79</inkml:trace>
  <inkml:trace contextRef="#ctx0" brushRef="#br2" timeOffset="1.32309E6">15910 12065 0,'18'0'47,"0"0"-47,-1 0 15,1 0 1,-1 0 0,1 0-1,0 0 1,-1 0-16,1 0 15</inkml:trace>
  <inkml:trace contextRef="#ctx0" brushRef="#br2" timeOffset="1.32362E6">15946 12188 0,'17'0'32,"18"0"-1,-17 36-16,17-36-15,-17 0 32</inkml:trace>
  <inkml:trace contextRef="#ctx0" brushRef="#br2" timeOffset="1.32441E6">15910 12100 0,'0'36'78,"0"16"-78,0-16 31,0-19-31,0 36 16,0-35-1,18-18-15,-18 18 16,0 17-16,0 0 31,0-17-15,0-1 31</inkml:trace>
  <inkml:trace contextRef="#ctx0" brushRef="#br2" timeOffset="1.32799E6">9313 12488 0,'0'-17'0,"18"-1"47,0 18-31,-1 0-16,1 0 15,0-18 1,-1 18-16,1 0 15,17 0 17,-17 0-17,-18 18 1,0 0-16,0 17 16,0-17-16,0 17 15,0-17 16,-18-1 1,-17 1-17,17-18 1,1 17 0,-1-17-1,0 0-15,1 0 16,-1 0-16,0 0 15,1 0 32,-1 18 78,18 0-125,0-1 16,18-17 0,-1 0-1,1 0-15,-18 18 16,35 0-1,-17-18-15,-18 17 16,18-17 15,-1 0-31,1 18 78</inkml:trace>
  <inkml:trace contextRef="#ctx0" brushRef="#br2" timeOffset="1.32881E6">9560 12506 0,'-17'0'0,"-1"0"47,18 35-47,0-17 16,0 17-16,0-17 16,0-1-16,0 1 15,0 0-15,0-1 31,0 1-31,0 0 16,18-18 31,-1 0-16,1 0-15,0 0-16,-1-53 15,-17 35 1,0-35 0,0 36-1,0-1-15,0 0 32,0 1-17,-17 17 32,17-18-47,-18 18 47</inkml:trace>
  <inkml:trace contextRef="#ctx0" brushRef="#br2" timeOffset="1.32951E6">9772 12541 0,'-18'18'62,"1"17"-46,-1-17-16,18 17 16,0 0-16,-18-35 15,18 36-15,0-19 16,0 1 46,18-18-30,0 0-17,-1-18-15,1 18 16,0-35-16,-18 17 15,0 1 1,0-1 0,0 0-16,0 1 15,0-18 1,0 17 0,0 0-1,0 1 1</inkml:trace>
  <inkml:trace contextRef="#ctx0" brushRef="#br2" timeOffset="1.33018E6">10072 12488 0,'-18'0'47,"18"18"-47,-17 17 15,-1 1 1,0-1-16,1-18 15,17 1 1,0 0-16,0-1 16,0 1 46,17-18 1,19 0-48,-19 0-15,1-18 16,-1 1-16,1-1 31,-18 0-15,0 1-1,0-1-15,-18 1 16,18-19 0,-17 19-1,17-1-15,-35 0 16,35 1 0</inkml:trace>
  <inkml:trace contextRef="#ctx0" brushRef="#br2" timeOffset="1.33193E6">14817 13159 0,'17'0'16,"1"0"-1,0 0 48,-18 35-32,0-17 0,0-1-15,-18 1 0,0-1-1,1 1 1,-1-18-1,18 18 110,0-1-109,18-17 31,17 0-31,-17 0-16,17 0 15,-18 18-15,1-18 16,0 0-16,-1 0 15,1 18 1,-18-1 15,0 1 16,0 0-16,-18-1-15,18 1 15,-17-18 1,-1 17-17,0-17-15,1 18 31,-1-18-15,1 0 15</inkml:trace>
  <inkml:trace contextRef="#ctx0" brushRef="#br2" timeOffset="1.33271E6">15152 13176 0,'0'36'125,"0"-1"-110,0-18-15,0 19 16,0-19-16,0 1 16,0 17-16,0-17 15,0 0 1,0-1-16</inkml:trace>
  <inkml:trace contextRef="#ctx0" brushRef="#br2" timeOffset="1.33316E6">15222 13194 0,'18'0'0,"0"0"31,-1 0-31,1 0 31,0 0-31,-1 0 31,1 0-15,-1 0-16,-17 35 125,0-17-125</inkml:trace>
  <inkml:trace contextRef="#ctx0" brushRef="#br2" timeOffset="1.33368E6">15222 13370 0,'18'0'62,"17"0"-62,-17 0 16,0 0-16,-1 0 16,1 0-1,-1 0-15,1 0 16,0 0-1,-1 0 32,1 0-31,17 0 0</inkml:trace>
  <inkml:trace contextRef="#ctx0" brushRef="#br2" timeOffset="1.33418E6">15663 13141 0,'0'35'47,"0"18"-47,-17-18 15,17 18-15,0 0 16,0-17-16,0-1 16,0-18-1,0 1 1,-18 0 62,0-18-62</inkml:trace>
  <inkml:trace contextRef="#ctx0" brushRef="#br2" timeOffset="1.33463E6">15628 13247 0,'18'0'16,"-1"0"15,1 0-15,0 0-16,-1 0 31,19 0-15,-19 0 93,-17 17-93</inkml:trace>
  <inkml:trace contextRef="#ctx0" brushRef="#br2" timeOffset="1.33509E6">15663 13370 0,'18'0'47,"0"0"-32,-1 18 1,1-18 0,17 0-16,0 0 15,-17 0 1,0 0-1,-1 0 1,1-18-16</inkml:trace>
  <inkml:trace contextRef="#ctx0" brushRef="#br2" timeOffset="1.33551E6">16016 13159 0,'0'35'46,"0"35"-46,0-17 16,0-17-16,0-1 16,0 18-16,0-36 31,0 1-15</inkml:trace>
  <inkml:trace contextRef="#ctx0" brushRef="#br2" timeOffset="1.33594E6">16034 13264 0,'35'0'31,"-17"0"-15,-1 0-1,1-17 17,0 17-32,-1 0 31,1 0-31,-1 0 15</inkml:trace>
  <inkml:trace contextRef="#ctx0" brushRef="#br2" timeOffset="1.33649E6">16051 13335 0,'18'18'63,"0"-18"-32,-1 0-15,1 0-1,0 0 1</inkml:trace>
  <inkml:trace contextRef="#ctx0" brushRef="#br2" timeOffset="1.34091E6">9313 13335 0,'18'0'15,"-18"18"142,0 17-157,0 0 15,-35 0 1,-1 1-16,1-1 0,18-35 15,-1 35 1,0-35-16,18 18 141,18-18-126,17 0 1,-17 0-16,-1 0 16,1 0-1,0 0-15,-1 0 16,1-18-1,17 1 1,-17 17 15,17-18-15,-17 18 109</inkml:trace>
  <inkml:trace contextRef="#ctx0" brushRef="#br2" timeOffset="1.34136E6">9507 13388 0,'0'18'63,"0"34"-47,0-16-1,0 17-15,0-36 16,0 36-16,-17-18 15,17-17 1</inkml:trace>
  <inkml:trace contextRef="#ctx0" brushRef="#br2" timeOffset="1.34216E6">9666 13494 0,'0'35'78,"0"-17"-78,18 17 31,-18-17 0,35-18-15,-17 0 46,-1 0-46,19 0 0,-36-18-1,0-17-15,0 17 47,0 0-16,0-17-15,-18 35 0,18-18-16,-18 18 15,-17-17-15,35-1 32,-35 18 30,17 0-62,18 18 31</inkml:trace>
  <inkml:trace contextRef="#ctx0" brushRef="#br2" timeOffset="1.34283E6">9913 13406 0,'0'35'63,"0"18"-63,0-18 15,0-17 1,0 17 15,18-35-15,-1 0 62,19 0-62,-19-18-1,-17 1 1,0-19-1,0 19 1,0-1 15,0 0-15,0 1 15</inkml:trace>
  <inkml:trace contextRef="#ctx0" brushRef="#br2" timeOffset="1.3436E6">10089 13388 0,'0'18'32,"-17"34"-17,17-16 1,0-19-16,0 1 15,0 0-15,0-1 16,0 1 0,0 0-1,0-1 17,17-17 30,1 0-46,0 0-1,-1 0-15,1 0 16,0-17 0,-18-19 15,0 1-31,0 17 15,0 1 1,0-1-16,0 0 16,0 1-16,0-1 15,0 1 1,-18 17 46</inkml:trace>
  <inkml:trace contextRef="#ctx0" brushRef="#br2" timeOffset="1.34477E6">14870 13882 0,'0'17'32,"17"1"-32,-17 0 15,0-1 1,18 36-16,-1-35 15,-17 17 1,18-17 0,-18-1 15,0 1-15,0 0-1,0-1 1,0 1-1,0 0 1,0-1 15,0 1 16,-18-18 0,1 0-47,-1 0 16,-17 0-1</inkml:trace>
  <inkml:trace contextRef="#ctx0" brushRef="#br2" timeOffset="1.34533E6">14922 13882 0,'18'0'0,"0"0"32,17 0-17,-17 0 1,17 0 15,-17 0 110</inkml:trace>
  <inkml:trace contextRef="#ctx0" brushRef="#br2" timeOffset="1.34577E6">15152 13970 0,'0'18'0,"0"17"16,0 18-16,0-18 15,0-17-15,0 35 16,0-18-16,0-17 16,0 17-1,0-17 1</inkml:trace>
  <inkml:trace contextRef="#ctx0" brushRef="#br2" timeOffset="1.34622E6">15222 14111 0,'18'0'16,"0"0"-16,-1 0 31,1 0 1,0 0-17,-1 0 16,1 0-31,-1 0 16,1 0-16,0 0 16,-1 0 31,-17 18-16,0-1-31,-17 1 15</inkml:trace>
  <inkml:trace contextRef="#ctx0" brushRef="#br2" timeOffset="1.3467E6">15205 14235 0,'35'0'63,"-17"0"-63,-1 0 31,1 0-31,0 0 63,17 0-16,-18 0-32,19 0 1</inkml:trace>
  <inkml:trace contextRef="#ctx0" brushRef="#br2" timeOffset="1.34715E6">15558 14058 0,'17'0'15,"-17"35"1,0 1 0,0 17-16,0-18 15,0 0-15,0 1 16,0-19-16,0 1 16,0 17-16</inkml:trace>
  <inkml:trace contextRef="#ctx0" brushRef="#br2" timeOffset="1.34759E6">15610 14111 0,'0'0'0,"18"0"31,0 0-15,-1 0 15,1 0 0</inkml:trace>
  <inkml:trace contextRef="#ctx0" brushRef="#br2" timeOffset="1.34806E6">15593 14182 0,'0'17'15,"17"-17"17,1 0-32,17 0 15,-17 0 1,0 0-16,-1 0 16,1 0-16,0 0 15,17 0-15,-18 0 31</inkml:trace>
  <inkml:trace contextRef="#ctx0" brushRef="#br2" timeOffset="1.34861E6">15981 14058 0,'0'35'16,"0"18"-1,0 0-15,0 0 16,0-35-1,0 0-15,0-1 16,0 1 0</inkml:trace>
  <inkml:trace contextRef="#ctx0" brushRef="#br2" timeOffset="1.34905E6">16016 14111 0,'18'0'31,"-1"0"-31,1 0 16,0 0-1,-1 0 1,1 0 15,0 0-31,-1 0 16,1 0-1,-1 0-15,19 0 16,-19 0 0,19 0-16,-19 0 15</inkml:trace>
  <inkml:trace contextRef="#ctx0" brushRef="#br2" timeOffset="1.34961E6">15981 14270 0,'35'0'0,"-17"0"15,-1 0-15,19 0 16,-1 0 0,-17 0-1,-1 0 16,1 0-15,-1 0 15,1 35 47,0-17-62</inkml:trace>
  <inkml:trace contextRef="#ctx0" brushRef="#br2" timeOffset="1.35416E6">9701 13952 0,'-17'0'31,"-1"0"0,0 0-15,1 0-16,-18 36 47,17-1-47,-17-17 16,-1 17-16,19 0 15,-1-17-15,0 17 16,1-17-1,-1 17-15,18-17 16,0-1 0,0 1-16,0 0 31,0-1 0,35 1-31,1-1 16,-19 1-1,1-18 1,0 0 0,-1 0-1,19 0 1,-19-18 0,-17 1-1,0-1 1,0 1-16,0-1 62,-17 18-30,-1 0-32,0 0 15,1 0 16,-1 0-31</inkml:trace>
  <inkml:trace contextRef="#ctx0" brushRef="#br2" timeOffset="1.35487E6">9913 14058 0,'-18'0'15,"-35"0"1,53 18-16,-17 17 16,-18 18-16,35-35 15,0-1 17,0 1-17,17 0 1,1-18-1,-1 0 1,1 0 15,0 0-15,-1 0-16,1 0 16,17 0-1,-35-18-15,0-17 16,18 17-16,0 0 15,-18 1-15,0-1 32,0 0-32,-18 18 78</inkml:trace>
  <inkml:trace contextRef="#ctx0" brushRef="#br2" timeOffset="1.35618E6">10019 14076 0,'0'-18'31,"18"18"0,-1 0 1,18 18 15,-17-18-16,0 0-31,17-18 15,0 1-15,-17-1 16,-18 0 15,0 1 16,0-1-31,-35 18 31,17 0 15,18 18-62,0-1 31,0 19-31,-18-1 16,18-18 0,0 1-16,0 0 15,0-1-15,-35 19 16,35-1 0,0-17-1,0-1 1,0 1-1,0 0 64,18-36-1,-1-17-63,1 17 1,-18-35-16,0 35 16,0 1-1,0-1 1,18 18 46,-18-18-30,0 1-1,0-1 0,0-17-31,0 17 16</inkml:trace>
  <inkml:trace contextRef="#ctx0" brushRef="#br2" timeOffset="1.35698E6">10266 14041 0,'0'17'31,"0"1"-31,0 17 16,0-17-16,0-1 15,0 1-15,0 0 16,0 17 31,17-35 109,-17-35-140,0 17-1,0 0 1,0 1-16,0-1 16,0 0-1,0 1 1,0-1 0</inkml:trace>
  <inkml:trace contextRef="#ctx0" brushRef="#br2" timeOffset="1.35839E6">14940 14693 0,'35'-17'16,"1"17"31,-19 0-31,1 0 93,-18 17-93,0 18-1,0 1 1,0-1-16,0-17 15,0-1-15,-18 19 16,18-19 109</inkml:trace>
  <inkml:trace contextRef="#ctx0" brushRef="#br2" timeOffset="1.3589E6">15064 14834 0,'0'0'15,"17"0"-15,1 0 31,0 0 1,-1 0-1</inkml:trace>
  <inkml:trace contextRef="#ctx0" brushRef="#br2" timeOffset="1.35968E6">15311 14711 0,'-18'0'32,"0"0"-17,-17 17 1,35 36 15,-18-35-31,18 17 16,0-17-1,0 0 1,0-1-16,0 1 109</inkml:trace>
  <inkml:trace contextRef="#ctx0" brushRef="#br2" timeOffset="1.36007E6">15240 14728 0,'18'0'0,"-1"0"16,1 0 0,0 0-1,-1 0 1,1 0-1,-1 0 1,1 0-16,0 0 16,-1 0-16,1 0 15,0 0-15,-1 0 16,1 0 0</inkml:trace>
  <inkml:trace contextRef="#ctx0" brushRef="#br2" timeOffset="1.36063E6">15293 14852 0,'18'0'16,"-1"0"-1,1 0 16,-1 0-31,19 0 16,-19 0 0,19 0-16,-1 0 31,-17 0-15,-1 0 15</inkml:trace>
  <inkml:trace contextRef="#ctx0" brushRef="#br2" timeOffset="1.36109E6">15699 14693 0,'0'35'15,"0"-17"1,0 17-16,0 1 16,0 17-16,-18-36 15,18 1-15,0 17 16,-18 0-16,18-17 15,0 0 17</inkml:trace>
  <inkml:trace contextRef="#ctx0" brushRef="#br2" timeOffset="1.36149E6">15699 14799 0,'0'0'16,"17"0"-16,1 0 31,0 0-16,-1 0 1,1 0 0,-1 0-16,1 0 15,0 0 48</inkml:trace>
  <inkml:trace contextRef="#ctx0" brushRef="#br2" timeOffset="1.36199E6">15646 14940 0,'17'18'47,"19"-18"-47,-1 0 0,-17 0 15,17 0 1,0 0-16,0 0 15,-17 0 1</inkml:trace>
  <inkml:trace contextRef="#ctx0" brushRef="#br2" timeOffset="1.36242E6">16034 14834 0,'0'36'31,"0"-1"-31,0-18 16,0 1-16,0 0 16,17 17-16,-17-17 15,0-1 1</inkml:trace>
  <inkml:trace contextRef="#ctx0" brushRef="#br2" timeOffset="1.36286E6">16087 14817 0,'17'0'47,"1"0"-32,0 0-15,34-18 16,-34 18-1,17 0 1,-17 0-16,35 0 16,-35 0-16,17 0 15,-17 0-15,17 0 16,-18 0-16,1 0 16</inkml:trace>
  <inkml:trace contextRef="#ctx0" brushRef="#br2" timeOffset="1.36362E6">16122 14940 0,'0'0'16,"35"0"-16,0 0 0,-35-18 16,18 18-16,17 0 15,-17 0 16,17 0-15,-17 0 47</inkml:trace>
  <inkml:trace contextRef="#ctx0" brushRef="#br2" timeOffset="1.36554E6">9349 14817 0,'-18'0'63,"18"17"-63,0 1 15,0 17-15,18 0 16,-1 1-16,19-19 15,-36 1 1,17-18-16,1 35 16,-1-17-16,1 0 15,0-1-15,-1 1 16,-17 0 0,0-1-1,18-17 1,-18 18 46,-18-18-30,1 0-17,-19 0 16,19 0-31,-1 0 0,1 0 16,-19-18-16,19 1 31,-1 17-15,18-36 0,-18 36-16,18-17 15,0-1-15,0 0 16,0 1 15,0-1-31,0 0 16,18 1-16,17 17 15,-35-18 1,18 0 0,0 1 15,-18-1-16,0 1 1,0-1 31,0 0-31</inkml:trace>
  <inkml:trace contextRef="#ctx0" brushRef="#br2" timeOffset="1.36629E6">9596 14852 0,'0'18'63,"0"17"-63,0 0 15,0-17 17,17-1-1,1-17 0,-1 0 32,1 0-63,-18-17 15,0-1 1,0 0-16,0 1 15,0-1-15,0 1 16,0-19 0,0 19-1,0-19 32,-18 36 0,1 0-16</inkml:trace>
  <inkml:trace contextRef="#ctx0" brushRef="#br2" timeOffset="1.36705E6">9984 14817 0,'-18'0'31,"18"17"-31,-18-17 16,1 36-16,17-19 15,0 1 17,0 17-17,17-35 63,1 0-62,0 0 0,-1 0-1,1 0-15,0 0 16,-1 0-1,-17-18 17,0 1-17,0-1-15,0 1 16,0-1-16,0 0 16,0 1-16,0-1 15,-17 18-15,17-18 16,-18 18-16,0 0 94</inkml:trace>
  <inkml:trace contextRef="#ctx0" brushRef="#br2" timeOffset="1.3677E6">10195 14764 0,'0'35'0,"0"0"16,0-17-16,0 17 16,0 0-16,0 1 15,0-19 1,0 1 0,0 0 46,18-18-31,0 0-15,17 0 0,-18 0-1,1 0-15,0-36 16,-18 19-1,0-1 1,0 0-16,0 1 16,0-18-16,0 17 15,0 0 1,0 1-16,-18-1 16,18 0-16,-18 18 15</inkml:trace>
  <inkml:trace contextRef="#ctx0" brushRef="#br2" timeOffset="1.37134E6">15293 15610 0,'-35'-17'109,"17"17"-31,0 0-62,1 0-16,-19 17 15,36 1 1,-35 0 0,18 17-1,17-17 16,0-1-15,0 1 15,0 0-15,0-1 0,17-17 15,1 0 16,17 0-47,-17 0 15,-1 0-15,-17-35 32,0 17-32,18 1 46,0-1 1,-1 0 0,1 18 16,0 0-48,-18 18 17,0 0-17,0-1 1,0 19-1,-18-19-15,18 1 32,-18-1-17,1 1 17,-1 0-17,-17-18 16,17 0-15,-17 0 15,17 0 32</inkml:trace>
  <inkml:trace contextRef="#ctx0" brushRef="#br2" timeOffset="1.37191E6">15540 15646 0,'18'0'47,"-18"17"-47,0 36 16,0-17-16,0-1 15,0 0-15,0-17 16,0-1 0,0 1-1</inkml:trace>
  <inkml:trace contextRef="#ctx0" brushRef="#br2" timeOffset="1.37239E6">15610 15699 0,'0'0'0,"18"-18"16,0 18-1,-1 0 1,19-18-1</inkml:trace>
  <inkml:trace contextRef="#ctx0" brushRef="#br2" timeOffset="1.37289E6">15575 15752 0,'0'17'16,"18"-17"0,-1 0-1,1 0 1,0 0-16,-1 0 15,19 0 1,-19 0 0,19 0-16</inkml:trace>
  <inkml:trace contextRef="#ctx0" brushRef="#br2" timeOffset="1.37333E6">15981 15646 0,'0'17'31,"0"19"-15,0-19-16,0 19 15,0-19-15,0 36 16,0-35-1</inkml:trace>
  <inkml:trace contextRef="#ctx0" brushRef="#br2" timeOffset="1.37374E6">16016 15663 0,'35'0'16,"-17"-17"-1,17-1 16</inkml:trace>
  <inkml:trace contextRef="#ctx0" brushRef="#br2" timeOffset="1.37428E6">16069 15752 0,'35'0'93,"-17"0"-93,0 0 16,-1 0-16,-17-18 16,18 18 31</inkml:trace>
  <inkml:trace contextRef="#ctx0" brushRef="#br2" timeOffset="1.37471E6">16475 15610 0,'0'18'0,"0"35"16,0-35 0,0 17-1,0 0-15,0-17 16,-18 17-1,18 0 1</inkml:trace>
  <inkml:trace contextRef="#ctx0" brushRef="#br2" timeOffset="1.37516E6">16528 15646 0,'17'-18'16,"1"18"0,0 0-1,17 0 1,-18 0 0,36 0-16,-17 0 15,17 0-15,0 0 16,-1 0-16,-34 0 15,0 0-15,-1 0 16</inkml:trace>
  <inkml:trace contextRef="#ctx0" brushRef="#br2" timeOffset="1.37574E6">16492 15769 0,'36'0'16,"-19"0"0,1 0-1,0 0 1,-1 0-16,1 0 15,-1 0-15,1 0 16,0 0-16</inkml:trace>
  <inkml:trace contextRef="#ctx0" brushRef="#br2" timeOffset="1.37716E6">9437 15787 0,'-18'0'62,"1"35"-62,-1 18 16,0-18-16,1 18 15,17-18-15,0-17 16,0 0 0,0-1 140</inkml:trace>
  <inkml:trace contextRef="#ctx0" brushRef="#br2" timeOffset="1.37789E6">9402 15822 0,'17'0'31,"1"0"-15,-1 0 0,1 0-16,-18 35 15,18-17 1,-18 0-16,0 17 15,0-17 1,35 17-16,-35-18 94,0 1-79,0 0 1,0-1 15</inkml:trace>
  <inkml:trace contextRef="#ctx0" brushRef="#br2" timeOffset="1.37842E6">9349 16016 0,'17'0'16,"1"0"0,0 0-16,-1 0 15,1 0-15,17 0 16,-17 0 0,-1 0-1,19 0 1</inkml:trace>
  <inkml:trace contextRef="#ctx0" brushRef="#br2" timeOffset="1.37935E6">9701 15893 0,'-17'0'0,"-1"0"31,18 17 1,-18 19-32,18-1 15,0 0 1,0-17-16,0-1 16,0 1-1,0 0 16,18-18 1,0 0-17,-1 0 32,1 0-16,-18-18 32,0 0-47,0 1-1,0-1 1,0 0 46,0 1-46,0-18 0,-35 17-1,35 0 1,-18 18-1,18-17 95,-18 17-95</inkml:trace>
  <inkml:trace contextRef="#ctx0" brushRef="#br2" timeOffset="1.38088E6">9895 15840 0,'-17'0'78,"17"17"-62,0 1-16,0 0 31,0-1-31,0 1 16,0 0-1,17-18 17,-17 17-17,18 1-15,0-18 47,-1 0-16,1 0 79,-18-35-95,0 17 1,-18 0 15,18 1 1,-17 17-1,-19-18-16,-17 18 1,-17 0-16,17 0 16,0 0-16</inkml:trace>
  <inkml:trace contextRef="#ctx0" brushRef="#br2" timeOffset="1.38164E6">10125 15822 0,'0'0'0,"-18"0"31,0 35-15,18-17 0,0 0-16,0-1 15,0 1-15,0 0 78,18-18-78,0 0 16,-1 0 62,1-18-62,0 0-1,-18-35 1,0 36 0,0-1-1,0 0 1,0 1-1,0-1-15,-18-17 32,0 0-17</inkml:trace>
  <inkml:trace contextRef="#ctx0" brushRef="#br2" timeOffset="1.38299E6">15346 16404 0</inkml:trace>
  <inkml:trace contextRef="#ctx0" brushRef="#br2" timeOffset="1.3833E6">15416 16404 0,'0'0'47,"18"0"0,17 0-31,1 0-16</inkml:trace>
  <inkml:trace contextRef="#ctx0" brushRef="#br2" timeOffset="1.38347E6">15752 16404 0,'0'0'63</inkml:trace>
  <inkml:trace contextRef="#ctx0" brushRef="#br2" timeOffset="1.40319E6">18997 12947 0,'0'0'0,"-18"0"16,-17 0-16,18 0 16,-1 0-1,0 18-15,1-18 16,-1 0-16,-17 17 15,35 1-15,-18-18 16,-17 0-16,-1 0 16,19 0-1,-36 0-15,35 0 16,-17 0 0,-18 0-1,35 0-15,-17 0 16,18 0-1,-19 0-15,19 0 16,-19 0 0,1 0-1,0 0 1,17 0-16,1 0 16,-19 18-16,1-18 15,17 0 1,-17 0-16,0 0 15,0 0-15,17 0 16,-17-18-16,17 18 16,-17 0-16,-1 0 15,-17 0-15,1 0 16,-1 0-16,17 0 16,-17 0-16,1 0 15,-1 0-15,17 0 16,-17 0-1,0 0-15,18 0 16,0 0-16,0 0 16,-1 0-16,19 0 15,-19 0-15,19 0 32,-1 0-32,1 0 15,-1 0 1,-17 18-16,17-18 15,-17 0-15,17 0 16,-35 35 0,36-35-16,-1 0 15,0 0-15,18 17 16,-17-17-16,-1 18 16,0-18-1,1 18-15,-1-18 31,0 17-15,1-17 0,-18 36-16,35-19 15,-18 1 1,-35 17-16,35-17 16,-17-1-1,35 1 1,-18 0-16,1 17 15,-1-17 1,18-1-16,-18 1 16,18 0-16,0-1 15,0 1-15,0-1 16,0 19 0,0-19-1,0 1-15,0 17 16,0 1-16,0-19 15,0 36 1,18-18 0,-18-17-16,18 0 15,-1 17-15,-17-17 16,0-1-16,36 1 16,-19 17-16,19 18 15,-19-18-15,19 18 16,-19-17-16,18-1 15,-17 0-15,17 0 16,1-17-16,-19 0 16,19-18-1,-19 53-15,18-53 16,1 17-16,-1-17 16,-17 18-16,17 0 15,0-1-15,36 1 16,-36-18-16,36 17 15,-36 1-15,35-18 16,-17 18-16,18-18 16,-1 17-16,-52-17 15,35 0-15,0 0 16,0 0-16,-36 0 16,36 0-16,0 0 15,18 0-15,-1 0 16,1 0-16,17 0 15,0 0-15,-35 0 16,18 0-16,17 0 16,-35 0-16,-18 0 15,18 0-15,0 0 16,-35 0-16,17 0 16,-17 0-16,-1 0 15,1 0 1,0 0-16,-1 0 15,1 0 1,-1 0-16,19 0 31,-1 0-31,0 0 16,36 0-16,-18 0 16,17 0-16,-17 0 15,0 0-15,0 0 16,18 0-16,-1 0 15,18 0-15,-17 0 16,70 0-16,-35 0 16,35 0-16,0 0 15,0 0-15,-17 0 16,-1 0-16,1 0 16,-36 0-16,-18 0 15,54 0-15,-36 0 16,53 0-16,0 0 15,0 0-15,0 0 16,36 0-16,-36 0 16,-35 0-16,53 0 15,-54 0-15,1 0 16,0 0-16,0 0 16,-18 0-1,18 0-15,-36 0 16,54 0-16,-53 0 15,17 0-15,0 0 16,0 0-16,-17 0 16,-1 0-16,18 0 15,-17 0-15,17 0 16,-35 0-16,0 0 16,18 0-16,-1 0 15,1 0-15,-1 0 16,18 0-16,18 0 15,-18 0-15,18 0 16,-18 0-16,1 0 16,-1 0-16,-35 0 15,35-17-15,-18-1 16,-17 0-16,0 1 16,53-36-16,-88 53 15,35 0-15,17-53 16,-70 35-16,36 1 15,-1-1-15,-35 0 16,17-17-16,-17 17 16,0 1-16,0-36 15,0 18 1,0 17-16,0-53 16,0 19-16,0-1 15,0 17-15,0 1 16,-17-18-16,17 35 15,-18 1-15,18-18 16,-17-1-16,-1 36 16,0-35-16,1 17 15,-1-17-15,-17 0 16,17 0-16,-17 17 16,17 0-16,-52-17 15,52 0-15,-17 17 16,-1-17-16,1 35 15,0-53-15,17 53 16,-17-18-16,0-17 16,-18 0-16,35 17 15,-17 0-15,-18 1 16,0-18-16,35 17 16,-35 18-16,18-18 15,-18-35-15,-35 36 16,35-19-16,18 19 15,-18-1 1,-18 18-16,54 0 16,-54-35-16,36 17 15,17 18 1,-35 0-16,-17-17 16,-18 17-16,17 0 15,-35-36-15,0 36 16,18-17-16,0-1 15,17 18-15,-34-18 16,16 18-16,-16 0 16,-19 0-16,36 0 15,-36 0-15,1 0 16,17 0-16,-17 0 16,-1 0-16,36 0 15,-35 0-15,34 0 16,1 0-16,0 0 15,17 0-15,-34 0 16,34 0-16,-35 0 16,18 0-16,17 0 15,1 36-15,-1-36 16,36 0-16,-53 17 16,17-17-1,-17 18-15,0 17 16,17-35-16,-17 0 15,-18 18-15,0-1 16,18-17-16,18 18 16,17-18-16,-35 18 15,35-18-15,0 17 16,17 1-16,1-18 16,-18 0-16,36 0 15,-19 18-15,-17-18 16,1 17-16,16-17 15,1 0-15,-18 18 16,-17-18-16,17 18 16,0-18-16,17 0 15,-52 17-15,35 1 16,-17-18-16,34 0 16,1 0-16,-18 0 15,18 0-15,17 0 16,1 18-16,-1-18 31</inkml:trace>
  <inkml:trace contextRef="#ctx0" brushRef="#br0" timeOffset="1.41144E6">10530 13458 0,'0'18'219,"18"-18"-188,17 0-31,-17 0 16,17 0-16,-17 0 15,35 0-15,-36 0 16,19 0 0,-19 0-16,1 0 0,0 0 15,-1 0 1,19 0 0,-19 0-1,1 0-15,-1 0 16,1 0-1,0 0 1,-1 0 0,19 0-16,-1 0 15,-17 0-15,17 0 16,-18 0-16,19 0 31,-19 0-15,19 0-1,-1 0 1,0 0-16,1 0 16,-1 18-16,0-18 15,0 0-15,1 0 16,-1 0-16,18 0 16,-18 0-16,-17 0 15,17 0-15,-17 0 16,-1 0-16,1 0 15,0 0 1,-1 0 0,1 0-16,0 0 15,17 0 1,0 0-16,0 0 16,-17 0-1,35 0-15,-35 0 16,-1 0-16,18 0 15,1 0-15,-1 0 16,18 0-16,-18 0 16,0 0-16,18 0 15,-17 0-15,-19 0 16,36 0-16,-18 0 16,1 0-16,-19 0 15,19 0-15,17 0 16,-18 0-16,18 0 15,0 0-15,0 0 16,-18 0-16,18 0 16,-36 0-16,19 0 15,-19 0-15,19 0 16,-19 0-16,19 35 31,-1-35-31,0 0 16,-17 0-16,17 0 15,-17 0-15,35 0 16,0 0-16,-36 0 16,36 0-16,0 0 15,-35 0-15,17 0 16,0 0-16,0 0 16,-17 18-16,0-18 15,17 0-15,0 0 16,1 0-16,-1 17 15,-18-17-15,1 0 16,17 0-16,-17 0 16,0 0-1,-1 0-15,1 0 16,17 18-16,1-18 16,-19 0-1,1 18-15,17-18 16,0 0-16,1 0 15,-19 0-15,19 0 16,-1 0-16,0 0 16,-17 17-1,17-17-15,-17 0 16,17 0-16,-17 0 16,-1 0-16,1 0 15,0 0 1,17 0-1,-18 0-15,1 0 16,0 0-16,-1 0 16,19 0-16,-19 0 15,1 0-15,0 0 16,-1 0-16,1 0 16,-1 0-1</inkml:trace>
  <inkml:trace contextRef="#ctx0" brushRef="#br0" timeOffset="1.41273E6">10830 13282 0,'18'0'63,"0"0"-63,-1 0 15,1 0 1,-1 0-1,1 0 1,17 35-16,-17-35 31,0 18-15,-1-18 93,1 18-93</inkml:trace>
  <inkml:trace contextRef="#ctx0" brushRef="#br0" timeOffset="1.41361E6">11324 13317 0,'18'0'32,"17"0"-17,-17 0-15,17 0 16,-17 0 0,-1 0-16,1 0 15,0 0 1,-1 18-1,-17 0 1,18-18-16,-1 35 16,1-35 31</inkml:trace>
  <inkml:trace contextRef="#ctx0" brushRef="#br0" timeOffset="1.41411E6">11748 13388 0,'17'0'15,"1"0"1,-1 0-16,19 0 16,-19 0-16,1 0 15,0 0-15,-1 0 16,19 18-16,-19-18 15,1 0-15,-1 35 16,1-35 0,0 0-16,-18 17 15,17-17 17,1 0 14</inkml:trace>
  <inkml:trace contextRef="#ctx0" brushRef="#br0" timeOffset="1.41481E6">12171 13353 0,'17'0'16,"19"0"-1,-1 0 1,-17 0-16,-1 0 16,1 0-16,17 0 15,0 17-15,18 19 16,-35-36-16,0 0 16,-1 17-16,1-17 15,0 0 1</inkml:trace>
  <inkml:trace contextRef="#ctx0" brushRef="#br0" timeOffset="1.41554E6">12665 13370 0,'17'0'0,"1"0"16,17 0-16,1 0 15,-1 0 1,18 0-16,-36 18 16,19 17-16,-19-17 15,19-18-15,-36 17 16,17-17-16,-17 18 16,18 0 46</inkml:trace>
  <inkml:trace contextRef="#ctx0" brushRef="#br0" timeOffset="1.4161E6">13141 13388 0,'35'0'47,"-17"0"-47,0 0 15,-1 0-15,1 0 16,-1 0-16,19 0 16,-1 18-16,36-1 15,-54-17-15,18 18 16</inkml:trace>
  <inkml:trace contextRef="#ctx0" brushRef="#br0" timeOffset="1.4166E6">13564 13406 0,'18'0'16,"0"0"-16,-1 0 15,1 0-15,17 0 16,-17 0-16,17 17 16,-35 1-16,18-18 15,-1 0 1,1 17-16,0 1 0,17-18 15,-17 0 1,-1 0-16,1 18 16</inkml:trace>
  <inkml:trace contextRef="#ctx0" brushRef="#br0" timeOffset="1.41717E6">14005 13423 0,'18'-17'16,"0"17"31,-1 0-32,1 0-15,17 17 16,-35 1-16,18-18 16,-18 17-16,17 1 15,1 0 1,0-18 0,-18 17 30,17-17-30,-17 18-16,18 0 31,-18-1-15,0 1-16,18 17 16</inkml:trace>
  <inkml:trace contextRef="#ctx0" brushRef="#br0" timeOffset="1.42932E6">26458 12647 0,'0'18'141,"18"52"-141,-18-17 16,0 18-16,0-36 15,18 36 1,-18-18-16,17-1 0,-17 1 16,0-17-16,0 34 15,0-35 1,36 1-16,-36-1 15,0 18-15,0-18 16,0 18-16,0 18 16,0-18-16,0 17 15,0 1-15,0 17 16,0-18-16,0 1 16,0 17-16,0-17 15,0-1-15,0-17 16,0 0-16,0 0 15,0 18-15,0-18 16,0 17-16,0 1 16,0-1-16,0 1 15,0-18-15,0 17 16,0 1-16,0-18 16,0 17-16,0 1 15,0-1-15,0-34 16,0 17-16,0 17 15,0-17-15,0-18 16,-18 18-16,18 0 16,0-35-16,0 35 15,0-18 1,0 0-16,0 1 16,0-19-1,0 18-15,0-17 16,0 17-1,0-17 79</inkml:trace>
  <inkml:trace contextRef="#ctx0" brushRef="#br0" timeOffset="1.4315E6">26476 12647 0,'18'0'78,"-1"0"-62,36 0-16,-18 0 15,-17 0-15,35 0 16,-35 0-16,-1 0 15,19 0-15,-1 0 16,-18 0-16,19 0 16,-1 0-16,18 0 15,-35 0-15,35 0 16,-18 0-16,-18 0 16,36 0-16,-35 0 15,35 0-15,0 0 16,-36 0-1,19 0-15,-1 0 16,0 0-16,-17 0 16,35 0-16,0 0 15,17 0-15,-17 0 16,-18 0-16,18 0 16,18 0-16,-18 0 15,-18 0-15,18 0 16,-18 0-1,36 0-15,-53 0 0,17 0 16,18 0 0,-18 0-16,18 0 15,0 0-15,-35 0 16,34 0-16,-16 0 16,-1 0-16,-17 0 15,-1 0-15,19 0 16,-1 0 62,-18 0-47,1 0-15,0 0 234,-18 71-235,0-1-15,0-17 16,0 18-16,0-36 16,0 36-16,0-19 15,0 19-15,0-18 16,0 0-16,0 17 16,0 1-16,0-1 15,0 36-15,0-18 16,0 18-1,0 0-15,0-35 0,0 17 16,0-18-16,0-34 16,0 17-1,0 0-15,0 17 16,0-17-16,0-18 16,0 18-16,0 18 15,0 17-15,0 0 16,0 18-16,0 0 15,0-18-15,0-17 16,0-1-16,0 1 16,0-18-16,0-18 15,0 18-15,0-18 16,0 0-16,0 18 16,0-35-16,0 35 15,0 0-15,0-18 16,17 0-16,-17 18 15,0 0-15,0-35 16,18 35-16,0-18 16,-1 0-16,-17-17 15,0 0-15,0-1 16,0 1 78</inkml:trace>
  <inkml:trace contextRef="#ctx0" brushRef="#br0" timeOffset="1.43292E6">26564 16016 0,'18'0'31,"35"0"-31,-36 0 16,1 0-16,0 0 16,35 0-16,-18 0 15,0 0-15,-17 0 16,35 0-16,0 0 16,-18 0-16,18 0 15,-53-18-15,35 18 16,-17 0-16,17-17 15,-17 17-15,-1 0 16,1 0-16,17 0 16,0 0-16,-17 0 15,17 0-15,18 0 16,-17 0-16,-1 0 16,0 0-16,0 0 15,-17 0-15,17 0 16,1 0-16,-19 0 15,1 0 1,-1 0-16,19 0 16,-19 0-16,19 0 15,17 0-15,-18 0 16,35 0-16,-17 0 16,18 0-16,-18 0 15,-36 0-15,36 0 16,0 0-16,-35 0 15,17 0-15,-17 0 16,0 0-16,-1 0 16,1 0-16,-1 0 15,19 0-15,-19 0 16,1 0 0,0 0-16,-1 0 15,1 0 1,0 0-16,-1 0 31,18 0-15,-17 0-1,0 0 1,-1 0 0</inkml:trace>
  <inkml:trace contextRef="#ctx0" brushRef="#br0" timeOffset="1.43443E6">25929 13035 0,'0'-17'47,"18"17"-32,-1 0 1,19 0-16,-1 0 31,0 0-31,1 0 16,-19 0-16,1 0 16,17 0-16,-17 0 15,-1 0-15,1 0 16,35 0-16,-35 0 15,17 0 1,-18 0-16,19 0 16,-19 0-1,19 0 1,-19 0 0,19 0-1</inkml:trace>
  <inkml:trace contextRef="#ctx0" brushRef="#br0" timeOffset="1.4351E6">25753 13476 0,'53'18'16,"-36"-18"-1,36 0-15,-17 0 16,16 17-16,-34-17 15,17 18-15,1-18 16,17 0-16,-18 0 16,-18 0-16,1 0 15,17 0-15,1 0 16,-1 0-16,18 0 16,-18 0-1,-17 0-15,-1 0 16,1 0-1,0 0-15,-1 0 32,1 0-17</inkml:trace>
  <inkml:trace contextRef="#ctx0" brushRef="#br0" timeOffset="1.43572E6">25753 14058 0,'17'0'16,"19"0"-16,-19 0 15,36 0 1,0 0-16,0 0 16,-35 0-16,35 0 15,-18 0-15,0 0 16,18 0-16,-18 18 16,1-18-1,-19 0-15,1 0 16,0 0-16,-1 0 15,18 0-15,-17 0 32,0 0-1</inkml:trace>
  <inkml:trace contextRef="#ctx0" brushRef="#br0" timeOffset="1.43651E6">25929 12400 0,'-17'35'47,"-19"18"-31,19 0-16,17-17 15,0-1-15,0-18 16,-18 19-16,0 34 16,18-52-1,0 0 1,0-1 78</inkml:trace>
  <inkml:trace contextRef="#ctx0" brushRef="#br0" timeOffset="1.43709E6">26000 12471 0,'17'0'47,"-17"53"-16,0 0-31,0-18 16,0 0-16,18 0 15,-18 1 1,18-19-1,-18 1-15,0 0 16,0 17 0</inkml:trace>
  <inkml:trace contextRef="#ctx0" brushRef="#br0" timeOffset="1.43758E6">25859 12577 0,'17'0'0,"19"0"15,-19 0 1,18 0-16,-17 0 16,0 0-16,-1 17 15,1-17 1,0 0-1,-1 0 1,1 0 0,-18 18-1</inkml:trace>
  <inkml:trace contextRef="#ctx0" brushRef="#br0" timeOffset="1.43814E6">26211 12647 0,'0'18'47,"0"17"-47,0-17 16,0 17-16,0 0 15,0-17 1,0-1-16,0 1 16,0 0-16</inkml:trace>
  <inkml:trace contextRef="#ctx0" brushRef="#br0" timeOffset="1.43931E6">26317 12682 0,'18'0'62,"-1"0"-46,-17 18 31,0 0-47,0-1 15,0 1 1,0 0-1,0-1-15,0 1 16,-17-1 15,17 1 157,17-18-157,1 0-31,0 0 16,-1 0-16,1 0 15,0 0 1,-1 18-16,-17-1 31,0 1 16,0 0-16,0-1-15,0 1 15,-17 0 0,-1-18 32,0 0-47</inkml:trace>
  <inkml:trace contextRef="#ctx0" brushRef="#br0" timeOffset="1.44009E6">25647 13018 0,'0'52'0,"0"1"16,0-35-16,0 17 16,0 1-16,0 16 15,0 1-15,0-35 16,0 17-16,0-17 15,0 35 1,0-36 62</inkml:trace>
  <inkml:trace contextRef="#ctx0" brushRef="#br0" timeOffset="1.44105E6">25735 13123 0,'0'-17'47,"18"17"-32,-1 17-15,-17 19 16,18-19-16,-18 19 15,0-19-15,35 1 16,-35 17-16,18-35 16,-18 18-16,0 17 15,0-17 17,18-18-17,-18 17 16,0 1 1,0 0-1</inkml:trace>
  <inkml:trace contextRef="#ctx0" brushRef="#br0" timeOffset="1.44155E6">25629 13317 0,'36'0'16,"-19"0"0,1 0-16,0 0 15,-1 0-15,1 0 16,-1 0-16,1 0 16,0 0-16,-1 0 15,1 0 1,0 0 15,-1 0 0</inkml:trace>
  <inkml:trace contextRef="#ctx0" brushRef="#br0" timeOffset="1.44203E6">26000 13264 0,'0'53'47,"0"-35"-31,0 17-16,0-17 16,0 0-1,0-1-15</inkml:trace>
  <inkml:trace contextRef="#ctx0" brushRef="#br0" timeOffset="1.44268E6">26123 13247 0,'0'17'62,"0"19"-46,0-1-16,0-17 62,18-1-15,17-17 0,-17 0 0,-1 0 0</inkml:trace>
  <inkml:trace contextRef="#ctx0" brushRef="#br0" timeOffset="1.44314E6">26211 13264 0,'0'53'62,"0"-35"-62,0 17 16,0-17-16,0 0 16,0-1-16,0 1 15</inkml:trace>
  <inkml:trace contextRef="#ctx0" brushRef="#br0" timeOffset="1.44401E6">25964 13758 0,'0'18'78,"0"17"-78,-35 1 15,18-1 1,17-18 0,0 19 31</inkml:trace>
  <inkml:trace contextRef="#ctx0" brushRef="#br0" timeOffset="1.44455E6">25947 13864 0,'17'0'15,"1"0"-15,0 0 31,-1 0-31,1 0 32,0 0-32,-18 18 15,0-1-15,0 1 16,0 0-16,17-1 16,1 1-1</inkml:trace>
  <inkml:trace contextRef="#ctx0" brushRef="#br0" timeOffset="1.44503E6">25929 13935 0,'35'0'47,"-17"0"-31,0 0 15,-1 0-15,1 0-1</inkml:trace>
  <inkml:trace contextRef="#ctx0" brushRef="#br0" timeOffset="1.44552E6">26141 13776 0,'0'35'47,"0"-17"-47,0 0 15,0 17-15,0 0 16,0-17-16,17-1 16,-17 1 15</inkml:trace>
  <inkml:trace contextRef="#ctx0" brushRef="#br0" timeOffset="1.44609E6">26370 13811 0,'18'0'31,"-1"0"0,-17 18-15,18 17 0,-18-17-1,0-1 79,-18 1-63,1 0 1,-1-18-1,-17 0-31</inkml:trace>
  <inkml:trace contextRef="#ctx0" brushRef="#br0" timeOffset="1.44658E6">26335 13758 0,'17'0'16,"-17"-17"0,18 17-1,0 0 1,-1 0 0,1-18-1,17 0 32,-17 18 47</inkml:trace>
  <inkml:trace contextRef="#ctx0" brushRef="#br0" timeOffset="1.45561E6">28610 12947 0,'36'0'141,"-1"0"-141,0-35 16,-17 35-1,17 0-15,-17 0 16,17 0-16,-17 0 15,17 0 1,-18 0 0,19 0-1,-19 0 17,1-18-32,0 18 15,-1 0 16,19 0 1</inkml:trace>
  <inkml:trace contextRef="#ctx0" brushRef="#br0" timeOffset="1.45645E6">28628 13194 0,'0'18'47,"18"-1"-32,-1-17-15,1 0 16,17 0-16,-17 18 15,35-18-15,-18 0 16,0 0-16,18 0 16,-18 0-1,-17 0-15,0 0 16,-1 0 0,1 0-16,0 0 31,17 0-16</inkml:trace>
  <inkml:trace contextRef="#ctx0" brushRef="#br0" timeOffset="1.45723E6">28663 13635 0,'0'17'63,"35"1"-63,1-18 15,-19 0-15,19 0 16,-1 0-16,-17 18 16,-1-18-16,18 0 15,-17 0 1,17 0-1,-17 0 1,0 0 31</inkml:trace>
  <inkml:trace contextRef="#ctx0" brushRef="#br0" timeOffset="1.45801E6">28575 14058 0,'0'18'31,"18"-1"-15,17 1 0,-17-18-1,-1 0 1,18 35-16,18-35 31,-17 0-15,-19 0-1,19 0 1,-19 0-16,1 0 16,-1 0-1,1 0 1,-18 18 0</inkml:trace>
  <inkml:trace contextRef="#ctx0" brushRef="#br0" timeOffset="1.45875E6">28593 14517 0,'-18'0'62,"18"17"-31,18 1-31,-1 0 16,1-18-16,17 0 16,0 0-16,-17 0 15,0 0-15,17 0 16,-17 0-16,-1 0 15,1 0 1,0 0-16,-1 0 31,1 0 16</inkml:trace>
  <inkml:trace contextRef="#ctx0" brushRef="#br0" timeOffset="1.45938E6">28646 14887 0,'0'18'47,"0"-1"-31,0 1-1,17-18-15,18 0 16,1 0-16,17 0 15,-36 0-15,19 0 16,-19 0-16,18 0 16,1 0-16,-1 0 15,-17 0 1</inkml:trace>
  <inkml:trace contextRef="#ctx0" brushRef="#br0" timeOffset="1.46007E6">28593 15258 0,'0'17'78,"35"-17"-62,-17 0-1,17 18-15,0-18 16,0 0-16,-17 0 16,17 0-16,-17 0 15,0 0 1,-1 0-16,1 0 15</inkml:trace>
  <inkml:trace contextRef="#ctx0" brushRef="#br0" timeOffset="1.46084E6">28716 15558 0,'0'17'93,"18"-17"-77,17 0-16,0 0 16,-17 0-1,0 0-15,-1 0 16,1 0-16,17 18 16,-17-18 15,-1 0 0,1 0 16,0 0 0</inkml:trace>
  <inkml:trace contextRef="#ctx0" brushRef="#br0" timeOffset="1.46532E6">20532 15610 0,'-18'0'16,"0"0"-1,-17 0 17,35 18-32,-18-18 15,18 18-15,-17 17 16,17 0-16,-18-35 16,18 36-1,-17-1-15,17-18 31,0 1-15,0 0 0,0-1 15,0 1-15,17 0-16,1-18 15,-1 0 1,-17 17-1,18-17 17,0 0-32,-1 0 15,19 0 1,-19 0-16,1-17 16,0-19-16,-1 19 15,1-1-15,-18 0 16,0 1-16,0-1 15,0 1 64,0-1-33,0 0 1,-18 18-15,1 0-17</inkml:trace>
  <inkml:trace contextRef="#ctx0" brushRef="#br0" timeOffset="1.46629E6">20884 15663 0,'0'18'94,"0"17"-94,0-17 15,0 0-15,0 17 16,0-18 0,18 19-1,0-36 16,-1 0-15,1 0 0,17 0-1,18 0-15,-35-18 16,35 0-16,-36-17 16,1 35-16,-18-17 15,0-1-15,0 0 16,0 1-1,0-1-15,0 0 16,0 1 0,0-1-1,0-17 1,-18 35 31,1 0-32,-1 0 17,0 0-32,1 0 15,-18 0 1,17 0-16,0 0 16,1 0-16,-1 0 15,0 0 1,-17 17-16,35 1 47,0 0-32,0-1 1</inkml:trace>
  <inkml:trace contextRef="#ctx0" brushRef="#br0" timeOffset="1.46717E6">21519 15628 0,'-35'0'47,"18"0"-31,-1 18-1,-17-1-15,35 1 16,0 0-16,0 17 16,0-17-1,0-1-15,0 1 16,0-1 0,17 1 15,1-18-16,0 0 1,17 0 15,-18 0-15,19 0-16,-19 0 16,1 0-16,17-35 15,1 35-15,-1-35 16,-35 17-1,0-17 17,0 17-17,0 0-15,0 1 16,0-1 0,-35 18 77,17 0-77,-17 0-16,-18 0 16</inkml:trace>
  <inkml:trace contextRef="#ctx0" brushRef="#br0" timeOffset="1.46811E6">20443 16616 0,'18'0'63,"0"0"-48,-1 17 1,1-17 0,17 18-16,1-18 31,-19 18-31,1-1 15,0-17 1,17 0 0,0-17-1,-17-1-15,-1-17 16,1 0-16,0 35 16,-18-18-1,0 0-15,0-17 16,17 17-16,-17-17 15,0 17 17,-17 18-17,-19-17 1,19 17 0,-36-18-1,35 18-15,-35 0 0,36 0 16,-19 0-16,1 0 15,0 0 1,17 0 0,0 0-16,-17 18 15,35-1 1,0 1-16,0 17 16,0-17-16,0 17 15,0 1-15,0-19 16,0 1-16,0-1 15,0 36-15</inkml:trace>
  <inkml:trace contextRef="#ctx0" brushRef="#br0" timeOffset="1.46892E6">21026 16457 0,'0'18'32,"0"17"-17,0-17-15,0 17 16,0 0 0,17-35-16,1 35 15,17-17 1,0-18 15,-17 0-15,35 0-16,-35 0 15,17 0-15,0-18 16,0-17-16,-17 18 16,-18-1-1,0-17 1,0 17-16,0 0 15,-18 1 1,18-1-16,-17 0 16,-19 1-1,36-1-15,-35 1 16,18 17 0,-19 0-16,1-53 15,17 53-15,-17 0 16,0 0-16,17 0 15,1 0 1,-1 0 0</inkml:trace>
  <inkml:trace contextRef="#ctx0" brushRef="#br0" timeOffset="1.46968E6">21661 16369 0,'0'70'93,"0"19"-77,0-19-16,0-52 16,0 17-16,0-17 15,0-1 1,0 1 109,-18 35-109,0-53-16</inkml:trace>
  <inkml:trace contextRef="#ctx0" brushRef="#br0" timeOffset="1.47054E6">20532 17074 0,'-18'18'63,"18"17"-63,0-17 16,0 17-16,0 1 15,0-1-15,0 18 16,0-36-1,18 1 1,-1 0 0,1-18-1,0 17-15,17-17 32,-17 0-32,-1 0 31,-17-17-16,0-1 1,0 0-16,0 1 16,0-19-16,0 19 15,0-1 1,-17 1-16,-1-1 16,0 0-1,1 18 1,-1-17-16,18-1 15,-18 18 1,1 0 31</inkml:trace>
  <inkml:trace contextRef="#ctx0" brushRef="#br0" timeOffset="1.47118E6">21325 17145 0,'-17'0'31,"-1"18"-15,18 17-16,0 18 15,0-18-15,-18 0 16,18-17-16,0 0 16,0-1-16,0 1 15,0 0 63,0-1-46</inkml:trace>
  <inkml:trace contextRef="#ctx0" brushRef="#br0" timeOffset="1.47197E6">21731 17110 0,'-35'53'47,"35"-18"-47,0 0 16,0 0-16,0-17 15,0 0-15,0 17 16,0-17-1,17-18-15,19 17 32,-36 1-17,17-18 1,1 0 0,0 0-16,-1 0 31,1 0-31,0 0 15,-1-18-15,1-35 16,-18 36-16,18-1 16,-18 0-16,0 1 15,0-1 1,0-17 31,0 17-47,-18 18 15,18-17-15,-35-19 16,17 19 0,0 17-1,1-18 1,-1 18 31,-17 0-32</inkml:trace>
  <inkml:trace contextRef="#ctx0" brushRef="#br0" timeOffset="1.47315E6">20602 17974 0,'0'18'93</inkml:trace>
  <inkml:trace contextRef="#ctx0" brushRef="#br0" timeOffset="1.4734E6">21202 17992 0,'-88'0'16,"176"0"-16,-70 0 15,-1 0 32</inkml:trace>
  <inkml:trace contextRef="#ctx0" brushRef="#br0" timeOffset="1.47359E6">21361 17992 0,'35'0'31,"-70"0"-31,105 0 16,-34 17-16,16-17 15,1 36-15,18-36 16,-1 0-16,-17 0 15</inkml:trace>
  <inkml:trace contextRef="#ctx0" brushRef="#br0" timeOffset="1.47377E6">21908 18045 0</inkml:trace>
  <inkml:trace contextRef="#ctx0" brushRef="#br0" timeOffset="1.47452E6">20743 18380 0,'-17'17'78,"17"19"-63,0-19-15,0 19 16,0-19-16,0 18 16,0 1-16,0-19 15,0 1 1,0 0 15</inkml:trace>
  <inkml:trace contextRef="#ctx0" brushRef="#br0" timeOffset="1.47525E6">21290 18380 0,'0'17'78,"0"19"-78,0-1 16,0-17-16,0-1 15,0 1-15,0 17 16,0-17-16,0-1 15,0 1 79,0 0-47</inkml:trace>
  <inkml:trace contextRef="#ctx0" brushRef="#br0" timeOffset="1.47607E6">21749 18380 0,'0'17'93,"0"1"-93,0 0 16,0 17-16,0-17 16,0-1-1,0 1 1,0-1 31,0 1-32,0 0 1,0-1 125,-18-17-94,0 18-32,18 0-15</inkml:trace>
  <inkml:trace contextRef="#ctx0" brushRef="#br0" timeOffset="1.48208E6">21308 15258 0,'-18'0'16,"0"0"0,1 0-1,-18 0 1,17 0 0,0 0 15,-17 17-16,17-17 1,-17 18 0,-18 0 15,36-18-15,-1 17-16,0-17 15,1 0-15,-1 0 16,0 18-1,1-18-15,-19 0 0,19 0 16,-1 0-16,-17 0 16,0 0-16,-1 35 15,-17-17 1,36-18 0,-18 0-16,-1 17 15,1 19 1,17-36-1,-35 17 1,36-17 0,-19 18 15,19 0-15,-1-18-1,-17 0 1,35 17-16,-18-17 15,1 0-15,-1 0 16,-17 18-16,35 0 16,-18-18-16,0 17 15,1-17 1,-1 35 0,1-35-1,17 18-15,-18-18 16,18 18-16,0 17 15,0-17 17,0-1-17,0 19 1,0-19 0,0 1-1,35-1 16,-35 1-31,35 0 32,-17 17-17,0-35 17,-18 18-32,17-18 15,19 35 1,-19-35-1,-17 18 1,18-18 0,17 0-1,-17 0 1,17 0 0,-17 17-16,17 1 15,-17-18 1,35 17-1,-18-17 1,-17 0-16,-1 0 16,1 0-16,-1 0 15,1 0 1,0 0 0,-1 0-16,1 0 15,0 0 1,-1 0-1,1 0-15,17 0 16,-17 0 0,-1 0-16,1 0 31,0 0-31,-1 0 16,1 0-1,0 0-15,-1 0 16,1 0-1,17 0 1,-17 0-16,-1 0 16,1 0-16,0 0 15,-1 0-15,1 0 16,17 0-16,-17 0 16,0 0-16,17 0 15,0 0-15,0 0 16,-17 0-1,17 0 1,-17 0 0,17 0 15,-17 0-15,17 0-1,-17 0 1,17 0-16,-17 0 15,17 0 1,-17 0 0,-1 0-1,1 0-15,0 0 32,17 0-17,-18 0-15,19 0 16,-19 0-16,1 0 15,0 0-15,-1 0 16,1 0 31,-18-17 0,0-1-32,0 1 1,0-1 0,0 0-16,0 1 15,0-19 1,0 19 0,0-1-1,0 0 1,-18 1-1,18-1 1,-17-17-16,17 17 31,-36 1-31,36-1 16,-17 0 15,17-17-15,-18 17-16,0 18 15,18-17-15,-17 17 16,17-18 0,-35 1-16,35-1 15,-18 18 1,18-18 0,-18 1-1,1-1 1,-1 0-1,-17 1-15,17-1 16,-17 0 0,35 1-1,-18 17 1,1-18-16,-1 18 31,18-18-15</inkml:trace>
  <inkml:trace contextRef="#ctx0" brushRef="#br0" timeOffset="1.49041E6">28804 12347 0,'18'0'16,"-18"18"-16,18-18 0,-18 17 15,0 1 1,0 17-16,17 1 16,-17-19-16,0 1 15,18 0-15,-1-18 16,1 35-1,17-17 1,-35-1 0,18-17-1,0 0 1,-1 0-16,1 35 16,0-35 15,-1 0-16,1 0 1</inkml:trace>
  <inkml:trace contextRef="#ctx0" brushRef="#br0" timeOffset="1.49112E6">29051 12224 0,'0'35'0,"0"-17"16,0-1 0,0 19-16,0-1 15,0 0 1,0-17-16,0 17 15,0 0 17,-17-17-17,17 17 17,-18-35-1,0 18-16,1 0 1,17-1 0,-18-17-16,-17 18 15</inkml:trace>
  <inkml:trace contextRef="#ctx0" brushRef="#br0" timeOffset="1.492E6">29281 12453 0,'-36'0'16,"19"18"-1,-19 35-15,1-36 16,35 19-16,-18-19 16,18 1-16,0-1 15,0 1 1,0 0-1,0-1 1,0 1 0,0 0-1,0 17 17,18-35-17,0 0 32,-1 0-47,1 0 16,0 0 15,-1 0-15,1-18-1,-18 1-15,0-1 16,0 0-16,0 1 15,0-1-15,0 0 16,0 1-16,0-1 16,0 1 93,-35 17-93</inkml:trace>
  <inkml:trace contextRef="#ctx0" brushRef="#br0" timeOffset="1.49287E6">29016 12594 0,'0'35'62,"0"-17"-62,0 0 16,-18 17-16,18 0 15,-17-17 1,-1-18 0,0 35-1,1-17 32,-1-18-31</inkml:trace>
  <inkml:trace contextRef="#ctx0" brushRef="#br0" timeOffset="1.49391E6">28945 16016 0,'0'18'62,"36"17"-46,-36-17-1,35-18 1,-17 17 0,17 19-1,-17-36 17,-1 0-17,1 17-15,-1-17 47,1 0-31,0 0-1</inkml:trace>
  <inkml:trace contextRef="#ctx0" brushRef="#br0" timeOffset="1.49451E6">29175 16034 0,'0'17'15,"0"36"-15,0 0 16,0-35-16,0 35 16,-18-18-16,18-17 15,0 17-15,-18 0 16,1-17 31,17 0 46,-18-1-61</inkml:trace>
  <inkml:trace contextRef="#ctx0" brushRef="#br0" timeOffset="1.49528E6">29422 16263 0,'17'0'0,"54"-35"32,-71 17-32,18 18 15,-1 0 1,1 0 46,-1 0-30,-17 18-17,0 17-15,0 0 16,0 1-16,0-19 16,0 1-1,0 0-15,-17 34 31,17-34-15,0 0 0,0-1-1,0 1 1,0 0 15,0-1-15,0 1 46</inkml:trace>
  <inkml:trace contextRef="#ctx0" brushRef="#br0" timeOffset="1.49578E6">29545 16492 0,'0'0'0,"35"-17"16,1-1-1,-19 0 1,19 18-1,-19-17 1,19 17 15,-19 0 1,-17-18-32</inkml:trace>
  <inkml:trace contextRef="#ctx0" brushRef="#br0" timeOffset="1.50356E6">23036 15469 0,'0'18'203,"0"0"-187,0-1-16,0 1 16,0 0-16,0-1 31,0 1-31,0-1 15,0 1 1,18-18 15,-18 18-15,18-18 0,-1 0-1,-17 17 1,18-17-1,0 0 17,-1 0-1,1 0-15,-18-17 30,0-1-46,0 0 16,0 1-16,18-18 16,-18 17-16,0 0 31,0 1-15,0-1 46,-18 0 1,0 18-32,18-17-16,-17 17-15,-1 0 16,0 0 0,18-18-1,-17 18 17,-1 0 14,0 0-30,18 18 31,-35 17-47,17 0 16,18 18-16,0 18 15</inkml:trace>
  <inkml:trace contextRef="#ctx0" brushRef="#br0" timeOffset="1.50966E6">24095 16369 0,'-18'0'109,"0"0"-93,1 0 46,-1 0-31,1 0 16,-1 0-31,0 18 31,18-1 15,0 1-46,0-1 15,18 1-31,0-18 16,-1 18 15,1-18-31,-1 17 16,-17 1-1,18-18 1,17 0-16,-17 35 31,0-35 16,-1 0 47,-17-17-47,0-1-47,0 0 15,0-17 1,0 17 0,0-17 15,0 18-16,0-19 32,-17 1-15,-1 35-1,0 0-16,-17 0 79,17 0-16,18 18-78</inkml:trace>
  <inkml:trace contextRef="#ctx0" brushRef="#br0" timeOffset="1.5187E6">10548 11677 0,'-18'0'125,"1"0"-94,-1 0-15,1 0 46,-1 0-15,18 18 203,0 17-203,18-35-16,-1 0 32,1 0-47,-1 0-1,1 0 16,0 0 1,-1 0-17,1 0 63,-36 0 141</inkml:trace>
  <inkml:trace contextRef="#ctx0" brushRef="#br0" timeOffset="1.52114E6">29528 13053 0,'17'0'62,"1"0"-30,-1 0-17,-17 17 1,0 1 31,0 0-32,0 17 1,-17-35 15,-18 18 1,17-18-17,0 0 1,1 17-1,-1 1 126,18 0-94,18-18-31,17 17-16,-17 1 31,-1-18 0,1 0 0,-18 17-15,17-17 93</inkml:trace>
  <inkml:trace contextRef="#ctx0" brushRef="#br0" timeOffset="1.52209E6">29792 13123 0,'0'36'79,"0"-19"-79,0 19 15,0-19 16,0 1-15,18-1 0,-1 1 31,1-18-1,0 0-30,-1 0-16,19 0 16,-19 0-1,1 0-15,-1-18 16,-17 1 15,0-1-15,0 1-1,-17-1 1,17 0 0,-18-17-1,1 35 1,-1-18-16,18 1 16,-18 17-1,1 0 32,-19 0-16,19 0-15,17 17 0,-18 1-1,18 0-15</inkml:trace>
  <inkml:trace contextRef="#ctx0" brushRef="#br0" timeOffset="1.52284E6">30074 13053 0,'0'35'78,"0"0"-78,0 18 16,0-17-1,0-1-15,18-18 31,-18 1 1,18-18-32,-18 18 47,17-18-32,18 0 1,-17 0-16,0 0 31,-1 0-31,-17-18 16,0-17-1,0 17 1,0 1 0,0-1-1,0 0-15,0-17 31,0 17-31,-17 18 16,17-17-16,-18 17 94</inkml:trace>
  <inkml:trace contextRef="#ctx0" brushRef="#br0" timeOffset="1.52355E6">30586 13053 0,'-18'0'47,"18"17"-47,-17 19 15,-1-1 1,0-35-16,1 18 16,17-1-16,0 1 15,0 0-15,0-1 16,0 1-1,0-1-15,17 1 16,-17 0 0,18-18 15,0 0-15,-1 0-16,1 0 15,-1 0-15,1 0 16,17 0-16,-17 0 15,17 0 1,-17-18-16,0 18 16,-18-18-16,0 1 15,0-1-15,0-17 16,0 0 0,0 17-16,0 0 15,0 1 1,0-1 78</inkml:trace>
  <inkml:trace contextRef="#ctx0" brushRef="#br0" timeOffset="1.52791E6">29316 13547 0,'17'17'94,"-17"1"-94,18 0 16,17 17-1,-17-18-15,0-17 16,-1 18 0,1 0-1,0-18 1,-1 17-16,1 1 47,0-18-16,-1 0 32,-17 18-48</inkml:trace>
  <inkml:trace contextRef="#ctx0" brushRef="#br0" timeOffset="1.52905E6">29422 13476 0,'0'35'94,"0"-17"-78,0 0-16,0 35 15,0-36-15,0 1 16,0 17-16,0-17 15,0-1 1,0 19 0,0-19-1,0 1 48,0 0-32,17-18 16,1 17-47,0-17 31,-1 0-15,1 0 15,0 0-15,-1 0-16,1 0 31,-1-17 94,1 17-109</inkml:trace>
  <inkml:trace contextRef="#ctx0" brushRef="#br0" timeOffset="1.52955E6">29598 13635 0,'0'17'46,"0"19"-30,0 17-16,0-18 16,0 18-16,0-18 15,0-17 1,0-1-16,0 1 16,0 0-16,18-1 31,35-17 63</inkml:trace>
  <inkml:trace contextRef="#ctx0" brushRef="#br0" timeOffset="1.53023E6">29968 13617 0,'-17'18'63,"17"17"-63,-18 0 15,18-17-15,0 0 16,0 35-16,0-36 16,0 19-16,0-19 15,0 1 1,0-1 0,0 1 15,18-18-16,-18 18 1,17-18 0,1 0 15,0 0-31,-1 0 31,1-18-15,-18 0-1,0-17 1,0 18-16,0-19 31,0 19 1,0-19-17</inkml:trace>
  <inkml:trace contextRef="#ctx0" brushRef="#br0" timeOffset="1.53098E6">30392 13652 0,'0'36'63,"0"-19"-48,0 19-15,0-19 16,-18 19-16,18-19 16,0 1-16,0 0 15,0 17-15,0-18 16,0 1 0,0 0-1,18 17 1,-1-35-1,1 0 17,17 0-17,-17 0 1,0 0-16,-1-18 16,1-17-1,-18 0 1,0 17-1,0 1 1,0-1 0,0 0-16,0 1 31</inkml:trace>
  <inkml:trace contextRef="#ctx0" brushRef="#br0" timeOffset="1.53171E6">30762 13688 0,'0'17'94,"0"19"-79,0-19-15,0 1 16,0 0-16,0-1 16,18 1-16,0-18 15,-18 18-15,17 17 16,1-35 15,-1 17-31,19-17 47,-19 0-31,19 0-1,-19 0-15,-17-17 16,18-1 0,-18 1-1,0-1 1,0 0-16,0 1 15,0-1 1,0 0-16,0 1 47,-18 17 0</inkml:trace>
  <inkml:trace contextRef="#ctx0" brushRef="#br0" timeOffset="1.53442E6">28557 13688 0,'18'0'47,"0"0"-47,-1 0 15,-17 17 1,36-17 0,-36 18-16,17-18 15,1 0-15,17 0 32,0 0-32,-17 0 15,0 0 1,-1 0-16,1 0 15,0 0 1,-1 0-16,1 0 16,-1 0-1,1 0-15,0 0 16,-1 0 0,1 0-1,0 0 32,-1 0-31,1 0-1,0 0 1,-1 0 93,1 0 48,-18-18-95,-18 1-15,1 17 15,-1 0-46,0 0 31,1 0-31,34 0 155,1 0-155,0 17-16,-1-17 31,1 18-15,0-18 0,-1 0-1,1 0-15,-1 0 16,1 0-16,0 0 15,-1 0 1,-17-18 62,-17 18 16,-1 0-63,18 18 0,-18 17-31,18-17 32,0 17 15</inkml:trace>
  <inkml:trace contextRef="#ctx0" brushRef="#br1" timeOffset="1.59389E6">29210 13723 0,'18'0'171,"-1"0"64,1 0-220,0 18 1,-1-1 0,1 1-1,17 17-15,0-17 16,1 35 0,-1-53-16,-35 17 15,35 19-15,1-19 16,-36 1-1,35 35-15,-18-53 16,1 18-16,0-1 16,-18 1-1,17-18 1,-17 17 0,18-17-16,0 18 15,-1 0 95,-17-1-79,36 1 78,-1-18-46,-18 18-63,1-18 15,35 17-15,-18-17 16,1 0 0,-1 0-16,18 18 15,-36-18-15,36 0 16,0 18-16,-18-18 15,1 0-15,17 0 16,-18 0-16,0 0 16,-17 17-16,35-17 15,-18 18-15,18-18 16,0 0 0,0 0-16,-18 0 15,18 0-15,-18 0 16,-17 0-16,35-18 15,-18 18-15,0 0 16,1-17-16,-19-1 16,19 18-16,-1 0 15,-17 0-15,34 0 16,-16 0-16,-19 0 16,36 0-16,-17 0 15,-1 0-15,18 0 16,-18 0-16,18 0 15,-18 0-15,18-18 16,0 18-16,-18 0 16,1 0-16,17 0 15,-1-17-15,-34 17 16,35-18-16,-35 18 16,17 0-16,18 0 15,-18-18-15,0 18 16,18-17-1,-53-1 189,0-17-204,-17-36 15,17 18-15,0-17 16,0 17-16,0 0 15,0 18-15,0-18 16,0 0-16,0 0 16,0 35-16,0-35 15,0 36-15,0-19 16,17-16-16,-17 34 16,0 0-16,0-17 15,0 0-15,0-1 16,0-16-1,0-1 1,0 35-16,18-17 16,-18-1-16,0-16 15,0 34-15,0-17 16,0-1-16,18-17 16,-18 0-16,53 1 15,-53 16-15,0 1 16,0-18-16,0 18 15,17-18-15,18 0 16,-35 35-16,0-35 16,0 18-16,0 0 15,18-36-15,-18 18 16,0 18-16,18-18 16,-18 0-16,17-17 15,1 52-15,-18-52 16,0-19-16,0 36 15,18-17-15,-18 17 16,17-18-16,-17 18 16,0 18-16,0-18 15,0 0-15,0 0 16,0 18-16,0-18 16,0 0-1,0 36-15,0-36 16,0 0-16,0 35 15,0-35-15,0 0 16,0 18-16,0-18 16,0 18-16,0 0 15,0-18-15,0 17 16,0 1-16,0 0 16,0-18-16,0 0 15,0 0-15,0 0 16,0 0-16,0-17 15,0 17-15,0 18 16,0-36-16,0 18 16,0-17-16,0-19 15,0 19-15,0 17 16,36-18-16,-36 18 16,0-17-16,0-1 15,0 1-15,0 34 16,0-34-16,0-54 15,0 107-15,0-36 16,0-18-16,0 18 16,0-17-16,0-1 15,0 54 1,0-36-16,0 0 16,0 0-16,0 0 15,0 18-15,0-1 16,0-34-16,0 17 15,0 0-15,-18 0 16,18 18-16,0-18 16,0 0-16,-18 0 15,18 18-15,-17-36 16,17 18-16,0 0 16,0 18-16,0-18 15,-18 0-15,18 0 16,-18 18-16,18 17 15,0-17-15,0 0 16,0 17 0,0-35-16,-35 18 15,35 17 1,0-34-16,0 16 16,0-17-16,0 18 15,0 0-15,0-36 16,-18 18-16,18-17 15,0 17-15,0 0 16,-17 18 0,17-1-1,0-17-15,-18 36 16,18-36-16,0 35 16,0-17-16,0 17 15,-17-35-15,17 36 16,0-36-16,0 35 15,0-17-15,0-18 16,0 35-16,0-17 16,0 0-16,0 0 15,0 17 1,0 0-16,0 1 16,0-1 15,0-17 0,0 17-15,0-35 15,0 18-31,0 17 31,-18 1 469,0 17-500,1 0 16,-19 0-1,19 0 17,-36 0-17,0 0-15,-18 0 16,-35 0-16,18-36 16,-18 1-16,1 35 15,16-53-15,-16 18 16,52 35-1,-18 0-15,36-18 16,-18 18-16,0-17 16,18 17-1,17 0-15,0 0 16,1 0-16,-1 0 16,-35 0-16,0 0 15,18 0-15,-36 0 16,36 0-16,-35 0 15,34 0-15,-17 0 16,18 0-16,0 0 16,0 0-16,-18 0 15,0 0-15,17 0 16,-16 0-16,16 0 16,1 0-16,-18 0 15,18 0-15,0 0 16,-18 0-16,-18 0 15,1 0-15,-1 0 16,36 0-16,-36 0 16,18 0-16,-17-18 15,17 18-15,17 0 16,-16-18-16,-19 1 16,18 17-1,0 0-15,18 0 16,-53 0-16,-1-18 15,37 18-15,-19-18 16,0 18-16,1-17 16,-54-1-16,54 18 15,-18-35-15,17 35 16,36-18-16,-18 18 16,0 0-16,0 0 15,18 0-15,-18 0 16,18 0-16,-18 0 15,0 0-15,0 0 16,0 0 0,18 0-16,-1 0 15,1 0-15,0 0 16,-18 0-16,0 0 16,18 0-16,-18 0 15,0 0-15,0 0 16,18-17-16,-18 17 15,0 0-15,18-36 16,-1 36-16,1 0 16,0 0-16,-18 0 15,0 0 1,35 0-16,-35 0 16,0 0-16,36 0 15,-18 0-15,-1 0 16,-17 0-16,18 0 15,-18 0-15,0 0 16,18 0-16,17 0 16,-17 0-16,17 0 15,1 0-15,-19 0 16,19 0-16,-36 0 16,18 0-16,-1 0 15,1 0 1,17 0-16,-17 0 15,18 0-15,-19 0 16,19 0-16,-19 0 16,1 0-1,0 0-15,17-17 16,1 17-16,-19-18 16,19 18-1,-1 0-15,0 0 16,1 0-1,-1 0 1,0 0 0,-34 0-1,16 0-15,1 0 16,-18-18-16,35 1 16,-35 17-16,18 0 15,-18 0-15,18-18 16,17 18-1,1 0-15,-19 0 16,19 0-16,-1 0 16,1 0-16,-1 0 15,0 0-15,1 0 16,-1 0 0,0 0-1,1 0-15,-1 0 31,0 0-15,1 0 31</inkml:trace>
  <inkml:trace contextRef="#ctx0" brushRef="#br1" timeOffset="1.59898E6">27922 5115 0,'0'18'235,"0"0"-235,-17 17 31,17-18-15,-18 36-1,36-53 173,-1 0-157,1 0-31,0 0 16,-1 0-1,1 0 1,0 0-16,-1-17 16,1 17-16,-1 0 46,1-18-30</inkml:trace>
  <inkml:trace contextRef="#ctx0" brushRef="#br1" timeOffset="1.59947E6">28099 5133 0,'0'18'47,"0"-1"-32,0 36-15,0-35 16,0 17-16,0-17 16,0-1-16,0 19 15,0-19 1,0 19 46</inkml:trace>
  <inkml:trace contextRef="#ctx0" brushRef="#br1" timeOffset="1.60013E6">28434 5151 0,'0'17'62,"-18"1"-62,1 17 16,-19 18-16,36-18 15,0-17 1,0 17 0,0-17-1,0 17 16,18-35 1,0 0-17,-1 0 1,1 0 0,0-53-16,-1 36 15,-17-19-15,18 19 16,-18-1-16,0 0 15,0 1-15,0-1 16,0-17-16,0 17 16,0 1-1,0-1-15,0 0 16,-18 1-16,1-1 16,-1 18-1</inkml:trace>
  <inkml:trace contextRef="#ctx0" brushRef="#br1" timeOffset="1.60076E6">28787 5080 0,'0'18'47,"-18"-1"-47,0 1 16,18 70-16,-35-70 15,35-1 1,0 1-1,0 0 1,0-1 0,0 1-1,35-18 17,-17 0-1,17 0-16,-17-18 1,-18 1-16,0-1 31,0-17-15,0 17 0,0 0-1,0 1-15,0-1 31</inkml:trace>
  <inkml:trace contextRef="#ctx0" brushRef="#br1" timeOffset="1.60145E6">29139 5115 0,'-17'0'31,"-1"53"-15,18-35-16,-17 17 15,17-17-15,0-1 16,0 1 15,0 0 0,17-18 16,1 0-31,-1 0-1,-17-18 1,36 18-16,-1-35 16,-17 17-1,-18 0 1,0 1 0,0-1-16,0 1 15,0-1 1,0-17 15,0 17-31,-36 0 16,1 18-1,17 0 17</inkml:trace>
  <inkml:trace contextRef="#ctx0" brushRef="#br1" timeOffset="1.60192E6">29616 5203 0,'35'0'93,"-17"0"-93,-1 0 16,19 0 0,-1 0-1,-18 0 1,-17 18-16,18-18 15</inkml:trace>
  <inkml:trace contextRef="#ctx0" brushRef="#br1" timeOffset="1.6023E6">29757 5080 0</inkml:trace>
  <inkml:trace contextRef="#ctx0" brushRef="#br1" timeOffset="1.60259E6">29757 5309 0</inkml:trace>
  <inkml:trace contextRef="#ctx0" brushRef="#br1" timeOffset="1.60368E6">30321 4974 0,'18'0'16,"0"18"-1,-18-1-15,17 36 16,1-35 0,-1 0-16,-17 17 15,0-17-15,36 17 16,-19 0-16,-17 0 15,18 1 1,-18-19 0,0 1 15,0 0 16,-18-18 0,1 0-32,-1 0 1,0 0-16,-17 0 16</inkml:trace>
  <inkml:trace contextRef="#ctx0" brushRef="#br1" timeOffset="1.60419E6">30409 4868 0,'0'-17'16,"18"17"-16,0 0 15,-1 0-15,19 0 16,-19 0 0,19 0-16,-19 0 15,18 0-15,-17 0 16,0 0-1,-1 0 17,1 17-1,0-17-31,-18 18 16,35 17-16,-17 1 15</inkml:trace>
  <inkml:trace contextRef="#ctx0" brushRef="#br1" timeOffset="1.60457E6">30886 4974 0,'0'18'31,"0"-1"-31,0 1 16,0 35-16,0-35 16,0 17-16,0-17 15,0-1 1,0 1-16,0-1 15,0 1 17</inkml:trace>
  <inkml:trace contextRef="#ctx0" brushRef="#br1" timeOffset="1.60501E6">30868 4868 0,'0'-17'16,"18"17"15,-1 0-16,1 0-15,0 0 32,-1 0-32,1 0 15,0 0 1,17 0 0,-18 17 30,1 1-30,-18 0-16,18-18 16</inkml:trace>
  <inkml:trace contextRef="#ctx0" brushRef="#br1" timeOffset="1.60551E6">30956 5062 0,'18'0'47,"0"0"-47,-1 0 16,1 0-16,-1 0 15,19 0-15,-19 0 16,19 0 0,-19 0-1,1 0 1,17 0 93</inkml:trace>
  <inkml:trace contextRef="#ctx0" brushRef="#br1" timeOffset="1.60593E6">31415 4957 0,'17'0'32,"-17"35"-17,0 0-15,0 18 16,0 0-16,0-35 16,0 34-16,0-34 15,0 0 1,0-1-16</inkml:trace>
  <inkml:trace contextRef="#ctx0" brushRef="#br1" timeOffset="1.60634E6">31432 5009 0,'18'0'94,"0"0"-94,-1 0 15,1 0-15,0 0 16,-1 0-16,1 0 16,0 18-1,-1-18 1,1 35 15</inkml:trace>
  <inkml:trace contextRef="#ctx0" brushRef="#br1" timeOffset="1.60687E6">31556 5168 0,'18'0'62,"17"0"-46,-17 0-1,-1 0-15,1 0 16,17 0 125</inkml:trace>
  <inkml:trace contextRef="#ctx0" brushRef="#br1" timeOffset="1.60752E6">32050 4992 0,'0'17'31,"0"19"-15,0-1-16,0 0 15,0 36-15,0-36 16,0 18-16,0 0 16,0-35-1,0-1-15,0 1 16</inkml:trace>
  <inkml:trace contextRef="#ctx0" brushRef="#br1" timeOffset="1.60796E6">32068 5009 0,'17'0'31,"1"0"-31,-1-17 16,1 17 15,0 0-31,-1 0 16,1 0-1,0 0-15,17 0 16,-17 0 0,-1 0-16,18 0 15,-17 0-15,17 0 16</inkml:trace>
  <inkml:trace contextRef="#ctx0" brushRef="#br1" timeOffset="1.60858E6">32103 5133 0,'0'35'47,"17"-35"-32,1 18-15,17-18 16,-17 0 0,0 17-16,-1-17 15,19 0-15,-19 0 31,18 18-31</inkml:trace>
  <inkml:trace contextRef="#ctx0" brushRef="#br1" timeOffset="1.72783E6">32456 1217 0,'35'0'297,"-18"0"-297,19 0 16,-19 0 15,19 0-15,-19 0-1,1 0 1,0 0 0,-1 0-1,18 0 1,-17 0-16,17 0 15,-17 0 1,17 0 0,-17 0-1,17 0 1,-17 0-16,17 0 16,-17 0-1,17 0 1,-17 0-16,17 0 15,-17 0 1,-1 0 0,1 0-16,0 0 15,-1 0 1,1 0 0,-1 0-1,1 0 1,0 0-16,-1 0 15,1 0 1,0 0 0,-1 0-1,19 0 17,-19 0-1,19 0-16,-19 0 1,18 0 0,1-18 15,-19 18-15,1 0-1</inkml:trace>
  <inkml:trace contextRef="#ctx0" brushRef="#br1" timeOffset="1.7407E6">23230 1305 0,'-17'0'93,"-1"0"-77,-17 0 0,17 0-1,1 18 1,-1-18-1,-17 0 1,35 18 0,-36-18-1,19 0 17,-1 17-32,-17 1 31,0-18 16,17 0-32,18 17 1,-35 1 31,17-18 0,0 18 31,18 35-78,0 0 15,-35-18 1,35 0 0,0-17-16,0-1 15,-18 19 1,18-1 0,-17 0-16,17-17 15,0 17 1,0-17-1,0-1 1,0 1-16,0 17 16,0-17-1,17 0 1,1-1 0,0 19-1,-18-19-15,17 1 16,1 17-16,0-35 15,-18 18-15,17-1 16,1 19-16,0-36 16,-1 17-16,1-17 15,17 36-15,0-19 16,-17-17 15,35 35-31,-18-17 16,1-18-1,-19 18 1,36-18-16,-35 0 16,17 0-16,-17 0 15,-1 0-15,19 0 16,-19 0 0,1 0-16,-1-18 15,1 0-15,17 18 16,-17 0-1,-18-17 1,18 17 0,35-18-1,-18 1 17,-35-1-17,35-17 1,-17-1-16,-1 19 15,1-19-15,0 1 16,-1 18-16,-17-1 16,0-17-1,18-18 1,-18 17 0,0 19-1,0-1-15,0-17 16,0-18-1,0 18 1,0 17-16,0-17 16,0 17-16,0 1 15,0-19-15,0 19 32,0-1-32,-35 0 31,-1 1-16,19 17 1,-1-18 0,0 18-16,1 0 15,-18 0-15,-1-35 16,1 17-16,17 18 0,-17 0 16,17 0-1,-17-18 1,18 18-1,-19 0 1,1-17 15,17 17 16</inkml:trace>
  <inkml:trace contextRef="#ctx0" brushRef="#br1" timeOffset="1.75237E6">10513 13317 0,'0'-17'63,"-18"17"-1,1 0-46,-1 0 0,0 0 15,1 0-16,-1 0 64,36 0 171,-1 0-235,1 0 1,0 0 15,-18-18-15,17 0-16,1 18 15,17 0 63,-35-17-62,-18 17 172,1 0-173,-1 0 1,1 0-1,-1 0-15,0 0 32,1 0-1,-1 0 125,18 17-125,18-17-15,-1 0 0,-17 18-16,18-18 15,0 0 1,-1 0-16,1 0 31,17 0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8BE8-FD83-406C-B966-68AB6286339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23BF-384A-41B3-A3E7-8BDBDD93C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31920" y="285840"/>
              <a:ext cx="10935000" cy="3949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560" y="276480"/>
                <a:ext cx="10953720" cy="39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85800" y="990720"/>
              <a:ext cx="11436840" cy="5353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981360"/>
                <a:ext cx="11455560" cy="53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460520" y="2806560"/>
              <a:ext cx="7550640" cy="4045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1160" y="2797200"/>
                <a:ext cx="756936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0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jpeg;base64,/9j/4AAQSkZJRgABAQAAAQABAAD/4gIoSUNDX1BST0ZJTEUAAQEAAAIYAAAAAAIQAABtbnRyUkdCIFhZWiAAAAAAAAAAAAAAAABhY3NwAAAAAAAAAAAAAAAAAAAAAAAAAAAAAAAAAAAAAQAA9tYAAQAAAADTLQAAAAAAAAAAAAAAAAAAAAAAAAAAAAAAAAAAAAAAAAAAAAAAAAAAAAAAAAAAAAAAAAAAAAlkZXNjAAAA8AAAAHRyWFlaAAABZAAAABRnWFlaAAABeAAAABRiWFlaAAABjAAAABRyVFJDAAABoAAAAChnVFJDAAABoAAAAChiVFJDAAABoAAAACh3dHB0AAAByAAAABRjcHJ0AAAB3AAAADxtbHVjAAAAAAAAAAEAAAAMZW5VUwAAAFgAAAAcAHMAUgBHAEIAAAAAAAAAAAAAAAAAAAAAAAAAAAAAAAAAAAAAAAAAAAAAAAAAAAAAAAAAAAAAAAAAAAAAAAAAAAAAAAAAAAAAAAAAAAAAAAAAAAAAAAAAAFhZWiAAAAAAAABvogAAOPUAAAOQWFlaIAAAAAAAAGKZAAC3hQAAGNpYWVogAAAAAAAAJKAAAA+EAAC2z3BhcmEAAAAAAAQAAAACZmYAAPKnAAANWQAAE9AAAApbAAAAAAAAAABYWVogAAAAAAAA9tYAAQAAAADTLW1sdWMAAAAAAAAAAQAAAAxlblVTAAAAIAAAABwARwBvAG8AZwBsAGUAIABJAG4AYwAuACAAMgAwADEANv/bAEMACAYGBwYFCAcHBwkJCAoMFA0MCwsMGRITDxQdGh8eHRocHCAkLicgIiwjHBwoNyksMDE0NDQfJzk9ODI8LjM0Mv/bAEMBCQkJDAsMGA0NGDIhHCEyMjIyMjIyMjIyMjIyMjIyMjIyMjIyMjIyMjIyMjIyMjIyMjIyMjIyMjIyMjIyMjIyMv/AABEICQAGwAMBIgACEQEDEQH/xAAbAAEBAQEBAQEBAAAAAAAAAAABAAIFAwQGB//EAEMQAAIBAwMCAwcDAwQABgEBCQABEQIDIQQxQQUSE1FhBhQVMkJxkSJSgTNDoRYjU7EkJTRicoKSwdHh8SY1RGPwVP/EABgBAQEBAQEAAAAAAAAAAAAAAAABAgME/8QAIhEBAQEBAAIDAQEBAQEBAAAAABEBEgIhAxMxUUEiMmFC/9oADAMBAAIRAxEAPwD3W4pyjNLF+hxbUAyAilsy8MXhSYchGuDDqSltmK6+xZZ8V27VcbpobNZiHVa63ZW5+a6lrKtZcVq2m5Z1NRo+2iq5cq2RzOlWvH6i6oxODrnpH36DpNym1TLanhHUXT7dqiW5+50KO1UqMQc3qutpsWWlu9jNqvz11K71uKVCpxg6er1cxZtvKwzlWE9PTXq7r/U9pR9XRLL1eod25s3JrR3emaGlW1XWpq9TqVR2wjFMU0qmmIRm5Uktzkr59ZfVuxXVU8JH5TTUVdV6j3LNKe7Pt9odd22/Apea2e3QrdrSafvbSqZ0z1iO0qaNPaVMwkj8v13U99xUZiTs3rz1NztoeD4updNpv6dOlrxKcjB0+h6amnSU1vLaOtKW5+R6b1HUaa14VawsSdWjqbqWUZ3B1qqlwY745Od77VUsUMw9TeqcU0Mg6fcmeddShqeD4H7y1tkfD1NbzUCPymr7tL12q7c+VtQ+D9HY63bu044R56jpD1NU3M+oUdCpoyqnBu4R91PUFWk5g9fe6GnNSZ4U9MVMHtT06jnZGd3CPK/qrVyh0VKU8HOWk0dFTqVpd2+x21oba4Rr3O2tqUidYsc6jV9iVNNLwbq1F25RCof3OjTpqFwetNqhU/Kh1hHGt0XpbVLUn0U2r9VO7R0uylcZFJIdEcxaKtt91TFdNpb8zpRnYvQnWkc5dOtrifuetOjtR8qPra5KJZKsfOtLbp2pRrw6VhQer2gFSKMKmOBjzNwQRlrBmlJM9ODDTTAYyUEjSAmuCjAvJIAiBSEAKMgxQumUFYW5oIEDL3GINPYEgBDhE0kAQNZk1OA4JYQEwbHcHuFUmZEoAvQhRQBmBGCiQgFQJRkB5J/YNifqFZjJPci5CISICgOSYAKeCKCQEXIpFEMCgtkP2KAM8iKWCjIA0GyNwYcbAS3INmTeSKWS2BsuABlgSYAWxEBQIGgMwK3JZEBWGL+xnkZwBNozMiHIFVseWx61ZR5bgKEkQCkoyEDwTAEheQHcCgGPmS3yBJFMoWDwgLcogKfMd2AQIgBCwIC4LE7CkUACWBaIvQAjBRGEagHkCaTWwbEKAF9iF4QbMBnBBIgTIuSYEhhElkYhFAPASJAMyzQYAhW4Ct5AYDg1ODIAhZTwQAEmowAAXBDMABpYCJJgW7AtiewFuxClGgMtF9yJATJrBC9gMcGkCEBkzUL9DL3ywDBMQbkAYIdkC2A0ieCwVWQMvYnloUZe+ACqUzJqMABIeMBDLMAZ8wg1APEhHlXQqlDiGfK+n6Z1Orw1J9rRh/pUlwc/W+DpdNVV2rCPyejtVdS6jMTROUdH2i1zdfgUPL3ydD2c6crFpXa1+p5k656yo7Wm01FizTTTSlCPZ5RprLhBsjlqvN4PyvtLr4StW2+54P1N35avsfhddS9R1elVPHcb8E13PZ7p3+1TdvLub8z9MqaaKf00wc/ROi1p6Umtj6nqqKaJbWC6PS5cppobbhn5jV26tXqWqa32yffevXtXW6beKZhs+nSdPVqKqnLH4PHQ9M8Nd1aZ9ldNNqlrg+1REYwc/qNXbYrfoZt1X4zrGuu3+oqxbqfa8QuT9X0TQKxpqXWsxOT8j0uhanrDralqo/f21FunOUoN+Xr0y9sRHB5Vwk03g3LPg1t527bSeWc8VxOqP3jUK1RnP5Pq1Dp0HTu6MxwOi0r8ZVtS/M+L2jvfLaUw1B1xHL6TRqOpa7urq/RPkfvNNo7enopVKPz3svpVRb8SJbbZ+p7sbE8jE35Hy6y74Np1PyK/rKLNO8vg+Gq3XrYluOCZiuTTTd12tin5Zyz9VptPTZs0qP1JGNHobelo2mp8n1qEoJ5aYF/2HGQbhhVVnzMKG5XoYdOR7lwTaAy1DwQyZbnAFGANPaDLSZodKIQJo+a5q6Uss8XraFyoJB9jqzPBd0ZZ8D11Dpw5+x4vW1PNKbJyOq6pUIy6klk5fvl6rahmXf1FWFSxyNdWdyrSPwmk1yY6XW/AmvL8zzrWouUtOnc+ZePZpqzCOmZ6Q9b1apt+GnmrEHt0ixbs2FXWorZyrNi51LVy6nCZ1bmnrs0JOpwlg1v8H36jW27Nlt1I/POqrqGpmtvsTPpt6G7qaodVXadHT9Lt26e2GvUzcwfn+tt+FbtWvlnMHv0+9ctWqKaU1G5+jp6XZdSbpmPM97egtUZpoS/gd5IsfDb1tbtr9D/kXfu1/QdJaWmdh8GlOIMdYsfkOo9N1Wq1Su00zB66bpmrqUOaV6n6xWqfJQenYp2UF7I4lrpldH1s+ldP7qf1Ns6cIkkZ60jmfC7Sz2o9beitUx+nB9tSXkKUonWjx92oW1OCVlJyke/ozDRKMuimNjPak8QekSjLxkUHao2BUKc/wbkmhR5vfIpeQwKQUwmi8ySDkB3HYPsE5CNRLBo0zD2AiaJLOdhe4AMFEIeAMNYInkkvMooz6GmsFswYGdmMSUYJbAA8BGRfmBSSkHlisgMoIIgHmDXAYBsBZkQYE3kNye5QBFAqJH0AyAvktgDgORaABW4wDwLAiAUiiZIWACiLkSDLA21Jl4AyIEgEikChBohZBMgQgKeSe4bCBIQT3LgB5LYB+4E2ZGpmWBNGRbkAIgHkBYELAuALgeCCQoBkogKQIEinkANcoCIojzW7PTgxyAlsyEgJwREgKB4LgfIoCIacAQRgWDAEhIAHgBBgCNIyuTS2kDUmRDkCYLDHLJAMg9geR4ABTRkgF7k9wbFAUFA7gAr7CTIARozs8jOQKAJ1EA8GWEl6gaRB9hXADA8ZBlOABskwbkkwNMCnBJgT3Ldg2S3AZgHlg6owCcgM4Am5JIo1TJqOCTS5B1J7MgmhS5MOtLBd4g0wexl1E66Y3RYNJYFnlTdTbUlXdSxIg2wPPxF5k7ip5JBuUjLqXB51XqY3B36Yy0WD1iaSpR506ihcoPHpndCD3cJwG581zU00vdAtVS38yEK+rky35nz16ulcr8nlVrKJzUl/IiPtVWPuZTSPjeutqme5QHv9r9y/gsH2toJSe6PievtNfMjL11tfUhCuh3KDLqzg576lajFSMfEKHnuHJXRbPn1FTos1PyR8r6la/ceV3XWr1qqhVbouYPzdFmrX9Yc7I/caelW7FFCSUeR+Dt36tF1V1R+lvJ+otdXtdqhnTyxMdtgvRnJfVqI5M09UoeW2kc+VrquWmsH5vq/RLl25Ves7743R0fitrzB9UttYbZfG4Pz1Gk6nima4+51tF0zWVr/dqhcyz611O1+1/g18WVKSVLg1dR0NPpqNPSsSz6KnGxyPiqjFLCrqv/8Ajq/Bnc0daY5yzk9cqa0dcPLMPqlc4obZ8Wr1deps10uipjM9q5fszR26yvuabmT9qrtOUfzm3XqOn6h3KaKk5nOx969oNVcoim209jp5eNZfsr2rotW23VLPgopuaqvvrcU8HG0lesvPvu23UvU6i1t+FT4LUGZB1aKKbdCg4HX9HXep8SilyvJH1PWalP8ApMHqdVccKzKe6Yz0rj9P6ze0FKorp24OgvaG7eqilNLyKvQV3au56ek1Z0V23VNNhfg3cR9WkVeoud9dLheZ3LNNu3QmoTOQlrEkqbaQO1rrmJgxqu1VepS3Rh36Yl1HEq0msmHUzVPT9U8K4zMwdZ6u3y4POrV0L6l+TnfC7r+a5UFfSq8dtxskwdBauhp5Rn3qneV+Tn/Crv8AyNF8KubOtlmHt9z11G3cp+5e+2o+dHxPo7w+5iujN/3H/I9Ht9T11tZ7iq11qc1r7Hz/AAelfVVPmYfSVPzNoeld56e5cpi52bcIx7hb/afeoYqngxR8VOioTxSj0WloT+VH0wTUkqvHwaFtSjLtUzsfRsZaFHg6aVwcPrd1W6FTTh1YO/XTg/Ka+i5qurKhJ9tBvxSPv6LpqrVhVNZq3OnVpvGqypR66W0rdqmlrZH1YRN8lj4b/Zo7MxgtHX7xNSiEfRqtNTqdNXQ+T5un6OvSp0y2iX0OhSkma3JKNxkyMxuT8xc+ZQRR6IuRgoAkybKAAMtSOxMpCEy1kSkAawZeEabDcA2kt0XDJADTJGowSX5Kq4JolsPAFwYjBoHgIV9gjJTBUvDAUoIn5EkBOQ/6NbgBkuTXJllBORbBosICSFC3gyAEP3KAMsU8QRAMwXASUgaTgGEjwBTAeZPcgIQHZAWzF4+4JyDYE3kuCEAfMmYlm2pQABLYmoJAQrJEAltuTJAW4gQCDUopRAYeMkjThmdgJEUcgAigNcAZeC5FoIAeSDdjAFIgKQFtuQtGGwHgyPBcgEE0QgZQcizPIGh4MoQJCgkUAyZbFsEBIhZl5ARQTgVuBQKRFMALUI8m8npV8p4zkDaFmUOQItmA8AaZBI8ARcFOAe25RNkBSBMTIoQRMuAkQT2FByL2yIFP1L1R58o0q0INEjPevMPESXAg0TPN3V5h4qbLEeiGDzV2ntmQ8anzJB6OEawkfPVfp8wWppVO8lg9pNyj5PeqO7MGKtXT+5CD7myTxJz/AH6mJdQLX0rnA5K6E59ClJM5lXUaG0l/g87nUYLyV1O7DZd68zkrqDjEyYr1zx+ljkrsO5TO4+JTG5xXqblTXbS2T1F7ZUMcldlXVO6HxqfM4lN3U1P9NLF3NVt2NF5R2fFp8yd6lLdHFXvdT2NO3rH/APvHKuq79KShl49Jyvd9TVvUK0Woee5iYOn7zQt2g98o8znU6G9U/wBVeDb6VW6fn/yJg+r32ju+ZDVraEo7kfA+l1J/M5PRdKqdMOtsTB6e/Ut74J66lfUZp6XSnEs18MoqeB6PYq19LSmoviFP7jfwu3Jv4ZajKTHoeT6jTG5h9RUcyfSunWUtjT0FpfQS4OfX1ONk2YXUbte1DOn8Os/tRujSW6XCpX4LcHK9+vNw6GD1d97UM7DsULelErVEfKmyXCOPTfvuqexjXd1VTxS2dlW6OKUPh0p7Dojhf+N4QOnWVYP0HZTHyoy6KY2HRHAdjV81Qa931UfMztdinY12ryHRHE9z1NWVWy9x1FTzWduEtiVGGOiOL8MvTmt/kl0u7E+I2dummEMbjojhLpN1/Wa+EVNZreDtKmCqSJ1pHEfSFO7/ACbp6PTDyzsInhjrSOLV0iltZZr4TRSt2dZqXKLtHWkctdKsxLWR+FadKe2TotcIGoQ60jnvpenj5CXSbD+k6EcGqYgdaObV0bTSm6FUxo6Tp05VtHSbKMDrVj4107T05dCL3DTtf01B9bkkkkS6R8Hw2xMq2oZunplj9iPsNDrSPlXTtMlihEtDYX0I+qIJodaR8z0Vju/TQkei0lpLFKPRJGqRdI8PdLS3pX4NVaS0qPlR6uCeUSj4a9Jp697VLXqjFPTNKq+5WqE/sfZUobKh+hetIPAt0wqaUh8GhZVKk9MTsbiUSjy8K3+1T9iVujeEabh5JCgVFMRBpUpbIkOwonE7Gu2lw4MtjngUFVCl4MpRtg2s7lVHmWjzYNKODbMEGWHIz+QYDuElKJ74ACVGHwTNJyUdNUoEMk2RB5jBImRQzOcG2DXqAcHz+5W/G8XtXd5n0wygUHbtgksmlSajAGdkKxkG+CAeSDYUAkBEDwHI7hIUDAkwBrAYQ7bmZyVCTaW4TkywHdk0UQxAyKWxEv8AAC2DcNE8mQNhsBJ4AeS3AmAxgFsSyyAiJ7jwASREuQJPcNlkgealBRcE8oWTAFsREA8A3KaJPJPcDI8CAAyTwRMBlCmZTECkmyIC5HgzybQAD3FhyAoYApwBbEwJsC3BLBEgEiRATASAU4Kp+QEBDxJIGA43MshAwSeG2LRkB4FMCKNzgzuUkQSJ7k2XIDwKwCZP0AW2YZqp7QZbAUSBPBdwGmDKSbAyzPI1PIFDJLBmcjPmQIozKncG15lg3uyZhVcoHcXmINkeSurzKq6vMQeoni7y2kvGp8xB7yTZ81WooTiTL1NMblhX1NqDybUnzVaylJ5PCrWUur5kWJXSUSL+5zKtdStm2Hv8KcjkrpOoe5HJeuyD11TxTSxyV11Wh8RbScb3u7+xk9Vfe1t/yIV1/Ep8wV6mcs5PdqKlKpZmNU3s5EK61V+hTDPN6mlLc53gamrlo17neah1FmD73qqElkK9ZTSlk+KnQXWs1M0+mVVZdTEwe/v1O3cgeupn5jzXTJcS4PRdMojzHpE9dSuTzr6gevwyjzL4fQswT0r5X1CeGXv1VXyo+5dPtr5kbWjoS2Rbg5nvd18MHqL/ABS2dRaahfSjasULgXByfEvtfKzT94aThnXptUeSNOimIhDocTt1TUQ0Xu+peco7atryGF5E6I4lWk1LX6n/AJNUdPvPLqZ2WkxWB0Ryl06qc1GvhlPLOlCY9opHOXTKIzk38MtQsH3xCBi6sfB8PtKraT09xttQ6UfS1LFEpHzU6KyvpUi9Lan5V+D6AFR5eBRTEIVZpe6PSRSFGKbVC4Qu3S3sjfICjKopWyHtXkIolVdq2VKLtjg0sE5A84SLgYngtgMRkULDgAjI7EhyBLbYcEkQFBMWiRAQSWSbICYJJISADUYMjIFOQZcgBE1CNGWARKNJ4JIoAggUge7AHuG7KMD24Algy8rcm+AWANJFkdg3IMpOSaybgy1+oDMElDyaewJS5AUQtYAoC2GET9ABLMwSNLAMA+wgWSC4GQQgW4+hluBTn7AFZ5p5Pav5cHilGWB6JmlXCPNPA8gTYqpbAP8A+oCaTRlbB6gb5EwKjdFGpB7EvNMmwMsy1P3NAB5tZMs9GswZ2cASwRT24CUAclkamDXAHWfoIDyESBodi5IrMmg3zBbYAXsAkBJi3gIJ8gECiS/SKAOCWGIR5gTZZF5AB3Dk1wYe4E2yXJMJhATcsGSKADc1iC9GW+EBEPAPZsC3JCsonuAckyZSBmA5N+ZgB4Ey2UgaKQJcgME0LCcgHoMQZYrOAINhW4VIot0RFAFIbii5AzBpkTAnhhEl6SNIGQZtmQB4LI4LzAIIiAhREAsl5hJIDQCkDwBcmXuKYSBYZozyaTgAGME2hmCgaKcZIy2AyXBmcl3AaBslkzUBpEY7o5DxEmB6My3BnxE+TFVylLAG5yMnirynLRmq/SnuIPoknV6ny+80+Zl6qnOSxH2J4GT4FrKVGQq1tK2eBB0ZSMupeZzPf5fLMVa2pvCY5K6aub5Gm5SzlPUVvPaSuXontLEdN3aZ3Mq9S3ucz/fr4YU2tR3CK6jv0qrLwFWopndQc96e+3uzXud2pfMJg+qrVUpwmjD1dKR8/wAPqe9RtdPzDqY9DVetplZMPXJ4k9H06g1T0+jlD0PCvXJPk83rqnwz7fc7fkjfultKIQuDne918Usw9Tdf0s6tOloN+BbX0oXBx6b179rNpX6lLTR1PBpT2NKinyFHI8PUPMQTsaipzLOwqV5G1Qu3YdEcijQXGpqqcnoun1NZqOoi7ceo6I5tPTlu3Jirp1LqydScwYa5J0R8C6ZQlPBunQ0bdqPtEUj51orSz2o2tLRwj15yIo8vAt8ofBo/aj1wBKBW6VtSidC5NTgt0KrHYuB7UME5AkiewisoDKxwTeBZbgUYCDfBicganGwAIGSQsgLYQIDQEQEAsgFDMBmCkCbBizIA9ynBcisAHJRAwD3ILg0jIooYKMkUgRIpADcgBABFuzJBEUCkUSUuDcYMo0niCCghgGANg9hIgCbwQFDyDFFEsA2EoL1AAGUUAQwS2JbgIMG5ZAQPciAhgw0MgZe4wRMCFFBluHgDUg2y3NNEGEmxJKGOwFsTiDNTAouR/wAh5ljgDTcIHkG8EyCbwMGWsm0wCCyOxACpgdkWSKKrKPN7HozFSyBkUgFvICMR9jM8ockGl6ElgJFNgLwjKYvJSUHdkXl7gg8wGcAnhhmCAuJMvc0/yGygDLyKIgKJYZQ4yDA6sFLHgk8FQOShpCT2Io4EFMCQRDALAETwyKMgK2Lkl/kmAgxSJrABIE0WwCZbyIQAPKBo1AMAFB/IsC5yGz2CYEB8yRbmkBIiJgZcAyf3CZATIlyBndjyDHkCFE35AgNN4BsiWdwKJFIuCmEBck4ZTkyyi/kcg3yMoAYSW5cgXBPcSAmiTKcGW/UCBk2UgSKYCSZYKR5MyinG4g0TMupRuZdxU8iD0FYPnd5eZeOocsQfQ3DJ1SfM9RT2ymjNWppXIiPpmBlJ5OfVrKd5PN6tebLB05MV1xyjnVaytYSZnx7teyLB01epeJJ3knuch13p+Vm0r9W2BCuk9RT5nnXqKcQz4nYvvEwS0l3liYPoerhxIPWJcng9DW3MmloJ3kvoej1yWzMe/p4PSjQU0qHk9KdFbzNKJ6Hx1a1zCTMvUVvMM+16S3OyPSmxROwuDmu9eawmE6h8HX8GhL5UCoS4RKscnwr7Ze7X6t3+Dr9q8h7UOiOStBcdM9xtaBvdnVcIB0Rzl05eZr3CmYZ95RmR0R8lOht07JM9KdJQvpPoSFEpHmtPQuDfZSl8qFlvIoz2U/tQdiTwkb5AUZS9DSiC5JEoGggXljwAQRfcYAyESzTWDOzAhW5RgkBNZGCawQClAt4gymIEhYFwBbsy0KCoAwKMiBqZRTkEUgMkCYoC5GTLyKASgkPAGWMEKAqgRNyBQyEZkUpHggDRg1IEDFA3JQSQl9yCIieQIYKB5QEA53BsoG8gLLgDLJEyA1sSjYB9SAZIiQCBF5FEODIpgRFUzKyBrkGhBkBwaRk0twESggGcGWMhwBAX/Q8gDIinAEtiMjICU4BjAALAZAEyLcG2BTkiJAXBLLEYAy1Bk1UZAtyJfconkCgYXkSTF4AvQnVH3MzLJrIDIMoL1AEoI09jIET5wTDkgBTTKAx/JRqCwCeIKZ4A0l6jAU4F5ACmB4B77AVLlhX5Enkqs0tgeE5NSZwnDNU5A0lBTyQrK2AluLZlJyQGpD7FEFyAzEFBA5AI5GQbx6Et5AvMFSM+Y4AzCnL/AIBs04MwwKMBE8GlsELBR1gYgEUg8sUx9CKtiQeggQtSCHgDIlyXBBIgkJ5A2mDYTkmyifBAQC8lIMNwEtygNgJoFgpkdpAIljswW47gEGkwjyDYDUh3GdmEwwGrcuAqcjwBIuDK3NbAZjIoZBuGAkCYz5ABTEk8ZDulcAKYme5IxVcpWzLB6My2efjU+Z513lwxB7tmlUoPjeppS3Rl6umNxEr7e7IOpHwVaydjzesbfJYV0+/zMu4kcyrVV+TM+Ndq2TEK6jurzM+LSnufDSr1dMpGfDvPIg6DurzPKvUJPc+bwLtX1Gvc6qlllmD0q1a7ZcGffqeGK6eoy5FaKnYeh5vVzszL1VUbM+mjR0U7nq7FEbIXBzlqbjx2szVXer2pZ06bNH7R7FOFgUjlq3fqNrTXalls6apS4NQidEctaCvfuwbp0LnLZ0Gg2Y6HzLQ0Lc0tFbT2PpawXBKrwWntp/Kjfh0eSNgKMeHT5C6aVskaCMihVKHtU7CiYozCBmpkCUD4LkoJAUegpYLgZAHuECTAHsRCAQUZNAAcmjIgIxDDknVBBPcmUyXAUEMQTAgEAg3FoUVQAOzBGv8AoDLMvc0QAg5HkgLkoIZAoguSkl5lDwA7gBepmo9NzFWAMoTKFAU4L7FuxgAGcDiR4AyITArKAULyg2aKcgTRTmCbABKIKSKFFK5AgLkiICkiSJAXBNC9gIIiFARERRNwZJ74HgCngCRPcCjkQKQEgnBSAMhgyBqZLgEUAUktiSHgAeURQUAA7hsKcARpcmZNAU8EiaFUgEkzVUYMvcgOS5KfMG8yBERAHAouSASQEnACw3JuUUgPAIVsAE0AsEsAWZEGQE2/Iz/A7lAAkaagogdwBFVkpLAAqUUEDYEOCMgO7ICmQJuAF7jwgMsEsGmZAUhLgtwHmGLZkQIozJfckoAsoJwPBbsDxr32Ch5PWunB5fwB6wEpKCpqbwSzMgZNJg1AAbeQLcQDb/8AaEyTYATzgoeZLbJOWgI0oSzsZeDU4wBYYNYLkfQDMebBLy4Fou7OxR1JDkUi2CKCIiKgFDABwICBQDeDWxh7gW7JrYluIGRAfUonggbUySeQEJgpyTggd+QZnuUh3CDRJmZ9Q7s7lg03mBTPPvU7mXdS5EHvKhmO7LPB6hJuWYeopUw0WD6m8GO7J83va5Zn3pCD7E5ZqcbnNetzsw95rqntpYg+91pF4nqc2qu+9qXJU06iriBEdCq6ktzD1FMbnxvTXqn80G1oa3vVIivV6ulcmXraW4TBaBcs1T0+3I9DD138mPfKqs0pn1rR26eEzS01CeELg+H3i/VMUsw3qKsQdbspSxSHZTOEKRylb1D5NLSXalmpnT7UnsMLyFSOb7g1vUbp6fTEzJ90SKWBVj41oqKfU3TpKE9kfSWSUjy93tr6UaVqhZSRsdkKMqlLEYCFJoNiUHavIlg0soGKJbFEsJEA2NNeYciwBLcoFByADBCBNBGSYkD6mXAg9yg3KBSIDJE2QCQMZCgsE9yQRFsRMKuCAYAkUEhCAYKB4IABZRgAJDBQFTwD3kSgCQ8EwkBfAMkQB9hjBcCBA8iZCFE2QSBcAaM5AFyO4ck2AhJSQDJrgwmbKBYFbgIGkvI86z04MXEmQee5ozShmQFbi1iSpQvYozyPBIgA0i5LcC4DchAGCNMzAChQQK2KEBQSAgsJlOAA1sgnyCZRbsBkKdxBAaFAsisIC3MvA8hVlgHqW5R6gAkAtxgC4AkPIBJIeSAgaEmAJC9w4NAGxcgygB9C/kkG4ASGAgCRsyjU5AhlmSAWw9SkgCQGMlBBbETIAbKZEMICkCNcAQPBehMCkpKCAt9yWwsNgIhRMAhjBJCBn0KBjkgD1ASSyAcBGTQOJ3AyxJivMAgjRlsAkd0WxN4AHn7BuQsBLl5AVgA3wQxIOqJQEhM7DMgTFIpzJbgW55VfOeqZirdgEwxpqyY5NL1A1UZdOEMlUAcFJl/kVO7Ah4JMm0kBbjhqDMlIC0T2Jbl6AZ2wankxGR25AuQY4gy3BR2AZnuUk2VlqS4MurYO5eZIrSNI83Wu3cPEW4g92ZbPF30lueb1VC+pCK+mcGGzweroX1I8nrref1IsR90qAdSOdc19Kp/TL9DxWvuN4oZYOq6k8yTuKNzkvVX61ihl36ltfpcCDpVXUkZWoon5jn1WtRc5gFobry62IPveqoWO5HnXraPNHz09PfNTPVdPUZkegPXUrkw9eojJ6+40JrEnqtHQnilD0Pj99raappbJam9XtSdBaejbtRqmzQphC4rk1VamrKpf8jTa1NTls6/YmXYlwiUcr3S46s1M96enN05qk++FGxqkdDnfD1S8ttHstFRDlH1PMDIo+daS3GEbVimnZHpIrYlHn2U+hKhJmmSmRROnODRnciCYJQxZBQySIQJ5QJDmC4CABfmi5AysMZwUEsEDGQIqQJka4BKQBAzUQEACJk8EAERARPA7A+AH7gK5ACHgJyPAGeTXAckBClJFMATwi4InhhWKgf3NvLMFEmM4yBMCFbEkQDywhmkRBnZETyQFyagBlAMBwPJcBGeSbInuFSEiWUAEtyZIC3KC4LgANQBrYIowEZGQkCYF5hwBZDk0ZAckQrYAgyzfmYqQARCBLc2YXmakCQghKFMKyZmpgZJENPmQaQ8ARRABNgJLBcAtwEeDLFMCKSRJS5AaRgJgG+AFMJBIWslETLgkBEDyx4AZDkkIEMkzM5AZBlIAK2ASACFg95ASAUBLzLzLkAFAyDdgaRAADOSAQIoFEBRAMm5JAMFGS5JgKyDJLBMAImSASDkp4QDlmR2QckEwyL3DcCRp5gEQFyW4+oNgRA2QGgKZEAexcgxSkBKBiBAgYNkUBNk2EkE/uEiAD6lwZnEDxADPAN5LgYKBszIvcoAA7hgHh4AVLUjSiWyGY4AYMvccvbAdvqARnYo4EEApQCJv1IDSRi5yzcwZuKUQeamDSMQKYG+Qe5TjcGwGCYIX9wAoU7g3LLbcBcbgmDeShganBFThwXGCgeEZaNSZnAEWAHYD6a9dZT+b8Hm9fRMqWvQ3T0u1S53PWnRW6X8pv0y+SrWN5VLgz7zdq+Wio6S09FKiDatJLCRKrleLqXh0wHh6i48uEdbsXkoJJLZCkctaO63mtj8O7qknW2jq9qfAdqSwSj4F06lbtsvh9vylnQMtSKsfLTpKFwj0p01Cl9p7RAwkKPLwqeEaVCjZGnuPCJRlU0qYJ0Qa2DukDPaJqAAGi4NcBwBlIZFbGJmSB5lGpkxkVO4G4DkpkdwDghW0FAVmMiajAMIxVuSENmAkTQphWYA1AMgBgmWyKLYpwUFAGSGCaIgjBNDJAC3IuRgBnyBEXIDIQRpADUp+Zhp/yb5KqnAHnJTMBmQnAGm0U4DdABpZJkg3AuRbLiAApFgsCBCCNQAExjJlhQzJoIKB7AajgGoARBsUQJEZfkAgUZECIiARkEwYQ7gx2B7hUSKCAQEgBYHdgkIFAvcC3AiIgJooNTKMsIDLwJPYA3HYGQE3LJlJAHAZYgBIQNQBI1OARFFJlmge4GciUhyBuYLcy2ACySJ4ICComESBSaQJZNLYCWCZABNkRAXItywZFCAluACMFEgCUM00CEAexmTVWxnkANQUlIEkXJSACT2yQARSDZAIglIgDJkACijMEQDtgCbLZAMgyBgKQ4kymICQSUgaQMk8k2AAIIAEmQDARBJyaf3Ayygm1BnuQg1MFyZlMJhCI23wZYSvMu5IQLIHUky8SlbsRTJSeffnclcS5kRHoj0W0pnl3oPEjdlg9Zzkmzxd2mSd1JbiD1kpwfOryTyLv0iD2nzBs8VepjcnfpX2EHtISeK1FMPKM+9ULlCD6Ni7kfK9Um4Qq/TS81IQfUyTxB83vCb3FailPdCD6Hgz3Hy16uiPmX5KjVUPepCD6Zng1B8j1dtL5kZWttz8y/JYPtWCdU5g+Na63+5GHrqP3CDoJrzJ45Ob7/Snhol1Cic1ocldGcg2j4PiNpfWmFzqNlfWhCvulNGe7O5zvidt4VSD4lZX1SOUrq+IoNUtVZZxquqWsZGjqtqlYqHK10K5VUEvucy51a21KZhdUpeJHOpXZpaiJBvJyX1OhfUD6rRS9xzpXWbysmjkLq9t+bN/FrUeo51a6ax9wbycv4pa82VPVLUPLkc6ldTGDTqRx6urW0sPJmrq1CjeS86tdmRf3OKusUUqMg+sUvzQ50rtVOHG4esnGfVqX5hV1RP6WOdK7PdSDaOP8VVLUUtyZq6tn5WxzqV+ySljBLcZyYVQPAFwwqwywH3JbkCRMgJwCJygAoyDzwa3JoAgXsDcFugJmVMmgAS3MveTUgQMpyQBvBduSL+QJlsTwHACsmmZWMmtwoGS4wEgM4DzIkAFsJRkiIODUGWiqlsDeR5CMgDnIvYmCeQEinJlgaQFIoiM8CheEZA0iMjuwIkilDS8QBQWxE4SwBck3j0LhFEgecZZk9UjyqUMC4JFuQEIIcoCe5chyPACiyy9CWwCK2AvQDUmG8lJNZACJCFQVDyDZUFQJwIcMgZJuWZTNIBgmU4MzkK1uBSUgKIBQCXEhJBEh5BKBCokskIEAgwLYQbLgCxJbgxTAg2JvBiQjU5J5MtjIECeRbkOSgZJk9ikCIgAeRnHoZZSBtktjKYpgJMuSewGSRSU4AhTMskAtyCckwkDQwuDMkBtEngySASW4MgEimVJJ+ZRFOCewTAChlmE5eGKYG16jBhvmQ7vUDRrZHi6oe4O6k9ywerqlBiTyVxPlArlKeXgRHs3kDyqvUvZmXfp7RB7yJ861FMbl7zSlh5EH0BJ83vKb4D3mlTlFg+huGUnyPVUrdoKtdQluhCvupwiZzff6f3DV1CilZqkQdCfIpx5HLXUKP3GX1SiWsjkrrd6h5M+Imch9Szs4PP4jLxJeSu53rzMu56nHXUsfKzzq11ypvtobHJXb8RbJj4iiJycT3m9HyOR951D2oHJXapupFVepVUScTxtW9qGLo1lWYLyldd36ZF3qYmTjKzrHlyPgat8jkdZ6qhOZMvVrzOU9Dqq96ma+HahLNbf8iYV03rKe3dGfe6Y3Oeum3n9bk9PhVdWHUxMPb6nrqVyjL19D+pHzro1Scutx9zXwhLkTD29fiFC2qMV9TpT3FdLomWS6ZabysD0vt4vqdE4eAXU6eHLPqXS7C+lMV0yx+1EuJ7fJ8TpS5M/E5cw2fc+n2ZSVCN09Ps070otw9ud8TeMMviDaxS4Om9HZ2VK/Be6Wo+UlwcmrqVVNLils811G5v2P+TsvS2f2J/wXutpr5ULhNcV9RutpdjB66/xQztrSWl9K/Btaa2vpX4LcJriLW6l0x2PBr3nVVfSzt+Db4pRpWqdu0nWEcLxNW/pZd+rb2Z3vCpX0oOylPZDpY4Xh6yrLMunVtwpO/2LyLsS4Q6I4Hh65+a9A931uMuD9B2rlDC8h0kcB6XWeeDD0Gqqc95+h7UXYh0scCnQ6mWlW5H4dqm83Du9vJdsIdEcT4fqE48Rm/hd5U/O/wAnYVMM1uydEcP4Vcie5yxXSq04dxs7bSkHuOtI4lXSa/3toV0epxNbk7QRyh1pHIfSmsOpiukTl1tHXFodaRyPhVEbsV0i2dXCRbMdaRy/hNtcDX0ezUdOBSHWkch9JsrZQ/MF0q0daulTJhJTt/I60jmrpFjyZuno9lcHRwhVUjrSOZV0mwsQePwuyq5eTr1bnlUv1SOtI+D4bZeYyXwqw96cn3jSsjrSOaumWZ+U9PhdnbtPvaQE60j4/hljt+WTPwyxyjoJYKf1DrSPh+GWEvkQ1dNsR8iPu5GFyOtI+GnpliPkQ/DbO3ZT+D7WvIyOtHyLptil/ImXuNltxQj7JUEvQdaR8fuFnfsUE9DZbnw0fYDclukdSnJqIBOGLMi3QowmzUkUPeSCfMtwFvImeRjAFGASyzUh/IFA8AUgDQ8EBBMCYKShZmRqgOQIUSTaZJAT3LYhgAiSNJYIAWzJSRcgRIe0QMrIxBQQFAPcQYDug4JEBIKmDcFMgTgyawAF6E/IuAQEPBPcuACSW4QWxAkAgTJOGPBQA7gyW47lBwQgBQYqyabAg83hkarRjkDSZLcyjSAYJE0KAogkTJAMgTYAIvYEXIFsBrcGBkibCdwIsQ0TcgACUEwGSCRQFJMyxkK0inIFyEIwHAMo0U8BOWEgbKTPcSYGw5GQ5AzORkq1nBhOJA0ZeBmQbAu7ASZbySedwNSSeAdSMutJAeieDLZhVLzCqvgsD3S4NHjTXDyb71EiD1TCYR5O6uDLvKMiD0bKZPF3qY3RK8txB9KfqMqT5lfpTyxeopzkRH1cA3g+RaumIlGKtZTlSWD6qqoDuPgerpc/qyZq11CjMiFdPuTDvRy/f1O4Va5b5LyV1nWjHen6HKq17iEmYp1dx7Jjkrs99PmFVxcM5HvF6cUsHc1NcwmOUdfxkuTPjLuOUlqXyDs6n1LyrreOns0HvVKcSjle76n1TNLSX6t2xzg6fvVMRJl6qmnnJ8dPT7v7yfTq3UnVUxMH1VaylPLM1a2lrFSPNdL7suo18LpjcegPW00qZz6GfiFK5PRdNo2NfDrc5Q9Dwq6hjCbD4i+KWfatFbS+VHpTpbUfKvwLg5VWvrb+VmHq7tVWKWdd6W3PyofAtr6ULhHHWpvR8lQzqatqTs026afpHtS4HRHDdGrjyB2dXK3O86EvpQqhRI6I4S0mqrals29Df7o72dpUqdijI6I5Hw+9v3sqen3G81s67WCSJ0Ryn0tvetmvhSb+ZnVgGOiOaulUJlV0u2vudKAY60j4Ph1tb0pmloLW/aj7sATrVj5FobU/KaWis/sR9KKpi6R8/udn9lP4JaS2nihI+jgpF0jyVilfTJrwqF9KPREyUY8OnilGlRTGwopFEqUkXavISFB2wDp8zRPIozCp2EnklIoVkmsMUZbAEgaNZBgCUGo8zJqRRQBPcgCUBciARgzsbgkgMxk2lCJIWAcjyZWTQE2ZFgBCwSNJAZwBqCQBBJDuMZAILt2NLLJogw0GzNs86sZAYkI9RVUlJQNZDBp7mdgFMpLH8h6ECiW5BwBqPIphGZKQFoy5RoxU5qjyAkpLYNmMAKyYuJJSMBUmB58ChSNKjE/gA5KCa8x34AUgqUbDIAKLgoFLAAUehr+JDdgHI/cksB6yAPcmLDBR1SeULXkDCAZM5ZpLkircBZMCLkC9WAuGS2IAIhjJmQEiEgHsZWxoNwCCWBiCAkJQPqUZKDUZIAWwQaaJACQpDsQEDQkwAiSySwBllyLACZnk1wAAEDyEQBNluD3NLYCAeTLQEPASTaAi3ImyCf8AklkuCKHbcpDIAaRAIEmL2foLQNymgPNS8kZSaZpgTcnm1k02ZqyArBpGUKA0wGZRAXAbET3Ah3MtlIGgCclORBtE4yZkHVIguTDwLcIzUxBU7Gtzw74cmvFS5EHqD2Mq5S6ZM1XEqdxBpOTSqzB4O6kjKvKcMsH0D9j5He3yPjrzEK+qR7j4qtVSnDqQe9U8MsK+7uRJrzPherp8zFWtUboQroSp3LuXmcx65N4bMvXduMjlK6vcjPipPc5dWubxSmefvVb2TkvJXa8alc5B36ZON495/SzU33nI5K6dd9RuY95pOf236lu5M+7X3yxFdKrUUxMmK9XS9mj41pbzw24L3Gv92BMR71apNfMYq1a4qMLQPls3T09LdyPQataksnm9dTG56vp9JLQURsPQ8PffIx79nZn1+42lwaWltrHahcHxe+VRMMHq7jWzOktLQt0KsUftFwct6i7+1g7t5/SdZ2aU4hD4VP7RSOR/v1P5TdFrUNPEHXpt0pbGqaF5DojkLS36uRehvN/MdhU4KFI6I5NOgrSzVI/D3LyddIzUoHRHKXTaeWb+H2+VJ96W5pLBOiPip0FqlfKeq0ltrNKPojg1shR83udtcL8CtNQuEe/3IUeasULg0rdK4RpC0Sjz7aVskKop3gWIqp0qdi7TTJMUCpgGpNAKJKEXAjAozSjUZKBFBBTBcAQTyZZoI5ABgh5Ai4IpABexC2BngURAIETACSIQBmeDb2MpAUExeGEZAmpISAVsDYNklLAi8hZbAagoJPATkCKcBPqL2AyuRBImBpsoIpAGwZFuBEkUEBFJBACgkaQe4AKIdlsA7AkQsCGGHAgBRgQYEiKZHgDIM0zOwEaMrJrkCCR2AB4BqURQBjbYJKtGPVgeklyZljMgRSPAAKcIJTcg1kogDWALhIcAZZOlI1yWPuBiCHgEBck1KJk2AJZNMylIx/gCgYJIv4AIj1KMDnzKQKFA4kOMFAE2i3ySpSWw8ACMxPJv+DD3Ao/S/IwbBoo6qQtr+QgkgiSY7YKQIqlbEynAZYEy3RPYJ9QGCmVAyEkFwZZoOQFC9gHgDMwO7Dk0gIHkWD2ASQI0USJohYBAwRABPI8kBmIZpFBAQCAA8GKsM1UedVUMDXAbgmoNICSgGLYNgUCgmQ7gFmXuUhIGsQZZSZ7gFMJyZbIDUimYnIyWD04JIE8SNNQgtpGTLeTPcgPScGWY7/Uw7qTeRBtuWT2PLxUDv0rkRHq3KA+f3mmN8mXqqU9ywr65SLuk+B6ynaQWtSe4hXRlQzDrlnwV65RCyeD1VcuE5EK66rW5O4vM49N6+22kxd2+900WDpu6uWZd6mNzmTfrbUMvBvuqG2hB0atTS1uedWqpXMHy+6XfNgtFW3+psTB9fvijcz74v3Hmunebf8m101TuPQzVrV5hVrJ2k9H06icm6NDRTupHofBXq3lQzC1Nb2TOn7nb/ahempTUJC4OatTcS+Vl4l6rZM6fgUTk9FaoXBKOR/v1JpJmezUeTj0Oz2LhD2KNh0Rx1ZvvkXpbs5Z1uxcI12qNh0Rx/cqnvUx9wq8zr9q8gaxsXojnU6BdptaBPg++BWxOiPgWgoTWD2Whtrg+jd4RtbCrHzLS20s0o1Rp7afyo95BRJKM+DQtqUDopnZHq2ZayKMKhLgedkh4IUHaty7UJNEozBNZNA9wAowMFsgMQLUCiYA8vBpIEIETIYAd0CpFbFyAvBnct2aSwBU8k9iJ/KB5xA8AIFyLBNCsgBSPBQBbImUFDYFwSyXDGhY9QKclJMksAJNbFwIBIhBARSRAPBn7GgAoIiAMDAcjsgKcAhexbICJlyS3AkiF7hkCKCICJ4AmQRIiQAxLBbooyMyCWTUAAoUgkguSbBGuCjIouRAGWYKB4AOAGckBCQAT3AYB5YCge4CBB6mtg4AzJPG4sGBI0ZSweiQAAlAFwUwQoAkBYAKKQECSBrImQLb7Gt0Z5YgSL+SCAGcCmGw8AZqUnk6XLPVGakBhZSgaQWB2QG9kG6wG4wAQOyIZQGczuS3J7BuBqERcbl/kCZjZm3nBlqAB5eBS/IJTng3ssAYWC4Fg4gCmEVPIhtyAsB5GMAZRoKV5jMAJmBgOQNGaokYz6EpjAGYLdbm3jYxPlsUdTgEzLYzAERMGyCbImikCfBf9jwU7gDwQvYzsBcwaWwRgUyCgnuLZnnYCiWaDYpKJsOQbFAapNQZWGKYE8DuDYpgXIgyAScBKQVMDUlJ5upF3YLB6TuZ4MK5jJl3FO4g03n1MtSwdeZMVXUuRBprtFVHjXepjLPNahcFg+tuTLZ871NMb5POrVJLcRH2N+oNqNz4atYk8Mw9bKEH396Yd6nBzXq39KYPUXHsmWDpO4snlVcxMnwVXLzwlkz236qeRB96vpvcneW8nOWmvPPc0elOmra+YQfY9RT5mHqqUpmDy90qjLNLRJrkegvWrzM++qZk1T0+ieT0Wgtrgeh4PWt7ST1NbUJM+mnS0UvZH0U2KO1NUr8C4Ob4l7ycF/uttpYOorNLnCJUUp7CjlO3fq4glpLtT3Or2ImkiUjlPQVPerI09Pc/qcnUaUAqcikc9dPp5TPRaCh8H2l5CkfItFRStkPu1tNQj6t0zMCjKtULhF4dLWaUaIlV5+HSspD2pvY3yAqBJIoI1wiVUlgCICLgnCIAky1k1yZAoNNYBGuAM7AxYSAikBpbADWAg0D4AEagyKwBQKAQBsluQwQTyRAUREQA2UlUiSwAwESJLAAy4EJ4AEUZI09iC4AZwUFAMBJoADkZwADEL1JbCwyAi1CDk0wPF7kiahkgLyNLCCIg16AZbyKZQiYEREBcCpSIeACrciSECImACngNyFbgRCwAvMC2JAJbIlsT2AIEpkQBE2KB7kAsmjMiBDGA5GQICblhOQDdyLYDsASSeQJAPJEiKJZYoNmU5INATZcASJ+hQQEpQvcEy5KIBkAIpJlDnIFJoIKQF7GRkowAJYEiYFgoAdwBoGjcBE8gZ2FFEMoAZBsSSAE5ZNlHaXIA5EgAZIBAZAiAgGcBOQIhLkAFENIBBlqdjbZlgebpxuZbaPVnjXuB6ThMU5POf0mqXKA0XqYZJgabAki2AthzJmJNR+QFb5ZlrJpMmpWwGeR4BxBJgEP8Agw3BpvJh5YG08Ge5zklsSU7so1ubWxhP7Gp28wLnfI7osEmAlUv8EKIBInG4mapKNJSghZMpuBy2B0OAHZZAItiKZZNkUMkTqTwgp3A0Wxnugd0AyE/qDcYyBT64EzOSbaQG+CMd0Iu9eYGzLcnn4kNyw8RTuWD1hGoPB3qZ3MPUxzgQfXOCk+L3tLMmXraZ3LB97cKQ70jnV67dKTyeqr4TYiOp4hO7SkcxXr1aaVL+5Km+1ENFg6HjrzPOvUpPdHy06a7zUaehdSl1CD0q1dPmeVWsS5L3HO7FaGlboeh5vWJ+bMvVOXCZ9VOloXAqwpwhcHyPUXHTilmVVdrx2s6PhUzsaVpeQo5js3qkNOku7SdTtS4JUrhEo5q0NVTyzS0UH3wIo+L3KhrY1To6I2PpYpij51prf7UaVihcI9dmLQo8fDp8kaVCjY1EilglVhUqdkSoRtUlAozBQjRQBQBr0KJAzApwXIPYg9JlAZTNeoA8Aa3QAACCAmAhwBTuQCBBIsIAFkmKwDAkLeAQMgVuElwQExKAkC5AUDAuRb/IEAkyRMCgZwHBbgUyAwQAKGCXAE8AxqySgCRCZATPBoGgJP8AJIgKGCWxcAgEhYADJbjAbgXIsCAVsKwCEDL3NQT5LiAMmuCggB7EtibLzAVuOAJgYaya4MPcUBN5EyzS2AQglyQEPAIdgJCBSBcjsg3yQCiayWxMAEki2YFIEQEXAEBpcIWCJ5ApAoHgggIgEQRSBTkuS5IAAWg4AJNPYxwIEXJclADOQGCKMyQvI9skEP8ABCACXIzgDJCWwBBMZ9QbKImAsCRRJElgCguBBAQNYNAwAVMkQFAgIAREAg/IQACIgLkiIAFFIMKSBPIhEZZpmWBLJqIClYkqgIUYIDTywRLYgDc8681HpIPKAxJLcdigCq2JDApAKMtQa5MxkCSNIsAgHEmpRhsssCZls0waAw8jCFJF9gMJwMhyW5RulciZRpAXJrZyBrEEBJSUz9hWwBMF9yYZKKlZFtIJBuQOiDcKDn16+mmJqPKvqKezbLGa6PfnItreTk++1Tilmnq7jUU0MRa6LqyHiJHM8a/KilwNXvFSUIsHQd5eZVamlbs+CnT6irLNrRXGpdQmD6lqV5mK9dTThs8Foap+Zwa9xpf3HoXxCl8h78ja0FvyPWnR0JJwieh8nvtTezL3mt7UNn306elfSjasUrhCq5qqv1VTA9moqcbHSVtJ7I3C8hSOWtNd3bZtaKV8zOj2pmlSkKRz/cUt8npToqFupPsamChIlHz+6Ub9qNKxQuFB7wZiBQU26Vsh7afIkbQoxCFI1HoUAYqWJMnrBlqGSjz7UKXAxBADUDwX3HgDMDBEBMIJlAE99g3NBAGHuIQaXmBmDSwRbAXJMikDLwTFlgCW+5AIEwJ5UhIEMgDwB6AwTlCAAIEEAsMFEECTwBALAB4MsTICQGksEASeRDEATMmnsACgaFYZMDJIhAFguSeIFAQNZEYADUYImwASCQF7gAziACSRMANTkCIAFcgyKIkMAuQGSAQL7kIAXIIYkUBFIEBouASLYBBkmUgEC9igHsBJi3kzAoDFWGScsqiQCKQDwBAzRl7gUmk8GUhQFyJIHuArYQRc+gDyHIyEgRcFJPcAFZAQKMhyIpAEkJL1AXsZbFvgHuBSAg9yDSLkEIEwkXsUAW6Bo0ZAII1ARCAoASwBA0Q8hWYybkxOWICREgIQ2KQhJqGSaBgCLkYIoCHLQQAo16Ah5AHsCwaiA5Am5Miw4AURIVuBcAMSyjAARLA75AjMiw5AUFTEy8gTyQgwIky3DYKeSTkt2OAiyDUiT3AIZMuSjzYAENGkG4EU4DYAJLlhMM0EAZVMlGT0SRmoCQwZQpgIbljgUgIORBYAWshKGeAApBlItbAZWwM0AGQNcgsgKGYMzBJ59SjcjMmBbkg3KSDuyZgoKNYIMLgnVICZf3HIcAelXTrNLmCWhtp4oR9zyZiS1I+WnTUJ/Kj2ps0JbI2hglVnw6U8LcuxeSN7omKMqn8GkCyW5AQlsEeY/wAFAoo8h32LYoAUILAyAPciJAJbhwPqBFyW4gKAiIAQLko0nkQKQKSYN+RT6gDRnY2zLQEEkwAi2gCA1MlMoynBNwAskRkBaIvMuUA8GVuzQAS3JgykC3wXmiKQAmRRDAuC4EzyBLAMQgCT8jU4BLAAaIiAy8kIAQMWAEtiJlsQUALwQAhIOQHgyx4B7gSEzAoCQgQEAgmBMUoQTkZlAMEElIDsQclIDJcAibwBMge5AO5BIpgT2AZwRVBckQDwEkQRQaWwBIGiwhWwAQcES2AYwDyTIB4JuABgSNGUoQgL2AiRBQKRRgVsB51bgVW5Io0RCBcmWJASIkaAyh3ZfwSQClgJFPIABEL2AikJzAkFBCtgAhTggAQECi5KSaDggBLcQDY0gSHkCLLZEBcEskS2AgFuAAcGWTeSAkREFUEx4BgQwSNMDLLcmSQQMVktxAkiL+RKDgkiIC2L1BkBNsi4EAgG4NSGOQBZFgtyAUKApSAhMvJFDnYoCRkC2KCbBvAGWKUh3KRAnPANGm4DuQEh/kz3KQdSncDchJhVeorIDJcg6oBVAaiFJnuyLagy2uBBpuSMqpAq1MCDQ8nm6/UVWnhiDSxIc5DvpTDvTEG4UGW/Iu5RuZVSERpeRvk8+5bh3rgQercIx3ZM+Io3LvQg23H3CTzdcIPETQg9UzTcrB401qWmzXfHJYPSAgy7i89jPjUxMkgajMs86rqqe5pXU1GCwaLPkZda4Y+IpiRBrnImHcSeWHioQeqZJnkri4LxknnYRa9k1BqfQ8HeTwmXi0+hYj2eFBif8mHfp8w8alciDrshewLKMqmwnJOJBtEGiMpmnlEGVyRbbE/Iotl6jkEzW4EKRmYGSCEzyMgDEDUFFwUk0UASEIGQINxkiCkHsRATZSWCTAYwCKcCyiJgQFGDDUG5wZgDLZci0GwC/INybACWBnJMgHfAIiAgkmQEBqJQACyhCBAuAKSAeAakJyaQGORGCeAACkkwEeDIgTYbi9y+wBBYIWQEYKMEU4AGXJMHuAzjYnuSzIFEge4g9wIQREE2SAgHhgthQARTgCQCslsSJgJSTMsBkJJ+hAICmAEhDYSiIVsAEUg0S2Cp5GJgkXIQvcjLIDSZcAIE2CZMANAQsCnASRAQgIFuA7EwKRWwDOAMNZkDVWDIGkKMrYQFgyICWwp5JbEwKS4AeAImQcgMFwwGQA0kZWcmk8QBcAJkBWS5JFU8ASyOxlMe4CImAFyLDDFMC4IpBtSBpbE9jMk6o5EGiTMqsHczAg1v9xSlGU1uPeswIMvcUjDq5Lu9RB6sDDuLzM+NSmIPUsHl4ykfFpLB6oZPn8dB7zSlliFe7KfQ+f3imMMz73T5oQr6phDwfC9ZT+5A9dQl8yRYlfctzTZzqdfbme5FVr6N+4cjoSjLqxg5dfU6I+Y8n1WjhsvJXXVXqPelucf4lS+TNXUlxI5K7TrQd6T3OG+pVPCpZldRuT8j/A5K71VylcmVcU7nDq192p/I0hWsvVfLRUXlK7jvUJmHepZw6r2qmXQyV3VNP9OBytdx6ijzD3ik4lL1bz2s2qNW3sOSux7xSD1NLeGclaXV1rLgfc9WvrgTCum9VTO4LV0rk5b0Opn5nI/D9Q962hMR0qtWvMxVraUt1Jz6umaj92PuC6Xd5qf5LMH3e+UY/UvyL11EfOj4l0itb1GvhLeO5piYe30rX0N/Mgq6jbn5lg8vg67fmcjT0alvLY9HsvqVt8wHxG3+5Gvg1ArpFuJJ6X28/iVCeWD6pRUomD1+FWVxJunpVhboek9vmfUqdu7JpdSoVM/9H0fDLC2Rr4dZ/ap+wuL7fDV1ZN4TMV9Wyl2s6VPTrOJoQvp9ju/ppi4e3MXVPJMvieNn+DpPQWOKMl7paX0KBcPbmrqTj5X/ACD6lVDSpZ03pLVT/pr8F7lacfpQuE1yX1G52/IwXUrqUdjOz7naWFSn/AvR2n9CHWE1x11C6/of2B9QvPahna8ChKOxGXprSfyr8C4kcenqF9b0MHrtROLbz5HcVi218iHwLaXyr8DrCOCtbqNlbZe+aqVFuP4O54VH7USt0z8iHWEcR6jVPPYzFV7WSooaP0Xh0vPagdulr5UXrCPzy1WqW1GTbva5qez8HadqlP5VJ6q3T25Q6wj8672ufDPOq7rv2n6V26f2ox4VNXBOiPziua3y/BtVa7dJx6n6BWqVwXZSswi9EcFVa5pNpl3a2cpn6BUrhL8D2p8IdEfnW9bS5yx8TWtS04+x3nQk9hppp2aHRHAV3Vr6GDq11XDP0Xh0x8qDsXkh0R+cXv7mU/4J1a5bpn6Tw15f4BUU+SHZH5xV62mrKYr36pzDSP0DoU5ROlRsOiOo2CcCDUnNoNyDQk88EAsGqcPcBXBAtegQb3RjgCEDUAZYyaawZ2YDyUALAh8ggkUJEQERMkBA3kTLA0nKKchSaaRAMJEAISgtiiYSTKAJsUZkJA3hg0SknkDD9CNPDMP0AQFE1L3ApKIJ7FOPUAZQTIB4MsWwAQW5IUASRPcGAvIJghW4GtjNTkWzIFuSFbFAFA7AUgAyBSAkwFgBEAETIuACnciSJgRSQSBSRBBBQPBFsBGWpyPJMC3YbiS3ACGQbyAl5yElyBTJBshAuBMmgJFyRSUSItthAGAsHsAojMk2BMiEB2aFmUM5AgHgpQFwRFIEUcEUwAjGDMyM4AYCCTllIFMimErzBNIsBU8hJi5V6l3LzEHoTeTydxB4uBB7TIyeKu0pE71MSIj1VUFMnz+OpiUa8ehJS8iD2kpPleppT3Qe9Ux8yLB9ic1E2lLPiWroW1SM1a2ilfMhCvunkmznPqNtLcxV1KjuS7oHOldRtLkk/M5T6jRHzSYXUV6wOdK7HcvMO5eZx31JLhmH1JvZMvOldxVLaTLrSTycR9QrS+VmHrr9W1DHJXa8ReY+Io3OE9XqJxQx941T+hocldx30C1FO0nDVWrq+ll4esqzkvJXad9LlFVqaUplHH911dS3aNLQampfqrY5xK6b1lL+VoxVq0mspfyfDT0y/wDuY1dLuNZqYmD6/f6f3IxV1C2qvm/yfN8Jr/cz0p6PTEurImHtv4jblxWD6lQuRp6RQkevwu3GUiel9vL4lRGKg+J0nvT0y0jS6fZpxA9D4qupqcSZq6lVGKWdBaK0n8iNe6Wp+RfgXBy31C7GKHJn32/v2HZWmtP6Ua8C2o/Si3BxadTfqfyMveNU6sUs7qs26VilB4dPCQo4Sesr3pgXY1nbJ+hVulUxCDspbiB0RwKNHq7i+aDdPTb/AHfqrZ3lSlsoGFJOyOGuk3G8VM38IfNTZ2oJL9I60jj09HpUOWej6PT+5tnUSGGTrSOSuj24lkukWeUv5OoDyx1pHPXSrHkei6da7sUrB9kDEDrSPl90tL6V+CWktLKoX4PoiWMQhR4e6W2vlQrT26dqUj3aSWTIoz4dER2ovDp2hGxJVefh0p7I0qaVwhkORRKJ2CqmSQ8CjPakPbg1GQYqMtTuZiG2ekAKMPJqCSyIqpImKCIJQF6CygAaCBHgDLRJCRaJERbEGWjMQbMgUZwa2QJeRAXIwCNcAZMxJonhgUQgqeDRlqeQBLkHgZgANJg6lxuQJIoqVLN4M0o1AFgmiLdEGXjIPJoWijzSyaewcm4A8mapSKr5hXlsAsB/yDyBSHBMUAGXl4NNhwUdFByUyxIgeAkmiWSKh+wR+BQCJlM0iDJCwexRqcAkSREEaBEA8BwQ8AHJEtxiQBlOSaFARNDAAUCAgTBIh2AiHBFGNyNNAwMwSEOQJPIthsQA55CMC0XDAEiEgAODRAZ5HBABPLICkC2IiAmAuDIChW5n1JPIC9w5EI5AVsQLAgTAZMgKB4aKR3AlkS2RSAYBlJnDARIFVgCJluDAmwknkAEiCRAk3JSvMAKcl6hKQdyjcDfAGPEXbgu9eeSxG8GTLrUGXcQg9UymWefiKA8VIQeonh49KW4VaimNxB7ygnmT5feFyy95pS3Qg+xNQUnxe90zuT1lKpyyxX2pg6oPh9+pWZPOrqFH7hCuj3Iu5RJzH1GhcmX1GntwOUrqdyknUkjj/Efv+CfUZ2kvJXYVakncRxn1CuMUsPfbrz2McldlXFOBqrXmcVam889rKq/qm8U/kvJXZd5RBl3l5nI79VVOGXhap8McldhX6Wy8elOJOT4Gq82KsahvLZIOo9RQlEnlVqqaeT4Ho77q+d5H4dcq+aplmD7nraFvUjNWvoSnuR8q6ZVKmpnoulpqGx6GviNK5MPqa8x+FUpm10m3Eseh5LqlDcOTNXUVP6U2fXR020lsjdGhtpuKV+BcHNudRe6pZ5VdQuVPFLOxXobS2SBaS0lshcHJ95vtYoYPUal7Us7VNmhL5UXhUThDrCOH42rf0i3q6uNzu+FTzShVun9o6I4Ss6pPkHp9W3ud/sUvYlRTOyJ0RwvcNTVl1P7Gl0261+qpndjyBb5HRHGXS60vnY/C6qnmpnaaQNQx1pHKp6Slybp6Vb7s5OkkSUMnWkc/4VaTk9adBZj5UfW2KQukfJ8PsvHagXT7VL+VH28k/IXR8lWktY/Sj0p0ttL5Uej3NcEo81Yt80oXZoWe1GyewqsK2o2RqmhRsiWEMwBOlRsgaBsuAFeRQZVSW7LuyUajAJZJ1JLcx41KWagPVsHlng9TbTzUYq1tinetL+RB9aUmWoZzrvWtNQn/ALi28z47ntBYp+tPyHOo7uDFVdNK3PzNftHS5VCbbPkudZ1dzFFur7ms8NK/Xe8UUrc8qtfZpy6kfkqaup6h4TNrpHULrmqqrPBrnB+jvdX09unNf+T5V7R6Z3eymuTi3PZ6/DqrqePU4mltKjq3hvZVQazwzUr+naW/7xbVa2Z9SXoeHT7SWko7YiD6ohHDWnn5kjQQZEEtkygopzkTI7gZaA0wApGMFsiTxkCSwDeRkyAyRkUAsnsQzKAyBqIGAMiLQLADsZ5FgAg8jEAAQXoL8g4AUyYEBeg7BOSkC59SeWQvIGWP8AybAQYhVuAckUyyAgZT6jMgSWwsNvuW4DuDGl5JgCgNxe2DMgTSMxgY82TAl5Bu4EZUgKUC/MkQGSHkgFZQMZBgYaNLYiQE6ZM8o1M4CALciDYCanJmWa7sbGG5YEPEmVgWUdLYiJAX8ERQQAhuOwA3AplILzA1IEKAhQbEiBgsyxgAIdi3JoA3YkTAJliA8AUwi3cEXID/AAKLcQKAjAsCiIpLkBgyxbwZnIBBfYeAAjJEUGP5JlAAJVIExdRATkpyZkgNAUgUUkU4MzkDRAmFVQgXuRnuRnvQg9J9SR5d+Sd1LkQezYdyPDx01kPHpjcsR9H2BuD51qKVyZr1NM7iD6Wwk+Z6qiN8mHrKFTuIPtlNmm4Ry3rVwwq1rS5gcldN1rgu9Rucp6xvaTD1lUQXkrqO4g787nJeqrq2RPUXWvlY5K67uqDzV5cnM8S9UoVLJePwmIV1ar1KMe8J+RzXb1FQe76jdsQdP3hLky9TSuUfB7pef1Mfcbj+plmD7Hq6Vu1Jh62icNfk+f4fU96map6d9yTBt62lcmV1BJuWaXTaeTa6fb8sj0PB6+ZRirX8Q/4PqehtqqYN+528RSpHofB75UvpYe91t/KzpPSW3TssEtNbiILcI5j1V2MUsPHvPho6y09C2RtWaP2olwjkKq/wmP8A4hs66t0p7GXRT5IUcepaipwkZqs6iOTsqleQ9lPkOiOKtNqKnltF7lfjNR2lTT5E6V5Dojjrp11ue5s0+n1xmpnXpwUSOljlLpmM1M0ulURuzppJDA6SOdT0u290evw20lsj7VTgWSj4VoLb4Rv3C0n8qPqSNPbAuj5qdJbVPym/d7a+k9BSF1WFYt/tQ+DR5G4AlArdCnBdtPka4ZQBOn0DsXKNMuAM9uRgd2MAYSxAiDIKMi3kCA0tmSwwFAZryZjBqpSgW0ACRLcXgF5gIp4CSWxQSJEBN8BBMpIFstzLaSB1/pEG0R5eNSluedestUL5kWI+mTXBzLnVdPRl1o8KvaDTU7XEXnSu0ZdSk4NftNpqV80wfNV7S26qX2ptmuNK/TOqnzMO7Sj8bc9o79Tat2qscs+WrrOvuP8ATTBrPi1K/dvUUJS2eb1dtue5H4n3vqV6ndpGFa6jcXz1wX6yv3Hv9mM1o8KuradVZuI/JUdP6hde9x/c18B1lVUvuHHj/Sv0N/r+ltTNawfJc9qdP2/pbb9Dn0+y9+uHV/J9lj2VVOai8+GHt81ftVV3YtNoP9S3ql+m20den2YsRl/4PptdA01GIJfA9vzdfX9ZXTFNtnlTrOp3qoyj9jT0TSUOVQmfTb0Vi28W6Sd+Of4s1+Ko03Ur7+av+D1fRtdca7qqz9sqKFtQkD9Ign2Efjl7MXKknU3PkfZp/Ze2ku9tn6ZCoJvyasca37P6a1EpNn22+nae1tbUn2MDPWkeVNq3Q/00JfwaaSFsGSjzvUU1Wak0tj+f3bKs9bcLeo/oVS/S0fier23Y6grj2k6/Hqa/d9Pzo6H6H0M+Do15XNDRniT7+Dn5fqsNBVjY0zLyYGYJI0QGSeUMYCAMyK3IYAggYyRRl7hBqAAEhglgUpAGKQDKAeS2MzAyAgw4LcCkNiaJgW4ciEAQluAE9wF7jwARgoEgLgC3EDIbMQAZD7kx4AzuL2IQMxBPBGW5A0h2BLAwBSQFMgL2Mxk0pgIyAMuULB7AXBlZZqPUKd2BpYw9x4BksgUETABnJMBAGsiVUAp3AdiKRTkDJlo3EIxwBlh6jUZAdkZkXILJR1UUFhE2AwDCSbIFYYMpQbgApDBJAKQoGKILchIokT3CRAkxM8Gk8AXJfcO7JNzyBMin0LgCJZKRTyAiCZTAC2Bl1LzDxEINzINwY8RJ7ma7y8ywejYVM8fHp8zLv07yWD2kWz5atTSpZ5vVpYbER9jZdyR8D1i8zxr1kPzLCun3oz3pZOZ75KxIPU1PhyIV0+9TuXiJPc5Sv3G8UsXdvVNYYhXRquruDx0uTnOi+/MVYu1eYg+56mkw9VT5ny06K5PzG3oH5j0PSrWU+aMPWrzM/D1G5qnp63L6A9avM83rHL3Prp0VvlZL3ShPCJ6Hw+918Jl7xcf0tHSp01CWyHwaF9IuDl+Neb+Vj/vVbI6qtUzilGvDXkKOQ7d9vBKzfbOt2ryCEuB0Ry/dbre+Da0NT+ZnT9C5HRHPXT21uS6eoczB0UBOiPjWgtqn1H3O21sfVyKXIqx8vuVHkK0dv9p9UlwKR8601tLFKLwKHtSj3JrJKPNWKEvlRrw6YeDexPIo81RTGxKhTBsvsKMuhIIhm2BKMtZI3GDDQAKKCAGpIeC5AICINEwBskyKQBmWaMsotgKSe4FOS3yZngVgDSwX8g3BTywGMC9zDrSwPevPIG5JPJ5eIlu/4Bai2t6oEHs3Azg+avU20vmX5MLW2pS71+SxH18jsfP71bdUKpM9PGo/cSK9QPJ36PND41EYaEHqPB5eLT5mar9Kx3CD2mRpymfJXrLdG9SPJdTs0z/uUv8Aks1HQ5yTZzquq2EpdaPGvrenVT/WoHOldaci3wcX45p3nuRn4/p0/nReNK7YvJwa/aLTU/XuS9o9O18w40rujKSOA/aLTz85ir2l06cNjjSv0FbxgzS1J+fr9pdPy2j56/aa2p7E2X69K/TOtKqCVxSfkavaSurNNuqTzfXtV2uKHJfr0r9pVXSlueb1Fun6j8V8X192UlVB51Pqd+UnUvsX6iv2NzqNm3VDrX5Pnu9Zs0v51/B+XXS9bdf6nW3J9Fv2f1Vcd3dHqy8eP9SuvX7RWKU4rTPkue1NuH2pv7GbXsu+We9v2Wodf6hPA9ufX7UXKl+i1UeS6/rbkpUNI/RW/ZrS0bo+u10TS2tqEOvDCa/IvWdQubSeFzTdRvv5qj97RorFDxbp/B6qxaW1CH2Zn5hH8/XQ9bWoqdTk+ux7LXqku6UfuFRRT9K/BrG0E+3SPyNv2TnNTR9i9mLSSyfoWoLYzvyascW17PaejdH1Wukaa2/kT+6OgW5O9I+daKxTtbpj7HrTprX7F9oPRlODN0CooWFShhRgkRKoaKPIRFGSaNQQEm2sg9yTJgTfkZgSkCCSAiki2AAaBYFkwM1PB+P9plF+hxyfsKsJn472o/VVQ/U7fF+s6/R+ztzu0lMbHbg/Pey1SejUn6FmfP8ATGWZaEjmrMGkgkVIBUZ4NNAAQHJCkBNwCFlsslA0DEtwBIn6CQGSNQEAHI7FEFuBcEPBmQJkTySAiApwBNkRRAAJFIAyRPALcDXJlsmyAigiqcIC2QbAXIFOTSDA8AZJIhAkIeo7gRQH2GYQAAoACSyUSQC2ZRol6gUYBM3B58gaxG4BJPyYEmaQJYECghJADLZi8EgB/czwzVTRlblGI8wag2zFQGdzSpMLLPVJgdBuGUyVTMyVCwJ4EkUGkYbLvgQekh6yebuKdy8VLlCD1FbSfO79KcE9QoEH0NlPJ8tWqpWJPN6ylciD7e7Jd6OfVrqfMw9YolZLEdLuRl3EjnPV1PZODHvFxvFLEHU8Snl5Cq9Twzlu7ee1LCL9awmWDqePStw94pS3RzFa1D3bPSnSXaqc1CYPveopg83q6aXufPTo61htnrR09PeSehqnXU/uwFzW+TkaenUJ+h7LR20tkPQ+GrW1VLCZ5+9XX9LOpTpqF9JrwKI+VFuDk+Jeryk0To1Fe8nW8OlPY1TRTGwo4/gamBWlvPDqOu6VGxhpCkc9aGpr9VQrQrEts6C9AJVj4vcafI3To6FwfUygUj56dLbpblGvAo4pR7QEQKR5KzTTwaVunyNuSJRh0KdiVKng3AQAQLUkkIGII09iQoNmLWCIUBNDgH5Ci+xSSKCACBEDKQpDAgZjkYIpAzBomAFuiSEAKSkNi5AeA3HgOQIiIgi5IgJszuJRgA9AQtwAERFyUASaMwBbAhJAEmWxe4MC3MN7s28GK1KGD5atXTTX2zk+HUdbt2K+2p5PS/pavG8RPJx9b0u5qb/d2wjr45ia++n2jstxIXPaC1w2fFZ9nKq0m9j77Ps1SobZqeOJ7fLX1/H6UzxXW77bilwd+37P6elfqSZ6vo2mpfyIl8T2/K19V1txxTS19jzd/qFzDlH7KjpmnpeLaPVaOyn8iHefwj8PXa19UfqqM0aXX90zWz977tan5Eap09tfQh9mLH4V29fQpdVQPUdRo/cz93Vp7T3oR5PRWH9CH2Z/CPwz1/UNsjRrNfndn7N9Nsd09i/Bunp1ifkRe/H+JH4z3/qCxDN+P1G5Dymz9munWE57EelOls07UInefxY/E+7dQvKG6mbo6Fq6v1N1Sft6bdCWKUa7VOyJ9hH4+n2f1Dy5N/6auPk/XbqDSUPI+zSPxn+mbjy6jdPszVOWj9dUtzKpUD7dSPyVfsvU3uY/0rWuT9iA+zVj8hR7L1Tlnp/pdtbn6uFPqajA+3SPyVXsvhSz1t+zNuc4P01zMGUT7NI49v2d09G+T3p6JpaV8h04gSd6R8Nvpmmtw1bX4PenTWqNqEj3g8qnncnWrA6KE8Uo3iNjIkoYRJQSKSDXJGUIDySJDwBNYImwWWAhIhyBLJISAiECCW5SUAA8kRRACDIWwMmgW5SAMsQEyyYGZyMmWiQVsEPBmWAg2QvYDD2Py3tRamx3LdH6k4vtBbT0VTjZHT4/1NeXsjemz2TLP1fmj8R7IV/7zS88n7h+hfk/UxkG5NMy8nJQka2ApwBNmYFgAQhUGeRAQayKQuEBh7lBbsYAAEgIiAomUkyAgFIAIhDcAbKRDkCRETAiiSJbATCMCQGXgJNBgCyDHdk1CAy8MFuOCXmAyRSK2AyJEApyU5CfQpzgCbhGO5yLyDwBpNiZThFLwAvyA16gwM93Br7GNmakB7jLWSRAD3LcagQGiyPBl7ZARBNRuUzIDmSBPG4sALBDyBipHnUpPV+Z5tZAqEeqpjIUUwj0mEUZq1dNO7MLW0+Zj4bO7bN09OopRr0yzVr0ZevnY9lo6Fwbp0ltQ+1D0r5Xqq3DSbM+83W8U4OgtPQvpwaVmiMJC4OY3qK1hCqNS/M6fYlsjVNKS2FHL8G9Uss2tJdq3cI6TpUSKROljne4+dRe4LmWdGMbFCFI+FaGjyPanRW0vlR9AkpHktPQlMI1TapSwkbktmKMeFTOyHw0sQakGxQQlwjVKS2Dc1SvMlCqU9xgVgQAmDIC3BiW4GYFKCKQJ5MQbeEZkDBMm5ABkv5IYwBAIPcAEoACkgJgIMUQEA7SDAhBEBATHcCSF4LknsAAJADkkTICkCFEAQkkUWxEAARDwABuxABRcgKIIBQAOA4ISjDJIYyQFwAg0QC3EikAIgKM8gMABblUkKwgqGDl9Rv+B2w92etKdxUVp/pZxPae/VRVaVDy6js9Hpqr0FDrcvzOsmVHStUKmiD1RmnGDZjVaB5IjINi3IuABii3JALCC3NADWCpwRAO5MBAacCCIDS8xq4M8DMgDATLAmUlwGwEaThAmUgFQIajK3A0apMGkBqrFJ8zyz1uV4g8+QIdgaya4AJyIQa4AUoIpLkgUTDY0gAY5IdgojJDIcBFwSyJAQSRARFsQEsFJQHIFyJckUCIiYADNMIIMlGB5EAAmSCrc1wHAzgoxUcvrS7tBWuYOm9z5Nbb8SzWo3Rrx/U1+Z9l7nh6vtnLZ+9peEfz3pSWn6s6X+4/f23NCfodPk/UxsyIHFUw7i3JkFwHBpIGBmBiGQgEhJEADOCACKR4M7gMklkC4KLkYMzk0BAxDgAeATNMN2BTiQ5IoAiF7AAEaBIC3A08AAMDRbgWwMQYHm84NcElGN2LAIbIQAigQAjPJpsGgLCMvIvyJLkCSEpRAOwOZ2BuUQBya4DkWBkWyAC9QShoBnIGgbQOrEIGBTyUyHA0rIDsMl2vzKAElhSiFAYYJZPRrBlIDapwiqFGHgo+1MXyUqSCMxIxj0IURTuKQIVIFAM2DyQZ3KIGCYAUEQAPBAUKyUZMrDNADBiQEjaR5npS8EGkIEAPyLkmQCRIpKMvBFUQA9jDnY22Ze4GWBqAAhTwBRgBeTIzkmBBwQgACQEvMWwCQJgLcgAhI+YASyaApAQ4KSAuSeCBgUgQ+QEiLgkBCQEC2Z5EyBERATQMWEgWwmTU4KIB/kAqHgiCMyRE2AEy3QbEE2DZFACDYPcHuBFADBRGKjcmGhg/MdfoVeotp+Z+h6Vb7NFQn5HG6pS69ZQmj9Bo6Y01C8kdd/Ee8GkiSyJz1REEIEAREQQ8gIFyTYEwGcEQgAgPACnAmRAWSCRmEAmCdQeYC2g+4G1kAAZgABsE5YVEsAawNWEZM1VTgAbkUZSk1JQouC2yEgKLgkRBpEtySIBgUigQoIUACREEQDLYAO5QEyaewGRkCYCZ5FAwKYKQJeoGgZEUSBlINgX2IJwMkAWyIiikJLdjAGTy1Cfg1RvB7Hnef+1VPkXB+P0c1dXz55P3Vn5F9j8BYuVUdaan6j99Yf8As0/Y6/ImPVgTYRk46pW5cFLky2QaQbszJSBrAFwTAt2DwxRblAwjMjGCABSwSKQJ/YyLYAX8D9ygmATkdzL3JvACGxSQBJTJNkBcERbgXBf9jASBMgkQLgBbyDYDIFONi9QKMhAyEASQGtkCAjIvISApEE8oMyAt5IgbAmQFIC9gXqajBllEmMszsKeJATLcFJcgD2A04gzyBLc3BjZmu6QGJNRCBOUQDBFMkvUCJDJlvOBEbJoynL3J1ZCtGW0HqW2QPt2wO5VbkhqKBWBWxQRSSIiCFEGwEwEoAIlyTNcAwMvHANmuDOYAGUiBQlwCyaQEkbQQap2IItyICZk0ZAdgKSAHuQszJRByMg9wLnAEi3AiIv5AHvuRE0ADAQMgMJIzuyJ7ADIQYAREAk8EiAggeSABFoEBBItklIAQjiNwM7ikAgQbEwkgGy3QPcVsAELABAiAkQgUISQBW0DLgmwjIPJozyAFyIcgAsuCAGZe5pmZAuS+5E9gJmW4NRCPOt+RcHC6hW6ep04wz9JpUnYpa8j8z1LPUbZ+n0uNPT9jfl+D0SyL2LZk9zmMsDTBEEIOR8gDgFvIkAci8khQASIpwBDATkQIpJAwpkJCSCKYKSZAIzDAQACICiQSNcGWAVYZkXkEsFEJJEBeRQKNQBlEslyK2AUKRJGkQArYORKBCRbARcERBAxBsokiYTASBsywnBcAKJlyTYEQEQRAUgADuXJQEMZIC5J7lITO4DML0JOS3ABeEeGoc2avsezyjxvKbLTLg/D0VT1zGyZ/Q9PnT0H82dTt9cqS27j+j6Nt6ShvyO3yJj3aAm19w4OOqpkGmU5JsgEJSgbQCRluGUosCwnIOtB3piDc4CTPclyXchBpuMAYdaky7ymJER6lJ5eKgd2lciD6E5Bnirq3kvHphiK9eSex8z1C8zNWoUZqQiPoZpOD4nqqUtyetoxlfksWvrchJ8VWvtpw6lAe/W4+ZCI6CaHuRzviNtb1IxX1K2n8yHI6bqMN8nLfVbawm39jNXVbfqXnSutiDUwsHFfWKVsmZfVl27ORzpXZdake6lHC+KVP6W2HxOv9jHJXdVxNGfFRw31K53Yt1fYn1G4v7bLyV3PEQq6vNHA+IXntQ/wa981DU9mByld13KXyXi0zk4HveqmFbH3vU/8AGxyV3XWuGZ8VQcP3jV1JxQ4NKvWNSqGOVrsK6vMfFpjc4ka2vKUC6NdtA5K7Du+pnxl5o47WueCdGt7UhyV2PHpe8C71KW5wvA1tbiWb911qSXcOcSuzTqKfMvHpqcSjj+7axLcvdtZ+4c4V2fHp5Zh6imPmOQ9HrHnuYe46t71jnCuwr9KXzKTL1Cjc470WqmHUx9x1KU97LMK6vvKeJ/ya94pmDkLp+peU2bp6dqZnvc/cTCupVqFG6KnVU8tHLfTdQ25uP+B+GX/+RiYrqLVULHcPvdESmjk/CdR+9ml0u/Gbj/JJg6fvlC+pC9ZRHzI5vwu61m45BdJuTLqf5LMR0/e6HH6lAPVUcVI53wqqGvEZLpVxpzcYmDoe/WkvmRLW23l1o+BdGdS+dmvg7Tl1MTB961tr96POvXW0/mUfc+T4NV24raZmnpGc1ORMH6poINAc2imUYBGtkQBFGQgg0skWw8AREACDLgCiJlIN4AH6AtwFAMCnADwBpOTSMpGpAUDQomQZA00Z5ACksBOSqWDHcAAoJoY9AgLcQgAJkUAAvYCACEuAMiwZBU9jJoAJDGSFhAUogASCfMgGSJblwBEiABJgQAO4DOABszIsCA3NGZEBZAQEKAQLgPUiAiZSRQbDJE0AEx5BgAEQELQbsm8ADM8i9igCeAkalyZAm8mYUjyFS/Sy4OB1Bz1OhH6Wx/Ro+x+X1jVXUqFyj9Tps2afsdPL8xHqBEzkqZk1GAIIQkmBBsymS3AhMitiiIiYDJGSTINSDZlOBkB4ApLkB9C5BMmwNJlwZTwTZRMdgBganBll3A2AwUAvuIEiEOAFD6h9JKEssBiRYdyLuQEnkZM96Ydy8wPR7lwZVXJOtIQbTgN2ebuJ4nBeIlyiweuAk8Hdh7h4qncQe/cEnj41LYu7T5iD1Mzk8q7yS3R5+OvQQfU2DqS5yfO71LWajD1FC3qX5LCvr7p5CcnyPV219SRl623HzIRH3t4CT4HrraozWvyea6haal1jkdOQdRzn1K1xVgy+pW0pmRyOmmgVSk5HxWh+f4PN9WS2TLzpXcdandA68HC+KuZ7Wa+J1RihjkrtqpGXWkzjPqF3i2zNXUb9Tim2OSu07qDxVwcR6nVv+24D3rWcW2i8ldx3FB5XriVG/Bx/eNb2/wBM83Xrq18rj7FzxSvz+qqVPXv/ALH9D0V1PSUQ+D+Z9QtXqOpqupQ2frenrXX9JSqXCR1889Jj9G79K5CrUUpTKOV8P1jpnvD4bqq3+q64OUxp0atXSnmpGHrrS+pHwfBr1TzdZ6fAmnmtwSYe301dRtcVow+p2lnvR5LolKe7ZunotmMoej2vitr9x5vq1tTlv7H0LpWnpx2yaXS7Ez2Iej2+B9Vp2SqB9WjFNLbOp8P06XyIvcbNO1C/AuDkrqdxvNFQ+/36nCtODrrSWlnsR6qzQl8qFwjgPVauXNt+gO9rHlW2j9B4VD+lCrVPkidYR+dVzXN/IaVGv8j9CrdPkgdKQ6I4Ph650wK0+uqWXB3e1PgYQ6I4PuerjNcA+namtZuM7zpLtHZHDXSrrUu4/wCBXSa5zcZ2+1lA6I4z6RT+5yaXRqY+ZnVaW4jrSOWujW0lL/yafR7R1HsDJ1pHMp6RZWWa+GWP2nQKB1pHwLpthZ7Eza0Fir6EfWxUIdasfLToLKfyKDXulnilH0bhIupHgtLZS+RB7ra37Ue5NZFHj7vbS+VSaWnoW9KPSBJR5+DbT+VB4FHkesBEZFGFapXCF00pYSNbkKry7KZ2F0LyNPfYhRlUryQOheRsGWjKoSzCJx5GoM9sIlGWpYwktjXBQKMdrHtUKEMQK3FB2ryLsT4FrMluhUCXkCTRqYRlsKRVOcgakUZ+ovsH1s2KMpLkfMikUZ7RLLGMCiSwaJIn5iibgI5QbsZgI++e5kyT9BCpCwHcyBGjLFMB4IgYFuXJQBRDACAPJlmtwcAZYTBBEkGzSyjKRtLBQpCkK2ICJkIBBlo0QV5vDMs9KkedSyApiCUmksABQIBAQMpIFNFuZQoCaAQZVBTBbkwjLZFyKChkL2BBCi2JCwMmTfBgBAJKYA0tikCkBINxeAJsJwXBAUgyABaCBAAFAKATL3EGA45JMzyMwAt5CSABlFOQLAGkTCQdUQAsCqewAJllOR3ACFmXgCHYz3ZQtosE8mUhbgzMCBwYrrSlFU9jzr5LmD83q66qetU+TP2OlzYpfofidbW/jdCR+001a8CmPI6ef5iY9XuT8gbXmZqrUycorawge5h3VwZquoQeiZN4PJ3VG5nxVEyIPWRWx8zvpoFqFvORB9T3KT5nqqZ3D3mlcr8iD6m4Muo+V6ujmpGHq6FyWI+3uwHcfB7/AG+KgfULa+pDkr75wPcc16+35l8RtrkcldOVyDrRyqup0t4k8qupNPZsvJXbVajcy6jifErjcU0MviN39jY5K7neZ8RHEevvv5aH+AWo1T+h/gcld1XFky7qjc4r1OsS/psz4usrcdr/AAOSu0r1L5Cq8vM47ta2qIcGvd9Z+7JeSurTfScSaq1FMYaOTTotXHzQPw/UVfNcEwdJ6j1Rj3qlLNaPhXTLr/uVI9KekVVLNxkmD6vfqUn+pGH1C0sd6PJ9IoS+ZtlR0a3Mtv7D0j0q6laSxUYfU7cfMa+D2TXwmwqcIv8Ayvt8/wAUoXLM/FaPVn2LpdiNkei6fYVPyp/wLh7fB8WxilmH1OtvFFR06dHYW1CPRae3PyKfsLg476hebxaZPV6qra0ztKxbn5UbVqhfSiXCOD4+rf8Abf4Lv1j2oO+6KfJB2JcIdEcGla5yu2DVVnXOlfqj7Hc7fQO0dEcJaPWVv+oy9w1U/wBQ7yp5M9uZHRHG+GX3DquMfhFxvNxs7kSEQOiOJ8Gq/e/yei6LQvmqZ1oGB1pHK+DWuamK6NYR1CgnWkc6npNjlHr8M062pR9ipkYHWq+JdP06+hMn06x+xH2pE4SHWj5Fo7CUdiGnS20/lR7MSUjzWntP6ULsW5xSbk1OBRhUUrCSJ0ryQzyPqKPJUU+Q9tNNDhGgezLmj8L7R0f+YUQt2fsuhUqnp9vnB+R6/jqNE+Z+w6Kv/A0fY7ef/nGcdPiA7Sb4CTg0YSAmSyQZ5KcC1kGKMwPBCAJKC7RW4sAiSSIuACMkzU4B7AZmOAeRABS5J+hLYkAEMFGABNi9gCogoDZiUgTImRQEiJgDCSQxkB2AiAmSJEkAgxagAIiLgC4AQAy8jELJE9gM8kSWZFgAC2CQVRJPATkpkCFBGBWAh3CYQ/cN/sAblHBE9wJvA0ZWQTFbAMJ8A0UyW2QIKiJsBRb5Mpm0oyBbEyB7gMBAlDKPvFIKfU1CABQRkUZDEg8CBQymDBkAhyS3JgXJATcECDCSQAy+4sUlKA0jUEkRQlIEBSUgUAaIJgpAmYqU7Gmw3YGaTW6CpGU8QBv0Msyqs5GQAiLgAQ85MlIGgbJhICUSBLcCgmO4MCCSZnuA3JPJnuLuQFJlqB7sGXVgAbyTeTDqQ9ygsHowk8/FSUF4i8xB6plJ5eLSuQd6mNxB7JoZPnV5ZySvUrMiD3YSfPVqafMytTSluIPqkyqpZ8nvdLe4e90fuLB9sk2fDVraFyedXUKW92IjpKpMG1JzPf6U5yXxBeTHJXUlGWzm1dQlYMVdQe0MvK11O9bB375OX75W9qGPvN3ihiI6jrUboHcpS3OU7uoq2pZh1apr5WIOt4yXIO9TByO3VzMMfC1bW+BB1nfp2kz46Sls5bs6l7tg9LqX9eBB0feVn9Re9Ux8xz1oLz3rY/Dri3rYmD7nq6Y3B6umPmSPiXTrm7rPSnp005qbEwe71VL5D3uiH+rY8qempNy3BtdPoHoXv9tLLMe/26pipC+nWm8oKem2lVMD0POrqFHmY+I0yz6fcLbewVaC1DwayD8jqNSrvWlXS8J7H6231Dts0wnhH5a9p6KOvQlh4g/bWdJaVmiKVt5G/KI+KvqNeIoZ5PqF7bsZ2FprU/Ki8C3xSjncVxqdVqKn/TZO/qqvloO1TaoT+U14dO/aS4Rw51lX0QxVOrqlNNHcqop4SDsT4HRHDel1TfzPJLRan9x3O1cmu1LgdEcSnQXat62aq6dceFWzrunBKlSTojjrpdTUupj8Kl5qZ2eDESx1pHMp6VbW5tdLtJ7SdGJDkdaR8K6banY0um2ZntPsg0h0sfIun2V9KFaKzPyo+oIFI8PdLKcqhGqdPa/Yj2exklI8vCtp4oSN9lKXymmhFGXbpa2B26fI3wAoFSuEhVEsja2JRntUD24EFhgFVKSKnGCamRpWAKJYlyXAooKMAjXAozBPyFhyBJQKLiSQETIAKRDYgEiW4oDO5DwWwAMyG4gA/YBWAAaVAGgB4CRYbAU5Fgi3AywJkALJqQIgskyB5KEy2PqZqLg/G+0FPd1G3B+v6M37jR9j8d19ta+mJmT9f0SqdDTPkdvL/wA4mOmWxLIxycNVnJbC9wIBhGRe4AUEyGADYuCIB4AUDCqQmRMTACBTgpCEgkmAiSAAq3MmjLUAXA7AtiAWwkSgoAHkoAEhjJLBATApkVsBI1wZECA1uZAHghgAKTIsGAmXsLJgAZLkdwMxkpgoZQwojBcGksB6AW/8FKCIFBCHAwABkmuSx9yZACngBUMA4NfSTpKCgW5NepE0ApKSmS2RbASePVi8BJN4A1BBTkZA+5Gl6glGDUFAySLkiBAYIDJCwTjgCyRN8hIEFTyEkwElsHBAKyzcBTSb2AMiXAgDKQlMy3BRoTCqTZOunaRBojzdylcg7yXIg9GwTPnqv0p7h7zTO4g+ptQeNTio8KtXTG6PGrV0zuWD7JN904Oc9YkS1yEK6HdwSZzXrczkx79VLUCFdN1LjYz3pHNeru5ilmXfvVLCyIldPxVJeKjk9+o/b+Df++0sFg6PjJbsnqKfM560+orMvSXnVmoRXRWpp8zNzVUJbnwrR3J+bB6PQuqn5mJg3VrKUtzPv1K5RldPXLL4dQnI9Iff6OGXv1K5FaC2lsbeiojYeh5PW+Us83rHU9mfVTpLa4RpaW2nhD0Pgq1Vc4peTyequtx2tnWWnoiIJ6elcC4OQ7997UMVcv1R+k63hJLYqaKZ+VCjmdt+rhg7eo4eDsKhJbD2p8CkcZ6fUVKWza0t9qHUdXtXAQpJSOWtFcnNQvp1dWe5nUhSaSUCrHLo6a+WzT6bT5nR2KJHRHw09OoSyh+HW4mEfax4HWkfDToaPJG/c7S4R9aiAYpHze6W29kS0lpfSj6ORFR4rTW05VKNK3Ql8qPRgyVR2Uxsg7FnCFMhRhpeQdqNMOBROlRsEehp7ExRInTLgURAQlgEhIUZ2RC9zJRmNwZuOTMSAGa8UP7G2Yr+V/YuD8femvr2OGfubP8ASo+x+Fs3HV7RXKWuVB+8tpKin7HTzTGkiEjkrKQwIPcgmAyQByTIGyB4BATASREwKQZEBMkyeSCpCoMjuiojMwRAMkZNIBlwHJTgzyQaRswaTAQJZyACK2B5JAMlwXJAQookpCsOqKxSB5cmkwLgELCQhYFuWxRDBIgJIUS9SIBk1LKSAlhAagoQBBMWESBJZkWEEUTYRIsUABwLAgy1gybeTHIDJblyPAA0RTJQBQYq2Zsy6cPzZR+J9oE6ddTVwfrOg193T6Psfl/ae21cprnKZ+g9la/F0NM8Ho8v/KP0C2A04mDOx59UckHJEFGNwJkAyDZImBISKQIJJszIDINSyIKGEC5FAEEW+QbgDYPCMyDYBLkWEC/IICbIJyUamTWDCHcBATJBepJkwKIZIFgBkUzK3NQAzgiggAGIPIADEGwAiguPMA5JciiAJEIJ5AG+EAvHIAKiRDYeABsE9yYAMGW8IcAyCTNIwl5m0pARUES9SiAXkAIINBAA1mUS33KIRMDaiC3MJ4NIDo0uUJii7S6c4Cq/StmjURqZZd0QeXj07to869TQuSRX1yYbk+OrWUrk8qtfTwxEdHuMupeZzffpeJMVayqW0my8jq9/qZquKDkrV3W3+lsvFv1fSxB1FcpncKrqjc5beobwmh8PU1CFdHxoW6MvUKT4adPfnLNrR3KvqZZg+6nUL9wVaxd0dx81Ohqb+ZnrT09ebHobetSW5h66VvJr3ChmqdFbT2HoeHvj8mD1db4Z9y01CWxpaehOYJcHP94uvakzVVfey3Oo7VH7TLop4QqxzP8AfqXIOzfcPuOl2pcGklGwpHK93vNfMK0dbWajp9gdscCkc9aCctmvh1L3k+6DSFI+BaKhHpTo7bXyo+ipQSaSgUj53paI2GnTULhHswJRnwaJwkStU5wjacDEsUefh0rdCqV5GwgUSUOTNWWagIIM9voMQaJ7SKM8l2muAAywg0ygDMQxgQYFsyeUT8ymUBncogiAuDXCM8mtkBAy3ICIoICgYSKQASIAFA9xBsCDkZwEALMlJMALgikA5KMjhk9wAR2QICEGwbwQTU4EgKBhHJpkgMVbGZybZ5sBbyZrX6H9jXqYuP8A2qn6FwfjbEVe0VyOKkfv6F/t0/Y/A6Jd3X7jXNR++o/p0r0OnyJjTYFuUHJUMSgKdyAIVsX3Csg9x3KMAZIQAQIgi5LkE8kBFJMApkpAmERAIAjSwgLZATQbMWwWWBpCBfyBTkUsEkICi5KdhkCIo5JQA4gxMiEZAYKBEA5Mp5FvIIDSWCgpICBoRKBbEKIgIHgiiQAeRSJoCgHgUDAAewckwFC2ZQgD2IQgAMtwbMuABMuIJhOAJI04gJGAB4RlvJpg0Ufkvaulu0mt5Oh7I3XVp2nujx9prc6J1NbHl7HXW+6lnf8AfBP9ftYBkTOGqJAUiiXuQZgoGBAyjSWCSLYCCJ4HcgMMyzb3B7gZQwRTIVbi3ANhIAFWxA8gSEIFAAsuSCMtmdmbMQUap3PSDFNJ6LAA1gGjZlgHaECUEAkDRrkCgp8jUAIBMEnLBgtwFsnsUFwABAt52LgAB+gilgDCRrcmQAwiGKywaAGjKk3wZayBLfJT+BjBmXIET3LYzOQHgzLFjSpyBJYyza2BKaoNvCAzJSTL0AtskMA0BfyQpFPoQZ4Ji15BBVGwp8gMBHnRTqKlubWlvPLqOoqFTsjULyN1HKWirbzUzXuCcS2/U6UFBKOf7hQK0Nudj7YhioJVfItJap4FWKOaUe9SyECjFNihPCReFTOx6JMd+BRh20gVKXBqJKCUHanwbpoKlGxRJJCXANgWChAmIEjRlbDOABluiDgDDUZJVGmZSW4CgGTIEykyUgVWQRPYEgpJ4JbAREM5AQFlsXBblFuEEIUQQoIwAckQhBwUwhYMgzyEsWZApySKMEihMmkgjIEmanARBASEi5Ag4EgASICASYAREBAIcgZe4kyAm8AJLcDOw8DuEAUhTjAwDAqnkCZJQQaWwMdgexQbCTKQMs8+T1PNrLYA3DPC/X22q/seryz5tbUqNLW35GvH9H5votHi9Yrq47j93ThH4j2ZqVzXVV0r6j9ub+T9TDIFwH8HJUUNMR5IDgGIBU1gGU4YTIAE5EAEGxkyES3EkDcgLYTJEwIpAUBERmpgUimYb/8A4AUb7kmYV6ltqcnya/UPT6W5cXCbPw3Sepa27qb96u5V2zzsb8fClf0hOdjXB8HS9RVqdKq3vydBIzuQQTmCZJZINIk5MtkmB6cEZFATJIVDZSBMBW4rYAjJQagmBloUsSJACQwKRbAAItxSAkiEAJKCkmCAQ4GcAQYYN8DUAEakxuhAU8iZGQIy9hJ7AYIhpABTgoICWwQM8GWwOP7Qx7jWmplHG9kqu3UNHc6zRVc0lajg/O+zf+31Dtfmejx/8o/oa4Jp8lSppXInHVZzG4pywJIyEiJgSYFyTQFIwZjJpAEGeTTMv/IBsREgBsBe4ASRNfqEtgKIM+okgoYizLCJFBRJqEUVKEFggNByUmZCp7hJCgLghQMIORJEBlhsaYAMg2D3LdAEy9iFLItAZHkIL7ARFxgmBAy2CpgTcIyhABkZRnkuAMuZA0GwAzdOKSjBbgKKrJSTaACmWD9WXIGiewSTUgSYlBL1IImTfoGCqkhnzL/oGEdUkMgioiZMGRQw5I1ggGjLRomBiIJpwaKAMiskkKRQ0iySgmQTMiw2AkzQEBCHJFCUFwRANGWoNg1KAxGAYvBhyyhCGKXmWxBmBiBq8w3CkGUByAgUYGAIOTXBkIhIgqJrApE8/YozAG4hGWEUgSZAESAsyAtBsRMCASAhJIXuAERNAMFBJkAMEaeEZA1IMiYAQQIB9gNcGWBAx5KALgAXIgQzgCIIORYFFwSJkgIpIGBSRFuAGazcYMVgeU5Pi6m//B3f/ifajm9aq7NDca3g34/qOZ7J0Km+8c7n7Q/H+yNMzU8s/YMvyfpgJkD3OSlZEyibAZCSYc5AGSJ7kgpBlOQATLYgEE5EyaQF6gIAMgRICbwDck2235AUDMTwbqeDzewwfLrF3Wak9oPxKdNF65ZtYyfqur66nSaept/qeEfium3Kr3Uu6pQ6qj0fHnpnX9G6LY8Hp9Ce7yzomNOktPQkuDbRx8v1rGGWyIKkZBKVMnz3NZRbuKiqpJvZHu4iD8x1m8tP1GitvDwa8cpr9RbuKtYPST4emXKb1jvpco+uqpU0yNwbVSTyfNd1lu3cVLqSb2R8Ov6tb06dC/Vc4SOHb0Oo1etWs1FTX7aZ2RrPD+pX7SitVqUbg+DpVNxp1V/JtSdJrJjcisE0awBBAQoCJkQFBECywEHkZIDIxgtygDLFE0BAPcybMMCRIJwSyAkieWQEJDIHnVhilCCrJSwJiwLcCMVGzENgfLro93rflSfkelXqfi2HDk/YauibNS80fidBQrXXM81Ho+P81Nf0iz/TT9D0M2IdmmPI3U3scdVktigDIWwjBIcMAInuP0gZYrcJKQNOIPOpmmYq3ASBbkBMJFgAiZkQIoyQbgLckkRTgouSBvJARAWwGggZL1CggnIoBBjwARATABYEXIEX8gSAheQbICMmiYGU8AmxYPYCbD1ZJomBLcoJEvuBNZJjwZc8ARMP5IBIksjIFgyQyBduCgF6isgKLdl/IQgNIGUkwLAbsmwQGpB5IGUdacEEmkwACe4TBkQ7oGSAGyJhACQGkBEKICkXsZ2NAZJCAEyIkgItiKAGSBMgImyAKGgaNEEebxsUlUjICyDcnsFQgQCLQTBbgUkAoIgnIgFamCBPgoKHgwzYMDBck8AELCB3JgZFIoJAUFAciAokBpADIWAVYIuCAnkIEAgEiAoBjJlsCLcgAgeDSAAAZABbIip5IASYATFAMgT+5kZJlA9iRMJyBp5MjISB414lQcXr9X/l9S5aOzcqyfm/ai46dNbpnNVSR08P1H1+ydp0WJ9D9RuzhezNHZo58zuonn+mAC8yRzVRgybM8gQbi9wnAEHAkFAsGLAFuXJQTyEZjIkyAgEJwBET3MyUIPYkDeWBlyfJrNXb01qqqtxBvVammxbdVbSg/JX7mo6tru2l/wC1OEjp4+NTdedyi91jXPL7Zx6I+H3Z6Lq9Ntbdx+z0Ggp0ltKmnPLPy/Vqe3r2PM7ePl/iP6Jp3/4W39jVTPPRPu0Ft+iNM8/k0GDIGZGXhM/J+1FPdTQ1hpn6xvD8j8j7V3VRTbpWamzr8X6mur7NV/8AgKu57Hn1nrVOmo8O0+67Vslwfnun9XuWNJVYtfPVydHpPSLusvK5flzltnXfHM26j16Fo69ZdqvX06qt8n6anp/fWnXilbI+zS6O3pKFTRSkj3aOXl5+/S5jFFFNFCppUJcF5m0DOeq89gZpsCAEYJMAe5li0ZA1IAQDI7gGQNJA9zJMCCQbIBMvYm4wDIAi5IBTHYCmWAyTBkUDUgkMmZwQaEyEgLIiexR5X1ND+x+Jfb8Z2hqrc/bXM0tfk/D665Ta6yo8zt8aa/oejc6en7HrU8nx9PrfulD80fUkct/VM8ESIyLcpIuAInkhAzGRKSbbAnk83g3OGYKDkhDYBAZBAUEKUsXgDD3JblOQTyBogbIBAGylNYAVsRLBSpA0ZbJg6gFCmY7kPckINSAdxd0iCbJeYOtJme9IsHo9wPJXVuaV1drfIg2BjxUzLuZER6A2efjKYHvW84EHomUnjVfTcJpIz4q80IPoXmZbnB5O8kt5MK8lyWD2pUbizw8amJdRn3mnhiD6J7UE5PnV6l71QT1FCxKEK+h1QoBPB8z1NH7iWppznYQfVElg+b3ujlh71bie5CD7AlHye+UNfMvyZeroTzWhB9jcoJPm98tKn5kYeutP6lIhX2Mkz5PfLb+pL+QettJ/MvyIV9rqCT4/iFl/UjL6lZX1oclffJOo5z6haeVWi+J2p+ZDnSuhKjck4Oe+o2V9SL4nafOByV0XWmDrSyc74jaf1IPiNlKXWiwr9OScE8MjClsyREEhBCAE8oWG4AaXmUEAgTICEI5IC5EOTQBwAkwICICFAUgDwQNzBZCqSQPcJ8ghZhoeYKrYDLIOSkBiCBMoAZFKUCiBmAqgpJmQhIUSAkmXJrcAqaguJJ7A8FGWjJvcy0wi4ApADQbDhoGBKBgyMygLEmpMrcQEiLgKCFKQCDkh/ggBgMAANkRAHJIUT9ABmZk0zIFGSghApwQEwKcjyZQ7kEwncpCQFMWZJsonIDARkB4B7E2DeIA861Knk/Je09XdXYpf7j9a5yfj/aGX1HT0+rOvx/qa/U9Ct9mhpfodQ+LpVKp0FH2Pt4MeX6BlwMGGzKtIgRTJAPclsSLYB4KCJsAIJHgCfkCF7gBNhJAUW7M8sdjMgJGX6E32rcQLxyfNfv02023CR56vXWtLbdVdWD8xf1mp6reduhVU23wuTp4+NSvXVX73VNT4dqXbThep3endOo0lpYXe92PS+nU6Wwsfqe50O0b5f5gw1FJ+J62kusL7n7e4ots/E9cX/m9s38f6j9109/8AgLf2PXdnh03/ANBb+x9HJy39aZqwzMrc20eVawZHlduqmls/n/tLrfeOo027c/pw/ufo/aLqnuNiKfnqWD8v0fTVa7X0VV5dVUts9PxeM9s673s10F3FTdu0uHmWfuLVm3ZpVNNKUGdNapsWKKKYSSPRbnPz8t3Vxuck/UkTOSicAxRRkASwTJtGWwLzMopIBMjVsAFBFISBqDOyCfUJ82AgTf4B1IsE0ZJ1zhGZJBpgUqNw71AGuCjBjxIWQd3yYg9CW55q4mTuJclg9Gwk83c8jPiJCD1bBOTzdxRgz3wIPdgng8ncimW0Hi0xuhB7OpA2ePi0+aJ3qXyINVfKz8F1GKeuZ8z9xVep7X+pH4jq7S6rTUvM7fGzr990x92jo9Efa35HM6PqafcaJaWD67mrtqF3Ix5Z7H0p4DuPj98oX1r8nnVr7U5rRnla6MpoOYk576lYoXzo8n1WyvqHOldWcjPqcZ9Ysp4ZfGaGsSOdHZbRh1wcR9aoWFTU/Uw+st7W3H2HOldt3EHemzhVdWuNYtVPywYp6nf4tNl5K/QOtA7i8zgVdR1NW1tyefvetmez/BeSv0auKN0Du0rk4Cu6+umeyPQz/wCY1VR2xI5K/QK/TDcg79MS2jg+79RfmPunUHh1DnCu079PmXvFKW6OL7jrm/nY/DNZM1XH9pHOFdj3qlvDRl6ulP5kcxdL1KX9Rj8IuVb3ahMK+/3uifnRPX219aPiXRqv+Rml0NfVW2xMPb6ff7S3rQfEbKfzo8X0O2/rZPotuN2PR7etfU7L2rR5vq9lfVJLotlbyelPR7C4kf8AJ7eHxay9n+CfV7aiJZ9C6TYpeaTa6bp/2D/k9vjfWaUtmeXxqXCpZ1Ph1iI7UZ+H2P2IXxPbmPq1U4of3M1dTu8W3+DsLQ2v2L8Glpbf7ULg4a6hef8AbZLWapt9ltx9ju+72k/kX4N+HQvpQ6wfn/edY38n+Ad7Wt/K/sfoPDpn5Q8OnyQuEfnnd1v7SVetazS0fovDpXCB26Xwh0kfnv8AxreEzbta7t3Z3OymTaoSUIdEfnPA19e7cE9NrfNn6PtURAqikdEfmlota38zRpdP1fNw/QVU5xsXaOiPz9Wh1e3e4B9O1NX1/k78LOCVGcodEfn10vUzPfsei6bqGs3Du9qeC7R0scP4Ve/5GD6Tc/ezuduTXaOtI4Pwq7S/nYrpVc/Mzuwga8idaRxH0qp/W2aXSP8A3s7KpHtgdEcb4P6sx8Ga+pnbjzCB1pHIp6Mu1/qYLotLqy2dpLBKlDrSOK+i0ebH4Na8zrvDM9qe460jk/B7fmbXSbfkdNJGlC2HWkcv4Rb8sE+k2vI6sRwwHWkdVszmRglGzMBJjMGdyKvsUiEAJEQCRIgJhHIvckBLBE0QFBEQEAg0URFAgAYNQAGSFmZIEwzRkA3QvKB4CYAGBr1BgHJoBCooApASJAEKYoBKNIowSJsijcGiTCp4KgkgCQJ7kRmQNJlyBICZKSIBW4zkyikDewSUlIFIEAGgIvUCYEUgRmRbkyAyJkQJhJGQJspJhICQPzJOQJ4yTfkLCcIAEiAGxMjwBTkCJ4QA3kgmSbwUDPyPXUn1OynwfrKpPyXXI+JWZf6mzp8f6mv1/TlGit/Y+tM+bp//AKG39j6DGhZndlMIJMq1wCDuRSBpbi0Y7jXAEnAN+QPBAT2Lgm0gVSbECTZnuSqgO7zEGpDdGXUHfCgsCzDaUhVVk5vVdXXpra8PLZcy6lfdVeppy2oOH1P2gVqp2tOu+4/wj4/E1eqULuc+XB92j6JQqlcvOavI6Z45n6lc3SaHWdTveJfrfb/g/T6TpdnR20kl3cs9rVNFm2lSkjbupk3ar0UKlJbE8M81eW72MVXVMmBu48M/Ede/T1W3U3B+wrvUw5qPx/tHeo97tPfJ1+P9TX7fpL7un0P0PreDldE1K+HUS+D7K9TTO6MeWe1e9X3PNnlXq7cr9S/J416y2n8yJmFfkvbWhK7bqn+Dj9H11eiuq5TTKXmfZ7Q6v33qSt05VPqd3RdM0Pw6lXVSq2plHpz14zWX16b2rs1umm7+iDtaXqmn1Cm3cT/k/E63otCTdm8mvJnNt3NRoLqqpdSa5M78eb+Ff1am4mjTa3Px/TvaamuhU3vmXJ1PjdFS/Qmzjvx7jVdrvgy7mdzh/F63tbqM/E7nFtjjSu86zzdxeZxviOoeFZZ51ajWtyreByV3VWkssHep8ziU16+59MB7vr28scldl3s7k79NKcs47sa9U4csx7lra/mqaHOJXW96SzU4Qe+W/wBy/Jy/heoqxVdZr4LXzcYmK6FWsojFS/Jha+0nDqX5Pi+Cvm44H4JS3uxMPb66+o2W4Va/JirqFml5uI8aOhW+7NTN/BbC3Ho9qrq1mnaqfseVXV7T2bk910jT07U4Nrpenn5R/wAj4/i1vbJirq1KwqajovptjbsQrp9iflF8Ry31VvCoYrqbjNFX4Or7lZpeKEbWltrehEuEcX4pXxbqf8A9fqKsq1Udr3a0n8i/B6KzRHyodYRwFrNU3/ScGveNXXtaf8o73h0JfKg7KfIdYRwXc1qcK2Deucfpg/QOleRh0KZhDojhVU9Qq4wjz8HX1cn6JpeRKmMwOiPz3u/UPOS90173qP0LSQRwOiPzz6fralm5/k/N9W016zqqe+qT+iOlKk/H+0sLU0HXw8rqbj7ulaXV6jT0dtbpo8zpPol1v+q/5Z7ezv6tDSdmDPl5eyOD8Cq3dxjT0Kh71VSdwlSY61Y4y6FaWXU2bo6NZpfyydUYjOxOtI53wnTr6Ub+G2EvkR9skTrVj4vh+nTxbR6LRWEsW0fSl5k0LpHze62duxCtLbW1CPZLIijx8C3+1fg14NC+lG0agUeSt0z8ouimdkb2AUY7cj2o0K2JRiCWfUWiWAB5RmINlshRntHZFyUQWie5mJYshRQOxcEQD3BYciWwEUDE54B+gC6owZGCZQFElJSQCUBAyTRQFBDIGYISZBQUEQA6czJmpvY2wawBhInJrAPcoF9heCUFyBl7juDwzS2ICMFAzuDywFFx5ki2AIwUFPmQDJN5gmzKygJrIGiaAzuQwuSAWEDuZ5A63BhoZJlEPARgTIgkQwBJiRALKQkgI0ZKYA1wEg2EyUaFAiAQFEwAti5BuAJsw6oFvPoZceZBBickT3Am8FIPIFDIMpJsCRAnBNgDIGQVpMg4NJygImQNhFOBTMtmuANSZdTLgOQKWEyiZmQJsk5IHgoiCR5AkhMyXcBrckpMqqBVQGoAHWjPiID0RNnkrijce9eYg3IGHWvMPEp8xB6JjODx8SlOZL3inzLB6p4BvJ4u/T5mHqaJ3Qg+mVAJnze80x8yM+/W8/qQiPp5NJnwvXW0vmQfEbaUOoQfc3CM9ybOfV1Gh7VJmPiNtNfqHJXSqZScyvqVEzJl9SoalSIOl35N0vByX1BeTJdSUqU4LyV16mYVSlZOTX1SXhMz8Sr/AGscldmqtIz3nHfULtXy0Mw9dfjFtyOSu26lG4d8HF961LfyMveNU9qH+ByV2HcU7jVcUHIVzVNfIFVesj5BB11WvMy7tM7nJpesa2HwdW3KY5HSd1Pk/Hdauq51+2pwkoO67Gq37j83r7F1dYpdalnXwxNfvtFcpp0VtN7I9PHpmZOPY02pq01MVwoPSnp+oazcZjcwdGu/SsyjL1VPmfA+mX2s3WZXS6283GZmK+73yhcoFrrXdmtfk+b4XKa72Zp6TS6o7mxMPb6/iFpPFSB9StpT3I8qekW6Z3/k2ulW+UPR7FXVLS5MfFaJ3Z7LpVnyN09OsLHYPQ+R9Vo9Q+K0ThM+z3CzPyr8GqdBYpph0L8FuHtz31RTilsy+p1Pa3UdJaK2s9i/B6LS2kvlRLh7cd9SutqLbM1a++9rbOx7vRPyo0tNRyhcI4VOs1Lf9NwZu1ai/KrtSmfoFYoX0npTbpXCL1hH5uham1SlRaheh6p657Une7Kf2oexLhDsj8+1rnw0Kt62pne7V5IuxeSHRHC931r+qDL0msf1s76oSkHTlk6I/O1dO1Ty63+T8x1/SXLGptOptyf0fsR+N9saHS7NS/cdPj8vabj7ui6TUX9IlRcilI6FXSL7/uuB9lKlVoE/yd3zhE8vKaPzvwi5U2vEZ46jpjtWa6nW/wBKk/R1Qj877Ta3wNBXRS/1V4Q8d3dI/K9N0VWr6g8uqa4P3lHRKKbaTb2OF7J2KaLqqrS8z9tUjXyefszHIp6NZ5clX0TS3aXS6FB1YLY596sfgup9Bu9Puu5YTqtzwj6ujay0q6bd1KPXg/X3LdNyl01KUz8n1XolzT3HqdOn2zlLg6Z59ZNSP1lmxYrommmn7m3prS+hHC6BrbtypWa5wuT9I8nPy9arwqs0TilInbp8ketRjgxVefalskPaT3FCjMQg7TbKMijEEzTQCjJIXuW5KAheMFwBmBXoKRRDAGuTO25tmaqQMpqTTeTHZGTEVJhXrAyZTbwzSUhFyEGoDcAYNShYPYgzGBkHguQJqSgiKKp8H4v2oaWpo8j9lUj8j7VW1NFb89zr8f6mv0Hs1U/cqTun5v2Vrb0iT4P0hPP9MDKSfkXJzVImJlkAUluSClMHkYMsAImSQQ7k2Q8AEmRFIKtkUhXuCQEREERQTRFERAAMBJoBWwEMAQDswYCtxZiRbkC2yDcsQACgRkAYPIv0MhVsXJQSAUgLcVsEGxMX6GQGAY8FAGcSDNNGQKPMkyh7hyAunkpKSjAGW9yTFhzkBT8yLMilAAyTkYDtAHkonJpU8MqtogDJJ/kti/gCSJ5GcA2wJLBfME4gaYA6Ccs0mZbnYUUb4ApKSCFGX6CsAIgUgDKcg1gynwB6ECZTACwkmwkDSJMx3QKqLBopDuR51VwxB6t4MOoz3yssw6tyQadQSefepyy71LyWD1TyNaimTwd2lT+oxVqE+cCD3n1CT5HqKU9xeppW7LB9LZSfI9ZQlujHvtC3aEK+5PAOo+H3+2uTFXUKPMQrod2R3OX8Qpbncff21hMcpXTdSNKpHJ99r/a2D1lx5VLHJXXbMOtLk5L1uo4ocGXf1NSlUwXkrreJT5j4yjc406t7o0qdW1gQdZ3lG5l3qYls5ng6pLNRn3TU1b1CDpPU0bdwPU0LlHPp6feq+atmvhtb3rYmD7Pe7eYqRl6yiJdSPlfTGl8zPRdMToX6mPQ379bS3Rn3+hfUXwuiMj8LtsvoZfUqEnkz8Rof3PZdNtLgfcLdO1I9D531Gdkw+Ixsmz7qNHbazSvwaWjtKrFKglwcx665U8UMHqb7+g6/gUU/Sh8Kj9ouDj+Pf/YxVzVP6Drq3SvpRrsp8kKOPGqfDgyrWr82dvspnZB2oUcb3bVv6vuXueoSzWdqFwDSkdEcb3C9Vh1sfhdb+tnY5LgdEcddKqjNTNU9JTy6mdacGWx1pHLfS6Et2yfTLbxk6cBGR0Rz6Ol2kngPhdryOmkkFT4J0RzV020t0map6faSlUn2tZRriBR8lOht/tQ+5Wl9CPqRNi6Pl9ytv6UPutuM0r8H0A8ijyo09tL5V+CdiidkesbE1yKMK1R5IuylL5UbYPJKrKtryB0JcI28QZzIoO1LZFCQsuRUedSUH5PqdSfXaF6H66tRQz8X1Bz1+nPCg6+Ca/b6Jf8AhaPsfREHlo1/4S39j2aOe6rLDtRqCMqxENkkkz0jBmAFsuCe5LIAiaEgJLkuS4JAQRkXuAFEBuJAUYgg2FAIQREFAkQGYCDTMsoGj8v7W2nXpaat4qP1G5x+v6d3OnXIzGTfhvtNY9lKo0fafo2fhugayu1XTZU5Z+3obaTfkXz/AExiumT8T7S271/qNq0qX2rOx+7WT57ult3LyrqopbXME8fKaOb0Dprs21euKPJHebPOhxTBrgm+VWHgCmCRkUC6U1DSgYwQHjb09uzU6qKKaW/I9lUYbBVQKPV5R5vAt4ky3IByLCC5CkgbAIWwnANlOAFInsCKpgTexJhBcgMyIIpIJgxkAoZQRAUZGQe5AMgiZBBAM1wYe4AJbEFQMdgKjO5+Z9qaf9hPyZ+lqcH5j2ob8CfI6fH+mvv9k2vd8H6fk/K+yFSqsyfrMD5P0wItyZM5AkCICcFI8AFAciEgQyElIRERAG48EMBWWg5NMAADW7CMBAKAihKSkpAGQgAgIMAkiZcAAkIBBMZ8we4AUSJboKC4KMkARKKCHYDMGhjABAESIgEEagAMPcFuaZjkg084MGmBQQP/AEMZ3BvIFgFTkoNJQgCIGCGABohggJSmZbTYg/MAYLc1BMDOB3QlDAxEEtxaJbgfenwOxznr6ZwzFWvhm4jqd8Iu9M5T11TWKWefvlxuFQ5HI7Cr/AutcHJWpvtfIyd3U8UiDqeJ5svFSOUnqq3sx8LUzuxB0qr9K5PN36ZmT4fdr7T/AFMytFef1sQdD3umndovfbfmj4fh1dVSmtj8N/8AcxMH1Va6jzRh6+mJkwunKMtmqen0+Q9DL6hTujL6h5JnvToKFwoN+5W1ntQ9D46tfU/pwZq1lyr6WfetLQn8pr3emngXBzPer+3aDvairalnW8KlLZErVPkLg5CepqezReFqW94Oy7dPkDpS4JRxqtPqKuWXuV6pfMzr9q8ij0L0Ryvh9yc1MfcG/qZ1WjKwOljl/DZe7GnplKeXJ1OSaUE6I59PTrfkaXTrc7H3R5EsDrSPi9xtJ/KetOktpfKvwfQ0MCkeK09C4Q+70eSPUGSjPhUftQO3SvpR6QAoz2Uxsi7FJpCKM9q5Rdq8hakoJQQigiFE0EGgeAMsUiNUgEFGRJyBIoJCANBAooACFbgALBM0DAl5AUhwBQDNAAJFCEGwB7AsiXEAQMXgyBNFLIABNjBciBcEkS3KAB4DcWwABIgB8FEssCgMwCNPBlsDNz5GmfitY0/aJJPaD9nc+V/Y/FXWq/aRqNoOvxo/faX/ANLR9j1MWFFmn7G4gxqgQGTIYAZzAwBnghZAZJyMQXIAQsAKILggeQAt2MEBNCT3BbEDJcBBMBJvBABAIADwzNdum5Q6a1KZuCRR8Wm6XptNd77dOTo7HmsM23Ow3aNTBN4gzwGSDScmlVgzsIDORkyUgakpkAAWGxSRQyHJFyFRMCYAyzBEwIg3IISeSTkmAEwkYAibyDZAMFMhsBAlJkQIpJ4IohCIDdkGtkYqNGWACUEAMGaMwUebWcn5r2oc2oP01SPzXtR/QXqdPj/U19nsgktMz9WmmflPZBP3d1NH6umEPk/VwMnsVW4NnICLkuZKJYCskxiMmaquACQCRewElJQXIgAk9ykCItwAGA7BIFAxgHuQEDNAUZEeCAoFIkOwBOTLHkmFZASSCINxaJICKCyUYAtxRQQBsTYCADgtyApB5IoAkhgBXmBIibAgxUYj9Um6sByUWQg1yAFGMhyLcmUvMB+w7EsiBLJDsAEUiDYGW53JC3HqDaApKSIAHgiAI8hiClmWwPZaC0sQaWjtxHaj6kUGqj56dJbX0o2tNRM9qPXY0Sq8/Cp8i8OlcHoDFGOxeRrtjEDuUijPaHat4Ng0KMpJFEiQBBGuAjkA5EIHggmT2JkAbIvsJLYDL3A00ZeABI0CEAgw1k9DMACQwJACQQa+wAUFAxkuAAzBqC7QAkhaLgA5FIoJAMGWJNAZA0EASIQkCgSWWIUFGBguCATB7nhdvdrhBa1HfVDJSPcQNGgJEKBhATKS4ACHkGwKCCSAjJqQAGRMeIAjL3EHsAALDYC5RpgtyAhexmS5yBEDfkQBwRJEgCcitiaUwUADCDSBgedxfpq+x+MVM+0lTjyP2dzKf2Px1uru9orn3SOvh+I/f2o8Cn7EwoxbpXoO5z1RBCRBDISTAuSkCAiIgIiBsgGyRQQEQFwUMlwXA8EByie5cjwBIg4BAa4Ms0wgAFbk8ktwKDWyJDwAEKCQEQNLYDKFkVWABuEKUhEmvQA5ECKLctyGYQUPASVRAQSQAOwCAETA0EAyBAT3LguAAB4Jg3AEyQPaST5AWxWWG4rCAmHJcEsATwZFluQDZIt2UwBNEibwRRitpI/L+1T/AEUI/UVZPy/tV/Toe0M6fH+prp+yqXu0eR+j5Pz3smmtK5P0M8Dz/VwkygmcgERNgTeDAt4ACIi3AnuRDGAABJZKAXsTWAYByAwBAhAkBJZIiYFITknuRQvAg8kmFTYQO7JgEQRNEgge5MQAiRMgHdkxWAe4AwgonJrgASKIFbC0BiBj1GSQBA4CQ2AjLZqTLWQMvclgWjMyA8kSQvIAUl2lsBSaWxmlG+AMiRcARh5N7AwMwQlKAtySJZYgDXJItilAEZB4JvJP9QHTIhgozAwJEBBNCDZBlkQgEjMkUlAyRMAEuAkUAGgYPACEGcybAlhkPqHAA0ZZt7AwMxHJNMUUABR5ExAksGRkQAhCAIIGBgDIoYJgHJMYDgDIooFIAYG2jLAOSKCAGsGTbCABGjIsitcBVswkZwBz7qeTFpfqPuqt0vgxRplTVLZmLXqnNKFC1gtkaRbMNy3KSomuQnBNgBSDIGA8FOA4FICMvc0QGYLY1wZAgYgBB6EUAS2IhAIcExMsAHYg4ACmC5KJAHMmt0SQrZgAETA87uKWfirDdPtJcUfUftruaT8Vaqn2kvLyqO3h+I/oFH9On7DJmh/7dP2FHLVajBkZwRBEQvDIMkQlETCSYEzIgQTAdmQBBDGSAlsKeCiECAiJjyAcFBrcOQL0EzAyBEiLkCeBDkQFMHuKJgKIlsT3AtgctkMgUESyTABDk1wVQRckBOCJqQ2QAEYEgLgEIATIJkpCHzAiAgEmASBbseADglKwMCkBJC1giANgGJIgy9yEAAmTwUgAgX2KPOpwflfaep1di8nsfq61uflPaWpquhLds6/H+pruezKjRy8ODu0nB9mHU9GnUfoEjPn+mJuC3JspMKHhQZ5FgyB4MiAFsXAsyA+ogTwACgKSiEC3AgEAIpASCIExKAmJJAREOwAiclwDApICkBYxgJGQCAEmgLgH9hB/cBiCnBAAp5GZMbMZlgMQEi9jKYETIAIiMtwAszEDuW7AkTGCgC2MxIjAElBEy4AhmeAe5oDLYGmzLYFISP8AAPOwEi8iIAacklCkSeQM4kQ5EDpj9zKUDOAJgJEAD2FgwJDEAsGgMhIk0UZeSbIALk0EYICaBiUADNLYIFICISAGBvdBAGUoIhAoBo1IOAMo0kUE/uAJI1gCeQJIGKJgZIiZBEKWBgDMBMODTMPcoZgGybwADwBE3AEwEogAAmwIpkWBAXApyYZIDbMt4GUHmUSIlsT3CJgJMDMgPJNgUEikJA0ZYgBPyM7uDWxjkDQclyQETBiBMt2XMlEgQcjBMDLWANMIkAjJCZA0U4DgEnIE/QBq3BAZr+R/Y/E2Me0l6fM/aXX/ALbPx1ML2juKPI7eH4mv39qn/ap+xPGBsf0aZ8iq3OeqGy5CSMhki4AghZAwCcijI8ARfSW5PyKBkkQgHIooIgmSRDsFAwHIhEi5BYKQIlsRSBEJMA4NKIAQImOzB7gSJvJEBEyIBpIi3CoiYcFE2NO0glI7ICYMphBIEPJEABImWBFwTRQEREACBSQUJZNMtsEEUExRARSQARA/QeAIyyYN5IJ5AiAy4JMYWZCCgqe+T8l7Qruv0R5n6u5ufk/aBtaiiDr8f6mv0ns4u3RKUdps4/Qc6OiXwdZuGZ8/0REiwYUE8DwZyBbjGAQsgmECQAibBgBcEKMyUaIEagDIGpzsTAyX3NAACSUE2gItgkWwIiUDIAwKAhyBSWxEBLIlwACUwTcA3kCYwElIDBbA3gP5AnkETwEgMkZlbDIDIMgKGZB7lINyAstmEkoINcEAoBgGxmDLyywXIgmIgEITyTqRAyTjcx3SyYDME3kFHJAMk8BINyt0AuoymS+XJlZZRuRW0meB7owB0yKCgBRERBAQkA9gk1AduQDJQMEyjJQ2aRRyBmBQsz6AL9CKAIElsE+RJwUJCZe4DJAhkACSJgJAQDJPBKBYGSIgGYDkgkB4B4ZLzJuSDSeNxwZIAqZkWDyUBGo4AAAWAGuDLKSAAYsywNSDcAEgO5QCNIKJECkI1ANFIN8ARls0Z5AhUhyPAA8gOxARMGxewGWyIAGIJlJLLIIhnIMoSWAICDccEuQAkPBnYBMs02ZAuEQlsAE0KZmp7AeVSmln46hf/wAzXV6n7Kr5KoPx1px7TXZ8zt8f5qP6Bb/pU/Yqgs1J2l9hqTiTnqvMl6iwZkaZTAEwAtykgAUECAsIyT2JMCgJyIRkCHgBWCBUEynABT6mTTMhDui5wKCAFgITgBmSBFyAjyRcgRMCAkJk0gKCIgLkkiICIYwBQpk2DwUgBE2CClC8BINgIDISgJkBcBA9ylgyAh9A3JAagmRNwAkZk0gLMGWabwZAkLBYJvIAwayPcEgQMm+CbSUACJigqYHmz8h7RStXREn7Co/Je0b7dTQzt8f6mv0fs850VJ2mcL2ar7tDSdyurBnz/TBJGZFtLBzikuAbyOALElyZdUB3IQbJnm68Aqs7lg3wDDu82ZdSEGiiYMd6T3LxE+UIPaUUo8u9Pkz3rzEHryTZ5eLT5mKr6Wwg95hF3YPk95l7oXqafNFiPqdRjuyfPXqaYnuRlX5zIg+xMZPiWppndD77bX1oQfYnyUnwPX0L61Jh9StU71ocjpSkpkqnNJzPimnz/uJmKusWaVHci86V1FuLaWDj/F7PFTMvrNHEjnSu1ODPdnBxfjFHPcHxelvCbHOldl15FOVJwn1iXihml1apUz2VSOdK7TqS5FVpM4VXVLreLTMvqV+MWahzpXdquoPGUYZwXrtRVtaqM+8a6JVtl5K7/ip8g7qg/PLUa/MUM1Tc1zc9m3A5K7vjI14ig4VPxCt4pgezqCcJscldvxVG4eNTvJxXZ10qWD0uvq+qByO07ybwy8alcnE9y12Uq8gtDre79V1/kc4O349KxJePSnucZaHWt/Oxeg1fNxyXnCuv7wp3Q+9U7SjiPp2qdamtpfc9ael32s3WJhXWq1VEr9SB6uj9yOU+k3mv6jYUdJvZ7rtQmDqPWW19S/IPXW/3L8nLq6RcnFyoV0a5+9iYOjVrKP3r8h75bS+dfk+B9IuPHiM3T0XGbjJMH1rX2l9a/IvX2n9SPl+EU7Nl8Io9fyPQ+j4ha270D6laSnvMLo9tLdk+k2x6PYq6pZ27jK6lb/cbfSbTjAfCLXOR/wAnsfErUbmfitpcnquk2d+018J0/wC1fyP+R4vqtr92Cp6pby5cHqukWfIfhdpfSh6R+jWxPANg2zDRIN8iQKZTICgKDUYIeAMszuaaMsCexIgA0BEAA1KFg2AQXOBjBKAIdwKQFA2U4CQKSA0APKLkQAdtibIGAepcEACRIUADvkyXAGiBMpAGKJoG45AXEGG8g2HICXJMAApCSkDTZlsJMtyBqQ3CTaQEsIpBhIG9zIzCDkCIeDLA1wAFsBEIMCguCkgAiDgCgGhkgBqPUUsEQC9wZMOQFFwCIAY8AawBmcCBcgT3LdkW2QLdEwYN7APEFVEBOSYHnU/01fY/GUNf6kuv1S/wftKlh/Y/DtOz7S3JzNUo7eH+pr+iWUlZp+xp5UHlp6psUPzR6nPVYjIIXhgZERbBMgTEuS5Ai5JvATkBCYwT2MulupOQPRA1kpJv1AuSCSASgEIEH2JspAdmQTJbAMhuRSAsE5YTJSBsjKq/TJdyA1wW5l1YZlMD0gvIyqgdWdxBvkmZ7kYdxIsHomMnkq4yPet5EHpuMnk7iXIeNSnliD1ZHk71PDMu/SuRB7vYJPHx6Ylsw9TQnPchB9EksyfN73Q38yB621TT8y/JYV9TZmcHwvX2p+dGfiVpL50OSvvdUMW8HNfUbCy7iD4rZ4rTLyV0m4B1ZRy7nVbKS/WY+L2uGOdSuyngu5I5C6vb7eTzfV6apiipwOdK7fesyYVzuwmcX4xOPDqL4nX2/ptMc6V3EydxLk4fxS5xaqB9Rvva0/sOSu4ribgHcpl5OG9dqntZZeNrbkumiByV2neSDxZ5OG11B4SYq31L7F5K7arUbk7tJxXb6gljJlrqDxCJyV2XdSzIePS8ycf3XXVb1hV0/WVf3GJg7T1NH7kZ94o5qRx10vVc3XJpdHvbu84+5Zg6Veqtr60v5PyvtHft13aEqk3J17nR6u3+q2fmOraKuzqqKVU3ndnTwzKmv1nQb1NvRUt1JHXq11pUqa1+Tg9F6R4+kprruVHWXRbbw6m0ieUo9H1WxT9Skx8Vs1Oe6B+C6fyH4Pp/2mP+VXxOy/rR5V9asUz+rJ7LpGmT+QfhWmS/pqSej2+P45Zqe7/A/GKGsSfYul2F/bpNfD9OqsW0W+J7c2rq+cUVfgy+rv6bbbOv7nap+hR9hWmsz/TX4Fwcf4rdf9qoPiWpbxaZ2lp7c/Kj08K3HyIlwcH33UvPgNl7xra/lswjuq3SvpQ9i8kOsI4LfUKl+lQefZ1KXvJ+kVKS2QdqkvRH56nT9Qal1GvdOoVLNaR32qfII8idEfn/AIXras1XoM/C9Sn/AFWfooyHah0RwPhOobX+439zS6TeW91/Y70QjD3HWkcZdGutS7rPSjoq5uNnYTGB1pHI+C0P6qvyaXRrMQ5Z1sAkOtI5b6LZiEao6Pp6d6U/udPAMdaRz/hOlX0Cum6dP5EfdEoWsE60jnvp1ji2hp0FlP5KT7UigdaR83udin6F+DS0tlfQvwezWRgUeXu9tbUIHZoajtX4PbkoFHlRYo27Ua8Klb0o9EoKUxR5eHT5IfDp8kaayP8AAox2JPYnQvQ9FBmp+Qqs9igFQkh/khQRT5A0maAlElwTpUEilsUSS8gag3GDPIokhhDBegoz2+hRPBsBRhpeRoR4FHk6Zcs0kkLIlAUISAIkoJuCLQElkpFLBKFGWOfIMlR0ZEN9jSCs8iDJbkGgTIJyBqRkwIC8ozItmWAsTEjIGkpEwm0a/kAcAxbB+gEQE3gCYEXqAyQTgpAYEzIzLAQ5KcA6gGSMzJAJIzJSwNFISAEUkACiQTAyBrgw8jJmQLYiZlOAEmUgwMsiYSWCB4GcBgQWxpGW0SqEDyMEmgb9RAgBOpIkCzIOtNinKLApkyT4KQFvYGDqyZdS8xBseDyk13QtxBpgDrUGPFSlCD0iSPNXCd1CD2Bnn4tMbh41LwINzJTB5K8kyd6lqZEHqtmR4K9TOWHj0r6kIj3bxgJPB6miPmSDx6d+5Fg+mZKpxk+anU0b9yMPV2+a0IPrkG8Hx++24zWvyZWttPHevyItfbMh3cHye+Wl9SM1a+ynHcpEK+6VJN4k5z6ha/cgfUbSx3IvKV99dU0uPI/Da6pr2m7VykfqKupWqaZ7kfkNVqKbntCrlO0HTwxNf0fRf+ktzvB7dxx9P1K3Rp6E3lKDfxOlt4f4Mbiuk3LB1YOU+qKHFFX4PH4pUm/0VE5K7LrFNHFfUq6li3UxXUb0f0ahyV2+5B3LzOH8Q1DX9GoffNS/7THJXZdS8w70jiPVayra20Ku65x+gcldl3A8RI5H/j6n8pp0657YEHW8ZIPGUYOO7Ovbf6mhWl1tWHcHI66upbsar9CxJyHotXt4rL4bqubrEwdXx6ZxUoD3ihcr8nMXS9RH9Viuk3XvdqEwdF6qifmQPWWks1L8nw/CKpzccCuj0t/qrqEwfU9da/evyD6ha/cj530a2+Wyp6NbnLY9D3+JWozUjD6nan5kaXSbG0Cuk2F9I9DyfVLS+oH1W1sm3/B9Hw6wvoTFdPtLPYh6HyPqttYSYVdVT2pZ960Vn9i/BpaS1PyIXBzH1StL+nUzPxO804tM7Pu9v9iD3e2l8qFxXFXUNU9rTFa3VNS7LR2vBo/ajXhU+SFxI4T12qeFaZO/ralKts7vh0ftQ9lPkh1hHB8bXfsH/wAwrzEL0O52LhL8GlTCiB0RwPC6i+YMrS69v5j9A6UaSXkOiOC9Fre2HWZWg1c/1Wd95DtHRHEXTtVUv1XWHwq7VvcZ3CjI6I4vwZtTVcqL4NS/rZ2mjLQ61Y5K6JbaU1v8l8EtLlnXS2gakOtSOT8HspJcml0mxt2nRHkdaRz6ekWE4dKPX4Vp0lFCPtWw7k61Y+JdO09P9tG6dFZWOxfg+mMmoF0j5norE/IvwPu1tfSj2e5Eo8vAtzihfgVp7f7V+D0SGBRjw6EoVKge2lcISewoz2ryKF5DyQoz2ryM1UpLY2T2ZKPJUp5NYgG8wK2FBEmal6G24B5ZaPPtxsfjfaOp09QtpbH7VpJM/De0P6uqUp7Sdfi/U1+v9nu56CnB2ISOZ0FKnptDfkdLukz5foERSXBhUy4BsUQDyWxEAPIJZF7kgNGRbACHIEBFGZkiAmRPBcAE5A0EAAdot8EnkBgUi5FuEBA9yTKQEyU4CQNLCB1YMyMYAplCGxSBERQAEMEAF6kQF6lwRQBIIGQAAeWPBAZgXsRlgSRoEIGuAJEwJFyQgGRyRcABSTCfQB+wxgEMkBANjyZZQMuCgcMAWTeyBYRAEFsO5QB99ODUnmngZKjX2KCQkUNByLeAAYCGKYNoA3Jh3ImywA8GUzSa5EEhYLcpUZEC2S3MupAqoYiNMzIOr1MdyXIg3MGjzda3ZO6oiUINPBYPKq4kssFdp8ywe8lJ4eNSuQd+l+RIPolQZTUng9TR5mPe7f7kWK+uZKT4/fbf7kHvtuJ7kIj7JGUkfBVrrc/MZ+I21zIivvbKWc99RtxhmX1OiP8A9whXSdYKo5T6l5JmX1Gp4VDESuv3ZJtLk5C6hW3ihhXrL72oZYV1u9eZOpRhnFeq1GIoUh7xq39LQhXa8SFuZdxI46uayr6RjWPiBB1/GXmjPi0rk5Xg6prNTRe7alqO5iDp+Os5Mq9T5nO9y1G7uF7hfb/qNCYPveopW7Qe80c1L8nwfDblW9bkn02pfWyzB9z1dpT+pfkPfLcbo+Ojpv6sttM9fhVMfMyeh7e/2/3Iz7/bX1Iz8LtJ7mn0yzGw9DL6hbn5jzq6ja4Z7fDbS4NfDrMfKi+h8y6hQuS+J0Jcv7H0+4219KNrRWo+RfgXB8HxSavlqKrqlTeKXB960Vqc0L8CtHZS+VfgXBzfidUuaGZ+IXGsW3J1Xpbb+lFTYpTxSsEuDlvWahpLwnJn3rVc22drwacSkVVul8C4OH71ql9AePq6qp7H+DuK1S1mlCrVK+kvWEcVPWtTBf8AjnwdxUUpbD2qdkTojhKzraluK02s/cdztWcGYHRHG901bz3h7nqv+Q7LQpJIdEcT4fqN/FZLpt9tf7h2oTKFwOiOO+lXJzW/4D4ZWvrZ2ajMSOiOR8Jr38RovhCbzU4OxuEE60jkPo9O3cxXSLay6mdSMmohbDrSOZ8LtvaQfSrfrJ00hf2HWjnPpdpJYJdNs80n35LbcdaOfV02y38uD8l1HTUWfaK1RSoTWT943DPxvtBR29c09a5R18N9pr9ZodBar0tFTp3R9S0NlN/pRnpdXd0+36H2wY3VfN7paj5UZ90tTmhH1JGatzFWPBae3SsUofBof0nqAox4VCXyg6KY2R6MBQU26VmELVM4SFBAoO1E0vI1wUYFGUi7V5GvQoAIUiRrggwhgYJsAKBQgZhQRoGKASJ7gHIM1uwgCXkXJABpFAEBExgoAkTFLBPIALyEE9wASEAguC3KQAhJgDyEGgACexImBkUigUgKMDOCcwDQFJTgi4ABXqRAUi2g4MwAyXqRAT3LggAiawy5F7AeTpUl/JchsAvOBkyoEDUJ05PwvtEmup0tLk/cVVPtZ+J9oqu3X0uTr8X6mv1vQa+7p9CfCOocjoH/AKCl+aOujPl+mIHuPIGFAgKIIuCeAYAICAmZybx2mEAoZSCQYGtweAUjGCgISkAZMNyYESAUAsllAyTcYAQYmXsBSRIZAzyaQDKgAZFJQAkWxQBCBAQQMAACUByAgx4B+gEwKAgCZlqcsSAEjQLc0BLBSRSBbEgktwrWCMoQHdAWxBByIFOAImEg35gUziDSUIxyek+YAMBsOYAeA3ByUgfX3JLLDvSe6OR4msq3pZqlaqrzNxl11dpncHepjc5Tsap5kfdb7+v/ACIrpO8ktzK1VEbo+F6G6187gyun1PHc0xMH2vV0fuR5vWUJv9SZ4U9NXNTZfDafNv7j0Pb363E9xirqND5Mrpdt7z+Ta6bQnsPQz8QoSMvqVPqe60Fuco2tFa/Yh6HyPqUrCZn4hW9qWfd7nbX0oVprf7ULg53v1x7Usvfb37GdJWKFntQqzT+1C4OV71qK8KkxVXq+EzseFQlhF4dK4FHJXvlS5JU6uP8A9p2FSlwidNL4FHH8LV1YeBWl1FW9bOs16CkOiOUtFeeHWx+H3OK2dRpIh0OX8Or5rFdNT3bOnBIlHNfS6PNmvhlHmdFgOlj4Ph1tG6dBa5pyfZEhApHye42l9KFaS2nPYvwfUUEpHh7rb/ahWntZ/Qj2KBSPL3e2vpRO1R5HqDFHm7NO8IVboX0o0Qoz20rgu1GiFGe1QXao2NcBmRRhoe1C0LFGUvIINqDM5FEkkQwQozGSg08IACBaL1EDMCkMEQZJouCAowSwygQKS4FLknCAyJblAERFIF5hguSeAKDMGgAIgi3JAXBl+RpuAAgkZABxvyEyQwAAxYMDPJTLwL+wAYqR+T9pqe3X6Rzls/XtNo/H+12NVpGvM6/H+o/W9GU9Pp8jpRk5vQV/5dT5ep09zHl+qDFaxJtmavlMjyGQW5EDJLzJFwUSIiewAxQcmk8AMIGRAQzkBgCYcjuSAUsES2AgibwTACDIrJQBJSTHYGAbkMGfMBLcEO0gKwSBNNEqgNLAA2MgQFMg3kDRAmDZQvcgkkwNEZku6WBoJMurASBoGUg2AijK3GcAa3BhJJgITJck2BDsBcgLcsJIJwQBJk/IgNIGSJgHJVuEXckeTbqbfBQyO/BlJbmkQSKUJFGKso/E+0qfxChLzP21ThH4rry7+o0t8HX4v1Nfq/Z7HT6E/I7LOT0OFoaI8jq5M+f6uAiAwIijASQLeTLHcAIeQIDTeDMlwHoAgxJoCpRqYMp53B7lGpkCWBADLNPYGgCRA0AblBSEkE2UyZIo0BJk2A8EgIDRMzmSn1At2aMoQIUG6FLAETEGBcAxBoAEYABM7jAQBlqA3NQEQA0qELwUgwIiBgUi9gSGQomDU4MlJBfcgGSoeCJsABpBUsi2G4BSsGljcdgkDRMy6sA3gDTMVOIF1YyedWWB0+ynyRKmlPCNbhBpDCLtW8GoIiiE0Yqp5g9EDhijzgYF4YSKKEhQCACihkBMGLCXwANFEFPmEgG4khIMwQlsBAItZAIJeQgBNGWa42BpAEkUDwgIhwAAygmhAyREBAWxTICVUSCJ5ABexAwJCCKQIHkSAIKBKAIyIAW5JES3AiSyQgREXIB6BAiBkSgoAnsXJN5ICYCAFJEACG5TkgIyaaBoC4ASAIyJPcHIAtxewLBMAFgQEyyQSBTKDkmiwAvCbPxvtZ/6vTVcJn7Cpyz8p7V0/wDp6uVWdPj/AE1+n6An8PS8jqbI5fs856ejpvJny/RSYfkNQQZGIyUGo5DYgIwITkgHksBIAJASAZCR4B5YDIzkyID5jJkXlpAUkUQACT2JAApk3gCAmwTENgJsCECDIzgoAP5LnBQIAIIQJExmA3ACJkBCHA7lGdx2IiAakkQTkDe7BrJr1MvJVHJFwEhCQrYO7yApIOCgBRcksINiBcg/8mgAAH1BgUwZ7pF7GdkBPJJQP8E0UCcDzACvsQTH7ByVUlGa2mfiOud1XVFnEn7SqYPxHVe6rrLl4R2+L9TX7Po1HZ0+jzOopaPg6VT29Ptr0PuTg5+X6uHYGDeTRkAMkUEESWCZAWwckQAXIwEAREQBya4BCUD2JMm8BTuBqAexMywKSkiWAEBCQAm4J1YM9zgBkpMz5lIGm4YzKMzkKeZA1MBM5AdgNLYZPPvW0oe5bShB6GlseVNSlJM9QIIyaB7gUBHIrYYAwQtFADJlmngy3wAMyahQZAdiKFIygAPQZkAJ7FJfcCCCRwACmQJCyibyDqwVMC2oAymzSUmacs9PQAS8waEGAE4YFOJAyzO25tmXlFHXSRQJQBQBSRBeZhsWwAy8jBQKAH5DwDKQNBwW4PfcCIN2MAZgoNYCQIiDkCAdgAeBkCASCBgAGJZDAGWiGDLAUwJFwBQTQ/cGQDDBMAIQKShAiILZAxYQBAMEkBIhAC2IiKADT3CAJIOTTwZAmaSwBcgOxk0AARCgLgBACgmxMgSJlBbAAkXAUbkkKIIGAhIFKRIEIEA8EAcGTcGXgKBgkTAmZ5EAFsyPIBA8M/L+1Ti1Zc/WkfqqvlPy3tVQnoqW+K0dPj/TXf8AZ1/+BiTrzKOD7M1urSx6I7pPL9EzIvBlmBAyIgyQtYACIoFqABFyRcgQhOTS2ABRNBygJ7ihABIJCQITIgDecDuZnJriQLYyxYQBSUk0ACh8gEAkMwLJASQvYpMtgX8msGUjSQEIbEBAJFGSEgCCH+QIrU4MwIgZbM5bNNZJBA0xShTyOWUMDIGmEARRlGl5gBRLKEkIcAHd5APbkn5AD2KEW4gZJ/Ymx4KM77klkd2OwBAM02ZAzXhYPwfV3HWHG8n7yv5XJ+E6lT39af3O3xJr9z0ht6C2/Q+7k+TptPboLdK8j69kc/L9UbsQGVBkBTgt2Zb4IEYM8kgLkQICJA8EBoGDyEAakpAZAIHYkyRRMODTgJUEGWyJmeZA09jLk1MmWUYbhmXUaqcKT871frt3RVOmi1L9S5lHfTyMpZk/CU+1WvruNeEoPqtdb1t1RGfsdPr1K/X1XVSpdSR8t7qmmsUt1Xafyfne/XalR+poLfQtVfqbVL/kueGf6V1K/aXSUv8AT3VHhe9pqI/26G36mLXsreqa8SpJeh9tr2T09D/XXU5LPDEcS77S6xtqi3SvU+arrnUqlKrS+yP11Hs5oaHmhuPM+mno2jSSVmmC9eGf4PxNHX+o21mru9YOt0n2g1d6+qLtM0vnyOr1PpOnWmdNrTp1vlI+PpPs/ctXFcu1RT+0bvhuHt+nt/qoVXmhdJpJU0qlAzztMlIMIASAuAB7g2kTckkBMPsaMwBEthwQAzLNMAMzJCw5AvsMoCewCnuD2kkPABuDNIIyBUGg2KcegDOA5gkh+wA9jO6FkBlqQFuHgGvMo6ymB4FMACII0ZqwQZCMiHIFyRRgAKJKDSBgHoRNEBERABIPQgFhJEBPcDSIAISgAQkIFBMi5AIMvc3wgqAzsQsEAgLMgW5k0ESBkpJoANICREEQQMgIgiKLkBABAUD3AmUgXAA9wIOQNikCQgRk0EAUEMygAgLYmBEIARclIBU3kkDFAWwMi5CIGJnIDwAgRSX1AhgogYmXsBcgyczBAUlGCAgFkXhEhZUZiUfn/aqiemP0qTP0UHG9orff0y76Um/D9NZ9lbiq09KW8ZP0p+N9jq9qfQ/Yl+T9MTAeA5OQGTEywJkiICbgGy3GJAAEgDg0nIEgNsIyIAQCAA3ko8x2ZNyBARACNGTQGWOzJkAPcoLkQDkiZNFESyRAWwMtySkBQphMIpAhDkQIpJPgGANlwQvKAEpyy5IiBe5IhkASbJKBkGBFLAQAlkuRWwCZKSApIigCBkQEg5AmBYFtQCUiwJbbk2CcEwJg2RkoxVVhyfhtY3V1qr0Z+3uOLVTPw15O51lxt3bnb401/QtBjR0fY+iZPm0NDWloT8j6YOWqgeBe5MyDkGIMAIhW4EtgFgwLdlBIYAyAsGACgQgM4KcBuUFDuUCEkAwYhwBLYOSAompUHw67pOn1qm4s+aPumCmS5sHKt9A0tG9KZ9trpmkt5ptUz9j6kKcLYvWoKbFqlfooS/g9VjZGaRmRVaYEtiIGPQZAiCakUoBiBE8gQGWPBEABAsy5AgmCCcgMgyngQJkDBSwFuTLLZlIAJLIgT2MP1NSZfmBIU5Ybs0gEluDfJJ4Atw5YlOAASRAMA8IZMOoAe8kGWxe2SjqoQkpAcmW/UpB7kFMbg3LKJMgaIBAUTQbGkBlmZzsekIP4Aw/MpNVLBkAIuCAiImwFkgkmAki3ZrgDJpbgQCwJ5DACUYBZHYDNQIamZ5AXsBEsgQbCD3AGDHcCAKSADRIEAG1ggRFERDuAAzUA0AGXUagu3MgZSkYg1AbARCUAUg2TwACSAQB7lGReTPICUhwUgU4InsQUb4JlMsgImyIICYgAPcSJkEXAFJVDZZLkAFLMkyIC4CJJLAwBAxCAimEc7qtPiaG7/wDFnQawfLrEqtNWvNM14/o/PeyK7Liz5o/avc/E+zS7dY847mj9o3Lk18n6Y04RksicwFBCQANkw5AUybIAAthBgLFGUapASEALcCkpAgZCAFyMFyANETDiQECICJCADyDJZJlAREAhJEwIZDYuQNIuAkJwAonsHJJSAkUluAckD3FIg0AsyBDEluKAIIeQXqBAUkBRwLQTkWBMlkgQA8MmTfkABsQxJQUA7oN2M4AzyM4yD8y4IAo8hnZC3mCj5tS+2zW/Q/FWUq+rNv8Afk/Y62qLFb9D8foKfE6m3/7jv8f4mv6JYaVimPI1MnnY/opehr1OOqSQMpMhginANyBbIpyElJQg0UwEyAofMuDLeQBsOCwWJAlIgIEMmdhkBApMtwBszOQkJkDTDJNwUgLSgiTLkBEzIyBrgk8mZkZyUbJGJGYERqYJsy36hJIrYyzCcIu4QaKTHdIOpJFg13ZFvB5KtTuFV2naRB6tqDLZ5d/qaVa5wIFsjDuIPEUeQiPWS5PKmtRMk7tKW6kRXqwlI8fHUF4qfIiPbcy3g81dpjcnfojdSIr0WC7j5lqKe6JX3J3qU90WD6JkW1DPmWoo/cg8ej9wiPopqNyfH7zbX1Ive6F9SEH0t+Yo+L3uifmQvW20/mX5EH2vGATPjett79yMfELPNaHJX3dzdUTAykc99RsLPdgy+q6dbVSOdK6Lqgz3HwPqlh57jL6pYjFRedK6XckjDqnk5r6taRfFLL5HJX6oiIyqjJNCTIM7Ay5IAIRgC3L+Qe+wrYBksAQEZZVMAAhQMAYFJAaRAMgJLIEAigkkwF4CFIzJpLEgBli3BhsCCSkJIKSkmZYGpBgmIAL2KYCQMsJGpmShQoEXJBpCASUaJBOBkBQtAnk0gMwQtmZkCYEDAZKTPBSBNlwBMDU4JPJkgNt4MsigAkdiJgENkUlwBU7sVMJ8mUzTYBBPcZAABOBZnkDXAMGQETEOQqgkh3AC2IBnAQ8ARTiQDzKTMg0BpuUfLq/6NX2PoPDVKbNX2NeP6Pzfsy3746XxUz9tEH4f2eqa191LZXGfup/SjfyfpjOwCByERSSZBMFgTLYDIPJbIJwBEC2IB4NrYwmaWAEmpZAUUERICRA2EgbAJCQHcOCYIBJktyb9AECnJAK2BoF5i2AEUlOQEge4zgAJbEmIEyJlIEEwDqgz3cgakUY7jSeYARbyiYSgJgXeidaAUjUYPPvhA68AbkpPNNTuLrSLB6PYDHevMFWsyINsp9Tz7yVeJEG28EmebrX2DxUhEezjYzOTzda3kz3xyIr2kpPB3FyxpupLcQe22QblHlVeXmHj0+aEHrJqfQ+Z6mhuO5BVqqKVmpfkQr6ZMurOT5fe7b+tfkHq7SXzIsSvLql3t0lx7KD8x0C06tcq6sp1SdTr+upp6dWqalLOf7M3F4iquNJI7eOTxR+8tuKEibPhq6np0oVaweb6rYf1o5b46rpSEnK+K2V9ZirrVju+Z/wTnSuu6+C7uTiPrVmcdxPrNt47an9i86V2lVJdxwn1jEU0VFT1Wv8A46/wOdK7rqSRh1rzOI+p3/8Ahqgw+pXn/aqSHJXfVeVkqq1MHBXUdQ8U2amxq1ute1pjkrtO5BK4pycL3rXVP+kxd/XcWv8AA5K7viKdyd6lLc4Dr6i96YkVb6jUsscjueIvMvGoXJwqtP1F/V+AWj6g3HfBeSu/Vfp4Zh30cV6LXf8AIPuOsqebr/I5wrs+8UJw2ieoop5RyPhepcTecml0m/Obr+4mDp+824+Zfk86tVRT9dP5Pg+C3HveZLolUZusTEdBauiPnX5MvX2qf7i/J8PwXGbjGnolHNVX5Ewfa+o2YxcRPqNr/kX5PmXRbPNTFdGtNxLHoez6pYp/uIy+sWP3SZp6Jp8ysm10awuMD/kZ+MWd1UmD61aPZdI0y+nJtdL06WbaH/J7fH8ZtxyXxunZUVfg+34ZYme1G/crKx4aF8T25/xmKfkqkw+s1f8AHUdVaOz+xfgfdLDf9NC4e3K+LVtf06jzq6tqKsKy2vsdr3a3xQvwXu1Cz2pC4rhrXap5Vpr+DL1msl/7X+Dvq1ROwu1Q/pQ6wcBazWxiyC1eubzaP0Hh0pfKi8NPhDrCPz71GtaaVuGear6lzJ+j8OnyFUU+SHRH53s6jXvIq31GMv8AB+h7U3EC6KV5Doj857v1B8sadN1D95+idFMbBCXA6I/PPT9QbjvaFdP1dbzdaO9HoXaOkjgvpmo/5WYfTdXxccfc/Q9pduB2sfnvheqanxGap6VqObjk78NwMRknZHAXSry/uP8AJPpNx/W3/J3gY60ji09Iqc/7jB9Fbf8AUZ3KaQdMMdaRxV0d81tmvg9Mbs7MYCHA60jkro1HLN/B7KOkmUS/UdaRzH0iy+AXSLM7HU7YJIdaRzvhNjlBV0mzxSjpSDl/YdaOsiYJoZlGVUiZGSAIiYFCFbGZhjOABhItmZyBqQkyXawF5RJeYbFICZqZNgwAUAoCJEQGoKQkANSSYImBtPJqcHlIqoAqbmDLN1ZR5SwNARSkA8ZMt+RN+pkBQmUxAWZkTNQFIPcpBgaRAICUEhkCSGCD+QI0ngwhkDT2MNoZM1PAE6gfmZWBnADMlJiYZJ5KPRsAmQbAZJGZgaakBqcwM4MvckAhkpABJ+hE8KQBPJNhOSWQNIHuUwHcvMBB7l3KSleYgUUGZ5LuEGvsEwHckpkw68yIPVRAM81cTJ1ptCDaIx3+QOvAg9U1Bl7eh5eIi8QQemEGDzdWQ70syIPZHhqo8CtrhGnck8dRcSsVr0NZiPzfs7W/iNyl/wDIz91K2P5/0a5UusXaUvrP3PekuDXnnserZlNHn4qeZR5u+kznFfSmEnz+8LloVqKOakIV7tgeC1NuX+pfkxVq7afzr8iD6pCcs+V62yl86/Jla60sutCFfYLaOfV1G0n86YVdQsuP9xDlHRWTUnNfVNPTT84Lq1h5VQ50dF1QxThSzkvqtlS+4y+sWmt2XnSuv3J7F3HHp6xZXn+BfWrTX6U2/sOdK6zYJypON8ZXFFRhdZan9FRedK7kzsXcksnD+MV8W6oL4pdc/wCzUxzpXbdyX6GVX+rfBxl1K/U4psNmH1HVJ4s5HJXbquZUGvERwVrNbVVmy0jfvGtnFuRyV2+9dsyXi0rc4bu9QqphW4JU9QfA5K7fiJ/YnXSlMnFdPUeEgdrqD3q/gcldqm7TmWZd9TiDjLR6+r+5gvcdc/7g5xK7Hj0+ZPUUrlHH+G6pvN1pj8L1LxVdcCYrqvU0zuja1FLU9yOT8IvTHjVCuj1c3ahMHUepo7sVL8h73bSzWjm/Bq3teqH4K4zcYmD7KtbaTzWvyedWvsr+4vyfK+iUNpdzJ9FobhzBZiPpXULEf1EK6jYTf60eK6JZ2aPSjo2nWHTJPSn4paWHWjD6rZW9aPSro+naxSS6Rp6Pplj0e3i+rWkplmfjFqOT6l02yvoTNPpthRFtD0Phq6xROFV+DK6wm47Kjp+46dbW6fwaekspYoS/gXByn1f9UK1V+DNXU623Fqo69Gjttz2KPsb93trCop/AuEcN9SvvaxUVOu1b/ss7vg0R8qHwafIdYRwPfNbP9Enqte8K1g7rtUxHai8JeSFwjheL1CrCtwH/AJi/pP0FFtS3CHtU7DojgOjqVfMIvduoPev/ACfoFSlskFVOR0R+fek18fOyWi17UO4foFSvIYgdEcH4drKmlVfhA+k6hv8AruDvJZFIdEcBdHuxm9VJLoldSmq7Ud2fJDPBOtI4C6HVL/3XBPoiW9yo77MtFzy0j8R7QdPpsaeleI252Pr9munW71t90tF7Vv8A3LVC5Z2PZez2aR1NHbd/5SPqfRLEzlfyC6Lp0vlOq8hwcd8tWObT0nTUr5U/uetPStNEq3T+D7YwKROtWPhXTdOl/Tpf8Gl0/T7+Gj63uPBOtI+SnQ2E8UU/g9FprSXyr8HqQpHk7NqI7EZ8C3+1HswwhR5qxQnhIfDo8kb2ZMUY7KVwaVFPkUDwSjFVCkVRSiqyykUDWQahiTFF2rcoXkQSWhaSyHf5GaqpwYcwBrulml5H53rPtNpulrtaddx47Ufnbft1rPHmrTUu1OyeTeeO6j+juASOb0nq1rqWnVyiU+VVwdMzvoZhM1TSUGlsRVEBsU5IDSIBmAEWCIgtiIgKCEy0AYNRAFGAJoBiCQA4DkWZAuRCRQFwBDsBIBbMyBehblyQCAyAGWMYJ7GagNrCwZb8xpmIBoCxAPI7ggBI1ICmgLcEmKcyUwAQZZpvhgyjpqERmcjwEakVBg1IUtgSqKp4AywmAbMtgbZlrJnukWwGRkzJOpALchMIz3FIg0zMmXVAOpbyIPT7MkefckpnA+IkpkQekgefiJvcncpjcQbnJrg8HdpT3NK/Sqd8iD1RN5Pn94XmT1NHmhB9Eh3YPmepoWe5B71RD/UvyWD6ZMny++UbdyYVa2hLNS/IhX1yZ7j43rrf70Yq11rioQr7e7IrJzn1C2vqMvqdvzHKV05Ui6vI5XxO28Zky+p0p7Mc6V1lUZdWTm/E6XsqjHxTzpaHOjqyW5yfibeeyoV1Or6bdTHI6rfqSqOU+oXOLdUmPfb7WLTHJXZVUD3rY4z1ern+mDv6x58OF9i8ldruXmDuLzOM7utS+UPE1tW1MDkdl3UXiLzOP/417l4etr2cDkrseJSnuZqvUo5NWn1sZqM+6axrNxiDqu7S9mTuKNzlPQamne4xWi1LibrEwdHxqZiRd6lco5y6bdefEck+mXaqodxwJg6HvNKT/Ug96oa+Zfk+NdKaWbjL4U2sVsTB9T1NCy6kY9+s90d6UHz/AAlc11C+k23y5L6H1Va63hqtF8QtKn51J8tHSKe+G3B7/CrK4knoXxGz+9B8QtfvQ/C7M/KXwqwuB6GX1OyvqM1dUteZ7fDLGypQrptjmhD0Pl+KWvUvilvhs+tdOsftQvQWFhUItwfBc6qklCbZj4qv21YOl7nbwu1YL3OzPyIXBzvizazQy+JtvFFUfY6S0lpY7V+B93oWFSvwS4Oauo19kq3UHxG7V/ZZ1qbNHbDpQuzQo/ShcHH99vP+3UedWt1Df9JnZVumX+kvBpmYQuK461WqqyrbD3rVJx4b/B21bpU4Rl0ryQuJHG951j2tA7utqSijB2nSlwg7fQUjkU167/jTB3Na1HYkdnsU7D2ryQpHE79ep/Sn/Bmde1tg7faiaTQ6I4n/AI97I8b1Gv7Kk2foFSp9Dw1NMJlzSPx3SLOoudRupwq+7c/TrRa25P8AunG6JW/i95ceIftVHBry2Dh/DtX/AMo/DNS8u8zttYQtJmOiOF8Kvt5vMV0m5mb1R3O1FgnRHDfSHheJVIvor5uVHaa5JzsOtWOMui0c1Nj8GtNx3OPKTrdppUpDrUjkrotmcz+TS6NY9fydWEQ60jnLpOn7YdJqjpWmT+RH3NCqR1qxz6ulaeW+xFT0vTr6FJ0Ggew61I+P4bpnjsRqnp2np2t0/g+mnBrZDrR8/uVhPFCD3Sz+xfg9y5JR8/utmfkX4NqzbWOxHrCLcUYVqhbUovCon5UekEKPPspf0oXQlshZoUHbSlsC32FIhQdiy2XbTGyNAxVZhJYJrEGoJkqMKkoyMyHmKoSyMQKQtFolsBrgiDzjJqJZRAoUSWCjIrYgBoIwLICSJ5FAwMxLyaSFImBTCMsQaAk8QIpIgMwRrgABDwS9RgAYN5F5ACW4tgnkmQS2J5AQCIQMN2QCvUzVVgdwq2ZrB+P9oK1V1ChPg/T9CpVOgp9T8n1xz1JI/XdHX/l9tRwdvP8A84jozINhsP8AJw1VMIW+DLDkgWxXqZLgBZMEiAASyMEBTgiIBQMUTYGTJqQkAjAPYZyFQAtjNTYmKnJRSfB1XqFGg0Vd2pw0sH1XK1RQ35H899qOp16vU+70VTRS8pG/Dxupriam9c1+srvXG3L/AMH2aHQXdRVFi0636I9Ol9Nu6+8rNtY5Z/SeldLt9P01NCppVUZhHby8s8Ujl9D6Xc0a766mqnvSfolKQXKX3KBUo4eW32pqcHlc1FFuhtuPM+fqGut6S06qtj8ne6hqeqXXTadVNv0NePhR2tX1uqKqdMpqXLZx17Q9Soqq8TtlM+Ox0bqV7VRb7qaOamdXV9AdjRV3a26q0suTrnj456R2uidVq6hZmrFSw0dg/A+zOodvWuhuJ4P31DmnBy88mrhQlEjBzUFBoCAZQRcgEZEHktgBgaBooywhsYGMwAQQtCBky/uaMgIcD5mU3kC4JkTApwEsVkoAG5J5LAAaTgmwKEBbkT+UEBMogikCmCBlkCnzJ7ARR9jv0LlGXqqF9R8K6XXzdbH4Y4zWzUxl9VWutrepGX1G1Hzo8V0u3y2yXSbW8v7D0r1+J2V9Rmvq1nH6iXS7fKH4bZmexD0PL4tZ83+A+KWn5/g+hdNsx8qFaC0vpQ9D5auqUR+ml/g831Ofpf4PvWjtr6UPuttfShcHOfVG9qKgfUblX9tnT91tv6V+BWnoX0oXByvf7z2tMnrNS1CtM66s0U7UoOynyQo471OqX9pl7xq6li2zs+FT5IuylcIXBxHXrX9LRqda90jsdq8kXYo2Qo4/h655nBeBrf3HY7V5FA6I5D0mqqz3sPctT/yM7P2RQOiOP8P1D3uMvhl173GdkuB0OQumNLNbH4XS+WdWCHQ5S6TRw2jfwuj6nJ0ZHcdEc34Xa5CnpVryOk4JIlI+FdNsr6RfT7H7EfcZeGLo+T3Cz+0lobS2pR9QpYF0fKtFb/ajXulrmlHvyJKrw90tL6UNOntpOKUe8EqYFHjTp7bc9prwqf2o9Eowh5FHn4dM/Ki7F5I3BCjPZT5IvDp8kaIUZdNPkgSS4N8AKMxKBLBszySgalk0kaBgCRMUTyWgaLceSWBQQDNmWKJKWagacIhRQEZNCkKMwHmbewMDL2BizL3IDcoFCBloHg09wakCpJisAwCCGIIAM1IeQ3AnkG8GnsEYYGZn7GolFSjTwBhomhbMt7gEnjqI8OpvyPWcHjff+1V9jWD8x0Wfi17GfEyfuVThH4voanqt6P3n7ZuDXn+oy4J7kRyVTICTAGRNkAQMDBQBcDGC5ICgiJ7AZbyBEBE3IhBQFAgBEti/kgLZESyIFBEQEiwUlIETKQYEDHYAKIM8mwSyBFyLBLIEKIgAUTJMCLkgA0EEgWEBImOxl7ganCAB5AmUgJBJlJEBERAKBkyAgLZEAcCDQgQDOTL3AORRblsAMxW2qWeh53qooceRcH4frLdfVVLxJ+26VHuFv7H4fWN3Oruc/qP3egp7dHQvQ7/J+YmPoe4hEMThqgiIgigQkBIJFeoFuDWRkE/UCZcEAEDIWAGWxZlsCkw8sXBnKRRcmWPBl1QtgOf1e+tPo66p4P5rTbr1WrbSmquo/be1N6dJ4aeWc32T6Wr+r8WtYp2O/h68azr9N0LpNvR6ai54apraydppmu1U0pLgnsct2q82vNnnXV20tnpVUfJrG/dq+3eCYr8j17W16nVeDbcqco7XQel+FaprrWWflLV7/wAzfiLao/onTrtNWno7Wtj0eXrIy+qm3TSoVKR8/UbCu6O5R5o+1LkxcpVVLT2ONV/OekaWu31hqHCf/wCp/RLNHbRTPkcXSaKix1GppbuT9Aku1F8/KmKCgSe5yVmMmWjeDNQATDgmAETACJkiABnJQCAdwawO4sDzW5C8GWwJgi3QqEBQTUmpQSUAOYNMw3wACk2MQQA1AC3gzIDGCXkSyzSQBBk28gARuED6E1CKMyglEwA6sE1O5QRUUQQpE0RWXIbC9yIIIEYAzBNGnAMDJGge4A1gzBpEwMsmjUFAGIGBgUgMNFJqowA7FI7gBSRbFwA8BA7gBmBIQDcoHdkAGWjQMAgYIl6gTQCUAUiUKCQFyBE5AmAkAk0DJPAEzIsFuAsIFFIBwAyQA8EQrAEA8FAEECXICK3BZFbAQtgZA3IAiYAzLEqsLIGUa4MJmgIgEA5EN2aAy9y4wDGnbIGXhjwTQMBZkZwK3Ay3GxNjEMALg86nJtmGBls+PqGrs6ezFyuml1YUs+urZn5P2kVVzUWF+2Wb8Mumvp9nF3dSuOcd7Z+ze5+M9maKlqkfszXyfpgFuCgjiCSkYwZAvUZyAgO4EhiQBkiggIuBQMAaKCJ5Ai5BoQICYRkBqAiKFEBSBFkHg1wQBclIAMkRSURbDyD3AhDZZICEyIEJkZAgKZZAJJEmQFEETBbgTy0IfYGwENwkUQOxByQETEAEk8AhAg4yJVAYnBpOQJAMALeAfnIES9QKQKp+RN4QVMgLmDy1LVNur7Hqj5dfV26at+hrx/R+IoqdzrFXK7z+h6bFin7H896XX4nUvR1n9Dsp+HT9jr8iY3I7lBHFUZNegQQRAQCkIIgJmYjk0DYCzLBvzGQBjwZe47ATMNmnlBAGSexPBblGGZqymejR43W1Q/sXB+O9pbyqv0W15n6D2Y0b0+kVdW9WT8r1Cp6nq6ppUtPk/e9Nt+HpKE94O3n68cxH2NvYBkODgoaXJ510p0tNYZtstwPxnXuh3KanqbKxykfH0jrep0lxW7kujaGfvq7dNdMVKUcLqPs9avzXYSoq3O/j55uTWdx19F1G3qaKWqlPkfdEn85u+/dKu71JLk7fSfaVXKqbWoqh+ZPL4/8AcH6anTUq47j3PdHnbrpuUKpOUz0Ry1S2APBGVQMiAzAM2YYA9yIpwBRkTMlICXITgVsA7Iy2TYMDLbkGaaAAWwOqGPBiJYHosonJU4Qsoz/JETaXABMjILIwAMxBt7gwJOMGowY2YqQNNwZEAHZGankZMPcAA1JllHWeBROGyQRTBbk8gtyKvQiZAQoBkCawZGpmQIlsO4ARFyTAkBEBMuSABe5mCyxIBAxIoC2FhwBSXAEgIs+YlAEDZMywEmi3KAKCFkBbCDDkDU4MiACie4EgLYpF7AAE3GCKAAUvMoEAB5JvggKCHZABIoIYAFhEKIA5IinAEjQEAhyRcANIVPyLYzzkCSKDUeRcEGYXkZnc3sjyrUIDRbBOEHJRpE3ISRBEnACBNhUmhgm5AIkSnASUINB3PYm5gKKjD3PR7GAjDWT857TWHTpqbtK+Vn6RqDl9dt+L0q8omFMG/DfY+L2Yfddofmj9hEH4j2PvKq5SvKUftqmX5P0w8mXuJls5BBkTAhQcCmBCBAJICAiZMAqIgCF7AQAOSJblGQIGjQPYAYbEQDzArYyjS2YAICwIucAS3KEiAAexJ8EMAHAlyWwAsthlmgAIEQgBRFBAQciG4FIVCVUQBg0CUjDAoKBggAi2ICKSDkBkssGUkESBOZHYAY8EybAyw5NbsOQD1LkqmZkDUwjl9Zu9mirU8HRqbjBwfaW54eia5eDp4Z7NcX2etOrWqV9R/QkopSPyXsrYVbVyNj9dUa+TfaYmiIJwclRERBEX3KfIAgSICky2abMZYFyKRYRADXkQ8BADwSRIgCqlGEoPSJMtFGatjxvL/ZqjyPd7GXR3UtehcH4CitU9Z/Ws90H9BsNOxRHkfiOu6CvTan3i2sPJ9Gj9qnY09NN2021s0dvLOs9Mv2aJs/M2/ah3cU2XPB9FvWa3VVfppdKZz3x1XbqrpW7RnxKZwz5Lekrq/q1tn1U21TCRFeibaFbksIWQfNq9HZ1Vt03KE0z8N1jp9PT9WvD2ex+71Gpt2LbqrqSS8z8L1fX06/XU00ZS8jv8dZ1+w6BddzQUTVODtRCRx/Z7S1WNHT3HamUcfP8AVxlowaakHuYVkDTBqAMyBTkpwABuaiTPIAwNPJNgZHYkUgLZcAGxQ7B5sZMvYDO4pZJYECmGRVLaC5AH6gzUBHkBQJEgBpQEGg4AODItyZA1PASwRTuAzkGBQBStgSkhRR1B4CYFOQgfqG3IyBFabMzkoZAOWDZJlPoBJSQr7FGQBIYEpAzAVbmmZcgZJlBMAkTMigGSYMiAzA7FBFATEyAGoBIZAcEHIqACDL3Rt7GHuAoQWCAiRABNEIQBNzsCFIQMsSGAAiHkA5FgyACZEAMFO4sgLc0CICIiAg5IQIGMg8gQpgIEXqTcABNgxe4MDSLgibIMvJNJiUFGKuDM5N1qTz5Ap8h42DyF7kEh+oGhAiQT5CBcMFuJAZqxgkmTyxSwVQ1JnkWyQRmtHy62nu0dxPZ0n1Vnjep7rNa9C+P6PyPszUrfUlSoS7tj+gLJ/NOj1ux1uqhva5H+T+l0P9CZ0+T9MEAaYHEGxbsmQFAokACE5JkAizK3FsAECCgQZbgMZBiUBAhgFgmAsGyJwvuAEUiBkZKSSkoc4B7lJAIEQA9hKGygCghLcALdCAEtiZFyAbmkCFSwImQPAEQMAHkG35EXAEpkSRMCIBAyyFvITIDuXILYiCYTgmS2AKfsL3Em1sAMBbyAFPAPCIqnCAG8Ai3DcoHuflPam73V0W/U/V14Px3tEqnraMYOvx/qa7vszb8PTSlud2ZZyegUxoKXEM6kudief6PScbgedMp7mkc1aZAJAhyUgAyKCBnAAyiDQMAhCG5SACiKADcOTUAwCfIC4M8lCIlAHjc09q/S6blCqpfmcy77NaGq5PZidpO1Blms8twfFpukaTTx4dqnHmfcqKaVFNMDTsUktA8Us5VGvdOpqt3E16nVcs5mv6d41XfRV21f9msn+o+x6q3TTNVS/k+PUdYsW6WqXL9DmXOl6y64S25krHs1qK7id+4lT6bm88fH/dHI6nqdTr73h26qob2R1ugezddFym9qY80juaPo2n0j7u3uq82dRJJYHl8nqYQqhW4ppUJGgkjjqhkyKUQEGWaZgAZnt9TTBgSwDggaAGwCRTKHncCTktgBs0nJl7CgItwbWwSAwigsNkBSTYvYzuAoQ2JgWxmpwJmrIA6mCJqWPoBSZbAQFMJJMAHgJIANSEluTA6beRNdqe5QVBxJDgnEEUSAwMAZY7ElyX8kCUyDZJlFyRE3AEZZSDZAOQkmzLASLkoKLJBD8xASnJBIDJl7iAA2IcjkCIhQCG+SFAYkhYAaBokxnABBE/MANQDgpwACPBkuAIiQgBImCAQYyG4AREAyBblsBNkQcgKIskA7lxgJKQIYM8iA7sBUIlmQAkiiBYFgkAgRFBEBH6TzdOT14MVFGGRl7mlsBeZIJ3FEFya5AuQJvJmWTlsuQFlP6SBlFEky2B5YBUsnnX8lX2PV/KeF1xRV9i4Pw+jpX+oLroWO8/pFCi3T9j8B063PXblUfWfv90jp8hhAi4OIAkeAASQDAERMuQIth4B7gLAWHEgD3IkiCkhewBBBPcWDAiLggAgeCniQBuCTyHqMoodjXBiZNPYCIkhAGx4IpACJgwEFJCgIo5JEBNighQK9QJsGLMsCZnk0ZayApkCHgBkzJNkA7g3AoGgAYAZwArYHgJDcBblkRNkFyXIJi9gKQTIgJ4MVPucC2CyUXACwAGpmT8f1+4lrKfQ/YVuEz8T1193UKUzr8X6mv1nQ5egoxCg6T2Ob0Ste4UL0Ok6e7kz5foz3Q9jScph2wUwYUyM5POTU4A0QTJSQIohQCigB2RQSZTJgQaWxNlMGagKZYSSJlBJTkGZmGB6JwzU4PKfU3PAFJbkBBuSBMZKJC6U2SwaQFSklCNLBkUBqcmkzEkmBsk8mZEBICkgnuBMAJmKnk03kxUASTZkm5KAUWCkC5FmZB1SwFMW/Il8ocgBqIWQWB4koogJwQPYDX0hS1kk0DeQFmW9hlmKmQPcScszIpgbcQeYuow2WBJvAT+AdU4EGge5IQAPQWw9RAjJljsgOukT8hgkgg7QSNFJFQERAbFJSZkBbFbGX6B3QUbkxUy7mDywKQkgIKAYgwFEEwSZRERAQsoCAFESBICxJDAgZEJligFEEhIE2AkAFMEyYFuRE8AKBgnkQA0jIr1ASCclyAvczJpmYAB4IAIClEtgIdwIBgkAreAIBe5cAArJCoTAIHYk05wDAuBTgCAmT4IUApFgpJAXAMeR3AyzLF/cNwPKpZKcGq0ebcKANIUFOR/gCbyRckBIgRrgAYFJRLlAG5JE9wbwANnz6l9tmp+h7M+XXVRpq2uKWa8RwOhKm/wBRrucus/btH4P2WuTqoe7qP3iTg18n6gkBawZOal7ETeQkgUQLcQB7kTJAKYggYCUkQEWwTDJsBJAmSKKSZSACtibSIHnAGHVJAaQAJQS3ARItgFbkEkBSSAkAhyRJyBEAgS2FgTywIQmBTkCDI7hwBJQTQqAAy8MlPmTMpgImUxkBQgtgbAKnBKqTNTkANyTBMGwGSbyHcTA0gblmZyVTUgapEzKgu+AM1PJJwEyywAzBADYgqz8Z16in3+l8n7GqrB+L9oLqWtXB2+P9TX6roedFTPkdNto4fs/c7tDS0zr9+DPlnsek4Dcx3YFVQzEGoLJl1p8me/Ig9kO55d6nJrvTYivWeRpqUtHl3U8sVXTS5QhXs8KTLqUHlXeTWDLrTU8iFekoZR4quQ8XIhXtVgJUbni7uc1B41PmIlezeULqg8FdTF3EuUItendCMOox4tPmebvUzuIV7Oo3S4R8tV+lPdQHvVPmvyXnUr7pxuZ7snzq+uWoH3i3PzqRyV9SYo+R6mhKXWvyHv1tLNaQ50r7e7JpPk5r6jYpx4iBdTsR/Vp/I40rpd2dzXcoOatfZanxF+Q+KWNvEQ50rpdwo5b6rYT+dB8XsL6pHOjrTApnH+NWfJwZfW7S2ljnR2pCTi/HbXCf4M/G7XkxzpXdlGe5HD+N08UVfgy+uOcW2OdK7dVaRiq4jh1dYuP+08nk+qXZxaf4LzpXfdxGXX6nC+KX3im0/wAF8Q1Kf9Fjkrv+IgdaOD8S1M4ssHrdW234THJXddydiVeZOD75rObT/hA9ZrJxbZeSv0SuU9pl3aU8nAV/qFUvw4Qu5rnE0Dkruu6ls0CvLzOE11CZgmuoRKHKV3XeU4ZO6nycBUdQqqmWLs9Q/dkcld3xEstovGpnc4K0nUXvXgfctalPeOcK7lV+nhmfEoj5kcb3HWOn5wXT9XUv6jkc4tdn3ihcoPerf7jjPpmrf9zBl9K1L/uP8iYOy9Vb/cjL1dvbuU/c4r6Vqf8Akf5NfCdS8utl5xHWert/uRe92l9dJy6ekX+aza6NU1+q4/4ExXR99trPci99tNZrR8D6NU9q3+QfRXHzv8iYj7nrrKf9RGfiNn9yPj+DL6qmK6PTlSyTB9XxG09qkD6jaTh1o8F0ajlsquj24w2X0P2CeCMbM1ODmpe4chJSiKZBsEFTggHJIw6sjJRqTLYb8mW8gaTGTEjIGmZkpMt5A1JPIIQApBkBoUYGQNTkuAKeAI0jJJgaYcF3GWwEuDMjIDJllJNgKYyecmk8ga4B4KSq2AJIyaABlh9yAeCQCBDJmeBSARDgm8FBVgy3OxNyBBMpAgEQTyMgRICTARZkZAinJlGuAKnljwCwTcAQyCJPICPEmWwnAG09xkxJpMBnJSZbRnuwBmuuKtgVQVuWSagDbyjwe56VVQeLcsQelLyabyedLNSWDa9Sb8jPkMrYCkuQlIZIBwiTMt4cme4DTYPgpQShBNZPl6g40dx/+1n0o+PqNX/g7vK7Wb8c9o/O+y2dZKUZZ+87sH4T2WSr1XesZZ+5bUGvk/Q1ZAy7iUoyqznFbCQkJjckGxPNVpM13JvDEG8SRhOHJOvAg1Jbnn37C7ipQg3VsCPPxUXiKRB6bkeKvGvFUTJYNpwM4PF3aUtwd+lNZQg9pGT5veFO6BX06mphfcQr6lVhg2fLTqaZf6k/5L3ilP5l+REfRAytj5qtRSvqX5M+8U/uX5LB9cpF3I+L3yynm4vyC19hf3EIr7kM4cnxPX2O3+ol/J5fEbK3u0x9xCuj3Sglo51XUrC2uSZXVbCeahyldRbZBOJOW+r6f97/AAHxfTz88jnSum6pe5Ko5Xxew9mT6xZW0sc6Os3CzuKqwcarrFvyqYPrNC+ir8F50rs9yNKpQcF9a7qsWqvwL6xUl/SqHOldx1JKTKrXBw31mp7Wqp8oMrqt+f6FQ50r9D3oO9HAfVL7x7vUHxPVcWX+ByV3vFXcFd2lM4VOv1Uy7Dk86tfre7/07ZeSu+68BTWjg++a+v8AstGlV1F5VA5K7veLqSycPv6nzSTp6jWsYHI7juLzMVXMrJxPA6klPfn7mfA6k3LrY5K7juLzBXVG5yVouoVU5uwedOg1tLh3cDnCu0rtPmhd6nho43w3V1f3ma+G6tLF5iYOrVdpS3RLUW0v1VJfycv4XqKsV6ioPg1x73qmJg6dWqtL61+TPvlrfuX5Oa+h1bu7V+Rp6Hw66vyJg+/32zzcX5Bayy/7i/J8PwKn/lcm10O2kl3P8iYPqessp/1KfyZfUbFLh1o8fgmn9Z85Nroun7f1T+Sehp9T08YrR4vqtjuh3FBLo2n7sJv+RfR9OnPYi+kZfVNNn/ck/Ie0Oqt3dSqqGfrquj6aJiD8V7S2LVrWU02nLjJ08JU10uje0Gm0ml7Ltfa1wdej2p0deFX+T8V0/pWp1qm1ZbXmfbd6FqrNMVaauPTJvfHx3R+t/wBRaVrFc/Yvj+neZPw9Wiro+a3VSFNq68JV/wCS/X4lftn1+1PIrrtLzTS2fiPBvtwlX/k9rek1MOHcH1+JX659fqylbkP9QulfqSX3PyXuurqq/T4v8SafTNZVvbuv1aY+vxLr9NX7TLiPyedXtRj6fyfnV0bU1PFm439me1v2e1damrTXP/xHHgXXb/1NNMqPyeT9q28Hx0ey2rr2sVperg+m17H6pvNNKXqxPA9sV+1N1NxLPnr9qNQ3hVJHTXsdee9VKPaj2NaX6rtP4JfjPbh/6m1L+lv+RftLqHumjtv2KT2vqPsZq9iKntfX4F+MmuP/AKnvLZtD/qG7VnxGjo/6HvKn+rS2H+ib62roZb8ZNfB/qCp/3GHxt1OHeqPv/wBF3/30GqfY29HzUoXwJrk3er1LFNypng+salr9NVR+ko9i6u5Ou8o8kj7LfsdpV89ypjvwwmvxnxbqEzTWw+Ka+qr5oZ+9p9ltBQvlb/k2vZnp6eKH+Sfb4E1/P31DqDxVcqMvW61rNyo/oX+munr+3K+5un2f6dS5VhP7j7fEj+Z3b2pal3K4+59/RtJd1mooXiV5fLP0vtLobNjQvwbNKjlI+P2UpXvNMqDXV8bhH6Cn2fphLvcxk9KfZ+1S958z9A0lEGGs4PLvlrUcj4HYeygl0TTriTrQTUk60jmLpFiPlRtdK06+lH3wSQ60fEumadbUIy+l6dOfDR0NjL3J1pHx+4WFEW6fwa9ys909iPqgIF0j5fc7c/IkaeltYihfg+hhGBR8/u9tfQvwDs080pnvGTNQo81atpfKmXh0x8qNtqAXkKrzdql7JIVaoX0o9CgUZ7KX9KDw6XwsG4IUZ7UuAppTnCN8AvIVGHRnYu1G2WwoIUcGXSbQTPAqsfwUQsGmDfAoylknSaW47ijEYBI00QGYKMG4MsDPINI1ARkDO49q4FrAJiiaDtRrYGKjrpyUmJFlD3FIBKIrUg2oMuoxUxAspMyU4ERN5Ai+4CRnuXmPcFIF3IO4QaQmE1I9yECwkO5JZYd9PmINiefiU+aB3V6CD2B7Hmrq80XirzQg2Us8vGpndGKryT3Qg+gJPneppS3X5M+9Uc1JfyIV9Uwgk+X3y3+5P+TPvtpb1pfyWI+yQbPl99tfvpgzVrrLf9RCD7U8Enk+Ja21n/cX5D3+xPziD73UDZz6upWI+dHmuqWdu4cjqTgO6Gcz4raTjuM1dVs8Nv8AgvI63cmsBJx11a3xTUa+MUzCpf4HOldeSk476umoVNQfF3xbqY50dmV5j3nEfVXH9Kr+S+KXf+Goc6O33qDFVZyPil3iyzL6ndazYY5K7NNSa3M1XEnCOL8Qvv8AstfwXv2o3Vhjkrsq4mXepg4z1mraxZa9DHvOuf8Aagcld11Iu9HDeq1uytl4uveewcldzxEkDuI4nfr3vSX/AJhBeSu4ri8y8RTlnDjX+bFWtfVTuxyO335w1AVXkoU5OOtLrn9Y+661VL/cJyOw7yRl3qd2zkPTayf6jL3LVNS7g5wddXU8zgy9RSuUcpdP1LX9Vh8Lvv8AvVMswdbx6fNF49EfOjlfCr3/AC1DT0u5zcbEwdR36V9S/Je8Uz8y/JzvhL/5KjL6PXv4tRJg6FWqon51+Tyq1lDWK1+T5aOjtrN1s18EpblV1fkTB6vV0KtfrUfcKtfZoea0eL6PQmpqYrollvucv+S+hunXWqs96L32zS/nRl9HtPaS+DWeVI9DXxCz+9F8Tsp/MC6RY5Rv4Rp3nsHoZ+KWN+8H1XTz80nqul2FTmhMl02x+xE9Dy+LafzgxV1ey1CPofTbEfIg+H2f2Ieh8r6rbawy+J20pz+D6/h9l/QvwL0NhY7FH2HofD8Vtrz/AAD6vbie2o+9aOz+xfgno7MR2IXBz6Or2/1TSz5df1WmrRXUqak3Szte6WUoVtHy6zR2lp64oW3kazco/K+zmsVi7MPfZH6v4uo/p1fg/M+zVul67MT3M/eLT2o+RGvPcqOP8Ucy7dX4H4lXGLVR1/d7X7F+BWntr6Uc7iuM+qaiYVhk+o6mpY07Oz4VE/Kh7FHyolwcT37V/wDAwWu1lW1mDueHTOUidqlL5ULhHCeq6g3i2PjdRansR3fDpUYROmlcIdYscHxeo80pAquo1VPGDuVUJ8GlSp2RekjhKnqLHwuozKrR3lTHAdq8idEcL3bXxPekZq0vUHtcwd50yEF6I4S0Gvqw7sA+m63m7J+gSJjojgrpmp5vMX0rUNObrO5DJLEDojhLo9yM3av4ZfB7j/vVR5o7kFGR1pHEXRLkz49UerNLordM+LU/5O06ZLtUDrSOKuiJr53+R+BW39dR2FRAjrSOP8Dtxipz6lb6HaTmpyzsQSWR1qxzaej6ec0yVXSNOqtjopZFonWkc34Rp+35UVPStOnCoTOnGDMQ8DrSPip6dZTxbQ1dOs1P5EfYkajAukfLTorNK+RfglpLDeba/B9MblCFI8Fo7UYoS/gfdbf7E/4PcoFI8FprU/Ivwadi2voX4PUHkUeas0ftReFbiexHrwZJRnw6MRShdql/SjQ8ijzdulcF2pM3ACjPYpHtjhCXAoyqFJdqN/yDFA36GEpeUaqIUKCMknk0thRmEUSaeEQow09iiEM+Y7ijzgjTywgUEZLc01CQEoykFexqDNSyUcnqWp92turhI/nd7UVavX1XHl1VQkfvPaWy6unXKqXDg/F9G0dV7qVql0yplno8Pys6/e9E0VOn0NuVlo7VNKjZHlZtqm1SlhJbHs4aOO+SvPwLVb/Vbpf8FTotKv7NH4PVGidaPL3TTU7WaPwa8Cxt4VEfY9CQ61Yx4NpbW6fwLt0fsp/AilI60jKt0Lahfg2klhJFSiJSNJFCgCkUUZJ0rZmge5KMJIRgmoFGWT2LLHgDMZHgZACJISQA8BItgBN4M1PIp5YOOS4OL19KrQVyuDheydH/AI3M4O37RVxomtj4/ZWil3m+Tvm/8M/6/aNB/BN8Azz60mEDAEA0UQMZIAMmmAEgeCKADZSDY1OFBnLAjNTSlC3BireSjKYrcBiGApjOA4JbAXqRDwBngibgFkCbgk5KpQSkDSgG4JeYNoCqcgkUkgKIRPYXsDcgZHcp3IBYEO6AyzIgANuAkWC3AWRN5KQPVdRsfvF9RtL6jNPTrNO1OTXw+1+06emWX1O1HzHi+q21jJ9Pw+wl8pn3CxPyInpXzLqtrdz+DFXVqHxVB9q6fY/Yh9xsp/Ii+hz31Wlrar8F8VxPZUdH3GwtqEaWks/sTJcHKXVXPyV/gfitx48JwdXwLSx2r8ArNtY7FH2Fwcp9Quv5bVQfEL//AAufU7Kt0L6EXhU+SFwcb3zVtT4Re86tufDcnX7KVshheSFHEeo1r2tMVd1teUoZ23bUbF4aS2FI4n/mDw4gvC17f6aoO52ryDtQ6I4nga1b1g9Prf3ndiDLWR0Rxlo9XUs3Gv5D3HVP+6zuKlBGR0Rx/huoaU3WD6bfW95wdky5HQ4/wuttTcqFdJ48So66TGPMdEcldIp82Xwe3zP5OsiY60jlfCKJ3Zp9Jsrfc6iQQOtHMp6VZXBtdJsftOhyO460fB8J0/7Q+FadL5UdD7FEi6Php6ZYW1KH4fYpfyI+xImskuj5VorK+hD7laf0I+mBQqvl9ytJfKjVGlt0r5Ue+5C6jy92tfsX4HwLf7VB64BoUeasUKf0onao/aj0goFHl4dG3ah8KhR+lG4yUkow7dEfKjCopb2PbGTKpFUK3RGxeHTHBokxRKmlcEqU90I8CjPavIVSo2FopFFEA1k1uAoO1eQKnBshQKlJomskPmKDnYO38j9h5FGXTJRwLKMijKpgXtg1wZIMqnzJKDTB4FGR5IUKMtCJPYtGeCQgQT8ga4Nck2BjMmYybiTOwFC4RQEitgBo8NTTNmpejPf1PK/m1X9jWI/HeztXZ1Sqn/3s/f07H8/6O+zrNxf/AORn9ApUpfY38hi3YvBbMeTkoIHU5iMAiBEuCAjLyaYIDJokTwBSEw0QRIC2ZQtZLgCTyTDkQJgIFFyKy5BZNbICb2gGy4ICItgSlgKLzLZAFRoCWWAhyQAKLgi4CKCENwIiRUrcCKBYYAiJDsAE5ZCAJYCBkgBoy9jbMgCH1JwgTywLfIGm8GQI2ZkQHAbl3ZYgEIuBBZAEtwNNAAV8BAvglkDLMtG2gqUIYOD7RtvQVUrk5Ps1oo1Pe81I+/2luOnSw92zfstbm13NHfPXgj9IqIpzuS2hi2SUnFWkhJLBNkE2KyiiVJLaAIYA0BEREEK3BCgIhZAAPIggCIJPAsvsANg8EDyAlIZggInsXBTIADyh5ByUcL2jU6M+b2VX+4z6/aBOrSvyPl9lI8ZrMnfP/DP+v17wSNNAcNaW4QxQMgGEkwAmXJEwApJszIE3kzJp7AgM7lgtgbKMwSQyTeAqgh4QbBEINhIEZ2cmlkGgBbmphAXAFIDgGBIUZkaXDAmwQvdmQNLkySYoCMyLYADZk1U0ZgCISQGJyaTwTRko6u4pAkMlQNeoCwIp2BKQjIrYCewC2BAPchSIAZMkUgGCW4/YihkN9jUAAfch5IgyUZLkQJ7YBIQ2AmigmIAECQA1AGiayAFkYkkBmGxjIkBEBASWS5EE8gWCHgIAiIgLYCbNIAJtQJndgQRgRwwMohgvsAMqVuMDssAEEQx6AQLBrJRgACRFgBEUZABInkAkQLkC2IiYEArJMCbBlAtYAyQwUAXBluEaZmAJbMEOAAQdUk8GQFbGXhmpwjL3gCgngQjIGTNxf7dX2N8Gbi/Sy4PxGjm11+5S9++Uf0NPupp+x+C1Pbb9oW6VDxk/cWK+61R9jp5o9oJksSTyctVmIQkykgmyIeAMpRJQINhTINg3kmBclsUkgEzwU5IIGGRICgvMeAgKpgpBiEJERREBAaewESComTZcARIINATASkCBFuWyCIgbwKAibUgPIEtpJsCgBGcBhCAAaAA5LgdgAzlktiqxBZkBbwC3goZbAUiBrgDKWRRCsARIWZAmwIYwQZJMmsGU0UT23M1vAvJmraC4Py3tJX3OinicnT9naEtKowcbr1yddTbjB+k6JbVGjpcHby/8o6VSlmkoQNCtjgqWSgUhZALYiIBgYQDgCIpIC2FECwA8izO4gRPcTLAWZNTgyAETJlAmQEBETyy2ILkJLgzlIo5HX3Gjqq4g5/srqVVqHT2x6n2e0VcdPq+xzfZCnvvtvh7nfP8Awz/r9424yZ5N/SYZw1pLAMTLICZJlyAEAhsgMsELABCcE/IGBlsm8AobKUygRSiBoDXfsTcmUoIBkBmAAVgmE+ZTIE3gE5CpzArACD3KQAhMlMMBkCbCQFLkW8BJMAbMmgANyZNg2AJ5cmpweeW8D3NYYDyDZNgUdYidSZKAgLcmP3IoISkAgCIAIiAikiAB5JkgGQYsAJERMCLgoFoDItwEMoAdwyUkBQWwlGQIGxCAAdhUEwAigoAowQrcmwMlBMgIeQEAIhAClCG7AfQIFMn6AZHYuCkA3HgCApZEXICtxAdkQMhMgXJQsiQcgJFOAAmAv0KACBgktyIAGLWSgCgmiRQBLcuC2JgBMm4DkoWZZoz5gAxBIpAKmoMmmEACJ7kkLwALYIKCYAVxY/gWoZmv5WXB+L6hVHtBUl6H7jRqdNbb37UfgdVX3e0tyPNL/B/QtPT26a2vRHXz/MHoRckcdAAhwQK2KcA3BSAhzkuQkBbApLhgBMpBhUMgQRFkuCACTGMAtwocs0vUhYRbIIyRcgMFGSKQJLLJMkWxVAoBAiDkfMgQKcEBByRFRNkt8gMgJMOBABGMkwAU8AXGAFBySBgLYSM4B7AZacyTNJYACCRMgI8EkQCWzIJAeQF7GQIQjCKpPzICozBvt5MtTkow9wbxk04POvFtv0Lg/FdZuKrrEbwfs+lURoaGuUfiNe1c6u48z9709f8Agbf2O3n+Yj3ewI29jMnBWkTBPBECA+YAJIikCEJHgC3LkUQAhZbgwJPIghYAD3GS3AzAM2zDYARclOSiDgm4KcAAVbE2YrYwcD2oqjRR5mfY23nu4PD2pu/7NNK8zoex1LWnk7//AIT/AF+qbyZexuDDZwUIGTBkAEg9iAeDIsAIHECEZAoMs1sgcMoxEFgXsESASXBqEkABIQzTgOUAPCLgm8wMADMya5MwBF6E3gEA8AsblJMCASAMiUgBCEg3ACBmZFATMmqn5BAGYJ5NMABJwSQzgJKOolkZgk8iEAM0RFZIQ3ABZAAEQwApE15EjUAZSkYLYGwJqQJyXIEiLYGAjAbgBPcC3ABIC/kBnIozyIC35ATICFIOBAHuIMZQEA7kAMiiR7QAheC5ACEtlsAERcgUeQyBSAEKCAJFBCAQUCBAwLAgIEJAUBwaB+QEg+4yEgIPYeAAlsQqAYEwZRIrYCRcALAJKJIgAFiRIC4B7i9g5AGhaKSkoIwEDOAAOCeYEAKA/wCx9AxIE8I8rjihv0N1M8r8+DV9i4PxKXie0tyP3wf0WhpWqFGyP5/0v9fX7jama/8A9T9/TilYOvyI03kJJsODiqYcERBCHGSAmWwE9wIlgC+wCw5KC2KHgCXqDZAk9wkP5A0HIokgBjwTDcDRFyADBRgiApKUwfkUBTuCIgIeC4JuAi4CRkAInuRMoBA0ACHJpAKM5NSZARCSbwATBncWwAeCYTFJJyBSUlsDYDIPcVsHIGgCSWQH+SgtiAnsCFEBRkokikgmZ3TGZDbko82jyuuLNX2PavfB4ahxaq+xcH4vtVzrDnmo/f6SlUaaileR/PdPUvjFUv6z+h2I8Gn7Hb5P8R6MxGTbM8nDVJDwDINLCAp4IC4ARgDJpFBcAKzJAiAnsS2JrJAKJkQAXJGapQC2ZbIJKDYG8E/uZnICEspLkCqMPJpmKsJsYPyXtNVS66aYnJ3vZWjt0aaWD831h+P1FUtwpP2fRLXhaGhRwd/L14p/rqN4MEwk4KpMsQZAMGJkB5BsSUAZIdmABwUFBFGXgEVW5LIGmZcyMhV5gEsG8hJnMganJqcGYFvAADHu8zLYC9ggkykAKJEgAstiiAIgBewSAsGTGYQBAQIMA3KB/gJAiewTL2KQBSU5B/cEUddMZIgiJhIyRQDJgBCCECgB3ABQyZHkBYEQAC3EIAWzIhADwQEBLBMgAcQArYYgAIYJZAII0AAsGgICZDwAESIuQI1ODLHgAIiAhAYAANcABQD2NSHABSRDsAPASJQBFGCnzBgMMWSJ7AZEzyL2AmyKC4IFAtyUxJALAimQJbi9zMlJQuAkpLkCkuSFIALYTIEU5KSAiEywImWyB5wASTGAAoyHAsowASZbNRJlgZe556jFit8Qe0Hhqs6W6v8A2s14/o/I+z9LvdWdax+uWfvpXnJ+B9nK3T1HtcfNB+72Rv5P1Gm5BvBmS8zkpmSkzJcgM5FPczwOxBPYgbJAaDkuAS5KFsHgfuDy0BE/uMBMgFPIoogFsAohIgh4BIVsAckIAQoExTAuQmAbICbcEiFARfcnuSKLgi4IC9CLLJAK3IluUgRCACAgBbMNxKQMxAwUk3gAZGd2aW4BUwGrcF9gFIoJPkmwEkpAUAwUZCRQFEBOSeSAuAexPKMtwAufMzPBJmZAaswfNf8A6Nf2PpPk1lXZprj9DXjnsfitJR43WKocRWf0exTFin7H896NR4nU+9/uZ/RaMW6V6HT5UwcFAkzioFoGRADuwNICIeAApICYCQSUlGpIkXqBBJOqDDqINSDYSZbAZBuQYFC3Bhv0F7kABORawYA3weV6qLb+xviDw1TixU+ILn6Pxt+qi71ZtvPdsfvdDFGkoS8j8FpVTc6vLX1H9BsUJWqUtoO3yfjOPaS3AkcGgIQRBAQ8ABCSAywg00E5AGZZpmKgBgnElAYKJyyAmAcktwKYA02EhIyAfYGUkihAuASAZKSABWxNA2QEXJByQXIN5HgzU8AamSZhMZAmxWxg0nCAqnEEzLq4B1SAyEmW/UE5KO13TwIJNFICBEQAMQAhkyhiQKZItiWQL1IgkBkJIoQET3INgJlIlCAuANRwTAyUCPAAkRCgAogWQAMwRTHABMhI/YgKSkBABImACUFEgGWxjApCANFuLMgIFs9yACEAJFOQTJoBJGWzScICKC5KQICEC5BlJAREWxBDyZNAQDwRRkhe5cgBcmsByBE8FsDyAmXuXISA8kmBZAdgIgJmf4NckwIMFsUYAngIGCADLNmWtwCMHhf/AKNf2Z7boxXT3UtFwfhek3abPVqpwlcf/Z++puTlvB+C630y/pNZXqbVL8OvP6eD5qOrdSopSov1KPPJ6N8eveI/pMhJ+Cte1PU6MV+HcjeVD/wfdY9rqm/9/TR601HPfj0frk8C2fmX7W6ZYdq6n9j2o9rNBWl3Ouh+tJOPL+LX6CZDu/Wcan2k6dWl/vpfdG6uvdPoy76/gnGjrSm2aOEvaPpzf9Z/ftZ6f6g6fKT1C/A40dlfcW9jkrr/AE1b6mn8CvaHpj31NK/gcaV1XgzJzl1zp1bxqrcerg9F1TR14p1Nv/8AJE50fbux2R8y1mndGL1tv0qRe9WnjxafyIPeqoVueKvW6mkqkHvFmWvEWPUQe6q/VBpHhTet791P5NK/bahV0z9xyPYG4MeLTCUoFXS3Ekg26imQmlcimnsSB2IllFuBPcoDcZAikE5kgJkweNgVTEG0UmXUCZYNvcJwRcCBTHgzSxkQLFRG5hvJTOBBqQzJJNlsILgyLqMzkQKJ5wDeRECZTyPclgz3KBBpmM8g7nkZdXmIPVP1A8/FoW9SR43dfYtuHcpS+5edR9jZUnLudc0NtZvUv7Hy3PabRqe2pv7IueGld5ZZr7H5mv2phRZ01yv+Dzo9otfccUaCuPXBfr0r9TGAfkfm6vaDW26f16KP/seS9p7v16Zr/wCxfr0r9Q3BhuTgUe0tNe9ir8g/aWml/wDprkeeCfXpX6DCMVNJNs/PV+0tVS/29LVPqz473WOoaiVbt9j+5c+PSv0lWutUSqqoXqfDruo6Vaeub1ExtJwfh/UNZ+q5edPnGT5dd0W5ZsOrurrXnB0zwxH1+z9zxeo09kdvcf0RJdqR+A9ktNTRfp85P6E0kkZ+X9XHm8GdzfmYOKoCkJII0ZKQNTgGwkJATUY3MbingC5IGymEB6Tgy2HfiAAmDBhIGjMmXVkQBskwYbZAWMmJkQFsw0aJgDwfJrm3pa4fB9Tak5vV7yt6O5G8G/HPaPzvSbfd1TLzOD9/bnw1xB+A9nale6hM5TP6DTihHT5P1MJIzKFM4qmAVVJMJRFaknUG5l/cDUyXdkzKSM90lg23IFKMyvMkGm8mXHmZbU7g2slgamoweck6lBlVZEGpKZMVVrgKa5EGzLeQ71Id6EHpJI8vESLxlG4g9ZI81cpfJO5T5lg3JSefiKdydxSIj0bktjCrUGPETbyIr1bI8Vcy5ZpXEINyyTPJ3klBnxkIj2bcBujy8ZJ5Zl3qVyIPbknUePj0+YO9Q/qQg+hZMtng9TRSvmQLUUVP5kIPaQZ41X6I+ZHnVqqP3CD6Xkynk+f3u3HzL8mFrLbbbqUFg/UBIsyZUkWxSQUmXuJOEBIigQM7jkYIDJC1AATKSZICKckUARDgmAqAwSIAZEUgISXJAUlJMgJFuKJsAAZABCRWxAREIDGAKcBAGpICkCYCEABEQCQEtwKAFsHkCgi4CQEmEk2ApFuElsBEGRASeYDgQKC4BsZwAoQp+xN5AdmBlvIgPBIgYBUEizPADywRlMZwBopM1MlIGvUOSmQkBBDwZkBEEQCDLgNwBbE3wMQgaKBIu3IwOwHnVZpqlVJNM8aum6O589i2/vSj6Xkt0jWbqOTV7M9OuOqrwYb5TZ8lz2S0zq/RcuJfdM/SLYjXej8pc9kVntvufVSfNV7IaiW6btD+6g/aMlUoL9nkPxP+k9W4/Vb/AMmv9J6lpJu3PnJ+znI4H2eQ/Gf6U1NO1Vv8s8qvZbWJ48Ofuz9y4RYeS/b5D8N/pjX7dlDX3MVezGtX00fk/eyoMzT6SPs0fga/ZvqFH9lNelR4V9B6hTn3Zv7NH9FcehQvIfZo/mdXSNfT/wD291P7HlV0/W0uHbv/AIZ/UIpXCMVUW3ntRfsH82p0muThWtSp9GL6dr6nPhahr7M/pMU9uKUap7Y2X4H2f/B/NPh2upcq3qE/VMatHr6aVXVTfXrk/pTVH7UFSob2X4H2D+a9+utqaL2oX8s1Rr+oW3jUX192z+jdttLNK/Bh2dO97dL9IHefxH4Gnr3U7LU6ju/+VKPen2n6jTUm/Dq9O0/WXel6C5l6ehv7Hhc6D06pYtdv2Zb4/wAHEp9sNRQv16amr7VM9qPbSif16Wv+Kkfbc9l9FcpfbVXS/Rnyv2Ts7K/Un9iTwKn7ZWHlWLn2NL200zWbF38Hn/pFZ/349e0zV7H1Nf8AqV/+JZ4Fey9tNLMeBdS+xpe2Ol/4rv4PjXsjcb/9RS1/8T0/0m9veFP/AMRz4Fe9ftjpVS2rdfcuGj537Y92adM59WH+k3P6tQv/AMT6LPsxp6F/uXK6vsJ4FfHV7Vau4m7dmlL1Pnq9qOpy1Sraj0O7T7OaGJaq/I/6f6elm3l89zH/ACV+fXtV1Tmm3+DX+qupLa3b/DO7/p3pvFFWf/czX+nemxHY/wD8mW+P8HAftd1CmP8AZtP8ml7X6yJeno/J16/Zvpz5qX/2BezXTnlXK/5qH/I5tHthqWs6WmfRm6fbG/OdMv4qOh/prQ9v9Stfyjzfsxoatr9a9ZQ/4Hzf6yr7caWqf/kYftlqG8aRfzUe9HsvpKLlTq1VbpeylHqvZ3p9P96r+WiTwHw0+2N+uqKtNSvtUN/2s1VD/Tp7bX3Pt/090xZ8Vp//ACPKroPTn/eq/JZ4j4X7YatvGmpT+5pe1WvqpcWbc+sn3U9F6ZTiq43/ACetHR+lUKfEc+tQ/wCf4OK/avqdVWLdmn+GVz2i6pWt7a+1J26ekdIVUty/Wo9lpOk2voo/Mi+P8H5ivrHU7lM+PUv/AIo81quq3VPvF+r7H6+mvplDhUW/weq1eio+XsX2Q6z+I/IWNPrr9z/fr1Pb6SdKjpCqc+DqLn/yZ3l1HSqf1ofimmj5ydark0dGqXyaOlfeo+qx0e/3ZtWLa84ln2/FtKvrMvrWn7oVZLoV0ZNRVfqX/wAEkS6Hpp/VcuVP1rZmrrNjbuMLrWnnLZLobns7oak5dyfStnyXPZjR10xTXcp/+0n1vq9h5TbXoedXWbKmKavwLo+L/SiT/RrK0vsjS9mYcVau5V/CR9b61bx+l/gH1undW6o+xboLXs7p7bXderq+7Put9N0llfotqfN5Phq61MRZr/BfGamv6FcP0J7HYpooppSppSPi6mqfdK8Lbk+RdYr/AOGv8HM6v1it6d0djU8sZm0Xs/Q6dfjaeD9xVcp7V9j8B0O9fsvxFadcndq6nrGv/TMvnl0x3vFWTLrT5OEtdrG8WH+DNer6g3/Rg5crXe71ASm9zgPU9RTxaFarqTn/AGhyV3XUkZdzJwnf6k/ox9gdXVKtqRyV3VWy745OGqeqRuiVnqdW7SReSu6rscj4yg4L0/UksV/kHp+p1L5xyV3vFXLB3lO5xPdOotf1C9w6hU/60DnCu34yLxqfM4b6bro/rMyun9Q2V4c4O279M/MkCvU/uOKul6yp/rvG/hWpVP8AXbEwdSrU0J5qRe824/qL8nHp6Nfqf6rzN1dEuLDu1T9xMHTeqtJZuUz9zL1lr9y/JzPglxf3Ta6HU81XKhMHR95tfvX5F6q2l86/JzX0PP8AVZfBHzdqZJg6Hv1lb1oy9bab/qL8nxLotPNVX5CvotG6qqLMH1vW2kv6in7nE63raHpakq059T7n0SiJdVX5OD1/p1Ni2obyb8Mypr39marVu6q64pP2NfUrCp/TXTj1PyPs302m/TNU/k/S/A7U7l85Uxp9V0/70YfWLFL+bBfA9Ol6j8G00KaTn/yrzudZsN4YLrVj1PddI00fJ+TVPS9Mv7aH/KvnfW7Jl9ZsxyfS+maXuxbRPpenX0D/AJHw/GLXqHxqjftqg++npumpeaEaq0VhbW6RfEc99aoSlUVB8bUf06j73orTj/bRpaGylHhr8C4OW+sqfkqCrq87UVHUejs/sp/Ae52f2L8C4e3JfVquKKmZ+KXW8W2dj3azxQjS09r9iFwcWrqV97WmZfUdTSs2Wduqxb/ajXhW+2OxC4RwX1DUtYtMlq9W1Phnd8K2tqUPbSvpQuJHC961cf0n+B941jX9JfeDudtMbIlbU7IXFjg+NrXtRkFX1B8NHfdFM7B20+Q6SOF3a9vCJ0695yd7tpnZF2ryQ6I4PZr2uSVvXzio70KMIO1LhDpY4Xga157h931ziaoO20ix5DojhVabXQ/1T/Jn3bXPHfD9T9AqU3sZdKT2HRHB9x1by6yeh1LcO4zvNSCpXkOyOF8N1DWbj/JLpl/bxG/5O9hg0OiOCul6h73GHwvVTi4/yd4ocjojg/DdRtXcf5H4XdefFf5O1Wsh2IdEcX4TU/7jb+4PpNTeLlX2O20CQ6SO5yQSUwZU7gwkpJBTBSEoFUpCtiZlEn6iDaJhId3qIKpgZbyCfmWDYpHn3cGk43JBsGHcidQgQky7iQdxYPRbE3BjvwTuJPcQamQMO7SHiLzJB6oDz8ReY+IpEHoXB5u7TCyZ8alcoQe6wDPB36eKkY94/wDchEfVuHJ4e8U0r5qfyD1NDj9S/JYPomBmT5verdO9a/ILWWm/np/Ig+sG0j5HrLan9a/Ie+WP3r8iD65wSbZ8nvthfWjPxGwqo8RCK+7km4Oe+pWZxWgfUbHNYiV0JwXd6nM+KWM/rMvqtifnHI6icsW4OX8VspT3yYudYtcSOdHWleYdyTg43xe2v3fgvi9pVcl50dl1IO44/wAXtN7VQL6zZWyqHOjrqpNE2jjPrVtbUVfgl1mh7UMc6OxKHHmcZ9VcyrVQvqtUYs1SOdK67crBKpHHp6ncc/7NRPqd5/LYY5K7LqRnxKW4OHV1LUrey4GnqGpqUrTscldzuS2LvRxPf9VzZaQrqGrifBY5K7Pca70oZxPfNZU58Enqtb3YtQlxA5K7viJt+hh3FJxVf17/ALW4eJrm/wCmOSu33poncRxnV1FrCQdnUeYHJXb70DrRxO3qXDMtdSc5cl5Hbqrjkw6/07nF8HqTeankXpuoNR3jkddVmu9eaOPTpdeqs3EPuOrqqjxf8iDr+JTjKB36c5Ry/hmp/wCZl8L1H/MxMHT8XEyHjQpdSOY+l6j/AJmg+FX2/wBV6piYOn7woWV+RV+jmpHN+EXYzeqBdGqbzer/ACSYOjVqVMJofeaKaZddK/k566LL/qVC+jUxm5VHlImD7Pe7bX9Sn8ktXaW9yn8nxU9Ftz8zNVdGtJ/M/wAlmD6fe7U/1afyD11n/kR81PRbbcupwj1XRbEcz9x6Hp7/AGe350Hv9mM3KTy+C2c5f5FdD06qUy19x6Gl1KxEeIh+JWEv6iM1dH00/Lk1T0fSr6B6GvilhfXIPqdifnRunpOlX9tGaeladJzTI9BfUtP2/OpPJdU06maz2+F6ZfQiq6bp3P6V+B6Hz/GNN+6fSAXWbE7s+mnpen5oRr4bpo+RC4PnfWLG+YMPrViMJn2PpunifDRLp2lS/pqRcHw/GLU7VGX1q3n9FR0/crH/AB0/gvcrE/06fwLiOYut0N/06zb61Ql+mitv7HT91sx8lP4BaSz+xfgXFcl9bbWLNb/gH1mp48Gr8HZWmtT8i/AvT2k/6a/AuEcX4tdjGnqj7DT1W/H6dPUztKzQtqEXhUcUqRcI43xLUtf+naB9Q1XGnqk7at0+SHtpX0r8DrCOGtbq3n3d/wAh75rHEWH+DuqmmNkPYp+VDrCOE9VrmoVgKr3UWsWkd7sXkg7V5Doj8+r3UnKVCX3RK71Rb0U+h+g7V5IHQvIdJHBnqlXCRdvVKqc7nfdJqmlDsj88rfVNk4Gmz1Nb1HfiNkUeg7I4NWl6i1PiGVo+oun+qfoGtiS8x2sfnXoeof8AOyWh1zebtR+i7Sgdkfn6uma7D8er7HpR0zWOmfeHPqdx/KVPkO0jh/B9TUs6hoX0W9EeO2d2ETQ71Y4HwW8sePUPwSvbxq/4Z3UpZRkd6Rwn0Kp/365+409Bx+q7U/5O5Ccst0O9I4nwGn/kq/JujoVqlZrqf8nXgh3pHIq6DZbmqqpr7h8BsxvV+TsGksbE70jiroFiZz+Rq6JYnZ/k7Bmod6Ryvg2lVOaZZU9F0zeaTqJSKSWw70jmPoulS+QV0TTPPb/B0ozk0h1pHPp6PpU/6aD4TpJ/p0/g6QQidaR8NPTNKpXhU/gfhmmqp/p0o+7tgNkOtI+Onp2no2t0/gnodOs+HTP2Pr5CpDrSPkejsVKPCp/BqjRWE47Kfwe7UOSShyOtI8vd7SceGvwbentNZoUHohexKrxp09uH+hHO6h0S3rnTNXbHkdak1GS55bhHx6PQWtHZVulTHLPr7KcYRp5GUkTfIjz7EnshdFM/KibyQoO2n9qKKZ2QgKDtpTmChNCwFB2l2od9ihyKKCVKNQCwSgheQx6BIijL9DKRsy8bCiayUSWWK2FGYzJRLk00AozCZRjBqMikKMKkoNMyxRh+QOmTTRCjLpR+W9oqlVdptuMH6p7Nn4brl1XOpRPJ1+P9TX6f2bs9mkTVKR3oOX0K12aCh+h1mTz32Y84KELA5qmYfoaYCgSRpmR3QGYyTJg9wEkRTuBmqDDZpuQawBhIXgheQMkIgZaKBIoIwCGQAgEgASJgAcjJKAMtZL7Cy2AtgbCWymALZARAEwPAPcgLJcgXIA1kowTWxIAaCDUEVD8aoqf6aKvwPxWV/Tq/B9/utlL5KfwD01r9qNXEfB8VjPhsH1Z8WqvwdBaa2vpUmlYo5pTFxXM+KVT/AEmFXU6+LbOr7va/Yi8C0n8qJcHJ+JXqsq0xev1PFlnWVm3xSjXh0r6RcHF9/wBY8qy4NLW6p72jsdlH7TXh0+SLcHFq1Ws/4jHvGuf9s7VdFK2SMpL9pKOOr2u/av5LxNfxQdjsXkXb6CjkeJ1DyhA6tfVsztdq5Rl0LyRaOR2a+JVSM+F1Fue6DtKmBaHQ4fha9uHWenu2ta/qnW7cmuB0OOtJq4/qitFqebzR1+0u0nSuO9BqX/eYrpuoe95nXVIwOkch9MuvHi1L+QXSbk/1qn/J2INQTojj/CanvcqFdHbWbtX5OskI6I4/wZL+5V+SfRqHnxKl/J12s5JrA60jj/BqHjxKmNPRraWW3/J1YGB0RyX0azMKV/Jr4NahZZ1MFOB1pHMXSbM5l/yXwjTzmk6O5QOtHwfCrG3ajXwuxt2o++ETgdaPgXS9PzSgfStP+1H3QXI61Y+H4XYS+VG10+xHyKT62UDrSPj9ys7eGv5Qe42dvDpg+wBSPnWhsr6KfwXuWnmfDUn0NlyS6jxp0dn9lP4H3SzPyU/g90QqvH3e0voROxaaxSj1bDcVGFZtralD4dP7UbQlo8nYof0oVZoS+U3yM4JVYdumdkPh0x8qHkRRlUUL6UPbTHyoRFGVTS+B7V5ISFB2ryGF5CwYoGlwjLXoaB5FGHSnlklk3BJCjHbklSkvU1AQKJ4SBLzEQBqYGDPJtAEfpM8mmySJQcB2yMZGC0CpgITYkKJUiRCiSKMlLIUDWSWEL2JLzFEDHkmKIYkkh4ICChQKwDAGKWQ8hQFElBC/UCewUpiK3AngCZASeCJckgKCawLACQyZ5FALDgiYESyXIpAHJTg09gAoCB5KQCDXmBTuAIhWCYA0SUEL3AJEGK2AtjO4jwAQKWAFAHJckEAKEuB4IIy0IvIGIgeSgOSh5IijAFICXAE2G4lTyBcg8kTwAFSvMVsRA4DdFJcFCsDOTKcMQJsJFuEZnJBbkTJgRN5ANyhZJEtxAkICAEpQ7IOQHBA8EsgAGoD+ACGKFtAgJoybyZaAkQ4gAJr1MtDyTSgDDUbsGTyHABdfbaq+x+C1C8frFT/90I/camqNPX9j8NYmrrD5/UdvjTX9A6dT4ejt0xwfXJ46ZdunoXoexz0G4PA8mWYVPcB3KAMvcmLAA2AfIoAspBuMoAAGXJPIA3kJyXIN5KECbwADIvYOAAgNQG4EBbEBES2ICYC3gyBMBZAY5IWnIVAQC9jMgPmKwgWSYAwkQiSgFIo8yAmBEwOwjUKDORRUUFAoWRWSiRQkAiH7FwACQMoKjCUG25BbgQNOTRYAIDcWEARRIwXIFBQQkARQIBEFDE1uAcFBCAMIZqAaAGAsAIH6EQFwSJkgKAcCACUAMgBcgSAVuBZAggGcwBREIcAKZSSJgW7HZEvMHsBIYMo0BPBE1kgBIRKIQAKIkBMkRQAyHBCgAy1LNRIQAEMYBICJpk0O4GYKM7i9gWwEPJQOAJIuRQMAIpBgRAICESMhugDY1wEDwBMkBAQlBcARCQEHJSIBEIkh3LYCJkQAKBbCgEJJtg3kBECAh4AgJIogSIBoiBSAlwRPYCFAh5YCARkWBcBA8EBeQsGQERItoKDcuBYASEOSIEOCEAgUiWBbyAxgOSkpABJtGWwF8gUyDfBRoAkSC5J7lOSAQIlMgUQTFgAImIARTCCCWwEnLEtibAuAInuBlsdygPUC80SRIUAjwEEBDANSIA16ktx3KAJ5CRewU4KEGJEGWsCijBUgFTA01IduABExSgAAy3g0zLRQQVS8iF7AfLqv6Ff2PxWjcdacr6j9rqv6FS9D8porNPxPulOXk7fH+amv3drNmj7G2zztKLdMeRo5aq5JgWxkElJBwBETLhgEyDFgBAyZkBbBMoDgCYFME2UQFJQASMwGzLcBkGy2BgREtilgINwU4M7gM5KQymW+wCyIAAmwCQCJLmAb8iAR4RkihDkpIgiTBsCh3D7l6InkDtMVsGWKwApCBEFyTRSLAAkQgCJgQERAA8AWSAoJCAELQIdwCBKCAiaJEBLc1sBPIDKIySYGgYNyDYDJliQAsyawZkpAmyAgHuyDyD+wyAMibJARbEDZBTgmAgHIkiZQSRCgAuSFAUwBCgIVuA7AMDwCyhAyPJNlsBEDeC5AUxe4cEwBigKQFspjJlsHwAtyS3LAAT3FbAy4AZAWACKiDIp4AUMIEQFUsmeDTM7ZAkRSQCWwEAgtyEAHkt0QERC9wIi4IAKck2EgaCZKS+4CiKYICWCbJIuQBzI8FGR4AFuW7IWQTApHcAIiAnwAvYkBFGREAgkA0gRPgmGQEORRICYCQEkPJBJRPLDkQSApDgSewFwKMmk8sgnuID6gSDkk5BsomDck2ADsAyBA+pC8IAJI1JkZAi2CS5AZAiWwDyEkDApIpLkCGAZoCgyzS2AABiy4AEpNMkLAyIIdgKCyRTIEKAJwBqpoyi5IohaASAZIkpICJjAMAJjAVIDMYDY0ZaKAnsMBwB8HUG1p636H5HpbnquX9R+s6o0tJV9j8t0SlV9S/k9Hh/51nX9Ct0pWafsDKiFbSJnDWmWTJsyZGgDYmwKQYpmdmBMo8wZNgWxkm8BIGpBsgKAmRABbjhFwAAOwAO4R5lME8gIclBQ5AIFYAnhAT3CkGyko02ZeDT2CAMgxe5lkBBIpKSiDIsyQSY8ETAC+xCUEZFrJEyjtQMepJkRETJZZNkUcmoAUwAsEwAmAxLKAAoGC2AIIhAA3FIgA0igkBQRrEBIB6Eg5LYBZcEwAJGCKQBkVWQAVsRBIETZN5JgEhIhAFIEKWJABRABA05NBuyASIeAgCNMEPIB9iRcAUQ7AyAh5GSAoHAMAEZAAJkpJkpIHYluRLcohAcAAQaMtAEiMKQ4AvMBICAoECIluUAKRYgYIAEsSXIEZewtglIAEmqtzPICkU7jwZYFIhwQG9iMiBDwAgCHBEwBkHI7IAEiAoECA0AcjACHAsIwBEy5FkAAgBCEEwGZLkFsKKJkZkQEgRJgJEXBBSxkCbAQIihkNyHZAEwRPgiCJlyD3AUJlDuA7E2ANgOxbknwJQPcOB5DggE5IkQFMoUwbgpyBCG4gAgUgLwSYPOwZA1yZdWSkHuAitwUwIEKAQGTIgAtFBSADMIzljuPoBLYiWxAUFsRAUmH5G3uEcgCQkQAawDQAOxCkDXIEyAuQEmSIDCLkXATAE9g2Q7wTgo5PWa1To6p5OL7O2qfe24X3Or7RXOzRvY5vsxR3X3Vwd/H/AMJ/r9j9KBsTFT8jjqmCZlMm8GRA8GZCplGlVgJYJ4GSAywY1ODDcgMogW5oAkk5IFuUIDBNQBEUSUgZaJ7iwAhTMzIoBApICbBvBVGZlFDgAZpLzApkmUkBmpGXsaexhvAGSbJImA7kkZ5NSBEUsuALgpIgCQeSZFHd4CBYEREye5EVEhJZQFBDHkTAyiYsoQAA8gAgTEAIZwSQCtgKBACEywImEkAyBTgJAhAZAQKcAApg2DwHIDORCcFxACBcgQQyAAJERQMiBkDIFuIBDIMk/uUKEylCECEB4AiJkgGC5DmCjAEUEQERQQESCTSAi4J7EgIzJr7mQGSWxMgIGXJQBblGA2YgIksCBcAjQQBSQ8A2BlksCXIA2A4gmBlZRFsgW4DJEuSA0tiJMJyAyaPNtyKA02EhOQAZ5KQGAApGMkBDIDwAlISK3AWA8B5gAyASA8FJlMQGQYQLYFuiJPBARbhApIB3IoIBKcE/uEgJlvJckAoVsUbDgCQDJlvICAJyaRAItiaABkUZFANTMwae4cAS3NSZkkBoCIDLImXAERSQFsXAlwUG4DsyYAJltsUQCkWFWBAlsJk0BIiZJYAuSRQKUAUFBCgCICGaIASa5JmoB7AAgQCSQSUgTwEg8gBqeCgB4ApMtlyTxyAwC3LgUBMJwNWEZAluTUouSAk8BUxMVNFH5r2nuxa7OTXspbfbVUz4vaaruvUpN7nW9mqVRpO7lnffXgz/AK77c8nm2NVRifI4NGUTeAICBrIthIEISEgabTZmCRbAKiAGQexBCkZLko0DYOZADUgwKAGSJgAA2LRlvICmLbM92Q7nIGjId2SnAGpkVlGFtgm4KNPCMzIOpsxPoBtvBmSkAEGvIkXmBU75GAF7ASB7kT3AkDmRgmAMJhjsjMAd5ZHgksk3kIOSISKSlbEIAOICUDcgJOILYGQAEQCL2IiiSIgeEAtkjKNSBMyxdTCQDkZAHIEUgADJSBSBqSMyMgTAskAqQEuADcdgIgmwH0JAREWCjLwMSgeRgA2IcGQGAgSewAtxnzAgEiBbgaWQGSSxIEkREBJFJcEAgRRgCWRbJE9wKZJES5AgJspAS4ApzAAJFIBApEyQGhCRAJISkgCaEHsATITgCwkUTZBMkBRyCNLbJnbYCHgOSmcIBIvuCA1yBPBJYABImAimArYCbAgbgBNGFk0BEBAM4IJwQCwe5bsOALZFSH3HYBewbopLgCKSDkDW48FsHACiZJlhgUgTgkAlwRMBlQUwYkmwLul+QSDqQOvhAbTlCjCNp5AQZqDLApKQTCfQDUkRSQXkKeQnJTAGmzMl3YCQL1FmZFsAZSRmclGjS2MzJTGANckwkmwDgEW6BuAJuTSyYTbPRbECDYmWUO4mRTINIm+A4BvIGib+xmWEFD3LzFVZkIQ8EGpBgDKFkZH+QImyMtwwNJkzNJoCHdGJgu4BB4M9wNyBuYQKrJmWS33A03LNIw9xpeANADYTAC3g8q3CbZuTx1FUWanHBcH4nrV7v6h2Tidj9Z0ewrWgojdo/Faj9fV3L+o/e6KlLSUL0O3n6zGcezwBpmTg0hkB5ACIgIB5ABnA8GZNSAMgkpAeAmS8wTAdxQDIBEEyYNgQVOC7jLeADuCWZdUuAlgaTyTeA2QSUJSUwjMhGpLcJAK2tjLBN7Mn9wItwMhGluaMI08ATwTZkgGSMySqwBtA8B3BU5wBpvBmZMk2kij9C35EDeSTIpIGS9SDSYEsE3kAZbA2MgUjMmZNLYDPIt5JtJhICUmSAZBvJTKM5A3JGcmgKSRBMATYSTYTkCCSbICCCbFZAkuBgtibAigJLdgOAYgBBIgBCHBSAkZHkCgJwDZlsDUhsE7EBqQbCUmZqqSAlVmDZ89y/TaodVTheZ82l6xpdXedq1cVVSLB0WpeDVOCpzkiBLgE5YgUEEyQEoNKWZpNTCAnsAhOQEGUhLA1OCAQJhyUyHIGjPIrYkBcATcgmBpDszKFAaRrgwnApgLJKQnJdwE8SZbF5ZlsCky2UhIFI7mZgU8AaCrBTIPL3KIeASyTW+QGdhyYSbcyakgasIOC3LbcBkgQssFshMitwEzUvIW1BnuXmBulEzM4GQEHuTeNwkB2ZIynIpgMlwZmCVWAF7h/IKqHke5CDWEJ5uqRTUbiDRAlPIyhA7EHemy71G4gluUmVUilPAg03KFA2lTkyq1Ig3ISHemEqRBptGXUHcvMpQgHsBNpEmpERunJtQYpgVDEVp1epl1YJulHnVXiEINUuSdR590OBVQg9ZKTHdglczkQbTyLMdykncJBqcEefiIe/IgW3InnVWp3NK4oEGmzEg7k7GO7JYPacSCcmHUw7mhB7SDeTz8SWDrEHo2Z3ZnxMZyHfkQesm08Hj4iSNd9MbiD0kpweXiKcMHdXmIPUkzw8VeZK5ncQfSn5syePi5NK7C3EK9UEnk7q8w8ZT8yER7yXelg+eu/SvqR5e8Kd1+RB9jqyEnz+NS89yNe8UTHchFfQHdk8PHoj51+TKvW93Uiwr6ZyZlHg79H71+QV+iPmQiPeYY1VNHz+Nb370Yr1VHFa/Ig+ruxuHcj5VqbcZrX5MrVW03+un8iFfXOSdWT5PfLafzr8h75ab+dCD7FUmhR8a1llL51+QWstL+5T+RB90ySeD43rrKz3r8mffrX71+RCvubQOpJHwvX2f8AkX5CrqOn270ItfZ3ZPLUv/aeeD431PTr61J8ut6pZ93qauKUjWePtK/L3qe7q7dL+o/oGihaSjzg/nGkuq71LxKqv09x+4t9QsW7VNPfwdfkxnHTqrTLuOZT1PTzLrY/FLH7zjy1XR7kMnIq6xa2X5N/E7XNf8E50rptwTaOXV1WzxUHxSyvqHOldXASpOTV1iwuWefxmjhMc6V2mSqS3ZxvjVDXysPi1E4pZedHYdWS7klk41XVl9NLMPrD5tv8DnSu07tKJVqEcRdVbfyOPsD6tOFQxyV3qq1ChgqjhfFm2kqKh+J3Wn226vwOSu5VU0Z7zhLqd/m2zT6td28N/gvJXadfmjLuHD+JahufDqD3/Uv+0/wOUrt9yke5QcJ6/Uz/AEmiWu1T+hjkrvdy5B1I4XvuqmOxj7zq6voaHJXadeA70mcR39alhMyrusqez+45K7juF41KRw56hl8GZ185Q5K73iJ8oHcUbnDXv07GmtfOByV2vEXmZqu0rZycfwtdUlLYU6TW1SnU0OSux4qXJp3qUplHFei1ab/3G/5JaHV81v8AImDsePS1uZepoXKOS9BqeLrL4dqamputCYV1XqaI+YHqbbSipHJfS7//ACsvhmo/5GWYOvTqaI+ZGPeraq+dfk5dHTb8w62enwqtv52Jg6D1dtfWvyZeqtxmpfk59fSK1vcZj4Tcq+tiYP3pSkY8TMB30mIr0kkY70Tr8iQehM8e9mu9yIrYTgw62DuQIPSRk8fFQ+KmIPXcjy8RQKuCDeAbMO4vMz4s+Qg2mMni62hVz1EHrIyefemp7kHiIQeykKjyV1eY+LS92INNwDqPGq8p3M+Ko3LEfR3SR4q5HJeInl1IQerqUkqsHhVcondGXfpn5hB9DqFPJ8/i0+Y+NTPzIRXspZpHj41KWakFV+iM1r8iD3nAyfL7xb/evyS1FDfzr8iD6JJtHzPU24+dGXq7X70Ij6kzUqD4/e7UfOvyZq1tpP50Ir7JQHxe+2p+dE9dZX9xfkQr7ZTRmVJ8b6hp0vnR5vqNhv8AqIQfc6s4Muo+L4hYX9xGX1Cx/wAiER93dgzVVKOdV1Cz/wAhl9TtJfOhyV83tHdVPSb6VfbV2OHPJ+V9mb1VOppcvc8/ajqz1eqWntVPw6fm9Wa9nK6KL1PfhHbx8fSV/ULVxVWqavQ1KZyrfUrFFqHVsjS6rp19Rz3xWupTAVVpHL+NWJjP4M19Ws+VUE5K6nioHVKk5PxazGzD4vRGKXA50rrq7wa8RcnFXVrfFLF9VonKY5K7Pepke9bnDfV6U2lbqYrrCjFqocldtVKMk6zifFqntaY/F6p/pVfgcldtMm8nFfWLi2s1My+r3m/6LHJXb71IOtI4fxPUPayxXUr7/sORyV2+6RTk4nxPUbLTsviWpaxYqHJXbe4dyRw31LWN/wBJr+Aet1k/0WhyV3aal5i6kuTgvWa1pqm1klqddH9P8jkrueKnhGu+EcKi/r3U5tmvE6jEqhfYcldpV5J1wpOF4nUv2A7vUnjsLyV3fEMVXMwcSepxIT1CrzkcldtVZJ1nCVPU+Ga8PqT+r8k5K7PiZJ1xycXwuotxMDTo9fU5d2C8pXZ8TKUmu9LnJx3otbMq7Hn6matDrav7rEwrtO5FO6yCu4iUcZdO1lVObzNLpur4vP8AImK63el9SJ3fVHIfTdUqk/GZr4bqW5d+rPqJg6rvJKe5GVqaJ+Zfk5r6Xeqph3mFPR6283qv4YmDq+8UJZrX5MvWWk/nX5Ob8E7nm9X+Q+Bqc3an/ImDp+9Wo/qL8h7zS/rX5Od8DxKvVGfgmc3KvyJg6XvNr/kp/I+82e2e+mPuc6joamarlUfc0+iUbq5U19x6R961dlL+ovyPvln/AJKfyc74HTP9SqPuK6Hbme5j0Pt99s7eJT+Qevsp5uI+T4JY/dV+RXRbPDY9K+r4hY4uUmF1Gyv7i/J5LounVUQzT6NpmvlyPR7a+Jadv50L6lYiFWjzfR9N5F8I08fK36j0NvqemTzWZfVNOs90l8I0+3aafSdNSoVA9DPxfS/uh+Rn4tpv3nqul6ZOfDQ/C9O3/TQ9Dy+L6dP5i+L6dvdnuumafm2jS0GnpTXhoeh8j6xpk92HxexE5R9D6dp3l20ap0FjZW6fwPQ+P4zZ4VTM/HLSqxTV+Doe4WVtbX4FaKxP9On8C4OcutW6uKvwap6xSnLt1fg+96SzH9NDTprf7FH2Fwc19ae6s1fgH1luItVHV93tR8i/APTWX/bX4JcHK+LtrFqr8Hm+s3W8WWdn3a0sKhfgPdrU/JSv4Fwcj4xc5sVCusXV/YZ11Ytz8q/BtWrfNCFwcZ9ZvPay1/BivrGopx4La84O6rFH7V+Aent80r8FuDhVdX1FS/TZcmaep6qf6DZ3VZo5oT/gVYonFKQuEcRdU1U/+nZfEtY3/wCmaR3FYoT2Qu1R5EuDhfEdZDasP+UC6jrG/wCgdx2qeEhVuhP5ULg4T6jrtlYL37X1bWX+Du+HSs9qNU0LyQuEfn3rOoN4tNGqdT1BvNpyd3sUv9KFUqdkOsHB8bqPdLsmPe+oT/SwfoqqE1sY8JTsh1hHBWo6g/7QeP1FP+kd/wAONkKobbwOsI4PvHUpUUL+UPjdTn+md920Z7FI6wjgd/VHV8qQtdUb2g7/AGIu2R0Pz6p6m5lovB6nE9yR+gVC5B0odEcDt6k2k6hq0nUmpVcnf7Fg1EbIdEfnVpOox82TXuvUUpVz+DvpeZdnoOiOBTZ6g188CtH1B73Ud121BJYgdEcJ6LXr+6T0Wt5utHddOBaUYHRHCXT9W/70Gaumapv+s2d2CY6I4VXSdU1+q+YXStS0/wDeZ3oFJJjojgfCNVxef5H4TqVnxqjvtQUeY6I4D6Tff99/Zsfg16M36p+53opnYnkdaRwn0e8li6/yY+EX91ef8n6BgqR1pHE+D3H816r8kuiVTPi1Hc7WyagdaRw/g1X/AC1Auht73HB24QpDrSOJ8Cp/5avyK6HC/qP8nahfyWHuOtI4q6Imv6jH4JSvqk7IRA60jkro1ud3+S+C21yzrBI60jkfBbXnUPwazu22dUy/InWkcp9IsThM5HWNBasaaqpeR+rqS7XJ+X9pK34VKW0nTw3d1Nc72e6bTf1X6lKXmfr6ejWKVEHK9lqF2txk/UF8/LaZjkVdF087AujadfSjqNBBz61Y5fwix5Gl0qwnik6TQE60jnvpVl70guk2Kfpk6YPYdaRzfhdifkRr4dZSh0KD7ogmOtWPjXTtPHyI1TorKXyU/g+rgoJ1pHzPRWf2r8B7lajFC/B9cIEWkfNTo7c5pp/BVaKz+xfg+kOBSPCnQ2UvlX4H3e1TtSj2nBb5FI8HYt80L8A7Ft/Qj2byDyKjx8GhY7F+C8Gn9qPcCUY8KiPkQeBR+1SenIZLR5q1RT9KB00zsj1gHsKPLw6UvlQeHTGx6QMCjzVFPlguylLZG2oCJFGFQuTXavIYyIoz24Ltg0gbFGXSk9gdP4EUSjLpCDUcFGYLRlpB24NwEYFGYgDX8gwMtSKpRI1GBRla3WbeExWo1tWfDO72Uz8q/Au3T+1GqjhO/rkv6YLUa547Du+GuUjLoX7ULixxPG184oLx+ox8h2uynyQ9i8kOiOH7x1B57DLu6/lHe7U+CdNPKQ6I4Hja9/SaVXUatkdtULyR6dqS2J0RwF8Qbyaa6i8Yg7favIu1JDojhO11CfmHwdd+/J3HSmsIFQnUOiOE7Gvb/qEtP1BP5zv+Gi7VEDojgux1Br+oHuvUHjxDvKge1DojgLRa9Y8Vx6j7jrat77R3WgiB0RwqunauJ8dh7jqltebO9GAaUYQ6I4fuerajxWC0Gq/5WdxUqTXYoHRHBfTdQ/7zX8l8KvN5vVHdheQQkOiOMulXozdqD4Ve/wCWo7aLkdEcZdJuve/Wx+Dtr+pUdgR0RxvhMY8Sp/yPwdVLNdX5OxEEOiOPT0enmqr8mquj239VUnVjJRkdaRx30ej91X5Gno1pbtv+TruDOB0Ry/g1reWYq6RZlQ2dcGkOiOV8HsLzD4RYmc/k6WJCB1o5/wAJsLgH0yzxSjpNBhEo5y6XYXzUyfF1DSabTaa5caS7aWzqa3VU6TT13q9qaWz8B1f2nfUdPVp7duqlVOHVPBvxzdTXH02mr1urqdNL/VU2j9T0Lp9FnXqzdpTcnn7OU6ez/u3FDpzLR9dPULdvqzuW1KbOyP13wzT/ALEPw3T0/Qj4qet1V0rttOT1tavU3XLt4OW1Xu9DZX0L8A9FYj5EelNV1/NSbVLeWYqvk9x063oQvR2EvkR9NSgxU1TSKPmensU/MqUvU9KdNYqplUUv+D851TV13terFuqIP0Wgpqp0lKreUjW4NLTWqW/0ofAtJfIvwfH1PqVjp1iq7euKlR/L+x+Pftrrarr8O1R4c8jM3UfvKabFNXbFEnstPbfC/B+D1d7WazRrX47VuqXlHb9lOr16yh6e7V3VU7VN7l3x3Mo/RrT0ftX4NLT20sUI9YaKDnVeXg2/2ovAtzilHq0BKPPwKPJArdH7T0kBRl26f2oFbp8kbDYVR4dM7B4dPkhls0hQOmlcIGvQ0UCjKXmkTpT4RtA0KMdpKhRsjRbijLpXkULyNNBECjLpXkCiTT2MpColTIumFuSF5FUbKBSwECk5FGHTDFUjUXIooUEkthj0NRAoEkUJcDgGKDcoQ8AyUXBAy4LQuJAYCMConBKIGIKMkopyWC5IKIU5NcYAqUUIMWZnIC8kuSkQBMi4J+oA8ksDwSAHOw8kyjYCe4NxkoKJwQDeRk1BngAkiQoAJIWKQEsMWTIAaJYLcQCC52JvyEDLyW0Gp3MpgTcjsshBcAQpEkKAmgiDRPIGYyWzGChAC2CDX2GAMExbyRAEl5mlTyxAIFokTAyLJehMDLySWRIoGUDgHlACQRk0ZbAmCHguQGCgSgDIomSAIFI1gvsAQXbgf4B7EGYJKC2KfQog5KSnAElLIFuTYEwFhIA9jJp1YMzIGK8H5P2kqbrpoP1VT5Z+O65ddzXqniTr8f6mu97MWu3TKp8n6JnJ6BQ6NDTJ1jPnvsxiMh25N8GWYUNIyxZeoBBphJNyBloIyabMgUAJJAO6MmngyBAxJvMAASIAZe4pckXoACBPbACGcl9KFbAZMs00AAkL2EGBlhujVSMyihWBBE36ADbDL3I0mBmBiWMSAAsMinBEA9gNNB2gESG5cml5lBC35KCkSjuwRSREDBo1GSgisNFBpokAbAxaIApQskT3AAgSAuBgBQEROEIBDIW5ZkCBiygAjAJGgkAJkQAUDKCQLgINQUACwKKMCAblECTyBkSyQBGTJpsy8ARl5NLOTLAykhiCkpAGYaNs824TKPh6pRbuaO7Rcf6XS0z+f9K6R7zr3RQ27fdCbXB+s67rHTa8G2/1V4Pf2c6erVCutQdvH1jOvZezlm1p0qW0oycOzoqbXVezhM/c3JdDUYPyMR16pOd0XPIj9RprVtJRQl6H1dlKWEeVKwnB6ptrJy3VYeEDNVHjevUWqHVW0kRTUlu2cHrHV6NLQ6LX6q/+jGt6xd1FTtaWlt+Z8y6Z4WnuX9Su6uJhm/Hx/qOV0S1d1fVHevS23LZ+1v3qdPp3VU0kj897O099+5cWINde1dV2v3S0/wBVTy1wb3LqOL1qi71zW26bSdVFEpJHpa9kdX4UrtpSXJ+p6B0vwaFdrW6wmjodU1a0ejuXKFNSWEW/4PzmjsUWND7rda7nS00fH7HaWunX3KnHbRU6Z88wN+1e1PT7l+qrsuPFLg6fsn0q5Ytq5W3CznkeXrB+sjINeR6JLyMs8zTzeDIsywLkoKMkBA15mjLYAlkYyBSBoCIBkDLZSwF7En6BlitwJvImYzuLaQGWCFltsAMluRAaWxNgAFuxjKAu4DZEtiwAR5iZJt7AIOCQLcBLZCAEhlGZgmwFvgsB/BAM5J7kgnIDwJklMgVVQeo4KQJPBdwrCBAHcLeQxIgSbY0+oIpyAwD/AMk3kANJkC3GZAslwUhOAMiTKcgIhsibAuS2M8jkBHPkECmQD3LknuWOAH0BYIUFTZnc01IIB8hRmRnARozOS7sSwy3gCqcBJOhiqPUCLJuEAAqcyzSRNBPqBDsgWAlMBAh3AEUZ3GMABYgl6GRATLeMCzIFIPcmSTbAUinIxCKMgWGb4MRAurABVCZIBTwAsk0EyQGgb9CYcZAtzIk2kAQgbJtsgIDQMoJBmsQZmQMwTiBM1bAedcdrfB+K1jdzqkep+zvPtt1T5H4iqa+rQn9R2+NNfvunWvD0Vud4Pqg8dIo01C8kfRGTl5KHsYNNBBlWeQZvkIAwtyRqpABncmjUQE4CMtFwIMAYC8hJRNmZkYyUQANBDk0UAEE1gZgmBlAx5IAjYjUAwMlEZRMpkCByaMsDMMYgiZQCyW5MDJIo3IDXBkgewFBSRMgkTwWyMttsCZFBP7lEkJLYm8gd1ohAIeAeSgu0iqANQDQGWgyagmoIAiBgTZSRICNAhKMvcSGAKCaRJg3kC2IiYBwBoyAcga5JgCWCGQkgQIgLLFBshRRMJFkAMiJsAbDdl9yAJCBKJYGGm3CLtNbmWBYPK9+m1VUvI9eCqp76WnsMH4m3Zva/qldTWE8I/aaPT+Bp6acTB42dFatXXXTQlU/I+xNwb3yqGrNLPyeqtuz1zvahOIZ+s3Ryeq6CvU0Ku3Crpyi+Ojp0Vrwqap3Qq53P0OFoaOoursvLtoWNzuUUdlCzkzo8dVertUf7dPdW9kcC9pupa29F19tHknsfpLlrvUyNFtUwM2K5+h6fRpqJamrzg8uuJrp13tX0nYdMHy6zSrVWKrb+pQazy9o/M+z1XZprtXkj5+mU+9a6u5cjNb3PqsdA1ti66aLn+23usHx3+l6/p+pqqomq28ykds3NR+5opVNpJOEjnau3Zbq8WqeWpOFZ6xqK7HhTV4iwdDRaHU6xqu82ly3uzP5+jNjSVa7VKaYtU7U8H6WxYVijtpX4DT6ejT2lTQkkezZy8vKqu7Bh5RSDZhWWpAWzDeQH1MjIPCAX8p5vcXlABrPmQRI4SAJDcXsCYE/IQGcASwUgU5ASZclKAoRODLeS2AmSyiZlYA02BnclPIGyQLcgNyDBPzKQLkiTCQGcjtwZkpwAyJlDywIUZmSkDXAcmZb2FJgJQ5KYKQKVBSE4JAPBQTCfQDUmW8lMGUAo1wZ24HMAKB74J4CZApyPBlrMinwBogJuGAvYDMyxU5yAsv8AskBAzjJFBNFFAoGsk3jcBkA2ZcEDsUg9gA1IpmJyO/AVqZCRSwMJAYUs1253JoYzuEaSRPDBYQNpgW7GASjJZaA0gKQAanBlGmlAKEAhGS3ZPADBIz9xQC8IHsT8gfkARkZ8iDkCZlmiQGYwaQSKYDGMlBblgAq9AlE/U1CQBCBi/QQMiQIB+5PYQ4AzIbjyU5ACNNmQKSCSAuDPIsCiLguQbhAfJr6o09UeR+P0Cpq6oqqt+4/VdUu9ulqe2D8r0ZeJ1NSpzJ38PxNf0WzCs0wuDaM0KLVK9DSaOOqyw4ZpwYkiicjOC/gGANgUjGSDLwCyNRIIjJpsGBlmT04MlADWBZNgZmBcsJCWA7kSKfIAknsRluHgDSeA5BC2BmrcuET3LgDcmWZknIEQRgkBfYGmaBoDKIQkoQLcQM7kT+xIB3BIhgCaMwae4AWyBKSYpYA7ziDPITIoIUICiKJgmRMAkGINkFuJnfYV6gApFBJyAlGCQgZgibKSi5A0kTQAQNCANhuLCQJk2RSAb8EJAEkJAQrAJDAAwyJAGQyMkBkGLZlgOwSXGWZTyAoiknwBCtwSwIEjXBkQNPYvQIICjyLI8FACtikTLApkYlgICkFVmmreB4FMtHmtJZVXc6E39j2pSp2RmRTFHpwYnJOoJyQIA2HcwBsw2abwYWQInkn5EBQAglLAWsA3KF+RmAFFCM8isgITKEOAIkh4BMB5IkwAi4Am8ARMtmTAzyMkADPkKfkCUmgCSDguAGUkEyDYAaEypg1EkFwU4JbAUXAxJJci9wHGwJ5gAA0DqCQYGpngpBBIC6skmZkUAzOQLkpARMpSM4AkKwBbAUPckhT/AElIAyeWW7FAZRqAiZFAT8g5GCIKYKcElMlC2AGwWTTSMwBR6kUEqWwGpyCTZpJL7hsBJLkZMyYuXVQpbwgPZMVk8KLqrpmk9O/EFgamUmXVkk1JBpS5FBPAoBJ7E0ESBLcnvgYhg4AUSgO4k8gJMmNWwGdx2JIGvUAWWMEACDLPmUoC4JIeCAGin0IUgJBljESSANxINgIlgobGpABJE0QCx42Bg3+kAcGRZlsoZDkkUkARNkBBzIkAbBUaZ5tFHD9obzt6WpJ8HM9l7Xfq+6rfhH0+0tXbbpTfJ9HsrZT/AFeR6M9eCP1tM9oM1ODDZw1RUzBsCKpIEIGSNbhMIgyU4F4AIyTHlFVuBkmJl7lGWGTRl7AEsJgtgqA1OCBSUgLwjDTkZkUBUonkeTPIE0Bp7GQAQQgD+5EEwAsoIG8AEZCDRRKAyIClJQegR6mmiAzGRREA7gygqnAATZmHJqMBHceCRTIBSIEQakCTIACBgzyBom/IiAGBoywGRkyM+YAKEAGQIoAQkYwAGWRFyAg2JloCkJIANDAIUArBMkibAzOdykH5kBSZdQmW87AM4DJFxgDL+5QLBgJKWETyawBLYkiSJ4AR3ZkUAilICsALQg3JSQLMGnkowAJZNQBAUSRIlgB2IJKShJsJ4MtwAsu4y6oTkw6pQG5kJgy6kgdeRBp7kCLuUCDUgwTyDcIsE3LBEhWzIDkU4BZNbAUyXIFOQFgidSQSAyKMi3iAJsOSIBRNktg+4AMEkMgPAB3Mk2wJsG5FklkAaLZjIAMDsgkGwHuJOWDKnGQPSQ4MzJZYDJmSeDMga3ZAUgMhJEwIVMGZNSBOJQcj3BJRpOAZju5bFNVPDAYNQEYNJEEsLJlmplBEgSxyLLgoAuB8g5IB3BByMEDJmRgI7d8gTcj9jKRrZAHItmZGQKQb5KcAwM11RS2fiere1F231OrS00JW6HFTfJ+1ayfmuueylnqN2rUWavCvvdpYq+5vxl9j6OkdYsX/APbdxJvzcHcprpaxVJ/Mr/TNf09xetuFtXTlM3put67R1LsvupLh5Ov138Sv6ZIrY/I6b2xpaSv2HPnSzqab2j0GoilXex+VWDG/H5Ytd1NZNLY+azft3lNuumpejPoTOe4FsZzuEJilMkE2EGoRAZSUDHBEtwEnkN2a4AwH8moQASCTUQggAKMjg0BnYOR3RASQlwDAh4ImAbluEkgJYGGyRASCSMgakJwTZmWBqJCpFI7ooyBMCAYlJcARIBgogYyZdUIuD8j7Tup3aUoOt7JtPSzycb2mb8ak7XsnTGlk77/4ZfpGZg08MDz60y2BpvBlOSCRFEEFWDL9TRNSgMsy/sbjIRkI8xF7mdgIBMtwyheDFTlYKurIIAW8g9zUQXbgAguR4JgHJBuO4CEEieQB7gLBLcCJzIME4KHdA8YH1B5AlgeC5IgBLkluUEEIbAUE1gOSq23AIICA0zO6JsXsAFMAUBHbJEtiCkYBbjJBDwZW5rcCZnk1sZeQKS4AtgGQKZICKQKQNLImEzUgQTkMiwNTgzJbkgIgZQBblBcFIFBlmpMyAG6PU82bpYG2YZpgBkhZlgT2MwLlmXgBJuEZ7mZblgbW+QeDMg3IGu6BVR5MpA908hyeNVfat8HyWeqWLuq8GmqXMT6lg6e4hAwQMFE5FUkQUATJAKiBLgAEiggM/YtiZl5A1A7GSbwBN5M1VRTIpA0Uc+9ra+5pLCOLqPafwbzo8PuaP0ldi3XKhQ9zl1+zehuVNu2+58yb8dz/AFHwUe1lpJO5p649GP8Aq3S1OKbVz+Ue132U01WKKq6f5k8afZG3S5d6pnTOAP2uspx4FbNUe1dhv9VmtHp/pTTpz4tyfUv9K2X/AHK/uP8AgbXtRo2pir8H2WOtaPUfLcSfk8HKu+yS7W6b1SfqfDV7N623XKrpdK8sMc+G/mj9gr9upSqk/sx8Slr5kfhnpepae41QriXoap+JJ73V+SfWV+4dxcB3OT8RXqup20orufg811TqtNXb4tb9Gh9ZX7x1JOZwZd2lKe5fk/FVa7qtdK/VX/CPG7p+q3+bynyH1lftqtZYTh3KJ+4V67T073aV/J+Lo6F1G5mpXf5qPWn2e1zUNVNvzZeM/o/WLqWlf96j8npRrNPW8XqH/J+Qr9mdc9qV+TH+nNfSpVDceVQ48f6P2vj2ll3KfyPvFuPnX5PxD6P1GP6dxv8A+R5fCepL6bq9O4fXn9H7x3qP3r8g79vu+en8n4VdK6rSm4u//kHwrqbcum7n/wBxPrz+j9xVrLNOartKX3MvqOlpx49H5PxL6F1Otr/bqj/5novZ3qEJq3D/APkOM/o/WVdZ0NLh6i2v5NU9V0beL9D/AJPydPsrrqsumn/8j3t+zesoW6T+5efH+j9NT1HTN/16P/yPejVWavlu0P8Ak/H1+zuuy06X/J4PovUrcvw6kl5McZ/Sv3Lu0v6kNNaa+ZH887OrW6u2L6S9GT1HVLazXfX8Mn1f/Sv6H3KYkXUtkz+fU6/qkQrtz8Glq+rt/wBS5+B9RX711JbtQXiUJT3I/BOvqteZv1fZMx4HVLmXTeSXmX6//pX9Apu01bVI0ql5n8/Wm6qtnf8A8l791awo8W6l6pk+v/6V+/qqzuebr/VufgquqdVqx4txvySPL3nqt2pJV358kmPqH9EVa8ydSp3Z/PvH6qnDuX6fumY8TqlThXdQ/wCGX6v/AKV/Q++n9yJ1raT+f02+qN5q1H+RdrqmFT7x98j6/wD6P31V63SpqrpX3Z89fUtJbnu1Ftf/AGPxFXT+q3sOm6/uzVv2c6jeeaEv/kxxn+6P11XW9BRLept/k5mt9rNNb/TZTuPzWxzP9JayN7abPp0/sg1Dv148kOfHByNb7Sa3VVdtFTtKdkfrvZm9qNToFXfq7qk4l8n5b2h0FvR6nT27NKpp7fyz9d7L56YscseeZz6HX2ZNRsaa9QSk4KEpQxBqCaACHBMDLRkWwAUPAIG4INSZe4SQGpSCVG4PYAEiICBkAFyTIVEZKPK5aou0OmqlNeTR+R9oOgU2k7+ntyuUlsftFEmblFNdLpqWGb8PPfHTX8notpVpNwtmdan2fv3LXi2XRcUSoeTodd6C7Nx6nS0zTvVSuD4ei9ar0V927ibsvdeR6urlxl46XWarpeqXZVVS0/1UVbM/adP6/ptbTTS6uy7+1nlqem6Lq+mV2iO5rFaPzet6Fq9BX3Jd9Kyqkc9zx8h++oqlHosH8/0XtDrNI1S34tC4qZ+j0ntNo76Su1+FU+Kjl5fHuLXdL0POzfoupOipVJ8o9Y5OcVSBEQSNGZEAYLKNODOJAX9wIgM5mDfBh7muAIWgbICXkWwcjIFuyawM7AwMkhhSMIASwRSHcBPDJ4Rlsp8wJvJJwAlFIoyKYEzBt1GKiClFISKQEMgUlAZqeGa5MVOKWXB+N9oq51VNLl+R+m9mKFToKaocs/Kdaq8XqEeTP2nRLbtaCiFwd/L/AM4y6b3MvYm3IHn1pBtkQyQUlyXEwUARIyMwijUGWEsPUDLMs0/8GWBbmWM5BgRSDeDOQFtyU42AdsgWyJZBkvuBVKGNOwVZJegEDkWoMPLAVnctjLwSbYDzhk9wNPYoGgF8ABfyaSkATAYyUEsk2ARgBMt5AiZSibUAHJNgZbyBpE2DZLIDIdxPcy3kqO9sEsJFkUoUZkUQbkjJAIMeDLAUgayMgwICT3ICeAFsGwFCzCFMDWQkGKYChgJCZAmSIAEikGBPYyxBoAbwVL9Rgy98AbmRMrYtwNGWIOAMtmWxe5lwgBgyLZAANjMA2gIJJs+fUaimzarqeIRcwcnr3VVo7HbTVFyvFKPj9nbCd2m433NuW5PzXUtTc6t1N9k9lP6aTu6B3OnWLamKpR6M8Z4s1+9S5FI8rFxXbNNS5R7LY8+40W4MtizLICciZFsDSHgynAOoDTqgy2BYIKcluSakWBSBcF/2UPIMTLUgX2JYKYM7lG55B7hJSAt4BNuQqa2QpxgBhsy0vI09jMy0AOinmlNirdCn9KNblyKPOq1Q8OhP+A90sPPh0z5wbbSyKbZbowrFqnCop/BrspTiEaLkUG2IFfYJli3wgGMCqVySyTbklGXSvJGe2lvZGgAO1eQdijYZbJsqLtpS2LCQTLIg1Si7STJvAA6UTSiIB1ZJvIE7dDculSZdmh/Svwbe4N5LRjwLT3op/A+Fa2Vun8G39wFArdCwqF+B7KP2oNmW7FD20tbI8/BtVNzRS/4PSUkCiBR5+62G/wCnT+DS01pfQkakZF0Zdi296Ux8K0v7a/ApoZyKrPh0fsS/gz20ftRt1BMCjCoUbIYXkalByQRmvKNNpGG8FxH472paeos0KO7LP0Xs0u3pNuXlz/2fmPa2jt1lm89mo+x3/ZjUUXNAqFVLpcHXy/8AI77BYM1PJI4q3gz3A6kZkg1JTCMzyZbAZHuMNwymQNN+gNlKCQIQkZAWHIp4yZkQK3IynFTGRBrgyXdJAJBJJgakjPcXcBNU1KGk0fkOvez9SuV6rRpedVKP184MuhVKGdPDy3E1+E6D1irQXvDu1NWqnDT4P3VFdvUW06Wq6akfkev9CdFVWq0tON6qEfN0Tr1WhqVu83Va29UddzrLiP1Os9n9JqpqVCor86T85r/ZvVWc20rtC8tz9lp9Tb1FCuUNOl8nssmc8twfzvS9S1nTLvbTVUlTvRUfrume0On1yVFTVFzybPXqPSNLr01coXdxUsNH5LqHRr/Sq/EpqdVvipcGp4+ZX9ClAfkOke03hqm1qm3Tsqj9VZv29RSq7dSqpanBx8vDfFc16zkYBY3KYMRTAB3BOQNcGecFUzMgIyZkkwNSEh3SUqSwKyaUJB3JIGyDU4yZbB1STYGlsUmUxbEA9wFvJkBApJgUsgmCbAZKcGZGQKQCVJSoYBOTSZhtAqsliPSQbBPANyIp35PG9U6bdX2Pbg+XV1xZq+xcz2j8Xem71Zz+4/oXT6Y0lCXCP5/Yq8Tq2N+4/oekmnTUp+R2+T8THrBA6oYd0nBpvjAYYKrAOpKCQaBsO9Mz3Fg04Mh3epl1ZEGmDwwnkG0xAtgZbyZrrxEiDU5BmE+ZB1CDTZlOQqqKiPMQLyPBltNjPqIKGxjbJnuyTr2QiNxknhYMOrAKrG4gW5Mvcu9Iy6xBoaUY7sB3iDbwyTk8aq+ZKi6o3LB7NmTKuLzLvXmINZGTy8ReaHvpfIg06hVUnj30t/MTuUpYYg9+483Vk8/EnlGHWvNCD2deZRd583jU07slqKPMsK+lszW8Hz1aqhP5kZ95pq+pCD3VT8zaqPjq1VtfUgp1lv8AcvyIj63WTcnye+Wv3IHrbS+tCK/VbkvQ8/EQ+KhB6pGlEnirq5Y+LSuSRXqwMeLS1uCu0TuiQekA/uZdynzRiq5TO4g9ETZ5O7T5h4qfJYPSRn1PHvS5F3E2oYg9iPPvpX1Ilcp/chEbSyUGfFojcy7i8yRXrBbI8/EXmZ8RRuIPaSPKm5SsdxeLQuRB6gzzd6j9xO8nsxB6zgpR4u9TG6DxaYy0IPVsJg8vFpjcw7lPNSgQe7azDkk5PmV6mYTNePQvqRYPdfc1yfK9TbnFS/Jpamh/UvyIj3bA8fHo/cvyFWop/chB6Nxuebcnm79D+pGfGoT+dCK+icGWzwept8VIHqKEvmQg9wbR8/vdtfUvyeT1tpJ11VpU+bYiPquXKaKG2fluudWVy1XYtZlQ2emt6wtVW7OnqmnlnO1fhafS1PuVVyrfzOvh4z9TdeXs7oe/U0upYk6vX9K7PZeolKnc8+h6vSaeh13LtNLXmz26n1jR6nT1W6P1Yxg6f6jr+z2vV/T+E6pdOx3e6MH806H1J6TVru+XyP29rqunu093fBy8/H2ua6bYM+OnqNhvFSYvX2U570c4r6ilHw1dSs/uPN9TsfvHI6Uom8nO+J2Nu9E+qWOK0OVdDuMOrJ8XxOxGa0ZfU9PxUOUropmpOaupWGvnRfE7P7xB0mzLa7p5Oc+p2P3B8Wsr6hyV00wdXBzPi1mfmB9YsJ4bj7DnSum6sBKOY+r2PU1T1Ww+WOdHR7ink5lXV7M4kPjFmNmOdHUTRd8HJ+L2uKagq6xbThUtl50rrOufsTfqcf4sn9FX4J9XSWLdT/gc6V2FXAdzbOS+r0xi3VJh9WcwrdX4EK7LeSdUtZOO+q1pYtVB8Urf9moQruKpGXXucddWrhrwag+K3eLDHJXYVTNKrBw31PUJf0Xn0N0dSvVJJWapHJXcTxk83cycb3/V1NpWnBe/6lL9VhyOSu13ph3J8nGet1UYsuQWt1aU+AOUrtN5Mur1OP77rX/agytVr22vCHJXalxJUvzZxatRr+KIQ03uoP6RyO13PgO5nHd7qK+kyrnUW/lHI7Msu6FMnHdXUatkl6GaaeoNZ3EHa7w7zj9vUEokKrXUKniuBB2nXglcS5OItPr9vFD3XqEteLhiK7XipvDJ3V5nHWh1yc+LgatDrJ/rYER1u9NbjTUv3I5D0WrqaSvwiq0Wq7v6rEHZ70stmXcTe5xnota/7zQrp2se97Aiux4qzkFeXLOQ+natL+uy+G6mId9uRMHWd6lPNSDxqP3L8nK+FXXh3qvyaXSbi/vNiYOkr9Ev9S/JLUUfvU/c5vwi4/71Rh9Fqf8Adq/ImDqPUW9+5fkz7xQ1mpfk5y6RUt7tTL4NU1/VqLMRzPax2rugpqTTdFRx+g9cXTLzVdLduqJa4P09z2ct36HRcrqaq9Tha72Ov2KW9JX4i/bVv+Tp47m5B+s03WNJqKFVRfpfpJ7+/We1vxF+T+Z3OmarS1frtXaKvOP/ANUK94UpXbmOJL9WaV/Saddp2v6q/JPX2P8Akp/J/NVqdVaUq5K9T6rfVLqjvtKr+R9JX9AXULDf9Sn8mXr7Kb/Wo+5+V03U9A0vGpqon+TpWV026pov0NPhsxvhmFdj3/TtfOg+IWMxcSOfXoNE6E3Wvuqjzq0egpU+Ov8A8ic4V0PiNiP6iJdUsPatHNWm6c1PjUfkVp+nV/ppuUT9xzhXR+J6ec3FBpdU0rceIj46Om6apYaq9ZPf4dp+3HavsJivT4np1P8AuLOwfErM/wBRHn8M0tVOykn0rTKMYEwbfVNPSvmMLq+nf1C+m6dRFKbL4ZYn5ESYjS6vp5juB9X06+pNl8K08/ImXwzT79iEwoXWNO8zA/F9NHzFT0/TfsNfDtNxQhMVj4vppzX/AIF9X037jfw3TY/20/ub+HaaIVukTB866xp+amT6vZ4bg9/h2nn5EaXT9OtraL6R8dXU9PWocx6n5frWl06rd/SLD+ZH7V9P07WaEedzpemqoadtNeRvx8swfj+hdaejuKiutu08NeR+tXWrCoTTeeT8h1fpdGh10W6WqKso/UdE02n1Oho7qU61hmvPM/UfR8Y0zfzGbvU9JeodutKpNbM+irpWn7vkRr4Tp0sW0c7ivxPUen26LlVzTV/p8nweGg6vqOn3E6LjaW9DP3nwjTvehfyfJqfZjQ6lObfa+GjpnyeO+tI+fR+1ujvpU3k7dz12Oiur6WrKuKGfj+pezN/RU1V2k7tv03Pg0eqr0tSVVPdTOaaifX477wr9++qab/kQPqmn/ejm9Nr6dr6E6UlXzS9zpvpuma+RHPczFZ+J6bfxC+K6dv5yXStPVh20XwfTpfKT0J9U0z/uIPimnpXzyXwXT79pr4Rp0s0k9DK6rp5+cfienf1CuladP5MF8J00/IPQ18S08f1FBl9U06+sy+j6Z/QS6Rp19I9HtPq+ln5sj8V07+sV0rT/ALED6Rp4+Uej2F1TTzitQPxTTxm4i+Daf9gfCtOvoHoFXVtOlPd/gz8XsNfNk1V0vTtYoCnpVhP5UPQz8X06amsaus6fipG/hembX+2mT6RpuaB6PbyfV7CU9xn4tYqc956vpWmmexMvhWnqU9iQ9DHxXTx86Mvq9hLdnsul6db0Jium6f8A41+B6Pb5fjFhbyy+MWXTiYPp+F6efkRpdOsRDtoek9vifV7Xm2VPWLU/Kz6n03TL6EaXT9POKUX0e3xrrFt4hlV1m0oSTn7H2Pp9iPkRU9Psb9iHo9vi+M0x8rPj1vWE7FX6WsHZq0NlrFC/BzeqaW3Ro632rY14yj8v07Uf+YK41OT9rR1ummhUq3VH2Py3QtLbr1yTU5P31vQ2KaF/t0/g38m4mOY+s0b9lX4H4xT+2r+EdP3Kw/7aB6OzTjsUfY5XGnO+L0fsqMvq63dur8HV90stf01+DNemtbKhR9hcHLXV1XtRV+DL6umoVDOp7rZiPDpMe52pcW0Lg5vxmlOHSyXWKKnil/Y6FWjtPehfgz7jZTlUL8C4PhfV6Us01fg811fPyODoPRWp+RfgVpbXNC/AuDmvq6W1D/Bh9VdaxRUdOrSW/wBif8DTpbSXyIXByH1Wtf26n/BLqtxr+lUjse725+RfgqtPaf0L8C4OT8Tq4t1fyC6jX3f0qjrLTWk/lX4H3e238qFwch9TqW1qoz8Uuva1Ujse60Tsh92t9vyoXBxfiN97W2PxC9EeG5Ou9NbX0ovAoj5ULhHHeuvva3UD1er+m20djwqf2o0qKf2oXCOLTqdY/wC2yq1OrhxQzteGk5SQu1S+BSOBRqNdU/lZ6O5rd1SdnsppUQjKpp8kKONVVraqdjFL1sHcqS2gz2U+QqOOqdZVzBmqjXJ4Z3OynyQdifCHRHBdvXeZtWddUv1ODtdiFUpjojhe7atv5x921nav9w7XZBQo2HRHFWl1bX9QKtJqo/qM7cehipThInRHDfT9S8u6xXT77/uM7XaoJUwXoji/C785usfhtzfxGdmOWLQ6I4nwu438zZfCf/dUmdlYL7jojkLpS2dVTH4RTt3M6jyaWwpHqtHrfqrZv3TUratnaQNZFI4r0urj+ozPuerS+dncSXkP8E6WOI9Fqms3H+Q9y1VO1w7aSYtDojhVabV1YVbQLSav/lZ2+xCraT3HRHEei1Uf1SWh1P8AyP8AJ2+0IgdEcT3PV/8AIPueqe907UZLtHRHFq0Opj+sw9x1X/K/5O52+hdqHRHDWi1Sf9VmvctVzeZ2u1eRdqQ6I4z0ep/5WHuGoe11wdrtQwoHRHF+G6j/AJWg+G6j/lqO3EhA6I4vw2//AMrJ9Pv/APLVJ2kh7Ux0RxPh9/8A5WXw27ObtUnajIOlQOhxH0+7sr1Rn4be/wCSo7UKRaTHRHFXS7v/ACVE+l3ObtR2kgdK5J0RxPhFXFbH4Tdx/uVHahCi9aRxV0m5zdqNPpdXNxnZgOyR0RxfhL/5KifSvOupnajhmWswidaRxvhX/uf2L4WuXU/5Oz2qDLQ6I4Go0NGns11N1NJTEn5vtu9Vr8K0mk/U/d6vTrUWHb4Z8ug6XZ0Fvtt05fJrPKEcnTez1jTWUnLq5ZwvaK3TauWrVtQ2fvq6VDR+L6/ZVXUrH3Zvw8rqbg6R7MvVW1cuVb+p+it+zOntW03ln29FsKnQUVI6daTpgb56R/PdZ0yjSdU7KV+ipzk/XaXpWnr0tFSSco5XtFa7ardxbydzo1x16ClPgeXl6I8/g9kH0iylsdQzW4WTF1XM+GWUti+GWduzBjqHV7OgX6mnV5HwdO9plrNV4VVKWYLNHQq6XYzFEAuk2UpdMydOlN5aGryM3Ry30yz+0F0+wvmVKOhUoPyXtBrLz11FixXUqad4ZfG6P0C6dp3tSjdPS7P7UcPovWKvFVi859XufrFlJ8Dbg+JdNspZoRn4Zp5nsR94NGbo+D4bp/2IV02xPyI+yMj2jrVj4VoLHFtC9DZj+mj7YgyOtI+L3CzEdiJaGzzQj7MoI5F0j5fcdOl8iFaSynPYj6IKMC6R5e7Wf2oHpLUfIvwe3ItyKjwWktR8i/A+7W4+Vfg9ZbFLIo8lpra+lC7FEYpR6gxVeSsUPHajTs0x8qN7PBJyKjHgUeSNeFR+1GlsCUiqVapXCB26cYNrBSSjDtU+RKinbtN7huKjPZTOxOinhCIo83SvJFTQaeBQoy6UHajTyG2BRduAVKNIBQNKChLgmyJQJZHBEASLSZEAdsD28kKAoB7GgCs7FEmmskgMwMCT2AJJrGxpJEBjdbGqVgBAIU4J0zujSJ5LR51WbdfzUp/cxVoNLcX67ND/APqe/kaSmR1qORf9num3n/6alT+3B8932U0NS/TTVQ/NM7y+aBq9TWfJ5Efi9V7JXV+qxdleVRyL3QeoWm409VUftP6S3gziTWfLpH8z9w6lHY7N+D0p6P1Ht/oV54bP6O48i7U+C/akfzy37OdRrf8AQjn5jN7oeutrOmqbX7XJ/RUt0CpXkPtI/mdWk1VmjudrUUf/AFcGKNTraMU37qX3Z/T6rdDUdqyeT0tlf26X/Bftz+LH86Wp6h3Je8Xf4bKvX6+nD1dz8n9GWntLa3Sv4CrS2anm3S/4H2Z/CP5xR1XqNpytVU/u5Pqt+0XU6XDu01fdH7irpejr+fT2n96UeFXQOnVZ92oX2UDvx/iR+R/1N1Lu3o/AP2j6lVTh0p/Y/WP2d6a3L06/LNL2e6ev7FL++R14LH47/UfVKcOun8HrR7TdUj5qF/8AU/W/6f6dV/8A21C+x51ezXTW/wCgl9mx14kfl17WdQW9Fur+D1o9sNZ3TVYo/J3qvZLp1VTaprX2qZ5Vex2kU9ly7T/Jb4D4rXtha/uWK0/Q+qj2u0L3our+D5bnsZVP+3q8f+6g837HahQlfpq/+sD/AIH16v2p0ldl+Bcqpr4mkx0r2n95vU2NTT2zhVo+Wr2P1m3da/J9nTfZa9p7qqvOh0+hf+Yj6/aLTK9o6btKntzJ83s1q+2+7O6ex39dplX0+u3vFJ+E6Vq3pOrUd0pKqKiZ78R/SUszA7GaLqrt01LlGk2cNaEFUaMtSSjNVCqphpQzhdT9n9Pq+6uilUXOGj9BwZe5rx8tz8I/m2p02p6Xfl01Ux9aOv072pa/29VS2uKkfqtRpbWpodNy2qk1yj8p1X2YqoodzRr70N/9HbPLx8v1I/T6TV2tVb77VaqT8mfSkfzHS63VdL1S7W6Gn+ql7M/d9K6zY19Cp7lTd5pkz5+G4OqwhsROSswSRS04NQ4IAy1JovsKM8FwJcABlo02DAy1JeggKBTJM0ngGsigSyWBJijLwBplAozmS3FtFAGe0e00lgJAzBRg1BACpg5XW7c6CtLyOu2kjm9Vqpq0dafkb8P1H5v2adS6ilUsNn9ES/Sj+ddEr/8AH0w+T9/TW6qVk38n6mNsxyOSSOTSkz5moB4RBmMlshbxJjdgZbBmmZAIKB2AACBLYoFgNxYAUFEDAAT2DgWigDDWyJo0GwGclHJrgyAoqm4JYBgYaB7mgAy0KWMkGwRRkXuAwFYaJC1wXpAARNgBNwYZpywgAWBgiAtgbhiZcAHdIDwRQQWxC4CP0M5yRERVIlgYAEsjBEQQDuUAHBmDQAUFwBSBOopyZFAbkCICEiSwAQDXIkBJFJZgAJ7A3gjLAHuJQQCTQoKgMjsHJAMjMgKAID1NE15gYKDUE6cgeb+xmJnB6NBGAPGqnDZ+S69aqWss1pYTP2TpmTi9X6bd1Vy34X0uXJvx2JuOn0df+AoPuq2Pm0Np2NLRRU8pZPpeSbqvzXtLTXXTQqaW13KTrdFt1UaCnuUNn2V2qLnzUpm1FNKSUF3y9RC8I5XVupUaOw23+p7I6F6t00N+SPyV/S6rqnUJrpatUvBfHP6PksaK71S7Xfuy6Vk8ei6b/wA1qSpwrkL8n7D3enSaCqmlRCOL0K1S+oOuI/U2dOvSP1iUIw5PRtJHP1mvt6ehucrg4tPLquvo0Wmqqb/VGF6nB6Voauoat6m7LUzLPoq0lfWL6uV1f7afyn6DS6WnT2lbopSS8jdmI/Kdf6a9Jdp1VjCn9SR+h6NrVqtFSm/1UrJ9ms01GosuipSmjk9K0VzQ6quj+29mTduDuIoIDmqgpUE16mWsAUszUamDDfqA7g9gTgm5AgHEGdwFoe0lkpwUSSRMm9igCgt2MSEbgSXIlShfoBnkURcgJRkk1BIBYIm8QQA2DyTGfQC7cBEDIN8AHBQQgIYBuQkgSbApQFJFgJASKS4ACmCHCApJEyQDIoCbwQUkSeAkB5EzJSAyUoEADIwRAKRpODOYCQNJlU5MzgnuAByaRh74Ad2XdCBEwLuzgZYJZHYoW4IyKRBMpKBhcgBqS4D7FEIoAEkpJRyMoBxBNyZbyMgUZHkzMsYyKN7lugZPCFE0mmmfz72h0nufU3XSkqa8o/fqYPzftXZVWmpra2e51+Pfaa6nQdS9T023U3LSg6yR+W9kr3daqt/tZ+qjJnzyauAIZqCZzHnEMMvJtomBmDNVMrY08ikWjgdY6Ba1ydapVN3ho/H3LWp6Vq1M0V0vDP6bUjndS6da11lqun9UYaO3h8n+akfL0XrtOuopt3Ypu/8AZ3N0fznVaTU9Ju7PsnFSOz0f2mdxqxqsPZV//tL5/H/viP1dO5qTFuumuhOlyn5GzhuKyWzNRkGQDRcCEAHITDGAqQUTgzMiQClguCEIAGCgAZQRACpyejpVKyFCUSZrqlgZkCICbclknuUlGatzldYcaOv7HUqeDidera0dWeDfh+o4vs4nV1BYP6HTSoX2PwXstnWH9ASwjfy/pjMDGDRHFWDLNVIy1DAw52BuHBpqeTEOQMuSg00CAOSbJluBhstxdIoDMDAluAAagIKCAaGCbwQZSJjgH5gAbET3AJIoEoIMtG9zLQGWG5pgBkmJASQPAvYzuBRJkeA4AP5DkS3AikuA+wGW84IeSAzGSNcAASEzwMA8FR+iIskskVI1wCH7kA/IuRCQItxACIkXAGWEM0IGIyaSFCAAb4M4AEOxAwEHkh4AOA4EGgDJNZGUQAwSEtgBgMotwJAJADmSTgoIDXARgpKSBwZbyDJICA0DAkUZkhRQoZDYgGS3MigCpdyaZ4WtP2VupbeR9LRJFzR82rpdWnrS8jh9Ea95qUw02fpKlKh7M5T6Mlq/Gt1unzSNZvpHWqp7l/B8Fzpdq5W6qm87n30UxSk3IuCVXz6fSWtNTFCg+hFwBKJ5M9qT9RbAgTDZoywLk1PLMlVhAc7qfV9P02lO9U13OFB8663pHQq3chPzPXqXSbHUqFTepmHK9GfFX7P0V2FapxGzN5mD1q9oNBTjxlIL2g0O/jL+Ecm57JXHXNN1fgafZS8k/wDfX4N8+P8AUdm31zRXKoV5H1W9Zp7mabtL/k/NVeyt6jNN1M+S/wBC19qr/boqa/8Aaxx4/wCaP29u9bqTaqX5F3aEp70fhVoOqWbcpXonhj7v1SpQ1dH1/wD1a/avU2l9dP5B6ywseJT+T8HV03qTqxTcf8jT0bqNTX+3cz6l+vP6lfuH1LS0T3X6F92eVXWtFTKeoo/J+Sp9m9fXvba+7Pe37Kauqn9Xb+Rx4/0fpl1rQx/6iifuNvrGiuv9F+n7Sfnf9KalLFVIP2Y1dun9Lp/gc+P9H6layw9r1H5Fayx/y0/k/IPoXUKNpj7nlV0PqDz215/9w4z+j9o9bp+LtP5Ne+6eP6tH5PxS6D1F47a//wAjS6Brqfoc+rHGf0fsvfLG/i0/k8a+r6OjDvUn5inoXUP2v8h/prW1Oau1fdjjx/o/RVde6enHvFKJdd6e8+8Un57/AEtqW5mkq/ZbVpyqqX9mOPD+j9BV17QJNq+mvQ+ar2o0KqaTb9YOXT7KaireulLlI9KfZFz+q9/gc+H9H3v2m0Sy6n+Bo9qOn1OPEj7nPq9k6m8XVH2PG57IXVS+y+v5Q58P6O/b65oLixqKJ+59FOtsVJOm7S/5Pxd32X11tylTW/Rnz1dM6hbqh2riX/tH1+P+aV/QKb1FS/S0z0VUo/njev0ahVXafye1n2h19l/qr70vNE+r+FfvpRmT8dT7VahfNaTPSj2tr7oq0+PNMn16V+vTRNn5ej2rtvLs1Hqva3TJS7dZn6/Ifo0wbln5+n2r0dfFS+6PSn2m0T+p/gcaO6SOL/qXQr6/8HvZ63orzhXqU/J4Jzo6fcEts8aNTZufLcpc+p7dy80SKZZN5B1YBOWSDTJuETagGxAyTYKpJGK7lKU9yEHpIpny1ayzbX6rlK/k8Kur6Ohw79E/cvOjot43KTk1de0KcO/Si/1BoI/rIvOldYuDjv2i0DeLyFe0GheFepHGjr8GXsfFa6to7mFqLf8ALPd6my1i7S/syTR7BOTxeotL61+Tzev01M916hfyIPrW5YOXe6/oLW95fwfLV7U6KHDqf/1LxpXekk8n5O97XqlxTYbXnJ81XtdqKvkspLzk19fkV+1bwB+HXtZrqXDooZ9Fr2wvT/uaZP1TH1+RX7NEnk/NWva7TV4uW66H5xJ99r2g0FxJeMl9zPGjqt5HuwfD8V0UT7xR+RfU9H2z7xR+Sc6PtmSk576zoKXD1Nv8njX7Q9Pt731/A50dacmseZwV7UdNdX9Vx5wfTb67064v06mn+S86OpJpPBzviuiSl6i2v5NfF9FTS37xbf8A9ic6OhOCWUch9e0Hd2vUUJ/c+q11DT3F+i9Q/wCRzo+yDj+0Vp3OnV4mDp+Nba+en8nx9Qvae7pq7dV6hSuWb8M9o/P+y9xWtb2THcj9ysn8t0XUaen9RmrPbVuvI/pHT9dY12npu2a1Umb+Xx90x9TQG2YeTzqyJRBAD3Mm9uDLAHsYh5NcE0UfLqdHb1Vmqi7Smn5n4vq/RLmgm5ZU22+OD981g8rtii/Q6K0mnhpnTw+TfFI/GdF67c0dymzffdb2lvY/bWr1F6hV0OaWfh+vdGq0Nfj2VNvleR6dB657vUrF6r/bezfB08/DPLOvEftwaM2q6blCqpaaexs8+4oIuC3wQAMd2QGIIQgBLgUsBwFW4CMAZKBcLkw35BC3Cgw3LDd7iBIiICCJQlkDLUqD8/7SW2tKz9DBxvaRL4e5wzp4fprleytVK1Ox++paaR/Juk66vS6tVJvtnJ/TOnXXqNPTczlcnT5MZx9zUAPBlnBoMxVsaYPYDCTMvJoOQMtPgGoPSMGHvkAJ4Ccg88gW4NkUZAuRZQQARMuQIGhBlADQk5Ay1IDHqSUEDwZ/k0zzA0GAIoGDFsPsBnkdi2B7ADYbZGAYBuy3AgIHuSyyAg2KCAnkJEkgLIpDASvIDNSMwb3JlR3yQpYGMkUEIkAAkARgQgUApA0RAWyCSYAOwmTUgWQJssgXAMWUABZHkAIGyKMgBEyYBIwRAHqEi1gHwBJkUSIEi2JbA9yKuR4CBYQFJJkwKSLgAIkKxuT9AEoAZABWxbkApikZHcB5JBJSUTZIpDcBDdkUgTwGxbBJBchANlsAxyGGwbnkUpAo2LaTfAYKMpTwXaJPYUCjyKpLCgoNJItAqF2x2oFaonKRvEAxRim1T3PCN9lM4SFExRNLyFJIC2FEXBAxQQs4QQpNFAoIXkEKdi2EUSa8gaTJssighbQAsPUUUw2DHdhCgUCwD2F4EUYgO1TlG2gFHnXYtVqKqE/uj5rnStHdparsUP8Ag+3BMueWo49z2a0FWfDj7M8V7LaNYXcv5O8xgvej89V7KaalzRVUl6nlX7J2KnNNytJcH6Z+RF+zyI/KVeyMuaL7X3QP2Rcyr8x/7T9YXax9vkR+U/0m1Q4vfqfmj4dR7M6q0pttV+i3P3MQHbLloufLpH81udN6jZ/UrN7HNOT1ov8AVrKSVy8l6pn9D7V5C7VDXyL8Gvt/uEfz6rqfUrf6neuIf9Q9SoSi9/g/fPS2alm3T+Dwr6Vo7nzae2//AKofZ4/wfi/9SdSiO5feDS9oOqPOPwfrH0bQ1PNih/welPStFQl22KPwTvw/g/G19c6ndUJtJrhHz+N1S+8O5V9kfvlodNT8tqlfwelNm1Qv00JfwPsz/MI/BrpXUr1K7qa8+bPSj2Z11fzJU/dn7tU0zsaSRPt0j8R/pDVuP9ylPkf9KapJqaJ4Z+2mWDH26R+KXslq4f66J9R/0nqFS/10J+h+0SNJZH2+Sx+Br9mOoW1hUv8A+LPmr6V1K04ptXP4Z/R4M9i3hF+3f9I/nb6X1KI7L0/fA0dB6lW1Nlw+XUf0LtXkhSUbD7SPw9Hstqq2m+2lc8n1UeyV1Vp1X6e3y7T9bwTRn7dI/O0eyem+uuqo9qfZXQUx+h1fds7qGYJ9mkcOr2W6dVvZX5Zi57J6F0RR30P0q/8A2nfbyW6HekfkLnsdUqpt6ifRo+O/7L66ie3sq/wfu4ZOkufLpH87q9nupLHgT/8AY830DqScPT1R6VI/o7pgUlGxr7dSP5yvZ3qFePdql92j6LHsvr5l26Y9Wfv1jgSfbpH4Sv2U1fcqkrf2lnzXfZ3W0Vf0G6fOmpH9DhNmu1eSH26R/Na+hax1JUWLjnzNWuha3u7a9Pcn1P6T20vhFCnZF+0fzt+zWv38Bx6NHyV9L19htO1eUeSP6jiNi7aXvSh9pH8qVOrpmnxLtL8nJqzodbqX2pXK2/OT+ovTWq97dP4PTwrdNOKKV/BrPlz+EfyC/obum1PbeodNXKZ/SfZPp9FrRK5S4VSmJPzftZT2a+lun1P1Ps1dnpVv7Gvk8r4mOvcUOEecSablyG55dVmAHAMgowZaNByBmDTyRAAT5GmY2KPHU2aL9p0V0ppn4jrPRHoa3esp+F/0fvajxu2ab1LorSae6Z08PPlH4zovtBd0ldNm+3VaePsftbN6i9Qq7dSaa3PyHVvZt2anf0qxu6Tx6V1u5oLit3JduYdPkdPLxzy9+I/dSCW5jT6i1qbNNy1VKZ6s4bisAxe4MyBIeC8wA0y7VBPZGXXiApqaWQdUnnOSkBe5BMkEDKBgmsASRQWwgAlBQBlnD9pqK30yt0ptneg+bX26bmjuUVKU0dPD1qa/n3QNItT1CimtYmWf1TT2abVpU0qEj+d9G7bHWO1YXcf0eiqbaZ0+XUw1YMmm8GDg0GD8hZlgYQtSy5KQIw0bjBnzAwBpgAQBuMGWBNlwRAZLkm4MyAkZliiib9CdRPYy8pAQoETwiBqh8mVEmW2FPqBoCBlAyQMm9gJ4MyL9QYF9iQbc5IBjIMmywAbA2JYe4AU5FwZcATidhTx6mTUAQCw+4FI7oo8ghoD9CBbjCSABmAGSB5JhsIARAwEWZX3JsAbBsmACpYgICSM7moAuQIQKMA8iZAUvUpMkAgTABApkgIoEgBLBQJlvyCmcB/IQRAthuQ05yERLcmS2Aty+wNkmAlzklncQAmXJAQwRAUCjIoCJkTeQIkLMygIHhgDYGmzD3FBGZAkTHgqnAGOTaYJG4gAJFIoCexAi9ChZncYgJyArYlkeA4A3wZKcEAoJkJFYAYBuCbMgMlMhMkBMpwTDcCFOQe5ICbiSXylUE4AikgAt2OEgmEZkBdUrIIJFfYCFIJFPcCgUZbGSAYyG4vcBRchkuQFsswArAF2wtwJvJkDchIFyBpYW2Q4JsJKEJKZAgVuXDAUA00jUDZNyBcCtwRJ5ASYSXIARSQFGSZSAEUEaX3AoLYXsYmQNpwUmSA1gkEiBJizJpMBXkakwQGiCSA0bR5o0UbmCbcGedydWC4Px3tcl4tqqYZ1fZSt1aCJwtjj+19dLuWaeZOt7JL/y/HmdvL/wj9G8AxYHDVZYM00SRBmAjJp5KIQBBEDAHING1kAMNNtGlSkUciBiq2qk1g/Lde6DM6nTpKpZaXJ+qdUHlW+5NNTJ08PPfHUfiuh9Xr0N3wrr/wBtvK8j9rRqaLtCrttNM/G9c6NXbrr1FhY3aMdD6x7tWrF6e1uM8HXz8c8s6wft+5tGZwYouKtJ05T8jRw3Fa2BvJZYQQabbgy+R4MsgANRgIwUAlBCCFGW8mltMiAZHlc1Nq0prrpp+7Pg1PXtFYTXipvyRrPHdK6iZTk/KXPaz9T8Gy36s+O57Ua2ralI3nxalfuMnlqVOmqXMH4Kv2h6k3KvR6Qff0zqvUNTfVNdTqpe6NfXue0r4bLdjrTTX1n9L0r7tPQ/Q/nWttO31ZNprJ+96Zd8TR0fYfJ+GPsaMNOTbZh7nBpmHO4NN8iwWwBEFECDAHJl7mnhQY5AmgfkTYAQAWAGCbwGAbAAdOcCTT8wBbERRBQMyabyEgC3J5wQZQA8SCF5QQiBfoDImUG5n1EmAPIRwbgywCIYci+A5AgEgCSIsEAW4vYGAbC3gmU4KDknx5EHLgDRFHmUcyB30EDuSCKCYgyKhkCAuA3LcgHgCEABoWEgBckQCMmRgBGAICBkwYEX8huUQAg1giggiYmXuAkUlOCg/wCiLgAKPUntBC4IMjJLcJzAFLkZZIm/IAnIgiASbjkCiQEk+AwnAgKJ4JA8gO6LkowIGWx/7BwtynIE3gJImBTgOSZASRcQRcgT2BTJMqcvACsmhfoDAnAE8IJkBkHhit2BRPJLgnBAIItxQDwYbZpsEgBSbBEBPLBil6GXmcASyydWdhphIHlgDc7DwMLyKQAHI8k8gEYImzPduANywbCcmaq4f/6galtFJnvUJTkO5zsWDU5GTMh3QyQeiFMyqk9slOQFkTZCCEy8MnV6iDbCQTTW5SvMQahwTFPzDYQDYLYnuHckhBpCzxeot0710r+Tyr6hpaG+6/Qv5LB9YbHwvq2jnGooj7l8V0b2v0/kc6Ptkj4H1XSKX41P5PG57Q6ChteMpLzo6nJqmD87d9qdJQ/0t1fweX+rtNmKKmXjSv1D2Mpn5Sv2wpfyWH+Tx/1XqH8tpL7l+vSv2RTB+Iq9qtZn9FKPC57Ta+JTSf2L9WlfvpS3Mu5T5o/nVzr3U72PFqp+x89fUdf3Q9Tcb8pL9OpX9M8SlPLSLxaHtUj+Y+86+tx4t6fuz0p1eut1Zu3V+R9P/wBK/piaalMzVUkpk/n9HWNdRhXqn6Mzc6x1Cra7UifTpX9A8Wmd0aVyl7VL8n84q1euuJf71x/Zlb1GrtRV7xWpe1TL9P8A9K/pLqT5R5u9QsdyR+Ft9Q6h/wD9DdPofPf1WrufVc/iRnxFf0D3i0v7lP5Nq9be1dP5P5v2ay5T+mi/U/RM8375ZeXeoc8pov1f/Sv6emmtzTqWyZ/M6Oq9RoXbTqK8ep9Nvr/VFvdn7on06V/Q6Y5Nd1KPwlHtPrkv1U0P/sf9VauqYoRn6tK/cupTgO9H4Wr2g6hcomVT/B8z6x1Nv9N5wX6tK/oNVylLc8LmvsWknVdpX8n463qtdqUlcuVNcwj1q6RqtS06Kbj9R9ef6V+iq9oNDTVCvUz6B/qDRzDupfwcC37Ka3ulqn8npX7La9ZpVFS+5rjw/pX6Bdb0UT46NPrOj7W/Hpf8n5n/AE31Cin5KX6Jnnc9nNfWm/B7YWclzw8f6V8XtF1CjV65VW6u6mk/aeylr/yu3WvqyfgFoarOupou2+5tw6ZP6v0PR0aXplulKFG3kPlmeMMezpCMnrWkmzye55lEGWjTDgDMQDEkpYGRhm+yGZlBVEFAeIjzruN7Abbg83U0Hdjcw3kInkKpjcdgZcHlctK7Q6asyfh+u9Kr0V/xbSbttz9j93U4TZ+c6t1aw29LXT3qrDjg7fHu5qax7OdWdap096r9S+WeT9T3Jo/nd3SX9PX4llNLelwfoun63XajS/rS7oiUjXn4f7hj9A7iSM+Ip+Zfk/G6+51BXWvErj0Oc3r38ty9+WTPiK/oniUJfMvyHvFmM1r8n84Vevlruu+u5qq3rrin/e/yPq/+lf0G5q7FCbd2lR6nxXOuaK04qv0/wfjKND1C7hK5Uj6LXs5rbrTqttT5sv1+Ofulfpn7SaBP+pj0R8132o0ylW1VUc+j2U1TeaqUvI+2z7Ire5dleSQ58MT2+K77VXW34VEfc+G717qF+qKW6f8A4n62z7MaK2k3bVT9T7bXR9FbcqzR+CdeGfmL7fzyunX6qG3dqb4PfT+zuv1MOq26V51M/o9Ols21FFulfweipS2UD7f4R+Q0fsekk71yr1g6dHsvoaM9nd92d0jG/J5aRyV7O6CI8CmGfVpOk6XSteDaVMH2rJonekcbqnQ6Nbepu019la8lufdoNK9JZVtuY5PpqKcZJvlu5AvYzwTZmYMqW4CYRPcGBSE5LAIBqzBl5FtGGwLb7A9iewADAWE+RRFBEQUEw5BlCmZbKYCdgJlwVTyQGYyVWGMFUpyBmAEJIGAYoKtgAGQv1KIyIAZfkD3NBGZAd0ZGSAzmCJv0JAUlP2JhPoBrncGWwSApxwUxwSyFQA2abBIGwj9ChMLKGUmAjJmRIqApACmCkGQGpmCRmSAXBYMjIEISUgJclMBIGgkJKQFvBktxAuSgtiYFyKAphEE8cGWLYbATItwKJiZwU5AQeSbDIDsDfkBNgEs3sjCeTXcBbMu5QEzwAG5BgMgSeSCYIDSfAyZKQNSUyjKY8ECBSSAQJOSkCGAnJSBQTCSRRRJrCQNxsTeAKcopyHJAVTyVOwrzFZWEAEO2AlfyAMiKdwKS4wAt+oBBrMGeRkCTliEkgKcATYdzAhBPIyBTgmDkpAtyfqZW4gDBMQjIHndcUtn4vq/WtTb19Vm1XFNJ+zvUzQ0j8H1PTR1mvv2qhnb48z/U19Vjq+tooprb76fVH2V+0ztKh1WqnO6k6fTtBpruitxTMI9rvQNLfiaUo8i7yjiV+09f0WX6ZOde671C9dihOj7H6pezeljMn12OjaSysWqX6tC+OD8fa65rrVS7qu7zTPtr9p7tpqbKePM/QXOiaO5cl2qf4Pku+zuluV5lfYXw1XJXtVXW/wD07X8mavafUy4s0peZ2rfs3pKMtNnvT0PQqmPCTQvgPyd72i6hVPY0l9j5fi/U7i/rtfZH7i10PQ2qpVpP7n0U9O0a2sUJ/Yd+Of4P54tf1Oc36/4Pot9a6nS1Sryx5o/f+56b/ipf8Hy3ul6Ot5sUP1gd+P8AB+R/1L1GhZVLfmX+qNf+2lz6H6Z+z+guYdv8MF7NaCh/08fdjrw/g/J3/aLqVzCdNK9D5atb1S9jxbjb8j91T0Hp9ERYpn1R9lvRaeiFTapUeg78c/MR/O3pOpXUpqvVN/c9qOi6+vLtVterP6ErdtfQsG8JYSQ+3/4r+eroGveVZf8ALKroPUUoVj8VH9AlRAQifbpH87fQuov+w15/qPa37La2truVKn1P3qpU7I2o9B9ukfiqfY29Vmq9TSvKJPpt+xVEzXff8I/Wt4KTP2eRH5yn2O0lOXcrcep9NHsxoacunu+7O5ONwlInfkOR/pnp/Nqf5Nf6d6clHg0nVmQkdaOdT0TQUP8ATZpx6HvTotLRTCs0fg+h74CSdaryp0tlPFFK/g37nZjNun8G00jfcS6Plq6bpKt7FDf/AMTK6To93Zo/B9khMjrUeNGh01uqVZoX8DXpdPWv1WaGvVHqmE5F1Xgun6NZWntz/wDFG1pbCeLdP4PRMu5C6DwbaXyIzXp7NaSqt0/g9JRKGLqPir6Tobvzae39+1HzV+zvT6seBSdZckonJetHDfstoKtqak/SplT7K6Khyu78nelSPJe/Icuz0LRW8K0n9z2XRNA8vT0T/wDE+5I0idaPKz07S2F+i1Sv4PrppoppxSkecm08Gd3QsyybIKYUHhrK/C0t2rntcHufB1WuNFdf/tZvx/Ufh+n1vVdZTqz+s/plh9lhJeR/NfZ+lvrCcSpZ/SO79CS8jp8v6YW1kwTJwkcFFRgaqjKyQaSFRSpZme1ZPN1Opy3/AAA13J2PPubZpwZChikgZICqgzsLXLMvcIGD2NHN6j1K1pLbmpd3CN5lGeqdQt6TTVTV+rg/M9N0dfUdb4taw3J5U06nrGrTqVTobwj9r0zptGjs0yv1Hb/xjP6+mnRWvCpoqoTSXkas6G1aT7KUsn1NKAlJHLfLVeT01puXSp+wVaa096KfwekyzUEuj5/dbS+lfgVprS+lL+D2wYbJdGFYt0uUkPhreINg5FVI0ZnYcgPBIoHyIJ5JAyU+ZRqCgkyIFYJsy2Cy4A1wZZNwjHIGpMsJCYA2zLBtgnuAt8MzMIJkmBEBSULaAN2UgD3IJKZbAYIuDMgIMpHgDLRJA2SYDUEck2SYFI7oOSbgDNUGOTTMx5AMoy/IHglkBlkUQEhC3gyUhuIKSYMpyBpB/wBAmT2AGSZbEBPIpRuZ32FqEAVPIJ5JsPsUanGAbCYJv1ED3YMttgU5gD9AsMW0lJ8nvlp/WheusxCqRYj6pFnwvXWv3D7/AGl9S/JItfcZ7lJ8fvtpr50Zestv6hCvsdWSk+OnV2/3I175aj5kIPrTQyj4vfbX7kXvlr9yEH2SilHxe+W/3L8j73be1SEH2SDfB83vduPmRn3yj9yEH1N5NJo+Raq2960a95tfuQg+mSk+f3q0l86kve7S+pSIPoJHzrVW8vuX5L3m2/qRIr6ZgJPl94pn5kXvNqnDrU/csH0yXJ8/vdr9yJau1+9CI+gJk+arV0/uRlamj9yEH1ykjLqR871NuPmU/c81qrf7kIPrlclOT5febf7kPvVtfUhFfUB83vVtr50D1dtfWvyIPpnYm5PlestJ/Ogestb9wg+rYe7B8b1tEZqX5Ba23Oa0IV9vdG496Pj98t1fWvyHvtlfWhEr7ZUFKaPi9/sx86Fa6y1HchyV9Xci7vI+R6uyn86glrbCfzoQfbPJmT5XrbL+tF75ZjFaJB9iaFwfD79aT+dD7/Z/ehCvslYGcHPeutt/OoNrXWo+dCFfZKB1HyPWWV9a/JLW2Z+dCLX192R7lJ8b1tn96KnW2Wm+5QWFfZ3IO6D4/frKz3onr7HFaEH2/wAitjn/ABGx+5F8RtPatQIV0Hl42KYR8VOusx86J6+zGa0SD7W5QpwfA+oWFjvQ/ELP70WI+zuyHcpPhfUrCfzpmX1CzE9whXQ8RF3UtQcx9SsNYryHxOyvqHJXTdUF3HLfVrC2ZfFrLnI50rqdwOrJzPi1hcmX1a1O7/BedK6/eDqzg5K6tajkvjFn1JzpXVVRTucldZtrelk+tW/Jl50rrJ53NtrY4q6zb4oYvrFL+moc6V1+5FOJOP8AGKEvkqkn1in9lX4HOjrrzGqqEch9Xpwu2pfwYq6uphU1N/Yc6rrzJd2TkLqv/sq/Birq8PFuv8DnUrrV1Rg/Ke01HZXau0reVPkdF9VrmfCqOP1zXVXtPSqrbpzydPDJqa7/ALO1urp1Kb2R2aau0/JdH6hXb03bbtN8HSXUr3zeDU4Hlnsdt3Mirko4nxS4234NXoS6jqGsWWYg7fiIy6lMnFfUNVGLLM/EdVmbDn0EHdd1RuZV1PY4T1urqeLDRU6vWJ5sv+BCu+q02Pcj8+9brt6bTRLX6xT3WhB+hVcIy6k0cB9Q1sYtbjTrNZEVWnIg7qrVJO7wcR6jqFWVaUHn7x1Cqpzb2EHf73AeJD3OE7/UXTigKbvUH9GSQd/vHuk4PjdRT+UvH6l+wcjuOpLkO9NnE8XXxLX+BV7X/tX4HKu335LvSOI7nUas00QSfUYTY5Hb71MiqkziOrX+Rd2veNhyV26ri8zPiebOM6eoNbmOzqPmhyV3e/1B1rzOJ2dS/cZdHUeGOR3fE9Q8ReZxHa6isdwKz1JSu8vJXe702XevM4HhdQ/exVrqL+pjkrvd6S3QK4vM4XunUGpdzP3FafqM4q/knKV3fESUtg7i80cKvTdQeO9mfd9evrZeSu8ri8yd2lM4Ss9RdLXcC0/UF9bHBXe8ReZeIvM4Xg9RiO8yrHUF9efuXgr9Arq8xVxeZwqLOv8AquF7rrd/GJwV31cRrxKXyjge7a+JV48qrOuWar6S9WXgr9H4qnDNU1qMs/K1X71tfr1VP5Pmq6q1VHvax6j6tK/au4lyaV3G5+MtdSuXqlTTqqW/Jn302+oNTTWmvRjfjhX6R3E+R7/U/O02epzir/JrweqLlk4Wv0HiKNzjdf1dNvp9zMNrB5eH1Ptcs/Odeua11U2rm28GvDw9pX0eytvxNX4jzHJ+9dSSPw/QdNq7NnvtJpM7NdfUkpUP0L55dHe708BXXCPz/vXUKJmiWefvPU696Tnytd7xe6uBdzt+5+fd7qVOew143UXnw2xyV2qrrYKo4njdRW9sHrNev7Q5K7vdknUlscD33Xf8JPXa+f6I5K7vdJScL3zWt5tf4B67WL+0OCu73S9zLrVOW4RwLvUtXapdVVELzONq/aHU6ibNqmHzUaz491K7nVuu02E7dh91fmcXS6LU9Tv+Jc7mn5nnpenaiuLlduqqcy1ufoNLfvae2qVp4+yOszxz0jq9O6da0dtJUqeWdF1JHAfUNY/lsmX1LWJ5ss5bm6r9B3SZbOCuoazi0yfU9UsO0/wZ5V3VVk33Yk/PLqeqeFZf4H4nq1T+qy/4Q5K7zqRh1eRw11XUv+w/wHxLVc2avwOdK/QSZdUM4XxTUraw3/APqeqq/sscld3vScmnWcD4lqX/AGKvwa+KailZsscld1VwLrWDg/Fb/wDwVD8S1LX9Fjkru9/oXckcNdT1H/EzNXVNS3i0xyV3u9eYeItjhLqGqe9llV1PUU48F/gcld3unkpg/PfFb/8AxMV1a+97bf8AA50rvOvzDvOH8VvbeFUZfVNQtrLY5K7jqDvwcFdT1bf9Fo1T1HVPe0/wOUrudwycP4lqY/pMl1LU7uzUOVrtykjLqk4lXU9TSv6L+4LqOoa/pMcpXdTQNp7HBfUNTxbbJdQ1P/G1/BeSu6qkDqOI+oalL9Ntmff9Y3/S/wADkrtz5F3pODhvXatrFtpgtfq6XLtscld7uwZVWTie/aurFNti9Zq4xQOVrt1VQZVfqcP3vVt5pD3zVw/9tscpXcdaBVnEWp1dT/ps142uiOyCQdl1yHeo3OL366PlB3NbOKS8juq4oywdylLDOE7uteEgd7WrekcrXbVa+4O4cXxNb5MJ1rfI5R2O/MsyrtM4ZyaqNa5lv7BTZ1nAg7PiJ4lSTrS5RxvA1j3q/IvTav8Ac2IOv4tMbkr1MRJxnpNZv3sVpdVv35EHWqu0+Z5q9RPzHNek1Lf9RoPcdQ5fexB1Ffp5aB6qifmRy/cb3Nb/ACXw64/rqEwdT3ij9yMvV2+Gc/4bc7f6jH4W2vnqkTB93vVCa/Ugest/uR8NPS2n89TNfC3xU2PQ+l620vqRmrqFv9yPFdMXb+puSXTKJ2HoenxK0nuFXUrT2YPplqNsjR0y3EJfkej28n1KhYcx6GfilEypPo+G2qX8qJaC0nilF9Ht2/hdK2bJdMp82zocyaRmkcurplE8mfhif2OtHmMQTpY5K6VTzJPpdM8/k6xRkdaRx30ulctfYl0qmrlv7s67hIP+x1pHJXSqVtUZ+Fqfmk6zzgVSuUXojkLpVL+pya+FxjuZ1VSk8IGsjojlvpjj5mPwpR8zOllmqUydEcv4TSsyzNXTX+6o67RQuR0Rxl0qp8s38La3b/J1sFuy9aRyV0x+bB9Mq/ezsA4J0Ryl0tv66vyPwtLds6iWRY6WOV8LXm4+55vpUrFbOuwgdakcldMjepsn0xNfMzrQkA6I466Xy2xfSlw2dd7BmB0RyPhefmZPpf8A7mjrmXTyOiOV8McZqf5D4VT+5nVgu0dEc1dJtxmpg+l0vapo6rpwZHQ5XwulvLb/AJNLpVtHSYSKRy6+l0t4bPk19ixodPVduNpUo7zPzPtSnc6fXS2b8NuprmabqlnU3HTTS44O9pdHTqae5Sj8j0a06rySW25/RtDp1TYo7ViDp5+kx8i6NREtv8mX0emd2diIZNYOO+WtRyH0i3G7n7h8Ip9TqNE2+CdEcv4Rb5bBdHtp7s6nIukdaRyX0uiOTVPSqHw0josaW1gXSPg+FW1u3+Q+F25PvdT3ZKtRLeC3R8Pwu3zJPplt4zB9viUt4qR6UQ+RdHPXSrfMg+j2uJydVIqidaOSujWl5l8Kt7QdRSUPkdaOXV0i1C3KnpNtcNnUiBXqOtI5vwq3MtC+l2mvlydIphYHWrHL+E2d2gfTLK+mTptNow9x1qRz/htpv5EL6Zan5UfeiSnI60j4fhdjmlMfhmnS+RH3R5BDkdaR8Xw2xv2I0un2adqEfYk9xS2HWrHwvp1qW+xfgn02z+xfg+97GWydaPkp0FmIdCFaCysKhfg+tbk9xdI+VaCynPYvwXuNmcW1+D6kicCkfOtFajFC/BlaO0voX4PqBijxeks/sRn3S1PyKT6AFHh7na/ajD0VqZ7V+D6TL2LUeT01tKO1H5j2mpobs2UsuqT9W9sn43rcXetUUz8qSj+Tp8f6mu/0PS029FTKTbOm7VM/KjOgt9mktf8AxR9DTbMeW+1jy8G3zSvwKt0JYpR6RgyZoFbpantRVW7fFKNE4bwKsefZT+1CrVMbGi4FRjw6FsgdFLxCNfc5nWuorp2kdyV3cFz2Oh4VHkjXbSvpR+c6X7T2L9PbqLtNNU7yfbe9odBaU+Mn9jXOjq48kLpW8H5uv2u0yT7LdTZ81ftjV9OncepeNH66mlRlInTSowj8lR7ZNuKtM/4Z9K9r9PVTm3Wn9hx5D9Hgu1N7H5ur2qsuXTQ36Hjc9rGk1bs7cscaP1Xh0rdIlTTOyPxVftVq6/loS9Tyq691KvCcfwXjUfuau1eSKaEstH8+ev6pcr/qXP4QrU9VczVex/7Xkv16P6B+l8olTT6H89fUupUVQ7lxP1RujrfUFjxX+B9ej+gJGopP58/aDqFL/qv8Gl7SdTW9Sc+g+vR++in0J74Pwr9pde1uk0Y/1Pr6c9y/A+vR+9aJJH4Ne1HUHu6fwbXtNro2X4H16P3MKSbppXB+Eq9odfWopq/CMPqPUrya77jf2H16P3dV23SpdVK/k8a+o6W0pqvU/k/DK11PUJ/1ql/JqjovUL0f7dST/cxxn+6P1d32g0FDf+6nHkfJd9qNHSm6aamzlW/ZPWVqaq6aT79N7IUumbt1t+gnjn+j56/a55Vuz+T47vtNrKvkVKP0Vv2R0NOak6n6s+u37PdPsUpU2aX91I68MI/D19c6lXVi86Z8jK6n1K448at/ZH9Co6Tore1ij/8AE9V0/SJz4FH3gv2eP8I/nD1vUrdSfiXfu5g9fjHUUod/P2P6M9Lp2odqmPsYfTNG8+70T/8AEfb4/wAI/nb6n1KpR41f8Iz/AOZaimFVdrb8kz+lU6WxSoVqlfwelNm3TtQvwT7c/hH84s9B6lfpzbqTf7mfQvZDqD3dv7Sz+hU004hI32ryQ+7Tl/LdX0LXaGr/AHLDdP7qMorHUdbpklbv1JbQ3J/UqrVNymKkmj4r/Ren3XNzTW6n60ov3Zv6R+Gte0PUu9W/EpmcM/bdH1N7VaNVaild63a5MLoPTKKu5aS3K9D7aKKLNCot0qlLyMeXl47+LHrX2U0NuNj+f9a1dN/qfbRlzCg/X9U1Hg6G7VOe0/FdHtPWdV76s5k14esqP2XSdPVb0tKr8j7nSvJGqKFRQkvIUpOW6rz8NN7IXbpXCNpZFpGarz8OlrKRdlMbG+AYo83RT5IHapa2PQsFo8nbpXBl00/tTPR7mKlAGHbp8keN1W7dDqqaUcsNVrbOltOu5UlB+S6j1a91CvwrCfY3wdPHx3Ub611H3mr3bTueG0dDoPQaVTTdu0z90a6F0DtavX1L4k/V00U0UpUpJGvLznrEjC09FNKXasF4NC+lHpIcnGq8/Co/agdm3+1HoDFWPNWqP2oPd6OUj0WCFIx4NC+lC7VuI7UbDAow7Vv9qM+DQ9kj1JoUeXu9tT+lB4FG6SPZpszDFI8/Cp8kXhUc0r7npDglsKPLwaP2I14VEfKj0jBCjydmh8IvAt/tR6wEQxR5+FR5A7FDeUpPQHSKPL3a2/pQe725+VHsheRSPL3e3Hyr8GXYo4pUHuHaKjwenoX0oVap/aj0ZCjDt0bdqM+DROaUerMyKPN2bb3pUF4NtbUpG2ijAo8arNE/KhVqiMqTcEWjLt29u1B4NC2pR6QAo83aof0oPBtvelHo9ygUefhURilIPConZHoMCjydih/SpJWaEvlRtsUpFHn2UrhA6KfI9GjLJRjw6Y2DtSeyPT+TLSYox2U+SJ00/tRuPUC0Y7afJD2rftNExRl0prKMwp2NSD3FGIQGhgUZUAkagHglGcS3BYEBRNS9iaxgYyTYoygayagABI1uSJoAe2DK8jXBnktDkSexbIUZq+xlGmDQH6BKTUE05DbkgXgGyYEU5IljJAEFIsAMmkXBSkBMIHcu0CSFFEFMAQcEIGYGIHggCDNWxozUAUs1Mme1lsBoGCyTAoIuDMgb3MNQyy2UMCLfAuEDcQBQKRlPBpEBVhHmelX+DzaKAGIeoGXMM/Je1N9u3TZTy3k/VXrnZRJ+C6tfq1fU+xOUnCO3xZ7Z8nt021VY0qriJZ+66Td79GuYPz1zTUWekUYzudboFxOw03EG/P3iY7PaZaNOpeYVQzz6286kZjJpmanBAbSZdTfJVTufD1DXUaLTu5W/svMuZR9qWQuPtTa3RzuldUWupqcKVsdLt7tyyI/O6jX6u5eqs0p0epzNQ+qUOFcrqXofs3Ztty6UFdNtU/KsG88sH4bxep6dOu4qlSlMtn6DoHUa9VUqK3Lawcb2h11zU6v3DT0/oXzNcnd9mOlOxQrtzeMGvKco/QqiCdMZPR0hUpRwaeUEzbRmCAgODUYJgHBElkngoDLNIy2vIDDXJpOAbIDTZGXuPACXkASBpyAZbHggUwkvsH3AXIE2QGkTDLJlEZY4BICAQeQMVtKlt7H4a43qfaK9VvT3xB+11TVFmp+h+J6RV4/Waq4xVcb/AMnb4/zU1+/tUxbpS2SNsEopRcnLVAyUByZFuSxuPAATDAz5IGBmqGsH4D23rv1aqzbyrTX+T981k/Me19imuzauKmXS3/k6/H+pr8l0zp1d6tdtLqfoju2PZbVXq5dKopfLOr7JUUVWak6FKzsfq4SiEb8vPc1I/I2/Y5Uv9d1x5QfTV7JaXtS7q/yfpZ8walGPs1Y/Lv2P0rT7LlymrzmTxo9jaZzfq/B+tpwzUcj7NI/N2/ZHTUua66qj2p9mNDTl0Op+rO8Ey4J3pHKs9A0VDxZpX3PqXTtLThWqVHofZyD3J1qx4rSWFDVulfwa8C1EdiNlO5LpHi9NZbzbp/Bh6HTzm1T+D6JRYF0j5H03St/0aPwHwjRVVZsUfg+xI0sMvWo5z6LoJxp6P/xJdF0M509H4OgOw61XNfQtA99PR+Cp6HoE/wD09H4Olgo9R3pHyU9N0lCimzQv4PWnTWadrdP4PWBROtArVtLFKX2ROmlL5TRMUChGlsZHYgSZSAEaTkBkDSgm8mZGMkCUEIFSj0gxShqrS5A2mkpZ43Lksq7mI4PGW3JR6d0maqgkxcrVNtvyLg/O+0+s7bHhUuGw9k9B20VX6lMvDON1S/791TspcpOEkfuOkaZabRUU+h28vXjEfcwFlB51ZJi0EAHADwACzEjVlHjevUWbTqqqSSLg3VXSk2cTqnWqNLQ6aP1VvZI+PqXX3LtabL2k+Pp/TL2uv+Je5e7R28fCe9R89NnV9Wu/r7mpwpP0fSvZ6jTNXLqTfkdXS6G1pLdNNCU8s+qTPl8n+YRmmlUpJKEbMkznVLiAgpwRAbkyZAEEkQpRgAjJJCwkCJlIMCkmRl4QA22zRlbmgLYmAAPBSU4Aoi3HYgCCYsy/uA8i3gwTYFEgLeNzM4AmSApAqgFvIAQEDApIoICLggYFsTDcpYAxTgGDeQFsyyngQMhyJmIKNNpGcFBpJAYYNmqmgSIMg/Q0SUlGOdh4GAkBgyzSqUwDywMNGkigm44AGBNgwGTO/wByGncCRSyAAltjsBbgTYNlkc+QBkB2QbhH6FsCZAMBAoYIoEngJIJgINgSH1MoSiZAhAQIoAhRQBAzgFkh2QEDJgUQYEABkxeECTeQBlwLRQwCcEmPaTWQCAdOTUhHIAoEkRBlqTLNvZ+Z5soDNRvyM1LAHO6rddvSV1JxCZ/PNB41/XdymqqZP2ntBqOzTeHzU4D2X6Xbiu/VQpex6PD/AJxjXO1lesenVtzHlGx9XRlqrlUW6mktzu9S01C01bVKmPI+b2dS7a5RrfL0R07Ni7R89bqZ9MYwbqDCWTz7rTzkzU8msHhfuKhOpvYmK89ZqqNNZdddSSSPwXVepXOpX32T2LY+3q+pv9S1/u9uXbpwkuWfT8It6LRN1JO41lnfwzPH9Z16eydt975UH65pJH5/2Xsx31rCR+grw9zHn+rjFZyOqa9WKHRS5qZ7dW19OjsNtw+DjdP09zqWo8WtPtkeOf7o9ukdKq1d13riimZbfJ+utW6bVHZSoSMaezTYtU0UqEj1M+XlQNy9yeUDQHNUZg0YYA/KSZnkYfIFsmEyTwZW4GpMYSNNyYgokTFGQEuAHgCImG5AjsiWwgZGSACeTSMjOAJZF7AnBrYDHAiQGYkmoNbIHllHO6tdVnpt+vmmhs/FezN+ha63VU4ln7vX2FqNJdtNJqqlo/mduxd6b1HwLkqqmrHqjt8fvImv64v1UJ+YNZPn6Ze940NuuZwfWzlqsOIMm2ZgyM8wTSNNKQ9ADgB5MtgDW5+d9qlU9BT2zPckfot0fn/aO+renop/9x0+P9Na9krLt2Kqqpl+Z+lmajhezNbuaet4iTuRA8/1MaCYRIjmqW5qQ2CQHclgILgBbM8CTgA4BwRVYAw8I0nsedVapTbeEfLa6to79zw6L9Dr8phmoOgngdzw94tU710r+SWqsrPiU/kTR78A2eL1tjZXKX/J5vX6ZP8AVdpX8iaPsUByfHV1PS0S3dpj7nhV1zQqWr0tDnSum2CqOLX7TaFOHVV+Dyq9qdFThdz/AILxqV+gkp9T8zd9qrUTaobOfe9qtRW2qKe1Gs+PSv2tVandGKr9un6l+T8E+rdQvuaa6oe0IxVb6pdeabrL9RX79ai0/rp/I+82v3r8n8+XT+qb+Hd/hmatL1WjDt3vyX6s/pX9Fpv23hVJsVcp84P5r/5lZr7u3UJ/Zns+o9TULuup+qY+or+jqqnzQp+p/N/jPUaKs3KlHLR9lv2m11uO5pr1RN+LSv3s4NU0tqWfiKfa/UbO3THme79sbitxVZSf3J9fktfrbl2JSZ5OtP7n5Gr2sbpnwonzPGr2qv1R2W6UPq1K/ad2A70mfiX7T6zypPKr2h19U9ta/Bfq0r95Mrc+HqmoVjQXG3mMH4irr/Upf+60vJo+PWdb11+34Vy7NL4N+Pw7Urr9A0/vPU+9qVM5P6FRFNPb5H8q6T1m/oL3iKlVL1R+t0ftjprjSv26rbe74HyeGmP1SyzUHnp71u/apu233UVbM9KmebWnm1kDTyZiQBvBnugasHP1+vtaO26qq1PlJcyj21Wstae0663CSPx/UOpanqN127Sat8Ryeep1Oo6vf7YfZwkfo+j9Eo01CruZqf8Ag75meGXU/XwdI6D3JV3l65P01mxRapVNFKSR600U0UwkMHLy8t0XBJlwBhUy3IgJDwBNwBPcBkAIUAgDJFgmABuRQwEzBokARDIWZkCJvyDgIASIpwUIFITLAvMGSIB+ky9jSaaCcAZSlA9sAy3AUUgTApAmwAiaEmAIQRPdAQPcm5AggLkGBN4CS4LYoBInhAD3IGyQELUIgZRnchiAnOCAFbhuMlAzHJtmQJCwQNgMoGUkwMvIfwLTBoAjkUTLgCgNxMvADsBEmBLcpL7BMgQfwSFgfoAjJbmgiRSRmDKncBDcC3CBL1AB+xEUUDBEAMSYEGiAgAiBsBwEwWxAU4CSIot9xwAoAgYGAAgHgywKBMyakABjgAMsy15G4BAY9DF1xS/serwc/qmoWn0lyrZwa8cuo/N9Tu+861WqZqhwfr+mWPB01NKXB+T6FZeo1niV5zOT91RSqEktkdfPZ6R8evp/8NXPkc3oVLVFUvk7Gpp8ShrzR8vTtJ7uqm3uznfSvucQZeSqYSYUNcnK6lp69QlRS2p8jqvIOleRc2I4mj6bTpbvd2zV5tHz9bu+Fbzyz9A6T811/NVCWcnXx26jpeztDWnqqfJ2KqZZ8HQ7caCmTp1LBjy32r8Z7RJ166zRV8kydnpmt0Wj0SVVS7oye/UOlUa2nOHwz4rPs4lUncuNryN3NwdWx1K3qX/tJs+tOVLPLT6S3p6FTRSezSZy1VIPli4gOcmQIxVhs24TMVZYARbZMtxkCqZiBVWSmNywOIBoJkmwGAqhIkybyBk0gmRAGSZSWwChBMZyBFGQksgTZbghnAgUpNPczOSmQFgRICLbIpF6AYqUn4v2o0So1lrUpTL7WftWfmPaiPDtp790nT4/1Ndr2cc9MWIU4Oscj2cj4Yl6nX3Rny/Vxl4B+hoGzAy8PYIwLJ7AYMmngHkDLwj8n7VruVppxDZ+tfkfkvavFu1/8jr8f6muv7K0unQy0d17nF9lKu7pzlbODutZJ5/q4wRqA5OYGsit5IJjgBYDwDWQMtmZF7wVSgD5tXq7eks1Xa6oSRya+t3K9N4tFls69/T0ai1VTcpVVPqfNR0+mih0R+l8G8g/Fa32l1V+uqxT+j9xy7au13nVbVbqW7R0PaXp1Og6lTXbUU3EfoPZDT2rlip1UJ1d2X5nouZlxlw6dB1a/HbRdfm5g9V0bq3cl2Vpfc/o9FFNO1KRqF5I5/Z/8WP55b6H1Xilp+tRtez/AFOvdpfyf0BpNbGe1JE+3SPwC9nOotw3T+We9n2U1jX6q6UfuEkuETY+3SPxb9j79Tmq8l9qTdv2NqT/AFX5+yP2PILcn2+RH5q37I6amJrrq/k+/T9B0Vpf0U2vPJ1hSgzvnujwp0ViildtFKj0PSm1SsKlR9jYTkl1V20rhA6KZ+VFIkoz4VupZoT/AIB6ay8+HT+D0SHYt0fPVorNSzbp+0HzXuh6G+v1WKPwdJG6VP2L1o4tHstoIb8KPsz57vsxoK6vlcr1P0F279KPBPcvfkjiU+y+g5ob+7Pen2b6fTTHgUfg6qNJ4HfkOYug6BLFmn8Hpb6NoqVHgUfg+6YYp5HWj4bvStF4T7tPbheh+C1+lsajqdVNi2qae6IWD9/1XU+Boq6m4bR+N6Jpa9V1TxImlVTsdvj3cyprqW/Y63XpKKqKu2prJ83+kNTReT76K6J2ayfu7K7bSXkaapMb8urHydN0a0WiptPhH0OGalQZnJx32rLwYqqVNMykY1F+izS6q6kkj8p1Xrtd51WdNK4lcmvHw3Svu6v12jTJ27NSdw/PWtNq+rXprl5meD6+m9Du6utXb8xvnk/XaPR2tLbVNFKSOu7nh+I+LpvSKNJQpSbOtSkqRbhhJx3y3VAk35FsZA8BuLCSCZJAxnAFsBbk0UUokBALIHkQCJECjMgTImEgRFIPLKFsEBSAsHuG7GIyBIHuyb5B7ABTBQS3ASB1AAzgyIATImkDAiIHuBMCBsBKTMkBpPABKGQDkCZSQUAXJSgIORRMoIKCKQMtZA1OAAEiGCAGzLWRJ7SAEyWEDYEEC2BRGWLCZYEtxZcBIDuZeBCpgBP/AACHgA5Jkw3AARpg0BSS/wAAlBPACRnyED9DOXATgCeQjRAiZFTZJYKC2IFsEyYALAtxS9AIhKALcoIgKQEAIvuW4gZcBItSEACRqAFFFGSItwFEwS5GfUAM7ti2EyBfwGWIoAS8waNNmZyApYCBIDDUI/N+0ruVW6LdKcNn6d5UHjd01u4130pwa8dmjj+zujdu2rlS4P0cnlappop7aVCRqcDfKoW1yEwjLY4MqHkoyMouQJIoFZJgZe0H5r2gsVtU3aaZSeYP0x4X7NF6l01KUzXj5TUc/onULVWnptT+o7TcnO0vTbOkrddFKTZ96Y8t9q0thnzMlJkbkGCZNgTeDJSBAmGzXqYqYHjeueHQ66sJH5e97ZWKdRVbt0OuHEn6fVW1fsVW+Gj8tZ9j6LWsd1VPtblJrY34z/TXtV7T9tCfgvJmr2qpSnw3J030PT10KmumT57nstpans/ybzlPb4LftfNcOxj7n3WfabS3HFSdL9Tzq9ktMk2nWn6M+S57LVU4t3X/ACanhqe3cp6xoqlPj0oK+saOne7TH3PzVfszq0/01J/cqfZjVvDaS+5OPH+ld257R6G2sVpv0PnftXpZzP8AB8Fv2Tux+qtfg2vZCtr5/wDBefA9vpq9rNNxTUxp9qbFWHRUjFr2Rtqr/cuN/Y9avZK1vTcqRJ4L7fRb9o9FXh3Gv4Ppo63oamov0/yz85e9lbtNbdFzu+6Pjq9ntdSqv0KprZJjjx3/AFLr9quoaev5blL/AJN+92u2XXSv5PwNPTOpUtzau0x5M9PcupNR23X9y/Xn9K/bvX6elZu0/kxV1TSUKXfo/J+LXR+p1Q+yrPmz1p9n9fX81H5Y+vx/q1+qXW9C24v049T3o6rpK0ou0v8Ak/KL2X1TpnCfKGroess0foo29Rx4/wBK/ZK/brX6akz0TTjJ/Pab+v0l1p+JTHDR07PtJestU3KVU/Mm/Fv+FfsGS2k4Nr2lsVOK6Gj3r69YiKU2/Ixxq11ang/F+0t25X1GzaldnbMep2qutrbw3+Ti6rS/FOp0XpqpcQvQ6eGTfaa/UeztDp6XSn5nXiD4ei23b0FFDUNSmdBvBy8v1cYe5jY23gGYGWDFg0Bh5YNeRrdg9gMOEpPyftXVNNlcdx+uamk/H+1y7Pd+ZqZ1+L9TXb9lpp6dTCwzuvc4fss3V05StnB32sk8/wBXGYlA9zQHMZEthxAGZKSagAM8yMKAbgG8AXEGHJuJCMlwflPbPTOvSW7sfJUXsTeSdy1Vu4qOx1vTe89OvUNS+3B+V9mLrsdUpoc5lM7578Ef0inzCrDFTANHHVXACyZkZgIkSkAglhEQA9jLqZp7GKqlS8sDayibPL3m3Sm3Ul/JztV1zRaNTcvJ/bJrPHdHVlC3B+Yftp05VR/uR/8AE+m37WdLutLxmv8A5JovHl/Cu8mb+58ul1mn1MeFdoqnyZ713KKF+ppEg9KU2zV2pUU9qObqet6XRW3U606lwfmtZ7W3LratUQns2azw3R+rqrSctny3eoaa1892lP7n4qvqXUdU4VVbnZUlb6N1LVN1dtWf3M39f9R+wXW9F/z0/k9qOraOt4v0fk/I/wCl9f270S/U+PU9A6pYTdNHdHNLLx47/pX9AWqs3Gu2ulr7jVqrVC+Zfk/lnfr7FapuK9TV5Q8hc1WpuYquVr+Wi58P/wBSv1ftF1RX+2zacr0Oz7MaGq1pKblaSqqUn5b2c6bXrNQqq5qScuT+lWLFNm1TQlsiee85zgXhBU8DW1seF69TbpmppJeZxjTTaSOZ1Hq+n0dOak6/I5PU/aVKqq1YTnbuOVpdBqeo31cuKpp8nTx+P/dStavX6rqt5U0yqW8JHY6V0CmiLl5TVu5Ol0/pFrSUp9svzg6SXaogeXn/AJhHnTaptrtpUI0hYHLdVMiJsgOSe5EwBhAlKIAVsTAodjL3EmgMsYKcEBPc1hGSYC9gmCkyAtyg2LAgA8kiAGZgWw5KENxYMCYEwe4EElkz6gMimZEB4AQAnuZFgBAykm5Ag5FIEBPYNybKQBLJMpDcCbkpggA0njJbmJFkCGAL7FEEsY9CgDIkWwEQ8ZMyAxyZYyD2AGDkZBuABgOPIigLBBMAEkUFzgCB5GQnABAC2ZAZ8yQP0FICW5Nt4KIclOQCIA1wZ9AJ4YJ5J7lHIH6CWyFKGTCJkQwRQRMGgJsHuQkChkGwA03BSH3KQGQkmEZAUxkymaQEiIHkAcsEoFuEHqAlzgOAko16kAgSeA+wMEAvcl5EIERTBl1YgBlMpDKIBcQH2IvUBSyTyEk2ApwUmeCTA035hMg8lPEAM+hT5k2GwG1AmUxmEBAlLLgZhAMIp4AUBEPASQa4M1MpCQLgpgJKABtwEGnARkA7eSkWBQPz5H1gUiaAGCSmYGYJOdxQOmXkWkkoRGvuKMwvI0txwUgZhd0jiAbkHsBOleQOleSFDuKMO3T+1GlaoS+VChbwWjKppX0oYW8IlsMCgcA6E1sjcEKPlu6G1e+eil/dHwXfZzS3KqqlQk/Q7JTCLnluEfmf9MUqtxVjjB9Vn2eopabqmDu8jTsa+zUjk/ArNTy3J72ulWrVadK2Ogt8ByZ61Y1boptUdtKwUmZBszoZBkXJAfwG4zggCDLNvYwwMvyPzHtZbmmzEb7M/UNpZPyntTX4jsrmTr8f6muv7KyuntP9x3mziezNDXTU45Z2uCef6uDgoJCjmMhJtrINYAwzMm4MuZAzUgiTTWSSAKd2Ze56LeQaKPK7QqrdUqcH4LTr3XrbXlcn/J+/q+Vr0PwPUP8AZ65UkvqO3x/6j+k0ObdL80R56ZuvT26p3pR7QctVkyekQYayZBBM1sFW4GAeGaeDFQHjeqaTa8j8TrusayrV3LarhJvEn7apPtqPwPXLS03V4ahVqZ8zt8Uqa9Lb1Gpob76nPqFXQr96h1VKrOx+p6Bo7D0irpoT9TueDTHyqDe/JN9I/ld32d6ku506XuS5k5dNP+46K7dSrpcNRsf2h2aXiMHM1Xs9oNTcddVpKt7tYkvj839I/n2iu3NPX3W7taflJ16NRrtc1TTXcq9D9D/pPp72ttPzlnT0XTLOhoUZe0seXyeP+EflV7O6q/UvEbpXM5Oto/ZvS2kvEoVT9TvVJNygRy35N1Y+e1oNNZjst0r+D3dCTxSkaNNGKrHYvInRTldqNSEyxRz9dYt06eutUUupKco/E6he/wCrpStpZjCP6FqLVN6xVbq5UHD0XQVpNS7tVzvUzSo2O3h5TGdfd0HRU6HTptfqaOvVdUYOL1DrWn0NLoma/JHBv+0Wr1FPbao7E+UTnfL2P0uu6tp9Gprr/V5I/Ma7q9/qNfh2U1S8HnpunarqN3vuJqneWfptD0OxpkqnTL82X/nxHG6Z7PO4/FvLfMM/UabT27FvtopSg9lSqKYpUAtjn5ee6rUmSkuTmoqBi2DYAUk3gykAlwQAWfMmiICIeAQCASTwBAhQSA7Ewe4yBlgx5kt2BQS3F7AihBseAiQCICDUBPkBNbALMsChA8Fn+AYE3JnIgwJCHIwBEQAXINEMgZaIWTAOC2IgM1GfU09zMYAOS3INgEAIBjyHCQJkwKZEylk1GQLkmQNgAlJlsCb4BASAZCS3ABMtZIoApD7DBRBRnYmibLuAg5HgI9QIBMzwBNSECnkmBk1OAMMDSyW5lMWBqYCCLbcAhhAyAH6BVeRFsQRcmuDMkRS2BEkBImyFoDO4yTABmQkdgkBJ5BZNEAaRnkQJgU5B1eQCwmCL1KIkEhIGiMyKYEyLdk8IC2BuclJcgREpyXIETYtYMgMlIFIETyTJeYClAE3BltsDU4gjLFMDSJtbIz3EmBopkGykBW5oEQDOSnYtgA1IPcpCZASDIxgAJ4EG+AB+pMZMyQOQ2KQeChkYM8jOAIUjKeR4AW13FIMAHkkiWUSxyAmavIaqvIEAkiEDSwDfANlwAopAgNSElwQEvMQFATYyBeoGkyZlMXuBNkBEEBpA/QCgikgBx/INE9wbgo863hn4r2kv1fErNC4Un7VrDZ+F9pKlR1eiVMUpr8nb4s9pr9n7Pf8A9Lojk6vByug1T0y1CjB1Tn5foySHcFgypewPYgkgGZ3NMzGAApwUclsBNmXsaAoxVhM/Bdaa+Otp8o/e3HFLg/nfUm6+vXE9+47fGmv6V0//ANHaX/tR9Lwtjw0H/o7T80j6HEnLf1WWsSZNMDIy1IGgAHsYaN8A1kDyrX6WfjvbPTrwbGpS/VRVDf3P2dSk/Pe1NCr6VclbNM6/H+prPsfqarmnrpqe2yP1cn4v2N+atemT9oh5/phWwRuaR5V1ZiTmqqamETcmPJmpAnsCQwRBLDNMyTYFIEDU7lGblxUKXscbqXWKaH4dlpuOD6uq01PR3KKG+5rEH5nonTbt7VVV3k2k8tnXwzJdR76TpF7qVx3Lrilvndnf0nQ9Lp2m6E36nQsW6bVCpSPWSeXnpBTat0L9NKRpVA2BzqtN4BhJSQXAFIALMk2ZbAd2GxEwKSBZFPcCkUzPJAabMtlISAkEhMAanBlMFVuEgbkzuU4JKQHcUoRSqUMlBITkWZ2YCxM8jwAf9GdjW5luAHdYMpj3KAkCYSTZABEAFyXcRAUyAyDAikJCcgLLciYFINwQcgElOCgoAzsD3Fg4AyXIkBERLYCQgX8gLZnkQmOAKSYFLCLAck2EhSzMjJIoOSFogIGXBmQBsmhnAPIEmi3QQOwBkGJcMDJN+oLeBaAJCJKBWAKIB7jwHqwLjcCe2TMgagdjMjJUd1SaOSuoXFjsbF9RreFRUWI6sl3Qcn4lVSvkZfEqn9LHK11U5GTk/Eo+iqeS+Jf+1jkrqzncnXEHJfUKm8UMlr3u6GTkrrOqdw78HLfUXPytA+pvbsY5K6k43FM5S6jy6WafU15NCFdVNC3Byl1GmNmaXUrbWZEK6M4I5j6nROJH4lRGWItdLYG/NnNfUqPNwK6jbazI5R0ZJOTn/EKIFa+3+4Qfe2kD2Ph9/t8sVr7XmIPuUQGD4/f7X7oBa+01PcIPukGz4vfrf7jXv1pKO5CFfXKSMyfJ77aie5B79b8xCvtTJ1SpPjWstx8yL320sd6EH1984KZPk99s/uQ++WlvWIPrUE2j4vfbc4qRVa6ysOtCD7VVJl1M+Ja6z+5F77af1L+RCvsWXI1NHw1a+1S/nR5/EbVT+ZCFdCZFVbnw+/W4+cFrrSl90iD7u4VVBzviNrmtF8TsbOtIc6V0u6dhmEc5dRs8VGvf7f7kOdK+9Vwapc8nNWvszmo0+o2Z+ccldHuM90vDwc2rqVp4VSKjX223+pQOSum2SeJZ8HxGz+9A+o2v3IcldF1IVUvM5q19up/Oj099sretfkclfbOSbR8Pv9n96L3+1HzqRFr7amlBls+Ray0/rX5H3u1+5CFfVOMgnJ8b19lfWg9/tfuQhX3bE3g+F6+1+5GfiFv9y/I5SvvTyTq4R8K6ha5rRPqFpue9QhCvv7pM9x8fv1ntnvQLX2/3IQr7pFvyPh9+tfvX5J9Qsr+5SIV9vJqlyj4V1GxGKlIPX2kvnS/kQrooy6jn/EbPNagl1Cy386JyOg6kPdg5719r9yJdQtLLrQ5K6CYzCOeuo2N+9GaupWW8VovK10e5QaTwc34jZW9aH4jZ/ehyV0JCeZPg9/s/vSL3+zHzqByldDuwCecnwrXWp/qL8lVr7M/1F+RyV98o1K8zmPqNlbVoV1GylPehyV0e70JVI576lYj+ojPxOwvrHJXT7sGZOf8AErD+tD8RsR86HK10YCYOd8Usf8iD4lYb+eRyV0XnJirzPlevsRis8q+pWFC7xnjqV9zPxHtRb/8ANLNfmoaP076lZe1aPyPtDqVc11qpVz9jt8ebmpuv2nQKn7gk9uDq92D850TWW7WipVVxHVp19lr51+THl4+zNfdINwz4n1Cyn86B6+xv4i/JiLX29ykO6T4nrrHNa/J5rX2Yc3EOVroOpB3o+Fa6wt7iL36w9riHKV9s5E+J66yt7iMrqNnitT9ycj73uDPh+IWf3offrVX9xfkvJX01v/bbP57ep7vaG4nn9Z+0va21Tbf61sfi6L1F7rNVxb9/H3Ovhia/punUaa2lwkejZ8drW2fCpi4tvM0tXabnvX5OW4r6jPJ83vVqJ71+SWqtv+4vySD6XhGTyq1NuMVJ/wAmfeaP3L8iD6Ae54e80P6l+Q95tz86/Ig9qj8/7UtLptSnLO349t7VL8n5v2s1CWmpoTT7nwb8M9o17HUrsrq5P1teMo/Meyzt2dK6nUkmdq5rbdbaVdP5L55dXH2VXIoXm0eKc7s8Pebbj9SMrUUup/qUHOD6kxWD56LtPNaNePbX9yn8iK95wZmTx95tRHevyS1FC+pQIPoSM1VfqPneqo4qX5Gi9TVVLqQg+iTNTPN36FjuRl3qWt0IMdlVd/8AUppPe1Yt2k+ylLnYKblCU9yHxafNFR7IXhHgryncy7ymJJB7yXdg+d3MppmvEXLQivTuyak8PFpT3wLvLhiD12CTx8VeYO6SD3dSeDDeTy8RErigQeyYM81cSB3BB6oJgx4qgVWnyINom4xyYdyN8Ge+at8FiPRstmeXiJcmXeTcIQe24PY8ndSB3JUEitziCmDFOWalJ5EG6aZNxg81dS2JXHO5YGpxUh7oPKqqWPco3EHrMozKPPv9S7kIPVNMO71PPuUAq0+RB6NpgZ7kXchAkCfJOpeYgeRWTDfKJV4whBoDz78kq1yxB6PYyHeniSdS8wNSDMeJTww71MiI29jO7M98sHWmxB6yHB5+JTtJO4kgN8lsebrXDJ3PsIPR1GZgx3oPFS3EG58zDZl3aXyZquLzEG5FM8lWlDHxaRB6vAJnn4ifJeLSsIQepPc8ncT5gPE9RB7IKtzy8X1J3aXuywbI8VepncVdpjcQejyDkw7tKUyjD1FKXzIQe6wKhHzK/T+5E9TR5oQr37lyHcpPmd+nZ1Iveba+pCFfS3gzJ871dufmX5J6q1Pzr8lhXvMMZ4Plert/uQPWWkvmyIV9UkfH75aX1Gffrb+sQr7nhGHtufFV1ChfUo+5mrqVtKJliFfdOCn1Oc+pW08MPiltiJXSklBzPidM7GKupS/00sQrrSgqqWxyH1Gt/Qwevr/Y2IV1pTBtTlnL+IXH/ba8jHvmodX9NsclddVLaSleaOQ9RqW8UGHXq5mJLCv2ysUPdA7Nv9qPViZqvH3ej9qFaa290j3CCUePutudjPu1D+lH0FsKPn90ojZD7rbS2PeSblCj5vdKHwvwXulvyR9HBf8AYo+d6S3PyoKtFaf0o+lIYSFHye520vkRj3C1l9qg+4kpFHwPRW/2wS0FvyR97pkuzJar4noLaXyoyun229j72pQJRuKR8XuFHCB6GhP5cn3KJEUjn+4UcUmfh1D4OlkIFI5vwy2v/wB4Pp9M4R04TBpSOiObT0+iSq6fQdEy02OkjnLplDeZF9NoXB0u30JjojmfDKfMH0uk6iQN8IUjl/DaYNfDKEpZ0e0HIpHPXTbcYZl9Koe7ydGCgdEc5dLo5eCfTaJ5g6D2IdaRzvh1tvYy+mW36HSjJOkdEcxdMo8y+G23iDpKlIzVCLRx9VorVq225wflNWtVVqKWpVDcI/UdX1St00p4lwfHbtUXaKrrpXbQsHbx/GddHpvTqbmkorrmYPq+G284Louqp1Fh0LZbQdOEnEHPy3arnfDbKSxsYq6dbdXy/c6VR8msvqxp6q24hEzdHxe6aXxfDbXd5Hv8LtzhH5Tp2tvXupO7VU/mwj91Q/8AaTfka3NwcyrptqhTVhHMu6vRWrrpT5g11Xq3iV16ew3jDa5Ph0vQb1+0712aXul5msz+o7+l0ljUWvEoaaZ9FPR7e7k4nS793R61Wa3+naD9lS5oT4ZjyuLjkvpFD5ZirpFCxLbOxBOlSZ61Y43wq3s5n7h8LoypOtUlvyYhCkcv4Va2jP3L4VbS5Oi8GK61TE1KPuWj4H0q2wfSrccn21ai1Ss1r8mVqrL/ALlP5LdHyU9LtxmQfSqeJPupvW3tUj27qfNEujl/CaY3FdJtxu5+51MeZQKOUuk25zJp9HtuXLOmkuWadSVO6F0cuno1tKZkl0e03Ln8nR8RRugd2lOO5fkXRz/g9rfIvo9nzPud2ifnX5B6i0t61+R7HxLo9qJL4Vae8n1vV2Y/qUr+TFWv01v5rtP5HtHg+l2VhJguk2PIrvWtJbXzpx5HxV+0+nTihT6lzNH3rpVmH+kF0qzOzRzn7UUJfIeVXtZTD/2mWaOr8Iter/kn0i1xJyaPat1OPCPVe06f9v8AyXnR010mz2vD/ILpNpuT4qfaJVR+h54R60+0FlV9tdLRJo+r4XZSeC+E2fL/ACat9W01yjuVUL1PejXaetSrtMInsfN8Hsvgn0ayfctXp2sXafyFWrsrPevyPavhfRrLcmquj2YzJ9q1FqJdynPqKv22sVL8kujnro9jywbp6RYp+k+5XKJ+ZG+6mZ7kLo5lXSrSqwtzxv8ATdPaoqqq2R2O6nzRyet91ehuq233NYg14+9R4Wun2LttV05R+W6vZt/FKbVtT27wdnpuruWtDXYu1dt2H2ts8uk9LuajVO7dU5mTtnr9R2+l9KoeiodyhdzR9nwe01if4OjZpVNumlLZHrTC4OHl5ascZdHtTmfyFXRbLcxH8nYaUmW8GetWOSujWksqZB9Gsrj/ACdXkoJ1pHIfR7LcQ/yXwS1tmDrpC9i9aRyPglrzYfBbKbOtGAa55J1pHKfR7KWJM1dHt4yzrQ/uLyXrSPz2r6RbosV1y8I/M9F0VOo6l2y98n7fqtfh9PvNtKaWj817KWu7qTrnJ18d/wCaj9L8EoTWWkNXRbe6rqR2qqNgdKOW+Wq4vwah/VUgfR8wq6vydvtTMtE60ji/BKp/q1E+jVyn4lSO1HIpSh1pHD+D1N/1axXQ6nl3Kvyd2mmMnhevQoQ60jjVdK7Z/wByrHqfkPabut3qLXe3GT9/W3yfhetU06jrLttSlCOvx77R0eh9J1Feioqqu1JVZOouh1d8q7VJ1On2la0dpeVKR9cGd8iOFV0e5OLtSZLpFyn+9V+TuduChGetWOG+kXG83apB9Guv+9Ud2DUYHWkcBdGr/wCSoKuj35/q1Qd9bhLHWrHC+D3Y/q1SXwrU0qfHZ3Mluh1qRwn0u/V/eqMfC9XS4V5n6BJSMLkdEcD4dq4jxmK6Zql/eZ3XEjEodEcL4fqu7N5mX0/Vv+8/5O72+ZQOiOA9Drp/quAeh11WPGa9T9AkME6I/Oe49QpceLKNLR9Qpyrn+Tv9qkceReiOA9Jr+bplWtfS4dco/QclCnKQ6I4Ts6+JpuKBVrqCT/3EdyKUtihRsidEcLwuoR8yMunqER3Hce0QSoXkOiOF4fUY+bIR1FOE4O92Jh2UzsXojhO31FvNRl/EVsd2PQWv0jpI/P01dQ8pfqbnXpOaVk7Xal5F2TwOljgt9RnCFVdRp+mTu+Gk9kbVNPkOiOFTe6jOKIQO/r1VmiTu9lLeBVC8kOiOC9Rr1/bMq/1CZVB3/DXkhVC5SHRHC8fqP7Ad7X/s/B3XRSuAVCXApHDVzqCz2fknf1sYtne7afJGXbpfCHRHBqv66n6JKnU63d2jvKinlIvDof0ovQ4Tva5qVTCM+8a+fkwdx26Z2Q9qSwkOsI4a1Gv/AGsve9aseGdtUU/tReHT5IXCOH73raX8jB6rXvKpj7HcdFL4Lw6fIXBwfH6hv4Zrx9comg7nhUzMIu2mdkSjiu/rI+RmPeNbxbZ3eynyQeGvJDrCOC7+uqWKIZlanXUuHRg7/h0xsgdql7pF6xI4av62p/KXfrvJI7btUyHbSn8pLhHEdeuiUjPia5r5TvdlLWyDtp8kOiODHUJlGp19SnY7ULhCqV5DojhOjX1ZTMu11Bvf8n6HtSRdq8kOiPzzt61Pcnb1zWHP3O616Iu1LgUcBW9fVh1D4OueO47yppZdinKL0Rw6dNrNnWpH3XWU/Wdt0pYgMQTojie66t/3CWn1i3rO01CBqcDojje76z9zD3bVvDuSdrtgmi9EcZaPVKIrD3XVd3z4O12ysg6eR0OL7jqX/cZivRX+K2d1b7FCjKHQ/P8AuV9OXW48yeju8V1Hf7FGUi7KfJDojiU9Ou1LNxyb+F1wv1ts7DVKeDKeSdEctdKUZdRLpa/c0dXYIzgUjlvpaXLf8mV0qnzZ14DZDpY5S6Wp+Zs0+l0NZOlOQe4pHOXTLaexp9OttfKfdOTVL/IpHNXTra4R6U6K2t6UfawqgUj4/c7a+k2tHbjZHvuahIlI+daa2lED7tbe1KPbASKR4e7ULhGlZoT2PR7/AHJIUY8OmflQOilcI9eTLLR3pbwaRlLkZZkaKQSfLKMkUmXvg00Yqr4gCWDX/RhM0nLAdy2JepMCmSDYUBDJIiBkGxMsALJqESzsUZglgmGQHuwW5IYAyTyRAXBC0EAMmMmi2AGg9RbABTlGWMQg4AuAfCEllzAGYwEG2EAZjkGbqRmAA8q3EtG63vBwuq9Zo0b8JKa2sG/HLqa5HW7rvdQptU7J5Ovdoos9HVKw3Sfm9JRe6h1F3a1Es/SXOm3KrL76n2xsejfXpl4ey+oSuOlv0P1fzOD8f0CzTa6lVR5M/Z4Ry8/1ceVeMn5P2g1tV6v3Wzn9zX/R+h6rq6dJpa63vEI/M9J09WouV6m5+p758x4Z/pr5+naXwL9Cr+ZuXJ+3qoVdntWJUH5W3bqudUpjaT9jRSuxehfPTH52vpKsXKq6V3NuTp6Xudld1MM6Dope6RmvtppcLYz1R+U11t09Vtulbs/YWY8Gn7H5PU1e8dXpopy1hwfrrdKptpeg81xMGjQVM5K8msHhdbotVVLdI+lrB5XKO6louD8FZ9otVe6rd09dUNVNKlnU1dOqu6Zuh1OuOD7K/ZjTXNd732pXJmUdazo6bXBu4j+f16bqbmabm5n3fqNH0XT+kOxQ8ulGarFt1JdqNfYR/Ol8Rol/7mNpRujqHUaEk3cn1P6G9LaeHQjFWhsP6KX/AAXvP4kfi7fXtbb+aZGr2i1tWKVk/XPpGlqTdVqn8BT0fSLa1Tn0HXj/AAmvxy651CqcsxV1Pqdb+pfZH7f4ZpqdrdP4PWnQWKVKt0/gd+P8I/BU6zqdb+atfZC6uoV7u5P2P3q0dhT+hfg0tPaW1CH2Z/Fj8CrPUGv7oPSdRqzFz7H9B8C2vpRrwbf7UPsI/nj6d1Fw+yuT0XQ9fcqXdS/5Z/QFaoX0h2LhIn2pH4mj2Z1dfzNJH3WfZSimld9TZ+qVI8E35NWPzVXstZe1VSBeyth4qbZ+mgifZpH5l+yenVU99SN0ey9lNN1OD9GXA+zSOGvZ6zS5plQfPd9mU6nUrjl+Z+lSBpMd6R+UudE1FFHZRk86ej6qi28Ofufru1SOIL9mkfia+l66l4pf5PK/oNc0qVbrb2wfu+1Rsg8NeSL9hH4ZaDX0UfqprPKi3rqLv9xLyg/fummMow7NtvZD7CP55e1GuoupLxF+T6rWr16ph1Vs/avR2m5dKf8ABLSWp+Sn8F+zP4kfjK9ZrljuqPOvU62uhqW/4P270dmZ7FP2NLR2f2L8Fz5M/hH858DV1VT21PPCP1Ps/o79NS7pVMZk79OktU7UUr+D1pSocpJE8vluQjfZ2qEZF1GW5ZxrRjBlrMGp2BkGIyMCDAIKCIAZQLAgAESjh+0dXZ0y56qD4PYy0/Hrr7VB93tDFVjw5WWe/sxQqLVSUY8jt+eCP0Vb/UYSNPcuDjqj0CDS5MsgkpNrCgIwDbALlWGfFW9z6Llc4R4JZbYHnVtk/DVxqPaF/wDzg/cXsUVH4bT0t9fhPe5J3+P81H9CtJU2qEvI2woX6KV6C9zlqrgIFC4MgImXBREUgAPcie5IB52IEIAajBjg0APAEygBRA2EyQLAUigAISKBrADPAbsChByIATM5NRuZbgC+6CU1gmKUICVGRwthbBIChMI9TQAFKGAWEaYGRJrO5SBl7kT3FbACQRuaQN+QBGJIZwZUAQCWxQJYJkygAgJNQBAAJYAkyIOQEGiFgYakGjW7J7AZfkQZQTLKHAT5E9hCJZJkngtwrLMmmAQI1ILBVAD2MxDNPbJmAB5EYyQUSEZLktgEGhkHEgH2EoJhA2CzuO5bADUgxbMvIAy2KCAZkCIKGsg9hYMAgeSjHqU5AmggZKeGBlQDFqDO4DwAzwHqAwHqKeZD1AW8GZHYyB3+BSYGkwhgkDJMitVbHk1LPRsIAEoIUiQEsooHkgMsVghgBKQIgeAYyDywKCkC5AiH+A3ZRE2UhPoBMJEGA8FJLYiARPcuA5AokkDYraYApJsXhlGQMPLHiBgowAImIMDO4M0BR5un9LPy/XrFq2lcaTqbjJ+qrcI/GdcvPUdQosUzFLlnX4/1NfR0rQ1XF30YP0ytNaWK/I8elaXwdNQnvB0rim0y+Xl7R+P0D8Lrda/9x+tdUqYPy9y14PWqatu5n6ald1CJ5aY/O9Zue93fBVWz2Pv0unt6bp9NC3Sye76baeo8V0yxv2uyiprZIt/wcPQ1Ovq7SeO4/Wp4PyXSHPVK5XJ+prq7Uh5/pj1bhHwa/XW7FmqaknG0nydS6tTYodNLmpH5jU29T1KrupdTn/A8fD+jqdEvWr3Ubl2upT3YP2NFXcsbH8wsUXdJ1JWKam2omPM/pmkpq91tureEPkyLj1eTDWDbMvBxVl7BArJQgCIRQMqAewBwSWZJg/IoWSAZ4A1OAIgFCBQQIEHIGoIEyYDIClgAGR4DlCBAU8A2AkSQxgCKBACgBZbAKIBkCgEh3ICgGkiICg0gRAUvzJ+QcEBcBsJLIFMkQgZIXsHIEw5FrgIIoA3wEBAlCMN4N7A1kuD8v7U1fptUp5bOx7M2ezRd8y3ln532ovVUa60ntB+p9nVHSrbc5O3l/wCMR1QEYOOqEga9DSTLtkgeDyqZ61qFueFTwwMVOWYqWDZmrYD571L8Ko/B2F4ftAvWv/8AU/fXp8Opeh+Brap6895prn/J3+P81Nf0e25tr7Eedh91qn7Hqlg5aqRQJGQPADVuEAH2JuCZMAJEQEiZYF4KBLBN5JEQTAiYAX8EibApLu9CICnJMNhkAKSewFCT2CR4CiQYhIRC2DZmSBkpBEAzgS4IoluaMSxTAQEzOAJknky2KeAIzUzbiDDwwCSkuCAuSLJcAKwE5BMnkBkGw2RABrcCQEwYkAPYFsIJZAQYsKtgMN4JYBIXuBF/BQTeCggJgSZANgmJfcoy2TyLRQQW4clAfZgLBlAACkWjSgGwM7BBpqTMwwFMmwKYAuAImAN+RE15kijPIkyAhgzkpYE2YYsGBoGCbRPcCDfYS2UgEsyh+xAWEU+RJB6ACNSjPoDYGnuEluSkDvQ43FE0CCEogN2P2IqFPMGWmx2YDMFJTJASllmSkuNwFCBTgAnJFJNyBPEATIB4CYGMABT6EKJgCREpEAYcGjLwQUkCLMgO5QAooBIsEA9yWWajzLAA4CR3BlEApgwLANi9jMTjkD59Tc7LNT8lJ+M0lfvHVrl2rP6oR+s6nRU9NVTTvBw+idIu1anxa120p5R18NzMTX6rSJ+Em/8AJ7V7QSUUpLguDG6OXq9D4t6m5Tho6FpRQpNwONiVQeOppmxXCzB7t7BWu6louaPyfR5p6rWqly9z9RdpdVLS3Pht9MVOtWoymdRqNjW7dRwauj1XLrdbnJ9r01nRaOvtpUpHSSlSzh9b1fZSrNDmqo1m7o5HRtDVqerVXKqZ/VMn77FFKpXBxuhaP3fT99a/XVk6sy5M+e3TFVkyzTaBxBzVjYGjTB5AzGRgtmTYAECAFElsPINgKeSbkzJIDckBAKYblJAOwEIEikluRBJjPJmRAkXIC3kDQ8GULYFMkjIlCQSQDMkyRTBBFISS3AU8kRAUgMFMsoimQKQEC2RL1ApNGWOAJktwJfcgQZRBbgAtZJYeQeWANBtS2zRlrEFwfivaOH1G03V6s/YdDdL6TZqXkfj/AGpoqWqstbs/U+zFbr6TRS/pwdvL/wA4jrmlkXSgSOCkkUSzapA8bkxk8mj0u1J1YPMDL2BmmgaA8q9mj+fa2lLrlxpx+o/oVzFFT9D8HXa8brtafNeDt8aP32mS92ofoekYCyu2zTT5I01Bz1QMAJkTwE4JsOAB7g9imWTwATjYVkG8EmVWgeSTyQFJkQkI0ZewyHAEvImQSQKJisIGBlshgIAgTGAbZVU5GZCOSAmGyEGBNzsGC4BfYIdygJzBpbgSUCQeoEM4CS4AkFTIHuBNkngt2i5AW8GG5Fkv8AZRQPIzCAgmCnyDcAEiYAQgwIh4CQIBIAAdySADLw9zTMgEkOOCKAgY7oAB4Ncg0QZQ8kiKImhwgcvPBARyAgBl7kLaBASJ5HYt0ABGDX8AgB4CBYAPIPcd2HIA8oEjRlyBkiL0KIG8kFQAyWQZrEAECwkgH7mcyJQBmEXlArAYkCbwZYgwDdk2SyMAGw54KCSwEd9QwwySJ7QBJeYoyMkUyZEPQCj1NIz6GoAo5EsCBPL9CngJJAAkTfkAbD9wGAKSgQe4FyMGRAiIpIBsIx6k+CAoKIGCjIGdjRQTAsgaKSg+4DJkgQYyBRImBAD3Lgo/wXIGezu3N00q2sKPsWw/cBTcmmzEjIEhkF6jyAGg5GQLcUZUs3GIKPDUX1Zs1VPhHB0enq6h1B3q1+hPk6+r01WpaomKZzB9OmsUaehU0KINZswfRQlQu1IZMyakyFblISEkE9wGSAyDNAAAx4BgEwMAIEkSQkmBEikgDkFuPJQwNMJAgJNiEkQKIB3AhgBQEW5DIETZckyg2IGKASCS3AhZYRQgIWCFsCIAkCJIoIC3IYABwPADwAQQwRAFBDwAckXBlpyAsyzfBhsuD8j7WxTVp2lyzt+ydVT0DU4k4fthUnVY+72O57IUz09v1O+/+E/1+iLkGvI1Sv5OGqoG5V20jB53auCD5+WWwoHuBEUg9gPDVV9tit+Sk/F9KqWp6z/95P12ufbpbr/9rPxvs5RU+sqqP0yzv4f+dR/Q1T2pE0zU4nkxLaOWqA3FmWZE2BFIAG47gUD2CcmoMtAM8i9ggmAZkiIBFmckBSCHiUZbA1wSMo1LAeAe5NkvMAYQae5lhSgINwFYCodoB5foAbhVVkWZCLk0jMmlsAyTYEwIQKQFsyydQSwNbBBcE/IAbDgZwwAkQomBloUSXISBoBQMgHEBImQF/cyjTJFEDeYGQQEUlwAEZbb2NSH2AyiYtGW8gRLcCewC3kGzJqAKCA0sAWxMnuEgD+xkWAFgIgWAEkISPG4FugmAkmygkTLYgXINjsDZAcBMsnP8A5AeQBuC4clDJl5ICBgmBbgAzgvUnHIF9wWxMOCikJ9CfmmUryAm+WZmZZNEA07jBL0KQDkttin0DnJUfoED3yBN5IJbk8lAPJFIgtx5AUvMm0kDIDSIEylQBRAhIKQNPIMuCAsjIJEkQJMksFAEhAnsUEjkkozgJAGhLzLcgoEiKFbwECGyIJoOSUyTQA0D3NMyBLYiJvJQbkRbAU4gEDKQGRbyCUFHqAzBT5GW4JVAeiFs81Ua7sALZAmKyBpYNLJkUBpLktmUkApERNgUlwElJQiZmSAWDCS4IIIkiTAmUqCYFFJJEthIIuSaADWxSYkpA09iQbIlUApCzKYyBSKaMkBoTJSAyUglJQA+Qtgi5AhW4SQDAhwLApKZMvIoCgoElsBQGBACFEQFyWxFwBckQ7gREh82BbA2TMwAgJEA8mWjXBipNrBrB+O9rnNdlep+l9krao6UuJZ+Z9qam9ZaojZSz9d7N2+3pFprk6+X/jEdZo0klkIF4pOCvK5cex5ZeTTjLMgGwCQGSiRaKMAcrrVat6G453pPz3sraqq1jqjCOv7UXOzp1Xq0j4fZCaqrlT2O+f8AhH6+qqMGJY1NyZOWqmwkGJkUhIFIDJTBkW8FEHJSUgDWSUi2AEyCSQDJmRkgCcC1IcDICkG47hMAXJSUsIA1uBJxuTYEzLbmIGQ3YBLnJoGZdQE3+AWQeRWANNBMkQDOTL+4+QcgaSe5F3YCZQBxsUwTZNgUknkCQDyUkwgAkVkoFYQEgKSAiZAwKQbLJABEUgRSDBgabyDeQgNwGfIC+5AQMQmAKZRlj/BMDIzgg/gCNTgyjUAD8wTkZACKMEyYAzOCZkottiWRICSAcoGwAQjkAFmRLZkEZJgsgXqTKAb8gIMSXqQETIH5ATBsBAm8BOBZiZApyRbOUElC8iCHYCmeCexJ5BgRSJkI79TkAmWU+pQzIpZBMe4ikm42KZUg2ICRyw5CckG0XalyYNcAMTyOyBQiblgK2FIFHI9wFBc7h3FuA8jgsQHdKACiSEB2Rllu9w2QCAb8mpAhQSSA0DyyYAQN8C2GwBI7BIkGQEl5sokDJ1SDYDgOQkcgUgXJNgHJck2ZbKNN9qbPn95qru9tClLdnJ6/1j4ZpsOa6nCR4ezXUa9bTV3LLNZ4+qlfp7dSq24PVSZt2uymEjTMxTyxWAS8hggeRkEi5AUwmS2KQEERSUIFJIChlwRTBARIwAyBOIMmnsH8FAyeCHcCkGyZkgiZCBLYluEz/BIDQNk3BAKljAp4DuAoLBSZctoDUlkFhjIEEjwG4Gkx3BbCANqSmdiFbAEZEgkBgkDqAQM/qglLCcyMlgSKSQghbCUqgeRAzkVkyaQgUXAE2IIgTch3Z3EQkYdapUto8bmrt0Uv9Qg+mQqapWXBxdR1ei2mu7Poc691PV6ldtqmp+UG88Cul1Tpmj6jft13LnbXT5Pc/Q6CzRptLTaoX6UfjNN07qF+/TVXRUvVs/cae27enopqctIefrIY9Ued2pwTrg8a6m8nJUXAEA7kUhIA2EkZqLg/L+1tVVWlpopeXUe3slp6rWmrqbmTne1l7s1Fmlfc7Xs3nplFfnJ23/wn+u1U4MyFWQ2Ry1S2SMyMtIgeCnBgQFsGDFMC5gF9xW4bAOxBU8bFIEUwDllyBQD3NJMGgB74HYoJrAFPINyKMgORSwZ5NJgQJyyc7E3kCexLYG8FIFUZaF4JZAEiHcmgJuMIFsQrYCkCbABnArYOBpU7gXOCbGEmTQGN+CSwJATAmQCsE3wHcDyAlJnu8gkDc5KTMlIFIFJNgTYFgk8gXISTBtAUuA7iTyM/kCyQFlgQNZHmSYE8As1E3gJAYIpwE4AUUwG5AT3Am8hJQsy3kmABLApKUBcEXOSAgaknxkgBspEy8ASF/YyLAC2IGQTcgEiBcAsFOTM5KNNpAzMyxRBNEgkgJmDf/YBGWw3Kc4NJYKNUU4yUCuME9wrLQQLZBB9jMjwSA6T1ltZVSJay2/qX5Pmp6bTHzNml02lbSjfpH0+92v3IvfLWIqR8z6fTPIfDlw2ieh9nvNH7i94o80fE+nNv52T6c19TkTFfcr9L5JXqeWfBTobn72gq0dycVMQdNXUuVA+NS+Tl+63Yh1OSWlvLaoQdXxU1gz3rzOY9PqXtWwdjUr6mIOt3prcO9eZyvD1X7mSWqT3YhXWVaQq4ciqrVTuKuatPbHqIV1+9NCoiTjeLqlVOGbq1Op8sCFdZ3EmCrT3OQtRf8mPvN9P5RCus61O5eImcn3y7+wfe7y+hjkrqd2R7pOV79c4tsl1Cv/jYhXVlTAykcr4hV+1yS6hU/pYhXVdS8wVXEnLfUYx2uR+ILilkhXT4ywlTg5vxFPhj8QpW8iFdF1Eqjm/EaW9ma+I26VncQr7nUKeDn/EaC+JWm9mIV0HAHwvqFqMSY+IUPMsQrpKqlGXWoPgevojcFr7b3eRB98lODnvqNucMy+pURuOSuiYrqSUnP+JUPZnne6jbptttyXPHSvx/tTerv9TVE/pp2Op7JXPDuqlnE1t1avqFdUSpPs6df911dNKcbSenn/mMV/TFViQk51nqdp21MsviFtv5jz74tV0pSFNHN9+t7usVr7T+okWuk6jz7s7nx+/2pzWHv1pfUiQfcmaPg9+tRipGqdZRzWhB9s4Mpt8nx++223+tGlq7cYrU/csK+vYUfH71Rt3r8mveaIxUhB9fAKpNnye80v6kaovUt/N/kkH1NmW4PF36XMVIlfojLQg9pGTwp1FHNS/IPUUpzKgQe7cMpweHjU9syHj0xmpCD2bwEnzVau2q4dSQ+8W91XSItfQ2TeD5nqraqzXT+TFWttL+5T+RyV9i9B2Rz/i2mppzdpMVdY0yWbiLzqV0nUSeDgaj2jsUv9MuD5v9VUpYoZfr0r9S6sNhTVJ+W/1Tj5JD/U7j9Nsv1eSV+skuD8e/aq6/oD/VN5b0F+ryOsfsMuoeUfjn7U3t1RH8Cvau5Ss05H1adY/Yzgk0fjl7U3qlKoR5V+0eqq+VR6l+ryOsfta61TuwV6lco/DPrmrrTlt+p4vqHULjfb3x5wX6dOn716i3PzL8mXq7FG9xfk/B0vqNz5u/Je5dQq/e1yPqz+nT9vX1TS0/Ndp/J519a0dul/7qZ+Nt9H6hc+lx6s+in2d1lThuPWR9fiV+gr9pNJQ5mTz/ANT6ZvZnMo9l7j+e6vwetv2YSbdV1l58C6+uv2nsU/TUH+qrMYoZ4P2XpdU+K2bq9l6KlPiMTwK9afaqzs6H9xftTYXDPm/0rTEeJUVXspTU83aiTwLr1XtXadX9PH3Gr2rsrahs+deyVE/1apNr2Ut005uv8FngXQ/azOLQr2nra/pqX6nrb9lNMn3Opt/c+u37N6JNKqlv+Sf8nty6/abUNrtSQL2k1TmYg71HQ9FQ/wClS/4Nvouhq3s0/gXx/g/N1+0mpf0wYXW9bW/00P8AhH6mnpWjo2s042wfRRprNChUU/glz+D8YtX1TUOKaLn4Pos9K6lfSquVdqZ+v8O2nimn8G1C2ROv4OFpfZ22knerdb8js2dHZspKmhJfY9U1IyZ3d0bpSTwketTig86I3M3q5cIwqTmQbwYVQySBZTuZ7hECmXAJlIihoy/IaqvJnm3DkuYPw/tjNWttpeR+i9mWvhVB+d9rqv8Axll8NNM7/sy//K6Mnby/8Yy7T2Mi2Z8nwcVJbgXIVpRITkJRJokDOAWxYgEwNEyJlgHsAvICClyaXmZSk03+kQa4PNvkW8GQJipYPA7IgfsEQSqkm8AX8ltIcBONwNboCRNlGZ4geSTTCcgOMksIJhAqgNbEzM4GcAT2AZCfsAkwkQNFOQTkpgB5Jg2oB1NrYBKYBMy3LIHcCCSie4rYzJSQLSMkTAZgpRSUgAPfYZAsCDKQYA3CMtyLMtgKFMEUgOMcimCS5JsCmXgCTjJSBEHIsIG4BPJMANp+oVbmeSkCe5QEwMlgDNTFsy2SAICW5RpiggkQFRJ4LASkIpbMpSTq4BVFgpykVW2A5Kpx9xBTAbhI4JECJ7E6kgqqRYJ4MsW8bmJ3EGkK8jM4DuzCJBt43CTDuIPEW0lg9JBtHl4tPmjLvJPcQe6fEGm4wj56dRS3uhq1NHduhEe8qAdTPH3q1GakY97tJfMhCveclOD5atbZp3qRirX2mt0WFfZKeNi7kjnVdQt8M831OhYESv2NKyaWWApkaSUk6VJqS3ckqhUwSXmOXsUCg7fQO2Waz5lsKDtLtxgpGRQdsD2oV9ygUHalwHZT5IY9RhyKjHh0vhGuymMo12wIqvJ2aZ2B2aOVJ6lAo8XaojCyXu1MbHqIqPH3ejyRPT0eR6uOSktHirFPkXu9C+lHsl5BDJR8701t/T/gHpqF9KPpnICj5fc6JmES0luMI+tLBdqRar5PdKFwjL0dtv5UfZDKBUfGtDb/AGoPcrbq+VH2wS+wo+L3C3OUT0NtP5T7XuXbyKsfA9Db8gWgtrMH3tBApHwVaGhv5UZXT7a4R0Gsg1kVHwPQW9+0z7hbf0n3uShDofB8Pt8UnwdXs29PorlSUNUuD36r1q10/tpcupn5fqvW69dT4VChM7eGbrOs9C0K1WpdVxYWXJ79T0tNrqlpUQkzfS9Nq7djvt0v9XJ8+vs6inV0Op1Op4O3+sv2ml0tl6a3MNwevuFpr5cHxdL0d+qzRVXW4a2O1bo7FG55/LZrePhfTrW8Gfh1vyOlGQcSYo5z6bRGZTMPptM8nSqaWWePvFFVztVSkt1XxvplE4kqunUnQWDFyumihtlujl3dHbtqaqoKxo6LtPdbqeD4NR1Bam9X2v8ATSfb02t6TptV+447pqg3NR7Lpuc1v7Sa+GuMVNHFs3uo6rVu53xQ3heh+m0eopvLw+5OqlZJtwfC+m1z87N09MucVtI7KtJIYUHPpY4j6dWsKtgunXWn+uo7apyXbgdEcP4XdS+dh8OuT89R3YM9iHRHCehv/wDJUT6fff8AccHd7U+CdC8h0R+Uv9O1NNbq7nBwdRa6jb1NSp8TtfJ/RqqKXiDxelobntX4NZ5pH87drqlzfxM+R7WuldRubuvPmz+grSW/2qT3os0U8F+wj8DT7N6171s9f9NauqU7jP3WJmEVNMsfbpH4j/Sl1tfrZ6f6XqiG3PmftGiVPI+3Tl+MfsxWlip/yX+nK1hH7SF5GXSpeB9unL8avZyqUK9m691B+y7aVwSS8h9unL8cvZu6lDhnmvZqttn7R0wyVK8i/bpy/HW/Zu5TiEz1p6LdopxRSfrXTBKhRlIn26cvylPTL6/tr8HtRotQlihI/TdlPkidKS2H26R+dVjVLahfg9F73TjsO72ryReHS+ET7COD3az9kC7mtpTmg7nhU+SF26fJDsjh03tY18n+B8fWJf0zuU0UpR2oHRT5IdkcT3nWQmrYPWatPNtncppT+lBVbT4HWEcX3zVv+0w971n/ABnZVtLdE7dMr9KHWEcb37Vp5tOPQ3Vr78SrTOx4VH7VkPBo/aOsI4q6hqv+I9Keo6hZdlnWVmj9qDwaGo7UOsI5fxO//wALJ9UvJ5ss6asULelGnYojNJLhHLXU6282qja6jV/xs6FNm238qHwba+lC4RzK+qVpy7TD4vUv7VX4On4Nt70IPdrbXyL8EuEc5dXc5tVDT1dVN/oq/B960tt47UbWjs0r5ULivgfW6aFHh1Hk+sUPMVfg6FzS2Z+VGPc7Xa/0L8C4j4l1m23sy+N0T8rPo9ytv+3T+Da6fYjNC/AuHt8vxe1VlyifWrC5Z9Hw+xCihSZ+HWW80Iej2811exUvmNfFLH70Xw7T/tRfC7DXyj0oXU9POazNfVNPt3l8JsZ/TP8AJ5vpFjyguRH5H2p1dF3UWlTVMHb9mtbap6eqaq1KZxfarQUaa7aqoUTg6Xsz0+1qNI+9Zk7bOUfo6uo2NvEQLXWJ/qI8n0qwk1EmPhdqflOPpX0+/wBiW/FRl9Qsf8iPn+EWs4cGX0my1syelfU9dYn+oiWtsJT4qPlXR7fqFXRrb+pl9D6/fbMSrtP5H3yzH9Wn8nw/BaG5VTNU9Ho3lsek9vrWusv+4hWttv60/wCT4/g1l8tB8EoT/TXUPR7fatZa28RSPvdrtzcX5PgXRaP31G6ujW3TiqpfyPSvs97tPCuUp/c0tVaiO9fk5q6LTurlU+YLo7nNdQmDp+92+a1+Sq1VqPnRzvgy7sXKoB9GayrlQmDorUWqvrRLUW5a70c5dHqj+pUio6S+5zXV+STB0VeoWe5fkfebX76X/Jzqukt7XavyHwZw5uuSzB0Xqrf71H3H3m3Hzr8nL+DPt/qVfkl0mumF4jgTB0vera/uUmKtZR+5fk+Cro1T/u1GH0ep/wBxiYOpTfpie5fkveaP3I5q6TVH9WqQ+E1ra5VP3EwdR37c5rX5M+8W+K1+Tm/Cq3h3WPweuP6tX5EwdLx6P3r8i7tO/cvycn4Rc/5Kh+FXVhXqoEwdVXad3Uh8Wj96OV8KutT41RhdKvT/AFqhMHYd6nfuRePTEdyOS+lXoxeqB9KvpT41X5Ewrsq7S+QdynipHE9w1LUO6wWg1Scq7UIV3HdpXKkvFpfKOI9BqnH+8w9y1kv/AHmJhXbd1LlB4tLW6OK9Dq2/6raGnp2oW91/kTB2HdXmgV2lvfg5FWh1dKxccepj3LWN/wBRokxK7XiU8tF4iUZRx1oNX/ysnoNZH9VyJhXZd2lLdB4tPmjie46x4dxmqOnap73qhMWuw7qndF41HmcerQapf3WYej1m3iMsK7SvUZ/Ui8amdzirQ6lf3Bei1EQ7rExK7HjU8tF41C5OOun6lrF1/wAjV0/Uun+qJhXVd+nzUGXdpf1I5L6dqcf7r/BLp+p/5BMK63jUc1DTeoz+pHI+G6l/3Gi+F6hb3mhMK6/vFK5Rn3uiYdSOS+nanZ3XBp9Iu1KXdcvyEwrpvU2+KkL1FEfMjlfC71O1xwHw283i4xMHVWptzmpfkKtVb4qX5OW+l3W/6rM/Crv72Jg6z1Vtb1I8nrLf7kc59KuR+quqCXScfPUJg6K1VD+tC9VbX1r8nOfSql9b/IrpVXNdUCYPuett7dyB660vqR8T6SntVV+R+EqfmY9D6atdbnFSgHrbTUutHh8Lo9Q+GU+TbHoe/v1p/UjL11pfWea6ZTGMF8LonYeh6PqNtL5jK6lZp3qKnptqYj+SfTLbb/Sh6BV1O1hpyvQPiVr1NrptqniEK6fbWYQ9DyfU7XqHxK15s9loLfNKNLQWo+VIeh8r6nTMpM8n1V/sZ9/w60uC9yt/tX4FxXwU9Tb/ALdQ1dQr3VDPtWkopb/SK09C+kekc/4jdf8AbZla+8/7b+7R0/Ao37UXhW19IuDl1azUcUMy9XqXtQdbw6H9KLwadsEpHIWp1U4obLxtY38sHX8NLgVbp3aQpHGXvnd5krOqqazC5Oz2pbInSlwXpY41Wn1OIrYrSal/NW0dZJbik5zsOkjke4XX9bNfD7kT4lR2VSowTHRHIp6a2t3/ACzT6ZL+ZnVSTM1UpVE6I5lPS6Xux+G21ujpNAvJikfAum2+EPw+018iPv2RcCkdxAaSKDLQbk0oD0GGuSClcBMoIECkJJotkBcilIeoqYAXhEsgKAYXA0rGdwRoCYblAwAEMAAmXgeQcsAicikUGgBzsEDGJLYDJC2CYCiWWDbwMYAtwNBGADnJDwEAUZFvBQ4DlAUTkNzTCQMQDWDTfBkABrBpKWNSA/L9e6V74nXs6VMo/IaLT3K9f4Md0M/fdc1NOl0VbcS1BxfZjRq9ed5qT0eHlPFncd7Q3KbdqizVTDWDmdXS9/tQfofc6VX3RlZPzvVqGuo2kvMueSR+p0MLSUQuEe54aT/09H2PZuEcdaGDFVaSbfB5X9XTZob5PzHU+q6m83bs0tJ8l8fGo+zrfXrWltui1VNxrjg4XQuoXb/UP11Ny+T003Rbl2h6jVTjOT5ujKOr1PZdx2zxzMH795opZxet65WbDt0v9dWD7Nd1KzptK2qk6oPyC1Pvms771X6ZM+Pj/puut0PQO5S7txPtfmXtFq6dPbt6ahw3uvQxe69RYteFpqNlGD8zVXqOodSdV3u7m4jyOmZfeo/S6LX1rT+HZp7rlSheh3OidPu2pv3vmqcnp0TotvSWKK60nU1Lk7jppSwjl5+X+Y1mMKku00DOKswUDAkGYMwbaMuEAIHliwjAGYHApE1LAUTFKAYEkLcIE4J7gO8DJlEAyREBQUQRNgArckUNgMwRLYgIdwEBgNiHgDLwDZoH/gBWwRBTglkC2HgikDOWTWRkGAkEkAlsQrIFEsoEgJIIHkmsATSRmci9gSASbJxuZbAoW4NeQDIGdoQvYHlk3kgicoO4HUUKUOSbBSyYCjFb4GYRiqqWXEfk/bFTbsPlM+32RTeirl8nwe11Uq2vU6nsnS/hkxEs7b/4R3IKlKMi0w2RxUuAceQxMFBKo+wPcYB7CgwKWQNLYtB2jBDsxRQTU4NINxQdqMsYZPyFBSh3UEl5jABAdsGoBoDHIvJNS5KAMjA4JKQBqTVNEKRiRkDPagaRNgAQpKHsaf3CVwBlpFEiTAykKSQpExQNSUEXAB2l2ih4Az2kkhZCjLpRR5moAUDpkzB6My1AAk5HIqUAGeRguSYA6cGe1Gy5FGO1EqPRG4Jiowlku0SmBRloEowbYCgiC5FgFDSkINTgAAI8hEIzCCMGgYoy1KM9qNwTFGIngoyaSgoKAP8AseAAICDXAEAlBP1FgUGzwPIPBSBA4QhUsoisqE8mngkkheQBvgBUSFS9QBvJkY8g+5RMIk1BlkRJegPAyTyBlsORAKnuWGhSk1HoBlLApZNLCIIH/kmhe4AWyMttll8kpAC8h4B42AoCRbMMo/Qp4kzuwnECiBku4UlIwRQg5LkgHANCt4LzICBKORgAShmkkwaljMICEyssoAXljIcYL+ChbAtikCBsmTQFJZ8whC3EASeSeQ5NZgAZA+QT4A1uT2FImADuBARJEKAGSJhkDUmcDwE5Ay1kVSK9BYBtsYqRsqlKgD8j7Qq5qtRRYp2k73ROnU6LR0yv11ZZ7rRW6r3fXSmz7KVCSSwjfXqIatsH5rqdiq5r7UUy+4/SHn4NDq7nSpGeUFZp7bVK2wN5vswbbBruM1XE8G/du1TtwfTZ0FtPurSbOi6KfIlTGyNdI5+vppo0daSwkfkOmW6qtZW6F+qT9d1Z9ukuP0OL7L2VXfqra2Z18dmI8a+kavVVPvbhs+qx7L9tC76mfqlRStkjSpdfoifZpH5+noum01ltUJveWc7pHTrd3qTuf+6UfpOr3FY6fd7N+1nI9lae6t1vjaS55bzSP1tFKpoSS4B4QuqNjLeDhrQiSSkyxmCBwBA3AEZaFsJlgZgkLM+YCmXmBAakGRPcCguSkQIUi4JAIF6ABoo5MpSagAgmLICICkBGQ4ICkpLBPcCkeDIgRJwGwvgCnzIuS4AHsZQvJcEERQMYAkK3BCsMo0UlIAalGGybyEyAzIAAGmzLYNhJAkyZmQFuWDqKSlAZmWaQSimQGTLqJvOQ3AG5MP7no2keVWKWy4PxvtXc/wDFWaIwfpPZi32dKp2PyvtDcVXU6FvCP2nQ6e3pdr9MYR38v/OI+5mJNVbg0cFAwUqAbAvQHgXsXbgDHJolTJPAFySFLI4QFMATJvAE3AQTzAoC4JkIAT2Iy5AsJkwLcooYhszS9SB2QCzPmBPAFyPAGXku1oSnOQCBj1B7g095AdjDwPJllFIpgJArAmRAZkOSgo9QIoJ4ZARcgUYAWZYsJAy90JNTAwAf9jBIgCAF4MvyAQbQZkgHggbBSA7hsMwiwABuO4bFAxWwNF9gLkGRc7gQE9twQCTAYwBkhZicgL3LgkuSgAZRKFmZAIIUTygMstyJJIC4AYKI5AAnGdybyZbAn6EikUBNmPQ1VMmQGSq2CYZNyBlOWKWSVJqnIGkoUyUsQQBEon/k0gSAzGS2Qg0BmMkOwSAyHAclwAN5MM3hvIQVHdWSYwTpILJqX5Elgm8EUMksCXkBEaCEAGkGxTBAOoSyRRrjAcihawBngPIWhwAbhsagIAPvuMEPEgZDfJoACBmEUA1gCkEpeAiT0pSpQDsi5yG5SBMJJyyQCElApQgLYBcwUABCT2AETWClyIAh4CCQGkhkyIE2UBJJsDUAUk9gA1xBlDLA5XW01obn2Pg9l/kqhZOv1Cw72lrp3bRxujePpbztK3u9zpm/8o/V0U5ls9JTPK33Qp3N5kwrmdbpquaKumlOWj5fZq07diqVD2O3ctq5S1UpQWbFFpNUUpI116hHtwD3F1GDAnuQPAzACZZpsGyDIMWy3AuDJrgJKMxAkxwAAIAPqXcEllsDSZTkyhAUMGUaApKQICe4oy2PACSMo1IERAApkwksvkBJPAMQEJImBSDJiAJEJnzAUxZlE8AaBskwbINJi3CMrCJsopCQJsB4IzIt4IMt5L1MzkpA0ngyOwAWxN4AQJPzKUXIAJli2Z4AoM3MUM0YufK/sXEfz7rL7urvOzg/oPRoXTLK8qUfz3qL7utVU/8AuP6PoUqdHRChdqO/n+YY9atwYtzmAmTgrPGwjBMAxJQAkEZg2ZexQLGGy/kvUVsBQLRE2BNAlkZlGZzID9xkJwDAo9QIuAJ7hkVuIAssZJC1jAGHUM4BqCQEyGMBGAIy3kWAF6gzXBmQJYYMiQEh2RSEgW5RJLcYAksCAAMeZEwYDyZdQyZYCkBpBAEkLwgBsBlSTcAlvJbgZbclECCAsmWsmtw2AohBsLZnuA0yM7kAtgyQFESQkBncoEnuARgGa4MvcDK3g0HI8AYYR5Gmwf3AXhFuFW6DkBMtGpMgS2AeAnIEAtgBQDYyDAy3lA0WwwwAlgRgDDCJNtMQMdvqSRqCAIcCi2ECnANwyQJAMlsg25ICbBg3LCZApkzuIAXIsJ5GcAZBsYkOYKjvpJL1H/IdyH+SBKAIitbhMsngqVmQF+gGtwcEElBIYKAKS/7AV6lFnyk1vkBnIBBFMsNgEHl8khAksFwRMAZEQE8GdzTywgAS4HdzAhAEPBFwAKDUZBKTWwFBE3JTIBBJkwT8gEy8GieXgDPIosEQIbE9wZRpEwTl+iKp4AmyRmlVVOeD0hIDMtcDEkUwApQaj0DYQM1UpqDNFmilyqVPmekNjsBpbCYnJpMDXcEmWyT8wNyEmZJMBb/IPJSDYGlkn/kymPBBEElJQsHuM+gAQCDAoCDQcgZRpAU8ICUCQALKQnJcAa3QZKSAgJlIDsRE2A8ARSBJCCLkBDgQnAEthBCBFIBOQNSEkTYFwUSiSbQ7AZkUUFsA9xluSYTkCbwGBCYyAStjLZPGQQDsSQvAdxBrMACbbJOQIpIGwGQTEHAE8gzW3BlvufkUDMXH+h/Yank8tQ+2036FwfgeoOp9aqdMfMj+kaGVorc7wj+dSrnWql53D+l2KVTYpSWyO3yfmJiIat4gJOCiQ3EgMlOGTAgknBNFyJQPYFgQeHADIMCbwApkvUkTfkAVbhwajIwtwMcivuUZkAGMCvlaDgqQKhGm0Dxtgy9wFuSQJDsBEwJ5W4BIMiApAmE4AmUlwEAMkyWwpSBIQ2LkCIgQC9w4NGQASJgQSRADZLJCsABbMmzL2AQgt0CQD6mWxa9SewGWECs8FlgKWSbBSkUFE2AxgyBpluBJgXAMX5BGABPASSEAKS5LZABl4expeYMAZck0XAFzJliXIEZayb2RlsDLBvAsOACS+4DSsAMCkMYIDPORSjcttikCe4ckWwEAthIAwThGuch6gRcE8BIDsZbHAPOQMouJHYAJeYSTDcCbQLZkTA1P5M7EtgZUd9xONhpqMJyhIrZSZXkKiSBjzYyy2KJAf8FgmCA1K2JsIBgXa5mTSpfLBMW5A1wZbgJYSwNE5BZQgRPcWHAEkMkDAkxkIIChERASEgAmKM7s02AkCICL/oNx4AQJEBcBMEUEAJMdkAPKMxnJskm2UCRpJJFssFkBCSIC+xJEMgQyGSA1wEhJSAyKAp4ARkyinADPANlIMgSYEUUmpwYFMBL+AkpwBrkmZkm8AMiZJsCkJIkAhBSMgQCAERSQDyQMJASYSHdwBpMgQwAkAwBBAkAtwCyXBLCAuRkOSwgJ1YBOUDiMEnDA02G7KZJbga2RTJlsk8gTbQTkW0UgTYFMozPAC6jL/wAMn9ymFuAZbgYgETfqAOfMEycvclDwBpblMEv8ByQa3QNCHMAUlIN5CQGcBJEBipnhqv6FTfke8eZ8+tcaat+SZvx/R+F0U3OuUw/7n/6n9Ptz4dP2P5t0W2q+sUNZ/XJ/SaXFKXodPlTBUEmnkycVRPYpIAZn7m3uD5RBlkmUFAGuDGZNcNBBRktzUFyBcFCBxIoCSW48AS+4GX6khEDMyhSjcQnIGZyQ4DgBWxJmVUkgkBe4DyMJABnncdwaATMQJAS2JkDAGaQcFICTIzICPBDABwSIlyBMGDYAJEAA0SmMsWAFASINAEeor/JQQBzkmihFwBnKDkSiAEC5JFFOQwL8w3ACmGOYBAT3BsWYeQH0LZknCDIC2Ei8BsBSHBE2AfYkAgDKSe4MC7sAQTIFHkUYFI09gPOBREgNSD2wEzgmnAAsE9wbFAQMSwBkmISA7onglsDeQJuYMspCYwBSUhyOJAmEYFuS3Aw/uHBpwYYFMIk5cFujVKwEGwNGnsG5R3dkEnh7zbjNSglqbX7kIPpkVhHzrUUb9yJXqW/mEH0NyaT8zx8RcMVcXmSD2bJep596fJrxEhBoy0yVVMGe9TuINpRyRl1LBSxBtudjOeQ7sEqsBWkzS+5juRTsBtlJlGgKZKSCeQNRJRCMup8B3sQaKcGVUi7sgLCSZJYA0nBT5BJSBoCJsCApLcg1GAnknVDMoDQvcG0glsBjJNmU0hT5AUvM1MmJGWBoQWwSAt5CYAHuBuSMLJoBbMy9yJoDSeCApA0v8kZ7sFmAFPAyZkpA1JIzJL1A0TBPBMCnIEG4CPBmSQGwB7igNMInJTJTgAZA9x2AhYIgKSj1JMZAy9yJxJlsDTBmSkB2ZLLJbmlgCjKNGU8DIEXIEBpgQAJTBkmwDLbyaZl4KZAeCXqZmCTkDQyYkZxuAtyQJi8gP3MyDeS7vICmAkp5CQGQeRnIADKGalfyCmNwKMEi3g0kvMA2QRkeSalgMBsUwDqkC3YNk2D4ApKQKQJ7nxdTxobrX7Wfc8nO6xV29Oux+014/qPzXs5Sl1WnGZeT+g7RB+D9lkrnUJe6Un7xvY6fL+pimEZ3FsJOLSIZyTcgEAaQcgAPYW4CZAlPkT4IJ/ACTIgDkDZmAIkGDSAtjLNwZYBP4Ak8jwBl7FxsTZlsgnuDJSyS8yhWdhjG4TAw43ANgY8g0ASSKBAB3IuAACIBZJFBpgEZKckwAUymJAAImBARRyKCpgTKDPcs5JVSgNECF55AAkmzLABQEvIBAcJZMurOAF+obMW5IoGRMEpA1wZRQIGQFsADkdmH+SYC3IQITAA0SXmXcX8gTMSa4MyBckwGZRQbmYzgZkIyBpKBYB/JBIeDMwzU5AAYtlwB5vc2k4DgpYCAD/0AN5gki5HgACfMgCJoGIARMk0AEU/gyTcICbTcGWX/AGL2ADU+RmRAn5GSblg3go+ynprdOamZfTqpxU2jqryKC1I5L6fcS+dwZegvd2K3B26aZ4HsyOiOMtJfp+tl4OqWVUzs9qLsQ6WOQqdWnhg/fN8nX7EwdOYhCkch3tVSti961C3oOsrKbyh93p8kLiRyVrbyfyMvf7v7GdR6ehPYPdaPIXBzl1Brelml1GH8rPt9zo3hB7pT+1FuD5PiVP7WaXUbb3x/B7+50N/KvwT0Nt/SieleXxG0lMiuo23zAvQW2/lyZfTaKvuPQ9KddbdM9yn1D36h/Ujzq6dRHbB5vptPA9D6Vrbcx3L7Gnq7fFSPj+GqP/1L4d5SWYPup1FD5Rrx6eGjnPQVRitmXorq2rYmFdNXl5j4yjdHJ90vv+4x92vqGqmIldSm6vNG/FXEHKVjULeqf5B0apbMkWurTdTb9DffJxe7VU7I0r+qXAhXXdWB7+1HJ8fVJZRn3i/u0xB13UoM98HK97vr6GPvt2IdtiFdV1yxnByXrri/ts0uo1JfIxCurMEqkcn4m5f6GPv9U/KyQrqKrMM060ng5Xv65TNe/wBChwxCun3dyDuSOd8Qo8wXUKPMQrpd0uBlHN+I2+GaXUbb3YhXQVSn0NNqNznLX2vMXr7K3qEH3OtLYlVk+L3y0/qRv3q1CfchB9iyH/R8fvdt/WaWpo37yQfWvMWz5PeqH9SJ6qiY7hB9YTk+b3mhfUiWpp8xB9KHg+d36EvmReNS/qQg+iUXdDPBXqP3Jk71K2aLB7Tgjx8VLLYu9PKSEHoaTR4+Io3ReIktyQezZLB4+L6i7qYg9tkR4u7PId78xB7STZ59wqrAg2qhk81XPBrvgQLcFOTHcDqUCDc8mG8g6jMyINDyZ7kg7xFeiYp/qyYpqUF3IDaeORMqvbA1VJRkDUyinzM96jc8+/cQejcvcZPLuhBOBB6zCMtmZCQNSykzMk2oA0SM9wOuQNtwUmJJsQbTyaUmKDbagAeGEi9g3W4DsElBLcC5DlyKaRKHIFGSbIOUQaWwgngJlgISPBl4AQLMkAEDJMQTLYZBvBQNnI65d7On3nx2nVqeDjddT+HXn6GvD9TXM9j4q19TXkfuXJ/P/ZK/TZ6iu7CqUH9A3yjfyfqYiW4h9jipgoKcBugpAQYA1JJYFE3KAyA/Yy9gGYwSCFO4pqdwF8A2MoMASXmXISK3AuDNTNNmWgCWhknj7GQGTLENwKYMyaayWEAEE5Kc4ASfqGSAgHEEBcBIgBbs1sCyyASnAcA2BSMpIzzkpAZ3J7GTUAE8kBJgKB5KS2yBnskkoRpOUEzyBIZ5M55EC3Ms1xJncAJFBbFEZaH1LuAksDwCZABEt5JuAIJjYvuwbKBkTGAJE8sjL+5AtmWykG0UDZNz5h9yCFbEyWwNoAYbFITIChgEoRoKGCNVBgCfoANkAziAcg2hkINhgHVkZUICSgpySay2ZnIGlkn8oSkZdQET8zM5DucgekpmG8g6oBuUA0smZdaXoZdxeYg2DZjxUZqvU+Yg9BbweLvUvEg7tKW4iPVuA7tzx8ehfUYertTipYLB9C2TKYPjq11uMVYMVdQtUqe4QfsUiSFIluZU7CEmpwRUvMUuQSNTxsBntFJDAMBLJcEAAIoA3I1BR5FGBX2JlIFuEKZISDLSbku3BooFGO2Sg2ZfoVGVSvIu1N7CtxFUdtKReHS/sMYJUioO1TBeHT5CIoy7dO0GXbpjZG5YORVYdC8kZdqnyR6SVKyKMeBS+DD09LeUfQ4gFPIqPF6aiODL0tH7UfTBPAo+b3Whb0onpbbTwn/B9BIUfJVpKOKTL0lvyPtbMwWj43oqGohGX0+jbtR9/aTSHRHPWgt8pF7hT5H3Rg04aQpHP9wo37QfT6eTo4FJeQ6HNXTqW+YNPp6axJ0YDiB0RzX0+lLkx7hL3Z1XTCMxGR0RzPcGnioy9BV+5nVS9BVKL0Ry/cKo+ZyHuFxfWzrqhfwPYu7CHRHFeiu/uYe5XnvWztu3S2XZT6Doji+5Xadq2D0l/wDeztuhQCoplDojjPSaiM1sKtPqe7FTaO46JZK2vIdEcJ2dVHzCrOqj5sHadCfBdi8h0kcTw9XOHJO3qpO14anCQ+GuUKRxW9XSDr1n2O14NLjBeFTJaRxlc1fkyd3V0tfpZ21apSiAdujyFWOP7zq0pdJe96lLNDOs7S3aDwqZ2QuDk++anfswZev1HNtnZ8ClqIMVaenyQuDke/3f2MV1G7LfZg6dWnoh/pUmFp6G47ULiOdV1G5+xg+o1LehnS91ozjBe5239Kf8C4r4V1J9q/QyXU6p/puDo06Sj9qB6e3PyolxHwvqmM0P+A+JZjsqPueltt/KvwK0ttZ7ULg+D4n50Maeo0t5TTPseltv6UY9zt79qkelfNV1OhOMl8TtulQmfQ9Dbb+VGVobX7UX0jwXVaF5l8VtzhM9vcbfkvwZejtL6VP2Ho9vKrq9CCnqtDUZPSrQ2pnsRU6O0pikvoZ+K208kuq2W+V6i9NYpU1Kk+DUarQWJVVVP8FzxzUr7vilnzZLqdlqXUzjLqegdUYjzPts3dBehU1U5LyV0F1OzHzGvidn9yPOjp9mpppKDT6XanaDO5ivRdSs7dwfELW6rQLpdpJ4Rl9JtNNy/wCDPpXqtdbaxUsl8Qs04dZ4fDLcZUwZfS6N4/yPQ+la+y1itDTrbLaXej510u2Pwu0nux6Pb63q7X7kXvdlv50fE+mUz8zJdIX7mJg+16q0/rUGVqrWf1o+P4Ov3My+lRtUxMHQWptvatE9Tbx+pfk+B9KcL9TD4RVh+I0Jg+/3u2p/UiWrt1P5kjnvpVSfzsy+lVfvZZg6bvW0m3UjNOpon5kc59Mr/wCSoy+l18V1EmDqO9R+5fkKtRbSjvRzvhlzH62eb6Xcbf66vyJhXS8amp/Mj4Op10VaS9S6lDpfJh9LuJYus5nW9Hes6G5Uq28Sa8cyo4HRbv8A5lapbaXduf1GzcpVlfrTccn8l6PRVX1CzTS4bq3P6F8O1SSfivtOvyZiY7auUx8yLxEmsnFeh1iX6bpe661P+ocecV2vETcTgfESWGjhPT6/9wOnqFCHK13lVPKMqryOF39QWYJajqC+kcpX6DuUbg6oOF7xr1nw/wDAe+639hOSu73LczVVJxff9Z/wl8Q1K/tMcldpVLkyri7nOxxviV9PNp/gH1C+3KtP8F5K7irl+hOpLBw11LUU/wBls1V1O72/qs1J+hOSuyqiqqVLSOEurXP+KperNfFqmpdDkcldtVOTcnCXWalvacF8Z5dLQ5K7TqS2Mdxx6utJPFD/AAZXWFzQxzq12+5Ge7k5HxZNYoZfF08dr/A50rrti6snJfVqUvlZLqlO7pY50rqyg7lJy11a1DwwXVbfKcDnSuv3JoHVk5T6tZpWzD4xbwnSxzpXVlDMHJ+L21smS6tbqnDQ50rqzkU1GDkvq1CThMaeq23TlMc6V1ZROrGDlfFbK8/wD6vbQ50rqzgk8nK+LWoWQ+J25lSOSurVUv5DuOV8ToWYY09VtzsxyV1W92ZVc7s5VXV6O6HS/sC6ranZ/Yc6V1m8kmkct9Wt1cNAuqW1nJOSup3ou9eZy31O3M5B9UtvZMQrqThjKRyfilCeUzS6rRKwy8ldKTc4ORV1W2C6rQ4wxyV1+6Bnk5PxOjyf8lV1OmMDkrp1VqcGHVLk5nxSnbtZfFKUvlYhXVTQNo5L6slwwfVJ2pY5K68oe5HFfVX+xl8Uqj5GhyV2HXmEDqndnHfU6uKGZ+I3H9LLyldqZgjivqN1L+myXUrtWFQ5+w5K7Ume/GDkPqF9b0MHr77mLbEWut4nAtpcnH981KWbeTPveqqf9NiJXZdSMu5SuTlrUavm3J5V39Z3T2L7IQrseIpKq4o4OMr2sqW0Ga69bU4pUCFdqm4oy0HiU+ZxlRrG+I9DTt6pLfIhXWqrXDM+LTy4OQ6NXtLkfd9U/r/Ig66vU7Shd1LapHIWl1SWayek1Lf9Rx5CFdV36eakYd9eaOb7leiXcaNe43at63IhX3vU0eZe9UNfOjn/AA+uYqrqaH4c3hVP7iYPt95tJ/OmT1dqfmR8dHTZphtyXw3MSx6H0Vay0suon1CyqfmPH4XQlmoV022sNSPQ38Rt5L4jaXJldNtzCRfD7dPCHoZfVLW0mH1O2uT29xtZmhMPh9vdUoeh4/EqXTszzfUqnS4pZ9lOitrLRp6W1RVCoHofA+oVt/IzL196Y7H/ACdJaalcKBVihPZC4OQ9TqqnKocB4uqb8jseFTLcKCdqjEUoUjjpaqrZs2rOpal1HW7I4QqlREIUjje7ah71OPuVOivz8zf8nZilN4KI2HRHJXTa25quPJtdMXNWTpegunApHNXTaFzJpaG1zSj70vUqkmhUfoljY0l6DBTmDDSfkMYDfPkOZIpjAFK3ZSBPAb8k3JpIgki3ZS4YIo1sMmUKYDuZeBkHkC3IJngssBUJA3kHuX2Au5Im8BsW4EmSyMZJbgXbyE+ZqYB5YEhSjcsEAPBkXktgIGJeoBGMkibJAKXoOxJFADuZltjGA9AKQkGykCmYNRAL7E3yBfYyKIAHgluG4GpFQYJsDTy8FEEiAmw/7JikALAxIwSWANLCJsi3AEaglCLcAaJLMk9yA1OAb/SDWYGADgiSH0QB6mpM7jCRQ7IyxayQGReRgOBRcEkQyKJsy95GpmXUgB5YJIUUgMYJYBGoAOWZg1G5PYgETEGmAByOeSjJRmDLwj0Z53PlCMd2Dwu6q1b3rU/c5+r1V/xnboTSjc/O63Qa69cdSrqy9jp45Ud/Ude09qf1pv7nKve1dNFLVNOTjvoXUHcTdLab3bPl1mhuaXVq1dxKk6+Ph4puvbW+0Gr1Eqmt0riDl1Xr12qa6qmzoabSW72rosby4+5+lq9mdOrSqiGjr6xl+JdVacyz0o1ly3UnTU00ff1PRWrF3stN1M560tTpdUOFuaR+y9nOu1XqlZuuYW7P2VMOlM/jmk1FWl1SrTeGf0zpXW9JqrFFNVaVccnn+TwnvG812HnYlTyVNVNfytNG0oSRw1pnsUbD2rY0UGVZdKJpJTGRZIDHYmxVKg01kcAZhMO1M2iAw1HBcGmZ4AIndEqcC4gFKFF4agu1DPAxKA8qtwVB6RLNQKPF0Jo4vtBS6emX+f0M7lShnI67C6ddn9rN+H6mvwnQWqeqWO7mtH9bopm3T9j+Yezmgq1HVaKl8tFSqP6nTTFC+x0+XUx59uQ7VOUbYHGqy6QdFLRt5W4QKrCt07QHhUT8p6R5jEsVHm7dPkZVmj9qPZoy9xR5eFT+1A7ND+lHqMCj5nYp/YjXg0LelHs16BuxR4uzROKUZdih70pwe7QcCj53pbfNCM06W1DmlP8Ag+l7mS0jx90tPehfgxVpLGZtr8H1fYy6ZFI+X3OzHyL8GHorK2tr8H2pZgmkKR8dOitftX4H3Gz+1H2RgzGRSPl9ztfsX4J6O1Hyr8H19qB0+gpHx/D7L+mkn0+x+xH1wUTuOtI+Krp9l/Qi+HWsfpUH2kOtI+H4fZX0qQ+G2VnsR98Ax1pHy+4WY+RGXo7L/tqfsfZwUIUfE9FalfoX4D4fZ/Yj7oQRIo+JdNsRPajS0Nniin8H1RBJSKr5HobTTmhQD0FmMUqT7YBlqR8S6fae9K/AfD7K+hfg+0nkXSPjehsqIoQe5WP2I+yJBUzJKR8T0Fpue1CtBbW1KPsjIuBSPifT7T2pUitBa/aj6hTyKR8b0NlY7F+A9ztR8q/B9lWDKT3LSPjq0NuvCpUktBRzSsH2c+oxn0JSPkWjtL6V+BejttZS/g+lgxSPj9ytqP0r8GlorXNK/B9PBcikfN7nbX0onpLT+lH1MsNCkfJ7pbnFOEbWlt/tR7xDIUjwq09H7US01KzC/B74L+S0jzdil70oz4FH7UezM5FHn4VC+lF4dK4PTgyxRjsXCRnw1+09eC2JR5qzTv2k6FOyPWcGG5FGVQlwTS8h5CRRdlNXBK2lsaXoDiBRlpcIGkagGvUUESHaabIUYdCk0lj0JpfyUACWGK82UeouNpFGWpcEqRkpkUCxgy9zWQe2xAKP5JkuCbkC+xmrLbGYB7AXBlsmyiVkoEsIqlG4pfgXlAZL+RjGWH3AGiKMkQW2QmWM8ByUUYCJQt5GAP0kZiRjGTCnc3JNEDYomRQhewSTqzAFyakylwK5AWTJcDAGRUi8A8ZAuSEYQGGoQbG2jza5AN/uOwSUgMIoJYRbgXIvAFuBJuR3YJGpAAb9RMultgUmm1/Jns5FAMh6j/IALKTI5AZCc5AnsA7g1guSYATCpw0XIE2X3JIpAG5GAFgTAiAv+i2L0JsBn8FOTLZ5XbvZRPoMH0SpFVZg/F1+0ldOvrtupqmln6Tp2qq1aVczSb3w3Culz6CuSiES2MApyJTCJTMgOwTgudgAdx4BYJuEBPLkiTkpkBmAIgNepbgaAz5kkJMC4CSeQQCzM8i8mQJyEQaTBuWBDgGW4FiRZQSAELAW4AmDJ+ZkCIkOEogDL2MtTubakIA8arNuqqXSpLwaF9KPRhBaMuimHhH5T2p0LuW/HoX66EfrXsfn/aO9Tas0qrapwzr8e+2dfkei0qnqNFy5UqVTn9XmfquqdVt29KqbdadTUHGv9Mt16L3izV2VRJ8nTNPcu3ZvVOqinlnp/fbBdqvw3qLy3eJPG/qFXbdm3Skn5Hr1fW037tOnsrFOD6uk9Lqad28ojaTSOI+m3VXRVHz4SZ9Wo0ur6Z21tVKl8rg/T6fQK9qrVT2TmD6PaO3TXofCpp/UzO+XtY4PTev6q1Uk63C8z9Xoev2rtNPiQmcDofQab9i5VdWG8HO6tpqum6nw7Nx1JP5ZmDnvj4+Wrm7j+k2btF5d1LTT2PZrB+P9lr2ru3e11OqiMn7F0uNjz+fjNjePN4Lc32+ZY2g5q82hjk2walAZJ7DGCYGXsDHkgMtEtyeWMAAkIBwLAG/IoGzjdeTfT7n2Ow5cnM6zTPTb32N+H6a4nsbSve61tCP3fdCP5/7JV1U9SdPnSfvW9jXyfqYtxgOR3OSqMlBGVkBYTBEwJvBkfIHgAEpZAXDMzyanfBlgD8zO6NEwMg3AznBmJYDOB4BfYUgMuZkd1knsUgTcJBuiJ7gTfBNk9wYAtygTPIERPIAMkygpAB5IgASeCZQEyyG4EwRqAxAByDQlJBlknCEijJPgWiwwBEILADHLCZUJE5JQwB5J+pEwDgGiYNgEiT8yAYAJGQBsCYpACJoYgtwKCYPIQ2UDcBItSyILczGTUmWAMI9RZl7ALgzuXIoDS9SaLgHuAMIyMTkXAGWCEJ4AdgKILiQHYy2O6kGsAXBc5GC4APUGy2DcC9SktgAJyUyiLYAWCnhluUZCLYGyYAO5NAHIFtISLhlsFZEgCIZBsdyj9K2BDvwQTyMEhiCKEsjGZJbiAItxCQIUwkgKc5JuWENmoAEaJIU5AnseTl8Ho2ebgDL33KIBs0lgCbIoKmAIoEgD/oQTkUBRkdkRSBMzIyCUgUSQtlT6gZJvAtE1IAhgkoJuFgDLiQbNYDmAB5FYJqCiEBMOReAAoJ7YEzAERqMGd2BMzI1bmXsAyfB1K74Okrq9D7Tg+0eo8HQ1pPLwjfhl1Nfg1XVc1jcv9VW5/UuhWKbfTbcLMH8002mq7lc8mj+ndEr7+n0+ig7/AC56TH3wKUI1Acnl1plodiYAW4CvMgDYnJciALCEksCkBByLJAPAEykDXBmpjJl5YEEyUkBTBmJF7EnkBhKCeHgKp3JbgW4pCqZ3JsC3RKmCWwsDLUsIkUMAZiUSRuMA9wMtZGCeQAHgyzUGQMshaBoAOB7SWHe09NUT2OcH6BI+TWWu+1VK4N+GzU1+Q02to1Fp6apdsIb+p0+j0lduhzWz4vDro1F6pKJqcHz16a9erl7HszHJ9HRul3NZqfGdP6ZmWtz9ZraFY0qs0R3NZPPo92zp+n01uEksnN1fVFe1L7XMk3arp6KtWaHcrfGD1sWa+oV11tY2R46DS1atTVMeSO/p9Pa0OmqqqcJGN1XO19S6T0up2474wj8j0/SXuq611XHLbydDquur6lq3ZobdPdCSP0fQOj+50KurNTJu84ro9M6bRobCVNKWPI+uvc9anseVTyebdutMswzZ5uWZVblwUYRADYPcmIGIyMZFskBRgzJpmYnIAtiYwKUAZSJj+SdPIGGjn9UoT6fd7tu1nQe2D4+pUOvQ3aVu0zfj+j8r7MpLqlKo2fJ+/g/nHszedvrFumraWf0emqTfyfqYpyHI/wAGTkrc4MkaSAEsFAsACDLTk1JkChDsBcAD9QYhAGXuMZJ7glMgODHmaeNgANiyXMj5gTcIDOWO4CuAbKYDkCewE8EBA9xABZAIAXJDwAPYpIGsgJEWWAf9Ah5KYKIPUZM9xAkwGQCIBi2ZW4E/MgeeSqxBQ8E9sFkmBk01iSgG8AZdUspLJRCIB7BEiRQcA2T8zP8AAGgki2AhkAeQFskzL3EBeQJP1BsomWyLgGyCCcgADUzImZjgB5IJnYYAZwEyCJQAtgxlGWwJFOQWcABt7kAzgAJsjL3AZkjKfkMsCe8SWEtySn7k0APYCbcIuQDYG8YEIAKXgQ5FeoQQTROqAbwBcOA2LMFtuBck2TchKhBVGCQN49C5CF/p2QLLJ5Jtoo/TU5UInsScLYtyCRpsJCc+hFbMy09h2RLIFPA8Bx6EmBJCkmA4kCwibBrkoAZc+gozkQJmHuLMsCwSYbltIDMlOA8hTAtyefsUDEAH8CUEgLfkm8ZHCBsCLglsU4YAnL9BCkW8wAOZCXiDTyZcwApwTwiKPUA3Zbitye4BElwJNAYgoNBAGRkuAbAHvBLArbJADMPLNsmkl6geF67TaodTwkfh+v8AU6NVqKbNDmlPc73tFTcr0tXZW6Uj8l0rQ+96tU1ecs9PxeOZlY10r9Fm10y12VLubTZ+o6Dqba0apqqWD8/1fpD01hVqpulcH09C0deosSqmkjXlNwx+zpu0VLDQvc5un0NyipJ1s6Sp7Usnm8saAQaaBmVWwEQEMFsgbAUMmZIC9SDJMB3JFwC3AWBTJPYASwQogCBjIl6gXAJfgpkgFvACyhASIzyyjAChM7bDIE5LYJkpAcEy3yD/AMgXARkQ3YBVTknsL3CAMmK6e+ho9YJrMDNH5fW9JS1Lu1V9tLcwfNqarfheHbp2XB+o1OlpvrKPG10u1Sn+lP1O/j8n9Y3xfju3V3qfBt01Kl+h0+mezl2qpVVvnk/U2tJZocqhT9j606aaXChF35f4keem0trSWsQnG5+a691d3K3p7Dw8H09e6x4Fqq3ac1M43ROnXOo6nxK045kuf3VdX2f6LLov3Fnc/X00K3T2o8tPZp01mmhcYNuqTj5+V1rFUzJMy2YVVGXhC3Jl7kAT3EGAE8EwbANzUQghyPAAy2BitgBksjDktgKeAbwTQADSg+bVUzZqXofUzwvv/aq+xrB+A6dV4XXaeIuQf0u25oX2P5lYTXX8/wDL/wDqf06zT/trHB1+RMLRNCyOKsxDNEicQBb4MvBEwMgPINEEzKeNzTQbFFsZeR3J4AmsAtibDcCYNk9yW+4FBmP1GpM85AkiiB4kpgDLD1Nb7mfQBe5FyQBAPc0tjLAMiXAoAFpgU5AsEQAJMJwQEBA/uUTfALkYzkmQGYIC3Ai5J+RpAZJi9wAuS2CSnICZNGXlgTAiAgfmMmGUOASlsi4YA9wEGAxgoJPGSkDNSgJFklgoFJbYGSIDgGOeQYATQxyUAZgINsgClE8McmatgCcsuQ5H1AHuEGm4zATgDMbiT2gJgBjJJEnLZNz6AUhITBTgCa5BIcepNgPLBvzCSAm8SDxsXOTL3AiBuSTATMsQAdzLwan0BoDKeRZnO5TDASBRwKANxQTE5LbIQPyJ+UjgYA/TRjYIZpSDcABfwU4LuginjI07Ge5PIpyBrgOB4KUnsBlDwUlICMBJTIERMPQCZjc16BsBl4CDTMZfIGi5BSQHp5FIUuRXqBAslJLeAFoIyTknsAfYUCGIAI8hVPqCZoCRl+hrgP5AJglkpyOwGWiFlhgSRTOw8AgDZFl8GoF7QBiPQylhnozEAZgWa2QcgZ2M1OdzbPj1+pp02nrqqcQjWYa/M+0eudddOmo88n3ez3SXRpFcrS76snK6fprnVeqeJXT+hOWz9zZtqzQqKUoSO27MjDjddpS0NVD3SL2Z7VpnnKg+jrVp16KtxmD5fZmmLFWeSbv/ACr9GtyqJA3k460G4AqtzPdG5BpIUYprpq+WpDOQFsHJMfUAIEMZATO7NVAkAyZ3NNMogDKxkeEL8i2AdjPI7skgDkhg0vUASwZNNhPoBbsNkRPYCD/odgbAnuRRLwa4AJwH3D1HEganBl5ZbjMAD3DEbiUJgUcjSigaUBdqkmXJEGWpRpYQPYVlFA3Bz+qdRp0mnqcw4wdDtlHC650+5qqqFbfOTXj+o/PaKxe6rrO6qWmz9/07QW9Fp1TSofJ8nRem29JYTaXc1lnWdymnBvy876whbyZf3POq6k5kHVPJzV6NmWwkJlkE2EhINzyQamQbGUkYre0AaeQAQJOGUktw2AQQzKBAMgU5LcCnJNCWAMVYR82pr7bNX2PorZz+qV9mkrc/Szfj+mvx+iod3rqlJzclM/pVrFCXofzr2YtVXuqqptRS2z+jqKUkb+T9TAwNA9jioXmQzgzKAnBmBJsAbSAG8hICZ85FuEElElBNFOSe4Gd2WUyLkAWWUZFL1KYAIZlmpkyASMyTRJYAoCBCQLYkBLIDwZe4sJkCKcEHIEQEAyTM7igHZZIiRQMJHksgZQ7kE5IIoLko8wLkpIywGcAQxAGZH7g1sTyBPYiSJvIByQTASAyHBQX/AEBGRZSUANQanAAXAZIl5AZhl/IsJ4AkiRABN5ZcA9ipAYHiCBsCjADOPUy9wGSYMp2Aki2Kcg2BVYZmMoX6k3gAwzL3waBoAnASzUStiVMckGYaanYfsTYbIotiCcEsIBgKtibCZApAHsIBzJIuCjADIMkw3AuQKYSB1TCAt0McMyM4AQlRBMGsfYBYQKJuQDdjtkIkG+Co/RPUULapF4qfKg5S6dc7s1uIFaG+ni5P8mpiOr4lOck609jleBqVVCqeDLt6xrFRItdhVKJkVWo3OL26ynepm09Wsjkrsq5AOvJyXe1WHAPU6lKexMcldfuLu9DkvX3Vh23+BXUalh0MnJXXVSb2gW0cqnqGJ7TXxClbyOSuk3BNnM+J2lu2ap6jRVzH3HOlff3FKk+H361HzIFrKOKlAhX2urgFk+anU239SNK/bbjuX5EH0bBODzd2iPmQKtPMokHvTPJtHzq6uGjauJrcQerwZk83cT5JV+Yg9VVLB5M+JSkCrQitz+BZnu8tgVTbA0TYSE+oGlV5E4eAUFgBgAdQTkQekYWRhGO7A8kFMlGSbgpTAnuJP0DuKEoJOWPIBANQx3KcAYqWGz8n167e1Gpp01CcH65w1jc+V6KivUK7Uk6lsa8diPn6JoFo9OnVSu9rJ1YyZppg09mN2jn9Uzo648jmezdeK6X5nZ1VHfp3S+Th9Hfu+urt+prPwfpm5yZeBVSYVJnNWKnCk/Pe0PWnorKt22u+r/CO5qb9Nq1VXU4SR/OOo331HqFVWWphHX4/C77Z3X6X2d193U1RU254P0+Zg/Ney+m7K2/JH6iqNzPnntcZbCZMXrtNq26qohH5/V+0tq03Tb/U0TPHdK/R9yR5XNZatfPUvyfkqvaO7eXbb3YU2dbrm6qu6lM1x/Ur9Tb6lZv3lbtuWfesqTi9J6Q9K1XW26uTupYMeWZ/is7BEmnuZMqohiUOSYElgi4BsBlgwzOS2AgmdyTB5YDMkiRQAPcmgkp9AFYKcBOCkCbyXJSO7AYAhnIEhbQNmXl4A1MsU+DKceoqpMBICYFGDVOxlE6uEAtg0nEoqci3gBVUIxcraobKTNfywUfiOo+0Wr0evdFUpS9zu9G9oLevdNFTio+L2h6Rb1lCqiKqXKqPzdNi50++nbrdSp3aO+eOeWM2P6j3Ttksn5ro3X1di1defM/SU1KpJpymcvLxi5pgIgW4BnNVJNyAAbJgtimQImQTkBexZIluBJCSZAHBLJZIoxUsHF9orvh9Oqjdo7e/B+Z9qq6lYoSzLN+GezXj7G2G71dxo/cH5n2Qs9mjruc1P8H6ZMvyb7TE3gyxbkDmoZlmjLILkGMoy2UZe48CZwBL1AZRmNwCcjOASLtafoAcCMYwHIE8FuDWSANtkSLmSAokowMYkywL0B7lGxMCgNngnkABvJAKygHgyaMsCZFySYETKSABbwETkCiGQbIB4D7ig49AL1L6SKMEGW5ZC5ewASQ8BOCAHkki5LYCMvIuQ2AoBi3kGpUgXoHqWzLgCZnkQZQqOWTMsgEuSWAbAG8g4kSaAt5D7jGSiAMtEnGwsFgDTeDDqlj3YB/YAn0EJKfMCZPJNyHIEG7HgMgHJN4BpzJQwFCC2ICyDHnYMgZ5GMFsib4AINegbFIGWslyUgEMgRBVEMBZmdwFYMvAtGWBPIRI7sfQIzGwkUZAiIpAUzKzJZ3LyAMvBcjKBuF6lH6bspJ0pYH7bFAGezIuhQazkOJJRh0LyLw6W9j0BQKPPwqXOB8CjtlnpwTLR4+DS+MGXp7dUzSpPaGKWBR4e6W39KM1aO3VtSfUScEpHwvp9pPKRfD7dSf6EffCAvRHLfTLcNQeT6avVHYazMGKlgdEcl9Oa2qYPQ1TipnVJQWkcl6C4trjBaS/+9nYakoUCkclaXUUr52ZqtapP9NWDsKmUToW4o46p1dL3J1apOFL+51+1eRO1TwKRyHc1SjA+PqVxJ1fBp8hdqjyFHLWq1CeaWaeuupZoOj4VMbA7NPkhcHP+IVR8jkadc4zSz7HZo8i8Gl/Sh6HyrXKXKa/gfiFE7s+j3alrbJl6WiHhfgeh4vqFDYrW25+YfcqeEoL3CjyHoaWtt/uQ++2/wByPP4fb3gzV0+h5SHpHutZaf1G/eKHtWj4309LzRLQON392Jg+1X6P3JmvFoX1I576fW18zQPp1yP6jYiuj4y4ZeKjne5XafrYe6ahT+sQdPxOJLulbnL931H73IqjU04bkQddVJYkO5bpnK/8UvMFVqkiwdbvnA9+Dk+Lqad1I+8ailfLIg6dx91MHw2tFRTqvGjJ4rU6ip/LwHvl9fQB11WkpMV3YTZy3rr3/GeV/Waiqh0qh/gcpXwde6k6509t+jg5L0fu+npuNfqq2Pqp0VdWp8aqmczDXJnqWqdTotumGejx9esZfovZmy6NJVXVu2di5hM4fTNa7WkppVDXqe97qL7dmjj5ZdWvi9odarVlWk814OV07odGq/XXOT4+rat6jqVG6SWD9N03X2LOnpphSjcmFeul6DpbDUWqZXMHYt6a1bSilI+KnqNurKZ6rX2+ajG1X2wlsaWx8dGstPk373be1S/Jz3FfRUSPlq1NPDJahfuQg+llg+dX6XyjXipckg9WZ3cIx4q8wd1TuhB64gxUzHekstB4i8xB6rYJPHvTymDuQ8sQezbkzLe55eKo3kVdUZYg9E5HY8vEJ3FKyIPZPYpzCPJVoe4QekwzU4PFVofEkQejKTHfKJVZ8xBt42BsO6eSmkkD9JLYw6kPekhBuZeBe5imtGu5eYioqUuQ7kpBVIQekpIG4wYdWSQg1ujNSkTMrOSo53VqqadDdb/afmegW6dXqrlFzKg/Sdcj4bdpWZpZ+b9kn/5lWvOk7+H/AJZ0dV6Re0F93tMn2PMLg+7o3Xq0lbvVNr1P1Wo09N2hpqU0fjOrdBu2a3d0mM5pkubnlk1H7O1fovUp0tM9ZlH880XVtToKlTdTw4aZ+t0HWrGrtU/rSrfDOXl4bjWa6reQbkxTcpq2cmoyc4peybDuKp4PC5dpt0t1VJR5iK+ht/wScycf47pqa3Q61KNLXU99NyiqaecmuNSuvL7SUsxarVyhVJ4Z6qEZioYKSbAuDL3GQ3AIZ+R9rLlSdqlbSfr62qaZlI/F+1lU3rKTlnX4s9pr9D7Lp0dOUrDyd7eDi+zNKXSbeODsJmfP9ML3AZMp4MKm8mWMyEyQDwZFuQKIHuJhuQGMbhglDRRCAiDkgHEYMVS3g1HIQBZLgtg4AJMyaMgM4gkZZIDTchIcEBALXqBRRJBIgRluXjYTPqgFlA4IAkP5GCgCASAz2sYFlCAFhCslBADDLF7lwAIIySc8CwBhANisryApFmSAWoMvLLciAIkigAZQWC5KAiAAnJDCBhBIbmogpzsBQTgGWICqS+4bjIRQZeEMvAPOQMjOCeckAcktgnBTKAtibKQnAA2L4MzkuQF7lMbBwXqAyX2M/cW0sARPcOClSBbhDkcbg6ohwBTgCTlFIGoXkZa4Rd3Ek9pAG4M93kMrMgnAGlVJNGKqm3gnU4EGmZkHVs3k83WtpLB6egNxB5u4p3M968xB7IJyY8ahLLMePQstoQe2+w8HzXNZZpx3I8vfrb+pIRH3pozU+D4qtfbp+o86uo0LZlhX3tlMo5719LU0psx8RqWFbz/2Ij94inPoHJPcy02ymdjLeBTkijZFhFMpl6gKGFGDBrYC4BSW47AUeoDLKSANBE5JADYJSagvwUZqUAkLIAgu3zZEUMQH3HcG/IANSGyzuSINNpIxBqCgDJmDRbsoFTGRiFgYwW7FFsQ7stwMNck9jTRRgDC2NUUpv0JW26sM+iizTSvNgefYp2FpI21BmAMtLyDsPSMBAGFRI9iZuCSFGPDp8h8KnyRsNxR5+HS3sXhU+SPTYhR5eBQ3sD09MZPZ42M7lo8abNK4J2KYiD3SyTFHzPTKdkZq09PkfXuzNVSgVI+P3ehUvB+N6z2vqlNCwft6/kf2PwutXie0DnMNQdfj1Nx+x6dpV7lRNPB6XNHQ5/SfVpKOzT0L0N1eRnfL2R+Q650d3HTetUrup8kcF3NTYqh0tM/o9dlVUtNHyXenWapdVC/Bvx8/6m4/K6XqtVpLxKd/M7Wi12l1NSpaSbOD7RKxbu02bFP+4nmD7vZzpN29couNNUpy55NeUlH6SrQ0On7+pl9OSW7Ov4SVKXkHYjhWo4dWgqpz3Mz7jcn5mduqhGexIdEcarQ3ksVsy9HqP3s7bpTWxl0ryHRHDq0uoW1TDwNQl8zO46E1lGXbQ6I4fg6nislRqvM7XhLkHbQ6I4ddy/b+a5H3Piu9Sdurtd3c+jq1nU1X07SmjZo51fSK78VVJzB18cz/AFl6/Fu2mVcPP452/U39jyXs7frqxKR7UezFyJ7mma/5T2x8ea3qf8i/aPPLN0+ytbbms9bXsr2uamP+D2+de0dXlUhXtHU3Gfuj7a/Zi32zLPkr9lqvoreRnB7etHX01mqD3XW1VTho5dfs3qaXCyeL6JrKFilyXnwLrufGoonuRldfpSzUpOCuja+p7No2uh6xtfpaY48C67y69RG6n7kuv0en5OJ8B1ip8jD6Hq6VtI48C67663Q1MofjNJ+Zr6TradqKgfT9bR9Fa+w48S6/TPrdNK8jP+obK3Z+dt9N1t5/LUlzJ0rHszeqtzcmSb4+OLddH/UlilGbntJZSmlSfEvZa73Ycn2W/ZhVR3GdzwPbzp9qaO+KlFJ99n2h0136lJ82p9lbTtYUVHIt9A1NjUtfMm8NcEnjp7fqV1O253gKupWohHrp+lU06elVKaozJmvQW1jtRj0vtzOqa61Xoa8w4OF7Namm31F1OpZTUne6roLfuN2ppKKWfl/ZyyrnUqaOIZ18Zymv6CuoWqlHejxq1Vmtx3JoPhlupUwmFXSqIhHP0OV1LR6TV0vCT8z8rqtLd0N7vordVK2acQfuK+krClnyavpWnps1V3NkuTp4+RHH6R7RVUXFRfc0rzP19vXWb1CqouJ/yfzHXeD7w/dk1G59vTNVfpvU0NuPIvl8eb7Sv6Be1dq3Q6nWlB+Q6v1t3blVFur9KPHquprqat2m87nr0/2eeqopruSm+B4+GePvTdcvR6G/q63Wqu2mZls7Fip2rddHdMI6lHRPd7fZRVCPjr6RctVVRcw1yauaOt0PX+JZ8OpqUdjxlO6/J+K6bZ8LUVUeKdynT3olXv8AJz8vDKua7PiJvc9HXSlucJ2NT/yr8mXb1SU+KzHC13PEpB3EuTh1V36KJdxY9T4r3VnZ+a6p8hnxldnqlV6vSvwW1Wso/CdQ1l69qKab0zThyda57RXHNNKbR+d19+5qdS64hs7/AB+E/Wd1/SvZi6qukW3jKOzKiUz+fdA6rqrFm3Y7ZpqeIR+oWs1NKmq2zj5+HtrNdh1GVUcl9Tq2qtuS+KbxRV+DnytdbuyDeTjvq2fkZqnq1uf1Joc6V1U87k6kmc34paSmQ+J2nMsTSulMoy2kfB8Sspf1NzL6jZf1DkdCVwPcj4aOo2IzUiXUbE/MkIPubjYy3/8A7J8nv1ritE9Zaa+dCFfWmUo+OnW2p+dC9XZ/en/IhX1NzlA6j5Fq7X70PvdpT+tCFfTJSfL75ae1aH3m21PcvyIPpwUo+b3m3Hzr8ktRb/cvyIPobyZk8XqKP3IvHoa3Qg95Ccnz+PTG6BXqE5dS/Ig+lg2oPJXqGsVIw7ieO4Qe/cGyPF36FiVJh6hT8yEH1SXefMtTR+5fkXqLb3qX5EHv3fg0mfOtRRHzI17xa/chFe38mW8ni79L2qX5M+NSvqQiPqSM52PF3qJ/qL8h7xR+9fkQfT3QY7meHvFv9yJaij9yEHvJSj5qtXb4rQLVW3h1oQfTJmqpyeD1Nv8Aci94tP60xCvXuNTk+d6i0l86Faq2t6l+Swr3I8HqKJ+dB73bW1SEHvITmTw96o/cg96tvPeiQfQ6kCZ8r1Vuc1L8ktXbTxUoEK+qQk+X320m06lAe/WtlUhCvrcQHdG58b1tqPnRe/WV9RYlfZMg2fFV1CynmpJEtfYee6RCvsTyLaPhfULMvJj4lZXIhXQWWVRzauqW1tLMPqtPqIOpglUcn4qk47Wyq6nSpcMQrrNp7bHn3w2jlrqkr5aifUalMW/yhCun35wa7pUycX3+68q3UzXv16J8NlhXVdXkgVcYOV75qq3+m0/wZep1jj/b/wACFdfvlg6vNnId/WrKRt1a1pMQrqU1S4ZdyW7RyH77xsFdrWVNQ2p8hCuu60HdT+45Hgaxb3GK02qqcu4yQdV3KfMHdo/cjn+6XWodx/kn02t58Spv7lg+73i3xWi96t81I+BdOj6mb+HTy2ieh9L1tpb1Iy9dZSzUjx+G0JcyK6dbal5L6E+oWVtVyFXUrW6q2NLptr9qN+42ohUIej2+d9To3iQq6onTCpeD6loLVMvtQrTW1jtX4Ho9vh+IuZVFQfEnxQz71p7aUpIPdaH9KJcHOeu1FXyWmkHveqjKa/g6asUpfKaVumI7UKOS7usr+VYMxrW8nZ7EmPYm9i0cbwdW96oYrS6hrN1pnY7UTpTwSkcn3C9Uv1XXIPp1yUu+o66SknAo5PwyfmqbGnptCeJOpHcpDtaeyFI5/wANo5WT0o0NulREH2fcHlikeHuttY7UHu9qG+yWfR6GYgUfqUJSH2MqoKHkYcblDaIrMi2KQNNsBwWIkltsT3yAJDuKzwHIF5iAr1AQgSYFhGXMmjMYgCaMsSAolByTqxAIDTaSM5Yz5hD2AdxWxJEtmAoHGxPaCkDJpLzKQkCexJluW+UBPcQ52NICWTUEokUpkBpWZNKqDBN8IDTqbYcAt5FuUAplACBQQhkCZepCAepbkAEzK9CbJJSBpmeRYfYCcoGsDsgA8ri/Q0j8NeTftJV5Sj95XT+ln5DqWhu2+oePbpbl+R18NTX7Kx/RpXoaaPi6Z4q0lKu7wfaY1R5nO6lradNacvJ9t+6rVqqpvg/F6i9e6r1HtoTdtOEjfhlTXroOn/E+oO9VLzOT91prFGmsqimlKEfH0rp9OjsLEVNZOjOB5+VMxluEYbNs86jmo3BjsDTIDgBDcAqeYA09wYGITZOk1CIDydmlvKJWLaeKUj0gUWoFSlhJF2r0gRWBQKn0Ndq8hYCgdKn0Dsp8kahilkVWXbpnZGXZpj5Uepbio8vAo4pFWKN+3JsuJFGXbonZA7duMUo3uUKBR5e7292g92tvHaj2IXSMLT26WmqUjcJLCJ1BOBRKmlZgWkiTJ7ZJVZaT3M9tPdMC3wW6FE6jyrS8jTeTFVUhHO6uk+nXp/az8l7LUT1N42P0/Xa/D6Xel57WfnvZCiddU/I7+P8A51nX71RTSiqQNpbnwdQ6nb0lp1VNKqNjnKr6b923ZodVdUJep+Q6z1N6ymvT2Hvz6Hjquoarqdzto7lRJ1OldAqbVy4vudMzPH3qOX0T2erutV3VhnY6h0mx07TVXaaUn5wfprGnpsW0qUlBz/aDT1ajpdymn5uC553SPyvRtAtZqncrh0p7H7GzpabSSSPxfQupPR6nwa3ipxL4P3dqpV0qqVA+Tdo+PV3KLFLqq+5+P6z1DUO43aT7PQ/Y6/S1X7bho/P6y1RY07tNJ1vkvxxNfl7Nd9vvUpn3Ua/Vqnev8H6nofS7dWm77lCz6HV+F6dKPCp/Bry+TDMfz99S1jn9dUGqeoayrFNVX8n7x9I0zcu0p+xujpelpf8ATp/Bn7PH+LNfgJ1t7DVTk9LXQdXqK1VWn/J/QForCeKEv4PeizTTtSifd/Dl+P0vso97p7an2OtXEmm6WvI/XwEQY+3yXl+f6T7O0aJ0uqp1R5ndqs0NR2m5iEEszvlu/qx8tWlt/tR5vSUZfaj7TzZmrHxvR26t6UYq0Npr5F+D7WGRSPgfTbUT2Iz8OtR8h0dgall6SOV8LttuaQ+FWlwdV4ZRMSOtI5a6Zan5YD4TafB1O3JQOtWOVV0m2lCbM/CqPU67Uh2+aL0kcj4TRPI/CaHyzqwkUeo6I476TTL/AFVL+TFPSVOKm19zsNdzFUQOiOP8KhYqaMPpr/dUdpoOxMdEcb4ZVL/XVkPhtS+uo7ULyDtTY6I5Hw5x89TYfDqv+RnYhGXTIpHHfTa/+SoF0+pfXUdpUInQo2HRHH9wuJfpuVGfcLr3uP8Ag7ShcB2pikcX4dcb/qP8g+m1/wDJUdqEsE6U0OiOK+m1/vqD4ZU/rq/lna4JQuB0Rx/htxL53Bl9Nqn56jtOGg7VA6I4nw243i5VIrpt3m5UdpJLYu1eReiOK+l1bu5U2D6bVGK6vydp0KTLpxEDpI466bXuq6jXwy5H9RnXpwxe5OljjfDKua2VXTauKmdlUpbk4f8A+8dEcRdKrf1tI0+lpfVUdftwTSSHSRyPhsreox8Nq/czsLGxNKdh0RxvhrTlV1fk18NqmfEZ1qqVgu1LcdEctdOe3e2K6c39TOmkpwjX8CjlPplNO7Zn4WsuWdiMYBodLHH+GLDqclV0yj1/J1akpBpMdJHMp6ZQltv6l8Jtvg6n8Ax0RzfhlEQ6ZQrp1pfSdF5RU0oUjn/D7U5pGnp9pPFB9/a5kBSPhfT7afyqBWgtJ/Kj7HlghVfMtFZn5UYejtz8qj7H1xLJqEKkfMtLRyl+B90oTmEe+YwimGSrHh7tRv2j4FLzCk9ZCIFIwqKUnKJW15KTaxuQow7VM7L8C6UlGDT3CBQKlJbBCk20YnIoIXkSojgZEUYVItRwTNVKIAxCITPJAwpJkLAzsxnZh/BcgMmPUSgA+xcSUEBblPoRboADzKdxShgQrDJkFWywZk1JlhFwCZPJPCAG8hEilyXqBlkIYKP1DwyKJc+RqE8IgNkDqY9opIisqRSyTU/Yf5AtkX3DnYe2QGcYDkUuSSgCgikZAPQh3LkDOEwbNRJMDEkLhMy3gA9SLYQMyaQQUYyA5JbkiAnUEywiWbpp8wJqMAaqZkoPsKWSSX8m4hEAka2D7sUAlMIuCSwAQMCvQgKC4KINJOADYkUORSAuNygWSyAETZSAPAN5FsGASESxFAESOxbE2BliXqQBuzFdiivLSZ6IRQKhJKEbjBmR3RRw+rU6m8/Dtr9L3PXo3SlpYqqpXc3k6it9zlnrSo2Ndeoj1nOBkxITgyrcyeZSKwQKQMggAM8mtjLAmzMmiW4Ai3Y8kANZCBKABI1BTBSAsCJAMlkINIAaJCw4IJkCQtgISUkkoAuQFhOAItiWwwBYBstweQMsluIeoGav8HnW42PSo8q1IxH532nuOnp9SXOD5vY62u+uuNlkfa5xo0vOo5fSOqrSaa5QvnqR6vHL4s6/V9S6vb00001J1n5yqjUdU1GXU52PfQaO51C66q08s/Y6HpVnTUUvsXcuRs8D9c3pHQqbFCdzNR+gotK3SkkeipSWBTycPLy3Wow+VB5XrarodLPd5MPKM1X86670mvSaqrU2U3RMtLg+vo3tG7dKtX1KWzP12p01u9Q6aqU5Xkfmdb7LUVXO+y3RV5LY75555ZNZjq3Ou6bwW6ak21scqwviWrTpTdPJ81n2a1HiJV14P1vTOmW9HZVKWeWN3PHPRH06azTYs00UrY9WzTUfwZwcN1peZg1JmSBW5pMwW4Ho2EmZBuAGZQNhMA3JRTgGT8jLwyCe4mRAtzBqYDAA9iJzIFCn5g3JP0LYB3CcFMBKkBiAYoKgBE3OCgG8gBFsPAGQkWGwEBcikBAxYAEEP2AoCEHuQHoEQxWAdQDsykJJOeAIpKOAZRSaawZTgVPIBD4COR3J7EBloBTjBYZQPJVLAuCbwBhbE9xFRuEESkH8jVsGdiA5Ev5JsCkuQFMKy8gxe5PyRUCwRZ2CGAtEia9B43Cpsy9xDgAgzEGgYElyFW5LBPcDMC1kYCJAI/JPYqgzAAUIacsgIG4eCDcIpDdkE5Cki2CYYDyQbomwJrANDIbsCHARBcJkE0ZayawESUZ5A08MYzgDMfwDqTGoyBEthYwBnDZQ90KWS2AJZTLLfku1rkAnYKsIfuTzIED2zyU/gJQAhZT5FyEXITAmWB+qlEqvUwhzOdgNb5ZQUlOCKzVgUpSyFSmqZFLbIGmxB4RICZNwgkOQJPI8QiSH7AKZlPfyFeZbADfIxIN5wUgDSMvc0wgDIpE8CmgLAR//AAH0HBRmBiCHYDO2DTfkZaNIgnlGZFwiQClyaSM5nBtARZ5KYICNcmRmQEiB7gO4mYwKAZIGMqAKMjMGHVkZlADe4rZBEiANgLwSAuCSIX5ABdrInO4EygBmAKCLgUAcCQgSwIFsBp7A9w7vMssBFvINmQNyEtgQEQhsBBKKSXmAC9hSCoDLZFuyUgPJFkZwBFwXkRBCQcgMRyMmZ9cBIGpBhMkApQK9DM4FPACwDgoA1sE5JSXIARMgAmLIDLmDLplbHoijAH5T2stJ6BvapRB+Z6V06vU6iiKXvuj9/wBV6d77pnb2fDHpHSbeiVKdMtcno8fknizH1dK6ctLYUrJ022Zb8mEnHfKqe5me5kDbMq02ZmUUoAJqVkz2ps0AEkpmDfd5GYwPBaFsyM5CUQT2MjJgDU5EyOwDwEg2E5AmvIg4DdgLYC9wAy+WXAsy1gCkmwflJQwECa9QzADJPIIZgAgv4LuUBmQNA8sPMUwKJQDhIzIAyjASMgRlmuTJQGkHANgTZLyCXAAa2QSUkAMikm8YAzOQH1KAAUwiRSwBN5LLBCAD/IJMtwGCZTwT3TAzDZQ0aeODHcBTkQZbAUgxWVJnIGtwgCAmD3IcyAB6i0CwwIsQTQQULQbDyDAZgzMC/UIkBWQcSQRLyBNyApJBOSC5BtImADJcwBblE/uEAWIIJbyT/wCyRPOAMzkm8FklkoGtgc/wa2MtkDugdMitikoztuTFhsAfcUsgs7igJhyMSDUEAabwZYFE853FEvwUqQKMyEJEMcgCIuNjLfADPkQcglnICyTwybnCIA3CRyEAAc7Gtw3AGsFLWC/kqgh4wZ/kUD3ZR+oWC+ok8hvwQaT4JBMs0iKy98DSoyX1GgAVx5ECkCeZB4GIJrkCS9cGZyLLH3A1Mg2WyLdlGZGUge4TPADMg8ODTADLYoyU5A1JbkgnAGpGPIx/2aQFBPAmWQW6NKAmTdK5YDShS5JImAOZyGxPzCZcAaFAkxSAuCW44JbgSRqASHgCjJlg3ASANZFbwW7JKMga9CclsW4GWvUpwRMCNZBJzkgGDJoAJeZbsY3JICj8ByLIC4I0tg3AEO4YgokBjA7AQFGCIcAZNoykIDOQYNgnjIES2KBQAL2IywJDsBcARTLLJAKL6mKiDPcpZAkTYPcCKCLkCgBIAeOCW5qJKACBIgIlkib8gBoQmQ53A0W4LkVsBGolGZg0BOmVBpJJ4IEwNt4KTMkAyTIGwFrYEUyEgakNiJgLbYASYCRdwSBNpIy3kmQCQSHICwnJcGZA2ZbMNwymEBuUDfqCMLHPIG3uZ2GY5B7AUSC+47mY9QNAS2JbwBbA4KclvkAgUwyyiQFkHDDgB3BsgiQIieAZQyAzBl1ZAmzMNiwkBUQHoIAIAmW24CDeMluXAEvsDKfPcH5gEmqZyCzwQCi4AYAJxAbsYwWEwKP5GQ3KWBOrBnkgAWwYPceAJuI8gFFwBRgBYAQyAAa/gwzUmWBSPEmef/0IoZBkHoQRJkQAwRMJgo1Kgw8jvuSIKS9QggLdtAM8A0AAmthDkBWAbEzwAZNRCBuClsAnOxPLHcmUHOxPDkk4QZbAvUIyaqWMA1KgAEKSnIC4nANwiB/yBhs0oJrYJyA7YglBqPQzKgC2M5/g0tiflgAbApYQUL2Mj/IQ4csgMwJQTAmZciTAH8pJOcl6FIA8MnV6C4lozswinEhORyEQUfqAnyMKqeRVSCNCsZM9yRO6kSK1mTU4PLunKNKv9OYA9ETZ501z/wDuNKpQIrcyw2ZYZOpRncsGd2agxPqPcSI3ELJkJyUz9gobkSbjYp8wJ/YAbQL7gLQM0HAFJNZAZhAPAqTKNpYwBcFE4ZOTS4AlTk0USaShAZ4KCHggGkihcA02URkBIkIF6kDeAbwBp1Iu4xAwBbkUxsD2KKRkE/4IBFuMADASmQFIgUyYbEwGRMoUwNQCcDODDYGpKQH+AJEUkBDDwBSAtgUlIAxMt5EDXmSwECAFPPBMnhkEhW4EULgHBZgGBCRSAQRSAFIYEN2AigQgPBlsd0EkCQShA0ogMEtgAURbsOALkBjJJARZ3GCAksEaSggJIYBYKQFgUhyBpvMCmYe5qQNcmKnLKcAQU7QO4LYUUJTJLYgDkfME4J1ARNhIATKcwQTkCYpmSmAHgyakwwB+Qp42wEjKQECRJkBNbElG5eQQBNwEyTQgCDkW8GfuAmvuZDj1ASe4pZB7gWSJRuPAGUsIngWZYAwNMzuBPBk08lHmUZImgWQGfQtsA9yAvUF9hngANf8AYNomwWwAZ4NAwFGkpRhM0gKAIgGcAlOC4LPmAxHJNfgvuZlzCAoD+B4Mr7gTWS2Qvct0BkGPJcgDcIpkHsXAC8suCBoBmGDbX2J0slkAqTJbC+CewBgyO4AUAzSIDMSTH7BuAETwKygDdAa2MgSQVDOcmWBTH2CcASAZ9AakozgecgZhjDHYJKJST22DYJAvI0l5GE5NzEAERuD8xlN5BvIEtpAo/wAEBBIsHsBT/ITP3JuCAZgy2aiVAbPIBILJrf7BHAFwGRLcow1BD6MCAeFJck0G4C8YaLkNy2AuAWKsjJnkI1VGxlom5B5YFMOARfcl+Sj66bWurfzQjSs6/dVnadGcGXTGxqsuP3a+l5Uj4uscTQsHX7ZZvsUZpJVcX3vVrHh7A+oahLNtnX8NNvEFTp6GvlLcHJXVLySfhNHourOmluq25+x0nprb4B6W3HyoXBz11dNZoqRp9VtxDTPt90tNfIjD0NtzFCgvofPT1K1GW19za6pYn5jfw623DoXqedXSrLcqnBPQ2uo2KvrQvX2W8Vpnk+k2UsI8/hNtvDYmD61rLbSitfY2tVaqTUqfQ5z6S5b7nBl9MrW1dX8CYOmrtLW5qm7Scqnp19P+rVH3KvRXlPbcb/kQdXxVO5KuVMnHem1KUK5/AqzrV8tYi12FWh7pOO3rVhArmuXEjkrs95pV8HEWp1SeaJZv3rUpZt5HJXb7klL3K05qbk49Gvvd36rbg+j4klTHY0OSuqqkFVX4OSuq05/TUPxOhvMonJXUlbijmrqNqPmj+D0o19rCdRIV9+4c4PmWrtPapfk2tTb37kIPaRPneopa3QeMns0IPow0CPFXZHxFIg9pAwnncZU7kgWyTkG84ZSkhA4gUgkUwFwBPINwgq2KTMqBUBFIyApgOyDCwTexKApnI8mUP8gMkDkeAJbkUhIEy/kYKCCQgDfICawZ3FPAGgIgIIkuRkC4DknJICbyAuOGZASgORYE1AOZFlPqAQXAooxkARFyTApLYoJLJA8l5D5ozICMAikBaAmwy8gLGMEkM5APQpENwNLIEL8gDgigoAigiTASAJINA2U4ACW5pGSTKFMm0QMCn1KSgIzgitJluEpDJQPcz2yxlclOAibSRhuSZQBNsy2xgGvUCKSmAWUAwM+oeSB7gL2Ddlxkp4AH5DxAJ8kAE2RcgO5RIDusAEg9xAB2RcAACyb8jMwXICXJSEgRMCe5QN/wRMw35AabUkZQS4AeRTDMCqQJvAGmiAzGQe4zG4bgT2NcGSAf+wLkmsANJSEuASAWE4BgwFDBlbjMANWwTAPJYgCeQ7vMUVSnYAZYaAgNbg8EUyBIzI8mXuBr7g6uA3KAKclAgBRGS5KZM87gVWHgHgXsTiACZJeZlYFZAWZZoGUDM8G+DBAVJ7lDkZ3DkB25LjcJBw8lC35EnkMbEBVKYMxiBnIpEHmsM0lJduZGIKLgJJkgKSxPqXJLzANibwNT3wCAgc7M09y52ApMtyL/AAZbfADwCMqpsW/IIphgnMk2BQxlyD3yXqVXkAbh3RwymFsTaggpQmZKJ5AqoVODG75NtGYzjYA/j/IyTwZdTSkCdSBV5CZD7rBUfrEpKMlSvMWoeAGmENQA2RVszT33M8mlhAESXbDNp+hCjEeaFbPyNZZPbAoyqpexPcqVgQM1KcB2wa5yTXKLRiBVKFKdzSSAx2//AMDLoUntAYFHj2LaB7VtB6Qg7RRjtXkToXkj0S3KGuRRhWlnBeDTOyPTc1bp5YoxTp7cQ6UZq0tt4hM+h+gJCj43obc7IxXobcr9OT7mpZmpeopHPfTrc/KYfTaG2+2Dqdu3mUQi0jk/DZWGzL6c19TwdiETS2gVI4j0N76a2g901H72dvtSc8h2p8ZL0RxarOrpwq2Dp1i5O06V5A7acfpUk6I5Hj6un6WaWr1CU+GdTw6VukDtUtbC4OZ7/fSh22K6lWt7bOj4NO8YCrTUVPCRbg+FdTU5pZ6U9SoazJ7+40vdInoaHh0oXB5fErQPqdt4k9H0+1GyMPp9qfl/kehLV0Sv1HotXab+ZHhV0228KUeb6Wls2T0Pr98tpN9yN0ammrMo5/wtebM1dNqXy1tfYswdR3qJ3ReNS1ucr4dcSlVsVo76+tiYOnTcT+o33ecHHen1NL/TUzXh6xL5iRXW8R/c0rmDjTrKRVzVpP8ATJYV1vFUj3qDkLVaihZtl77ej+mxyV2lViSlTEnF+IXlvbY/EbkS6GicldpPLBtHJXU3zQzb6rTENDnSukt9xVST3OcuqWnuPxGxD/UOSumqkDcnwUdQtVL5kPv1tbVkhX37SwVSg+Ra221HepL3il/UvySD6y7j51qKXiUHj0iLX0CeCup8irmMsRHqtyPKZahjOdxB68AHeidUCK0hexhMe9eZIGUgWQdfkiVSA2WEZ7lwxTAnlgTa8ypqlgMMIZdxnukDUCl5hMC3ADMFMuTDc5kpgDaKTMyUgbTxkJZllIGl5inuZXqP2ZBZIibyBPKBPIsJyA8hyX3KYAhjJmWx4A0icB/J53W+1wBruzg0mfPabiGe6ZFLWDL2NTjJllRDwD3kAFgDZlsoW/wG2QkmwKZHYN1kpzkgm1IEUoC4yQFuA+hA9xAo8giYKYIBLbYOBAGGwxgxyBqAKQkA3YzgOC7uAHkPuSNRgozIsogGwBmINpmalAElCDmCqcoANRDJuMEtjLlsBlhsJASysg2ieDPIGkTJPAMC3F7h5lEgQ/yCBvgBxO4QvMoIAiMIsBIN8AakGU+pJygITK3IBxACQAXBT6hxAEieWG5P0AcEyCQKZYeaBMpyVC9mZkZBhSDZJ5B+YBtkkzMts1sAvC3KS4MtwwFufsZ5KQ32CLjcCeMcigLkGFTzIgH2LulkCAeCbJgFa5Az3DIiJgMrgu6VEIoyp5LJfyHdHAG2CClhPmAvcXUjFXlOTKrWzA28hJiqtvZYKmpPdoQabzINODLqppTzPkYd1Ln+CwahymeixueXjW4w8mPeKZ3EHvu/QI5bz5Hi9TRzUvyedWqt0uO9CI+j1kcLc+V6qjt+ZGatZbS+dSSD6m/IO7DRzq+oUfu+/oK6la5ZYV0NkGz9Tm1dUoSn8GPiLme1w9hCurPmYqrRy/iFzujtZ53NZfbntj+BErr9yz6GKa1VKn7HKV/UVSknsYT1bzS4LCv6U2pLfIJIm52MNKcYL7jSsehPBFSRrtQJmgBtDiNyaRSUTRlyLBvgCW0DgykybApFINmjWy9ABDkqVGeDUIASZQMsMgUYCM8CUAANM1gPuA0USe3bCPOltG23EgZYSkW7yGxBSD3I1uALG4lHAZQE16meBAqHjYP5LhhyQawVXGQLcAgUpUEyRVD3FFsKXIDwIBOQKCcQQxgIzElEM1sPoBmEEKds+hsAMulNQy7Ut1JplsFZdNPkDop8kLyUSKMO2p2HwqY2NpeY8lqPNWaY2MvT0Tsj2W5MUePu9tb0h7vbe1Kg999xSQo+OrS0cUL8HnVorbqU0nQeWZ2FI+D4fbjFCPN9Otx8p00Ty0XojlfDKHS+Dz+F0vlo7TWDKpUzA6I476ZSliplV02p0TTW5R2XSnkF6DojhLQXv+RyPuV9fWztOhJpwaheQ6I4b02pp2rMu1q91U4O92ryB0UxsOkjh00auPmZNa2iMnZ8FJm3apaWMjpY4ivatb0jVrNUt6Gdh2aU1gHZpa2Fwcn37UJYttguo3k/1W2dbwqEoVKb9S92oiXSvwLg5i6ldaxbaCnqVacO22dOrTU7pQZ93o37ULg+D4o6Xmlj8WpbeGj7Ho6K89qMPp1vM0oeh83xOnlm6eqWk9z19wtduKEY+HW/2IegrqdnzNLqFmpYqRn4bajNJl9LtLYej237/an5y+I2W/mR4vplDUJAul23hD0e30062zV9aPT3q1+9HwPplK2kH0tT81RJg6L1FupSq1+SWopnNSOZV0xratwS6bcVOa6izCur7xQ3uvyFV+mZTOUun3J/qVGvcbq2usTCuoq+5bmlcS5OT7rqEsXGHu2qmfEZIO14tKWYLxKXsziO1q6W/wBbLs10/MOSu34ij1M+Jk4866nIeLrYLyV21V+gnWoiTivVatL5S961W/ZsTkrtSXccZa3Utf0mZWv1C/tscldvvxsDrxscb4le5tsviVxtrw2xyV100so13nHfVKk4dtoH1Zr+2yc6V3O5PJl1o49PWKX81NSH4rbfDHOldbuTeCk5S6pbpWUx+K2klv8Agc6V02zG3Jzn1a1PI/E7T2cDkdCSTl7HwLqNqM1A+p2VvVAhXR7kkZ7kfCupWWvmRn4pYW9SEWuingzOT4X1Ow9q0aWvsvepIQr7cDOT4ffrM/OhWus1Z71AhX2vAJ8nyPW2eLiH3yy9q1+RB9ItqD5lq7Tfzo171af1r8iD37o/kadj5vebdTxWja1FEfMvyIPVvJk8nqbc/Mp+5VX6IzUl/Ig9ZwDZ871FufmX5B36FH6kIV9EhL8jxV+jmtfkXfojFSgQe0qBVUHgrtH7kHj0UuXUhB7uplMo+arWWlCbRlaqhvDX5EK+pvyMtng9RRPzL8l7xRG6ER6lmTy94o/cvyZ94pT+ZfkQfRMEvI+d6i3j9aJ6ihPFaYg+lsJhnh49O7qRPUW8fqWSxXs3Lgzseav21KdSX8g9Rb/cvyIj2pe4yk8nzPUW53RPU20ku5ZEH1NoJW0nze8W+al+S95tL60IPoBvJ8z1dv8AevyT1dpJPvX5EH1R5sm0fK9baaUV0mffrKeK0xB9TaMtnzLXWWs1oHrrD+tCFfUvMeT43r7EP9aM/ELM/OIV9zYdx8L6jZb+YviFhLFQhX3dyKfI+BdRsvn/AAXxKzw8CFfc05JLyPhfU7D+tIy+p2U47pEK6L8yTxuc74nbnLD4pZTaTefMQroszOTnvqltJ7v+DD6pQsw4LEroyMo5b6rT+1mH1af7VX3EHV7idcnHq6nXv4TMvqd2MW6pEK7TwjPdGGcZdQ1VX9p5PSjW6ic2mIV1u5B3o5FzV6puabeA961S/tiFdjxMGe7mZOPVf1rX6aHLM0vXTlMQrsqunzB108PJxXTrk8to0rGsq3uZQhXXdSp+Zoz4tPnBy3ptVEeIYej1NW91/wACFdR36HVEk79KfzL8nNXTrvNyrJp9Nr2dxsTB971FC3rX5D3m2vrX5OfV0ptZrq/JUdLh5rb/AJLMH31a2zS81o811Cy3Hdg8F0yjduX6m/hVreP8j0NPqWnpqjuMvqdn6ajFPS7bblI9KOn2qal+hD0e3nV1Silwpb9AXVKY2f4PqWhtd89qNvRWt6aUPQ+J9TS2oqbD4jX/AMVR9y01KeyNeBQvpRLg5r19xtRaqQVa3UVOFbaOk9PTCaRpW15cCjkVXtXMqnHAeNrHhUo7Copj5UDt08JepaORVXrWoSSZ5payqreMbnb8KmNiVCfApHHdjVJr9bFaPUVJzWdVpztsMQKRyPh93/kZfDqnh3Kn/J13EbAkoFHLXTmk063UjL6UnmWdXZA8kpHMp6Woltx9zb6fR3JLaPM6CXki7coUj4l061GaZCrQWadqT7gb8xSPip0VpfQv5NLS0JqKaVB9Le8GMvDFGPd7b3oT/gFZt80o9kn/AAXAo8latrNNMB4dMYUHpALyFH66mnDFLJptbBu8GFMQglE00t0ZUthTluIN77mYgU5AeSqwUgmAw2UFITJRSD3QxxIxKAF/k1SsZD0KSB+2wSTcBMlC6o2JE1+RS7dwD7IVuVX2BSBbjCBBVV5Abke6UecyaIFMdzE8GpYA1k0CGcgTZlvJpvBl5YAmErcn6BsAuYFLAQMBFuUySTyMZCosEDYFyK2gzIgJEmTAhAQHknuSmQApECAdjL+xS2QAagsLJTjDAWi5DuJeYC15AxkgJEnIEmBA1CEuAAn/ANDMcEARJcEOQIu3BJGmBmMl5CDwwJksgSwwH7hOSEAalhsLfIbgSWTRInvAA2G44JYAUoQOmWMjAGGoJG2vIEgMtA0a2EUecEqVJthsKJ0pL1MulNo1Jeooo9DLpRpEKjz7fJHoqU1EAkamHIolRSuC7afJGt0ZkVQ6Kd4QOlbwjXIijHh0ucIvBp8kemAyKPN2af2/yTtU9swj0MvK2LR5K1S04QVadJ7I9aVAtyKPCrS0ftM+60xhI+pKTLcSKj5vdKKstfkFo7ctqlfg+iWK2FHy1aGzGaF+DD0Fpv5VB90YMpRuLpHx+4W4xSgq0Fpv5UfdjgGhdVz30205aoD4baq+lHQcwSQ60jnfCrW7Rivplp47TpMnkdEcxdKtrEHnX0u06pj/ACdbtQRJekjk/CLbyhXSaPNv+TqCsodEcz4VRmTK6TR6nWjIMdLHK+E0KrkfhVHbydTfgYwOkjjVdJ2/W0Z+FNfXUdlou2IHRHHfSXuq6ip6dcTjvqg7UKNhSQ6I4r6Zc38RwZfTLjUq4/ydqqDEQxSOI+mVJuK2/WTPwu5urlX5O72rdIy6UOiOJ8Nuf8jL4bdjNyqPudvtUmnSmOiOL8Muv+7UFXTb0f1KjtQluDQ6HD+GXHl1sH024sq4zu9uDHap2HRHGp6ZceXcZv4ZV/y1fk68IoT9B0Rxvhte/jVQw+FVP+5V+TstBCnYdEcldLa/uMH0yqf6jOv25F0YHRHGXTav+Sr8k+mVxKrqOxHoEcF6I4y6bW1HiM2ultZ76jr9qWxJeY6I5Hwxt/PV+R+FJfUzsRTIRI6I476UphVVZ9R+EUvLqf5Ow4xgwx0RyF0lLe4zT6VRPzVfk6iUlEsdEcr4TTMKYNLpNDUHThFgdEctdJtS5WTXwq3PJ0oBk60jm/CrS4KnpdtVRB01sQpHMfS7TcRCFdKtzlYOiTwh1pHwrptqflwXw6yvpR9u4C6R8Pw6zPyoV0+0uEz6+TSXmKR8L0FqPlQrQWmvlR9j8hTWwo+T3S3EdiH3O3+1fg+qPyZgVHzvR2kvlQVaW3Cik+hrBKWKr5vdqdoN+70KH2o9t/uDnkUjz8GjyQ+HRHyo05FCjz7KdowSt0rhHol5g9xRnsp8i7EnMDIyB5umluYHtX8mkgeKQMunBntUjMsYzggIgI3NRgGBiO4PDh7m0WRRmlGpB+QpTkoOSSnciWCDTXkg+km/8lkAjJcZKMll8gUBHCHuMSA8E8ZRJ5JlFOBRlvBeeQqaUsGxZlqdgggogsKf/wBCnIB5ozBsy1ggyjcPD2BUk3AGXuT2GTLAEsg0UBOcsBczjYO0pUoeAMtQ8A8IXkNwj9fVvsXy8hM5kJ8yKW52EEjfbyFHkhmAjAZkDTf/AO8GWUSzkCW0l9hxCRKChSyxKcg2QTUl2rEjwH3At2KpJOTW4GNmTbbFoAFZLC3CSKKTL3F7hDeZwAqYFAjUZIBP0NT6AM/kCfoTYx5hgojMxhhMsoILdFBbeoganBcAvUd2ASRqMg8AUmdykgDbBC1LKJAlgd3JQIEga9RTRb8ASIgcAICZYDAoN8lIC9jMGuA4Al9hkGT2kCbFFgGwIcJGeR2AZwBZ8y2AiIo5AoJuCkANrzJgnhjuAPAN5Jk+JAHnYYkhWCAgWRMoGsFEEJATwLYE3sUHORIiKUOTPJ4XdVRbbTqA+iQpk8rVxXVKZ7RgCkCbD/8A2QNYMkQQPckUDsgECcySyAjjyJKCj8gOIM7DksAApZJFIESYAwHDwyeweo/yBkkgwxSwBrbkzJcAsoAanYVh4BksMDQRkSkA9ANPYzIE95BFMlH8gT32CB2ewJ4koJDYmyIoazJImypQQkP3JrIBEosqYJkBC2ROdwDcpZEUDzuEE9gbkCDBZGACMjkH6DIBDJoWzMtgDkzJp7AAFAtZECUbFjcExWwAweFuOJBwAblsxWC5Ag5HMkBSEgQGschjYJZZZQcj/JncYggeASyRIBWAeS2YyBlTsBoyBA8odwAEvQhkGoAtx4BbFMgUy4MtDHBQt2ArKLMDAVFQOcoHjzFufMuCKyTyTQP0AYgpLgHAEie4KXsMFA4KdyecBAEzLeRq3M85yBfwM4JoP4AQakpKp+RBnzIJfqKKD5uRbwTD1AVlliQTgm0AvJLcFnzECgzUaf3MtZAzsGxqJLAATnkcJTwFTUr1AlsZTkTLwwGX5kHcXdwwKS/gtyTwBPAFUzPADwZl/wAjuFWAimNwbB/9lAFuZ7cmo8yeEAQGwlARhvJC1KJvHkB+veEnBmrLUoakwTgKohybWMmJUjJFVVXKKMoqUmzUAETkaQ2xIp/wBMof2HDMvBQqpbC3wjKTmfMfREC3H3LuBKMclPAC6lGBRnCyy7vyBp43CQqcwUfgCfoUk1LkHgCLgpk0lgoEjQL0FLG5AoibKQIGybMtyBSILc0k2gB+oqSbIC3JbkIFyW7DggCCSGSAsEsslgt9gEyzS9SAEnsTcDngAJMoDJNoCn0FGTXkBB/liUAEYFeQR5DAEoYbMf5IAUkUSWUBRlC2gzPBKZAS2FwkYbwBqBMJwxctgLJbCg4AVsEwRcAEsfUgmAEQkpYDMA2E8EBoJJEmBbDwEwG/BAhKkUESwGDwu6ai5uj3iOSYV42bCtYR7ZBCgLktg2ZbgMBA8kED8ijzIUBCgeWSwBqY2RSDKQLMhGRbCQHgB43MrcDTcQZe4hy5AlgCZbfyBc4EOCbAn6EsLBSAEX8FMZJuUALYSHcAltAL3wQGfRByPqDAnKMzgX9yZQERchVGASNAyIYgm4DMg9wFbFzECl6hAFLGTKXqQG2zHJST4ApMtYNFwBiWUiw2AmBQEAO5IoCNihguSexmXGAEpwEYHgA4JopSKZgA2LkpJqcgBrcELxsBNc+hncWShADUBuxblgBRgpgUEZABYN5HG4BAotzPIEy2QtcgBBJTAcgRSoFbZDzAvuAg9wL+CwmVOwOJARMjIGpwYkm53ZlvIDsIf9lMgGwCwmeQHjcORAoZM1ONx5B5ecgScgXJN8IAbzjYNsoGIE3gzLJ7g3ACEfghkgoLYpkCiaCPUWY3AYLBEniAEkWWS2Ag3J/cuIAAe+5QUgU8E8pFvwFT2gC8zLKSj8lFsiakM8DDIJIExWSjkAZmcmnvgzGAg3M1OMGlgy1P/wC0ATncZjiUER6mowANmZ9cGoBqPsBcr/JPbANjEoDLM7o1Vgy3kI/XzPJGW0qi7gphuB2BMiK1z6GphGE1A7ga3kcmF6DLnYDRlSGWagAlzgk5wDWTXbHIAnVPoMQxQAW5E2AFGTRncQFKTL9RbhlMgC/yMpIM8hvyB6KDSUIxTkfQB5kJ5J1Q4MtgKWBVKMNj3bgaxItwYVTaEBblTsK9TI5AeQSEAIJyOPyEAUz9iyHApgTLkpKc5A1uU4MiBpsyH8iATkGab9AjAAhnIL8DEAI4AgJ4yG4vYyBr7bjGDPEjsBcAQMDUkZT8xAmD9BKAAeJBI1/0BIpJtEBIikgEyxBoC9QbNGWApsnlkmokJASJmSDTBFxuW24CSBMdgF+ZIJ9CkBRQSSkmFWGye4kwgJokQEkRNkBJ8E3ncCApZZUkIGU8yL+xfYgKcQQbZGJQAiayKRNTuBKIAm42RRLApDDZegARckD+4DIuDIt7ATa2KTIwAzuUhMA8AH1CwJ7gAkUYYALiAgmUQbshRAKd3+BKChIouNwmGTB+ZAvANlJJZAtici9wAZMt4wLKMAZeQYsy/UolIuWSUqUUAZh8iLSjcNoAGnG5JtDzuAC2DkJFAZ8ypRF2gTHdBBoA5Ldk3LeQkBB5KQAYAlJNgUgILcCj8BImXkDUhEEsC2UX8hwCaHuTApMsZTBkFINgIDMGW5ZA6oAZg1KMUtVcjsUM5YTgv4CAL1Dk1259CUT6EGZJcs2/sYTAm5AWzLc8ASFb7g1CyiUvZFEwncnhGW5Alwi2ZKYJ7gFTyhhlGZF+gA0oPPMs22ZdIBGNy9RUbE0BU7CiXlAAUMzybq3MsDLyMBOCTA0HqSJgDwEOZbwTJgQFOBAvUn8pfyABlvCKB2DPIE01lGZZqW4QbbgEwLZnkgF7kQY8yAedgjAxAP0KgwmMyoB8DsAIy8Nwa+xlgYcwaoxlgUuYAqp81BmIfqUQWFgo/VTG4ycha65U5SbfkaXUqqcVW2WJXVVUGu5RhI5PxSf7bwbXVaZX6WTnVrqOpYKlzhHNXUrdXDU+ZpdStJ7scldNYDuyc9dTsuF3G1rbLfzQSD7FVnyNKpPB8nvlnmtG/e7SpT70/sIr6MeZR6ny+9W3OUzdF6mrarcQe8xyU58zyqq9UxVaA9XV6GZ9A71sLqT2wBrCXqG7M9yeDaSa3EA3AykiW4VTHAE36FsjPc0U4yQbTXnkdjHdku7EFG28mG4wDn+QUgMy5YrIKOWb2W2CCiBYOpQZjkDWf5FGUW4G5KTDYpywHE7Ax7lBlZlsB5H1DYpAeS5LgVgCKM7kWJAC7gczgH9wNeTkmZyPGQCYNp4MLc1yBOrzGcIy1L3FPAFwDUrBbls16AaSwTRd0MG/IC4CJHgmBmI5lmlsZk1wAvgAf3LcopgZM5kiDRIJ4FbASNSgjkmwHZg2RAAMWWABrAIYABnyM7jSpNqlIgxJLk1BQpAEmzbUIlhl/IGXgP8Ao39zLUgRTIc5FIBBlMz6BmcAKajzYJlDH7gDmS4H+AYApRr7hGCbh4AX9y5CR2ywIJZYbICQyD5jkH5eYE36CnkP5KShbM92BM5gBM7lVvuGwG0D3kJLkBXmEiiewGRkkDctoBbT9CbkEjSQATRZLYA4EmGUQRbjwH3ZQBIkkBmcDLFoIAtwYgBJDMmWSAYyAtgAhJMk8gDZTnYn5kBJFAyZYE9twYQUYApUF9gICLcmw3IJDuRLJRNeRbFxkJQA16Elk1wDywGCjITwK33AIB/cW9zIDwZn8mmEcsCLkeQACaKVJl+gDiAZqFBmMFAnBTuGEyYCtikKdslu0QTl8E6ccFJASSUwi4KS4KF74BCDf5ApwUgtye4C2zKQ8ABPGQjkfuDcAZeRRJFt9gD0YNPyHbaTMMAktyWW5LhAMsHMAyAZMtyU5ADUhOC4ABTF7mOfQ1IFMbg8hzJJgEClJRCJgHoAzGwPaQLkm8YHgHswBZXqX3DORbwUDeRMltsQPI7IOMtA6vPIDH/8DL/BPzRbKABqFIbk3ASEb4KMbGU0MwBd3oZmd0UyEOZApJuBXymWm3uBARPYCeEZdccEZbhxAGm5RmJcGZirOwt4Kj9LbsUqX2o0tNS8wj2XpselOEKuY+b3Wh4aRh6W3+1SfY/QzHMEqx8dWjtPelHk+m2n9KOhHIx5jojm09Mt8C+m24c0uTo0rIuNy9JHMq6XRxP5MVdMpfLOtmPQy9h0Ryn0xpYrZj3G9Sn23H+Ts00ptyXYpfkXojhrT6vKVbgVb1tPLO72U+UQPbTOyHRHDVeto9Sep1kf0ztumnlL8ArSee1FuEcRavVKP9vb0PZdSvURNts6qtU/tReBQ8wiXBzPirSf6H3BT1VR+pNH31aOhOWkzyuaOzOKF+B6Hh8WsJrDJdTstbwbeis1bUKTPw+08Okeg09Rs1YdcHp79ZeO9Hl8Nsyv04B9KtPaVI9D2erstqLi/JtaihL50/5Phq6Sk5VTBdKbmKmhMHRWopfI+MuHg5r6XcpwrjYe43qV/UYmFdRXqWKqxuclabVdzirBeFq6MqqWIV2JSplMqa5cHIb1ypw1CM03davp/I5HYnO5pVNLO5xfe9XQ/wBdsX1DUPa2ycldjuNytziU9SvUObllpI0+rS/kf2Q5K7PeoMqvzwcq31Smr5qKl/B6fE7T4f4EK6XfKLvjnJ8C6jaa3hIfiFl/UhB96q8ynJ8S11mPnR60X6N+9R9yQe739S3PFXaKnCrX5LxaEmlUn/Ig9n6bmZchTWmtwdalZUiK2pZpONzz70mPehB6LBNzg83UoiRpc7CD0SwDe7B17IHVkkGk8OUPqefeltke+UINhPmYbL1KH7GlsZSHjcB2AcwGAINkOAZArc1seeZNgakHgijzYEIL1EAaFIt+SAjKxItlAEoNSYTSmSYC3BTkOBSggUUgTAtyKSnIEi2RC9gCYwTZk1kCn0LiSTJv0wAU5RTO4cE1EFE2EZEeCB2MtlIY8gGY+4TI4JsCRPzKAKJKWMETeACQe8llIJAqlLJYJLkWgMzA+bIngCRZmEC3yM5AsooJCtwHCpCZB7EkluA8GWblbyZlARBIT5ALBsm8kBIpkpDnYBKSYTgAdQA3PAoCalCkRJgUFzkJICqZluBYNgG5FJb8ASwyZFD8wIHsaMsAgXsEg2QLzBSkC2KAIUDwXclhoo1/+hlwinGxL1ApjDBE1OSKIinyKYwQECDctDsgApLzwAC3sDx9xewMAbyRPYAGSakuAn1KMuPIKvMY5JqVAGU8GuQSaFhByRCtsAG7gQUyTTgKYkkvMInkZ8gJwjLkk09yagCa/SGzLMCgBsGLfEZD/sBxBlepKWTAJyTiN8k6YYNYAo9SjG5RkGBBiCeCUcgBQabD0AOI5B7i2ZTyBclv9i+5bYQEvQcbBwTYCDYbAwiSbbkYBOWXADPAcC4X3B5Csx+ouYGJB4RQFC+xT+QiSIl5yVW/oTwZnIGkt2wHu/gMvKAGDy+DT9AjLAEO6KMMkARCROdhbBNT5lE1APcWYnggNvsTeCbclH+QMywW/qaa/gHCCMVZRipuPQW2HmVH7KlShnJfSkEZI202TcoE/wCR2RATCJTuUgyDUE9/UzLjcUkArAVDwTWShWCXJZYr1AkpeRxuUQi+4FGELwgnggLuHdmYg0vuBVeXJ4tm6qt4ZgAUzJpY3/yC2LLchESYtZYbMBbfJJMfuTyWiS8gqXpsaTSwT3FGFHluPbKHEkFHYmtsB4dC4wJPiEKMVWqa90ZdijyPVbi4mRUeVVm21DSbM+72Uk3Ql6nt2w9h3FHzvS2+KVDMvQWqswj6kkvQX6Fo+H4fZS+XJh9LsvjP3Pvacik9+RRzPhNpTlmKumYTVdR1t3lDhSOiOP8ADqlMV1Ix8Ov7q6zsPA4iEXojje6aun5brZh2tevrZ3EvySSnKQ6I4lHvyqippmvG1luuHRKg7NVCbmAVCb2RaOK9Zq1P+yzVHUNQt7bOxVRTMdqMeFQ5UIlxHLq6rWpm3UjS6tw6GffVp6P2oFpaOKV+C3B8S6tRGaakenxW1B7vSW3V8qMPp9pNvsUk9AXU7LU9x6LqNiPnPP4bZeYCrpdvygele3v1p7VpfyaWqtxitHx/CqEt39x+GLiqqSzB91OooeVWvySv05zJz6umVQ/1P7mPh96n5LjJMHWV6ngXXTG+TkPRainKuOfIq9JqqVKrz9xB1e6Mpkrjb3OL261PFWD0oq1tPA5K7Tr2FVqMnGd7WbulnmtZq1VHhuPsOSu+6luZ715nDeu1OzttmqdfWnmiocldvugJlHGfVYqVLpqPRdVp7c01IcldacEnJyl1W23DTwa+KWnhYJCun3KYJ1I5r6lZ/d/g0uoWWt0IV0FUp9RPgWttYitG3rLfFaJFr628k9j5KdXQ3iqfU29TS8dyEK928Duj51dUTJ6K4u1ZyIj0RNnn3qSVa8yQbThtGlseXdHIqrlCK39xR5uvkz4mRCvXC3KU0ebqnJLDEG45Qd0DmDDfAGplg/IlCCfQBTnApJb7lMJD3qNgAJwaYT/AFyXBl4JPAE8vcoSYFIRtOFAEmDAgeXJJrYm5AJFIkhkKVhC3sZngavJFA3K9TM5DIAaKcBAbogW4DYvQngBkCZSBclyE7wPAE3+DO5ophAGEDaJvkNwNIi4JOUBA2txZc7AEfgN2anzBOXIFgNhmeAYFMTgPpNfcxU/ICexPyBsGwKYGOTCWTXAFMEnJmRTaCFlGSJ4Kob9BbS5JMKnkAnASL2Mz5gJPcJyUzACs5NJ8B/0EgIRyKqLdkE2ZmTRlooJHgOSbAmzMC3/IL1wBTAIdshuEJAqlyy3AQD/BAOfMOSqcgsP1A0oDki2QEl67g3whmCa5RQLYX6EnvkO5YwBmcjINpsE0BYSGUkpCU1IcegGm0glGUyWUIHuyDfkTxyZWWQFUr1FPMsnHnky6o2A1MvJVNfgyq8epJvzyWBe2DOUKZVVeQgmwYdxOuBApsU5ZhVKOJJ1JCBc/wO6g86qpWB7lFMciI1EMt36Ge9eZmptcoQbfDGf0uHk8++nzB1pchW1jdE3jB5+JS+TNd2hR+pQIV6cehKqGeavUJT3KDzrv0Jy6sIQfRU02oMyfNVrLa+pQHvlr9yER9cwgmD469baphd6X2M/ELSx3KUWFfZ3p1QlI9x8C6hahvYy+p228ZEK6CqaW5pNNHLfU7b82efxJpt9raEK69VUQvMy/Q5PxGupyqH9j0esuwmqH/AhXQdcL1ZdyX6qnhHK98vVZ8OrD2gzVqb7pcUvLwoEK6ncmyruql/Y5SualvZ5PK5VrKksw58uBEdN3e5zOPuD1FKUtnMo0+orpiqt0sVprrqSdxwvJ4LB9y1VEuWvyZ96ojLR8VXTnMqptv1PWnRee8ZQg/oqX6TMjTyUQYaC3GZQLf7jEfYihooCZZqmogjUBKkZUgW2w5BNLkW15gSWRwC+5pQyjMmufQDULzAyt8IdileZqVAGGvQy4eD0bk86onCyB5teRZ/gWnuWFiQDkSceZSAPZmlCSDkluBqJZLDDmWPH6dwA1D3/AJecF30r6l+SiWdyLup4aDuS5QDKXANrylhNPmvyHfQvqU/cDT/yVJnvo/fT+S8ShfVT+SDbcyDccArtuMVL8g66f3L8gMm9tzyVdP7l+TTroa+Zfko33ZwE5wY7qFnuX5DxKd+5L+QPScrBprGx5KumJ7l+TSu0vEr8gLQ00wmHfTw0Pcv3IA/gtgbXmvyUrzX5A0txMyvNfku4Iankz2+pSvMnGIaYGkuGWFwEuRcPkAjkixy0EpPzAUhalFS/05x9xwUEEl5iAFGQq28jQN+oVlInk1xLJNP0CPPsU7GvDpS2NOMC1yBnw01sZ8NNQkj1/6JYYHz+CuaQenojCSPpnf1DBaPlektvelZL3O21mlH09q3IlR8XuFqfkQLp9p1T2o+2B2LRzqum2n9Jh9JtzOTqJDGPIUcl9Jt7y5D4TSk/1M6uzFZWwo4vwqrLpuNMy+nXV/cZ2+3AdiktHF9y1FLim4x911i/uODs9ifBpJbQhRw/C1lLlXG8cl2a5co7XbSswVVFLQo4vi6+nDU+o++atZds63hp8ErFKqkDkLqGpTzZY/Eb0/wBL/B13ZojYy7NMbAcz4ncWXaqJdVdKmq25Ok7NL3Sg86tNbb+RD0Pi+NU7OljT1e1OUz6no7UYoX4B9Ptb9iEw9vJdUsvdj8Ts7dyRp9Osvegy+l2Z+RQJhVV1Sx24qPRdQstJqpM8aul23wZp6XRLUQhMLr6vfrNS+dGXrbcpdy/J876Vbawmv5M/CqZ3YmF19tOqtpZqT/kveaE/mX8HwVdJn66g+E+VdQmFdJXqGvnX5B36OKl+Tm/Cq1tcqD4bcXy3Kv5EwrrK9S6d0Zd5TEnJfT9TxdqMvQalL+pUOcSuwrlKy2aV2lrc4i6fqv8AkcG/ddVTim4xytdlXKY3QOteZxnp9Zv4jJWNcnKrkcldlXS7pychUa5OJM1VdRpw1+ByV2v5DuRxHc18/J/gvF16+hjkrud6B1JHFeo1v7Mmfe9bzbcryQ5K7Sq9ZZdxxvfNZTDdir8GvfdXVnwavwOSux3B3NnGq12r/wCCr8GVrdYn/Qq/A5K7kwi8ReRxfiOp5sVfgV1K8vms1fgcldlVJg6k+TkfFLlP9qr8D8Vf/FV/CJyV1e5TkUzkfFG0/wDZr/BU9TbU+HV+ByV15HZnJfVHOLVX4B9WzPaxytdjyCTlU9WdSxbq/BPq0LNur8DkuOruGxyH1apr9Nup/wAAurcO3XP2HKXHXdaWxnvk5T6pP9uv8E+pwn/t1t/YnOrXWqrzBmZOUupv/hrn7D8TqX9qr8F50rqSoB1I5nxOd7Va/gz8Sb/t1T9icldRNPMg3wcj4nWn/Sq/Br4ldf8AZqY5SupPmzaqRx31C6seDVH2D4hc28Kv8F5SuxjeQ7jkPqVylfps1t/Yn1K8qUvArnfYcrXX7vIJlo5D6lfX9mr8F8TvxC09X4HJXYbBtRucj4hqKv7NSflALXahLOnqc+g5WusqlO49yRyKdffSzp6vwFWv1W1Onrf8DlK7HcUo4i1urdS/8PX+DXvms+mxV94LyV2ZgHXucf37WrfT1fgnrdZUo8ConJXXVWDSrnyON7zrntaaX2Gm/roza39C8ldd1rZA3jJxXe1yf9FyPjdQ4tjkrs9ygw615o5FNevb+Roavf4lUjkrrdz34LuUbnFb6hD/AEwZVHUmOSu2mp9BqrpT3OT29QhZM+HrpzI5K6/fT5gricycfwNbPzj7trKl8zHJXWVcvDJ1w90cj3bWrHiP7j7nq6v7jTLyldR3IW6ReNTGWcl6HVTm7UaWh1Mf1WSFdLx1OGTvrmtI5r6dfefFqYPpl5rN1oswrpK/QpmpDTqKNu5HL+E1VL9V6ufJMfhDbU11CFdF6i2vqRj3mifmR8XwilfVVH3F9LUYrqQmFfatTbn50XvNuH+pfk+P4YohtsF0qhUpfq/ImFfU9VbS+ekz79aVPzqT56ul0SplwPwy296WhMK9Xr7UpdyZh9Qtd/zIF063+3+R+H24h0oTCirqFtKZwY+J2/Nnr7hbjZktDbX0okwfMup25eH5mn1W3tDR7vRUL6V/CJaK1+1F9D531SlbUtmfidLy6aj7Fpba2pRLT0R8q/AmD4viFdS/RaqZ51dQ1Hy+DUzqeEqYinYXRS90Qcn3zUYStb7EtTrJf+2jq+EpWP5LsS4KOZ4+rr/txIp6pqIOkqEh7V5Acp++JyZqo1rX6akdhKnyJ00xsBxfC1rXz/gadLqXNVVzc68LyJLzWAOR7nqWodxrBLQX3M3W16s6uzXkFS8pJRy/crk5uGvcG3mpteh0XjEGqX6CjmfDv1YbN09PoiGpPvb/AFbYIUfD8Pty21gadBZUuNz7MtZLkI+RaG2lhB7habxSpXJ9jp7Sa5QV8y0dCTXbT+BWmpoUKlfg+hYRTLQHh7vS3mlG3boUKEemz3BpN7qSDHZR2x2mFSs/pNVtJZ3R5upt7QBlryRiqj9Sg9mk3yXakB5dmJFW8TP8HskkZlAZaKElsPoH8gf/2Q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58720" y="241200"/>
              <a:ext cx="11106720" cy="5658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231840"/>
                <a:ext cx="1112544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9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9680" y="114480"/>
              <a:ext cx="11932200" cy="659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105120"/>
                <a:ext cx="1195092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4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2021-11-16T08:04:51Z</dcterms:created>
  <dcterms:modified xsi:type="dcterms:W3CDTF">2021-11-17T04:55:10Z</dcterms:modified>
</cp:coreProperties>
</file>