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9" r:id="rId11"/>
    <p:sldId id="270" r:id="rId12"/>
    <p:sldId id="271" r:id="rId13"/>
    <p:sldId id="264" r:id="rId14"/>
    <p:sldId id="266" r:id="rId15"/>
    <p:sldId id="267" r:id="rId16"/>
    <p:sldId id="272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72102" units="1/cm"/>
          <inkml:channelProperty channel="Y" name="resolution" value="37.76224" units="1/cm"/>
          <inkml:channelProperty channel="T" name="resolution" value="1" units="1/dev"/>
        </inkml:channelProperties>
      </inkml:inkSource>
      <inkml:timestamp xml:id="ts0" timeString="2022-01-12T10:13:57.0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19826 2028 0,'0'18'188,"-53"-18"-173,-70 0 1,-1 18-16,-17-1 16,71-17-16,-72 18 15,-16 17-15,70-35 16,-18 18-16,0-18 15,0 35-15,18-17 16,-18-1-16,-53 1 16,71-18-16,-71 18 15,-17-1-15,17-17 16,18 0-16,-35 0 16,35 0-1,35 0-15,-35 0 16,0 0-16,-36 0 15,71 0-15,-35 0 16,18 0-16,-1 0 16,-70 18-16,35 0 15,-17-1 1,0-17-16,35 18 0,-71 17 16,18-35-16,0 18 15,17-18-15,-34 0 16,17 18-16,-177-18 15,177 17 1,-35 1-16,17-1 16,1 1-16,-36 0 15,88-1-15,-106 36 16,36-53-16,-18 18 16,71 0-16,-36-1 15,0-17-15,54 18 16,-19-18-16,-17 17 15,36-17-15,-19 18 16,1-18-16,52 18 16,-211 17-1,159-17-15,17-18 16,0 17-16,-17 1 16,35 0-16,-53-1 15,35-17-15,18 18 16,-18-18-16,0 18 15,18-18-15,71 0 16,-54 17-16,36 1 16,-18-18-16,36 0 15,-19 17-15,-87-17 16,105 0-16,-52 0 16,35 18-1,-36 17-15,71-17 16,-105 0-16,17-1 15,70 1-15,-70 0 16,0 17-16,35-18 16,35-17-16,-52 18 15,-1 0-15,19-1 16,34 1-16,1-18 16,-54 18-16,18 17 15,18-35-15,-18 18 16,36-1-16,17 1 15,-53-18-15,35 17 16,1 1-16,-18 0 16,-1-18-16,1 17 15,18-17-15,-1 18 16,-17 0-16,17-18 16,1 0-16,-1 17 15,36-17-15,-53 18 16,35-18-16,18 18 15,-18-18-15,35 0 16,-17 17-16,-1-17 16,-17 18-16,18-18 15,18 0-15,-36 17 16,17 1-16,-17-18 16,36 18-16,-36-1 15,18-17-15,-18 18 16,0 0-16,-18-18 15,18 35-15,0-17 16,1-1-16,16-17 16,1 18-16,-18 17 15,18-17-15,-1-18 16,-34 35-16,35-17 16,-1 17-16,1-17 15,-18 17-15,18-17 16,0 17-16,-1-18 15,1 1-15,-18 0 16,35-1 0,-17 19-16,18-19 15,-1-17-15,0 18 16,-17 0 0,17 17-16,1-17 15,-19 17-15,19 18 16,-36-18-16,18 0 15,-18 36-15,17-36 16,1 0-16,-18 36 16,36-36-16,-19 0 15,1 36-15,17-36 16,-34 18-16,34-18 16,18 1-16,-35 17 15,17 0-15,-17 0 16,-1 52-16,19-52 15,-1 35-15,18-17 16,0-18-16,0 18 16,-18 34-16,18 1 15,0 18-15,0-1 16,0-17-16,0-18 16,0 53-16,0 0 15,0 0-15,0 1 16,18-1-1,-18-18-15,0 36 0,18-18 16,17 18-16,0 0 16,1-18-16,17-18 15,-36 1-15,36 52 16,18 0-16,-18-17 16,-1 0-16,1 0 15,0-54-15,0 54 16,35-18-16,-17 18 15,-1 0-15,1-18 16,17-18-16,36 54 16,-18-1-1,70 36-15,-35-36 16,-17 1-16,-1-36 16,71 70-16,-71-70 15,1 1-15,17 16 16,-17-17-16,34-17 15,-87-36-15,35 53 16,52-17-16,-87-36 16,35 0-16,-18 0 15,36 0-15,-1-17 16,18 17-16,-17-17 16,-54-36-16,89 53 15,17-17-15,-35-36 16,53 53-16,-17-52 15,-54-1-15,71 18 16,-17-36-16,52 36 16,-53-35-16,36 53 15,0-54-15,-54 36 16,107-18-16,-53 18 16,35 0-16,0-35 15,35 70 1,-53-70-16,-52 17 0,228 71 15,-193-53-15,-36-36 16,-88 1-16,142 17 16,-54-17-16,1 17 15,-19-17-15,-17-18 16,71 0-16,70 0 16,-35 17-16,0-17 15,-70 0-15,105 0 16,-71 0-1,19 0-15,-1 0 16,-70 0-16,0 36 0,-1-36 16,-70 0-16,36 17 15,52 1 1,-35 0-16,-35-1 0,0-17 16,35 0-16,-17 0 15,70 0-15,-36 0 16,1 0-1,-18 0-15,71 36 16,0-36-16,-18 0 16,-36 17-16,-34-17 15,35 0-15,17 0 16,36 18 0,-71-18-16,0 0 0,35 0 15,-52 0-15,87 0 16,-52 0-16,106 0 15,-71 0-15,-53 0 16,0 0-16,35 0 16,-52 0-16,17 0 15,-17 0-15,52 0 16,-70 0-16,17 0 16,18 0-16,0 0 15,53-53-15,-35 18 16,18-1-1,175-87-15,-210 70 16,-72 0 0,36-18-16,35-17 0,-70 18 15,17-1-15,18-17 16,35-53 0,-35 17-16,17-17 15,-17 18-15,35-36 0,-18-35 16,19 18-16,16-36 15,-17 89-15,-17-54 16,-54 36-16,19-18 16,-19 53-16,18-70 15,-17 35-15,17-53 16,18 35-16,-71 36 16,36-54-16,-1 36 15,36-35-15,-35-1 16,-1 1-16,18 17 15,-52 36-15,17-36 16,-18 18 0,18-35-16,-18 52 15,0-35-15,1 1 16,17 16-16,-18 1 16,53-194-1,-53 194-15,18 0 16,-17 35-16,-1-17 15,-35 52-15,53-35 16,-36 18-16,-17-35 16,36 17-16,-19-18 15,-17 19-15,0 52 16,0-18-16,0-70 16,0 17-16,0-17 15,0 35-15,0-35 16,0 36-16,0 34 15,0-52-15,0-1 16,-17-17-16,-1 35 16,18-17-16,-18 52 15,1-35-15,-19-35 16,19 53 0,-18-71-16,17 71 0,-17-71 15,-1 71-15,19-18 16,-19-17-16,1 17 15,-18 35-15,36-34 16,-36 16-16,17 36 16,1-35-16,-35-35 15,17-1-15,-18 36 16,36-18-16,17 53 16,-52-35-16,-1 35 15,18-35-15,18 17 16,-36 19-16,-17-37 15,53 54 1,-36-18-16,18 0 0,-17 0 16,17 0-16,-35 0 15,52 36-15,1-18 16,-18 17 0,-17-17-16,17-1 15,17 19-15,-34-36 16,35 53-16,-1-18 15,19 1-15,-36-1 16,18 18-16,-18-35 16,0 17-16,17 18 15,-16 0-15,-1-18 16,17 1-16,-17-1 16,18 18-16,-18 0 15,-17 0-15,17 0 16,17 0-16,-52 0 15,18 0-15,-1 0 16,-35 0-16,53 0 16,-35-18-16,-18 18 15,71 0-15,-71 0 16,36 0 0,17 0-16,-18 0 15,1 0-15,17 0 0,-18 0 16,18 0-16,18 0 15,-18 0 1,18 0-16,-18 0 0,0 0 16,18 0-1,-1 0-15,-16 0 0,16 18 16,-17 17 0,18-35-16,0 0 0,-1 0 15,1 18-15,18-18 16,-19 18-16,1-18 15,17 0-15,1 17 16,-1 1-16,0-18 16,1 18-16,-1-18 15,1 17 1,17 1 0,-18-18-16,18 17 31,-18-17-16,18 18 1,-17-18 15,-1 18-15,18-1 78</inkml:trace>
  <inkml:trace contextRef="#ctx0" brushRef="#br0" timeOffset="1.92458E6">21202 6809 0,'0'35'47,"0"0"-47,0-17 16,0 17-16,0-17 16,0-1-16,0 1 15,0 35-15,-18 0 16,18-18-16,0-17 15,-17 17-15,-1 18 16,18 0-16,0 0 16,-35 35-16,35-17 15,0-1-15,-18 1 16,18 34-16,0-34 16,0 0-16,-18 105 15,1-105-15,17-19 16,0 37-16,-18-19 15,18-17-15,-35 18 16,17 123 0,1-71-16,-1 18 15,-17 0 1,35-70 0,0 0-1,0-54-15,-18 36 16,0-18-16,18 18 15,-17 0-15,17-18 16,0 18-16,-18 0 0,18-17 16,-17-19-16,17 18 15,-18-17-15,18 0 16,0-1-16,-18 1 16,18 0-16,0-1 15,-17 1-15,-1-18 16,0 18-1,1-1 1,-36 18-16,18-17 16,-1-18-1,19 18-15,-36 17 16,-18-35-16,1 18 16,-54-1-1,54 1-15,-1 0 16,-88-1-1,124-17-15,-124 36 16,106-36-16,-35 0 16,-18 0-16,0 0 15,54 17-15,-19-17 16,-17 0-16,0 18 16,17-18-16,-35 0 15,53 0-15,0 0 16,0 0-16,-35 0 15,35 0-15,-17 0 16,17 0-16,0 0 16,0 0-16,0 0 15,18 0-15,-18 0 16,0 0-16,18 0 16,-106 0-1,-1 0-15,72 0 0,-18 0 16,0 0-16,-1 0 15,-17 0-15,18 0 16,-35 0-16,-18 0 16,105 0-16,-52 0 15,-35 0-15,35 0 16,-36 0-16,1 0 16,34 0-16,-34 17 15,17-17-15,-35 0 16,35 18-16,-70-18 15,-71 18 1,106-18-16,-36 0 16,19 0-16,34 0 15,1 0-15,17 0 0,-18 0 16,1 0-16,52 0 16,-52 0-1,35 0-15,17 0 16,-35 0-1,36 0-15,-1 0 16,-52 0-16,34 0 16,-16 17-16,-1-17 15,0 0-15,-17 18 16,34-18-16,-34 0 16,35 0-16,-36 0 15,18 0-15,53 18 16,-52-18-16,-1 0 15,18 0-15,-1 17 16,1-17-16,18 0 16,-1 0-16,1 0 15,-19 18-15,19-18 16,-1 0-16,1 0 16,-1 0-16,1 0 15,-177 0 1,194 0-16,-53 0 15,53 0 1,-18 0 0,36 0-16,-18 0 0,-17 18 15,17-18-15,0 0 16,-18 0-16,18 0 16,-35 0-16,35 0 15,-53 17-15,18 1 16,-35-18-16,17 0 15,0 0-15,-70 17 16,87-17-16,-52 18 16,18-18-16,17 18 15,-35-18-15,35 0 16,0 0 0,18 0-16,-18 17 15,36-17-15,17 18 16,-18-18-16,36 0 15,-36 18-15,18-18 16,1 0-16,-1 0 16,0 0-16,-71 0 15,71 0-15,0 17 16,18-17-16,-18 0 16,0 0-16,0 0 15,18 0-15,-18 0 16,-17 0-16,34 0 15,19 0-15,-19 0 16,-16 0-16,16 0 16,1 0-16,0 0 15,-1 0-15,19 0 16,-36 0-16,35 0 16,-35 0-16,18 0 15,-18 0-15,18 0 16,-36 0-16,36 0 15,0 0-15,-18 0 16,0 0-16,18 0 16,-18 0-16,35 0 15,-17 0-15,0 0 16,-1 0-16,1 0 16,-18 0-16,18 0 15,-18 0-15,0 18 16,18-18-16,-36 0 15,18 18-15,0-18 16,0 0-16,18 0 16,0 0-16,-18 0 15,18 0-15,-1 17 16,-17-17 0,-17 18-16,87-18 156,107 0-156</inkml:trace>
  <inkml:trace contextRef="#ctx0" brushRef="#br0" timeOffset="1.92615E6">6315 10248 0,'-18'0'94,"0"0"-47,1 0-47,-1 0 16,-17 0-1,17 18-15,1-18 16,-19 17-16,1 1 15,17-18-15,-17 18 16,18-18-16,-19 17 16,19-17-16,-19 18 15,1 0-15,17-1 16,-17-17-16,17 0 16,-17 18-16,18 0 15,-1-18-15,0 0 16,1 0-16,17 17 15,-18-17 17,18 18-17,0 0 17,0-1-17,0 1 1,0-1-1,18-17 1,-1 18-16,-17 0 16,36-1-16,-19 1 15,1-18-15,17 18 16,-17-1-16,35-17 16,-36 18-16,36-18 15,-17 18-15,-19-18 16,1 0-16,17 17 15,-17-17 1,-1 0-16,19 0 16,-1 18-16,-17-18 15,176 70-15,-53-70 16</inkml:trace>
  <inkml:trace contextRef="#ctx0" brushRef="#br0" timeOffset="1.92917E6">2558 4445 0,'0'0'0,"-53"-35"31,17 35-15,-16 0-16,-1-18 16,17 18-16,-17 0 15,0 0-15,-17 0 16,52 0-16,-17 0 15,0 0-15,-53 35 16,70-17-16,-53 0 16,36 17-16,-18-17 15,36 17-15,-19 0 16,1 0-16,17 1 16,-17-1-16,17 0 15,18 0-15,-17-17 16,-1 17-1,18 1-15,0-1 0,0 0 16,0 18-16,0 18 16,0-18-16,88 35 15,-52-35 1,17 0 0,-18-18-16,35 0 0,1 1 15,35-19-15,-53-17 16,17 0-16,36 0 15,0 0-15,-36 0 16,36-17-16,35-19 16,-88 19-16,53-19 15,18-34 1,-89 52-16,-17-17 16,-1 17-16,1-17 15,-1 35-15,-17-35 16,0-1-16,0 1 15,0 17 1,0-34-16,0-1 16,0 0-16,-17 53 15,-18-71-15,-18 1 16,35 17 0,-17 53-16,-1-53 15,1 35 1,-53-17-1,70 17-15,-17 1 0,0 17 16,17 0-16,0 0 16,1 0-16,-1 0 15,1 0 1,-1 0 0</inkml:trace>
  <inkml:trace contextRef="#ctx0" brushRef="#br0" timeOffset="1.93008E6">3969 6456 0,'0'17'31,"0"1"16,0 0-32,-36 52-15,19-70 16,17 36-16,-35-36 16,35 35-16,-18-35 15,0 18 1,18-1-1,-17-17-15,17 18 16,-18-18 0,18 17-1</inkml:trace>
  <inkml:trace contextRef="#ctx0" brushRef="#br0" timeOffset="1.93061E6">4004 6491 0,'0'0'15,"35"0"1,-35 18 0,18-1-16,0 19 15,-1-19 1,19 19-16,16-1 15,-34-17 1,-18-1-16</inkml:trace>
  <inkml:trace contextRef="#ctx0" brushRef="#br0" timeOffset="1.93396E6">6085 4445 0,'0'-18'16,"-17"18"-16,-1-17 16,1-1-1,-54 18 1,53 0-16,1-18 16,-36 1-16,-35-1 15,-1 18-15,-16-35 16,69 35-16,-34-18 15,-54 18-15,89-17 16,0 17-16,-18 0 16,0 0-16,35 0 15,1 0-15,-1 0 16,-35 0 0,0 0-16,0 0 0,0 0 15,36 0 1,-19 0-16,1 17 15,-18-17-15,18 0 16,0 0-16,35 18 16,-36-18-16,-17 18 15,18-1-15,-18 1 16,36-18-16,-36 53 16,17-18-16,19 0 15,17 1-15,-18 16 16,-17 1-16,35-17 15,-18-1-15,18 0 16,0-17-16,0 35 16,0-36-16,0 19 15,0-1-15,0-17 16,0-1-16,0 19 16,18-1-1,35 18-15,-36-18 16,-17 0-16,18-17 15,0 17 1,17-17-16,-17 17 0,-1-35 16,1 18-16,17-1 15,-17 1-15,17-18 16,0 0 0,18 0-1,18 0-15,-36 0 16,106 0-16,-70 0 15,-18 0-15,0 0 16,-18 0-16,18 0 16,0 0-16,0 0 15,-18 0-15,18-18 0,0 1 16,-18 17 0,71-18-1,-71 0-15,0 1 16,18 17-16,-17-35 15,34 17-15,-17 18 16,-18-35-16,18 17 16,-17-17-16,16 17 15,-16 0-15,17-17 16,-53 18-16,17-1 16,1-17-16,0-1 15,-18 19 1,0-19-16,17 19 15,-17-36-15,0 18 16,0-1-16,0 19 16,0-1-16,0 0 15,0-17-15,-17 0 16,-1 35-16,0-35 16,1 17-16,-54-17 15,36-1-15,35 19 16,-35 17-16,-1-36 15,1 36-15,17-17 16,1-1-16,-1 18 94</inkml:trace>
  <inkml:trace contextRef="#ctx0" brushRef="#br0" timeOffset="1.93456E6">6209 5062 0,'18'0'15,"-1"0"-15,-17-17 16,18 17-16,-1-18 15,1 18-15,0 0 16,-1-18-16,1 18 16,35-17-1,-18 17-15,-17 0 0,17 0 16,0 0-16,-17 0 16,0 0-16,-1 0 15,1 0-15,0 0 16,-1 0-16,1 0 15,0 0-15,-1 0 16,18 0-16,-17 0 31</inkml:trace>
  <inkml:trace contextRef="#ctx0" brushRef="#br0" timeOffset="1.93503E6">6668 4833 0,'17'18'31,"18"17"-15,-17-17-1,17 17-15,1-17 16,-19-1-16,1 18 15,0-17-15,-1 0 16,-17-1 0,0 1-1,0 0 1,0-1 15,-17 1 0,17-53 32,0-36-63</inkml:trace>
  <inkml:trace contextRef="#ctx0" brushRef="#br0" timeOffset="1.93549E6">7355 3775 0,'0'17'47,"0"1"-32,0 0 1,0 17-16,0-17 0,0 17 16,0 0-1,0-17-15,0-1 16,0 19-16,0-19 16,0 1-16,0 0 15</inkml:trace>
  <inkml:trace contextRef="#ctx0" brushRef="#br0" timeOffset="1.93591E6">7250 3775 0,'0'-18'16,"17"18"0,1 0-1,0 0-15,34-18 16,1 18-16,-35 0 16,17 0-16,1 0 15,-1 0-15,0 0 16,0 0-16,18 0 15</inkml:trace>
  <inkml:trace contextRef="#ctx0" brushRef="#br0" timeOffset="1.93678E6">7655 3898 0,'0'0'0,"36"0"16,-36 18-16,0-1 47,17-17-32,1 0-15,-1 0 16,19 0-1,-19-17-15,1-1 16,17 1 0,-35-1-16,36 0 0,-36 54 109,0-19-109,0 1 16,0 17-1,35-70 79,-17 0-78,-1 35-16,1-18 15,-1 18 1,-17-18-16,18 18 62,0 0-15,-18 18-31,0 0-16,17-18 16,-17 17-16,0 1 0,0-1 31,18-17 31,0-17-46,-1-18-16</inkml:trace>
  <inkml:trace contextRef="#ctx0" brushRef="#br0" timeOffset="1.93744E6">8255 3581 0,'0'17'0,"0"36"15,0 35 1,-18-35-16,18-17 16,0-19-16,-17 36 15,17-35-15,0 17 16,0-17-1,0-36 64,17 0-64,-17 1-15,18-1 16,-18 1-1,35 17-15,-17-18 47,0 18-15,-1 18-1,-17-1-31,18-17 15,-18 18 1,0-1 15,0 1 1</inkml:trace>
  <inkml:trace contextRef="#ctx0" brushRef="#br0" timeOffset="1.93787E6">7938 3563 0,'-18'0'15</inkml:trace>
  <inkml:trace contextRef="#ctx0" brushRef="#br0" timeOffset="1.93837E6">8026 3387 0,'-18'53'62,"18"-36"-46,-18 1-16,18-1 15,-17 1-15,17 0 16,-18-18-16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1-21T00:32:03.07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22701 2558 0,'-35'0'31,"17"0"-15,1 0-1,-1 0 1,0 0 15,1 0 0,-1 0 1,0 0-32,1 17 15,-1-17 1,1 0 0,-1 18-1,0-18-15,1 0 16,-19 35-1,19-17 1,17-1-16,-18 1 16,0 0-1,18 17 1,-17-35-16,-1 18 16,18-1-16,0 19 15,-17-19-15,17 1 16,-18 0-1,18 34 1,0-34 0,0 0-16,0 17 15,0-17 1,0-1 0,0 19-16,0-19 15,0 1 1,0-1-16,18 19 15,-1-19 1,1 1-16,-1 0 16,1-1-16,0 1 15,17 0-15,-17-1 16,-1-17-16,1 0 16,17 35-16,-17-35 15,-1 0-15,1 0 16,17 0-1,-17 0-15,0 0 16,-1 0 0,19 0-1,-19 0-15,1 0 16,0 0 0,-1 0-16,1 0 31,17 0-31,-17 0 47,-18-35 0</inkml:trace>
  <inkml:trace contextRef="#ctx0" brushRef="#br0" timeOffset="1720.423">22737 2540 0,'0'-18'32,"17"1"-1,-17-1-16,18 18 1,-1 0 47,1 0-63,0 0 15,17 0 32,0 0-31,-35 18-1,18-18 1,0 17 0,-18 19-1,17-36-15,-17 35 16,18-17-1,-1-18 1,-17 35-16,18-18 31,-18 19-15,18-19 0,-1 19-1,-17-19-15,0 1 16,0 0-16,0-1 15,0 1 1,0 0-16,0-1 16,0 1-1,0 17-15,0-17 16,0-1 0,0 1-16,0 0 15,0-1 1,0 1-16,0 0 31,0 17-15,-17-18-1,-1 1 1,18 0 0,-18-18-1,1 17 1,17 1-16,-18 0 15,1-1 17,-19 1-17,36 0 1,-17-18 0,17 17-1,-18-17-15,0 0 16,1 18-1,17-1-15,-18-17 16,0 0-16,1 0 31,-1 18-15,1-18 31,-1 0-16,0 0-15</inkml:trace>
  <inkml:trace contextRef="#ctx0" brushRef="#br0" timeOffset="2327.0014">22525 2752 0,'0'17'31,"0"19"-15,0-19-16,0 19 15,-18-19-15,18 1 16,0 17-16,0-17 15,0-1-15,0 1 16,0 0 15</inkml:trace>
  <inkml:trace contextRef="#ctx0" brushRef="#br0" timeOffset="3030.9711">22472 2734 0,'18'0'16,"-1"0"15,1 0-15,17 0 15,0 0-16,-17 35 17,0-35-32,-18 18 47,17 17-47,-17 1 31,0-19-16,0 18 1,-17-17 15,17 0-15,-18-1 0,0 1 15,1-18-16,-1 0 17,0 0-1,1 0 0,-18 0-15</inkml:trace>
  <inkml:trace contextRef="#ctx0" brushRef="#br0" timeOffset="3462.8162">22419 2928 0,'0'0'0,"18"0"0,-1 0 16,1 0-16,0 0 15,-1 0 1,1 0-1,-1 0-15,19 0 16,-19 0-16,19 0 16,-19 0-1,1 0 1,0 0-16,-1 0 16,1 0 30</inkml:trace>
  <inkml:trace contextRef="#ctx0" brushRef="#br0" timeOffset="4086.7549">22913 2716 0,'-18'18'94,"18"0"-79,-17-1-15,-1 19 16,0-19 0,18 1-1,0 0-15,0-1 16,0 1-16,0-1 16,0 1-1,0 0 1,0-1-1,0 1 1,36 0 15,-19-18 16,1 0 0,0-18-31,-1-35-16</inkml:trace>
  <inkml:trace contextRef="#ctx0" brushRef="#br0" timeOffset="5199.8128">22648 2399 0,'-17'0'94,"-1"18"-79,0 34 1,1-34-1,17 0-15,0-1 16</inkml:trace>
  <inkml:trace contextRef="#ctx0" brushRef="#br0" timeOffset="5927.0136">22578 2417 0,'17'0'47,"-17"-18"-47,18 18 16,0 0-1,-1 0 1,19 0 0,-19 0 15,1 0 0,0 0-15,-1 0-16,1 0 93,-1 0-77,-17 18 31,0 17-47,0-18 31,0 1-15,0 0-1,0 17 95,0 0-95</inkml:trace>
  <inkml:trace contextRef="#ctx0" brushRef="#br0" timeOffset="7414.5003">22578 3404 0,'0'18'62,"0"0"-62,0-1 16,0 18 0,-18-35-16,36 0 250,-1 0-219,1 0 16,0 0 0,-1-17-32,1-1 16,0 1-15,-1-1 15,-17 0-15,18 18 0,-18-17-1,0-1 1,0-35-1,18 35 1</inkml:trace>
  <inkml:trace contextRef="#ctx0" brushRef="#br0" timeOffset="9159.231">23036 2946 0,'18'0'47,"0"0"-15</inkml:trace>
  <inkml:trace contextRef="#ctx0" brushRef="#br0" timeOffset="10094.7333">23089 2840 0,'36'70'125,"-19"-34"-125,19-1 16,-19 36-16,18-36 16,1 35-16,-1-34 15,0 17-15,1-1 16,-19-16-16,18-1 16,-17 0-16,17 18 15,-17-18-15,0-17 16,17 17-16,-17-17 15,-1 0-15,18 17 16,-17-17-16,0 17 16,17-17-16,0 17 15,-17-35-15,0 53 16,-1-36-16,1-17 16,-1 18-16,1 17 15,0-35 1,-1 18-1</inkml:trace>
  <inkml:trace contextRef="#ctx0" brushRef="#br0" timeOffset="11024.8135">23777 3387 0,'-17'-18'78,"-1"89"-47,18-54-15,-18 54-16,18-54 15,0 1-15,-17 0 16,17 17-16,0-17 16,-36-1-16,36 19 15,-17-36-15,-1 35 16,18-18-16,-18-17 16,18 18-16,-35 0 15,18-18-15,-1 17 16,-17 1-16,-1 17 15,19-35 1,-1 36-16,-17-19 16,17 1-1,1-18 32,-1 0 0,0 0-31</inkml:trace>
  <inkml:trace contextRef="#ctx0" brushRef="#br0" timeOffset="11654.385">23618 3881 0,'0'-18'31,"-17"18"-15,-18 0 0,35 18-1,-18-1-15,0-17 16,1 18-16,-1-18 16,0 17-1,1-17-15,-1 18 16,0 0-1,1-18 1</inkml:trace>
  <inkml:trace contextRef="#ctx0" brushRef="#br0" timeOffset="12135.1283">23301 3792 0,'0'36'32,"0"-19"-32,0 1 15,0 17 1,0-17 0,0-1 15</inkml:trace>
  <inkml:trace contextRef="#ctx0" brushRef="#br0" timeOffset="13079.6406">23354 4251 0,'18'0'46,"-1"0"-30,18 0 0,-17-18-1,0 18 48,-1 0-48,1 0 1,0 36 0,-1-19-1,-17 1 1,0 0 0,0-1-1,18-17 95,0 0-110,-1-17 31,1-1-16,-1 18 1,1-18 0,0 18 46,-1 0-31,-17 18-15,18 0 15,-18-1-15,0 1 0,0-1-1,0 1 1</inkml:trace>
  <inkml:trace contextRef="#ctx0" brushRef="#br0" timeOffset="14151.2751">22737 2011 0,'-18'17'31,"18"19"-15,0-19-16,0 36 15,0-35-15,-18 35 16,18-36-16,0 19 15,0-19 1,0 19-16,0-19 16,0 19-1,0-19-15,0 1 16,0 0 0,0-1 15,0 1 0,0-1 0,0 1 1,0 17-17</inkml:trace>
  <inkml:trace contextRef="#ctx0" brushRef="#br0" timeOffset="14934.2739">22666 3581 0,'0'0'0,"0"17"16,0 1-1,0 0-15,0-1 16,0 1 0,0 0-16,0-1 15,0 1 1,-18 17-16,18-17 31,0-1-31,0 1 16,0 0 31</inkml:trace>
  <inkml:trace contextRef="#ctx0" brushRef="#br0" timeOffset="15934.7264">21467 3845 0,'35'0'31,"-18"0"-16,19 0-15,17 0 16,-36 0 0,19 0-16,-1 0 15,18 0-15,-36 0 16,19 0-16,17 0 16,-36 0-16,36 0 15,-35 0-15,35 0 16,0 0-16,-36 0 15,19 0-15,-19 0 16,18 0-16,-17 0 16,0 0-16,-1 0 15,1 0-15,0 0 16,17 0 0,-17 0-16,17 0 15,0-17 1,-17 17-16,-1 0 15,1 0 1,0 0 0,-1 0-1,1 0 1,0 0 0,-1 0 15,1 0-16,-1 0-15,1 0 16,17 0 15,-17 0 47</inkml:trace>
  <inkml:trace contextRef="#ctx0" brushRef="#br0" timeOffset="17519.3047">21220 1887 0,'17'36'63,"18"-36"-63,18 0 15,-17 0-15,34 0 16,1 35-16,17-35 15,-17 18 1,-19-18-16,19 17 16,-18-17-16,-18 18 15,1-18-15,16 17 16,-34-17 0,35 0-16,-35 0 15,17 0 1,-17 0-16,17 0 15,0 0 1,18 18-16,-35-18 16,-1 0-1,1 0-15,0 0 32,-1 0-17,1 0-15,-1 0 16,1 0-1,0 0 1,-1 0-16,1 0 16,0 0-1,-1 0 17,1 0-32,0 0 31,-1 0-16,1 0 1,-1 0 0,1 0-16,0 0 15,-1 0 17,1 0-17,0 0 1,-1 0-1,1 0 1,0 0 0</inkml:trace>
  <inkml:trace contextRef="#ctx0" brushRef="#br0" timeOffset="18435.4362">21167 1817 0,'-18'0'31,"18"17"0,0 1-31,0 17 31,0-17-15,0 0 0,18-18 31,-1 0-32,1 0 1,0 0 46,-18-18-30,0 0-1,0 1-31,0-1 15,0 0 1,0 1 78,-18 17-94,0 0 15,1 0-15</inkml:trace>
  <inkml:trace contextRef="#ctx0" brushRef="#br0" timeOffset="20110.4324">21590 3845 0,'0'18'62,"-18"0"-46,1-18 0,-1 0-16,-17 0 15,17 0-15,-17 0 16,0 0-16,-1 0 16,19 0-16,-19 0 15,19 0 1,-19 0-1,19 0 17,-18 0-17,17 0 1,-17 0 0,17 0-1,0-18 220,18 0-220,-17 18 1,-1 0-16,0 0 15,1 0 1,-1 0-16,-17 0 16,17 0-1,18 18 1,0 0 0,0-1 30,18 1-14,0-18-17,-1 0 1,-17-18 31,0 1-16,0-1-15,0 0 15,0 1 63</inkml:trace>
  <inkml:trace contextRef="#ctx0" brushRef="#br0" timeOffset="21438.7141">20832 2663 0,'0'36'47,"0"-1"-31,0 18 0,17-35-1,1-1 1,-18 1-1,17-18 1,19 18 15,-19-18-31,19 0 16,-1 0-16,-17 0 16,-1 0-1,1 0-15,-1 0 16,1 0 15,-18-18-31,0 0 16,18 18-1,-18-17-15,17-1 47,-17 53 125,0-17-156,0 0-1,0-1 1,0 1 0,18-1-1,-18 1 1,0 17 46,18-17 32</inkml:trace>
  <inkml:trace contextRef="#ctx0" brushRef="#br0" timeOffset="23814.8463">20796 5362 0,'0'18'32,"0"35"-17,0-36 1,0 36-16,0-35 15,0 0-15,0 17 16,18-35 109,0-18-109,-1-70-16,1 88 15,-18-18-15,17 1 16,1-18 31,0 35-16,-1 0-31,1 0 31,0 0 16,-18 35-31,0-18-16,0 19 15,0-19 1,0 1-16,0 0 16,0-1-16</inkml:trace>
  <inkml:trace contextRef="#ctx0" brushRef="#br0" timeOffset="24163.914">21255 5433 0,'17'0'0,"1"0"31,17 0-31,-17 0 16,0 0 0,-1 0-1,19 0 1,-19 0 0,19 0-1</inkml:trace>
  <inkml:trace contextRef="#ctx0" brushRef="#br0" timeOffset="24742.4367">21308 5556 0,'35'18'62,"-17"-18"-62,17 0 16,-17 0-16,35 0 15,-36 0-15,1 0 16,-1 0-16,1 18 16,0-18 15,-1 0 16</inkml:trace>
  <inkml:trace contextRef="#ctx0" brushRef="#br0" timeOffset="26119.0358">22154 5151 0,'0'35'94,"0"-18"-94,0 19 16,-17-1-16,-1-17 15,18 17-15,0 0 16,0 1-16,-17-1 16,-1-35-16,18 17 15,0 1-15,0 17 16,0-17-16,0 0 15,0 17-15,-18-17 32,-17 17-32,35 0 31,-18-17-15,1-18-16,-1 17 31,0 1-16,1-18 1,-1 0 0,1 0-16,-1 0 15,0 0 1,1 0-16</inkml:trace>
  <inkml:trace contextRef="#ctx0" brushRef="#br0" timeOffset="26654.766">21925 5450 0,'0'0'0,"18"0"15,-1-17 1,1 17-1,0 0 1,17 0 0,-17 0-1,17 0 1,-17-18 0,17 18 62,-18 0-31,19 0-32,-36-17 1</inkml:trace>
  <inkml:trace contextRef="#ctx0" brushRef="#br0" timeOffset="27238.6402">22243 5115 0</inkml:trace>
  <inkml:trace contextRef="#ctx0" brushRef="#br0" timeOffset="28070.4167">22560 5221 0,'-18'0'46,"18"35"-30,-35-17-16,35 17 16,-17 1-16,17-1 15,-18-35-15,0 18 16,18 17-16,0 0 16,0-17-1,0 17 1,0 0-16,0-17 31,0 17-31,0 0 16,18-35-16,-18 18 15,18 17-15,-1-35 32,18 0 30,-17 0-62</inkml:trace>
  <inkml:trace contextRef="#ctx0" brushRef="#br0" timeOffset="29078.3563">22913 5415 0,'0'18'47,"-18"-1"-47,18 19 15,0-19-15,0 1 16,0 0-16,0-1 16,18 1 15,0-18-16,34 0-15,-16 0 16,17 0-16,-36 0 16,36 0-16,-35 0 15,17 0-15,-17-18 16,-1 1 15,-17-19 0,0 19-15,0 34 172,0 1-173,0 0 1,0-1 62,18-17 0</inkml:trace>
  <inkml:trace contextRef="#ctx0" brushRef="#br0" timeOffset="29647.3211">23389 5292 0,'18'0'47,"-1"0"-47,1 17 16,0 54-1,-18-18-15,0-36 16,0 19-16,0-19 16,0 1-1,0 0-15,0 17 16,0 0 0,0 18-1,0-35-15,-18-1 16,0 1-16,18 0 15,0 35-15,-52-53 16</inkml:trace>
  <inkml:trace contextRef="#ctx0" brushRef="#br0" timeOffset="31428.654">23213 5380 0,'0'18'140,"0"-1"-124,0 1 15,0-1 32,0 1-48,0 0 1</inkml:trace>
  <inkml:trace contextRef="#ctx0" brushRef="#br0" timeOffset="35936.9049">20902 6491 0,'-18'0'109,"18"18"-93,18 17-16,17 18 16,-35-18-16,0-17 15,0 17-15,0-17 16,0 17-16,0-17 31,0-1 0,18-34 48,0-1-64,17-17-15,-17 17 16,-18 1-16,17 17 15,-17-18 1,18 0-16,-18 1 31,35 17 16,-17 0 0,-1 17 16,-17 1-48,0 0-15,0 17 16,0 18-1,0-36 1,0 1-16,36 0 16</inkml:trace>
  <inkml:trace contextRef="#ctx0" brushRef="#br0" timeOffset="36318.8771">21361 6632 0,'17'0'15,"1"0"1,17 0-1,-17 0 1,0 0 0,-1 0-16,1 0 15,-18 18 1,35-18 0</inkml:trace>
  <inkml:trace contextRef="#ctx0" brushRef="#br0" timeOffset="36839.0308">21378 6809 0,'36'0'15,"-19"0"-15,1 0 16,17 17-1,-17 1-15,17-18 32,-17 0-17,-1 0 1</inkml:trace>
  <inkml:trace contextRef="#ctx0" brushRef="#br0" timeOffset="38127.2731">21943 6597 0,'0'18'31,"0"35"-16,0-36-15,0 36 16,0 0-16,0-35 16,0-1-1,0 1-15,0 0 16,0-1 0,0 1 77,17-53-77,19-1-16,-19 1 16,-17 17-16,18-17 15,0 17-15,-18 1 16,17-1-16,-17 1 15,0-1 17,18-17-17,17 17 1,-35 0 0</inkml:trace>
  <inkml:trace contextRef="#ctx0" brushRef="#br0" timeOffset="38614.676">22084 6685 0,'0'18'16,"0"-1"-16,0 1 15,0 0-15,35-1 16,-17 19-1,-1-19 1,1 19 0,-18-19-1,0 18 32,18-35-47</inkml:trace>
  <inkml:trace contextRef="#ctx0" brushRef="#br0" timeOffset="39014.672">22472 6967 0</inkml:trace>
  <inkml:trace contextRef="#ctx0" brushRef="#br0" timeOffset="41392.0513">22719 6597 0,'0'18'31,"0"17"-15,0-17-16,0 17 15,0-18-15,0 19 16,0-19 31,0 1 0,18-18-32,-1 0 32,1 0-31,-1 0 0,1 0-1,0 0 1,-1 0-1,1 0 17,0-18-17,17 1-15,-35-1 32,0 0-32,18 1 15,-1 17 251,-17 17-251,0 36-15,0-35 16,0 0-16,0-1 16,0 19-1,0-19 17,18-17-17</inkml:trace>
  <inkml:trace contextRef="#ctx0" brushRef="#br0" timeOffset="42631.0675">20673 6244 0,'0'18'16,"0"-1"-16,0 36 15,0 0-15,0-17 16,0 16-16,0 1 16,0-17-16,0-1 15,0-17-15,0 35 16,0-18-16,0-18 15,0 36-15,0-35 16,0 17 0,0-17-1,0 17-15,0-17 16,0 17 0,0-17-1,0 17 32,-18-35-47</inkml:trace>
  <inkml:trace contextRef="#ctx0" brushRef="#br0" timeOffset="44214.643">20708 6297 0,'18'-18'16,"-1"18"-1,19 0 1,-19 0 0,19 0-1,-1 0-15,0 0 16,18 0-16,-35 18 16,52-18-16,18 0 15,-35 18-15,18-18 16,-18 17-16,-18-17 15,18 0-15,0 0 16,-35 0-16,34 0 16,-16 0-16,17 0 15,0 0-15,-1 0 32,-34 0-32,17 0 0,1 0 15,-1 0-15,18 0 16,-35 0-1,-1 0-15,18 0 16,1 0-16,-19 0 16,19 36-1,-1-36-15,-17 0 16,17 0-16,0 0 16,-17 0-16,17 0 15,0 0-15,-17 0 16,17 0-16,0 0 15,18 0-15,-17 17 16,17-17-16,-36 0 16,36 0-16,0 0 15,-35 18-15,35-18 16,-18 0-16,18 18 16,-36-18-16,1 0 15,17 0-15,-17 0 16,0 0-16,17 17 15,-17-17 1,17 18-16,-18-18 16,19 0-1,-19 0 1,1 0-16,0 0 16,-1 0-16,19 0 15,-1 0-15,0 0 16,-17 17-1,-18 1-15,35-18 47,-17 0-31,-1 0 0,1 0-16,0 0 15,-1 0 1,-17 18 62,0-1-62,0 19-1,0-1-15,0 0 31,0 1-31,0 16 0,0-16 32,0-19-32,0 1 15,0 0-15,0-1 16,0 1-16,0 17 16,0-17-16,0-1 15,36 36-15,-19-17 16,1-36-1,-1 17-15,1 19 32,-18-19 30,0 18-46,0 1 15,0-19-31,0 1 16,-18 17-16</inkml:trace>
  <inkml:trace contextRef="#ctx0" brushRef="#br0" timeOffset="45823.0908">20655 7091 0,'35'0'15,"-17"0"1,17 0-1,-17 0 1,17 0-16,-17 0 16,35 0-16,-36 0 15,36 0-15,0 0 16,18 0-16,-18 0 16,-18 0-16,18 0 15,17 0 1,1 0-16,-53 0 15,35 0-15,-18 0 16,0 0-16,18 0 16,18 0-16,-18 0 15,17 0-15,-17 0 16,0 0-16,0 0 16,17 0-16,-17 0 15,-17 0-15,-1 0 16,0 0-16,18 0 15,0 0-15,-18 0 16,18 17-16,-35-17 16,70 18-1,-53 0-15,18-18 16,-35 0-16,52 17 16,-52-17-16,17 0 15,-35 18-15,36-18 16,-19 0-16,1 0 15,0 18-15,17-18 16,0 0-16,0 0 16,18 0-1,-17 0 1,16 0 0,-34 0-16,0 0 15,-1 0-15,1 0 16,17 0-16,-17 0 15,17 17 1,-35 1-16,18-18 16,0 0-1,-1 0 32,1 0-47,-1 0 16,19 0-1,-1 0-15,18-35 16,53-36-16</inkml:trace>
  <inkml:trace contextRef="#ctx0" brushRef="#br0" timeOffset="87975.3988">21167 459 0,'-36'35'125,"19"-17"-125,17 17 15,-18 0-15,18 0 16,0-17 0,0 0-16,0 17 15,-18 0-15,18-17 125,18-18-94,0 0-15,-18-18 15,17 18 1,1 0-17,0 0-15,-1 0 31,1 0-31,0 0 32,-1 0 93,-17 18-110,0-1-15,0 1 16,-17-18-16,-1 18 16,0-18-1,18 17 1,-17-17-1,-1 18-15,0-18 16,1 18-16,-1-18 16,0 0-1,18 17-15,-17-17 16,-1 0-16,1 0 31</inkml:trace>
  <inkml:trace contextRef="#ctx0" brushRef="#br0" timeOffset="88623.3757">21131 512 0,'0'0'0,"18"0"32,0 0-32,-1 0 15,1 0 1,0 0-16,-1 0 15,18 0 17,-17 0-17,17 17 17</inkml:trace>
  <inkml:trace contextRef="#ctx0" brushRef="#br0" timeOffset="89447.4596">21467 564 0,'35'0'32,"0"0"-1,-35 18-16,0 17-15,0-17 16,18 0 0,-18-1-1,17 1-15,1 0 16,-18-1 0,0 1 15,18-1 78,-1-17-93,1 0-1,0-17-15,-18-1 16,17 1-16,1 17 16,-18-18-16,0 0 15,17 1 1,-17-1-16,18 18 16,-18-18 15,18-17-16,-18 0 17,0 17-32,17 18 93,19 0-77</inkml:trace>
  <inkml:trace contextRef="#ctx0" brushRef="#br0" timeOffset="89960.2655">21943 600 0,'17'0'47,"1"17"-47,0-17 15,-1 36-15,19-36 16,-19 0 0,19 0-16,-19 0 15,18 0-15,18 35 16,-35-35-16,0 0 16,-1 0-16,1 0 15,0 0-15,-1 0 16,1 0-1,-1 0-15,1 0 16,0 0-16,-1 0 16,1 0 93</inkml:trace>
  <inkml:trace contextRef="#ctx0" brushRef="#br0" timeOffset="90768.624">22419 582 0,'18'0'78,"-1"0"-78,19 35 15,-19-35-15,18 18 16,-35 0-16,53 17 16,-35 0-1,0-35-15,-1 18 16,-17-1-1,0 1 48,0 0-47,0-1 15,0 19-16,-17-36 17,-1 0-32,0 17 15,1-17 142</inkml:trace>
  <inkml:trace contextRef="#ctx0" brushRef="#br0" timeOffset="94999.8337">23089 794 0,'0'-18'78,"36"-17"-62,-36 17-16,17 1 16,1-19-16,17 1 15,-17 17 1,-18 1-16,0-1 0,0-17 16,35 17-16,-35-17 31,0 0-16,18 17 1,-18 0 15,0 54 63,0-19-63,0 19-31,0-19 16,0 1 0,0-1-1,0 1-15,0 0 31,0-1-31,0 1 16,0 0 15,0-1-31,0 1 16,0 0-16,0-1 16,-18 1 15,18-1-16,0 1 1,0 0 0,0-1-16,0 1 15,35-18 142</inkml:trace>
  <inkml:trace contextRef="#ctx0" brushRef="#br0" timeOffset="95766.8611">23689 423 0,'18'18'79,"-18"0"-64,17-1 1,1 1-16,-18 17 15,0 0 1,18-35 0,-1 53 15,-17-35-15,18-18 30,-18 18-46,0 17 32,-18-35 15,1 18-32,-1-18 32,0 0-16,18-18-15,-35 18 0,35-18-16,0 1 15</inkml:trace>
  <inkml:trace contextRef="#ctx0" brushRef="#br0" timeOffset="96303.503">23742 406 0,'18'-18'47,"-1"18"-47,1 0 16,-1 0 0,1 0-1,0 0 1,-1 0 15</inkml:trace>
  <inkml:trace contextRef="#ctx0" brushRef="#br0" timeOffset="97038.8889">24059 370 0,'0'18'62,"-17"17"-46,17 1-16,0-1 15,0 0 1,0-17 0,0-1-16,0 1 46,17-18 17,19 0-47,-1 0-1,-35-18 1,35 1-1,-35-1-15,18 1 16,-18-1 0,0 0-16,0 1 15,0-1 1,0 0-16,0 1 16,0-1 46</inkml:trace>
  <inkml:trace contextRef="#ctx0" brushRef="#br0" timeOffset="97799.113">24289 388 0,'17'0'15,"-17"18"17,0 35-32,-35 0 15,35-18-15,0-18 16,-18 36-16,18-35 16,0 0-16,0-1 15,0 1 1,0 0-1,18-18 32,17 0-31,1 0 0,-19-18-16,1 0 15,0-17-15,-18 0 16,0 17-1,0 0 1,0 1 0,0-1 15,0 1-15,0-1-16,0 0 15,0 1 1,0-1-1</inkml:trace>
  <inkml:trace contextRef="#ctx0" brushRef="#br0" timeOffset="98447.5748">24553 423 0,'18'18'31,"-18"17"-15,0 1-1,18-1-15,-18-18 32,0 1-17,17-36 95,-17 1-95,18-1-15,17 1 16,-35-1-1,18 0 1,-18-17 0,0 17-1,17 18 79</inkml:trace>
  <inkml:trace contextRef="#ctx0" brushRef="#br0" timeOffset="98958.4008">24888 370 0,'0'36'32,"0"-1"-32,0 18 15,0 17-15,0-52 16,0 0-16,0 17 16,0 18-16,0 0 15,0-36 1,-17 19-16,17-19 15,0 19-15,0-19 16,0 19-16,0-19 16,0 1-1,-18-1-15</inkml:trace>
  <inkml:trace contextRef="#ctx0" brushRef="#br0" timeOffset="99344.2901">24959 741 0</inkml:trace>
  <inkml:trace contextRef="#ctx0" brushRef="#br0" timeOffset="100478.7994">25047 688 0,'18'0'0,"-1"0"31,1 18-16,-18 34 1,0-34-16,0 17 16,0-17-16,0 17 31,0-17-15,0 0-16,0-1 15,0-52 95,0 17-110,0-17 15,0 17-15,0-35 16,18 53-16,-18-17 15,0-18-15,0 17 32,35-35-32,-17 18 62,-1 35 141,-17 17-171,0 1-32,0 0 31,0-1-16,0 1-15,0 0 16,0-1 15,-17 18-31,-1-35 32,0 18-17,1 0 1,-1-18 31,0 0-47,1 0 31,-1 0-15</inkml:trace>
  <inkml:trace contextRef="#ctx0" brushRef="#br0" timeOffset="106615.195">20902 1217 0,'18'0'78,"-1"0"-62,1 0 62,0 0-15,-1 0 15,-17 18-31,-17-1-32,-1-17 1,0 18 0,1-18-1,-19 0-15,1 0 16,18 18-1,-36-18-15,35 17 16,0-17 0,1 0-1,-1 0 17,18 18 186,18-18-186,17 18-17,-17-18 1,-1 0-1,1 0 1,0 0 0,-1 0-1,1 0 1,-1 0 15,1 0 16,0 0-16,-1 0-15,1 0-16</inkml:trace>
  <inkml:trace contextRef="#ctx0" brushRef="#br0" timeOffset="107176.9023">21237 1270 0,'18'0'0,"-18"35"31,0-17-15,0 0 0,-18 17-16,18-18 31,-17 19-31,-1-19 16,0 19 15</inkml:trace>
  <inkml:trace contextRef="#ctx0" brushRef="#br0" timeOffset="107871.8049">21555 1199 0,'0'18'47,"0"0"-31,0 17-16,0-17 15,0 17 1,0-17-16,17 17 16,1-18-1,0 1 1,-18 0 31,0 17-16,0-17 0,0-1 1,-18-17 30,0 0-31</inkml:trace>
  <inkml:trace contextRef="#ctx0" brushRef="#br0" timeOffset="108455.3855">21625 1199 0,'18'0'47,"0"0"-47,-1 0 32,36-17-17,-35 17 1,-1 0-1,1 0 1</inkml:trace>
  <inkml:trace contextRef="#ctx0" brushRef="#br0" timeOffset="109007.1762">21908 1182 0,'17'0'31,"1"0"-31,-18 17 16,17 1-16,-17 0 15,18 17 1,-18 0-16,0-17 16,0 17-16,0-17 15,0 17-15,0-17 16,0-1 0,18-17 62,35 0-63,-18-35-15,0 0 16,-17 0 0,-18 17-1,35-17 1,-35 17 15,0 0-15,18 18-1,-1-17 1,1 17 0</inkml:trace>
  <inkml:trace contextRef="#ctx0" brushRef="#br0" timeOffset="109494.9941">22631 1393 0,'17'0'16,"1"0"15,0 0-15,-18 18-1,17-18 16,1 18-31,0-18 16,17 0 15,-18 0-15,1 0 15,0 0-15</inkml:trace>
  <inkml:trace contextRef="#ctx0" brushRef="#br0" timeOffset="110344.8774">22842 1305 0,'18'0'31,"0"0"-16,-1 0-15,1 0 16,0 18-16,-18 17 16,35-35-16,-35 53 15,17-53 1,1 18 0,0-18-1,-18 17 1,0 1 78,0 0-79,0-1-15,-18 1 16,18 0-1,-35-18 1,17 17-16,1 1 16,-1-18 15</inkml:trace>
  <inkml:trace contextRef="#ctx0" brushRef="#br0" timeOffset="111912.8079">23530 1288 0,'0'-18'16,"18"18"-1,17 0 1,-17 0 0,17 18-1,-17-18 16,-18 17-31,17-17 47,-17 18-31,0 0 0,0-1-16,0 18 15,0-17 1,0 0-1,0-1-15,-17 36 16,-1-53 0,18 18-16,0 0 15,0-1 1,-18-17-16,18 36 16,0-19-1,0 1 16,0-1 63,-17-17-78</inkml:trace>
  <inkml:trace contextRef="#ctx0" brushRef="#br0" timeOffset="112511.2426">23530 1464 0,'18'0'78,"0"0"-78,-1 0 15,1 0 1,-1 0 0,1 0-16,0 0 31,-1 0 0,1 0-15,0 0-1,-1 0-15,1 0 16,0 0 0,-18 18 109,35-18-125</inkml:trace>
  <inkml:trace contextRef="#ctx0" brushRef="#br0" timeOffset="114511.6751">23989 1288 0,'0'17'47,"0"1"-32,0 17 1,0-17-16,0-1 31,0 19-31,0-19 31,18-17 94,-1 0-47,1 0-62,17 18 15,-35 0-15,0-1 0,0 1-1,0 0 1,0-1-1,0 1 1,0 0 0,-18-1 15,18 1-31,-35-1 31,18-17-15,-19 0 15,19 0 16</inkml:trace>
  <inkml:trace contextRef="#ctx0" brushRef="#br0" timeOffset="115015.6088">23954 1358 0,'17'0'94,"19"0"-79,-19 0 1,18 0-1,-17 0 17,17 0-1,-17 18-15,17-18-1</inkml:trace>
  <inkml:trace contextRef="#ctx0" brushRef="#br0" timeOffset="115664.4039">24342 1393 0,'0'18'47,"0"0"-32,0 17 1,0 0-16,-18 18 15,0-17 1,18-19 0,0 1 62,18-18-63,0 0 1,-1 0-16,1 0 16,-18-35-16,18 17 15,-18 0-15,0 1 16,17-19-16,-17 19 16,0-1-1,0 0 1,0 1 15</inkml:trace>
  <inkml:trace contextRef="#ctx0" brushRef="#br0" timeOffset="116310.7778">24712 1358 0,'0'35'62,"0"-17"-46,0 0-16,0-1 16,0 1-16,0 0 15,0-1 16,18 1 48,-1-18-64,1-18 1,0 1-16,17-19 15,-35 1-15,35 35 16,-35-18-16,0 1 16,18-1 31</inkml:trace>
  <inkml:trace contextRef="#ctx0" brushRef="#br0" timeOffset="116881.4451">24959 1323 0,'0'18'47,"0"17"-47,0 18 16,0-36-16,0 36 15,0-35-15,0 35 16,0-35-16,0 17 16,0 18-16,0-36 15,0 19-15,0-19 16,-18 1-16,18 0 16,0-1-1</inkml:trace>
  <inkml:trace contextRef="#ctx0" brushRef="#br0" timeOffset="118094.8875">25135 1499 0,'0'18'47,"0"17"-31,0 1-16,0-19 15,0 18-15,-17-17 16,17 0-16,0-1 16,0-52 124,17 0-124,-17-18-16,18 35 47,0 1-47,-18-1 31,0 0-15,0 1 15,17-19-15,1 36-1,0 0 126,-1 18-16,-17 0-110,0-1 1,0 1-16,18-18 31,-18 18 16,0 17-31,-18-35-1,18 18 1,-17-18 0,-1 0-1,0 0 1,1 0 15,-1 0 0</inkml:trace>
  <inkml:trace contextRef="#ctx0" brushRef="#br0" timeOffset="127392.6707">20973 1199 0,'0'-17'281,"0"-1"-281,-18 18 16,18-17-1,0-1 1,-18 0 0,18 1-1,-17-1 48,-1 0 109,0 18-63,1 0-93,-1 0 31,1 0-32,-1 0 16,0 0 1</inkml:trace>
  <inkml:trace contextRef="#ctx0" brushRef="#br0" timeOffset="165646.7299">13776 1764 0,'-18'0'109,"18"35"-93,0-17-1,-17 35-15,17-36 16,0 19-16,0-19 16,0 19-16,-53 16 15,53-16-15,0 17 16,0-36-16,-18 36 16,18-18-16,0 1 15,-35 17 1,35 0-16,-18-18 15,1 35 1,-1 1-16,18-53 16,-18 35-16,1-1 15,17-16-15,0-1 16,0 0-16,0-17 16,0 17-16,0 1 15,-36-1-15,36 0 16,0-17-16,-17 17 15,17-17-15,0-1 16,-18 19 0,18-19-16,0 1 15,0 17-15,0-17 16,0-1 0,0 19-16,0-19 15,0 19 1,0-19 15,0-70 47,0-88-78</inkml:trace>
  <inkml:trace contextRef="#ctx0" brushRef="#br0" timeOffset="167438.8513">13723 1711 0,'18'0'31,"-1"0"0,1 0-15,0 0 15,17 0-31,0 0 16,-17 0-16,-1 0 15,19 0-15,-19 0 16,1 0-16,17 0 16,-17 0-1,17 0 1,0 0-16,1 0 15,-1-18-15,-17 18 16,17 0-16,-17-17 16,-1 17-16,19 0 15,-1 0-15,18 0 16,-36 0 0,1 0-16,0 0 15,17 0-15,-17 0 16,-1 0-16,18 0 15,-17 0-15,0 0 16,-1 0-16,1 0 31,0 0 1,-1 0-17,1 0 16,17 0-15,-17 0 15,17 0-15,-17 0 62,17 17 0,-17 19-62,-18-1-1,0-17-15,0 34 16,0-34-16,0 35 16,0 0-1,0-35-15,0 34 16,0 1-16,0-35 16,0 35-16,0-35 15,0-1-15,0 1 16,0-1-16,0 36 15,0-17-15,0-1 16,0 0-16,0 1 16,0 16-16,0 1 15,0 0-15,0-17 16,0 16-16,0-16 16,0-1-16,0 0 15,0 18-15,0-17 16,0-1-16,0-18 15,0 19-15,0-1 16,-18 18-16,18-35 16,0 17-1,0-18-15,0 19 16,0-1 0,0-17-16,0 17 15,0-17 1,-18-1-1,18 1 1,0-1 0,-17 1 15,-1 0-15,0-18-1,-17 0 1,-18 0-16,18 0 15,-18 0-15,-17 0 16</inkml:trace>
  <inkml:trace contextRef="#ctx0" brushRef="#br0" timeOffset="168734.8943">13441 3387 0,'53'0'78,"-18"0"-78,0 0 16,1 0-16,-19 0 16,36 0-16,-35 0 15,-1 0-15,1 0 16,0 0-16,17 0 16,-17 0-1,17 0 1,-17 0-1,-1 0 1,1 0-16,-1 0 16,19 0-16,-1 0 15,0 0 1,1 0-16,-19 0 16,1 0-16,-1 0 15,1 0-15,0 0 16,-1 0-16,1 0 31,0 0-15,-1 0-1,1 0-15,0 0 16,17 0-16,-17 0 16,-1 0-1,18 0 1,-17 0-1,0 0-15,-1 0 16,1 0 0,0 0 15,-1 0-31,1 0 16,0 0-1,17 0 1,-18 0-1,19 0 1,-19 0 0,-17-18 124,0-53-140,0 1 16</inkml:trace>
  <inkml:trace contextRef="#ctx0" brushRef="#br0" timeOffset="170327.8023">13635 2487 0,'0'-18'47,"17"18"-32,-17 36 1,18-19 0,0 1-16,-18 0 15,17 17-15,1-35 16,-18 35-16,0-17 16,18-1-1,-18 1-15,17-18 16,-17 18 109,0-1-94,18 1-15,-18 0-1,0-1 1,18-17 62,17 0-62,-35-53-1,35-35-15,-17 71 16,-1-19-16,-17 1 16,18 0-1,0 17-15</inkml:trace>
  <inkml:trace contextRef="#ctx0" brushRef="#br0" timeOffset="170831.0016">14252 2434 0,'0'18'62,"-17"17"-62,-1 36 16,-35-18-16,35-1 16,-17-34-1,17 53-15,18-54 16,-17-17-16,-1 36 15,18-72 142</inkml:trace>
  <inkml:trace contextRef="#ctx0" brushRef="#br0" timeOffset="171319.9888">14041 2487 0,'17'0'31,"1"0"-31,17 35 16,-35-17-16,0 0 16,18 17-16,17-17 15,-35 17-15,18-18 16,-1 19 0,1-19-1,-18 1-15</inkml:trace>
  <inkml:trace contextRef="#ctx0" brushRef="#br0" timeOffset="171967.3028">14393 2505 0,'18'0'31,"-18"35"-15,0 0-1,0-17-15,0 0 16,0 17 0,0-18-16,0 19 15,0-1-15,0-17 16,0-1-16,0 1 15,0 0 1,18-1-16,-1 1 63,19-18-17,-19 0-14,18 0-17,-17 0 17</inkml:trace>
  <inkml:trace contextRef="#ctx0" brushRef="#br0" timeOffset="173062.3805">14887 2593 0,'18'0'234,"-1"0"-234,1 0 16,0 0-16,17 0 16,18 0-1,0 0-15,0 0 16,17 0-16,-17 0 15,0 0-15,-18 0 16,1 0-16,-1 0 16,-17 0-16,-1 0 62,1 0-46,0-18-1,-1 18 79</inkml:trace>
  <inkml:trace contextRef="#ctx0" brushRef="#br0" timeOffset="174318.4616">15628 2293 0,'0'-18'78,"-18"36"-62,18 17-16,-17 36 15,17-53-15,0 34 16,0 1 0,0-35-16,0 17 15,0 1 1,0-19-16,0 1 16,0-1-1,0 1-15,0 0 16,0 17-16,-35 0 15,35-17 1,0 0 0,0-1-16,0 19 15,0-19 1,0 18 0,-18-17-1,0 0 141</inkml:trace>
  <inkml:trace contextRef="#ctx0" brushRef="#br0" timeOffset="176303.3923">15681 2275 0,'18'0'407,"17"0"-392,-17 0 1,-1 0-16,1 0 16,-1 0 15,1 0-31,0 0 15,-1 0 17,1 0-17,0 0 1,-1 0 15,19 0-15,-19 0 31,1 18-47,-18 0 15,17-18 1</inkml:trace>
  <inkml:trace contextRef="#ctx0" brushRef="#br0" timeOffset="177425.3307">16016 2311 0,'0'17'110,"0"1"-110,0 0 15,0-1 16,0 1-15,35 17 0,-35-17-1,18-1 17,0 1-17,-1 0 1,1-1-1,-18 1 17,18-18-17,-1 18 1,1-1 0,-18 1-1,17 0 16,1-18 79,-18 17-95,0 1 17,18-1-1,-1 1 16</inkml:trace>
  <inkml:trace contextRef="#ctx0" brushRef="#br0" timeOffset="177984.2403">16245 2681 0,'0'18'47,"0"-1"-31,0 19-1,0-1-15,0-17 16,0-1 0,0 1-16,0 17 31,0-17-31,0-1 203</inkml:trace>
  <inkml:trace contextRef="#ctx0" brushRef="#br0" timeOffset="179086.6093">16245 2893 0,'-17'0'110,"-1"17"-110,0-17 31,1 0-31,-1 18 16,1 0-16,-1-18 15,0 17-15,1 1 16,-19-18-16,19 0 15,-36 18-15,35-18 32,1 0-32,-19 17 31,19-17-15,17 18-16,-18-18 15,0 0-15,1 0 16,-1 18-1,-17-18 1,17 0 0,1 17-1,-1-17-15,0 18 16,1-18 15,-1 0-15,0 0-1,1 17 1,-1-17 125</inkml:trace>
  <inkml:trace contextRef="#ctx0" brushRef="#br0" timeOffset="179793.8043">15540 2858 0,'0'17'63,"0"1"-47,0-1-1,0 1-15,0 0 16,0-1-1,0 1 17,0 0-32,0-1 62,0 19-31,0-19 63</inkml:trace>
  <inkml:trace contextRef="#ctx0" brushRef="#br0" timeOffset="180720.8841">15716 1605 0,'0'35'63,"0"18"-63,0 0 15,0-35-15,0 17 16,0 0-16,0 1 16,0-1 15,0-17-15</inkml:trace>
  <inkml:trace contextRef="#ctx0" brushRef="#br0" timeOffset="181423.0061">15769 1658 0,'0'-18'15,"18"18"1,-1 0 0,1 0-1,0 0 1,-1 0-16,1 0 15,0 0-15,-1 0 16,19 0-16,16 18 16,-52 0-16,18-18 15,-18 17-15,35 1 16,-35 0-16,0-1 16,0 1-1,0 0-15,0 17 16,0-18 15,0 19-15,0-19-1,-17 19 1,-1-19 0,0-17-1,1 18-15,-1-18 31,1 0-15,-1 0 0,0 0 62,1 0-63</inkml:trace>
  <inkml:trace contextRef="#ctx0" brushRef="#br0" timeOffset="181951.6125">16351 1676 0,'-17'35'31,"-19"0"-31,36 1 16,-17-1-16,-1-18 15,18 19-15,-18-19 16,1 1 0,17-71 109</inkml:trace>
  <inkml:trace contextRef="#ctx0" brushRef="#br0" timeOffset="182439.012">16298 1729 0,'18'0'16,"0"0"-16,-1 0 31,-17 17-15,0 19 0,36-19-16,-36 1 15,17-1-15,-17 1 31,18 0-15,-18-1 0,0 1-1</inkml:trace>
  <inkml:trace contextRef="#ctx0" brushRef="#br0" timeOffset="182871.3916">16316 1817 0,'0'-18'125,"18"18"-47,17 0-62,-17 0-16</inkml:trace>
  <inkml:trace contextRef="#ctx0" brushRef="#br0" timeOffset="183735.7141">16704 1623 0,'0'35'187,"-18"-17"-187,1-1 47,17 1-47,0 0 16,0-1-1,0 1 1,0 0-1,0 17 17,17-35-1,1 17-31,17-17 16,1 0-1,-19 0 1,1 18-16,0-18 15,-1 0 17,1 0 30,-1 0-31</inkml:trace>
  <inkml:trace contextRef="#ctx0" brushRef="#br0" timeOffset="184390.8298">16828 1482 0,'0'17'109,"0"1"-93,0 0 0,0-1-1</inkml:trace>
  <inkml:trace contextRef="#ctx0" brushRef="#br0" timeOffset="185328.8317">16792 1499 0,'0'18'110,"0"0"-110,-17-18 15,-1 17-15,0 1 32,18 0-17,-17-18 1,-1 35 0,18-18 30,-18 1-46</inkml:trace>
  <inkml:trace contextRef="#ctx0" brushRef="#br0" timeOffset="186481.8113">15769 1887 0,'0'18'94,"0"0"-78,0-1-1,0 1 1,18 17-1,-1-17 48,1-18-47,0 0-16,-1 17 31,1-17-16,0 0 1,-1 0 0,1 0-1,0 0 1</inkml:trace>
  <inkml:trace contextRef="#ctx0" brushRef="#br0" timeOffset="187735.2731">15028 2505 0,'36'17'62,"-19"1"-31,19 0-15,-19-1 0,1-17-16,-1 0 31,1 0 0,0 18 0,-1 0-15,1-18 62,-18 17-47,-18-17-15,1 35-16,-1-35 16,0 0-1,1 0 1,17 18-1,-18-18 17</inkml:trace>
  <inkml:trace contextRef="#ctx0" brushRef="#br0" timeOffset="191816.5416">14570 3863 0,'17'18'32,"1"-1"-32,0-17 15,17 35-15,-17-35 32,-1 18-17,1 0 32,-18-1-31,0 1-16,0 0 15,0 17 1,0-17-16,0-1 16,0 1-16,0 17 15,-18-17 1,18 17 46,0-17 1</inkml:trace>
  <inkml:trace contextRef="#ctx0" brushRef="#br0" timeOffset="192350.7111">14517 4039 0,'0'-17'15,"17"17"17,1 0-32,0 0 15,-1 0 1,19 0-16,-19 0 16,19 0-16,-1 0 15,0 0-15,0 0 16,-17 0-1,17 0-15,-17 0 16,0 0 0,17 0 15</inkml:trace>
  <inkml:trace contextRef="#ctx0" brushRef="#br0" timeOffset="193143.2263">14975 3933 0,'0'18'62,"0"0"-30,0-1-1,18 1-16,-18 0 1,0-1 31,0 1-47,0 0 16,0-1-1,0 1 1,0 0-16,0-1 47,0 1-16,0-1 31,0 1-46,-18-18 15,1 0-15,17-18-16,-18 1 16,0-36-16</inkml:trace>
  <inkml:trace contextRef="#ctx0" brushRef="#br0" timeOffset="193712.4833">14940 3916 0,'0'-18'47,"18"18"-16,-1 0 0,1 0-31,0 0 16,-1 0 0,1 0-16,0 0 15,-1 0 1,19 0 78,-19 0-94,1 0 15,17 18 16</inkml:trace>
  <inkml:trace contextRef="#ctx0" brushRef="#br0" timeOffset="194727.691">15311 4039 0,'0'18'62,"0"0"-62,0-1 16,0 1-16,0 0 15,0-1-15,0 1 16,0-1 0,0 1-1,0 0 16,17-1-31,1-17 47,17 0-31,0 0 0,1 0-16,-19 0 31,19 0-16,-36-17 1,0-1 0,0 0-1,17-17-15,-17 18 32,0-1-32,0 0 31,0 1 0,0-19-15,-35 36-1,0-17 1,17-19 0,0 36-1,1 0 48,-1 0-48,0 18 17,1-18-32,-1 35 15,1-35-15,17 18 31</inkml:trace>
  <inkml:trace contextRef="#ctx0" brushRef="#br0" timeOffset="196278.7641">16245 2681 0,'18'18'78,"0"-1"-78,-1-17 16,36 0-16,-17 0 15,-1 0-15,18 0 16,0 0-16,-18 18 16,18-18-16,17 0 15,-34 35-15,17-35 16,-18 0-16,0 0 15,-17 0-15,52 18 16,-17-18 0,-35 0-16,0 0 15,17 18 1,-18-1-16,1-17 0</inkml:trace>
  <inkml:trace contextRef="#ctx0" brushRef="#br0" timeOffset="201624.1196">16616 2293 0,'17'0'109,"1"0"-93,-18-18 0,18 18-1,-1 0 17,1 0-17,0 0 1,-1 0-1,1 0 17,0 0-32,-18 18 15,17 0 1,-17-1 0,0 1-1,0 0 1,0-1 15,0 1-15,0 0-16,-17-18 31,-1 0-31,-17 0 16,17 17-16,-17-17 15,17 0-15,-17 0 16,17 0-16,1 0 15,-1 0 1,0 0 0,1 18 77,17-1-46,17 1-15,1 0-32,17-18 15,-17 0 1,-1 17-1,1-17-15,0 0 16,-1 18 0,1-18-1,0 0 1,-1 18 0,-17-1-1,18-17 79,0 0-94</inkml:trace>
  <inkml:trace contextRef="#ctx0" brushRef="#br0" timeOffset="202166.3607">16933 2469 0,'0'36'63,"0"-19"-48,0 19 1,0-19 0</inkml:trace>
  <inkml:trace contextRef="#ctx0" brushRef="#br0" timeOffset="203001.7597">17127 2346 0,'0'18'94,"0"-1"-79,18 1-15,0-18 31,-1 18-15,1-18 0,0 17-1,-1-17 1,-17 18 31,0-1-32,0 1 17,0 17-17,-17-35 17,-1 0 46,0 0-63,1 0 1,-19 0-16,36-17 16</inkml:trace>
  <inkml:trace contextRef="#ctx0" brushRef="#br0" timeOffset="203505.6873">17092 2311 0,'18'0'16,"-1"-18"-16,1 18 15,0 0 1,-1-18-16,1 18 15,0 0 1,-1 0 0,18-17-16,-17 17 31,0 0-15,-1 0 93,36 0-93</inkml:trace>
  <inkml:trace contextRef="#ctx0" brushRef="#br0" timeOffset="204296.7288">17074 2805 0,'0'17'47,"36"-17"-32,17 0-15,-18 0 16,-17 0-16,34 0 15,-34 0-15,35 0 16,-18 0 0,-17 0-16,0 0 31,-1 0-15</inkml:trace>
  <inkml:trace contextRef="#ctx0" brushRef="#br0" timeOffset="205080.7141">17498 2558 0,'0'17'62,"0"36"-46,0 0-16,-18 0 15,18 0-15,0 18 16,0-19-16,0-16 16,0-1-16,0 18 15,0-18 1,0-17-16,0-1 16,0 19-1,-18-19 1,18 1-16,0 0 15,-17-1 1,17 19 15</inkml:trace>
  <inkml:trace contextRef="#ctx0" brushRef="#br0" timeOffset="206038.6153">17515 2346 0,'0'35'46,"0"1"-30,0-1-16,-17-18 16,-1 1-16,18 0 15,0 17 1,0 0 0,0-17-1,0 0-15,0-1 16,0 1-16,0-1 15,-18 1-15,18 0 32</inkml:trace>
  <inkml:trace contextRef="#ctx0" brushRef="#br0" timeOffset="207239.6052">17515 2346 0,'18'-18'0,"0"18"32,-1 0-1,19 0-31,-1 0 31,0 0-31,0 18 16,1-18-1,-1 0-15,0 0 16,-17 18-16,0-1 16,-1-17-16,1 0 15,-1 0 1,19 18-16,-1-18 15,-17 0 1,35 18-16,-18-18 16,-17 0-16,-1 0 15,18 0 1,-17 0 0,17 17-1,-17-17 16,0 0 1,17 0-32,-17 0 62,-1 18 32,1 17-94,-18-17 16,0 52-16,0 1 15,0-18-15,0 0 16,0-18-16,0 36 15,17-36 1,-17-18-16,0 36 16,0-35-16,0 17 15,0-17-15,0 17 16,-17 18-16,17-35 16,-18 17-16,18-17 15,0 35-15,0-36 16,0 1-16,0 35 15,0-36-15,0 19 16,-17 17 0,-1-36-16,18 18 15,0-17 1,0 17 0,0-17 77,-18-18-77</inkml:trace>
  <inkml:trace contextRef="#ctx0" brushRef="#br0" timeOffset="208054.9633">17427 3316 0,'18'0'31,"17"0"-15,-17 0-16,-1 0 16,19 18-16,17-18 15,-18 0-15,18 0 16,-36 0-16,54 0 16,-18 0-16,-18 0 15,0 17-15,1-17 16,-19 0-1,19 0 1,-19 0-16,19 0 16,-1 18-1,-17-18 1,-1 0 0,1 18 46,-1-18-62,1 0 47,0 0-31,-1 0-16,1 0 15</inkml:trace>
  <inkml:trace contextRef="#ctx0" brushRef="#br0" timeOffset="209070.5147">17780 2805 0,'-18'0'109,"1"0"-93,-1 17-16,0 1 15,1 0 16,17-1-15,0 1 0,0-1 15,0 1 0,0 0 0,0-1 16,0 1-31,17 0 0,1-18-1,17 0-15,-17 0 16,0 0-1,-1 0 1,1 0 0,0 0-1,-1 0 32,1 0-16,-1 0-31,-17-18 16</inkml:trace>
  <inkml:trace contextRef="#ctx0" brushRef="#br0" timeOffset="210087.3676">18115 2716 0,'-17'0'141,"-1"0"-125,18 36-1,0-19 17,0 1-1,0 0 0,0-1-15,18 1 15,-1 0-15,1-1-16,-1-17 15,1 18 1,0-18-16,-1 0 15,1 17-15,-18 1 94,0 17-63,0-17-15,-18-18 0,18 18-1,-35-1 1,17 1 0,1 0 15,-1-18-31,1 17 31,17 1-15,-36-18 31,19-18 15,-1 18-46,0-17-16</inkml:trace>
  <inkml:trace contextRef="#ctx0" brushRef="#br0" timeOffset="213169.079">18327 2558 0,'17'0'31,"1"0"-15,0 0-1,-1 0-15,36 0 0,-35 0 16,17 0-16,-17 0 15,17 0 1,18 0-16,-18 0 16,-17 0-16,17 0 15,-17 0-15,17 0 16,-17 0-16,-1 0 16,19 0-16,-19 0 15,1 0 1,0 0-1,-1-18 1,-17-17 78</inkml:trace>
  <inkml:trace contextRef="#ctx0" brushRef="#br0" timeOffset="214135.7903">18927 1887 0,'-18'0'16,"0"18"-1,18 17-15,0 1 16,-17 16-16,17 19 15,0-53-15,0 17 16,0 18-16,0-18 16,-18 0-1,18-17-15,0 17 16,0-17 0,0 0-16,0-1 15,0 1-15,0 17 31,0-17-15,0 17 0,0-17-1,0 17 1,-18 0 0,18 1-1,0-19 1</inkml:trace>
  <inkml:trace contextRef="#ctx0" brushRef="#br0" timeOffset="215481.0755">18962 1852 0,'17'-18'47,"19"18"-31,-19 0-16,1 0 15,17 0-15,18 0 16,-18 0 0,1 0-16,17 0 15,35 0-15,-18 0 16,1 36-16,-53-36 15,52 0-15,-17 17 16,35 1-16,-35-18 16,-18 0-16,18 18 15,-17-1 1,-19-17 0,19 0-16,-19 0 15,18 0-15,-17 0 16,17 0-16,18 0 15,-17 0-15,-19 0 16,1 0 0,0 0-16,-1 0 47,18 0-47,-17 0 15,0 0-15,17 0 16,0 0-16,1 0 31,-19 0-31,18 0 16,-17 0-16,17-17 15,-17 17 1,17 0-16,-35-18 16,36 18-16,-19 0 15,19 0 1,-19 0-16,1-18 15,17 18-15,-17 0 16,-1-17-16,19 17 16,-1 0-16,-17 0 15,-1 0-15,1 0 16,17 0-16,-17 0 16,-1-18-16,1 18 15,0 0 1,-1 0-1,1 0-15,0-18 16,-1 18 0,1 0 77,-1 0-30,1 18-47</inkml:trace>
  <inkml:trace contextRef="#ctx0" brushRef="#br0" timeOffset="218503.3564">18397 3175 0,'0'18'47,"0"-1"15,53-17-46,0 0-16,-18 0 16,1 0-16,-1 18 15,0-18-15,18 18 16,-35-18-1,35 0 1,-36 17-16,19-17 16,-19 0-1,19 0 1,-1 0 0,-17 0-16,-1 0 15,1 0 1,-1 0-16,1 0 31,-18 18 172,0-1-203,0 1 16,0 35-16,0-35 15,0 17 1,0-17 0,0 17-1,0-18-15,0 19 16,0-19 0,0 19-16,0-19 15,0 1 1,0 0-16,0 17 15,0-17 1,0-1 0,0 18-1,0-17 1,0 0 15,0-1-15,0 1 15,0 0-15,0-1-1,18 1 95,-1-18-95,1 0-15,53 0 16,-36 18-16,35-18 16,1 17-16,-18-17 15,17 18-15,-34-18 16,-1 17-16,-17-17 15,35 0-15,-36 0 16,18 0-16,1 0 16,-1 0-1,0 0 1,-17 0 0,0 0-16,17 0 15,-18 0-15,19 0 16,-19 0-1,19 0-15,-19 0 16,19 18-16,34-18 16,-35 0-16,1 0 15,-1 0 1,0 35-16,-17-35 16,17 0-16,0 0 15,-17 18-15,0-18 16,-1 0-16,19 0 15,-19 0 1,19 0-16,-19 0 31,18 0-31,-17 0 16,17 18 0,-17-18-16,0 0 15,-1 0 1,19 0-1,-19 0-15,1 0 16,0 0 15,17 0-31,-18 0 16,1 0 0,0 0-1,-1 0 1,1 0-16,0 0 15,-1 0 32,1 0-31,0 0 15,-1 0-15,-17-18-16,18 18 15,-18-18 1,17 1 0,19-1-1,-36 0 17,17 18-1,1 0-31,0-17 31,-1 17 0</inkml:trace>
  <inkml:trace contextRef="#ctx0" brushRef="#br0" timeOffset="238814.9933">14711 4921 0,'0'18'93,"0"0"-77,0 17 0,0 0-16,0-17 15,0-1 1,0 19-16,0-19 31,0 1-31,0 17 16,17-17-1,1 17-15,17-17 32,-17-18-32,17 35 15,-17-35 1,0 18-1,-1-1-15,1-17 63,-1 0-47,1 0-1,17 0 1,-35-17-16,0-1 15,18 0 1</inkml:trace>
  <inkml:trace contextRef="#ctx0" brushRef="#br0" timeOffset="243847.8539">15028 5098 0,'0'17'109,"0"1"-109,0 0 16,18-18 0,-18 17-16,18 1 15,-1-1 17,1-17 14,0 0-30,-1 0 0,-17-17-1,0-1-15,18 1 16,-18-19 0,0 19 15,17 34 141,-17 19-172,0-19 15,0 1-15,0 17 16,18-35-16</inkml:trace>
  <inkml:trace contextRef="#ctx0" brushRef="#br0" timeOffset="244558.8129">14605 5045 0,'18'0'47,"-1"-18"-31,19 18-1,-19 0-15,18 0 16,-17 0-16,0-18 15,17 18-15,0 0 16,-17 0 0,0 0-1,-1 0-15,1 0 16,-1-17 15,1 17-15,0 0-1,-1 0-15</inkml:trace>
  <inkml:trace contextRef="#ctx0" brushRef="#br0" timeOffset="245392.5839">15399 5080 0,'-36'0'78,"36"35"-63,0-17 1,0 0 15,0-1 16,36-17-16,-19 0-15,1 0-16,17 0 16,-17 0-1,-18-17 32,0-1-47,0 0 16,0 1-1,0-1-15,0 0 16,0 1 0,-35-1 30,17 18 1,0 0-31</inkml:trace>
  <inkml:trace contextRef="#ctx0" brushRef="#br0" timeOffset="246166.4102">15699 5115 0,'17'0'31,"1"0"0,0 0 0,17 18-15,-35 0 15,0-1-31,0 1 78,17-18-62,1-18-16,0 1 16,-1 17-16,1-18 15,35 18-15,-18-18 16,-17 18-16,17 0 15,-17 0-15,17 0 16,-17 0 0,-1 0-16,19 0 15,-36 18 1,0 0 0,0-1-16,0 1 15,0 17 1,0-17-1,0-1 1,0 1 0,17-18 62</inkml:trace>
  <inkml:trace contextRef="#ctx0" brushRef="#br0" timeOffset="247208.1924">16351 5115 0,'-17'18'94,"17"0"-94,0-1 31,0 1-16,0-1 17,0 1-17,35-18 1,-17-18 15,-1 1-15,-17-1-1,18 18 32,-1 35-15,-17 18-17,0-17-15,0 34 16,18 1-16,-18-1 15,0-17 1,0-35-16,0 17 16,0-17-16,0-1 15,0 1 1,0 0 15,-18-18 16,-17 0-31,18-18-1,17 0-15,-18-34 16,18 34-16,0-17 16,0-1-16,0 19 15,0-1-15,0 0 16,0-17-16,0 18 15,18-1 1,-1 0-16,1 18 16,17-17-1,-17 17 17,-1 0-1</inkml:trace>
  <inkml:trace contextRef="#ctx0" brushRef="#br0" timeOffset="247894.9406">15593 4886 0,'0'18'47,"0"-1"-16,17-17-15,-17 18-16,0 0 15,18-1 1,-18 1 15,-18-18 1,-34 0-17</inkml:trace>
  <inkml:trace contextRef="#ctx0" brushRef="#br0" timeOffset="248334.7617">15328 4939 0,'0'-18'31,"18"18"0,-18 18 1,0 0-1,0-1-15,-18-17 46,1 0-46</inkml:trace>
  <inkml:trace contextRef="#ctx0" brushRef="#br0" timeOffset="249115.5787">17039 4833 0,'0'53'31,"0"0"-31,0-18 16,0 0 0,0-17-16,0 17 0,0-17 15,0 17 1,0 1 0,0-19-1,0 1 1,0-1-1,0 1-15,-17 0 63</inkml:trace>
  <inkml:trace contextRef="#ctx0" brushRef="#br0" timeOffset="249518.4683">16916 5045 0,'17'0'31,"19"0"-15,-1 0-16,0 0 16,-17 0-16,35 0 15,-18 0-15,-17 0 16,35 0-16,-18 0 15,-18 0-15,1 0 16,0 0 0,-1 0 15,1 0-15</inkml:trace>
  <inkml:trace contextRef="#ctx0" brushRef="#br0" timeOffset="250222.6215">17498 5115 0,'17'0'47,"-17"18"-47,0 17 15,0-17 1,0 17-1,18-35 17,17 0-1,-17 0-15,0-18-16,-1 18 15,1-35-15,-18 18 63,0 34 77,0 1-124,0-1 46,18-17-15</inkml:trace>
  <inkml:trace contextRef="#ctx0" brushRef="#br0" timeOffset="250784.2059">17762 4957 0,'0'17'109,"0"1"-93,0-1-16,0 1 15,0 0 1,0-1 0,-17 1-1,-1-18 48,0 0-48</inkml:trace>
  <inkml:trace contextRef="#ctx0" brushRef="#br0" timeOffset="252032.9839">17709 5521 0,'0'0'0</inkml:trace>
  <inkml:trace contextRef="#ctx0" brushRef="#br0" timeOffset="263991.9729">13670 8978 0,'0'35'109,"0"1"-109,0-1 16,0 0 0,0 18-16,0-35 15,0 17-15,0 0 16,0 1-16,0-19 15,0 1-15,0 0 16,0-1-16,0 19 16,0-19-16,0 1 15,0-1-15,0 19 16,0-19 0,0 19-16,0-1 15,0-17 1,-18-1-1,18 1 1,0-1 0,0 1-1,0 0-15,-17-18 16,17 17 0,0 1 46</inkml:trace>
  <inkml:trace contextRef="#ctx0" brushRef="#br0" timeOffset="265448.1338">13688 8961 0,'17'0'63,"1"0"-48,17 0-15,18 0 16,0 17 0,-18-17-16,1 0 15,17 18-15,17-18 16,-17 0-16,0 0 15,-35 0-15,35 0 16,-36 0-16,19 0 16,-19 0-1,18 0 1,-17 0-16,0 0 16,17 0-16,-17 0 15,-1 0-15,19 0 16,-1 17-1,-18-17 1,19 0 0,-19 18-16,1-18 15,0 0-15,-1 18 16,-17 17 171,0 0-171,0 1-16,0 17 16,0-36-16,0 54 15,0-36-15,0 0 16,0 18-16,0 0 16,0-35-1,0 35-15,0 0 16,-17-53-1,17 35-15,0-18 16,0 19-16,0-1 16,0 0-16,0-17 15,0 0-15,0 17 16,0-18-16,0 19 16,0-19-16,0 19 15,0-19 1,0 19-1,0-19 1,0 19 15,-36-36 63</inkml:trace>
  <inkml:trace contextRef="#ctx0" brushRef="#br0" timeOffset="267302.4826">13652 9719 0,'-17'0'16,"17"18"-1,0 17-15,0 0 16,0 0-16,0 1 15,0-19-15,0 36 16,0-17-16,0-1 16,0-17-1,0-1 1,0 18-16,0 1 16,0-19-1,0 19 1,0-19-1,0 19 1,0-19 0,0 1 140,17-18-156,1 0 16,17 0-16,1 0 15,-1 0-15,0 0 16,1 0-16,-1 0 15,-18 0-15,19 0 16,-19 0-16,19 0 16,-19 0-16,1 0 15,0 0 1,-1 0-16,18 0 16,1 0-1,17 0 1,-18 0-1,0 0-15,-17 0 16,0 0 0,-1 0-1,1 0-15,-1 0 16,1 0 0,0 0 62,-1 0-16,19 0-46,-19 0 15,1-18-31,0 18 31,-1-17-15,-17-1 109,0 0-109,18 18-1,-18-35 16,0 17-15,0 1 0,0-1-1,0 0-15,0 1 16,0-1 31</inkml:trace>
  <inkml:trace contextRef="#ctx0" brushRef="#br0" timeOffset="268240.0829">13935 9560 0,'0'18'31,"0"17"-31,0 0 16,17 1-16,1-19 16,-18 1-16,0 0 15,18 17 1,-18-17-16,17-1 16,1-17-1,-18 18 1,18-1 15</inkml:trace>
  <inkml:trace contextRef="#ctx0" brushRef="#br0" timeOffset="268718.8043">14199 9596 0,'-17'0'31,"-19"35"-31,36-18 16,-17 1-16,17 35 15,-18-35-15,18 17 16,-18-17-16,1 17 16,17-18-1,0 1 110</inkml:trace>
  <inkml:trace contextRef="#ctx0" brushRef="#br0" timeOffset="269191.5784">14393 9631 0,'0'0'0,"-17"17"15,-1 1-15,0 35 16,18-35-1,-35 17-15,18 0 16,17-17 0,-18-1-16,0 1 15,18 0 1</inkml:trace>
  <inkml:trace contextRef="#ctx0" brushRef="#br0" timeOffset="269646.2957">14252 9701 0,'0'-17'0,"36"17"31,-19 0-15,-17 17-16,18 1 16,-1 35-16,1-35 15,0-1 1,-18 1-16,0-1 15,17 1 17</inkml:trace>
  <inkml:trace contextRef="#ctx0" brushRef="#br0" timeOffset="270294.5637">14499 9613 0,'0'18'31,"0"17"-31,0 0 16,0-17 0,0 0-16,0 17 15,0-17-15,0-1 16,0 1-16,0-1 16,0 1-1,0 0-15,0-1 16,0 1-1,0 0 32,18-18-15,-1 0-32,1 0 15,17 0 1,-17 0-1,0 0 1,17 0 0</inkml:trace>
  <inkml:trace contextRef="#ctx0" brushRef="#br0" timeOffset="271526.2707">14658 9790 0,'18'0'15,"-1"0"1,18 0-16,18 0 15,-17 0-15,17 0 16,-1 0-16,1 0 16,-35 0-16,53 0 15,-36 0-15,-17 0 16,17 0-16,0 0 16,18 0-16,-35 0 15,17 0-15,0-36 16,0 36-16,-17 0 15,35 0 1,0 0 0,-18 0-16,-17 0 15,35-17-15,-36-1 16</inkml:trace>
  <inkml:trace contextRef="#ctx0" brushRef="#br0" timeOffset="272366.1376">15399 9631 0,'35'17'78,"0"-17"-62,-17 18-16,0 0 16,17-1-1,-17-17 1,-18 18-16,35-18 15,-18 18 64,-17-1-17,0 19-46,0-19-1,-17-17 1,-1 18-16,18-1 16,0 1-16,-17-18 15,17 18-15,-18-1 16,18 1-1,-18 0 1,1-1 0</inkml:trace>
  <inkml:trace contextRef="#ctx0" brushRef="#br0" timeOffset="274718.8132">15628 9807 0,'18'-17'31,"-1"17"1,1 0-32,35 0 31,-35 0-31,-1 0 16,1 0-1,-1 0-15,1 0 16,17 0-1,1 0-15,-19 0 16,1 0-16,0 0 16,-1 0-1,18 0-15,-17 0 16,0 0-16,-1 0 16,1 0 15,0-18-16,-1 18 17,1 0-32</inkml:trace>
  <inkml:trace contextRef="#ctx0" brushRef="#br0" timeOffset="276510.7793">15064 10389 0,'-18'0'78,"18"36"-62,0-1-1,0-17 1,0 17 0,0-18-1,0 1 1,0 0-1,0-1-15,0 1 16,0 0 15</inkml:trace>
  <inkml:trace contextRef="#ctx0" brushRef="#br0" timeOffset="277471.9327">15081 10389 0,'36'-17'31,"-36"-1"1,0 0-32,17 1 15,-17-19 16,35 19-15,-17 17 15,0 0-15,-1 0-16,1 0 31,0 0-31,-1 0 16,1 0 15,0 0 0,17 35-15,-35-17 0,0-1-1,0 1 1,0 0-1,0-1-15,0 1 16,0 0 0,0-1-1,0 1-15,-18 0 16,-17-1 0,17-17-1,-17 18 1,17-18-1,1 0 17,-1 0-1</inkml:trace>
  <inkml:trace contextRef="#ctx0" brushRef="#br0" timeOffset="279022.029">15593 10372 0,'17'-18'47,"1"53"-16,0 1-15,-18-19-16,0 1 15,17 0-15,-17-1 47,18-17 0,0 0-31,-1 0-16,1-17 15,0-1 1,-1 0-1,1 1 1,-18-1 78,0 53-32,35-17-62,-35 17 16,18-17 0,-18-1 15,35-17 0,0 0 0,-17 0-15,17 0 0,-17-52-1,-1 52 1,-17-18-1,0 0 1,0 1 31</inkml:trace>
  <inkml:trace contextRef="#ctx0" brushRef="#br0" timeOffset="279454.8314">16263 10354 0,'-18'71'62,"18"-54"-46,-17-17 0,17 18-16,0 17 31</inkml:trace>
  <inkml:trace contextRef="#ctx0" brushRef="#br0" timeOffset="279846.7822">16245 10319 0,'18'0'31,"0"0"-15,-1 0-16,1 17 16,0 1-1,-18 0-15,35-1 32,-35 19 46</inkml:trace>
  <inkml:trace contextRef="#ctx0" brushRef="#br0" timeOffset="280310.5592">16528 10336 0,'-36'18'47,"19"0"-32,-1-1 1</inkml:trace>
  <inkml:trace contextRef="#ctx0" brushRef="#br0" timeOffset="280743.9818">16528 10389 0,'17'0'15,"1"18"16,-18 35-15,0-35-16,0 17 16,18-35-16,-18 17 15,0 19-15,17-19 47</inkml:trace>
  <inkml:trace contextRef="#ctx0" brushRef="#br0" timeOffset="281640.1092">16069 9790 0,'18'0'0,"17"0"16,-17 0-1,-1 0-15,18 0 16,-17 0-16,35 0 16,0 0-16,-35 0 15,17 0 1,-17 0-16,17 0 15,-18 0 1,19 0 15,-19 0-31,19 0 16,-19 0 0,19 0 15</inkml:trace>
  <inkml:trace contextRef="#ctx0" brushRef="#br0" timeOffset="282318.8049">16757 9313 0,'-18'0'31,"18"71"-15,0-18-16,-35 0 16,35 17-16,0-34 15,0 16-15,0-16 16,0-1-16,0 0 15,0 18-15,0-18 16,0 1-16,0-1 16,0-17-16,0-1 15,0 1-15,0 0 16,0 17-16,-18-17 16,18-1-16,0 1 15,-17 17 1,17-17-16,0 17 31,0-17-15,0-71 93,0-18-109</inkml:trace>
  <inkml:trace contextRef="#ctx0" brushRef="#br0" timeOffset="282726.5692">16792 9119 0,'18'-17'16,"0"17"30,-18 17-30,0 1 0,17-18-1</inkml:trace>
  <inkml:trace contextRef="#ctx0" brushRef="#br0" timeOffset="284014.6381">16686 9313 0,'0'18'16,"53"-18"15,-35 0-31,17 0 16,-17 0 0,35 0-16,-18 0 15,-17 0 1,-1 0-16,19 0 15,-1 0 1,-17 0 0,-1 0-16,1 0 15,17 0-15,-17 0 16,17 0-16,0 0 16,1 0-1,16 0-15,-34 0 0,17 0 16,-17 35-16,35-35 15,0 0 1,-36 0-16,19 0 16,-1 0-1,0 18-15,-17-18 16,0 0 0,-1 0-16,-17 18 15,18-18 1,0 0 15,-1 0 110,-17 35-48,0 0-77,0 0-16,0 18 16,0-17-16,0-1 15,0 18-15,-17 0 16,17-18-16,0 0 16,0 18-16,-18-35 15,18 17 1,0-17-16,0-1 15,0 1-15,0 0 16,0-1-16,0 1 16,0 17-16,-18-35 15,18 35-15,0-17 16,0 0-16,0-1 16,0 1-16,0 0 15,0-1 16,-17 1 16,-1-18-15,0 0-17</inkml:trace>
  <inkml:trace contextRef="#ctx0" brushRef="#br0" timeOffset="284886.8133">16845 10178 0,'18'0'32,"-1"0"-17,19 0-15,-1 0 16,18 0-16,0-36 15,-36 36-15,19 0 16,-1 0-16,18 0 16,-18 0-16,-17 0 15,-1 0-15,19 0 16,-1 0 0,0 0-16,1 0 15,-19 0 1,1 0-16,-1 0 15,1 0 1,0 0 0,-1-17 31</inkml:trace>
  <inkml:trace contextRef="#ctx0" brushRef="#br0" timeOffset="285566.5034">17074 9631 0,'-17'0'62,"-1"0"-31,1 0-31,17 17 16,0 1-16,-18 0 16,18 17-1,-18-17-15,18-1 16,0 1 0,0 0-16,0-1 31,0 18-16,18-35 1,0 0 0,-1 0 15,1 0-31,-1 0 16,1 0 15,0 0-16,-1 0-15</inkml:trace>
  <inkml:trace contextRef="#ctx0" brushRef="#br0" timeOffset="286502.1779">17374 9648 0,'-17'0'110,"-36"0"-95,17 0 1,19 0-16,-18 0 31,35 18-15,0 17 46,0 1-46,0-19 0,17 19-1,1-36-15,17 17 16,-17 1-1,-18 17 95,0 0-79,-18-35-15,0 18-1,1-18 32,-1 0-31,1 0-16,-1 0 15,0 0 1</inkml:trace>
  <inkml:trace contextRef="#ctx0" brushRef="#br0" timeOffset="287429.9659">17692 9790 0,'17'0'63,"1"0"-63,17 0 15,-35 17-15,18 1 16,17-18 0,-17 0-1,17 0-15,0 0 16,-17 0-1,17 0 1,1 0-16,-1 0 16,-17 17-1,17-17-15,-35 18 16,18-18-16,-1 0 47,1 0-32,-1 0 1</inkml:trace>
  <inkml:trace contextRef="#ctx0" brushRef="#br0" timeOffset="290039.366">18115 9895 0,'18'0'0,"17"-17"16,-17 17-1,17 0 1,0 0-16,1 0 16,-19 0-16,18 0 15,18 0-15,-17 0 16,17 17-16,-36 1 16,36-18-16,-18 0 15,1 0-15,17 35 16,-18-35-16,18 0 15,0 18-15,0-18 16,0 0-16,17 0 16,-35 18-16,36-18 15,17 35-15,-53-35 16,-17 0-16,17 0 16,1 0-16,-1 0 15,-17 0 126</inkml:trace>
  <inkml:trace contextRef="#ctx0" brushRef="#br0" timeOffset="292782.6442">17780 9578 0,'18'0'62,"17"0"-62,0 0 16,18 0-16,0 0 16,0 0-16,0 0 15,-18 0-15,36 0 16,-36 0-16,0 0 15,18 18-15,-35-1 16,17-17 0,-17 0-1,17 0-15,-17 0 16,35 18 0,-36-18-1,18 0-15,18 0 16,-35 0-16,35 35 15,-35-35 1,34 0-16,-16 0 16,-1 18-1,0-18-15,-17 0 16,0 17-16,-1-17 16,1 0-16,0 0 15,17 0-15,-18 0 16,36 0-1,-35 18-15,17-18 16,1 0 0,-19 0-16,18 0 15,-17 0-15,0 0 16,17 0-16,-17 0 16,-1 0 46,1 0-46,0 0-1,-1 0 1,1 0-16,0 0 16,-1 0 15</inkml:trace>
  <inkml:trace contextRef="#ctx0" brushRef="#br0" timeOffset="295950.2302">19844 9525 0,'-18'0'62,"0"0"-30,1 0-32,-1 0 31,1 0-31,-19 0 31,1 0-31,17 18 16,1-18-16,-1 17 15,-17-17 1,17 18 0,1 0-16,-19 17 15,19-18 1,17 1 0,0 0-16,0-1 15,-18 1-15,-17 17 16,35-17-1,0 0 1,0-1-16,0 18 16,0-17-1,0 0 1,0 17 0,0-17-1,0-1-15,0 1 16,0 0-1,0-1 1,0 36 0,17-53-1,-17 18 1,18-18-16,0 35 16,-1-35-1,-17 18-15,36-18 16,-19 0-1,-17 17-15,18 1 16,-1-18 0,1 0-1,17 0 1,-17 18-16,17-1 16,1-17-16,16 18 0,1 0 15,-17-18-15,17 0 16,-36 17-16,1-17 15,-1 0 1</inkml:trace>
  <inkml:trace contextRef="#ctx0" brushRef="#br0" timeOffset="296958.2405">19879 9560 0,'18'0'0,"-1"0"15,1 0 1,17 0 0,-17 0-1,-1 36-15,1-19 16,0 18-1,-1-17 1,-17 0-16,0-1 16,0 1-16,36 17 15,-36-17 1,0 17 0,0-17-16,0 17 15,0-17-15,0 17 16,0-17-1,0-1-15,0 1 16,0 0-16,0-1 16,0 1-16,0 0 15,0-1-15,-18 1 16,18-1 0,0 1-16,-35 0 15,35-1-15,-18-17 16,18 18-1,-35 0-15,17-1 16,1 1 0,-1-18-16,0 18 15,-17-18 1,17 0-16,-17 0 47,17 0-16,-17 0-15</inkml:trace>
  <inkml:trace contextRef="#ctx0" brushRef="#br0" timeOffset="297498.6066">19614 9825 0,'0'35'62,"0"-17"-62,0 17 16,0-17-16,0 17 62</inkml:trace>
  <inkml:trace contextRef="#ctx0" brushRef="#br0" timeOffset="298110.7876">19614 9807 0,'18'0'31,"0"0"-15,-1 0-16,19 0 31,-19 18-15,1-18-1,0 17 1,-18 1 0,0 0-1,0-1 1,0 1 0,0 0-1,0-1 16,0 1-31,0 17 16,-18-35 0,18 36-1,-18-36 1,1 17 0,-1-17-1,0 18 1,1-18 15,-1 0 0,0 0-31</inkml:trace>
  <inkml:trace contextRef="#ctx0" brushRef="#br0" timeOffset="298486.1398">19632 9860 0,'53'0'16,"-35"0"-1,-1 0 1,1 0-16,0 0 16,-1 0-1,18 0-15,-17 0 31</inkml:trace>
  <inkml:trace contextRef="#ctx0" brushRef="#br0" timeOffset="299174.3968">19879 9842 0,'0'18'110,"0"0"-79,0-1-31,0 1 15,0 17 1,0-17 0,18-18-1,-1 35 1,-17-17 0,18-18-1,17 18-15,-17-18 47,-1 0 0</inkml:trace>
  <inkml:trace contextRef="#ctx0" brushRef="#br0" timeOffset="300046.9658">20144 9860 0,'0'-18'62,"0"36"-46,35 35-16,0-18 16,-17 1-16,-1-19 15,19 36-15,-1-35 16,36 70-16,-19-17 15,19-1-15,-18-17 16,-18-18-16,36 18 16,-36-35-16,18 0 15,18 17-15,-54-18 16,1 1-16,35 0 16,-18-1-1,-17-17-15,52 18 16,-70 0-16,18-1 15,17 1-15,-17-18 32,-18-18 46,0-17-78,0 0 15</inkml:trace>
  <inkml:trace contextRef="#ctx0" brushRef="#br0" timeOffset="300798.4453">20796 10178 0,'36'0'16,"-19"0"-1,-17 17-15,18 36 16,-1 18-16,1-54 16,-18 1-16,18 35 15,-18 35-15,0-70 16,0-1-16,0 1 16,0 0-16,0-1 15,0 1-15,0 0 31,0 35-15,-18-53-16,0 17 16,-17 1-16,0 17 15,17-35 1,-17 35-16,0-17 16,17 0-16,-17-1 15,17-17 1</inkml:trace>
  <inkml:trace contextRef="#ctx0" brushRef="#br0" timeOffset="301406.9403">20884 10866 0,'0'-18'16,"-35"18"15,0 0-15,17 18-1,1-18 17,-1 0-32,0 35 31,1-18 16,-1-17 15,0 0-62,1 0 16</inkml:trace>
  <inkml:trace contextRef="#ctx0" brushRef="#br0" timeOffset="301918.8197">20602 10707 0,'18'0'46,"0"0"-30,-1 0 0,-17 17-16,0 1 15,0 0-15,0-1 16,0 19-16,0-19 16,0 19 15</inkml:trace>
  <inkml:trace contextRef="#ctx0" brushRef="#br0" timeOffset="303494.3437">20761 11254 0,'18'0'31,"-1"0"0,1-36-15,0 36 15,-1 0-15,18 18-1,-35 0 1,0-1 0,0 19-1,0-1 1,0-18-1,0 1 1,36-71 109,-19 36-125,-17-1 16,18 0-16,0 18 15,-1-17 1,1 17 78,0 0-47,-1 0-47,-17 17 15,0 1 16,0 0-31,0-1 16,0 1 0,0-1-16,18 1 15,-18 0 32</inkml:trace>
  <inkml:trace contextRef="#ctx0" brushRef="#br0" timeOffset="305158.5319">18433 9102 0,'0'35'78,"0"-17"-78,-18 35 16,18-18-1,0-18-15,0 1 16,0 0-16,0-1 16,18-17 30,-1 0-46,1 0 16,17 0-16,0 0 16,18 0-16,0 0 15,-35 0 1,17-17 0,-17-1 30,-18 0-30,35 1-16,-35-1 16,18 1-16,-18-1 15,0 0 48,17 1-48,-17 34 110,0 19-109,0-19 0,0 1-1,0-1-15,0 1 16,0 0-16,0-1 16,0 1-1,0 0 1,0-1-1,0 1 1,18 0 31,-18 17-16,18-35-31,-1 35 16</inkml:trace>
  <inkml:trace contextRef="#ctx0" brushRef="#br0" timeOffset="319079.1688">14252 12400 0,'18'0'15,"0"0"48,-1 0-32,1 0-31,17 0 31,-17 0-15,17 0-16,-17 0 31,17 0-31,-17 0 16,17 0-1,-18 0 17,19 0-1,-19 18 0,-17-1-15,36-17-1,-19 0 1,19 0-16,-1 0 16,-18 0-16,1 0 15,17 0-15,-17 0 16,0 0-16,-1 0 16,1 0-16,0 0 15,-1 0 1,1 0-1,-1 0 17,1 0-17,0 0 32,-1-17 78,-17-1-125,0 0 31,0-17 1,0 18-32,0-1 15,0 0 1,0 1 0,0-1-16,0-17 15,0-1 1,0 19-16,0-1 15,0 1 1,0-1-16,0 0 16,0 1-16,0-1 15,0 0 1,0 1-16,0-1 16,0 0-1,0 1-15,0-1 16,0 1 15,0-1-15,0 0-1,0 1-15,0-1 16,0 0 0,0-17-1,0 17 1,0-17-1,0 18 1,0-19 78,18 36 62,-18-17-62,0-19-79,0 1 17,18 35-17,-1 0 79,19 0 94,-19 0-142,1 0-30,0 0 0,-1 0-1,1 0 1,-1 0 0,1 0 30,0 0-30,-1 0-16,1 0 16,0 0-1,-1 0 1,1 0-16,0 0 16,-1 0-1,1 0 1,-1 0-16,1 0 15,17 0 1,-17 0 0,0 0-1,-1 0-15,1 0 16,0 0-16,-1 0 16,1 0-1,0-18 1,-1 18 15,1 0 0,-18 18 235,0 0-250,0 17-1,0 0 1,0-17-1,0 0 1,0-1-16,0 1 16,0-1-1,0 1 1,0 0-16,-18 17 16,1-17 15,17-1-16,17 19 1,-17-19 0,18-17-1,-18 18 1,0 17 0,0-17 15,0 17-16,0-17 17,0 17-17,0-17 1,0 17 0,0-18-1,0 19 1,-18-19 15,18 19 32,-17-36-48,17 17 1,0 19 62,-18-19-47,18 1 16,0-1 16,0 1 327,0 0-343,18-18 62,-1 0-62</inkml:trace>
  <inkml:trace contextRef="#ctx0" brushRef="#br0" timeOffset="320614.2205">15575 12418 0,'18'0'109,"-1"0"-93,1 0-1,0 0 1,-1 0-1,1 0 1,0 0-16,17 0 16,-17 0-16,-1 0 15,36 0-15,-35 0 16,-1 0 0,36 0-16,-35 0 15,35 0-15,-36 0 16,19 0-16,-19 0 15,36 0-15,-35 0 16,17 0-16,0 0 16,-17 0-1,17 17 1,-17-17 15,0 0-15,-1 0-16,19 0 15,17 0-15,-36 0 16,18 0-16,36 0 16,-53 0-16,17 0 15,-17 0-15,-1 18 16,-17 17-16,0-17 16,18-18-1,-1 0 1,19 0 15,-1 0-15,0 0-16,18 0 15,-17 0-15,-19 0 16,18 0-16,1 0 16,-19 0-16,1 0 15,17 0 1,-17 0-1,17 0 1,-17 0-16,17 0 31,-17 0-15,17 0 0,-17 0-1,17 0 32,-17 0-47,34 0 31,-34-18-31,17 18 16,-17 0-16,17 0 16,-17-17-1,17 17 1,-17 0-1,-1 0 1,36 0-16,-53-18 16,36 18-1,-19 0-15,19 0 16,-19 0 0,1-18-1,0 18 1,-1 0-16,1 0 15,17 0 1,-17 0 15,-1 0-31,1 0 16,0 0 0</inkml:trace>
  <inkml:trace contextRef="#ctx0" brushRef="#br0" timeOffset="321755.6399">17886 11659 0,'0'18'78,"0"0"-62,0-1-16,0 19 15,0-19-15,0 18 16,0 18-16,0-35 16,0 0-16,0 17 15,0-17-15,0 17 16,0-18 0,0 19-16,0-19 15,0 1-15,0 0 31,0-1-31,0 1 16,-18 17-16,18-17 16,0-1-1,0 19 1,0-19-16,0 1 16,0 0-1,0-1 1,-17 1-16,17 0 31,0-1-15,0 1-16,-18-1 47,18 1-32,-18-18 95</inkml:trace>
  <inkml:trace contextRef="#ctx0" brushRef="#br0" timeOffset="324152.6776">17886 11659 0,'0'-17'141,"17"17"-141,1 0 15,0 0-15,-1 0 16,19 0-16,-19 0 16,1 0-16,0 0 15,-1 0-15,1 0 16,0 0-1,-1 0 17,1 0-32,-1 0 15,1 0 1,0 0-16,-1 0 16,1 0 15,0 0-16,-1 0 1,1 0-16,17 0 31,0 0-15,-17 0-16,0 0 16,-1 0-1,1 0-15,17 0 31,-35-18-15,18 18 0,0 0-1,17 0-15,-18 0 32,1 0-32,0 0 15,-1 0-15,1 0 16,0 0-1,-1 0 1,1 0 203,-18 35-219,0-17 15,0 17 1,0-17-16,0 17 16,0-17-1,0 17-15,0-17 16,0-1-16,0 1 16,0 0-16,0-1 15,0 1 1,0 0-16,0-1 15,0 1-15,0-1 16,0 1 0,0 0-1,0-1-15,0 1 16,0 0 15,0-1-31,0 1 47,0 0-31,0 17-1,0-18 17,0 1-17,0 0 1,-18 17-1,18-17-15,0-1 16,0 1 0,0 0-16,0-1 15,0 1 1,-17-1-16,17 1 31,0 0 0,0-1 1,0 1-1,0 0-15,17-18 140,36 0-141,0 0-15,18 0 16,-36 0-16,36 0 16,-36 0-16,35 0 15,-52 0-15,0 0 16,-1 0-16,1 0 16,0 0-1,-1 0-15,36 0 16,-35 0-1,17 0 1,-17 0 0,17 0-16,-17 0 15,17 0-15,-17 0 16,-1 0-16,1 0 31,-1 0-15</inkml:trace>
  <inkml:trace contextRef="#ctx0" brushRef="#br0" timeOffset="326384.3378">14975 12735 0,'0'18'78,"0"17"-78,0-17 16,0-1-16,0 36 16,0-35-16,0 17 15,0-17 1,0 17 0,0-17-1,0 17 1,0-17-1,18-1 17,-18 1-32,0 0 15,0 17 17</inkml:trace>
  <inkml:trace contextRef="#ctx0" brushRef="#br0" timeOffset="328896.2374">14975 13035 0,'0'-17'16,"36"17"15,34 0 1,-52-18-32,17 18 15,-17 0-15,35 0 16,-18 0-16,-17 0 15,17 0-15,0 0 16,18 0 0,-35 0-16,17 0 15,18 0-15,-35 0 16,35 0-16,-36 0 16,18 0-16,1 0 15,-1 0-15,0 0 16,18-18-16,0 18 15,0 0 1,-18 0 0,-17 0-16,35 0 15,-36 0-15,19 0 16,-19 0-16,19 0 16,-1 0-16,0-17 15,-17 17-15,17 0 16,-17 0-16,-1 0 15,19 0-15,-1 0 16,0 0-16,-17 0 16,17 0-16,-17 0 15,17 0-15,0 0 16,1 0-16,17 0 16,-1 0-1,-34-18 1,0 18-16,17 0 15,-17 0-15,17 0 16,0 0-16,1 0 16,16 0-16,-16 0 15,-1 0-15,-17 0 16,17 0-16,18 0 16,-18 0-16,0 0 15,-17 0-15,17 0 16,-17 0-16,0 0 15,17 0-15,-18 0 16,19 0-16,-19 0 16,1 0-16,0 0 15,-1 0-15,1 0 16,0 0-16,-1 0 16,1 0-1,-1 0-15,1 0 16,17 0-1,-17 0 32,0-18-31,-1 18 0,1 0-1,17 0 16,-17 0-15,17 0 31,-17 0 0,-1 0-32</inkml:trace>
  <inkml:trace contextRef="#ctx0" brushRef="#br0" timeOffset="329871.4564">17709 12823 0,'0'-17'63,"18"17"-47,0 0-1,17 35-15,0 0 16,-17 1-1,0-19 1,-1 1 0,1-18 31,-18 18 46,0-1-61,0 1-17,0 0 1,-18-18-16,1 0 15,-1 17-15,0 1 16,1-18-16,-1 17 16,-17-17-1,17 18-15,0-18 16,1 18 109</inkml:trace>
  <inkml:trace contextRef="#ctx0" brushRef="#br0" timeOffset="330752.1298">16210 13388 0,'18'0'31,"-1"0"-15,-17 53-1,0 0-15,0-36 16,0 19-16,0 17 15,0-18-15,0-18 16,0 19 0,0-19-1,0 1-15,0 0 32,0-1 14</inkml:trace>
  <inkml:trace contextRef="#ctx0" brushRef="#br0" timeOffset="331566.6399">16069 13441 0,'35'0'79,"1"0"-79,-1 0 15,18 0 1,-36 0-16,19 0 15,-1 0-15,18 0 16,-35 0-16,17 0 16,0 0-1,-17 0 1,-1 0 0,1 0-1,0 0 32</inkml:trace>
  <inkml:trace contextRef="#ctx0" brushRef="#br0" timeOffset="333126.6169">15205 11165 0,'0'-17'110,"17"17"-79,1 0-15,0 0-1,-1 0 1,1 0 0,0 0-16,17 0 15,0 0 1,-17 0-16,17 17 15,-17-17 1,17 0 0,-17 0-1,17 0 17</inkml:trace>
  <inkml:trace contextRef="#ctx0" brushRef="#br0" timeOffset="334278.5517">15434 11183 0,'-35'0'31,"17"0"16,0 0-31,1 18-1,-1-1 16,1-17 1,-19 0-1,36 18-15,-17 0-1,17-1 48,-18 1-63,18 0 15,0-1 1,0 1 0,0-1-1,0 1 1,0 0-1,0-1 1,18-17 0,-18 18-1,17-18 17,1 18-17,0-18 1,-1 0 31,1 0-32,-1 0 17,1 0-1</inkml:trace>
  <inkml:trace contextRef="#ctx0" brushRef="#br0" timeOffset="352822.991">15275 14605 0,'-17'0'15,"-1"53"1,18-35-1,-18 17-15,18-18 16,0 19-16,0-19 16,0 19-1,0-19 1,0 19 0,0-19-1,0 1-15,0-1 16,0 1-1,0 17 17,0-17 61,18-18-77,17-18 0,-17 18-1,52-35 1,-52 17 15,0 1-15,-1 17-1,-17-18-15,18 1 16,0-1 0,-1 18-1,-17-18-15,18 1 16,0-1 15,-18 0 0,17 1-15,1 17 125,-18-18-16,0 0-110,0 1-15,0-1 16,0 1-16,0-1 31,0 0 63,-18 18 47,18 18-141,0 0 31,0-1-16,0 1-15,0-1 16,0 1 0,0 0-1,-17-1 1,-1 1 0,18 0 46,0-1-46,0 1-1,0 0 1,0 17 46,18-35 32,-1 0-63,1 17-15,0-17 15</inkml:trace>
  <inkml:trace contextRef="#ctx0" brushRef="#br0" timeOffset="354310.5211">14552 11624 0</inkml:trace>
  <inkml:trace contextRef="#ctx0" brushRef="#br0" timeOffset="354694.8059">14728 11606 0,'18'0'16,"0"0"0,-1 0-1,1 0 32,0 0 0</inkml:trace>
  <inkml:trace contextRef="#ctx0" brushRef="#br0" timeOffset="354984.3847">14834 11606 0,'18'0'32,"17"0"15</inkml:trace>
  <inkml:trace contextRef="#ctx0" brushRef="#br0" timeOffset="357814.5427">14323 11624 0,'17'0'62,"19"0"-46,-19 0 0,1 0 15</inkml:trace>
  <inkml:trace contextRef="#ctx0" brushRef="#br0" timeOffset="359239.0746">13811 11183 0,'-17'0'187,"-1"0"-140,18 18 0,0 17-31,18-17 31,-1-18-47,1 17 15,-18 1 1,18 0 15,-18-1-31,17 1 16,1-18 31,-18 35 15,0-17-15,0-1-31,-35-17 15,35 18-15,-18-18 15,0 0 0,1 0 0,-19 0-15</inkml:trace>
  <inkml:trace contextRef="#ctx0" brushRef="#br0" timeOffset="359934.4536">13758 11183 0,'0'-18'16,"18"18"15,0 0 0,17 0-15,-17 0 15,-1 0-15,1 0-1,17 0 16,-17 0 1,-1 18-1,1-18 0,0 18-15</inkml:trace>
  <inkml:trace contextRef="#ctx0" brushRef="#br0" timeOffset="360743.6592">14093 11218 0,'0'18'79,"0"0"-79,0-1 15,0 19 1,0-19-16,0 1 31,18-1-15,0 1 46,-1-18 16,1 0-62,0 0-16,17-18 16,-17-17-1,-1 35 1,-17-17-16,18 17 15,-18-18-15,18 0 16,-1 1 0,1-19 31</inkml:trace>
  <inkml:trace contextRef="#ctx0" brushRef="#br0" timeOffset="366910.9924">15928 14870 0,'0'-18'94,"18"18"-94,-1 0 109,1 0-78,-1 0-15,1 0-1,0 0 32,-1 0-31,1 0 15,0 0-15</inkml:trace>
  <inkml:trace contextRef="#ctx0" brushRef="#br0" timeOffset="367792.1818">15946 14534 0,'17'0'125,"1"0"-109,-1 0-1,19 0 1,-19 0-1,1 18-15,0-18 32,-1 0-17,1 0 32</inkml:trace>
  <inkml:trace contextRef="#ctx0" brushRef="#br0" timeOffset="369479.6275">16757 14235 0,'0'-18'15,"18"18"1,-1 0-1,1 0-15,0 0 16,-18-18 0,17 18-16,1 0 31,-1 0-31,1 0 16,0 0-1,17 0 48,-17 0-48,17 0 17</inkml:trace>
  <inkml:trace contextRef="#ctx0" brushRef="#br0" timeOffset="370383.2406">16916 14217 0,'0'18'125,"0"-1"-125,0 1 15,-18 17 1,18-17 15,0-1-31,-18 1 16,18 0 46,0-1-46,0 1 0,18-18 15,-18 18-16,35-18 17,-17 17-17,0-17 1,17 0 0,-17 0 15,17 0 0,-18 0 16</inkml:trace>
  <inkml:trace contextRef="#ctx0" brushRef="#br0" timeOffset="371174.553">16633 14605 0,'0'0'0,"0"35"31,53-35-15,-35 0 0,35 0-16,18 0 15,-19 0-15,37 0 16,-36 0-16,17 0 15,1 0-15,-18 0 16,-18 0 0,18 0-16,-36 0 15,19 0-15,-19 0 16,1 0-16,17 0 16,0 0 15</inkml:trace>
  <inkml:trace contextRef="#ctx0" brushRef="#br0" timeOffset="371886.0524">17110 14905 0,'-18'17'16,"18"1"31,0 0-47,0 17 0,0-17 16,0-1-1,0 19 1,0-19-16,0 19 15,0-19-15,-18 36 16,18-35 0,0-1-1,0 1-15,0 0 47,0-1-31</inkml:trace>
  <inkml:trace contextRef="#ctx0" brushRef="#br0" timeOffset="372614.0066">16916 14905 0,'35'0'32,"-17"0"-17,-1 0-15,1 0 16,35 0-16,-36 0 15,19 0 1,-19 0 0,19 0-1,-19 0 1,19 0 0,-19 0-1,18 0 1,-17 0 31,0 0-32,-1 0 1,1 0 0,0 0-1,-1 0 16,1 0 32,17 0-63</inkml:trace>
  <inkml:trace contextRef="#ctx0" brushRef="#br0" timeOffset="373198.9573">17956 14552 0</inkml:trace>
  <inkml:trace contextRef="#ctx0" brushRef="#br0" timeOffset="374568.5179">18327 14288 0,'0'35'94,"0"-18"-94,0 19 16,0-19-16,0 19 15,0-19 1,17-17 187,1 0-187,0 0 31,-1 0-32,-17 18 17,18-18-32,0 18 31,-18-1 0,0 1 0,0-1-15,0 1 0,0 0-16,-18-18 15,18 17 1,-18 1 15,1 0 0,-1-18-31,0 0 32,1 0-17,-1 0 1,1 0 15,-1 0-15,0 0-1</inkml:trace>
  <inkml:trace contextRef="#ctx0" brushRef="#br0" timeOffset="375430.204">18309 14305 0,'18'0'78,"-1"0"-78,1 0 16,0 0-1,-1 0-15,1 0 16,0 0 15,17 0-31,-17 0 31,-1 0-15,1-17-16,-1-1 47</inkml:trace>
  <inkml:trace contextRef="#ctx0" brushRef="#br0" timeOffset="381009.0259">18150 13917 0,'-17'0'15,"-18"-18"-15,17 18 63,0 0-63,1 0 16,-1 0-16,0 0 15,1 0-15,-1 0 16,-17 0-16,17 0 15,-35 0-15,0 0 16,36 0-16,-19 0 16,-17 0-16,18 0 15,0 0-15,17 0 16,-17 0-16,17 0 16,1 0-16,-19 0 15,19 0-15,-19 0 16,-16 0-16,16 0 15,1-35-15,0 35 16,-18 0-16,0 0 16,0-17-16,18 17 15,-1 0-15,1 0 16,0 0-16,0 0 16,-1-36-16,1 36 15,0 0-15,0 0 16,-1 0-16,1 0 15,-18 0 1,18 0-16,-1 0 16,1 0-16,-18 0 15,18 0-15,17 0 16,1 0-16,-1 0 16,0 0-1,1 0-15,-18 0 16,17 0-16,0 0 15,1 0-15,-19 0 16,1 0-16,0 0 16,17 0-16,-17 0 15,0 0-15,-18 18 16,35-18-16,-35 0 16,18 35-16,0-35 15,-1 18-15,19-18 16,-19 17-16,1-17 15,0 36-15,17-36 16,-17 17-16,17-17 16,1 18-1,-19-18-15,1 18 16,0-1 0,17-17-1,-17 0-15,-18 18 16,18 17-1,17-35-15,-17 0 16,17 18-16,0-18 16,-34 0-16,16 17 15,1 1-15,17-18 16,-17 18-16,17-18 16,1 17-16,-54 19 15,54-19 1,-1 1-16,0-18 15,-35 35-15,53-17 16,-17 0-16,-19 17 16,36-18-16,-35 19 15,18-19-15,-1 1 16,0 17-16,-17-17 16,17 17-16,1 0 15,-1-17-15,0 0 16,1 17-16,17 0 15,0-17-15,-35 35 16,17-18-16,18 0 16,-18 1-1,18 17-15,-35-1 16,35-34-16,0 35 16,0 0-16,0-18 15,18-17 1,-18 35-16,35-36 15,-17 1-15,-1 35 16,18-35-16,1 17 16,-1-17-16,-17 17 15,35-18-15,-36 1 16,18 0 0,-17-1-16,0-17 15,-1 18-15,1 0 16,17-18-16,-17 35 15,17-17-15,-17-18 16,35 0-16,-36 17 16,1-17-16,17 0 15,18 18-15,-35-18 16,17 0-16,18 18 16,-35-18-1,-1 0-15,36 0 16,0 17-16,0-17 15,-18 0-15,36 0 16,0 18-16,-19-18 16,1 17-16,36-17 15,-72 0-15,36 0 16,-18 0-16,1 0 16,17 0-16,-1 0 15,-34 0-15,88 0 16,-71 0-16,18 0 15,35 0-15,-17 0 16,-36 0 0,18 0-16,18 0 15,-36 0-15,18 0 16,0 0-16,-18 0 16,18 0-16,0 0 15,0 0-15,0 0 16,-18 0-16,0 0 15,18-35-15,-35 35 16,17-17 0,0-1-16,1 18 15,-19 0 1,19 0 0,34-53-16,-52 53 15,-1 0-15,54-18 16,0 1-16,-54-1 15,18 18-15,1 0 16,-1-18-16,0 18 16,-17 0-16,35-35 15,-18 35-15,0 0 16,1-18-16,-19 18 16,36-17-16,-17-1 15,16 1-15,19-1 16,-53 18-16,17-18 15,0 18-15,0 0 16,1-35 0,17 0-16,-18 35 15,0-18-15,-17 0 16,17 18-16,0-17 0,-17-1 16,17-17-16,-17 17 15,17-17 1,0 17-1,-35 1-15,0-1 16,18 18 0,-18-18-16,18-35 15,-1 18-15,-17 18 16,18-54-16,-18 36 16,0-1-16,18-16 15,-18 34-15,0-17 16,0 17-16,0-17 15,0-1-15,0-16 16,0 16-16,0 1 16,0 0-1,0 17-15,0 0 16,0 1-16,0-18 16,0-18-1,0 35 1,-18 0-16,0-17 15,1 17 1,17-17-16,-36 0 16,19 17-16,-1-17 15,-17 17 1,17-17 0,1 35-1,-1-18 1,0 18-1,18-17 1,-17 17 0,-1 0-1,0 0 1,-17-18 0,18 18-16,17-18 15,-18 18-15,0 0 63,1 0-32,-1 0-31,0 0 31,1 0-15,-1 0-1,0 0 17,1 0-32,-1 0 15,1 0 17,-19 0-17,19 0-15,-1 0 16,0 0-1,18-17 1,-17 17 0,-19 0 46,19-18-15,-1 18 47,-17 18-32,17-1-30,-17 19-32</inkml:trace>
  <inkml:trace contextRef="#ctx0" brushRef="#br0" timeOffset="445312.6852">21272 11112 0,'0'-17'79,"-17"17"-64,-1-18 1,1 18-1,-1 0-15,0 0 16,1 0 0,-19-17-1,19 17 1,-19 0 0,19 0 15,-18 0-16,17 0 1,-17 0 0,17 0-1,0 0-15,1 0 16,-19 0-16,19 0 16,-18 0-1,17 0-15,0 0 16,1 0-1,-1 0-15,0 0 16,1 0-16,-1 0 16,-17 0-1,0 0-15,-1 0 16,1 17 0,17 1-1,-17-1-15,17 1 16,1 0-16,-1-1 15,0 19 1,1-19 0,17 1-16,0 0 15,0-1 1,0 1-16,0 35 16,0-36-16,17 1 15,36 35-15,-35-18 16,17-17-16,-17 17 15,35-17-15,-35 17 16,-1-35-16,36 18 16,-35 17-16,-1-35 15,19 18-15,-1-1 16,0 1-16,-17-18 16,17 18-16,-17-18 15,17 17-15,0-17 16,1 0-16,-19 0 15,36 0 1,-18 0 0,-17 0-16,35 0 15,-18 0-15,0 0 16,-17 0-16,17 0 16,18-35-16,-17 0 15,-19-1 1,1 1-16,0 17 15,-1-34-15,-17 34 16,18-35 0,-18 35-16,0-17 15,0 17-15,0-17 16,0 0-16,0 0 16,0 17-16,0 0 15,0-17-15,-35 0 16,-1-1-16,19 19 15,-19-1-15,36 1 16,-17-1-16,-1 18 16,0-18-16,-17 1 15,35-1-15,-18 18 16,1 0-16,-1 0 16,1-35-16,-1 35 31,0 0-16,1 0 17,-1 0-17,0 0 1,1 0 31,17 17-47,0 1 15,-36 17-15,19 18 16</inkml:trace>
  <inkml:trace contextRef="#ctx0" brushRef="#br0" timeOffset="450096.4315">19808 13776 0,'18'0'157,"0"0"-126,-1 0 78,1 0-15,-18 18-94,0-1 16,0 19-1,0-19 17,0 1-17,18-1 63,-1-17 63,19 0-141,-36-35 31,0 18-31,17-1 16,-17 0-1,35 1 1,-17-1 93,0 18-77,-1 0-17,1 18 17,-18 17-17,18-17 1,-18-1-16,0 1 15,0-1 17,0 1-17</inkml:trace>
  <inkml:trace contextRef="#ctx0" brushRef="#br0" timeOffset="450503.2535">20320 13758 0,'18'0'16,"17"0"-1,-17 0 1,-1 0 0,18 0-1,-17 0 1,0 0-1,-1 0-15,19 0 16,-19 0 0,1 0-16,17 0 15,-17 0 1</inkml:trace>
  <inkml:trace contextRef="#ctx0" brushRef="#br0" timeOffset="451174.6017">20355 13935 0,'0'-18'31,"18"18"-31,0 0 16,17 0-1,-18 0-15,1 0 16,0 0-16,35-35 16,-36 35-1,1 0 1,0 0-1</inkml:trace>
  <inkml:trace contextRef="#ctx0" brushRef="#br0" timeOffset="452039.0765">21149 13441 0,'-18'0'94,"-17"0"-78,17 17-16,1 19 15,-1-1-15,1 0 16,17-17-16,-18 17 16,0 0-16,18 1 15,0-19 1,0 36-16,0-17 16,0-19-1,0 19-15,0-19 16,0 1-1,0-1-15,0 19 16,0-19 0,0 1-1,0 17 1,0-17-16,0 0 16,-17-1-1,17 1 1,-18-1-1,0-17 48,1 0-32,-1 0-31,0 0 16</inkml:trace>
  <inkml:trace contextRef="#ctx0" brushRef="#br0" timeOffset="452600.9001">20884 13776 0,'0'0'0,"18"0"15,0-18-15,-1 18 32,1 0-17,17 0-15,1 0 16,-19 0-1,36 0 1,-18 0 0,-17-17-1</inkml:trace>
  <inkml:trace contextRef="#ctx0" brushRef="#br0" timeOffset="453263.956">21625 13476 0,'0'18'125,"0"17"-125,0 0 15,-17-17-15,17 35 16,0-36-16,0 36 15,0-17-15,0-19 16,0 36 0,0-17-1,0-19 1,0 1-16,0-1 16,0 1-1,0 0 95,17-18-110</inkml:trace>
  <inkml:trace contextRef="#ctx0" brushRef="#br0" timeOffset="454288.5526">22031 13476 0,'-18'0'62,"18"18"-46,0 35-16,0-18 16,-35 18-16,35 0 15,0-36-15,0 1 16,0 0-16,0-1 16,0 1-16,0 0 15,0 17 16,18-35 63,-1 0-94,1 0 16,17 0-1,-17 0-15,17 0 16,-17 0-16,-1 0 16,19 0-1,-19 0 1,-17-18 0</inkml:trace>
  <inkml:trace contextRef="#ctx0" brushRef="#br0" timeOffset="456679.2309">21855 13582 0,'0'-18'47,"0"1"15,0-1-15,0 0-15,0 1-17,17-1 1,-17 0 15,18 18-15,0-35-1,-1 35 63,18 0-62,-17 0 15,17 0 1,-17 0-17,0 18 16,-1-18-15,-17 17 0,18-17-1,17 18 17,-17-18-17,17 0 32,-17 0-47,17 0 31,-17 0 172</inkml:trace>
  <inkml:trace contextRef="#ctx0" brushRef="#br0" timeOffset="457455.1146">22507 13335 0,'0'-18'31,"35"18"-15,-35 18-1,36 35-15,-19 0 16,1-18-16,17 36 16,-35-54-16,18 19 15,0 16 1,-18-34-16,17 17 15,1-35-15,-18 36 16,0-19 0,0 1-16,0 17 15,0-17 1,0 35-16,-18-53 16,18 35-16,0-17 15,-53-1-15,53 1 16,-17 0-1,17-1-15,-18-17 16,-17 36 0,17-36-16,0 17 15,-17-17 1,18 0 31,-19 0-32,19 0 1</inkml:trace>
  <inkml:trace contextRef="#ctx0" brushRef="#br0" timeOffset="458771.1513">21696 13353 0,'-18'0'32,"1"17"-1,17 1-16,-18 0-15,18-1 16,-18 1 15,18 17 1,0-17 77,0-1-93,0 1-16,0 0 15</inkml:trace>
  <inkml:trace contextRef="#ctx0" brushRef="#br0" timeOffset="465630.9923">20867 7743 0,'0'-17'47,"0"-1"-16,17 18 0,1 0-15,0 0 15,-1 0-31,19 0 16,-36 18-1,35-1-15,-35 19 16,35-19 15,-17 1-15,-18 0 0,17-18-16,-17 17 15,0 1 1,0 0-1,0-1-15,0 1 32,18-36 93,0 1-110,17-19-15,-17 19 16,-1-19-16,-17 19 16,18 17-1,0 0 1,-1-18 15,18 18 32,-17 0-1,0 0-46,-18 18-16,0-1 15,0 1-15,0 0 16,0-1-16,0 1 16,17 0-16,-17-1 15,0 1-15,0 0 16</inkml:trace>
  <inkml:trace contextRef="#ctx0" brushRef="#br0" timeOffset="466032.2535">21625 7743 0,'18'0'15,"17"0"1,-17 0 0,17 0-1,-17 0 32,-1 0 31,1 0-78</inkml:trace>
  <inkml:trace contextRef="#ctx0" brushRef="#br0" timeOffset="466521.6344">21643 7973 0,'18'0'32,"-1"0"-17,18 0-15,-17 0 16,0 0 0,-1 0-16,1 0 31,0 0 78</inkml:trace>
  <inkml:trace contextRef="#ctx0" brushRef="#br0" timeOffset="467232.9372">22384 7532 0,'0'35'79,"0"18"-79,-18 0 15,0 0-15,18-36 16,0 19-16,0 17 15,0-36-15,0 19 16,0-1 0,0 0-16,0 0 15,0-17 1,0 0 0,0-1-16,0 1 15,0 17 1,18-17-1,-18 0-15,0-1 32,0 18-17,-18-35 1,1 0 0,-1 18-1,1-18 1,-1 0 15,0 0-15</inkml:trace>
  <inkml:trace contextRef="#ctx0" brushRef="#br0" timeOffset="467697.0091">22278 7938 0,'0'0'0,"0"-18"0,35 18 15,-17-18 1,17 18 15,-17 0-15,17 0-16,-17 0 31,17 0 32</inkml:trace>
  <inkml:trace contextRef="#ctx0" brushRef="#br0" timeOffset="468434.3513">22772 7602 0,'0'36'63,"0"-19"-47,0 19-16,-18 16 15,18-16-15,-17 17 16,17-18-1,0-17-15,-36 35 16,36-36-16,0 18 16,0-17-1,0 17 1,0 1 0,0-19 15,18 1-16,0-18 1,-1 18 47</inkml:trace>
  <inkml:trace contextRef="#ctx0" brushRef="#br0" timeOffset="472912.3438">23072 7691 0,'-18'0'47,"18"35"-31,0 0-1,18 0 1,-18 1-1,35-19 1,-35 1-16,0 0 16,18-18-1,-18 17-15,17-17 16,-17 18 0,18-18-1,0 0 32,-1 0-47,1 0 16,-1 0 15,1 0-15,0 0-16,-1 0 31,-17-18-31,0 1 15,18-1-15,0 0 16,-18 1 15,0-1-31,17 18 16,-17-18 15,0 1-15,0-1 15,0 0-15,0-17-1,0 53 142,0 35-157,0-18 15,0 0 1,0-17-1,0 0-15,0-1 16,0 1 0,0 0 31,0-1-47,0 1 31,0-1-16,0 1 17,18-18 30,0 0-46</inkml:trace>
  <inkml:trace contextRef="#ctx0" brushRef="#br0" timeOffset="473640.7223">23636 7938 0,'0'17'94,"0"1"-63,0-1-31,18-34 125,-1-1-109,-17 1-16,18-19 15,-18 19-15,18-1 31,-1 0-15,-17 1 15,18-1-15</inkml:trace>
  <inkml:trace contextRef="#ctx0" brushRef="#br0" timeOffset="474174.4093">23724 7920 0,'0'0'0,"18"18"78,0 17-62,-1-35 15,1 17-31,-18 1 16,17 0-1,1-1 48,0-17-48,-18 18 32,17-18-31,1 0-1</inkml:trace>
  <inkml:trace contextRef="#ctx0" brushRef="#br0" timeOffset="474742.439">24095 7408 0,'35'0'0,"-17"0"15,-18 18 1,0 35-16,17-18 15,-17 0-15,0-17 16,36 53-16,-36-36 16,0-17-16,0-1 15,0 18 1,0 1-16,0-19 16,0 36-16,0-17 15,0-1 1,0 0-16,0-17 15,0-1-15,0 19 16,0-1 0,0-17-1,-18-1-15,0 19 0,1-19 16,-1 1 0,18-1-1,-18 1 16,1-18 16,-1 0-31,-35 0-16</inkml:trace>
  <inkml:trace contextRef="#ctx0" brushRef="#br0" timeOffset="476832.149">13194 4022 0,'0'70'62,"0"-34"-62,0-1 16,0 0-16,0-17 15,0-1-15,0 19 16,18 52 0,17-88-1,-18 0 16,19 0-15,-1 0 0,-17 0-16,17 0 31,-35-18 16,0 1-32,0-19-15,0 19 16,0-1 0,18 0-1,-18 1 17,0-1-32,0-17 31,0 17 0,17 18 125,1 0-156,-18 53 16,0-35 0,0 17-16,0 0 15,0 1-15,0-1 16,0 0-1,17-17 32,-17-1 63</inkml:trace>
  <inkml:trace contextRef="#ctx0" brushRef="#br0" timeOffset="477558.2958">13705 4304 0,'18'0'78,"-18"18"-63,0-1-15,0 18 16,0-17 0,0 17-1,18-35 95,17-35-95,-35 17-15,18 18 16,-1-35-16,-17 18 16,18 17-16,-18-18 15,18 0 1,-1 1-1,1-1 1</inkml:trace>
  <inkml:trace contextRef="#ctx0" brushRef="#br0" timeOffset="477998.0953">13847 4392 0,'0'35'16,"0"-17"15,0 17-15,17-35-1,1 18 1,-18 0 0,0-1-16,17-17 15,-17 18 63,36-18-62,-19-18-16,19 1 16</inkml:trace>
  <inkml:trace contextRef="#ctx0" brushRef="#br0" timeOffset="478510.7305">14129 4286 0,'0'-17'63,"17"17"-47,1 0-1,0 0 1,-1 0-1,1 0 1,0 0-16,-1 0 16,1 0-1,0 0 17,-1 0 30</inkml:trace>
  <inkml:trace contextRef="#ctx0" brushRef="#br0" timeOffset="479208.5408">14252 4198 0,'0'-18'93,"18"18"-77,17 0 0,-17 0 15,-18 18-15,17 0 30,-17-1 1,0 1-31,0 0 0,0-1-16,0 1 15,0 0 1,0-1-1,0 1 1,0-1 109,0 1-125,0 35 16</inkml:trace>
  <inkml:trace contextRef="#ctx0" brushRef="#br0" timeOffset="511892.6972">17092 8431 0,'0'-17'187,"-35"17"-171,17 0-1,1 0 1,-36-36 15,17 36-15,19-17 0,-36 17-16,0-53 15,35 53-15,-17-18 16,-18 1-16,18 17 15,17 0-15,-35 0 16,0-18 0,18 0-16,0 18 15,-36 0 1,54 0-16,-1-35 16,-17 35-16,17 0 15,-17 0-15,-18 0 16,17 0-16,1 0 15,-18 0-15,18 0 16,-18 0-16,35 0 16,-34 0-16,16 0 15,19 0-15,-36 0 16,35 0-16,-35 0 16,0 0-16,36 0 15,-36 0-15,35 0 16,-17 0-16,-18 0 15,35 0-15,1 0 16,-1 0-16,-17 0 16,-1 0-16,19 0 15,-19 0-15,19 0 16,-36 0-16,35 0 16,-17 0-16,0 0 15,-1 0 1,-16 0-16,16 0 15,-17 0-15,0 0 16,18 0-16,-18 0 16,-17 0-16,34 0 15,19 0-15,-54 0 16,18 0-16,0 0 16,36 0-16,-36 0 15,18 0-15,-1 0 16,-17 0-16,36 0 15,-36 0 1,0 0-16,35 0 16,-17 0-16,17 0 15,-17 0-15,17 0 16,1 0 0,-36 18-16,35-1 15,-17 1-15,0-18 16,-1 0-16,1 0 15,17 35 1,-34-17-16,16-18 0,1 18 16,17-1-16,-17 1 15,0-1 1,17 1-16,-17 0 16,0 17-16,17-35 15,0 18-15,-17-1 16,17 19-16,-17-1 15,17-18-15,-17 19 16,18-19-16,-1 1 16,-17 17-16,-1-17 15,19 17-15,-19-17 16,19 35-16,-18-18 16,17 0-16,-17 18 15,17-17-15,-17-1 16,35-18-16,-53 19 15,35 17-15,-17-18 16,-18 36 0,35-1-16,1-17 15,-19-18-15,36 1 16,-35-1 0,17 35-16,1-34 15,17 34-15,-18-35 16,1 18-16,-1 0 15,0 0 1,1 35-16,17-17 16,-18 0-16,18 34 15,-18-34-15,18-18 16,0 17-16,0-17 16,-17 18-16,17-1 15,0-17-15,0-17 16,0 34-16,0-17 15,0 18-15,0 17 16,0-18-16,0 1 16,0-1-16,0 19 15,-18 17-15,18-54 16,0 54-16,0 0 16,0-88-1,0 35-15,0 0 16,0 0-16,0-1 15,0-16-15,18 70 16,-18-54-16,17 19 16,1-18-16,17 0 15,-35-18-15,18 36 16,0-18-16,17 17 16,-18 1-1,-17-1-15,18 1 16,35 17-16,-35-17 15,-18-1-15,53 18 16,-36 18-16,19-18 16,-19 18-16,-17-71 15,18 54-15,17-1 16,-17-18-16,-1 1 16,1-1-16,0 1 15,35 0-15,-36-18 16,-17-18-16,35 18 15,-17-18-15,0 0 16,17 1-16,-17-1 16,35 71-16,-36-71 15,36 0-15,-35 18 16,17-53-16,18 71 16,-35-71-16,17 17 15,-35 1-15,17 0 16,19-18-16,-1 53 15,-17 17 1,17-70-16,0 18 16,18 35-1,-18-36-15,-17 19 16,17-19-16,-35 1 16,36 17-16,-19-17 62,19 35-46,-19-36 46,1 1-46,-18 0-16,17-18 15,1 0 1,0 0 109,-18 17 406,0 1-406,0-1-78,17 19-31,19-1-16,-19 18 15,-17-18 1,0-17-16,18 35 16,-18-36-16,18 1 15,-18 0-15,0-1 63,17 19-48,36-1 251,-53-17-250,0-1-16,0 18 15,71-35-15,-18 53 16,17-35-16,18 35 16,-35-53-16,18 18 15,-36 17-15,0-35 16,1 35-16,-19-35 15,-17-17 48,88 105 171,-70-88-234,0 35 16,17-17-16,71 140 31,-53-140-15,-18 53-1,-17-36-15,-1-35 110,72-18-63,-19-17-32,-35 35 32,142 0-47,-89 0 16,-70 0-16,105 0 31,1-35-15,-89 35-16,35-36 15,1 36-15,-53 0 32,17 0-32,53-35 15,-70 35-15,17-53 16,0 53-1,53 0-15,-35 0 16,36 35 0,-19-35-16,1 36 15,70-1-15,0-35 16,-88 0-16,17 18 16,19-18-1,34 70-15,18-70 16,0 0-16,-123 0 15,35 35-15,88-17 16,18-18-16,17 0 16,-35 0-16,-35 0 15,70 0-15,-158 0 16,123 18-16,36-1 16,-36 36-16,70-35 15,1 52-15,123-70 16,-176 36-16,-89-36 15,-34 17 1,52 1-16,-53-18 16,-17 0-16,-1 0 15,19 0-15,17 0 16,17 0-16,89 0 16,-106 0-1,-35 0-15,-1-18 16,54-17 15,52 17-15,-35 1-16,-17-36 15,-1 18-15,-17-1 16,0 1-16,0 17 16,0-17-16,18-18 15,-18 0-15,0 0 16,-18 1-16,18-1 15,-18 0-15,18 0 16,-35 35-16,17-70 16,-18 35-16,-17 35 15,0 1-15,36-36 16,-36-18-16,35 1 16,-17 17-16,35-35 15,-18 17-15,0 0 16,-17 36-16,35-18 15,-18 18-15,0 0 16,1-18-16,-1 0 16,35 0-1,-52 0-15,53 0 16,-36 18-16,18-18 16,0 18-16,-36-1 15,19 1-15,52-18 16,-71 36-16,36-19 15,-35 19-15,17-1 16,-17-17-16,0 35 16,-1-18-16,1 18 15,17-18-15,0 18 16,18-17-16,-17-1 16,-1 1-1,0 17-15,18-18 16,18 0-16,-18-35 15,-1 53-15,1-17 16,-17 17-16,17 0 16,-53-18-16,70 18 15,-35-18-15,1-17 16,-1 0 0,-17 17-16,34-52 15,-52 34-15,18-17 16,-18-17-1,53-36-15,-35 36 16,-1-19-16,-17 54 16,36-18-16,-36 18 15,0 0-15,0-36 16,0 1-16,0-36 16,0 35-16,0-17 15,0 17-15,0 1 16,0-18-16,0-1 15,0 1-15,0 0 16,0 17-16,0 1 16,-18-36-16,0 36 15,-35-19-15,53 19 16,-17 17-16,-1-18 16,0-17-16,-17 35 15,18 18-15,-19-53 16,1 35-16,-18 0 15,18-18-15,0 18 16,17 18-16,-17-18 16,17 18-16,-35-36 15,35 36 1,-17-18-16,-18-17 16,36 52-16,-19-17 15,-34-1-15,52 1 16,-17 18-16,-18-19 15,0 1-15,0-18 16,-17 35-16,52-17 16,-17 0-16,-36-18 15,0 18-15,36-1 16,-18-17-16,18 18 16,-36 0-16,54 0 15,-54-1-15,36 1 16,0 35-16,-1-53 15,-16 0-15,-1 0 16,0 53-16,0-53 16,0 36-16,0-19 15,-35 1-15,70 0 16,-88 0-16,36-1 16,17 1-16,-35-35 15,52 70-15,1-18 16,-36-35-16,1 53 15,-18-53-15,35 35 16,-35-17-16,17-18 16,1 53-1,-1-35-15,18 17 16,0-17-16,0 35 16,36-18-16,-36-17 15,17 18-15,-34-36 16,17 53-16,0-18 15,0-35-15,-35 18 16,-18-1-16,35 1 16,1-18-16,-18 36 15,35-1-15,-35 0 16,35 1-16,-18 17 16,18-36-16,-35-16 15,70 52-15,-52 0 16,-1-18-16,18-17 15,18 35-15,0 0 16,-36-36-16,1 1 16,52 35-16,-35-18 15,0 18-15,18-17 16,-18-1-16,35 0 16,-35 1-16,1 17 15,34-18-15,-35 18 16,0-17-16,-17 17 15,52-18 1,-35 0-16,18 18 16,-1 0-16,-34-35 15,35 17-15,-1 18 16,1 0-16,17-17 16,-52-19-16,17 36 15,18-17-15,-1 17 16,-17 0-16,-17-18 15,52 18-15,-52-53 16,17 53-16,35 0 16,-35 0-16,36 0 15,-36-17-15,0 17 16,35 0-16,-35-18 16,36 0-16,-36 1 15,0 17-15,17 0 16,-16-18-16,16 18 15,-34 0-15,52 0 16,-35 0-16,36 0 16,-36 0-16,0 0 15,17 0-15,1 0 16,0 0 0,17 0-1,1 0 1,-1 0-1,0 0-15,1 0 47,-1 18-47,0-1 16,1 1 15,-1-18-15,0 0-16,18 35 15,0 1 64</inkml:trace>
  <inkml:trace contextRef="#ctx0" brushRef="#br0" timeOffset="518869.9957">19985 9790 0,'-18'0'171,"1"0"-155,-1 0 0,0 0 46,1 0-31,-1 0-15</inkml:trace>
  <inkml:trace contextRef="#ctx0" brushRef="#br0" timeOffset="534182.8587">15205 10513 0,'-18'0'250,"0"-18"-203,18 1-16,-17 17 32</inkml:trace>
  <inkml:trace contextRef="#ctx0" brushRef="#br0" timeOffset="576239.2613">14076 670 0,'17'0'391,"1"0"-376,0 0-15,-18 18 16,17-18-16,1 18 16,0-18-1,-18 17-15,17-17 16,1 0 15,17 0 16</inkml:trace>
  <inkml:trace contextRef="#ctx0" brushRef="#br0" timeOffset="577303.0328">14305 617 0,'0'-35'110,"18"35"218,-36 0-234,1 0-79,-1 18 16,18-1 79</inkml:trace>
  <inkml:trace contextRef="#ctx0" brushRef="#br0" timeOffset="579872.3508">14305 494 0,'-17'0'156,"-1"0"-141,-17 0 189,-1 0-189,19 0-15,-19 0 16,19 0-16,-54 18 15,54-18 1,-1 0 0,0 0-1,1 0 1,-1 0-16,0 0 16,1 17-16,-19-17 15,19 35 1,-1-17-16,1-18 15,-1 18 17,18-1-17,0 1 1,0 0 0,0-1 15,0 1-16,0 0 1,0-1 0,0 1-1,18-1 1,17 1 0,-35 0-16,35-18 15,0 17-15,-17 1 16,0 0-16,-1-1 15,1-17 17,0 36-17,-18-19 48,0 1-63,0-1 15,0 1 1,0 0 0,0-1-1,0 1 1,-18 0 0,0-18-16,1 17 15,-19-17-15,36 18 16,-35-18-16,17 0 15,-17 0-15,0 0 16,0 0 0,-1 0-16,19 0 15,-1 0 1</inkml:trace>
  <inkml:trace contextRef="#ctx0" brushRef="#br0" timeOffset="581406.848">14482 900 0,'-18'0'16,"0"0"-1,1 0 1,-19 0-1,19 17-15,-1 1 16,18-1 0,0 1 15,0 0-31,0-1 16,0 1-1,18 0 16,-1-18 16,19 0-31,-19 0 15,1 0-31,0 0 16,-1 0 31,-17-18-32,18 18 1,-18-35 15,0 17-15,0 0-1,0 1 1,0-1-16,0 1 16,0-19-1,-18 36 1,1-17-16,-19-19 31,19 36 0</inkml:trace>
  <inkml:trace contextRef="#ctx0" brushRef="#br0" timeOffset="582384.8049">14446 653 0,'0'-18'110,"18"0"-95,0 1 16,-1 17 32,1 0-47,-18 17-16,17 1 15,1 0 1,-18-1-1,0 19-15,18-36 32,-18 17-17,17-17 1,1 18 93,0-18-93,-1 0-16,1 0 16</inkml:trace>
  <inkml:trace contextRef="#ctx0" brushRef="#br0" timeOffset="582888.3665">14922 335 0,'-17'0'109,"-18"35"-109,17-17 32,0-18-32,1 18 15,17-1 16</inkml:trace>
  <inkml:trace contextRef="#ctx0" brushRef="#br0" timeOffset="583750.8809">15205 864 0,'0'18'79,"35"-18"-64,-17 0-15,17 0 16,-17 0-16,17 0 15,-18 0-15,1 0 16,17 0 0,-17 0-1,0 0-15,-1 0 16,1 0-16,0 0 16,-1 0-16,1 0 15,0 0-15,17 0 16,0 0-16,0 35 15,18-35 1,-17 0 15,-19 0-15,1 0 0,-1 0-16,1 18 15,17-18 1,-17 0 15,0 0 32</inkml:trace>
  <inkml:trace contextRef="#ctx0" brushRef="#br0" timeOffset="584590.2559">15910 829 0,'18'0'47,"35"0"-16,-18 0-15,-17 0-1,17 0 1,-17 18-1,-1-1 1,-17 1 109,0 0-109,0 17-1,-17-35-15,-1 17 16,0-17-16,1 18 16,-1-18-16,18 18 15,-18-18-15,1 17 16,-1-17-1,1 18 1,34-18 125</inkml:trace>
  <inkml:trace contextRef="#ctx0" brushRef="#br0" timeOffset="586614.5728">16722 582 0,'0'53'47,"0"0"-31,0-35-16,0 17 15,0-18-15,0 36 16,-18-35-16,18 0 16,0 17-16,0-17 15,0-1-15,0 1 32,0-1-17,0 1 1</inkml:trace>
  <inkml:trace contextRef="#ctx0" brushRef="#br0" timeOffset="587150.35">16563 529 0,'18'0'62,"17"0"-46,-18 0 0,19 0-1,-19 0-15,19 0 16,-1 0-16,18 18 16,-35-18-16,17 0 15,-18 17-15,19-17 16,-19 0-16,19 0 15,-36 18 1,17 0 47,-17-1-48</inkml:trace>
  <inkml:trace contextRef="#ctx0" brushRef="#br0" timeOffset="587993.2921">17145 794 0,'0'35'94,"0"-17"-78,0 17-1,18-17 1,17-18 31,0 0-47,0-18 15,-17 18-15,17-18 16,18-17-16,-35 17 16,0 18-1,-18-17 17,0 34 124,17 1-141,-17 0 32,18-18-31,-1-18-16,1 18 16,0-18 30</inkml:trace>
  <inkml:trace contextRef="#ctx0" brushRef="#br0" timeOffset="588822.7755">17498 758 0,'0'18'78,"0"0"-62,0-1-1,0 19 1,0-19-16,0 1 16,0 0-1,0-1 16,17-17 1,1 0-32,0 0 15,17 0 1,0 0 0,-17-17 15,-18-1-16,18 0 1,-18 1 0,0-1-16,0 0 31,0 1 0,0-1-31,-36 18 31,19-18-15,-19 18 0,19-17-1,-19 17 48</inkml:trace>
  <inkml:trace contextRef="#ctx0" brushRef="#br0" timeOffset="589670.537">17815 864 0,'18'0'47,"0"0"-32,-1 0 1,1 18 31,-18 0-32,17-18-15,1 35 16,-18-18-16,0 1 16,0 0-16,0-1 15,0 1-15,18-18 110,-1-18-95,1 18 1,0-17-16,17 17 31,-35-18-15,18 18 109,-18 18-110,0-1 1,0 1 15,17 0 16,1-18-31,35 0-1</inkml:trace>
  <inkml:trace contextRef="#ctx0" brushRef="#br0" timeOffset="590807.2799">18450 952 0,'0'-17'16,"0"-1"0,0 1-16,0-1 31,0 0-16,0 1 32,-17 17-31,-54 0 0,36 0-16,-18 0 15,53 17-15,-18-17 16,18 18-1,0 0-15,-35-1 16,35 1 0,0-1-16,0 1 15,0 0 1,0-1-16,0 1 16,18-18 15,-1 0-16,19 0-15,-1 0 16,18 0 0,-18-18-1,-17 1 32,-18 52 47,0 18-94,0 0 16,0-35-16,0 34 15,0 1-15,0-35 16,0 17-16,0-17 15,0 17-15,0-17 16,0 17 0,0-17 15,-36-18 47,36-18-62,0-17-16,0 0 15,0 17 17,0 0-32,0-17 15,0 17-15,36 18 16,-19 0-16,19 0 15,-19-17-15,18 17 16,1-18 0,-36 0 77</inkml:trace>
  <inkml:trace contextRef="#ctx0" brushRef="#br0" timeOffset="591302.0867">17639 547 0,'18'0'63,"-18"17"-48,17 19 1,-17-19 0,0 1-1,0 0 1,0-1 0,0 1 30</inkml:trace>
  <inkml:trace contextRef="#ctx0" brushRef="#br0" timeOffset="592007.5272">17445 600 0,'0'17'94,"0"1"-78,-18 0-1,18-1-15,-17-17 16,17 18-1,-18 0 1,18-1 15,-18-17 1</inkml:trace>
  <inkml:trace contextRef="#ctx0" brushRef="#br0" timeOffset="592961.1873">18909 582 0,'0'18'32,"0"17"-32,0 0 15,0 18-15,0 0 16,0 0-16,0 18 16,0-36-16,0 0 15,0 0-15,0-17 16,0 0-16,0-1 15,0 1 1,0 0 0,0-1 15,35 19-15,-17-36-1,35 0-15,-36 0 16,36 0-16,-17 0 15,-19 0 1</inkml:trace>
  <inkml:trace contextRef="#ctx0" brushRef="#br0" timeOffset="593510.4691">18821 900 0,'17'0'78,"19"0"-62,-19 0-1,1 0-15,0 0 16,-1 0-16,1 0 15,-1 0-15,1 0 16,0 0 0,-1 0-16,1 0 15,0 0-15,-1 0 16,19 17 0</inkml:trace>
  <inkml:trace contextRef="#ctx0" brushRef="#br0" timeOffset="594257.5615">19226 988 0,'18'0'31,"-18"17"-15,0 1 0,0 0-16,0 17 15,0-17-15,0-1 16,0 1-16,18 0 15,-1-18 32,1 0-31,0 0-16,-1 0 16,1 0-1,17-18 1,-17 0 15,-18 1 32,0 52 30,0-17-77,0-1 0,0 18-1,35-35 79,-17-17-94,-1-1 16</inkml:trace>
  <inkml:trace contextRef="#ctx0" brushRef="#br0" timeOffset="594649.8973">19562 917 0,'17'35'79,"-17"18"-48,0-35-16,0 0 1,0-1 15,-17 1-15,-1-18 0,-17 53-1,17-53-15</inkml:trace>
  <inkml:trace contextRef="#ctx0" brushRef="#br0" timeOffset="595016.0699">19332 1464 0</inkml:trace>
  <inkml:trace contextRef="#ctx0" brushRef="#br0" timeOffset="625105.0372">16757 7497 0,'0'17'375,"-18"18"-359,1-17 0,-1-18-1,18 35-15,0-17 16,-35 17 15,35-17-15,0 0-1,0-1 17,0 18 14,35-35 33,-17 36-79,17-36 31,-17 0-31,-1 0 15,1 0-15,0 0 32,-1 17-17,1-17-15,-1 36 16,-17-19 125,0 1-126,0 0 1,0-1 15,0 1-15,-17-18 31,-1 0-47,1 0 15,-1 0 48</inkml:trace>
  <inkml:trace contextRef="#ctx0" brushRef="#br0" timeOffset="626238.6133">17251 7743 0,'-18'0'31,"1"0"-16,-1 0 1,18 18 0,-18-18-1,18 18 1,0-1 0,0 1 46,0 0-46,18-18 46,17 0-46,0 0-1,-17-18-15,0 0 16,-1 1 0,19-19 15,-36 19 31,17 17-46,-17-18 31,0-17 0,-17 35-47,-1 0 15,0 0-15,1 0 16,-1 0 0,18 18 124</inkml:trace>
  <inkml:trace contextRef="#ctx0" brushRef="#br0" timeOffset="626965.9568">17268 7567 0,'0'-35'63,"36"17"-47,-19 18-1,1 0 1,17-17-16,1-1 15,-1 0 17,-18 18 15,1 0 15,-18 18-31,18 17-31,-1-17 94,1-18-78,0 0-16</inkml:trace>
  <inkml:trace contextRef="#ctx0" brushRef="#br0" timeOffset="627470.6082">17762 7197 0,'-17'17'94,"-1"1"-78,18 0 15,-18-18-31,18 17 47</inkml:trace>
  <inkml:trace contextRef="#ctx0" brushRef="#br0" timeOffset="628310.1307">18009 7796 0,'0'-17'62,"36"17"-30,-19 0-17,19 0 1,-19 0 0,18 0 93,-17 0-93,17 0-1,-17 0 16,35 0-31</inkml:trace>
  <inkml:trace contextRef="#ctx0" brushRef="#br0" timeOffset="628863.6506">18574 7602 0,'0'36'63,"-18"-19"-63,0 1 15,18 0-15,-35 17 16,18 0 0,-1 0-16,0-35 15,1 36 1</inkml:trace>
  <inkml:trace contextRef="#ctx0" brushRef="#br0" timeOffset="629398.6346">18433 7620 0,'0'35'78,"17"-17"-63,-17 0-15,0 17 16,18-35-16,0 35 31,-1-17-15,18-18 125,18 0-126,-17-18-15</inkml:trace>
  <inkml:trace contextRef="#ctx0" brushRef="#br0" timeOffset="630663.5409">18732 7602 0,'0'18'63,"0"0"-48,0 17-15,0 0 16,0-17 0,0-1-16,53-17 93,-53-17-77,18-1-16,0 18 16,-1-17 15,1-19-15,0 36 15,-1 0 78,-17 18-109,0 0 16,0-1-16,0 1 15,18-1 110,-18-34-93,18 17-32,-18-18 31,17 18-15,-17 18 155,0 17-155,0-17 0,0 17-16,0-17 31,18-1 78,-1-17-77,1 0-32,-18-17 15,18 17 1</inkml:trace>
  <inkml:trace contextRef="#ctx0" brushRef="#br0" timeOffset="632150.1544">19420 7708 0,'0'-17'141,"-35"17"-125,18 0-1,-1 0-15,-17 0 16,-1 0-16,1 0 16,0 0-1,17 0-15,0 0 31,18 35-15,0-18 15,0 1-15,18-18 62,53 0-62,-54 0-1,19 0-15,-19-18 16,1 1-16,0 17 16,-1-18 15,-17 53 78,0 18-93,0 18-16,0-18 15,0 17-15,0 1 16,0-18-16,0-18 16,0 0-16,0-17 15,18 0-15,-18-1 125,-53-34-78,53-1-31,0 0-1,0 1 1,0-1 31,0-17-31,18 35-1,-1 0 1,1 0-16,-1-18 15,1 18-15,0 0 32,-1 0-17,1 0-15,0 0 16,-1 0 0,1 0 30,0 0 48</inkml:trace>
  <inkml:trace contextRef="#ctx0" brushRef="#br1" timeOffset="712918.1771">23760 4180 0,'0'-17'141,"-18"17"-94,0 0-32,1 0 1,-36-18-1,17 18 32,19 0-47,-1-17 16,1 17-16,-1 0 16,0 0-1,1 0 1,-19 0-1,19 0-15,-1 0 16,0 0-16,1 0 16,-1 0-16,-17 0 31,17 0-15,1 0-16,-19 0 15,1 17 1,17 1-1,18-1 17,-17-17-17,17 18-15,-18 0 32,18 17-17,0-17-15,0 17 16,0-17-16,0-1 15,0 1 1,0-1-16,0 1 16,0 0-16,0-1 15,0 1 1,0 0 0,35-18 46,-35 17-62,18-17 16,35 18-16,-18-18 15,-17 0-15,17 18 16,-17-18-16,-1 0 16,1 0-16,35 35 15,-35-35 1,35 0-1,-36 0-15,18 0 16,-17 0-16,17 0 16,-17 0-16,0 0 15,17 0-15,0-18 16,-17 18-16,-1 0 16,19 0-16,-1 0 15,36-35 1,-54 35-1,19 0-15,-36-18 16,17 18-16,18-17 16,-17-1-1,0 0-15,-18-17 32,0 17-17,17 18-15,-17-35 16,0 0-16,0 0 15,0 17-15,0-17 16,0 17-16,0 0 16,-17 1-16,-1-1 15,18 1-15,-35-1 16,0-17 0,17 35-1,-35 0 1,35-18-16,1 0 15,-1 18-15,0 0 16,1 0 0,-1 0-16,-17 0 31,17 0-15,1 0 15,-1 0 0,-17 0 47,35 36-62,0-1-16</inkml:trace>
  <inkml:trace contextRef="#ctx0" brushRef="#br1" timeOffset="717117.6358">15734 3669 0,'-35'0'93,"-18"0"-77,-35 0-16,-1 0 16,19 0-16,-54 0 15,1 0-15,35 0 16,-1 0-16,-16 0 15,52 0-15,17 0 16,-17 0-16,1 35 16,16-35-16,1 0 15,17 0 1,-35 0-16,36 0 16,-36 0-16,0 0 15,0 0-15,18 0 16,-18 0-16,18 0 15,-18 0-15,35 0 16,0 0-16,1 0 16,-19 0-16,19 0 15,-1 0 1,1 0-16,-1 0 16,0 0-16,1 0 15,-1 0-15,-17 0 16,17 0-16,-17 0 15,17 0-15,-17 0 16,17 0 0,1 0-1,-19 0-15,19 0 16,-19 0-16,19 0 16,-19 0-16,19 0 31,-18 0-31,17 0 15,-17 0 1,-18 0 0,17 0-1,19 0-15,-18 0 16,-1 0 0,19 18-16,-19-1 15,19-17 1,-19 0-16,1 18 15,18 0-15,-1-18 16,0 17 0,-17 1-1,17 0-15,1-1 16,-19-17 0,19 18-1,-1 17-15,-17-35 16,35 18-16,-35-1 15,35 1-15,-18 0 16,-17-1 0,35 1-16,-18 0 15,0-18 1,1 35 0,-1-35-16,18 18 15,-18-18-15,18 17 16,0 1-1,0 0 1,0-1-16,-35 18 16,35 36-1,0-53 1,0-1-16,0 19 16,0-19-16,0 1 15,18 17-15,-1 0 16,1-17-16,0 0 15,-1 17-15,1 0 16,0-17-16,17-1 16,-35 1-16,18-18 15,35 18-15,-36 17 16,1-35 0,17 18-16,-17-1 15,-1-17-15,19 18 16,-19 17-16,19-35 15,-1 35 1,-18-35-16,36 18 16,-17-18-1,17 18-15,-18-18 16,-18 0-16,19 0 16,17 0-16,-36 0 15,1 0-15,35 35 16,-18-35-16,36 0 15,-18 0-15,17 0 16,-35 0-16,-17 0 16,35 0-16,0 0 15,-35 0-15,34 0 16,-34 0-16,17 0 16,18 0-16,0 0 15,18 0-15,-18 0 16,-18 0-16,36-18 15,-36 18-15,0 0 16,18-35-16,0 35 16,-18-18-16,18 18 15,-35 0-15,52 0 16,-52 0-16,17 0 16,18-17-16,-18 17 15,36-18 1,-36 1-16,18 17 15,-18-18-15,36 18 0,-18 0 16,0-18 0,0 1-16,-18-1 15,0 18-15,-17-18 16,35 18-16,-35 0 16,17-17-16,-18 17 15,19-18-15,-36 0 16,35 18-16,0-17 31,-17 17-31,0-18 16,-1-17-16,1 35 15,17-35-15,-17 17 16,17 0-16,-17 1 16,-1-1-16,-17 0 15,18 1-15,-18-1 16,18 1-1,-1-1-15,-17 0 16,0-17 0,0 17-1,0-17-15,0 17 16,0-17 0,0 0-16,0 0 15,0 17-15,0-17 16,0-1-16,0 1 15,0 17 1,-17-17-16,-19 18 16,36-1-1,-35 0 1,35 1-16,-18 17 16,1-18-16,-19-17 15,19 35 1,-18 0 15,17-18 0,-17 18 1</inkml:trace>
  <inkml:trace contextRef="#ctx0" brushRef="#br1" timeOffset="724847.821">23636 1834 0,'0'-17'94,"18"17"-63,17 0-31,-17 0 16,-1 0-16,19 0 16,-19 0-1,1 0-15,17 0 16,0 0-16,-17 0 16,17 0-16,-17 0 15,35 0-15,-35 0 16,-1-18-1,1 18-15,-1 0 16,19 0 0,-19 0-1,1 0 17,17 0-17,1 0 1,-19 0-16,18 0 15,-17 0-15,0-17 16,17 17-16,-17 0 16,-1 0-1,1-18 17</inkml:trace>
  <inkml:trace contextRef="#ctx0" brushRef="#br1" timeOffset="743641.786">14235 5962 0,'35'-18'0,"-17"18"31,-1-17-31,1 17 16,17 0-1,-17 0-15,-1 0 16,1 0-16,0 0 16,-1 0-1,1 0-15,0 0 16,-1 0 15</inkml:trace>
  <inkml:trace contextRef="#ctx0" brushRef="#br1" timeOffset="744214.254">14288 6068 0,'0'17'63,"0"1"-47,17-18-1,1 0 1,35 0-1,-36 0-15,1 0 16,0 0 0,17 0-1,-17 0 48,17 0-48,-18 0 17</inkml:trace>
  <inkml:trace contextRef="#ctx0" brushRef="#br1" timeOffset="745353.2376">14834 5803 0,'0'-17'93,"18"17"-93,-18 52 16,0-34-16,0 17 16,18-17-16,-18 35 15,0-35-15,0 17 16,17-18 15,1-17-15,-1 0 15,1 0-15,17 0-16,1 0 15,-19-17 1,1-1 0,0-17-1,-18 0 1,17 17-16,-17 0 15,0 1 1,0-1-16,0 0 16,0 1-16,18 17 15,-18 17 157,0 1-172,0 17 16,0 18-16,0-17 15,-18-19-15,18 1 16,0-1 0,0 1-16</inkml:trace>
  <inkml:trace contextRef="#ctx0" brushRef="#br1" timeOffset="746053.935">15363 6015 0,'0'17'78,"0"1"-31,18 0 62,17-18-93,-35-18-16,36-17 15,-36 0-15,17 17 16,1 0-16,-18 1 16,18-1-1,-1 0 1,1 1 0,0-1 15,-1 0-16,1 1-15</inkml:trace>
  <inkml:trace contextRef="#ctx0" brushRef="#br1" timeOffset="746614.2522">15487 5927 0,'0'35'16,"0"-17"0,18-1-1,-1 18-15,1-17 16,0 0-16,-18-1 15,35 19 1,-35-19 0,0 1-16,17-18 15,1 35 1,-18-17 0,18-18-1</inkml:trace>
  <inkml:trace contextRef="#ctx0" brushRef="#br1" timeOffset="756522.5156">15769 5662 0,'0'-18'109,"-17"18"-93,-1 0-1,-17 0 1,-1-17-16,19 17 15,-1 0-15,-17-35 16,0 35-16,-1 0 16,1-18-16,0 0 15,-1 1-15,-17 17 16,1-18-16,34 18 16,-17-18-1,17 18-15,-17 0 16,17 0-16,0 0 15,1 0-15,-1 0 16,-35 0 0,36 0-16,-1 0 15,0 0-15,-35 0 16,36 0 0,-36 0-16,18 0 15,17 0 1,-17 0-16,-18 0 15,17 0-15,-16 0 16,34 0-16,-17 0 16,17 0-16,-35 0 15,35 0-15,-34 0 16,34 0-16,-17 0 16,-18 0-16,35 0 15,0 0-15,-17 0 16,0 0-16,0 0 15,-18 0-15,17 0 16,1 0-16,-18 0 16,36 0-16,-19 0 15,19 0-15,-1 0 16,-17 0 0,17 0-1,-35 18 1,18-18-1,0 0 1,17 18-16,-17-1 16,-1 1-16,-17 0 15,36-18-15,-1 17 16,-17-17-16,0 35 16,17-35-16,0 18 15,18 0-15,-35-18 16,35 17-16,-18-17 15,-17 18-15,18 0 16,-1-18-16,0 35 16,1-35-16,17 18 15,-18-1-15,0 1 16,1-18-16,-1 17 16,0 19-16,18-1 15,-17-17-15,-1 35 16,18-18-16,-17 0 15,17-17-15,0 17 16,0-17 0,0 35-16,0-36 15,0 19-15,0-19 0,0 18 16,17-17 0,18 35-16,-17-18 15,0-35-15,-1 18 16,36 17-16,-35 0 15,0-17-15,-1 0 16,36 17-16,-35-35 16,-1 18-16,19-1 15,-1 1-15,-17 0 16,-1-18 0,18 17-16,1 1 15,-19-18-15,19 18 16,-1-1-16,-17-17 15,17 18-15,35 17 16,-34-35 0,-1 18-16,0-1 15,1-17-15,16 18 16,1 0-16,-35-18 16,35 0-16,-18 17 15,36-17-15,-18 0 16,17 0-16,-17 0 15,18 36-15,-1-19 16,1-17 0,-18 0-16,0 0 15,17 0-15,-35 0 16,18 0-16,-17 0 16,17 0-16,-18 0 15,0 0-15,18 0 16,-18 0-16,1 0 15,17 0-15,-36 0 16,1 0-16,-1 0 16,36 0-16,-35 0 15,35 0 1,-18 0 0,1-35-16,-1 35 15,-18-18 1,1 1-16,0-1 15,17 0 1,-35 1-16,18-1 16,-1 18-1,1 0-15,-18-18 16,18 1-16,-1-1 16,1 18-16,-18-17 15,17-19 1,1 19-1,0-1 1,-18 0 0,0 1-1,17-19 1,-17 19 0,18 17-16,-18-18 15,0-17 1,0 17 15,0-17-15,0 17-16,0-17 31,0 17-15,0 1-1,0-1-15,0 0 16,0-17-1,-18 18-15,18-1 16,0 0-16,-35 1 16,35-1-1,-18 0-15,18 1 16,0-19 0,-17 19-16,-1-36 15,18 35 1,-17-17-1,17 17 1,0 1-16,0-1 16,0 0-1,-18 18-15,18-35 16,0 17 15,0-17 0</inkml:trace>
  <inkml:trace contextRef="#ctx0" brushRef="#br1" timeOffset="769270.4015">13494 5944 0,'-36'0'16,"36"-17"62,0-1-62,36 18-1,-36-18-15,17 18 16,1 0 0,17-17-16,-17 17 78,0 0-47,-1 0 0,-17 17-31,18 1 16,-18 0 0,0-1-1,17 19-15,-17-19 16,18 18-1,-18-17 1,0 0-16,0-1 16,0 1 15,0 17 16,18-35 31,-1-17-31,1-1-32,-18 0-15,18-17 16,-1 17 0,-17 1-16,18 17 31,-18-18-31,18 18 16,-1-17 15,1 17-16,-18-18 1,18 18 0,17-18-16,0 18 93,-17 0-30,-18 18-63,0 0 16,0 17-1,0-18 1,0 19-1,0-19 1,0 1 0,0 0-1,0-1-15,0 1 32</inkml:trace>
  <inkml:trace contextRef="#ctx0" brushRef="#br1" timeOffset="820671.7889">15258 10566 0,'-36'-36'109,"36"19"-93,-17 17-1,-19-18 16,19 18-15,17-35-16,-18 17 16,1 18-1,-1 0 32,0 0-16,1 0 79</inkml:trace>
  <inkml:trace contextRef="#ctx0" brushRef="#br1" timeOffset="821824.1024">15064 10425 0,'0'17'219,"0"1"-203,0 0-1,0-1 1,0 1 15,0-1-15,0 1 15,0 0 16,0-1-16,0 1 32</inkml:trace>
  <inkml:trace contextRef="#ctx0" brushRef="#br1" timeOffset="857975.8605">15363 16704 0,'0'18'93,"-17"-1"-77,17 19-16,-18-19 16,18 1 15,0 17-31,0 0 16,0-17-1,0 17-15,0-17 16,0 17-1,0-17 1,-17 0-16,17-1 16,0 18-16,0-17 15,0 17 1,0-17 0</inkml:trace>
  <inkml:trace contextRef="#ctx0" brushRef="#br1" timeOffset="858543.3593">15416 16916 0,'18'0'16,"0"0"-16,-1 0 15,1 0 1,17 0-16,1 0 16,-1 0-16,-18 0 15,1 0-15,17 0 16,18 0 0,-35 0-1,17 0-15,-17 0 31</inkml:trace>
  <inkml:trace contextRef="#ctx0" brushRef="#br1" timeOffset="859141.4519">15840 16722 0,'0'17'16,"0"1"-16,0 35 16,0-18-16,0 0 15,-18 36-15,18-53 16,0 17-16,-18-17 15,1 17 1,17-18-16,0 19 16,-18-19-1,18 19-15,0-19 16,0 1 0,0 0 62</inkml:trace>
  <inkml:trace contextRef="#ctx0" brushRef="#br1" timeOffset="861062.3611">16104 17110 0,'0'17'172,"18"-17"-157,0 0 1,-1 0 15,1 0-15,17 0-16,-17 0 15,-1 0 1,1 0-16,0 0 47,-1 0-47,1 0 16,0 0-1,-18-17-15,17 17 31,1-18-31,-18 0 47,0 1 0,0-1-16,-18 18 1,1 0-1,-1 0 0,0 0-15,1 0-1,-1 0 1,0 18 15,18-1 1,0 1-17,0 0-15,0-1 31,0 1-31,0 0 47,0-1-31,18-17-16,0 0 16,-1 0-1,1 0-15,0 0 16,-1-17-1,1 17-15,0-18 16,-1 18 0,1-35-1,-1 35 1,-17-18 0,18-17-1,-18 17-15,0 1 16,0-1-16,18 0 15,-18 36 126,0 17-125,0-17-1,17-18 17,1 0 14,0 0-46,-1 0 16,1 0 0,17-18-1,-17 1 17,-1 17-17,1 0 1,-18 17 62,0 1-78,0 17 16,0-17-1,18 17-15,-18-17 16,0-1-16,0 1 15,17 0-15,1-1 16,35-17 62,-18-17-62,-17-1-1,0 0-15,-18-17 16</inkml:trace>
  <inkml:trace contextRef="#ctx0" brushRef="#br1" timeOffset="861462.2906">16087 16810 0,'-18'0'78,"18"18"-62,0 17 0</inkml:trace>
  <inkml:trace contextRef="#ctx0" brushRef="#br1" timeOffset="861992.4286">16298 16916 0,'36'0'16,"-19"0"15,-17-18-15,18 18-16,0-18 15,-18 1 17,0-1-1,17 18 47,-17 18-31,0-1-32,0 1 1,0 0-16,0-1 31,0 1-31,0 0 16</inkml:trace>
  <inkml:trace contextRef="#ctx0" brushRef="#br1" timeOffset="862294.3401">16104 17586 0</inkml:trace>
  <inkml:trace contextRef="#ctx0" brushRef="#br1" timeOffset="863391.4363">17427 17074 0,'0'-17'47,"18"-18"-31,-18-1 46,-18 19-31,-35 17-15,36 0 0,-1 0-16,0 0 15,-35 0 1,36 0-16,-18 0 31,35 17 0,0 1-15,0 0 15,0-1-15,0 1 0,0-1-16,0 1 15,0 0 1,52-1-16,-52 1 15,36-18-15,-19 0 16,1 18-16,0-1 16,-18 1 46,0 0-31,0 17-15,-18-35 0,0 0-1,18 17 1,-17-17 0,-1 0-16,0 0 15,1 0 16,-1 0-15,1 0 62</inkml:trace>
  <inkml:trace contextRef="#ctx0" brushRef="#br1" timeOffset="864246.1796">17657 17110 0,'17'0'78,"1"17"-62,-1-17 15,1 0 0,17 0-31,18 0 16,-17-17 0,-19 17-16,36 0 15,-35-18-15,-1 0 16,1 18-16,-18-17 15,0 34 142,0 1-142,0 0-15,0-1 16,0 1 0,0 0-1,35-1 79,18-17-94</inkml:trace>
  <inkml:trace contextRef="#ctx0" brushRef="#br1" timeOffset="865158.3561">18503 17145 0,'0'-18'16,"0"1"31,-35 17-16,17 0-15,1 0-1,-19 0-15,19 0 16,-1 0 0,0 0-16,1 0 15,-1 0 1,18 17 31,0 1-32,0 0 1,0-1 15,53-17-15,-18 0 0,-17 0-16,0 0 15,-1 0-15,1 0 16,0 0-1,-1 0 17,-17 18 124,0 0-156,0-1 16,0 18-1,18-17 1,-1-18 46,1 0-62,35 0 16,-18 0-16,1 0 16,-1-35-16,-18 17 15,19-17-15,-1 17 16</inkml:trace>
  <inkml:trace contextRef="#ctx0" brushRef="#br1" timeOffset="865632.1128">18909 16792 0,'0'0'0,"-18"53"0,1-18 15,-1 18-15,0 18 16,18-18-16,-17-18 16,17 0-16,0 18 15,0-17-15,0-1 16,0-18-16,0 19 16,0-19-1,0 19-15,0-19 94,-18-17-78</inkml:trace>
  <inkml:trace contextRef="#ctx0" brushRef="#br1" timeOffset="866101.8636">18750 17216 0,'18'0'16,"-1"0"-16,-17-18 15,18 18 1,0-35 0,-1 35-1,1 0 1,0 0 15,-1 0 0</inkml:trace>
  <inkml:trace contextRef="#ctx0" brushRef="#br1" timeOffset="866910.3796">18538 16969 0,'0'-18'46,"0"0"-14,0 1-1,18 17 31,17 0-46,-17 35 31,-18 0-16,0-17 16,18-18 16,-1 0-48,19 0 1</inkml:trace>
  <inkml:trace contextRef="#ctx0" brushRef="#br1" timeOffset="867395.0922">18803 16510 0,'0'18'62,"0"17"-62,-18-17 16,1-18-16,-1 17 15,0 1 32,18-1 63</inkml:trace>
  <inkml:trace contextRef="#ctx0" brushRef="#br1" timeOffset="886302.1146">19315 17092 0,'0'-18'78,"17"18"16,1 0-94,0 0 15,-18-17-15,17 17 16,1 0-16,-1 0 16,1 0-1,0 0-15,-1 0 32,1 0-1,0 0 0</inkml:trace>
  <inkml:trace contextRef="#ctx0" brushRef="#br1" timeOffset="887077.5482">19350 17268 0,'18'0'63,"17"0"-48,-18 0-15,19 0 16,-1 0-16,0 0 16,-17 0-16,0 0 15,-1 0-15,1 0 16,-1 0-1,1 0-15,0 0 16,-1 0 0</inkml:trace>
  <inkml:trace contextRef="#ctx0" brushRef="#br1" timeOffset="930728.9502">20743 16439 0,'-35'0'78,"35"18"-63,0 0-15,0 17 16,0-17-16,0 35 16,0-18-1,0-18-15,-18 1 16,18 0 0,0-1-16,-17 1 15,17 17 1,-18-17-1,18 0 17,0-1-17,0 1 17</inkml:trace>
  <inkml:trace contextRef="#ctx0" brushRef="#br1" timeOffset="931687.6206">20743 16404 0,'0'0'0,"18"0"16,0 0 46,-1 0-46,1-17 0,0 17 62,-1 0-78,1 0 15,-1 0 1,-17 17 15,0 1-15,0-1-16,0 1 16,0 17 15,0-17-16,0 0 1,0-1 15,-17 19-15,-1-36 0,1 0-1,-19 17 1,1-17-1,17 0 17</inkml:trace>
  <inkml:trace contextRef="#ctx0" brushRef="#br1" timeOffset="932742.1379">21149 16581 0,'-18'0'32,"1"0"-17,-1 0-15,0 0 31,18 17 1,0 1-17,0-1 48,0 1-48,0 0 1,18-18 0,0 17-16,-1-17 15,1 0 1,17 0 0,1 0-1,-1 18-15,-18-18 16,1 0-1,0 0-15,-1 0 32,1 0-17,0 0-15,-1 0 16</inkml:trace>
  <inkml:trace contextRef="#ctx0" brushRef="#br1" timeOffset="933463.9184">21484 16633 0,'0'-17'16,"-17"17"15,-1 0 0,18 17-15,0 1-16,0 0 15,0-1 17,18-17-1,-1 0-16,1 0 1,-1 0-16,1 0 63,-18-17-32,0-19-31,0 19 31,0-1-31,0 1 16,0-1-1,-18 0 1,18 1 15,-17 17-15,-1 0 31</inkml:trace>
  <inkml:trace contextRef="#ctx0" brushRef="#br1" timeOffset="933910.2489">21555 16263 0,'0'18'78,"0"-1"-63</inkml:trace>
  <inkml:trace contextRef="#ctx0" brushRef="#br1" timeOffset="934792.0869">21978 16598 0,'0'18'62,"0"17"-62,0-17 16,0-1 15,0 1 0,18-18-15,-1 0 15,1 0 1,0 0-17,-18-18-15,17-17 16</inkml:trace>
  <inkml:trace contextRef="#ctx0" brushRef="#br1" timeOffset="935430.9252">22225 16563 0,'0'18'125,"0"-1"-78,0 1-16,0-1 0,18-17-15,-1 18 0,1-18 15,0 0-15,-1 0-1,1-18-15,-1 18 16,1 0-16,0-17 15,17-18-15</inkml:trace>
  <inkml:trace contextRef="#ctx0" brushRef="#br1" timeOffset="936247.1277">22542 16228 0,'0'35'31,"0"-17"-31,0 35 16,-17-18-16,17 0 15,-18-17-15,18 17 16,0-17-16,0 17 16,0-17-1,0 35-15,-17-53 16,34-18 140,18 18-140,-17-35-16,0 35 15,-1 0 48,-17 35-32,18-17-15,-18-1-16,0 1 15,0-1-15,0 1 16,0 0-16,0-1 31,0 1 47</inkml:trace>
  <inkml:trace contextRef="#ctx0" brushRef="#br1" timeOffset="936630.8884">22013 16404 0</inkml:trace>
  <inkml:trace contextRef="#ctx0" brushRef="#br1" timeOffset="937127.5009">22119 16051 0,'0'18'78,"0"0"-62,0 17-16,-17-17 31</inkml:trace>
  <inkml:trace contextRef="#ctx0" brushRef="#br1" timeOffset="938566.8066">20532 17022 0,'0'-18'31,"53"18"-16,-18 0-15,0 0 16,-17 0-16,52 0 16,-34 0-1,34 0-15,1 0 16,-18 0-16,-18 0 16,18 0-16,17-35 15,-17 17-15,-17 18 16,69 0-16,-69 0 15,17 0-15,-18 0 16,18 0-16,0 0 16,-18 0-16,0 0 15,1 0-15,16 0 16,-34 0-16,17 0 16,1 0-16,17 0 15,-36 0-15,19 0 16,16 0-16,-34 0 15,35 0-15,0 0 16,-18 0-16,18 0 16,-35 0-16,17 0 15,-17 0-15,17 0 16,-17 0-16,17 0 16,-18 0-1,19 0 16,-19 0-15,19 0 0,-19 0-1,1 0 1,0 0 0,-1 0-16,1 0 62</inkml:trace>
  <inkml:trace contextRef="#ctx0" brushRef="#br1" timeOffset="939575.8987">21378 17357 0,'0'35'78,"0"0"-62,0 18-16,0 0 16,0-35-16,0 17 15,0-17-15,0 35 16,0-36-1,0 1-15</inkml:trace>
  <inkml:trace contextRef="#ctx0" brushRef="#br1" timeOffset="940774.2666">21449 17374 0,'0'-35'109,"18"17"-93,-1 1-16,1 17 15,17 0 1,0 0-1,-17 0 1,0 0-16,-1 0 16,1 0-1,0 0 1,-1 0 0,1 0 15,-18 17 31,0 1-62,0 0 16,0-1 15,0 19-15,0-19-1,-18-17 1,-52 71 0,52-71-1,0 0 1,1 0-16,-1 0 16,0 17-1,1-17 1,-1 0-1,-17 18 1,17-18 62,1 0-15</inkml:trace>
  <inkml:trace contextRef="#ctx0" brushRef="#br1" timeOffset="947048.449">21572 16175 0,'0'17'219,"0"19"-157</inkml:trace>
  <inkml:trace contextRef="#ctx0" brushRef="#br1" timeOffset="970869.3669">22983 16863 0,'0'-18'47,"36"18"-32,-19 0 1,1 0 0,35 0-1,-35 0-15,-18 18 16,35-18 0,-17 0-16,-1 0 15,1 0 1,17 0-16,-17 0 47</inkml:trace>
  <inkml:trace contextRef="#ctx0" brushRef="#br1" timeOffset="971544.5618">22948 17145 0,'0'18'47,"35"-18"-47,-17 0 31,17 0-31,-17 0 16,-18 17-1,35-17 17,-17 0-17,0 18 16</inkml:trace>
  <inkml:trace contextRef="#ctx0" brushRef="#br1" timeOffset="973189.5005">23636 16492 0,'0'18'46,"0"35"-30,0-18 0,0-17-1,0-1 1,18 1-16,-1-18 78,1 0-31,0 0-47,-1 0 31,19 0-31,-19 0 16,1 0-1,-1-18-15,-17 1 16,18-1-16,0 1 31,-18-1 1,0 0-17,0 1 16,0 34 141,0 1-156,0 0 0,0 17-16,0 0 15,0 0-15,0-17 16,17 35-1,1-35 17</inkml:trace>
  <inkml:trace contextRef="#ctx0" brushRef="#br1" timeOffset="975823.7865">21713 1852 0,'18'0'109,"0"0"-93,-18 18-1,0-1-15,17 1 16,1-18 0,0 18 15,-18-1-16,17 1 17,1-18-17,-18 18 1,18-18 0,-1 0-16,-17 17 15,18 1 1,0-1 15,-1-17 0,1 0 32,-18 18-48,-18 17 32,1-35-47,-19 18 16,19-18 0,-1 0-1,0 18-15,1-18 31,-1 0-15,0 0 0</inkml:trace>
  <inkml:trace contextRef="#ctx0" brushRef="#br1" timeOffset="977664.2096">21837 2258 0,'0'17'110,"0"1"-95,0 0 1,0-1-16,0 1 31,0 0-15,0-1 15,0 1-15,0 0-1,0-1 32,0 1 0,0-1-31,-18 1-1</inkml:trace>
  <inkml:trace contextRef="#ctx0" brushRef="#br1" timeOffset="978349.3776">21643 2240 0,'0'0'0,"18"0"31,-1-18-31,1 18 31,-1 0-31,1 0 16,17 0 0,-17 0-1,17 0 1,1 0-1,-1 18 17,0 0 15,-17-1 31</inkml:trace>
  <inkml:trace contextRef="#ctx0" brushRef="#br1" timeOffset="979134.278">21696 2487 0,'-18'0'31,"36"18"1,-1-18-32,1 0 15,0 0-15,-1 0 16,1 17-16,0-17 16,-1 0-1,1 0-15,0 0 16,-1 0-1,1 0 1,0 0 0,-1 0-1,1 0 1,-1 0 15,1 0 79</inkml:trace>
  <inkml:trace contextRef="#ctx0" brushRef="#br1" timeOffset="980934.5556">24042 16739 0</inkml:trace>
  <inkml:trace contextRef="#ctx0" brushRef="#br1" timeOffset="981773.8072">24359 16492 0,'0'36'140,"0"-19"-93,0 1-47,0 0 16,0-1 15,0 18-15,-17-35-1,17 18 17,0 0-32,0-1 31,0 1 0</inkml:trace>
  <inkml:trace contextRef="#ctx0" brushRef="#br1" timeOffset="982527.1508">24271 16457 0,'18'0'141,"-1"0"-141,1 0 16,0 0-1,17 0 32,-17 0-16,-1 0 126</inkml:trace>
  <inkml:trace contextRef="#ctx0" brushRef="#br1" timeOffset="983487.5785">24183 16722 0,'0'17'0,"0"1"47,18-18-16,-1 0-31,1 0 16,-1 0 0,1 0-1,0 0 1,-1 0 15,1 0-15,0 0-1,-1 0 32</inkml:trace>
  <inkml:trace contextRef="#ctx0" brushRef="#br1" timeOffset="993015.8098">23636 16951 0,'18'0'282,"-1"0"-267,1 0-15,0 0 16,-1 0 15,19 0 0,-19 0-15,1 0-16,-1 0 16,1 0-1,17 0-15,-17 0 31,17-18-15,-17 18 0,17 0-1,1 0 1,-19 0-16,1 0 16,17 0-1,-17 0 1,-1 0-16,19 0 15,-1 0 1,-17 0-16,-1 0 16,1 0-16,-1 0 15,1 0-15,0 0 16,-1 0 0,1 0-1,0 0 1,-1 0-16,1 0 15,0 0 1,-1 0-16,1-17 31,-18-1-31,18 18 16,-1 0-16,1 0 16,-1 0-1,1 0 16,0 0-31,-1 0 32</inkml:trace>
  <inkml:trace contextRef="#ctx0" brushRef="#br1" timeOffset="1.01721E6">1623 2099 0,'17'0'921,"1"0"-905,0 0 0,-1 0 31,1 0-1,0 0-14</inkml:trace>
  <inkml:trace contextRef="#ctx0" brushRef="#br1" timeOffset="1.02008E6">1552 2064 0,'0'17'219,"0"19"-188,18-36-15,0 0 0,-1 0-1,1 0 1,-1 0-1,1 0-15,0 0 32,-1 0-17,1 0 1,-18-36 31,0 19-16,0-1 32,0 0-63,-18 1 31,1 17-16,-1 0 17,0 0-17,1 0 1,-1 0 0,18 35-1,0-17 1,0-1-1,0 1 1,0 0-16,0-1 31,0 1 32,0 0-32</inkml:trace>
  <inkml:trace contextRef="#ctx0" brushRef="#br1" timeOffset="1.02113E6">1764 1852 0,'-18'0'93,"18"35"-93,-17-17 16,-1 0-16,18-1 16,-35 19-16,17 16 31,0-16 0,1-19-15,17 19-1,-18-1 1,1-17 15,-1 17-15,0-35 15,18 17-15,0 1 78</inkml:trace>
  <inkml:trace contextRef="#ctx0" brushRef="#br1" timeOffset="1.02226E6">1905 4445 0,'-18'0'46,"1"0"-30,-1 0-16,18 18 31,0-1-15,0 1 15,0 0 0,35-18 48,-17 0-64,-18-18 16,0 0-31,0 1 16,0-1 0,0 0-1,0 1 1,-18 17 31,1 0-32,-1 0 1,0 0 31,1 0-31</inkml:trace>
  <inkml:trace contextRef="#ctx0" brushRef="#br1" timeOffset="1.02281E6">1923 4269 0,'0'17'31,"-18"19"-15,0-1-16,1 0 16,-19 36-16,19-54 15,17 1-15,-18 17 16,1 0-16,17-17 16,-18 0-16,0 52 31,18-52 0,0 17-31,0-17 31,0-1-31</inkml:trace>
  <inkml:trace contextRef="#ctx0" brushRef="#br1" timeOffset="1.02398E6">1358 3140 0,'-17'0'94,"-1"0"-94,0 0 31,1 0-31,-1 0 16,18 17-16,0 1 31,0 0-15,0 17 15,0-17-31,0-1 15,18-17 17,-1 18-32,-17-1 62,0 19-31,0-19 1,0 19-17,0-19 17,0 19-17,0-19 1,-17-17 15,-1 0-15,0 0-1,1 0 1,-1 0-16,0 0 31,1 0-15,-1 0 62</inkml:trace>
  <inkml:trace contextRef="#ctx0" brushRef="#br1" timeOffset="1.02474E6">1323 3087 0,'18'0'31,"-1"0"0,1 0-15,-1 0-1,1 0 1,0 0 0,-1 0 30,1 0-30,0 0-16,-1 0 16,1 0 15,0 0 0</inkml:trace>
  <inkml:trace contextRef="#ctx0" brushRef="#br1" timeOffset="1.0257E6">1834 3069 0,'0'35'16,"0"-17"-16,18-18 15,-18 35-15,18 1 16,-18-1-16,0-17 15,0 17 1,0-18-16,0 19 16,0-1-1,17-17 17,-17-1-17,18 1 16,0-18 16,35 0-31,-18-18-16,-18-17 16,36 0-16,-53 17 15,18 18-15,0-35 16,-1 35-16,1-18 15,-18 1 1,18-1 0,-1 0-16,1 1 47,-18-1 15</inkml:trace>
  <inkml:trace contextRef="#ctx0" brushRef="#br1" timeOffset="1.03423E6">1764 2064 0,'35'-18'187,"-17"18"-171,-1 0-1,19 0-15,-1-18 16,-17 18-16,-1 0 16,19 0-16,-19 0 15,1 0-15,-1 0 16,1 0-16,0 0 15,17-17-15,0 17 16,-17 0 0,17 0-1,-17 0-15,17 0 16,-17 0-16,-1 0 16,19-18-1,-19 18 1,19 0-1,-36-17 1,17 17-16,1 0 31,0 0-15,17 0 0,-18 0-1,1 0 1,0 0-16,-1 0 15,1 0-15,0 0 16,-1 0-16,1 0 16,0 0-1,-1 0-15,1 0 16,-1 0-16,1 0 16,17 0-1,-17 0-15,0 0 16,-1 0-1,1 0-15,0 0 16,-1 0-16,1 0 16,0 0-1,-1 0-15,1 0 16,-1 0 15,1 0-31,0 0 31,-1 0 16,1 0-31,0 0 109</inkml:trace>
  <inkml:trace contextRef="#ctx0" brushRef="#br1" timeOffset="1.03567E6">1958 4480 0,'18'0'32,"-1"0"-17,1 0-15,-1 0 16,1 0 0,0 0-16,-1 0 31,1 0-31,0 0 15,17 0 17,-17 0-32,-1 0 15,1 0 1,-1 0-16,1 0 16,0 0-1,-1 0-15,1 0 16,17 0-1,1 0 1,-19 0-16,19 0 16,-19 0-1,18 36-15,-17-36 16,0 0-16,17 0 16,-17 0-1,-1 0 32,1 0-31,0 0 15</inkml:trace>
  <inkml:trace contextRef="#ctx0" brushRef="#br1" timeOffset="1.03901E6">3052 1958 0,'-18'18'31,"36"-18"48,-1 0-48,1 0-31,-1 0 15,1 0 1,17 0-16,-17 0 16,0 0-1,-1 0 1,1 0 0,0 0-1,-1 0 1,18 0-16,-17 0 15,17 0 1,-17 0 0,0 0-1,-1 0 1,1 0 0,0 0-1,17 0 1,-18 0-1,1 0-15,0 0 16,-1 0 15,1 0-15</inkml:trace>
  <inkml:trace contextRef="#ctx0" brushRef="#br1" timeOffset="1.0464E6">3581 1993 0,'0'35'47,"-18"1"-16,18-1-31,0-17 15,0 17 1,0-17-16,18 17 16,-1-18-1,19 19 1,-19-19 0,1 1-1,0 0-15,-1-1 16,-17 1-16,18-18 31,-1 18-15,-17-1-1,18-17 1,-18 18-16,18-18 16,-18 35-16,35-35 15,-35 18 16,18-18 1,-1 17-1,-17 1 0</inkml:trace>
  <inkml:trace contextRef="#ctx0" brushRef="#br1" timeOffset="1.04837E6">4304 2064 0,'-35'35'78,"17"-17"-78,0 17 16,1-17-1,-1-1 1,0 1 0,1-1-16,-1 1 15,-17 0 1,35-1-16,-18-17 15,1 36-15,-1-19 16,0 19 0,1-36-1,17 17-15,-18-17 16,18 18 0,0 0-1,-18-18 1,18 17 46,-17 1-15</inkml:trace>
  <inkml:trace contextRef="#ctx0" brushRef="#br1" timeOffset="1.04931E6">4057 2205 0,'18'-18'94,"-1"18"-79,1 0 1,0 0-1,17 0 48,-18 0 31,19 0-63,-36 18-15,0-1-1,0 1 1,0 0-16,0 17 15,17-17 17,-17-1 61</inkml:trace>
  <inkml:trace contextRef="#ctx0" brushRef="#br1" timeOffset="1.04977E6">3916 2381 0,'-35'36'16,"35"-19"15,-18 1-15,18-1-1</inkml:trace>
  <inkml:trace contextRef="#ctx0" brushRef="#br1" timeOffset="1.05116E6">4286 2046 0,'18'0'31,"-18"-18"-15,18 1-1,-1 17 32,1 0-15,-18-18-1,17 18 156,1 0-187,0 0 16,-1 0 0,1 0-1,17 0-15,18 0 16,-18 0-16,-17 0 15,35 0-15,0 0 16,0 0-16,0 0 16,0 0-1,-18 0-15,0-35 16,1 35-16,-19 0 16,36 0-16,-35 0 15,17 0 1,-17 0-16</inkml:trace>
  <inkml:trace contextRef="#ctx0" brushRef="#br1" timeOffset="1.0523E6">3898 2522 0,'0'18'31,"0"0"-15,0 17-16,0 0 15,0-17 1,0 17-16,0-17 15,0 17 17,0-17-1,0 17-15,0-17 15,0-1 16,0 1-47,0 0 47,18-18-32,-18 35 16,0-18-31,0 19 16,17-19 0</inkml:trace>
  <inkml:trace contextRef="#ctx0" brushRef="#br1" timeOffset="1.05381E6">3616 3034 0,'35'0'93,"-17"0"-77,17-18-16,-17 1 16,-1 17-1,1 0 1,0 0 0,-1 0-16,1 0 15,0 0-15,-1 0 16,1 0-16,0 0 15,-1 0-15,18 0 16,-17-18-16,17 18 16,-17-18-1,0 18 1,-1 0-16,1 0 16,0 0-1,-1 0 79,1 0-78,0 0-16,17-17 15,-18 17 32,-17 17 109,0 36-140,0-35-16,0 17 16,0 18-16,0-35 15,0 35-15,18 0 16,-18-36-16,0 18 15,0 1-15,18 17 16,-18-36-16,0 19 16,0-19-16,0 18 15,17 1-15,-17-19 16,0 1-16,0 0 16,0 17-1,0-17 1,0-1-16,0 1 15,18 0 1,0-18-16,-18 17 16,0 1-16</inkml:trace>
  <inkml:trace contextRef="#ctx0" brushRef="#br1" timeOffset="1.05573E6">3563 3069 0,'0'18'62,"0"-1"-62,0 19 16,0 17-16,0-36 16,0 1-16,0 0 15,0 17-15,0-18 16,0 1 0,0 0-16,0 17 15,18 0-15,-18-17 16,0 0-16,0-1 15,0 1 1,0-1-16,0 1 16,0 0-16,0-1 15,0 1 32,0 17-31,17-17-1,-17 0 17,0-1-17,0 1 1,0 0 31,18-1-32,0-17 64,-1 18-33,1-18-30,0 17 31,17-17-31,0 18-1,-17-18 1,-1 0-1,1 0-15,0 0 16,-1 18-16,1-18 16,0 0-16,-1 0 15,1 0-15,17 0 16,-17 0 0,17 0-16,-17 17 31,17-17-31,-17 0 31,-1 0-31,1 0 16,0 0-1,-1 0 1,1 0-16,-1 0 62,1 0 126,0 0-172,-1 0 30,1 0-30</inkml:trace>
  <inkml:trace contextRef="#ctx0" brushRef="#br1" timeOffset="1.0574E6">3775 3828 0,'17'0'62,"-17"17"-62,0 1 16,0 17-16,0 0 15,0 1 1,0 17-16,0-18 16,0-17-16,0 17 15,0-17-15,0 17 16,0 0-1,0 0-15,36 1 16,-36-19 0,0 1-16,0 0 0,0 17 15,0-18 1,0 19 0,0-1 93,0-17-93,0-1-16,0 1 15,0 17-15</inkml:trace>
  <inkml:trace contextRef="#ctx0" brushRef="#br1" timeOffset="1.05857E6">2593 4480 0,'-18'0'31,"36"36"1,0-36-17,-1 17-15,18-17 16,1 0-16,17 18 31,0-18-31,-36 0 16,54 35-16,-54-17 15,19-18-15,17 0 16,-18 0-16,18 17 16,0-17-16,0 0 15,-18 0-15,53 36 16,-70-36-16,-1 0 16,36 0-16,-35 0 15,17 17-15,-17-17 16,-1 0-16,1 0 15,0 0-15,-1 0 16,1 0 0,0 18-1,-1-18-15,36 0 16,-17 18-16,-19-1 16,18-17-16,1 0 15,-1 0-15,0 0 16,1 0-16,-19 0 15,18 0 1,-17 0 0,35 0-16,-35 0 15,17 0 1,18 0-16,-18 0 16,18 0-16,-18 0 15,1 0 1,-19 0-1,1 0-15,0 0 16,-1 0-16,1 0 16,-1 0 15,1 0-31</inkml:trace>
  <inkml:trace contextRef="#ctx0" brushRef="#br1" timeOffset="1.06157E6">4533 3228 0,'0'-18'62,"-17"18"-31,-1 0-31,-17 0 16,35 18-16,-18-18 16,0 0-16,18 18 15,-17-1-15,-1 1 16,18-1 15,0 1-15,0 0-16,-18-1 31,18 1-15,0 0-16,0-1 15,0 19 1,0-19 15,0 1-15,18-1-16,0-17 15,-1 0-15,19 0 16,-19 0 0,1 0-1,0 18 1,-1-18 62,-17-18-78</inkml:trace>
  <inkml:trace contextRef="#ctx0" brushRef="#br1" timeOffset="1.06657E6">3175 3457 0,'0'-17'16,"18"-1"46,-1 18-46,19 0-1,-19 0 1,1 0-16,-1 0 16,1 0-1,0 0-15,17-18 16,-17 18 15,-1 0-15,1 0-16,0 0 15,-1 0 17,1 0-17,-1 0-15,1 0 16,0 0 0,-1 0-1</inkml:trace>
  <inkml:trace contextRef="#ctx0" brushRef="#br1" timeOffset="1.06751E6">3440 3246 0,'0'17'62,"17"1"-31,1-1-15,17 1 0,-35 0-1,18-18 1,-18 17-16,17 1 15,1-18 1,-18 18-16,18-18 16,-1 17-1,1 1 1,-18 0 0,0-1 124,0 1-140,-18-1 16,1-17-1,-19 0 1,36 18-16,-17-18 16,-1 0-1,0 0-15,18 18 47,0-1 63</inkml:trace>
  <inkml:trace contextRef="#ctx0" brushRef="#br1" timeOffset="1.07338E6">2822 3616 0,'-35'0'31,"35"18"-31,0-1 16,0 36 0,0-35-1,0-1 1,0 1 15,0 0 16,0-1-16,35-17 63,-17 0-63,0-17-15,-18-1-16,17 18 16,-17-18-1,18 18-15,-18-17 16,17 17-1,1-18 1,-18 1 15,18 17-15,-18-18 0,17 18-1,-17 18 173,0-1-173,0 1 1,0-1-16,0 1 16,0 0-1,0-1 1,18 1 15,0 17-15,-1-35 15,-17 18 16</inkml:trace>
  <inkml:trace contextRef="#ctx0" brushRef="#br1" timeOffset="1.07573E6">3069 3898 0,'0'-17'63,"18"17"-32,-18-18 32,17 18-63,-17-18 31,0 1-31,0 34 172,0 1-157,0 17 1,0-17 0,0-1-1,0 1 1,0 0-16,18-1 31,-18 1-15,0 0-16,0-1 31,18 19-15</inkml:trace>
  <inkml:trace contextRef="#ctx0" brushRef="#br1" timeOffset="1.07637E6">3087 4092 0,'17'0'125,"1"-17"-125,17 17 31,-17 0 1,0 0-17,-1 0 1</inkml:trace>
  <inkml:trace contextRef="#ctx0" brushRef="#br1" timeOffset="1.07907E6">5062 1940 0,'0'18'63,"0"0"-48,18-18 1,17 35-16,-17-35 15,52 17-15,-52-17 16,17 18-16,1 0 16,-1-1-16,-17-17 15,35 0-15,-18 0 16,0 0 0,-17 0-16,-1 0 15,1 0-15,0 0 16,-1 0-16,19 0 15,-19 0 1,36 18-16,-35-18 16,35 0-1,0 0-15,-36 0 16,18 0-16,-17 0 16,0 0-16,-1 0 15,1 0-15,0 0 16,17 0-1,0 0 1,-17 0 0,0 0-1,-1 0-15,1 0 16,-1 0 0,1 0-1,0 0-15,-1 0 16,1 0-1,0 0 1,-1 18 218,-17-1-234,0 1 16,0 17-16,0 18 16,18-18-16,0 1 15,-18 34 1,0-52-16,0 0 16,0 17-16,0 0 15,0-17-15,0-1 16,0 19-16,0-19 31,0 19-31,0-19 16,0 18-16,0-17 31,0 0-15,17 17-16,-17 0 62</inkml:trace>
  <inkml:trace contextRef="#ctx0" brushRef="#br1" timeOffset="1.08017E6">6332 2805 0,'-17'0'156,"-1"0"-140,0 0 0,-17 0-1,18 0 1,-1 0-1,-17 0 1,-1 0 15,19 0-31,-1 17 16,0 1 0,1 0-16,17-1 15,-18 1-15,18-1 16,-35 36-1,35-35 17,0 0-32,0-1 15,0 1-15,0 0 16,0-1-16,0 1 16,0-1-16,0 1 15,0 17 1,0-17-16,18 17 15,17-17 1,-18 0 0,19-1-1,-1-17 1,-35 18 0,35-1-16,-17-17 15,17 18-15,0 17 16,-17-35-1,17 18 1,1-18-16,-19 0 31,1 0-15,0 0 0,-18-53 30</inkml:trace>
  <inkml:trace contextRef="#ctx0" brushRef="#br1" timeOffset="1.08113E6">6227 2822 0,'17'0'47,"18"0"-32,-17 0 1,0 0-16,17 18 16,18-18-1,-35 35-15,-1-35 16,18 18-16,-17-18 15,17 17-15,-17 1 16,0 0 0,-1-1-1,1 1 17,0 0-17,-18 17-15,0-17 16,0 17-1,0 0 1,0-17 0,0-1-16,0 19 15,0-19 1,0 1 0,-18-18-1,0 35-15,1-35 31,-1 18-15,0-1 0,1-17-1,-1 18-15,0 0 16,-17-18 15,35 17 16,-17-17-31,-1 0-16,0 0 15,-35 53 1,36-53 0</inkml:trace>
  <inkml:trace contextRef="#ctx0" brushRef="#br1" timeOffset="1.08225E6">6332 3475 0,'36'17'15,"-36"1"1,0 17-16,0 1 16,0 17-16,0 0 15,0-18-15,0 0 16,0 0-16,0 1 16,0 17-16,0-36 15,0 18-15,0-17 16,0 35-16,0-35 15,0-1-15,0 1 16,0 0-16,0-1 16,0 1-16,0 35 15,0-36 1,0 1-16,0 0 16,0-1-1,0 1 16,0 0-15,0-1-16,17 1 16,-17 0-1,0-1 1,0 1 0,0 17-1,0 0 1,0-17-1,0 0 1,0-1 0,0 1-16,0 0 31,18 17-15,-18-18 77,0 1-93,0 0 16,-35-18 0</inkml:trace>
  <inkml:trace contextRef="#ctx0" brushRef="#br1" timeOffset="1.08376E6">4392 4727 0,'18'0'47,"17"0"-47,0-17 16,1 17-16,34 0 15,-17 0-15,-18 0 16,1-18-16,-19 18 16,1 0-1,17 0-15,18 0 16,0 0-16,-18 0 16,18 0-16,0 0 15,0 0-15,-35 0 16,-1 0-16,19 0 15,-19 0-15,1 0 16,17-18-16,0 18 16,1 0-16,-1 0 15,18 0-15,-35 0 16,-1-17-16,18 17 16,-17 0-1,0 0 1,-1 0-16,1 0 15,17 0-15,-17 0 16,35 0-16,-36 0 16,1 0-16,17 0 15,1 0-15,-19 0 16,19 0 0,-19 0-16,18 0 15,-17 0 1,17 0-1,-17 0-15,17 0 16,1 0-16,-1 0 16,-17 0-16,17 0 15,-18 0 1,19 0 0,-19 0-1,19 0 16,-19 0-15,1 0 0,0 0-1,-1 0 1,18 0 0,-17 0 30,0 0-30,-1 0 31,1 0-47,0 0 16,-1 0 30</inkml:trace>
  <inkml:trace contextRef="#ctx0" brushRef="#br1" timeOffset="1.09351E6">4886 3228 0,'-35'0'297,"17"0"-250,18 18 16,-18-18-63,18 17 31,0 1-16,0-1 1,18 1 0,0 35-1,-1-53 17,1 0-32,0 18 15,17-18 1,-17 35-1,-1-35 17,18 0-1,-35 18 47,0 17 0,-17 0-47,-18-17-15,17-18 0,0 0-1,-17 35 1,17-35 0,1 0-1</inkml:trace>
  <inkml:trace contextRef="#ctx0" brushRef="#br1" timeOffset="1.09473E6">6897 2928 0,'0'18'63,"0"-1"-63,0 19 15,-18-1 1,18-17-16,0-1 16,0 1-16,0-1 15,0 1 1,0 0-1,0-1 1,0 1 0,0 0 31,0-1-16,0 1 0</inkml:trace>
  <inkml:trace contextRef="#ctx0" brushRef="#br1" timeOffset="1.09569E6">6914 2910 0,'0'-17'0,"18"17"16,0 0 31,17 0-32,0 0 1,-17 0 0,0 0-16,17 0 15,-35 35 1,17-17 0,1-1-1,0 1 32,-18 0-16,0-1-15,0 1 0,0 0 15,0-1-16,0 1-15,0-1 16,-18 1 0,0 0-1,1-1 1,-1 1 15,1 0 0,-19-18 1,19 17-1</inkml:trace>
  <inkml:trace contextRef="#ctx0" brushRef="#br1" timeOffset="1.09638E6">6844 3104 0,'0'-17'31,"0"-1"0,35 1-15,-17 17 46,-1 0-31,1 0-15,0 0 15</inkml:trace>
  <inkml:trace contextRef="#ctx0" brushRef="#br1" timeOffset="1.09761E6">7391 2928 0,'-36'0'266,"36"18"-204,-17-1-30,17 19-17,0-19 1,0 19 0,0-19 15,0 18-16,0-17-15,0 17 32,0-17-1,0 0 16,35-1-32,0-17 1,-17 0 0,0 0-1,17 0-15,0 18 16,-17-18 0,17 0-16,-17 0 15,-1 0 1,1 0-16</inkml:trace>
  <inkml:trace contextRef="#ctx0" brushRef="#br1" timeOffset="1.10073E6">3898 1588 0,'-17'0'63,"-1"0"-47,0 0-16,-17 0 31,0 0-16,17 0 1,-17 0 0,0 0-1,-1 17 1,19-17 0,-1 35-16,-17-35 15,17 18 1,0 0-16,1-18 15,17 17 1,-18 1 0,0 0-1,-17 17 1,18-17 0,17-1-1,-18 1-15,0 17 31,18-17-15,-17-18 0,17 17-16,-18 1 15,18 0-15,0-1 16,0 1-16,0 17 16,0 0-1,0-17-15,0 0 31,0-1-31,0 1 16,0 17 0,0-17-16,0 17 15,18-17 1,-18-1 0,0 1-1,17 17 1,1 1-16,0-19 15,-1 19 1,-17-1-16,18-17 16,-1-1-16,-17 1 15,18 17-15,-18-17 16,18-1-16,-1-17 16,-17 18-16,18 0 15,17-1-15,1 19 16,-19-36-1,19 0 1,-19 17 0,1-17-16,-1 0 15,19 0 1,-1 18-16,0-18 31,-17 0-31,0 0 16,17 0-1,-18 0-15,1 0 16,17 0-16,-17 0 16,53 0-1,-54-18-15,1 1 16,35-1-16,-18 0 16,0 1-1,-17-1 1,17 18-16,-17-18 15,0-17-15,34 17 16,-16-17 0,-19 35-16,-17-17 15,18 17-15,-18-18 16,35 0-16,-17-17 16,0 35-16,17-35 15,0 17 1,-17 0-16,-1-17 15,1 17 1,0 1 0,-18-1-16,0 1 15,0-19-15,0 19 16,0-1-16,0 0 16,0-35-16,0 36 15,0-18-15,0 17 16,0-17-16,0-1 15,0 1-15,0 0 16,0 17 0,0-17-16,-18 35 15,18-35-15,-18-1 16,1 36 0,17-17-1,-36-1-15,1 0 16,35 1-1,-17 17-15,17-18 16,-36 1-16,19 17 31,-1-18-31,0 18 16,18-18-16,-17 1 16,-1 17-1,18-18-15,-18 18 16,-34 0-1,34 0-15,0 0 16,1 0 0,-1-18-1,0 18 1,1 0 0,-1 0-1,0 0 16,1 0-15,-1 0 0,1 0-1,-19 0 1,19 0 0,-1 0-1,0 0 16,1 18-31,-1-18 16,-17 0 0,17 18-1,0-1 1,1-17-16,-1 0 47,1 18-16,-1-18-15,-17 0-16,17 18 125,-17-1-110,35 1-15</inkml:trace>
  <inkml:trace contextRef="#ctx0" brushRef="#br1" timeOffset="1.10313E6">2769 1393 0,'-17'0'63,"-1"0"-17,0 0-30,1 0 0,-1 18 46,18 0-46,-18-1-1,18 1 17,0 0-32,0-1 31,0 1-15,0 0 15,18-1 0,0-17 0,-1 0-15,-17 18 0,18-18-16,0 0 15,-1 0 1,1 0-16,17 0 15,1 0 1,-19 0 0,18 0-1,-17 0 1,17 0 0</inkml:trace>
  <inkml:trace contextRef="#ctx0" brushRef="#br1" timeOffset="1.10411E6">5221 1517 0,'0'18'16,"-18"17"-16,18 0 15,0-17 1,-17-1-16,17 19 15,0-19 1,0 19-16,0-19 31,0 1-15,0 0 0,0-1-1,-18-17 63</inkml:trace>
  <inkml:trace contextRef="#ctx0" brushRef="#br1" timeOffset="1.10468E6">5292 1499 0,'35'-17'0,"-35"-1"47,18 18-47,-1 0 15,1 0 16,0-18-31</inkml:trace>
  <inkml:trace contextRef="#ctx0" brushRef="#br1" timeOffset="1.10532E6">5292 1570 0,'0'18'78,"17"-18"-31,1 0-32,0 0 17</inkml:trace>
  <inkml:trace contextRef="#ctx0" brushRef="#br1" timeOffset="1.10611E6">5221 1834 0,'0'18'47,"18"-18"-1,-1 0-46,1 0 16,0 0 0,-1 0-16,1 0 15,0 0-15,-1 0 32</inkml:trace>
  <inkml:trace contextRef="#ctx0" brushRef="#br1" timeOffset="1.10875E6">4445 2681 0,'0'18'62,"0"-1"-15,0 1-31,0 0-1,0-1 360,0 19-375,-35-1 16,35-17 0,0 17-16,0 0 15,0-70 157,0 17-156,0-17-16,0 17 15,0-35 1,0 36 0,0-19-1,0 1 1,17 17-16,1-17 31,0 18 0,-18-1-15,17 18 46,1 0-30,0 0 30,-18 18-46,0 17-16,0-18 31,0 19-15,0-19 31,-18-17 15,36 0 79,17 0-126,-18 0 17,-17 18-17,18-18 48,-18 18-48,0-1-15,18-17 16,-18 18 31,0 0-32,0-1-15,0 1 32,0 0-32,0 17 31,0-18-31,-18 1 16,-17 0 15,17-18 0,18 17-15,-17-17-16,-1 0 109,0 0-62</inkml:trace>
  <inkml:trace contextRef="#ctx0" brushRef="#br1" timeOffset="1.11103E6">3792 4551 0,'18'17'15,"-18"1"17,0 0-17,0-1-15,0 19 16,0-19-1,0 19-15,0-19 16,0 1 0,0-1-1,0 1 17,0 0-32,0-1 15</inkml:trace>
  <inkml:trace contextRef="#ctx0" brushRef="#br1" timeOffset="1.13958E6">7338 847 0,'0'35'93,"0"-17"-77,0 17-16,0 0 16,0-17-1,0-1-15,0 1 16,0 0 0,0-1-16,0 1 15,0 0 1,17-1 15,1 1 0,0-18 1,-1 0-17,1 0-15,17 0 16,-17 0-1,35-18-15,-53 1 16,35 17-16,-17-36 16,-1 36-1,-17-17 1,18-1-16,-18 0 16,18-17 15,-18 17-31,0 1 31,0-1-15,0 1-1,0 52 173,0-18-188,0 1 15,0 0 1,0-1-16,0 1 16,0 0-1,0-1 1,-18 1 0,18 0-16,0-1 15,0 1 16,0 0 16</inkml:trace>
  <inkml:trace contextRef="#ctx0" brushRef="#br1" timeOffset="1.14031E6">7938 988 0,'35'-18'31,"-18"18"-15,1 0-16,0 0 15,-1 0-15,1 0 16,17 0-16,-17 0 15,17 0-15,-17 0 32,-1 0-17,1 0-15,0 18 63,-18-1-32</inkml:trace>
  <inkml:trace contextRef="#ctx0" brushRef="#br1" timeOffset="1.14089E6">7920 1182 0,'18'0'62,"17"0"-46,0 0 0,-17 0-16,35 0 15,-18 0 1,-17 0-16,-1 0 16,1 0-1,-1 0 1</inkml:trace>
  <inkml:trace contextRef="#ctx0" brushRef="#br1" timeOffset="1.14187E6">9119 811 0,'-17'0'62,"-1"0"-31,36 18-15,-18 0 0,35-1-1,-35 1-15,18 0 16,17 17-1,-17-18 1,-1 19-16,1-19 16,-1 19-16,-17-19 47,0 1-32,0 0 1,0-1 15,-17 1-15,17 0-16,-18-18 15,1 17 1,17 1 0,-18-18-1,0 0-15,1 0 16,-1 0-1,0 0 1,1 0-16,-1-18 31,0 1-15,1-1-16</inkml:trace>
  <inkml:trace contextRef="#ctx0" brushRef="#br1" timeOffset="1.14238E6">9084 794 0,'18'0'0,"-1"-18"16,1 18-16,0 0 15,35-18 1,-36 18 0,18 0-16,1 0 15,-19 0 1,1 0 0,17-17-16,-17 17 46,17 0 33,-17 17-79</inkml:trace>
  <inkml:trace contextRef="#ctx0" brushRef="#br1" timeOffset="1.14291E6">9701 1041 0,'18'0'78,"0"0"-78,-1 0 15,1 0 1,0 0-16,-1 0 16,1 0-1,-1 0-15,1 0 16,0 0 0,-1 0-1,1 0 1,0 0 15,-1 0-15,1 35 46</inkml:trace>
  <inkml:trace contextRef="#ctx0" brushRef="#br1" timeOffset="1.14348E6">10283 882 0,'0'18'62,"0"17"-46,0 0-16,0 0 16,0-17-16,0 17 15,0-17-15,0 0 31,0 17-31,0-17 32,0-1-1,18 1-31,0-18 31,-1 0-31,36 0 16,-17 0-16,-19 0 15,19 0-15,-19 0 16,18 0 15</inkml:trace>
  <inkml:trace contextRef="#ctx0" brushRef="#br1" timeOffset="1.14403E6">10619 935 0,'0'35'31,"0"0"-15,0-17-1,0 35-15,0-35 16,0 17 0,0-17 15,0-1-31,-18-17 31,0 18-15,1-18-16,-1 17 15,-17-17 79</inkml:trace>
  <inkml:trace contextRef="#ctx0" brushRef="#br1" timeOffset="1.14482E6">10830 1147 0,'-17'0'125,"17"17"-110,0 1 1,-18-1-16,0-17 16,18 36-1,0-19 1,0 1 0,0 0-1,0-1 32,0 1-31,36-18-1,-19 0 1,1 0 0,0 0-16,17 0 31,-18 0-16,1 0-15,0-18 16,-1-17-16</inkml:trace>
  <inkml:trace contextRef="#ctx0" brushRef="#br1" timeOffset="1.1453E6">11148 1164 0,'0'18'94,"0"17"-78,0 0-16,0 1 15</inkml:trace>
  <inkml:trace contextRef="#ctx0" brushRef="#br1" timeOffset="1.14571E6">11183 1199 0,'18'-17'31,"-1"17"-15,1 0 0,0-18-16,-1 18 15,1-17 1,0 17 15,-1 0-15,1 0-16,-1 0 31</inkml:trace>
  <inkml:trace contextRef="#ctx0" brushRef="#br1" timeOffset="1.14652E6">11218 1288 0,'0'17'141,"18"-17"-126,0 0 1,17 0 15,-17 0-15,-1 0-1,1 0-15,-1 0 16,1 0 31</inkml:trace>
  <inkml:trace contextRef="#ctx0" brushRef="#br1" timeOffset="1.14759E6">11165 1270 0,'0'18'46,"0"-1"-30,0 1-16,0 0 16,0 17-1,0-18 1,0 1 0,0 0-16,0-1 15,0 1 1,0 0-1,0-1 110,18-17-93,17 0-17,-17 0 1,0 0 0,-1 0-16,1 0 15,0 0 1,-1 0 31,1 0 31</inkml:trace>
  <inkml:trace contextRef="#ctx0" brushRef="#br1" timeOffset="1.15222E6">10583 547 0</inkml:trace>
  <inkml:trace contextRef="#ctx0" brushRef="#br1" timeOffset="1.15472E6">10583 547 0,'-35'0'78,"0"0"-47,17 0-31,-17 0 16,17 0 0,-17 0 15,17 0-31,1 0 16,-1 17-1,0-17 1,1 0-16,-19 36 31,19-36 0,17 17-15,-18-17-16,1 0 31,17 18-15,-18 0-1,18-1 1,-18 19 15,1-36-15,17 17 0,0 1-1,-18-1-15,18 1 16,0 0-16,0-1 15,0 19 1,0-19-16,0 1 31,0 0-31,0-1 16,0 1 0,0 17-16,0-17 15,0 17 1,0-17-16,0 17 15,0-17-15,0-1 16,0 1 0,0 0-16,0-1 15,0 1-15,0-1 16,0 19 0,0-1 15,0 0-16,0-17 1,0 17-16,0-17 16,18-1-16,-1 19 15,1-19 1,0 1 0,17 17-1,-18-35-15,1 18 16,0 0-16,-1-18 15,1 17-15,35 1 16,-18-18 0,-17 0-16,0 18 15,-1-18-15,18 17 16,-17-17 0,17 0-16,18 18 15,-17-18 1,-19 0-16,1 0 15,17 0 1,-17 0-16,-1 0 16,1 0-1,17 17 1,-17-17 0,0 0-1,17 18-15,0 0 16,-17-18-16,-1 0 15,19 17-15,-1 1 16,0-18 0,-17 0-16,17 0 15,-17 18 1,-1-18 0,1 0-1,0 0 1,-1 0-16,19 0 15,-19 0 1,19 0 0,-19-18-16,1 18 15,-1-18 1,1 18-16,0-35 16,17 0-1,-35 17 1,18-17-16,-1 17 15,1 1 1,-18-19-16,0 19 16,0-19-16,18 1 15,-18 17 1,0 1-16,0-1 16,0-17-16,0 17 15,0-17-15,0 0 16,17-1-16,-17 19 15,0-18-15,0-1 16,0 1-16,0 17 31,0 1-15,0-19-16,0 19 16,0-1-16,0-17 15,-17 17-15,-1-17 16,18 17-16,-18 1 15,1-1-15,-19-17 16,1-1 0,35 19-16,-18-1 15,-17 18 1,35-17-16,-17 17 16,-1-18-16,-17 0 15,17 18-15,-17 0 16,-1 0-1,19-17 1,-36 17 0,53-18-1,-18 18-15,1 0 16,-1 0-16,0-18 16,1 18-16,-1 0 15,0 0-15,1 0 16,-1 0-1,18-17-15,-35 17 16,17 0-16,1 0 16,-36-18-16,17 18 31,19 0-15,-1-18 15,0 18 31,1 0 48,17 36-95</inkml:trace>
  <inkml:trace contextRef="#ctx0" brushRef="#br1" timeOffset="1.15603E6">10760 1764 0,'0'35'47,"-18"18"-31,-17 0-16,0-18 15,35 1-15,-53 16 16,53-16-16,-53 34 15,35-52-15,0 35 16,-17-18-16,35 0 16,-35-17-16,17 17 15,1 1-15,-1-19 16,18 1-16,-35 0 16,35-1-16,0 1 156</inkml:trace>
  <inkml:trace contextRef="#ctx0" brushRef="#br1" timeOffset="1.15665E6">10724 2311 0,'-35'0'47,"18"0"-47,-19 17 15,19-17-15,-1 18 16,0 0-16,-35-1 15,53 1-15,-17-18 16,-1 0-16,1 18 16,-1 17-16,0-35 15,1 0 1,-1 0 0,0 17-16</inkml:trace>
  <inkml:trace contextRef="#ctx0" brushRef="#br1" timeOffset="1.15709E6">10248 2152 0,'0'18'47,"0"17"-31,0-18-1,0 19 1,0-19 0,0 1-1,0 0 17</inkml:trace>
  <inkml:trace contextRef="#ctx0" brushRef="#br1" timeOffset="1.16049E6">10301 2134 0,'0'36'78,"0"16"-78,0-34 16,0 0-16,0-1 16,0 1-1,0 0 1,0-1-16,0 1 16,0 0-1,0-1-15,0 1 31,0 17-31,0-17 32,0 17 124</inkml:trace>
  <inkml:trace contextRef="#ctx0" brushRef="#br1" timeOffset="1.16152E6">10107 2963 0,'0'18'47,"0"17"-47,0 18 16,18-18-1,-18-17-15,17 0 16,-17-1 0,36 1-16,-19 0 15,1-18 1,-18 17-1,18-17 1,-1 0-16,1 0 16,-1 0 15,1 0-15,17 0-1,-35-17-15,18-1 16,-18-17-1,0 17-15,35-17 16,-35 17 0,0 1-1,0-1 1,0 0 0,0 1 30,0 34 64,0 36-95,0 0 1,0-35-16,0 17 16,0 0-16,0 1 15,0-19 1,0 18-16,0-17 141</inkml:trace>
  <inkml:trace contextRef="#ctx0" brushRef="#br1" timeOffset="1.16218E6">10530 3281 0,'0'-18'0,"18"18"16,0 0 0,-1-17 15,19-19-15,-19 1-16,1 17 15,0-17-15,-18 17 16,35 1-16,-35-1 15,17 1-15,-17-1 32,0 53 93,0 18-125,0-18 15,0 1 1,0-19-16,0 1 16,0 0-16,0-1 15,0 1-15,0-1 16,0 1-1,0 0 17,0-1-1,0 1-15</inkml:trace>
  <inkml:trace contextRef="#ctx0" brushRef="#br1" timeOffset="1.16265E6">10672 3404 0,'17'0'62,"18"0"-46,-17 0-1,17 0 1,1 0-16,-1 0 16,-17 0-1,-1 0 1,1 0-16,-1 0 31,1 0-15,0 0-16,-1 0 78,19-17-62,-19-1-1</inkml:trace>
  <inkml:trace contextRef="#ctx0" brushRef="#br1" timeOffset="1.16447E6">11201 2963 0,'0'-17'47,"0"-1"-47,-18 0 16,0 18 0,-35-17-1,36-1-15,-1 18 16,18-17-16,-17 17 15,-19 0 1,1 0-16,35-18 16,-71 0-16,54 18 15,-18 0 1,17-17-16,-17 17 16,17 0-16,0-18 15,-17 18-15,0-35 16,17 35-1,1 0-15,-1 0 16,0 0-16,1 0 16,-1 0-16,0 0 15,1 0-15,-1 0 16,0 0-16,1 0 16,-1 0-16,1 17 15,-1-17-15,-17 0 16,-1 0-1,19 0-15,-54 18 16,71 0-16,-18-18 31,-17 0-31,35 17 16,-17-17-16,-19 18 16,36 0-16,-35-1 15,17 1 1,1-1 15,-1 1-31,0-18 31,1 18-15,-1-1 0,1 1-1,17 0 1,-18-18-16,18 17 31,0 1-15,0 0-1,0-1-15,-18-17 16,18 18-16,0 17 16,0 0-1,0 1 1,0-1-1,36 0 1,-19-17 0,1-1-1,-1 1 1,1 0-16,0-1 16,-1 1-16,1 0 15,0-1-15,-1 1 16,19 35-16,-1-53 15,-18 35-15,19-35 16,-1 35-16,-17-17 16,-1-18-16,1 18 15,0-1-15,35 19 16,-18-1-16,-18-17 16,72-1-16,-54 18 15,-17-35-15,34 18 16,1 17-16,-35-35 15,35 18-15,-35 0 16,34-1-16,-34-17 16,-18 18-1,35-18-15,-17 0 0,0 0 16,-1 0-16,36 0 16,-35 0-16,-1 0 15,19 0-15,-1 0 16,0 0-16,18 0 15,-35 0 1,17-18-16,-35 1 16,35-1-1,-17 0-15,0 1 16,-1 17 0,1-36-16,17 19 15,-35-1-15,0 1 16,18 17-16,0-18 15,-18 0-15,0 1 16,0-19-16,0 19 16,0-19-16,0 19 15,0-36-15,0 35 16,0-17 0,0 0-16,0-18 15,0-18-15,-18 18 16,18 36-16,-18-36 15,1 35-15,-19-52 16,19 52-16,17-17 16,-36-1-16,19 19 15,-1-1-15,1-17 16,-1 35 0,18-18-16,-18 18 15,1-17 1,-19 17-1,19 0 32</inkml:trace>
  <inkml:trace contextRef="#ctx0" brushRef="#br1" timeOffset="1.18737E6">2875 423 0,'-17'18'94,"17"17"-79,0 1 1,0-19-16,0 18 15,0-17 1,0 0 0,0-1-1,0 1 1,0 0 0,0 17-1,0-17-15,0-1 16,0 1-1,0-1 17,0 1 30,17-18-15,18 0-31,-35-18-1,18 1 1,-18-1 0,18 1-16,-1-19 15,1 19 1,17-19 15,-17 19-15,0 17-1</inkml:trace>
  <inkml:trace contextRef="#ctx0" brushRef="#br1" timeOffset="1.18821E6">3034 459 0,'-18'17'62,"18"1"-62,0 0 16,-17-1-16,-1 1 15,18 17 1,-18-35 0,18 18 77,-17-18-93,17 17 47</inkml:trace>
  <inkml:trace contextRef="#ctx0" brushRef="#br1" timeOffset="1.1887E6">2910 635 0,'18'0'47,"0"0"0,-18 18-47,35 17 16,-17-17-1,-18-1-15,17 1 31</inkml:trace>
  <inkml:trace contextRef="#ctx0" brushRef="#br1" timeOffset="1.19002E6">3457 423 0,'0'18'31,"0"35"-31,-17-35 16,-1 34-16,0 19 16,1-18-16,17-35 15,0 17-15,0-18 16,-18 19-16,18-19 15,0 1-15,0 17 16,0-17 0,0-53 109,18-1-125,-1 19 15,-17-1 1,36 0 0,-19 18 15,1 0 47,-1 0-62,1 0-1,-18 18 1,0 0-1,0 17-15,18-35 32,-1 0-1,1 0-15,0 0-1,-1 0 1,1 0-1,0 0 1,-1 0 140,-17 18-140,0-1-16,0 1 16,18-18-16,-18 18 15,0-1 79,18-17-94,17 0 16</inkml:trace>
  <inkml:trace contextRef="#ctx0" brushRef="#br1" timeOffset="1.19068E6">3792 794 0,'18'-18'63,"0"53"-1,-1-35 1,1 0-48,0 0 1,-1 0 15</inkml:trace>
  <inkml:trace contextRef="#ctx0" brushRef="#br1" timeOffset="1.19125E6">3898 811 0,'0'18'78,"0"35"-31,0-35 16,-17-18-63,-1 17 15,0-17-15,18 18 16,-17-18 0,-1 0-1,0 0 1,1 0-16,-1 0 47</inkml:trace>
  <inkml:trace contextRef="#ctx0" brushRef="#br1" timeOffset="1.19344E6">3986 794 0,'18'17'110,"0"-17"-32,-1 0-63,1 0 1,0 0 0,-1 0 15,1 0-31,17-17 31,-35 34 94,18-17-109,-18 53-16,0 18 15,0-18-15,0-18 16,0 0-16,0-17 16,0 35-16,0-18 15,0-17 1,0-1-16,0 1 47,-18-18-32,1 0-15,-1 0 16,-17 0 0,17 0-1,-17-18-15,35 1 16,-18-18 0,18 17-16,0-17 15,0 17 16,0-17-15,0 17 0,18-17-1,-1 35 1,-17-18 0,18 18-16,0-18 31,-1 18-16,1 0 1,0 0 15,17 0 47,-18-17-62,1-1-16,17 1 16,-17 17-1,17 0 157,-17-18-125,0 0-31,-1 18-1,1-17 32,17 17 0,-17-18-16,-18 0 16,0 1 31,0-1-62,-18 18 0,-17 0-1,0 18 16,35-1-15,0 1 0,-36-18-16,36 18 15,0-1 17,0 19-17,18-19 1,0 1-16,-1-1 31,1-17-31,-1 0 31,1 0-31,0 0 32,-1 0-17,1 0 1,17-17-1,-35-1-15,18 18 16</inkml:trace>
  <inkml:trace contextRef="#ctx0" brushRef="#br1" timeOffset="1.19468E6">4727 723 0,'-17'0'63,"-19"0"-48,19 18 1,-1 17-1,18-17 1,0 17-16,0-17 16,0 17 15,0-17-15,18-1-1,-1-17 16,19 0-31,-36 18 16,17-18 0,1 0-16,0 0 15,17 0-15,0 0 16,0-18 0,-17 1-1,-18-1 1,18-17-1</inkml:trace>
  <inkml:trace contextRef="#ctx0" brushRef="#br1" timeOffset="1.19549E6">5009 564 0,'0'53'16,"-17"-17"-1,17-1 1,0 35-16,-35-52 0,35 35 16,0 18-1,0-54-15,0 36 16,0-18-16,0-17 16,-36 0-16,19 35 15,17-71 95,35 0-95,-17 1 16,-18-1-15,35 18 0,-18 0 15,1 0 31,0 0-30,-1 18-1,1-1-31,-18 1 16,0 0-16,18-1 15,-18 1 1,0 0 31,-36-18-32,-34-18-15,-1-35 16,36 18-16</inkml:trace>
  <inkml:trace contextRef="#ctx0" brushRef="#br1" timeOffset="1.19625E6">4374 564 0,'0'-17'125,"18"17"-125,17 0 31,-17 0-15,0 0 31,-1 0-47,1 0 15,-18 35 1,18-35-16,-18 18 16,0-1-1,17 1-15,1-18 94</inkml:trace>
  <inkml:trace contextRef="#ctx0" brushRef="#br1" timeOffset="1.19672E6">4798 318 0,'-18'35'93,"-52"-18"-77,70 1-16,-18-18 31,18 18-15,-18-1 0</inkml:trace>
  <inkml:trace contextRef="#ctx0" brushRef="#br1" timeOffset="1.19721E6">5415 635 0,'0'18'63,"0"-1"-48,18 1-15,-1 17 16,1-35-1,-18 18-15</inkml:trace>
  <inkml:trace contextRef="#ctx0" brushRef="#br1" timeOffset="1.19825E6">5627 847 0,'0'-18'78,"-35"18"-62,17 0-16,0 0 16,1 0-16,-1-18 15,-17 18 16,17 0-15,0 0-16,1 18 16,-1-18-1,18 35-15,0-17 16,0 17 0,0-17-1,0 17 1,0-17 31,18-18-32,17 0-15,-17 0 16,35 0-16,-36-18 16,36 0-16,-18-17 15,-17 18-15,0-19 16,-1 1-16,-17 17 15,36 1-15,-36-1 16,0-17-16,17 17 16,-17-17-16,0 0 15,0 17-15,0 0 16,0-17-16,36-18 16,-36 36 30,0 52 64,0 35-110,0-17 15,0-17-15,17-1 16,-17 18-16,0-36 16,18 19-16,-18-19 15,0 1-15,0 35 16,0-36 0,0 1-1,0 0 1,0-36 62,0-35-78</inkml:trace>
  <inkml:trace contextRef="#ctx0" brushRef="#br1" timeOffset="1.19878E6">5680 723 0,'0'-17'78,"17"17"-78,19 0 16,-19 0-1,19 0 1,-19 0-16,18 0 31</inkml:trace>
  <inkml:trace contextRef="#ctx0" brushRef="#br1" timeOffset="1.19998E6">6156 776 0,'18'0'0,"-36"0"156,0 0-156,-17 0 16,17 0-16,1 0 31,-1 0 47,18 35-62,35-35-1,-17 0 1,35 0-1,-18 0 1,-17 0 0,17-17-16,-35-1 31,18 0 31,-18 54 1,0-19-47,0 1-16,17-18 15,-17 18-15,36-18 47,-19 0-47,19 0 16,-1 0-16,-17 0 15,17 0-15,-18-18 16,19-17 0,-36 52 171,0 1-187,0 0 16,0-1 15,0-52 94</inkml:trace>
  <inkml:trace contextRef="#ctx0" brushRef="#br1" timeOffset="1.20029E6">6526 564 0,'18'0'31,"-18"-17"-15</inkml:trace>
  <inkml:trace contextRef="#ctx0" brushRef="#br1" timeOffset="1.20099E6">6297 1094 0</inkml:trace>
  <inkml:trace contextRef="#ctx0" brushRef="#br1" timeOffset="1.20969E6">5786 1976 0,'17'0'203,"1"17"-188,-1-17 1,-17 18 0,18-18-1,0 0-15,-1 0 16,-17 17-1,36 1 1,-19 0 0,1-1 15,0 1-15,-18 0 15,17-1-16,-17 1 32,-35 0-31,35-1 0,-53-17-16,35 18 15,-17-18-15,17 17 16,-34-17-16,34 0 15,0 0 1,1 0-16,-1 0 109</inkml:trace>
  <inkml:trace contextRef="#ctx0" brushRef="#br1" timeOffset="1.21041E6">5980 1570 0,'17'0'94,"1"0"-78,0 0-16,-18 35 15,0-17 1,0-1-16,0 1 16,0 0-1,0-1 1,0 1 31</inkml:trace>
  <inkml:trace contextRef="#ctx0" brushRef="#br1" timeOffset="1.21109E6">5803 1464 0,'18'0'78,"-1"0"-62,1 0-16,0 0 15,-1 0 1,19 0-16,-1 0 16,0 0-1,-17 0 16,-18 18-31,18-18 16,-1 0 0,1 0-16,-1 0 31</inkml:trace>
  <inkml:trace contextRef="#ctx0" brushRef="#br1" timeOffset="1.21193E6">5891 1764 0,'0'0'0,"0"18"47,0-1-31,0 1-1,18-18 1,17 0 0,-17 0-16,0 0 31,-1 0-31,1 0 16,0 0-16,-1 0 31,1 0-31,17 0 47,-17 0-32,-1 0 32,1 0-31,0 0 15</inkml:trace>
  <inkml:trace contextRef="#ctx0" brushRef="#br1" timeOffset="1.21358E6">5486 3263 0,'-18'18'31,"0"35"-15,1-18-16,17-17 15,0-1-15,-18 36 16,18-35-16,0 17 31,0-17 16,0-1-31,18-17 15,-1 0-16,19 0 17,-36-17-32,35-19 15,-35 19-15,0-1 16,0 1 0,18-19-1,-1 1-15,1 17 16,-18 1-1,0-1 1,0 36 156,0 17-172,0 0 16,0 18-16,0-18 15,0 1 1,0-19-16,0 19 15,0-19 1,0 19 0,0-19 109</inkml:trace>
  <inkml:trace contextRef="#ctx0" brushRef="#br0" timeOffset="1.21947E6">1605 6350 0,'-17'0'78,"17"18"-78,-18 17 16,0 18-16,18-36 15,-17 19-15,17-19 16,-18 19-16,18-19 16,-35 19-1,35-1 1,0-17 15,-18 17 0</inkml:trace>
  <inkml:trace contextRef="#ctx0" brushRef="#br0" timeOffset="1.22005E6">1464 6509 0,'0'-18'15,"18"18"1,-1 0 0,1 0-1,0 0-15,17 0 16,-17 0-1,17 0-15,-18 0 16,19-18-16,-19 18 16,1 0-16,0 0 15,-1 0-15,1-17 16,0 17 15,-1 0 0,-17-18-15,18 18 78,-18-35-79</inkml:trace>
  <inkml:trace contextRef="#ctx0" brushRef="#br0" timeOffset="1.22055E6">1817 6279 0,'-18'71'47,"1"-36"-47,17 1 16,0-1-16,0 0 15,0-17-15,0 17 16,0-17 0,0-1-1,0 1-15,-18 35 32,18-35-32,0 17 15,-35 0 1,35 0-1,0 1 1,0-19 0,35-34 77</inkml:trace>
  <inkml:trace contextRef="#ctx0" brushRef="#br0" timeOffset="1.22164E6">2187 6209 0,'-17'0'172,"-1"0"-157,0 0 1,1 0-16,-1 18 16,-17-18-1,35 17-15,-36 1 16,36-1 15,0 19 16,0-19-31,0 1 15,0 0-31,36-1 16,-1-17 30,-35 18-46,0 0 16,18-1 15,-18 18 1,0-17-17,0 17 1,0-17-1,0 17 17,0-17-17,0 17-15,-18 1 32,0-36-1,-17 0 0,35 17-31,-18-17 16,-17 0 15,35-17 0</inkml:trace>
  <inkml:trace contextRef="#ctx0" brushRef="#br0" timeOffset="1.22209E6">2522 6385 0,'18'0'31,"0"0"-15,-1 0 15,1 0-15,0 0-1,-1 18 17,18 0 14,-17-18-30</inkml:trace>
  <inkml:trace contextRef="#ctx0" brushRef="#br0" timeOffset="1.22261E6">2381 6615 0,'36'0'31,"-19"0"-31,18 0 16,-17 0-16,0 0 15,17 0-15,0 0 16,1 0-16,-1 0 16,-18 0-1,1 0 1,0 0 0,-1 0 15,1 0 31,17 0-46</inkml:trace>
  <inkml:trace contextRef="#ctx0" brushRef="#br0" timeOffset="1.22564E6">3616 6015 0,'0'35'79,"0"0"-64,0-17-15,0 17 16,0-17-16,0 17 15,18 1 17,-1-36-17,1 17 17,0 1-32,-1-1 31,1-17 0,-1 0-15,19 0-1,-36-17 1,17-1 0,1 18-16,0-17 15,-18-1-15,17 0 31,-17 1-31,0-19 16,0 19 0,0-1-16,18 0 15,-18 1 1,0-1-16,0 0 31,0 36 204,0 35-220,0-35 1,0-1-16,0 1 15,0 0 17,0-1-17,18 1 48,-18 0 15</inkml:trace>
  <inkml:trace contextRef="#ctx0" brushRef="#br0" timeOffset="1.22612E6">4039 6244 0,'36'0'188,"-19"-17"-173,-17-1 1</inkml:trace>
  <inkml:trace contextRef="#ctx0" brushRef="#br0" timeOffset="1.22678E6">4604 5909 0,'-18'0'47,"0"0"-32,18 18-15,0 17 16,0-17 0,0-1-1,0 1-15,0-1 16,-17 1-16,17 0 47</inkml:trace>
  <inkml:trace contextRef="#ctx0" brushRef="#br0" timeOffset="1.22763E6">4445 5891 0,'35'0'93,"-17"0"-77,17 0 15,-17 0-15,-1 0-1,1 0-15,0 0 32,-1 0-17,1 0-15,0 0 110,-1 0-95,1 0-15</inkml:trace>
  <inkml:trace contextRef="#ctx0" brushRef="#br0" timeOffset="1.22847E6">4480 6191 0,'18'0'63,"0"0"-48,-1 0-15,36 0 16,-35 0 0,17 0-1,-17 0-15,-1 0 32,1 0-17,0 0 16,-1 0 48,-17 36 14</inkml:trace>
  <inkml:trace contextRef="#ctx0" brushRef="#br0" timeOffset="1.22954E6">3492 6562 0,'18'0'47,"17"0"-31,-17 0-16,17 0 15,36 0-15,-36 0 16,18 17-16,0-17 16,18 18-16,-19-18 15,19 18-15,-36-18 16,18 0-16,-17 17 16,16-17-16,1 0 15,0 0-15,0 0 16,-18 0-16,18 0 15,0 18-15,-17-18 16,-1 0-16,18 0 16,-36 0-16,19 0 15,-1 0-15,-17 0 16,-1 0-16,1 0 16,0 0-1,-1 0 1,1 0 15,-1 0 0</inkml:trace>
  <inkml:trace contextRef="#ctx0" brushRef="#br0" timeOffset="1.27063E6">7497 2910 0,'17'18'204,"-34"0"-173,-1-1 0,0-17 0,1 0 1,-1 0-17,0 0 32,18 18 0,-17-18 15</inkml:trace>
  <inkml:trace contextRef="#ctx0" brushRef="#br0" timeOffset="1.2914E6">24095 17251 0,'0'17'63,"0"1"-47,0 0-1,0-1-15,0 1 16,0 0-1,0-1 1,0 1 31,0 0-16,0 17-31,0-18 16,0 1-1,0 0 1,0-1 0,0 1-16,-18 0 15,18-1 1,0 1 0,0 0 93,-18-18-93</inkml:trace>
  <inkml:trace contextRef="#ctx0" brushRef="#br0" timeOffset="1.29262E6">24112 17321 0,'18'-17'16,"0"-1"0,-18 0-1,17 18 1,1-17 15,0 17 16,-1-18-16,1 18-15,17-17-1,0 17 17,-17 0 30,0 0-46,-18 17 31,0 1-32,0-1 1,0 1 15,0 0-15,0-1-1,0 1 1,0 0-16,0-1 16,0 1-1,-18-18 1,0 18-16,1-18 16,-1 0-1,18 17 1,-18 1-16,1-18 15,-1 0 1,-17 17 15,17-17-15,1 0 0,-1 0-1,0 0 1,1 0 46</inkml:trace>
  <inkml:trace contextRef="#ctx0" brushRef="#br0" timeOffset="1.33381E6">3881 6932 0,'0'18'219,"0"17"-204,0-17 1,0-1 15,0 1 32,0 17-1,0-17-46,0-1 15,17-17 94,1 0-109,-1-17-1,1 17-15,0 0 16,-1-18-16,1 18 16,0 0-16,-1 0 15,19-35-15,-1 35 47,-17 0-16,-1 0 32,-17 35-32,0-17 0,0 17-15,0-17 0,-17-18-16,17 17 15,-18 1-15,0-18 16,18 18-16,-17-18 15,-1 17-15,0-17 16,1 36-16,-19-19 16,1 1-1,17-1 1,1-17-16,-1 18 16,1 0-1,-1-18-15,0 0 125,1 0-94,-1 0-31</inkml:trace>
  <inkml:trace contextRef="#ctx0" brushRef="#br0" timeOffset="1.33445E6">3828 6967 0,'17'-17'15,"1"17"-15,17 0 31,-17 0-15,35-18-16,-36 18 16,1 0-1,0 0-15,-1 0 16,1 0-16,0 0 16,-1 0-16,1 0 15,0 0-15,-1 0 16,1 0-16,-1 0 15,1 0-15,0 0 16,-1 0 0,1 0 15,17 0 0</inkml:trace>
  <inkml:trace contextRef="#ctx0" brushRef="#br0" timeOffset="1.33482E6">4410 7320 0</inkml:trace>
  <inkml:trace contextRef="#ctx0" brushRef="#br0" timeOffset="1.3355E6">4727 6985 0,'0'53'94,"0"-35"-79,0 17-15,0-18 16,0 19-16,0-19 15,0 1-15,0 0 16,0-1 15,0 19 32</inkml:trace>
  <inkml:trace contextRef="#ctx0" brushRef="#br0" timeOffset="1.33633E6">4551 6932 0,'17'0'109,"1"0"-93,0 0 0,-1 0-1,1 0-15,0 0 16,-1 0 15,1 0-31,0 0 16,-1 0 15,1 0-31,0 0 16,-1 0-1,1 0-15,-1 0 16,1 0 31,0 0-16,-1 0-15,1 0 30</inkml:trace>
  <inkml:trace contextRef="#ctx0" brushRef="#br0" timeOffset="1.33719E6">4604 7320 0,'17'0'94,"19"18"-79,-19-18 1,19 0-16,-19 0 31,1 0-31,0 0 16,-1 0-1,1 0 1,-1 0 47,1 0-48,0 0 1,-18 17 124,17-17-124</inkml:trace>
  <inkml:trace contextRef="#ctx0" brushRef="#br0" timeOffset="1.36282E6">3810 5733 0</inkml:trace>
  <inkml:trace contextRef="#ctx0" brushRef="#br0" timeOffset="1.37529E6">7779 4039 0,'0'-17'422,"0"-1"-344,0 0-63,17-17 1,-17 17 0,0 1-1,18-1-15,0-17 16,-18 17 15,0 36 172,0 17-203,0-17 16,0 17-1,0 0 1,0-17-16,0 0 16,0 17-1,0-17-15,0-1 16,0 1 0,0 0-16,0-1 31,0 1-16,0-1 95</inkml:trace>
  <inkml:trace contextRef="#ctx0" brushRef="#br0" timeOffset="1.37649E6">8149 3881 0,'0'17'250,"18"1"-250,-1-1 16,-17 1 15,0 0-31,0-1 16,18-17-16,-18 18 15,18-18 17,-1 0 14,1 0-14,0 0 15,-1 0-32,1 0 1,-18-18-1,0 1-15,0-1 16,0-17 0,0 0-1,0 17 1,0 0 0,0 1-1,0-1 1,0 0 15,0 1-15,-18-1-1,-17 18 17,17 0 14,1 0-46,-1 18 0,0-18 32,1 0-32,-1 0 31,18 17-15,-17 1-16,17 0 46,0-1-14,0 1-17,0 0-15,17-1 16</inkml:trace>
  <inkml:trace contextRef="#ctx0" brushRef="#br0" timeOffset="1.37777E6">8572 3792 0,'0'18'125,"0"0"-109,0-1 109,36-17-109,-36-17-1,17 17 1,-17-18 15,18 0-15,0 1 31</inkml:trace>
  <inkml:trace contextRef="#ctx0" brushRef="#br0" timeOffset="1.37928E6">8608 3687 0,'0'17'109,"0"18"-109,0 1 31,0-19-31,0 1 16,0 0 0,0-1-16,0 1 78,0 0-47,17-18 0,1 0-15,0 0-16,-1 0 15,19 0-15,-19-18 16,-17 0 0,18-17-1,0 35 1,-1-18 0,1-17-1,-1 35 16,1 0 79,-18 18-79,18-1-31,-18 1 16,0 0-16,0-1 15,17 19 1,-17-19 0,18 1 30,17-18 48,-17 0-94,0 0 16,-1-18-16,1 1 15,-1-1-15,19-17 16,-19 17 0,1 0-1,0 1 1,-1-19 15,1 36 94,-18 53-125</inkml:trace>
  <inkml:trace contextRef="#ctx0" brushRef="#br0" timeOffset="1.39367E6">7938 4639 0,'0'-18'125,"0"1"-109,0-1 0,0 0-1,17-17 1,18 0-1,-35 17-15,18 1 16,-18-1 0,0 0-16,0 1 15,0-1 1,0 53 109,0-17-109,0 17-16,0 1 15,0-1-15,0 0 16,0-17-1,0-1-15,0 19 16,0-19 0,0 1-1,0 0 1,0-1 0,0 1-1,0-1 1,18 1-1</inkml:trace>
  <inkml:trace contextRef="#ctx0" brushRef="#br0" timeOffset="1.39433E6">8378 4463 0,'0'17'62,"-35"54"-62,35-54 16,-17 19-1,-1-1-15,0-17 16,1-18 0,17 17-1,0 1 1</inkml:trace>
  <inkml:trace contextRef="#ctx0" brushRef="#br0" timeOffset="1.39511E6">8361 4516 0,'17'-18'0,"1"18"16,0 0 0,-18 18-1,0 17 1,35 0 0,-17 0-1,-18 1 1,0-19-1,0 1 17,0 0-17,17-1 1</inkml:trace>
  <inkml:trace contextRef="#ctx0" brushRef="#br0" timeOffset="1.40211E6">8008 4357 0,'0'17'110,"0"19"-110,0-19 15,0 19 1,0-19 0,0 1-1,0 0 1,0-1 0,0 1-1,0-1-15,0 1 16,0 0-1,0-1-15,0 1 32,0 0-17,0-1 17,0 1-32,0 0 31,18-1 78,-1-17-93,1 0-1,0 0 1,-1 0 0,1 0-1,-18 18 1,18-18-16,17 17 31,-35 1-15,17 0-1,1-1 17,-18 1-17,0 17 48,0-17-32,0 0-15,0 17-1,-18-35 1,-17 0-16,0 18 16,17 17-1,1-35 1,-1 0-1,0 0-15,1 0 16,-19 0 15,19 0 16,-18 0 31</inkml:trace>
  <inkml:trace contextRef="#ctx0" brushRef="#br0" timeOffset="1.40293E6">8043 4357 0,'18'-18'0,"0"18"31,-1 0-16,1 0 17,0 0-32,-1 0 15,1 0 17,-1 0-32,19 0 15,-1 0 1,0 18-1,-17-18 17,0 0 30,-1 35-46,1 0-1</inkml:trace>
  <inkml:trace contextRef="#ctx0" brushRef="#br0" timeOffset="1.40376E6">8431 4551 0,'0'17'78,"-17"1"-62,17 17 0,-18-35-1,18 36-15,-35-19 16,35 1-1,-18 17-15,1-17 16,17 17 0,-18-17-1,18 17 48</inkml:trace>
  <inkml:trace contextRef="#ctx0" brushRef="#br0" timeOffset="1.40442E6">8467 4586 0,'17'0'16,"1"0"-16,0 0 15,-1 35 1,1-17-16,-1 35 15,-17-35 1,18 17-16,-18-18 16,0 1-16,0 0 15,0-1-15,18 1 16,-18 0 0,17 17-1,-17 0 16,18-17-15,-18 0 47,-18-18-32,1 0-16</inkml:trace>
  <inkml:trace contextRef="#ctx0" brushRef="#br0" timeOffset="1.40533E6">8378 4798 0,'18'0'109,"17"0"-93,-17 0 15,0 0-31,-1 0 15,1 0 1,0 0 0,-1 0-1,1 0 17,-1 0-17,1 0 16,0 35 110,-18-17-125</inkml:trace>
  <inkml:trace contextRef="#ctx0" brushRef="#br0" timeOffset="1.40967E6">8184 5362 0,'18'0'16,"-18"-17"-1,18 17 1,-1 0 15,1 0-15,0 0-1,-1 0 1,1 0 15,0 0 32,-18 17-32,0 1-15,-18 0-1,0-1 1,1 1 0,-1-18-16,0 17 15,1 1-15,-1-18 16,18 18-16,-35-18 15,17 0-15,1 0 16,-1 0-16,0 0 16,1 0-16,-1 0 15,0 0-15,1 0 16,-19 0-16,36 17 16,-17-17-1,34 0 110,1 18-109,0 0-16,-1-18 15,19 17 1,-19-17-16,19 18 16,-36 0-16,17-18 31,18 17-15,-17-17 15,-18 18-16,18-1 32</inkml:trace>
  <inkml:trace contextRef="#ctx0" brushRef="#br0" timeOffset="1.4106E6">8520 5398 0,'0'35'78,"0"-18"-78,0 36 16,0-17-1,0-1-15,0-17 16,0 17 0,0-18-16,0 1 15,0 0 1,17-1-1,-17 1 17,18 17-17,-1-35 48,1 0-48,17 0-15,18-70 32,-35 70-32,0-36 15,-1 19-15,1-18 16,-18 17 15,0-17-15,18 17-1,-1-17 1,-17 17 0,18 0-16,-1-17 15,-17 70 110</inkml:trace>
  <inkml:trace contextRef="#ctx0" brushRef="#br0" timeOffset="1.41896E6">5168 6579 0,'0'18'31,"18"-18"0,-1 0-15,1 0-16,0 0 15,-1 0-15,1 0 16,0 0 0,-1 0-1,1 0 1,0 0 15,-1 0-15,1 0-1,0 0 17</inkml:trace>
  <inkml:trace contextRef="#ctx0" brushRef="#br0" timeOffset="1.41973E6">5221 6720 0,'35'0'62,"-17"0"-46,17 0 0,-17 0-1,17 0 1,-17 0-1,17 0 17</inkml:trace>
  <inkml:trace contextRef="#ctx0" brushRef="#br0" timeOffset="1.42383E6">6368 6174 0,'17'-18'62,"19"18"-30,-19 0-17,18 0 1,-17 0-16,0 0 16,-1 0-16,1 0 15,0 0 63,-18 18-31,0-1-47,-18 1 16,-17-18-1,35 18 1,-36-1 0,19-17-1,-1 0 1,1 18 0,-1-18-1,-17 17-15,17 1 16,0-18 15,18 18 63,0-1-63,0 1-15,18-18-1,0 0 1,-1 0-16,36 35 16,-35-35-16,17 0 31,0 0-16,-17 0 1,0 0 0,-18 18 77</inkml:trace>
  <inkml:trace contextRef="#ctx0" brushRef="#br0" timeOffset="1.42474E6">6209 6632 0,'18'-35'31,"17"35"-15,-18 0-1,1 0-15,17 0 16,-17 0-16,0 0 16,17 0-16,0 0 31,-17 0-15,17 0-1,-17 0 1,17 0-16,-17 0 15,17 0 1,-17 0 0,-1 0-1,1 0 1,0 0 78</inkml:trace>
  <inkml:trace contextRef="#ctx0" brushRef="#br0" timeOffset="1.42562E6">6368 6844 0,'17'0'78,"1"18"-78,-18-1 31,18 1-31,-1-1 16,1 1-1,-18 0 1,17-1-1,-17 1-15,18-18 16,0 35 0,-1-35-16,-17 18 15,18-18-15,-18 18 16,0-1 15,0 1 32,0-1-48,0 1-15,-18-18 32,1 0-32,-1 0 15,0 0 1,1 0-1,-1 0 1,1 0 0,-1-18-1,18 1-15</inkml:trace>
  <inkml:trace contextRef="#ctx0" brushRef="#br0" timeOffset="1.42625E6">6403 6844 0,'18'-18'47,"-1"18"-31,1-17-1,17 17 1,-17 0-16,-1-18 15,1 18 1,0 0-16,-1 0 31,1 0-31,0 0 16,-1 0 15,1 0 47</inkml:trace>
  <inkml:trace contextRef="#ctx0" brushRef="#br0" timeOffset="1.42786E6">7073 6650 0</inkml:trace>
  <inkml:trace contextRef="#ctx0" brushRef="#br0" timeOffset="1.42903E6">7691 6579 0,'0'-17'62,"0"-1"-30,0-17-17,0-1 1,0 19-1,0-1-15,0 1 141,0 34-110,0 18-15,0 1-16,0-1 16,0-17-16,0-1 15,0 19-15,0-19 16,0 1-1,17-18-15,1 18 79,35-1-64,-18-17 1</inkml:trace>
  <inkml:trace contextRef="#ctx0" brushRef="#br0" timeOffset="1.42987E6">7955 6544 0,'0'-18'32,"-35"18"-17,35 18 1,0 0-1,0-1 1,0 1 31,18-18-16,-1 0-31,18 0 16,1 0-1,-19 0-15,1-18 16,0 1-16,-18-1 16,17 18-16,-17-18 15,0 1-15,18-1 16,-18 0 0,0 1 15,0-1-31,0 1 31,0-1-15,-18 18-1,1 0 17,-1 0-32,0 0 15,1 0 1,-1 0-1,0 0-15,1 0 16,17 18 0,-18 17-1</inkml:trace>
  <inkml:trace contextRef="#ctx0" brushRef="#br0" timeOffset="1.43069E6">8273 6421 0,'17'0'63,"-17"17"-47,0 1-16,0 17 15,0-17-15,0-1 31,18 1 1,0 0-17,-1-18 17,18 0-32,-17 0 15,0 0 1,-1 0 15,-17-18-15,0-17-1,0 17 1,0-17-16,0 17 16,0 1 15,-17 17-31,-1-36 15,0 36 17,-17 0-1,18 0-31,17 18 31,-18 0 0,0-18-31</inkml:trace>
  <inkml:trace contextRef="#ctx0" brushRef="#br0" timeOffset="1.43133E6">9031 6332 0,'-35'18'47,"0"35"-47,17-18 16,-17 0-16,-1 1 15,-17 17-15,18-18 16,35 0-16,-35-17 16,35 17-16,-18-17 31</inkml:trace>
  <inkml:trace contextRef="#ctx0" brushRef="#br0" timeOffset="1.43238E6">8731 6332 0,'0'18'219,"0"-36"-172,18 18-32,-18-17 17,0-1-1,0-17 0,-18 35 78,-17 0-93,17 17 0,18 1-1,0 0 1,0-1 62,0 1-47,18-18 1,-18-18-17,0 1 1,0-1-1</inkml:trace>
  <inkml:trace contextRef="#ctx0" brushRef="#br0" timeOffset="1.43318E6">9102 6668 0,'0'17'94,"0"1"-79,0-1 1,0 1-16,0 0 16,17-18 62,1 0-78,0 0 15,17 0 1,-35-18 31,0 0-32,0 1 1,0-1 0,-18 18-16,-17-35 15,17 35 1,-17 0 15,17 0-31,1 0 31,-1 0-31</inkml:trace>
  <inkml:trace contextRef="#ctx0" brushRef="#br0" timeOffset="1.4382E6">9666 6562 0,'18'0'32,"17"0"-17,-17 0 1,35 0 0,-36 0-16,1 0 15,-1 0-15,1 0 16,17 0-1,1 0 1,-19 0 0,1 0 15</inkml:trace>
  <inkml:trace contextRef="#ctx0" brushRef="#br0" timeOffset="1.43901E6">10001 6403 0,'36'0'47,"-19"0"-47,1 0 16,-1 0-16,19 0 15,17 35 1,-36-17-16,1-1 16,0 1-16,-1 0 15,1-18-15,-1 17 16,-17 1-1,0 0 1,-35-1 140,0-17-140,35 18 0</inkml:trace>
  <inkml:trace contextRef="#ctx0" brushRef="#br0" timeOffset="1.43975E6">10795 6385 0,'0'36'78,"0"-19"-78,-35 36 16,35-35-16,-18-1 16,0 1-16,1 0 15,17 17-15,-18-17 16,18-1 109,18-17-110,-1 0 1,1 0 0,0 0-16,17 0 31,-35-17-31,18 17 16,-1 0 15,1 0-31,0 0 31,-18-18 0,17 0-15,-17 1 0</inkml:trace>
  <inkml:trace contextRef="#ctx0" brushRef="#br0" timeOffset="1.44022E6">10918 6491 0,'0'53'31,"0"-35"-15,0 17-1,0 0-15,0 1 16,0-1-16,0 0 15,0-17-15,0 35 16,0 0-16,0-36 16,-17 1-16,17-1 15,0 1 1</inkml:trace>
  <inkml:trace contextRef="#ctx0" brushRef="#br0" timeOffset="1.44112E6">11218 6562 0,'0'17'46,"0"1"-30,0 0-16,0-1 16,-17 19-1,17-19-15,0 1 16,0-1-16,0 1 16,0 0-16,0-1 31,0 1 16,17-18 0,1 0-32,-18-18 1,0 1-16,0-1 15,0-17 1,0 17 0,0 1-16,0-19 15,0 1 1,0 17-16,0 1 16,0-1-1,0 0-15,0 1 31,0-1-15,0 0 15,-18 18 94</inkml:trace>
  <inkml:trace contextRef="#ctx0" brushRef="#br0" timeOffset="1.44196E6">11800 6368 0,'0'35'47,"0"0"-31,-17-17-16,17 17 16,-35 18-16,17-18 15,0-17 1,18 0-16,0-1 15,-17 1 1,17 0-16,-18-18 16,0 17-1,18 1-15,0-1 16</inkml:trace>
  <inkml:trace contextRef="#ctx0" brushRef="#br0" timeOffset="1.44274E6">11606 6350 0,'0'-18'47,"-17"18"-31,17 18 0,-18 0-16,0-18 15,18 35-15,-17-17 16,17-1-1,0 1-15,0-1 32,17-17 77,1 0-78,0 0 16,-1 0 0,-17-35-16,0 18 16,0-1 0,0 0-16,-17 18-15</inkml:trace>
  <inkml:trace contextRef="#ctx0" brushRef="#br0" timeOffset="1.44367E6">12153 6685 0,'0'18'93,"-35"-1"-77,17 1 0,1 0-1,17-1 1,0 1 46,0 0-15,17-18-47,1 0 16,0 0-1,-1 0-15,1 0 16,-1 0 0,19-18-16,-19 18 15,-17-18-15,0 1 32,0-1-17,0 0 16,0 1-15,0-1 0,0 1-1,0-1 32</inkml:trace>
  <inkml:trace contextRef="#ctx0" brushRef="#br0" timeOffset="1.46744E6">10918 7567 0,'-17'-18'16,"-1"18"15,1 0 0,-1 0-15,0 0 0,1 0 62,-1 0-16,0 18-30,18 35-1,0-35 0,0 17-15,0-17-1,0 17 1,0-18 15,0 1-15,0 0-16,0-1 15,18 1 17,0-18-32,-1 18 15,19-1 17,-19-17-17,1 0 1,-1 0-1,1 0-15,0 0 16,17 0 0,0-17-1,-17-1 1,-18 0 0,18 18-16,-18-17 46,0-1-30,0 0 0,-36 18 46,1 0-46,17 0-1,-17 0 17,17 0-17,-17 0 1,35 18 0,-35 0-1,0-1 1,35 1-1,-18-18 1,18 18 0,0-1 15</inkml:trace>
  <inkml:trace contextRef="#ctx0" brushRef="#br0" timeOffset="1.46869E6">11359 7602 0,'-17'0'110,"-18"18"-79,35 17-16,0-17 1,0 17 0,0-17 15,0-1-15,0 1-1,0 0 16,35-18 16,-18 0-15,19 0-1,-19 0-16,1 0 1,17 0-16,-35-18 16,18 18-16,-18-18 31,0 1-15,18 17-1,-18-18 1,0 1-1,0-1-15,0 0 32,0 1-17,0-1 1,0 0 15,0 1-15,-18-1-1,0 18-15,1 0 16,-19 0-16,19 0 16,-1 0 15</inkml:trace>
  <inkml:trace contextRef="#ctx0" brushRef="#br0" timeOffset="1.4694E6">12030 7567 0,'0'18'94,"-18"-1"-94,-17 19 15,0-1-15,17 0 16,18-17-16,-35-1 31,35 1-15,0 0-16,-18-18 47</inkml:trace>
  <inkml:trace contextRef="#ctx0" brushRef="#br0" timeOffset="1.47034E6">11836 7479 0,'-18'18'110,"18"-1"-95,0 1 1,0-1 93,18-17-62,-1 0-16,-17-17-15,18 17 0,-18-18 30,0 1-30,0-1 31</inkml:trace>
  <inkml:trace contextRef="#ctx0" brushRef="#br0" timeOffset="1.47132E6">12224 7814 0,'-18'0'46,"0"0"-14,-17 0-1,18 35-15,17-17 15,0 0-31,0-1 15,0 1 17,17-18 61,1 0-93,-1 0 32,1 0-32,0-18 31,-1 1 0,-17-1-31,0 0 47</inkml:trace>
  <inkml:trace contextRef="#ctx0" brushRef="#br0" timeOffset="1.47713E6">3986 1305 0,'-17'0'94,"-1"0"-63,0 0-31,1 0 47,-1 0-47,1 0 15,17 18 1,-18-18 0,-17 18-16,17-18 47,0 0-47,1 17 15,-1-17 16,-17 0-15,0 18 0,17-18 15,0 17-15,1 1-1,-19 0 16,19-18 16,-19 17-15,36 1-17,-17 0 1,-1-18 15,0 17-15,1 19-1,-1-36 1,1 17 0,17 1-1,-18-18 1,0 18-16,1-18 15,17 17 1,-18 1-16,0-1 16,1-17-1,17 18-15,-18 0 0,0-1 16,1 1-16,17 0 16,-18 17-1,1-17-15,-1-1 16,0 1-16,18 17 15,-35-17 1,35-1 0,0 1-1,-18 17 1,18-17 0,-17 17-1,17-17 1,0 17-1,0-17 1,0-1 0,0 1-16,0 0 15,0-1-15,0 1 16,0 17-16,0 0 16,0-17-16,0 17 15,0-17 1,0 0-16,0-1 15,0 1-15,17-18 16,-17 18 0,18-1-16,0 1 15,-1 0 1,-17-1 0,18-17-1,0 0 1,-1 18-1,-17-1-15,18 1 16,-1 0 15,1 17-31,-18 0 16,18-35 0,-18 18-16,0 0 15,17-18-15,1 17 16,-18 1-1,18-1-15,-1 1 16,1 0 15,0-18-15,-1 0 0,-17 17-16,18 1 15,-1 0 1,1-1-1,0-17 1,-1 0 0,1 0-1,0 0 1,17 0 15,-17 0-31,17 0 16,-17 0-1,-1 0 1,1 0-16,-1 0 16,1 0-16,0 0 15,-1 18-15,1-18 16,0 0-16,17 0 16,-17 0-1,-1 0-15,18 0 16,-17 0-16,17 0 15,1 0 1,-36 18-16,17-18 16,1 0-16,0 0 15,-1 0 1,1 0-16,17 0 16,-17 17-1,17-17-15,0 0 16,-17 0-1,0 0 1,-1 0-16,1 0 16,0 0-1,-1 0-15,18 0 16,1 18-16,-19-18 16,1 0-16,0 0 15,-1 0-15,1 0 16,0 0-16,-1 0 15,1 0 1,-1 0 0,19 0-1,-19 0 17,1 0 14,0 0-46,-18-18 16,17 1 0,1-19-16,0 1 47,-18 17-47,0-17 15,35 17 1,-17 1-1,-18-1 1,0 1 0,0-1-1,17 0 1,1-17 0,-18 17-1,17 18-15,-17-17 16,0-1-1,0 0-15,0-17 16,18 18-16,-18-1 16,0 0-1,0-17 1,0 17 0,18 1-16,-18-1 15,0 0 1,0-17-1,0 17 1,0-17-16,0 0 16,0 17-1,0-17 17,0 17-32,0 1 15,0-1-15,0 0 16,0 1-16,0-18 15,0 17-15,0 0 16,0 1-16,0-1 16,0 0-16,0-17 15,0 17-15,0 1 16,0-1-16,-18 1 16,18-1-16,0-17 15,-18 17 1,1 18-16,17-18 15,0 1-15,-18-1 16,18-17-16,-35 17 16,35-17-16,-18 17 15,1 1 1,-1-1 0,18 0-1,-18 1-15,1 17 16,-1 0-1,0-36 1,-17 36 15,35-17-15,-35 17 0,17 0-1,1-36 1,-1 36-1,0-17 1,1 17 0,-1 0-1,0-18 1,1 1-16,-1 17 47,0 0-32,1 0 1,-1 0 15,1 0-15,-1-18 0,0 18 15,1 0-16,-1 0 1,0 0 31,1-18-47,17 1 16,-18 17 30,0 0-30,1 0 0,-1 0 15,1 0-15,-1 0-1,0 0 1,1 0-1,-1 0-15,0 0 16,1 0 0,-1 0-1,0 0 1,1 0 0,-1 0-1,-17 0 16,17 17 1,1-17-1,-1 18-31,-17 70 16,35-70-16</inkml:trace>
  <inkml:trace contextRef="#ctx0" brushRef="#br0" timeOffset="1.4807E6">3492 1517 0,'-17'0'79,"-18"0"-64,-1 0 1,-17-18-16,-35 1 15,18-19-15,-19 19 16,37 17-16,16-36 16,-17 19-16,-17 17 15,17 0 1,-18-18-16,-17-35 16,35 36-16,-17-1 15,34 18-15,-17 0 16,18 0-16,-35-35 15,34-1-15,-52 36 16,35-35-16,-17 0 16,17 35-16,0-18 15,-35-17-15,17 35 16,36 0-16,-18 0 16,-18-18-16,18 18 15,1 0-15,16 0 16,1-17-16,17 17 15,1 0-15,-19 0 16</inkml:trace>
  <inkml:trace contextRef="#ctx0" brushRef="#br0" timeOffset="1.48158E6">1517 847 0,'0'-18'31,"-18"18"1,-17 0-17,17 18 1,1-1-1,-19 1-15,19 0 16,-18 17 0,17-18-1,18 1-15,-35 17 16,35-17 15,-18 0 0,18-1 1,0 19 15,18-19-32,17-17 16,-17 18-31,-1-18 16,-17 18-16,18-18 16,17 35-16,0-35 31,-17 17-15</inkml:trace>
  <inkml:trace contextRef="#ctx0" brushRef="#br0" timeOffset="1.48301E6">388 564 0,'18'0'62,"-1"0"-46,19 0-16,-19 0 31,1 18-15,0 0-1,-18-1 17,0 1-1,0 0 0,17-89 141,-17 36-172,0 17 16,0-17-16,0 17 15,18-17 1,-18 17 62,17 18-47,1 0-15,0 0 15,-1 0-31,-17 18 16,18 0-1,-18 17 1,0-17-16,0-1 16,0 1-1,0 17-15,0-17 47</inkml:trace>
  <inkml:trace contextRef="#ctx0" brushRef="#br0" timeOffset="1.48442E6">706 176 0,'17'0'15,"1"0"1,-18 18 0,0 35-16,0 0 15,17-35-15,-17 17 16,0 0-16,0-17 15,0-1-15,0 1 16,0 17-16,0-17 31,0 0-15,0-1 46,0-34 1,0-1-63,18 0 16,0 1-16,-18-1 31,17 0-31,1 18 31,0-17-15,-1 17 46,1 0-46,0 0-16,-18 17 15,17-17-15,-17 18 16,0 0-16,0-1 16,0 1-16,0 0 15,0-1 1,18 1 0,17-36 109,-17 18-94,-1 35 219,-17-17-203</inkml:trace>
  <inkml:trace contextRef="#ctx0" brushRef="#br0" timeOffset="1.48529E6">1094 529 0,'17'0'47,"19"0"0,-19-17-16,1 17-15,17-18-1,-35 0-15,0 1 78,-18 17-46,18-18-32,-17 0 15,-1 18 32,1 18-47,17 0 31,0-1-15,0 1 15,0 0-31,0-1 16,0 1-16,0-1 15,0 19 48,17-36-47,1 35-1,17-35 1,-17 0-1,17 0 1,-17 0 0,17 0-1,-17-35 17,-18-1-17,35-34 1</inkml:trace>
  <inkml:trace contextRef="#ctx0" brushRef="#br0" timeOffset="1.48573E6">1482 176 0,'0'36'31,"0"-1"-15,0 0-16,0 36 15,-18-18-15,18 0 16,0-36-16,0 36 16,0-35-16,0 17 15,0-17-15,0 17 16,0-17 0,0-1 46,-18-17-31</inkml:trace>
  <inkml:trace contextRef="#ctx0" brushRef="#br0" timeOffset="1.48611E6">1393 494 0,'0'-18'31,"18"18"-15,17 0 0,1 0-1,-1 0-15,-17 0 16,-1 0 0,19 0-16,-1 0 15,-18 0 1,1 0 46,-53-35-46</inkml:trace>
  <inkml:trace contextRef="#ctx0" brushRef="#br0" timeOffset="1.48648E6">882 212 0</inkml:trace>
  <inkml:trace contextRef="#ctx0" brushRef="#br0" timeOffset="1.48741E6">1147 212 0,'0'-18'78,"17"-17"-62,1 17 0,-18 0 30,17 18 1,1 0-31,0 0 31,-1 0-32,-17 18 1,0 17 15,0 1 1,0-19-17</inkml:trace>
  <inkml:trace contextRef="#ctx0" brushRef="#br0" timeOffset="1.48782E6">1147 864 0</inkml:trace>
  <inkml:trace contextRef="#ctx0" brushRef="#br0" timeOffset="1.49212E6">12259 7373 0,'-53'-18'46,"35"1"-30,-34 17-16,16-18 16,1 0-16,0 1 15,-18-1-15,18 1 16,17 17-16,-35-18 16,18 18-16,17 0 15,-35-35-15,36 35 16,-19 0-16,1 0 15,0 0-15,17 0 16,-17 0 0,17 0-1,-17 0 1,-36 0 0,54 0-1,-19 0-15,1 0 16,0 0-16,0 0 15,17 0 1,-35 0-16,35 0 16,-17 0-1,17 0-15,-17 0 16,17 0-16,-17 0 16,0 0-16,0 0 15,17 0 1,-17 0-1,17 17-15,0-17 16,-17 36-16,18-36 16,-19 17-16,1 1 15,0-18 1,17 17-16,0 1 16,1-18-1,-18 0 1,17 18-1,0-1 1,1 1 0,-1 17-16,0-17 15,1 0-15,17 52 16,-36-35-16,19-17 16,-1 53-16,1-18 15,-1-1-15,0-16 16,18 17-16,0-18 15,-17-17-15,17 17 16,0-17 0,0-1-16,0 18 15,0 1 1,17-19-16,1 1 16,0 0-16,17-1 15,-18 1 1,-17 0-16,36-18 15,-19 17 1,19 1 0,-19-18-16,1 17 15,17-17-15,18 0 16,-35 0 0,35 53-16,-36-53 15,54 0-15,-18 18 16,-36-18-16,36 0 15,-35 0-15,17 0 16,0 0-16,-17 0 16,0 0-16,35 0 15,-18 35-15,-17-35 16,-1 0-16,36 0 16,-18 0-16,1 0 15,-1 0-15,-17 18 16,17-18-16,-17 0 15,34 0-15,-34 0 32,70-18-32,-70 18 15,0 0-15,17 0 16,0 0-16,18 0 16,-18-17-1,-17 17-15,-18-18 16,18 18-16,17-18 15,-17 18 1,17 0 0,-18-17-1,-17-1 1,18 0 0,0 18-16,-18-17 31,17-1-31,1 1 31,0-1 0,-18 0-15,0 1-16,0-1 16,0 0-16,17 1 15,-17-1 1,0-17-16,0 17 31,0 1-31,0-1 16,0 0-1,0 1 1,18-1 0,0-17 30</inkml:trace>
  <inkml:trace contextRef="#ctx0" brushRef="#br0" timeOffset="1.49364E6">12206 7391 0,'18'0'63,"17"0"-16,-17 0-47,-1 17 15,19 19-15,-36-1 16,52 18-1,-34-36 1,-18 19-16,35-19 16,-35 1-16,0 0 31,18-1-15,-18 1-16,18 17 15,-18-17 1,0-1-16,0 1 15,17 17-15,-17 1 16,0-1 0,0 0-1,0-17-15,0 35 32,0-36-32,0 1 31,0 17 16,-17-17-32,17 0 1,-36-1-16,19-17 16,-19 18-1,19 0 1,-1-1-1,1-17 1,-1 35 0,0-35-1,1 18 1,-1-18 0,0 0-1,-35 35 1,36-35-1,-1 18-15,-35 0 32,36-18-17,-1 17 1,0-17-16,1 0 47,-1 0 31</inkml:trace>
  <inkml:trace contextRef="#ctx0" brushRef="#br0" timeOffset="1.52026E6">1376 9454 0,'17'0'204,"1"18"-189,0-18 16,-1 0-31,19 18 16,-19-18 15,19 0 1,-36 17-32,17-17 15,1 0-15,0 0 16,-1 0-16,1 0 15,-1 0 1,1 0 0,0 0-1,-1 0 48,1 0-16,0 0-32,-1 0 48,1 0-32,0 0 16,-1 0-16,1 0-15,-1 0-1,1 18 48,0-18-47,-1 0-1,1 0 32,0 0-47,-1 0 47,1 0-16,0 0 0,-1 0-15,1 0 0,-1 0-1,1 0 1,0 0 0,-1 0-16,19 0 15,17 0 1,-1 0-16,54 0 15,35 0-15,36 0 16,-54 71-16,71-1 16,-105-52-16,69-1 15,-105-17-15,18 18 16,-36-18-16,-17 18 16,-1-18-1</inkml:trace>
  <inkml:trace contextRef="#ctx0" brushRef="#br0" timeOffset="1.52221E6">3440 9737 0,'17'0'47,"1"0"-32,-1 35-15,1-17 16,0 17-16,17 18 15,-17-18-15,-1 0 16,-17 18-16,18 0 16,0-53-16,-18 18 15,17 17-15,1-35 16,0 35 0,-1-17-1,1 0-15,17-1 16,-17 1-1,-18 0 1,17-18-16,-17 17 16,18-17-1,17 0 95</inkml:trace>
  <inkml:trace contextRef="#ctx0" brushRef="#br0" timeOffset="1.52327E6">4180 9790 0,'0'-18'16,"-17"18"-1,-1 18 1,18-1-16,-17-17 16,-1 53-16,18-35 15,-18 17-15,1-17 16,-1 17 0,0-17-1,18 17-15,-17-17 31,-1-1-31,0 1 16,18 17 0,-17-35 31,-1 18-16,0-1-16,18 1 1,-17-18 0,-1 18-1</inkml:trace>
  <inkml:trace contextRef="#ctx0" brushRef="#br0" timeOffset="1.52398E6">3933 10037 0,'0'0'0,"36"-18"32,-36 0-17,17 18 1,1 0 15,17 0 32,-35-17-63,18 17 47,-18 17-32,0 1 1,18-18-16,-18 18 15,0-1-15,0 1 16,0-1 0,0 1-1,0 0 1</inkml:trace>
  <inkml:trace contextRef="#ctx0" brushRef="#br0" timeOffset="1.52462E6">4145 9772 0,'18'0'47,"17"0"-31,-17 0-16,17 0 15,-17 0 1,17 0-1,-17 0-15,-1 0 16,18-35-16,-17 35 16,17 0 15,-17 0-15,17 0-1,-17 0 1,17 0-16,0-18 15,-17 18 1,0-18-16</inkml:trace>
  <inkml:trace contextRef="#ctx0" brushRef="#br0" timeOffset="1.5255E6">3792 10336 0,'0'18'31,"0"0"-15,0 17 0,0 0-16,0-17 15,0 17-15,0 0 16,0 1-16,0-19 16,0 19-16,0-19 15,0 19-15,0-1 16,0 0-16,0-17 15,0-1-15,0 1 16,0 0 0,0 17-1,0-17-15,0-1 32,-17 1 77</inkml:trace>
  <inkml:trace contextRef="#ctx0" brushRef="#br0" timeOffset="1.52654E6">3422 10989 0,'0'-18'16,"18"18"15,-1 0-15,18 0-1,1 0 1,-19 0-16,19 0 16,-19 0-1,19 0 1,-19 0 0,19 0-1,-19 0 1,1 18-16,17-18 15,-17 0-15,-1 0 16,19 0-16,17 0 31,-36 0 1,1 0-32,-1 18 15,-17-1-15,18-17 16,0 0-1,-1 0-15,19 0 16,-19 0 31,1 0-31,0 0-16,-1 0 15,1 0 1,0 0-1,-18 18 79</inkml:trace>
  <inkml:trace contextRef="#ctx0" brushRef="#br0" timeOffset="1.52838E6">3334 11024 0,'35'0'63,"-35"36"-48,0 16-15,0-16 16,0-1-16,0 18 16,0-18-16,0 18 15,0 0-15,0 0 16,0-18-16,0 1 16,0-19-1,0 18-15,0-17 16,0 17-1,0-17 17,0 17-1,0-17-31,0 0 16,0-1-1,0 1 1,0 0-1,0-1-15,0 1 16,0-1 140,18-17-156,17 0 16,0 18 15,-17-18-31,-1 18 0,36-18 16,-17 0-1,-1 0-15,18 17 16,-18-17-16,0 0 16,1 0-16,-1 0 15,-17 53-15,17-53 16,0 0 0,-17 0-16,-1 0 15,1 0-15,0 0 16,17 18-16,-17-18 15,-1 0 17,1 0 15,0 0 31,-18-18-78,0 1 15,0-19-15,0 1 16,0 0 0,0 17-16,0 1 15,0-19-15,0 19 16,0-19-1,0 1 1,0 17-16,0-35 16,0 36-16,0-18 15,0-1-15,0 1 16,0 0-16,0-1 16,0 1-1,0 18 1,0-1 15,0 0-15,0 1-16,0-19 15,0 19 1,0-1 31,0 0 31,-18 18-78,0 0 16,1 0-16</inkml:trace>
  <inkml:trace contextRef="#ctx0" brushRef="#br0" timeOffset="1.52959E6">4392 11324 0,'0'-17'125,"-18"17"-78,-17 0-31,18 0 0,17 17-1,0 1 1,0-1-16,-18 1 15,18 0 17,0-1-17,18 1 1,-1-18 15,-17 18-31,18-18 16,-1 0-1,19 0-15,-1 17 16,-17-17 0,-1 0-16,1 0 15,0 0-15,-1 0 16,1 0 62</inkml:trace>
  <inkml:trace contextRef="#ctx0" brushRef="#br0" timeOffset="1.53044E6">4798 11254 0,'0'-18'47,"-18"18"0,1 0-47,-1 0 15,0 0 1,1 0-16,-1 0 16,0 18-1,1-1 1,17 1 15,0 0-15,0-1-16,0 1 15,0 17 17,17-17-17,19-1-15,-19-17 16,19 18 0,-1 0-16,-18-18 15,1 17-15,17 1 16,-17-18 31,-18 18-16,0-1 0,0 18-15,0 1-1,-71-1 1,19-35-16,-1 0 16,-18 18-1,18-18-15,0 0 16,0 0-16,36 0 16,-1 0-16,0 0 15,1 0-15,-1 0 31,0 0-31</inkml:trace>
  <inkml:trace contextRef="#ctx0" brushRef="#br0" timeOffset="1.53134E6">3810 11977 0,'-18'35'94,"1"18"-78,17-35-16,0 35 15,0-36 1,-18 36-16,18-18 16,0-17-16,0 0 15,-18-18-15,18 17 16,0 1-16,0 0 16,0-1-16,0 1 31,0-1-16,-17 36-15,-1-35 16,18 17-16,0 1 16,0-19-1,0 1 1,0 0-16,0-1 16,0 1 30,0-1-30,-17 1 0,17 0-16,-36-1 15</inkml:trace>
  <inkml:trace contextRef="#ctx0" brushRef="#br0" timeOffset="1.53266E6">1076 12735 0,'18'0'15,"-1"0"1,36 0-16,-18 18 16,71-18-16,-18 35 15,-52-35 1,-1 0-16,18 0 15,53 18-15,-53-1 16,35-17-16,35 36 16,1-36-16,-54 17 15,19-17-15,-37 36 16,19-19 0,-36 1-16,54-18 15,-54 18-15,35-1 16,-17 1-16,53 0 15,-53-18-15,18 0 16,-18 0-16,17 0 16,1 0-16,-1 0 15,-35 17-15,18-17 16,0 0-16,0 0 16,-18 0-16,18 0 15,0 0-15,-17 0 16,16 0-16,72 0 15,-89 18-15,18-18 16,18 17-16,-18 1 16,17 0-16,36-18 15,-18 17-15,-35-17 16,53 0-16,-35 0 16,-1 0-16,1 0 15,52 0-15,-105 0 16,52 0-16,-17 0 15,35 0 1,-17 0-16,0 0 0,17 0 16,-35 0-1,52-35-15,-69 35 16,-19 0-16,36 0 16,18 0-16,-18 0 15,-36 0-15,36 0 16,0 0-16,0 0 15,-18 0-15,36 0 16,-18 0-16,17 0 16,-17 0-16,-17 0 15,-1 0-15,18 0 16,-18 0-16,18 0 16,-18 0-16,1 0 15,34 0-15,-35 0 16,1 0-16,-1 0 15,18 0-15,0 0 16,0 0-16,-18 0 16,-17 18-16,-1-18 62,-17-53-62</inkml:trace>
  <inkml:trace contextRef="#ctx0" brushRef="#br0" timeOffset="1.53437E6">4621 9684 0,'36'0'31,"-19"0"-15,19 0 0,-1 0-16,0 0 15,0 0-15,18 0 16,0 0-16,18 0 16,17 0-16,0 0 15,-17 0-15,-36 0 16,36 0-16,-18 0 15,-36 0-15,54-18 16,-54 18-16,19 0 16,-19 0-16,19 0 15,-1 0-15,18 18 16,0-18 0,-18 0-16,0 0 15,0 0 1,1 17-16,-1-17 15,-17 0-15,17 18 16,18-18-16,-35 0 16,17 18-1,-18-18 1,1 0-16,0 0 47,-1 0-16,36 17 32,-35-17-48,17 0 1,-17 0-1,17 0 1,-35 36 109,0-19-125,0 36 16,0-35-16,0 35 15,0 0-15,0 0 16,0-18-16,0 0 16,0 0-16,0 18 15,18 0-15,-18-35 16,0 17-16,0-17 15,0 17-15,0 0 16,0-17-16,0 0 16,0-1-16,0 1 15,0 0-15,0-1 16,0 1 0,0-1-1,0 1 32,0 0 0</inkml:trace>
  <inkml:trace contextRef="#ctx0" brushRef="#br0" timeOffset="1.53517E6">6385 10583 0,'0'-17'63,"-17"17"-63,-1 0 15,0 0 1,-17 0 0,0 0-16,0-18 15,-1 18 1,1 0-16,0 0 16,-1 0-1,1 0 1,18 0-16,-19 0 15,19 0-15,-1 18 16,0 17-16,1-35 16,17 35-16,-18-17 15,18 0-15,0-1 16,0 1-16,0-1 16,0 1-16,0 17 15,0-17 1,18 17-1,-18-17-15,17 0 16,19 17-16,-36-18 16,17 1-16,1 0 15,0-18-15,34 35 16,-52-17 0,36-18-16,-1 35 15,0-35-15,1 18 16,16-1-1,-16 1 1,-1-1 0,0-17-16,18 0 15,-35 0 1,-1 0 0,19 0-16,-19-35 15,-17 0 1,0 0-16</inkml:trace>
  <inkml:trace contextRef="#ctx0" brushRef="#br0" timeOffset="1.53599E6">6456 10566 0,'0'-18'16,"17"18"-1,19 0-15,-19 35 16,19-17-16,-1 17 16,-17-17-16,-1 17 15,1-17-15,-18-1 16,0 1 0,18 0-16,-18-1 15,0 1 1,0 0 15,0 17-15,-18 18-16,0-36 15,1 1 1,-1 17 0,0-35-1,1 36-15,-1-19 63,0 1-48,1-18 1,-19 18 0,19-1 15,-1-17 31,1 71-46</inkml:trace>
  <inkml:trace contextRef="#ctx0" brushRef="#br0" timeOffset="1.53709E6">6368 11148 0,'0'35'47,"0"0"-31,0 18-1,0 0-15,0 0 16,0-18-16,0 18 0,0-35 15,0 17 1,0 18-16,0 0 0,0-18 16,0 18-16,0 0 15,0-18-15,0 1 16,0 17-16,0-18 16,0 18-1,0 17-15,0 1 16,0-18-16,0-18 15,0 0-15,0 36 16,0-1-16,0-52 16,0 0-16,0 17 15,0 18-15,0-18 16,0-17 0,0 35-16,0-36 15,0 19 1,0-1-16,0-17 15,0 17-15,0-17 16,0 17 0,0-18-1,0 1 1,0 0 0,0-1-16,0 19 15,0-19 1,0 1-1,0 0 1,0-1 0,0 1-16,0 0 47,0-1-16,0 1 31</inkml:trace>
  <inkml:trace contextRef="#ctx0" brushRef="#br0" timeOffset="1.53819E6">3704 12541 0,'-17'0'15,"17"18"1,0 0 15,0-1-31,0 1 16,0 17-1,0-17-15,0-1 16,0 19-16,0-19 16,0 19-1,0-19 1,0 18 0,0-17-1,0 17 1,0-17-1,0 17 1,0-17-16,0 0 16,0-1-1,0 1-15,0 17 32,0-17 61</inkml:trace>
  <inkml:trace contextRef="#ctx0" brushRef="#br0" timeOffset="1.53929E6">2540 11359 0,'18'0'78,"17"0"-62,-17 0-16,-1 0 16,18 0-16,1 0 15,-1 0-15,0 0 16,-17 0-16,35 18 16,0-18-16,-36 18 15,19-18-15,-19 0 16,19 0-16,-19 0 15,1 0-15,0 0 16,17 0-16,0 0 31,-17 0-31,-1 0 16,1 0 0,0 0-16,-1 0 31,1 0-31,0 0 15,-1 0 1,1 0 15,-1 0-15,1 0 0,0 0-1</inkml:trace>
  <inkml:trace contextRef="#ctx0" brushRef="#br0" timeOffset="1.54005E6">3104 11236 0,'36'0'16,"-19"0"0,19 0-1,-19 18 1,36 17 0,-35-17-1,17-18 1,0 17-1,-35 1 1,18-18 0,0 17-16,-1 1 15,1 0 32,-18-1-16,0 19 1,0-19-17,0 1-15,-18 0 16,1-1 0,-1 1 46,-17-18 16,17 0-62,-17 0-1,0 0-15</inkml:trace>
  <inkml:trace contextRef="#ctx0" brushRef="#br0" timeOffset="1.54076E6">2134 10619 0,'0'17'62,"-35"19"-46,0-1-16,-1 0 16,19 0-16,17-17 15,0 0-15</inkml:trace>
  <inkml:trace contextRef="#ctx0" brushRef="#br0" timeOffset="1.5414E6">1958 10707 0,'0'-18'63,"18"18"-32,17 18 0,0 17-15,-17-17-16,-1 17 16,1 0-16,0 1 15,-18-19 1,35 1-16,-35-1 16,18 1-1,-1 0 16</inkml:trace>
  <inkml:trace contextRef="#ctx0" brushRef="#br0" timeOffset="1.54341E6">2258 10689 0,'0'35'47,"0"-17"-47,0 0 16,17-1-16,-17 1 15,0 0 32,18-18-47,-18 17 16,18-17-1,17 0 32,-17 0-15,35 0-17,-53-17 1,0-1-1,17 0-15,-17 1 16,0 34 172,0 1-188,0 17 15,0-17 1</inkml:trace>
  <inkml:trace contextRef="#ctx0" brushRef="#br0" timeOffset="1.54425E6">2575 10724 0,'18'0'172,"-18"18"-156,0 17-1,0-17 1,0-36 109,18 1-110,-18-1 1,0 0-16,17 18 78,1 0 0,-18 18-62,0 0 15,0-1 0</inkml:trace>
  <inkml:trace contextRef="#ctx0" brushRef="#br0" timeOffset="1.54529E6">2875 10672 0,'0'-18'62,"-17"18"-15,-1 0-47,0 0 16,1 18-16,-1-18 16,18 17-16,0 1 15,0-1 1,0 1 31,18-18 46,-1 0-77,1 0 0,17-18-1,-35 54 95,0-1-95,0 0-15,0-17 16,0 35 0,0-18-16,0 0 15,0 18 1,-17-53-1,17 36 1,-36-36 62,36-18-31,0 0-31,0-17-16,36 0 15,-19 17-15,18 18 16,18-35-16,-35 35 16,0 0-16,-1-18 15</inkml:trace>
  <inkml:trace contextRef="#ctx0" brushRef="#br0" timeOffset="1.5463E6">1446 9490 0,'-17'0'0,"-1"0"31,0 0-31,1 0 63</inkml:trace>
  <inkml:trace contextRef="#ctx0" brushRef="#br0" timeOffset="1.54697E6">1464 9349 0,'0'-18'78,"-18"36"-78,1-18 15,-1 35-15,18-17 16,0 17 0,-18-18-1,18 1 17,0 0-1,0 17 0,36-35 32,-36-18-63,17 18 15,-17-17-15,0-1 16,18-17-16,0 17 15,-18 1 1,0-1-16,0 0 16</inkml:trace>
  <inkml:trace contextRef="#ctx0" brushRef="#br0" timeOffset="1.54745E6">1552 9190 0,'0'18'63,"0"17"-63,0 0 15,0 0-15,-35-17 16,35 17-16,-18 18 16,1-18-16,-1 1 15,18-19 1,-35 19-16,35-19 15,-18 36 1,18-35 0,-18 35 77,1-36-77,17 19-16</inkml:trace>
  <inkml:trace contextRef="#ctx0" brushRef="#br0" timeOffset="1.54829E6">1111 12647 0,'-17'0'0,"17"18"16,0-1-16,0 1 16,0 0-1,0-1 1,0 1 15,35-18 47,-17-18-78,-18-35 16,0 36-16,0-19 16,0 1-1,0 0 1</inkml:trace>
  <inkml:trace contextRef="#ctx0" brushRef="#br0" timeOffset="1.5487E6">1129 12559 0,'-18'0'31,"-17"18"-15,17 17-16,18 0 15,-35 18 1,17-18-16,18-17 16,-17 0-1,17-1-15,-18-70 110</inkml:trace>
  <inkml:trace contextRef="#ctx0" brushRef="#br0" timeOffset="1.54946E6">723 11095 0,'0'17'93,"18"19"-77,-1-19-16,-17 1 16,53 0-16,-53-1 15,0 1 1,0 0 0,0-1-1,0 1 16,0 0-31,0-1 16,-17-17 0,17 18-1,-18-18 32,0 0-16,1 0-15,-1 0 0,1 0-16</inkml:trace>
  <inkml:trace contextRef="#ctx0" brushRef="#br0" timeOffset="1.54988E6">723 11077 0,'0'0'0,"18"0"32,17 0-17,-17 0 1,17 0 0,-17 0-1,17 0 1,-17 0-16,17 0 78,-18 0-62</inkml:trace>
  <inkml:trace contextRef="#ctx0" brushRef="#br0" timeOffset="1.55044E6">1023 11077 0,'18'0'47,"-1"18"-32,-17-1-15,0 19 16,0-19-16,0 19 16,18-19-16,-18 19 15,0-19 1,0 19-16,0-19 15,18-17 64,35-17-64,-36-19 1,-17 1-16,53 0 15,-35-1-15,-18 1 16,17 0 0,19 0-16,-36 17 31,0 0-31,17 1 16,-17-1 46</inkml:trace>
  <inkml:trace contextRef="#ctx0" brushRef="#br0" timeOffset="1.55263E6">3634 9472 0,'-18'0'93,"0"0"-77,1 0 0,-19 0-16,19 18 15,-1-1 1,-17-17-16,17 18 16,1 0-16,-19-18 15,36 17-15,-35 1 16,0 17-16,17-35 15,-17 35-15,17-35 16,-17 36-16,17-19 16,1 1-16,-1-18 15,0 18-15,18 17 16,-17-35-16,-1 18 16,18-1-16,0 1 15,-18 17-15,18 0 16,0-17-1,0 17 1,0-17-16,0 17 0,0 1 16,0-19-1,0 36-15,18-35 0,-18 35 16,35-36-16,-35 19 16,18-1-16,0 0 15,-1-17 1,-17 17-16,53 18 0,-53-18 15,18-17 1,17 35-16,-17-18 16,17-17-1,-17 52-15,-1-70 16,1 18-16,17 0 16,18 17-1,0 0 1,-35-35-1,17 18-15,18-1 16,-35 1-16,52 0 16,-52-18-16,35 17 15,0-17-15,-1 0 16,-34 0-16,35 0 16,-35 0-16,17 0 15,0 0-15,18 0 16,-35 0-1,35-35 1,-53 0 0,35 17-1,-35-17-15,18 0 16,-1-36 0,-17 36-1,18-1-15,-18 1 16,0-18-16,0 36 15,18-36-15,-18 35 16,0-35-16,0 35 16,0-52-16,0 35 15,0 17-15,0-35 16,0 0-16,-18 18 16,0-18-16,18 18 15,-35-1-15,35 1 16,-18-18-16,-35 0 15,36 36-15,17-19 16,-18-17-16,1 53 16,-19-52-16,19 34 15,-1 0 17,-17 1-17,17 17 1,0-18-16,18 0 15,-17 18-15,-19 0 16,19 0 0,-18-35-16,17 35 15,-17 0 1,-1 0 0,1 0-1,17 0-15,-17 0 16,18 0-1,-1 0 1,0 0-16,1 0 16,-1 0-16,0 0 15,1 0 1,-1 0 15</inkml:trace>
  <inkml:trace contextRef="#ctx0" brushRef="#br0" timeOffset="1.55827E6">4022 8661 0,'-18'0'16,"0"0"15,1 0 1,-1 0-32,0 0 15,-17 0 1,18 0-16,-1 17 15,18 1 1,-18 17 0,18-17 31,0 0-32,0-1 1,0 1 15,0 17-15,36-17 15,-1-1-15,-18-17-1,1 18-15,17-18 31,-17 0-15,17 0-16,-17 0 16,17 0-1,-17 0 1,0-18-16,-1 1 16,1-1-1,-1 18 1,-17-18-1,0-17 1,0 18 0,0-1-1,0 0 1,0 1 0,0-19-1,0 19 1,0-1-16,-17 0 15,-1 1-15,1 17 16,-1-18 0,-17 0-16,-1 1 15,19 17-15,-19-18 16,-17 18 0,36 0-1,-1 0 32,1 0 0,17 18-31,17 17-16,18-17 15</inkml:trace>
  <inkml:trace contextRef="#ctx0" brushRef="#br0" timeOffset="1.55887E6">4039 8784 0,'18'18'31,"35"17"-15,-53-17-1,35-1 1,-17 1-16,-18 0 16,0-1-16,17-17 15,-17 18-15,18 0 16,-18-1 0,18-17-1,17 35 79</inkml:trace>
  <inkml:trace contextRef="#ctx0" brushRef="#br0" timeOffset="1.55949E6">4498 8961 0,'18'-18'31,"-18"0"-31,17-17 16,-17 17-1,18-17 1,-18 17 0,0 1 15,0 70 94,17-18-110,-17 18-15,0-35 16,0-1-16,0 18 16,0-17-1,18 0-15,-18-1 16,0 1-16,0 0 16,0-1 30,0 1-30,0 0 0,0-1-16,0 1 15</inkml:trace>
  <inkml:trace contextRef="#ctx0" brushRef="#br0" timeOffset="1.55997E6">4516 9208 0,'0'17'0,"17"-17"16,18 0 0,-17 18-1,0-18 1,-1 0-16,1 0 15,0 0 1,-1 0-16,1 0 16,0 0 15,-1 0-15,19 0 77</inkml:trace>
  <inkml:trace contextRef="#ctx0" brushRef="#br0" timeOffset="1.56557E6">5450 8943 0,'18'0'47,"17"0"-32,-17 0-15,0-18 16,-1 18 0,1 0-16,17 0 15,-17 0 1,-1 0-1,1-17-15,0 17 32,-1 0-17,1-18 79</inkml:trace>
  <inkml:trace contextRef="#ctx0" brushRef="#br0" timeOffset="1.56634E6">5715 8767 0,'18'0'16,"-1"0"0,1 0-1,0 0 1,17 0-1,-18 0 1,1 0 15,0 0-15,-18 17 46,0 1-46,0 17 0,-18 0-1,-17-17-15,35 0 16,-35 17-16,-1-17 16,1 17-16,17-35 15,1 35 1,-1-17-1,0-18 17</inkml:trace>
  <inkml:trace contextRef="#ctx0" brushRef="#br0" timeOffset="1.5679E6">6579 8767 0,'0'-18'78,"0"0"-62,0 1 0,-17 17-1,-1 0 1,0 0 0,1 0-16,-1 0 15,-17 0 1,17 17-1,-35 1 1,53 0-16,-17-1 16,17 1 15,0-1-15,0 1-1,17-18 48,19 0-32,-19 0-15,1 0-16,-18-18 15,35-17 1,-17 18-1,-18-1-15,17 18 16,19-35-16,-19-1 16,-17 19-1,0-19 1,0 1-16,18 17 16,0 1-16,-1-18 15,-17 17-15,18 0 16,-18-35-16,0 36 15,0-19 1,0 72 78,0-19-94,0 19 15,0-1 1,0-17-16,0-1 16,-35 18-16,35 1 15,0-1-15,0-17 16,0-1 0,0 1-1,0 0 1,0 17 15,0-17-15,0-1-1,-18-17 17,0 0-32,1 0 15,-1 0-15</inkml:trace>
  <inkml:trace contextRef="#ctx0" brushRef="#br0" timeOffset="1.56833E6">6368 8590 0,'17'0'32,"1"0"-17,17 0-15,-17 0 16,17-18-1,-17 18-15,35 0 16,-36 0 0,1 0-16,0 0 15,-1 0-15,1 0 16,0 0 31,-1 0-32,1 0 1</inkml:trace>
  <inkml:trace contextRef="#ctx0" brushRef="#br0" timeOffset="1.56904E6">6826 8572 0,'0'18'94,"0"0"-94,0-1 15,0 36-15,0-17 16,0-1 0,0-17-16,0 34 15,0-34 1,0 35-1,18-53 32,0 0-31,-1 0 0,1 0-1,17 0 1,-35-18-1,18-17-15,-18 17 32,0 1-32,17-1 15,-17 1-15,0-1 16,0 0 0,0 1-1,-17 17 1,-1-18 15,0 0-31,1 18 31</inkml:trace>
  <inkml:trace contextRef="#ctx0" brushRef="#br0" timeOffset="1.56994E6">6985 8696 0,'18'-18'16,"-1"18"46,1 0 16,0 0-62,-18 18-16,0 17 16,0-17-1,0 0 1,0-1-16,17-34 94,18-1-79,-17-17-15,17 17 16,1-17-16,-19 35 16,1 0-16,0 0 31,-1 0-31,1 0 62,0 0-30,-1 0-17,-17 35 1,0-17-1,0 17 1,18-17 78,17-18-79,0 0 1</inkml:trace>
  <inkml:trace contextRef="#ctx0" brushRef="#br0" timeOffset="1.57109E6">7620 8678 0,'0'0'0,"-53"0"157,0 0-142,36 0 16,17 18-15,0 0 125,17-18-126,18 0-15,-35 35 141,0 18-141,0-36 16,0 36-16,0-35 15,0 17-15,0-17 16,0 0-16,0 17 15,0-18 1,-17 19 0,-1-19-1,1 1 1,17 0-16,-18-18 62,0 0-46,18-18 31,0 0-31,0 1-1,18-1 1,17 0-16,0 18 15,-17-17-15,17 17 16,-17 0-16,35 0 16,-35 0-1,-1-18 32,-17 1-16,0-1-31,0-35 16,0 35-16,0-35 16,-53-17-16</inkml:trace>
  <inkml:trace contextRef="#ctx0" brushRef="#br0" timeOffset="1.57155E6">7408 8308 0,'-17'0'16,"-1"0"-16,0 0 15,-17 0 1,18 18-16,-19-1 15,19 1 1,17-1 0,-18-17-1,18 18 17,-18 0 14</inkml:trace>
  <inkml:trace contextRef="#ctx0" brushRef="#br0" timeOffset="1.57208E6">7920 8714 0,'18'0'31,"-1"0"-15,1 0 15,-1 0-15,1 0-1,0 0 1,17 0 78</inkml:trace>
  <inkml:trace contextRef="#ctx0" brushRef="#br0" timeOffset="1.57331E6">8184 8714 0,'18'17'62,"0"-17"-46,-1 0 15,-17-17-15,18 17 46,-18 35-46,0-17 0,0 17-16,0-18 15,0 1 1,18-18 93,17 0-93,18-35 0,-18 17-1,-17 18-15,-1-17 16,1 17 15,0 0-15,-1 17 46,-17 1-31,0-1-15,0 1 0,18-18 93,0 0-78,17-18-15,-18 18 15,1 0-31,0-17 16,-1 17-1,1 0 48,-18 17-32,0 1-31,0 0 16,0-1-16,0 1 15,0 0-15,18-1 16,-1 1 0,-17 0 31,36-18-16,-19 0-31,54-18 15</inkml:trace>
  <inkml:trace contextRef="#ctx0" brushRef="#br0" timeOffset="1.57406E6">8908 8837 0,'0'18'140,"0"-1"-124,0 1-16,0 0 31,0-1 32,17-17-32,1 0-15,0 0-16,-1 0 15,1 0 1,-1 0 46,-17-17-46,0-1 0,0 0 15,0 1-31,0-1 47,-35 0-32,18 18 1,-19 0 0,19 0-16,-19 0 15,19 0-15,-1 0 16,0 0-1</inkml:trace>
  <inkml:trace contextRef="#ctx0" brushRef="#br0" timeOffset="1.57452E6">8978 8731 0,'0'18'110,"0"0"-79,0-1-15,0 1-16</inkml:trace>
  <inkml:trace contextRef="#ctx0" brushRef="#br0" timeOffset="1.57496E6">9102 8502 0,'0'18'156,"0"-1"-156,0 1 16,0-1 15,0 1 0,-36-18-15,1 0 0</inkml:trace>
  <inkml:trace contextRef="#ctx0" brushRef="#br0" timeOffset="1.58932E6">7479 9578 0,'0'18'46,"0"17"-14,0 0-32,0 0 15,0-17-15,0 17 16,0-17-16,0 35 16,0-18-16,0-17 15,0 17 1,18-17-1,-18-1-15,17-17 16,-17 18 0,35 0-1,-17-1 17,17-17-17,-17 0 16,17 0-15,-17 0 0,17-17-16,-17 17 15,-1-18-15,19-35 16,-19 18 0,1-1-1,-18 19 1,0-1-1,0 1-15,18 17 16,-18-18-16,0 0 16,17-17-1,-17 17 1,0-17 0,0 17-1,0 1 1,0-1-1,0 53 142,0 18-142,0-35 1,0 0-16,0-1 16,0 1-16,-17 0 15,17-1 1,0 1-16,0-1 31,0 1-15,0 0 62,0-1-47</inkml:trace>
  <inkml:trace contextRef="#ctx0" brushRef="#br0" timeOffset="1.59021E6">8167 9860 0,'0'-35'15,"17"35"1,-17-18 62,-17 18-47,-1 0-15,1 0-1,-1 0-15,-17 0 16,35 18-16,-18-18 16,0 17-16,1 19 15,-1-19-15,18 19 16,0-19 0,-18 1-16,1-18 15,17 18-15,0-1 16,0 1 31,17-18-16,1 0-15,0 0-1,-1 0 1,1 0-1,0 0 1,17 0 31,-17 0-31,17 0 15,-18 0-16,1 0 1,0-35-16,-1 17 16</inkml:trace>
  <inkml:trace contextRef="#ctx0" brushRef="#br0" timeOffset="1.59074E6">8378 9790 0,'0'52'79,"0"-16"-79,0-19 15,0 1-15,0 17 16,0-17-16,0 0 47,0 17-32,-17-17 48</inkml:trace>
  <inkml:trace contextRef="#ctx0" brushRef="#br0" timeOffset="1.59126E6">8414 9807 0,'0'0'0,"17"-17"0,1-1 31,-18 0-15,35 18 15,-17 0-15,17 0-1,-17 0 1</inkml:trace>
  <inkml:trace contextRef="#ctx0" brushRef="#br0" timeOffset="1.59201E6">8449 9860 0,'-18'18'0,"18"-1"47,0 1-1,0 0-14,18-18-17,0 0 1,17 0-16,0 0 16,0 0-1,-17 0-15,0 0 16,-18 17 78</inkml:trace>
  <inkml:trace contextRef="#ctx0" brushRef="#br0" timeOffset="1.59258E6">8396 10089 0,'18'0'47,"-1"0"-32,1 0-15,0 0 16,-1 0-16,1 0 15,0 0 1,-1 0-16,1 0 16,-1 0-1,1 0 79,17-17-78</inkml:trace>
  <inkml:trace contextRef="#ctx0" brushRef="#br0" timeOffset="1.59329E6">8855 9790 0,'17'-18'31,"1"0"-15,0 18 0,-18-17-16,35 17 15,-17-18 1,17 18 46,-18 0-62,1 0 16,-18 18-16,18-1 63,-1-17-32,1 0-16,0 0 1,-18-17 31</inkml:trace>
  <inkml:trace contextRef="#ctx0" brushRef="#br0" timeOffset="1.59389E6">8996 9913 0,'17'0'94,"1"0"-94,0 18 16,-1-18 15,19 0-15,-19 0 30,19 0 1,-19-18-31,-17 0 0</inkml:trace>
  <inkml:trace contextRef="#ctx0" brushRef="#br0" timeOffset="1.59477E6">9666 9666 0,'0'-18'15,"-35"18"17,17 0-32,1 0 15,17 36-15,-53-1 16,53-17-16,0-1 16,-18 1-16,18 17 15,0-17 1,0 17-1,0-17 1,0-1 15,18-17-15,-1 0 15,1 0 0,0 0-31,-1 0 16,1 0 0,-1 0-1,1-17 1,0-1 0,17 0-16,-35 1 15,18-1 1,-18 1-1,0-1 1,0 0 15,0 1-31,0-1 16,0 0 15,0-17-15,-18 35-16,0 0 47,1 0-16,-1 0-31,0 0 16,1 0-1</inkml:trace>
  <inkml:trace contextRef="#ctx0" brushRef="#br0" timeOffset="1.60168E6">10248 9419 0,'0'18'141,"0"17"-141,0 0 15,0-17 1,0 17-16,-17-17 15,17 17 1,-18-17 0,18 17-1,0-17 1,0 17 0,0-17-16,0 35 15,-18-36-15,18 1 16,0-1-1,0 1-15,0 0 16,0-1-16,0 1 16,0 0-1,0 17-15,0 0 16,0-17 0,0 0-1,18-18 1,17 35 15,0-35 16</inkml:trace>
  <inkml:trace contextRef="#ctx0" brushRef="#br0" timeOffset="1.6064E6">10707 9543 0,'-18'0'31,"1"17"-31,17 1 16,-18 17 0,0-17-1,18-1-15,0 1 32,-17 17-32,-1 1 15,18-1 1,0 0-1,-18-17-15,18 17 32,0-17-17,0-1 1,18 1 0,0-18-1,-1 18 1,19-18 15,-19 0-15,18 0-16,-17 0 31,-18-18-31,18 0 16,-18 1 15,0-1-31,17 0 15,-17 1 1,0-1 0,18-17-1,-18 17 1,0 1 0,0-1-1,0 0 1,0 1-16,0-1 15,0 0 1,0 1 0,-18-1-1,18 1 1,-17 17-16,-1-18 16,18 36 124,0 17-140</inkml:trace>
  <inkml:trace contextRef="#ctx0" brushRef="#br0" timeOffset="1.60704E6">11007 9878 0,'17'0'62,"-34"35"-46,-1 0-1,18-17 1,0 0 0,-18-18-16,18 17 15,-17 1 16,17-36 79,17-17-110</inkml:trace>
  <inkml:trace contextRef="#ctx0" brushRef="#br0" timeOffset="1.60816E6">11254 9560 0,'17'0'47,"-17"18"-31,0 17-1,-17-17-15,-1-1 16,0 36-1,1-35-15,17 0 16,-18-18-16,0 53 16,18-36-16,-17 1 15,-1 35 1,18-36 0,0 1-16,0 0 93,0-1-77,18-17 15,-1 0-15,1 0-16,17 0 15,-35-17 1,18 17 0,-18-18-16,18 18 15,-18-18 1,0 1 0,0-1-1,0 0-15,0 1 47,0-1-31,-18 1-1,0-1-15,1 18 16,-1 0 0,0 0-1,1 0 1,-1 0 15,-17 0-15,35 18 46</inkml:trace>
  <inkml:trace contextRef="#ctx0" brushRef="#br0" timeOffset="1.60907E6">11377 9578 0,'18'0'63,"-1"0"-48,-17 35-15,18-35 16,-18 18-16,0 17 16,18-35-16,-18 35 15,0-17 1,17 0 0,-17-1-16,18 1 15,0-18 126,-1 0-126,18-18-15,-17 1 16,0-19 0,17 19-16,-35-19 15,18 36 1,-1-17 0,1 17 155,0 0-155,-1-35-16</inkml:trace>
  <inkml:trace contextRef="#ctx0" brushRef="#br0" timeOffset="1.60971E6">11906 9313 0,'36'18'78,"-36"0"-78,0 35 15,17-36 1,-17 36-16,18 0 16,-18-35 30,0 17-30,0-17-16,0-1 16,0 18-16,0 1 15,0 17-15,0-36 16,0 1-16,-18 17 16,18-17-16,0-1 15,-17 1 1,17 17-16,-18-35 15,0 18 1,18 0-16,-17-1 16,-1-17 109</inkml:trace>
  <inkml:trace contextRef="#ctx0" brushRef="#br0" timeOffset="1.6123E6">10742 10513 0,'-18'0'94,"1"0"-79,-1 0 1,18 35-1,-17-17-15,17 17 16,0-17 0,0-1-1,0 1 1,0 0 0,0-1 15,17-17-16,1 0-15,-1 18 16,1-18 15,0 0-15,-1 0 0,1 0-1,17 0 1,-17-35 15,0-1-15,-1 36 15,-17-17-15,0-1 30,0-17-30,0-1 15,0 19-15,-17-1-16,-1 1 16,0 17-1,1 0 1,-1 0-1,0 0 1,1 0-16,-1 0 16,0 0 62</inkml:trace>
  <inkml:trace contextRef="#ctx0" brushRef="#br0" timeOffset="1.61291E6">11060 10619 0,'0'35'16,"0"-17"-16,0-1 16,0 18-1,-18 1 1,0-19-16,18 19 16,-17-19-1,17 1 1,-18 17-1</inkml:trace>
  <inkml:trace contextRef="#ctx0" brushRef="#br0" timeOffset="1.61368E6">11218 10654 0,'18'0'62,"17"-18"-30,-17 1-32,0-1 15,-18 0 1,17 1-16,-17-1 16,18 0 30,-18 71 64,0-17-95,0-1 1,0-17-16,0 17 16,0-18-16,0 1 15,0 17 1,0 1 0,0-19-1,0 1 1,0 0-1,0-1 1,0-34 78,35-19-94,0 1 15</inkml:trace>
  <inkml:trace contextRef="#ctx0" brushRef="#br0" timeOffset="1.61445E6">11606 10548 0,'0'35'62,"0"-17"-46,0 0-16,0-1 15,0 1-15,0 0 16,18-18 156,0 0-157,-1-18-15,19-17 16,-19 17-16,1-17 16,0 17-1,-18 0-15,17 18 16,-17-17 0,0-1-1,18 18-15</inkml:trace>
  <inkml:trace contextRef="#ctx0" brushRef="#br0" timeOffset="1.61503E6">11959 10231 0,'0'-18'0,"0"71"94,0-36-78,0 36-16,0-35 15,18 17-15,-18-17 16,0 17 15,0-17-31,0 17 16,0-17-16,0-1 15,0 1-15,0 17 16,0-17 0,-18 17-16,1-17 15,-1 0-15,0-1 16,18 1-1,-17-1 1,-1 1 15,0-18-15,1 18 0</inkml:trace>
  <inkml:trace contextRef="#ctx0" brushRef="#br0" timeOffset="1.61585E6">10654 10301 0,'-18'0'63,"-17"18"-63,35-1 15,-18-17-15,1 18 16,-1 0 0,18-1-16,-18-17 15,1 36-15,17-1 16,0 18 0,-18-53-1,18 17-15,0 19 16,0-1-1,0-17 1,0 17 15,0-17-15,0 34 0,18-34 15,-1 0-16,1-1-15,-18 1 16,18 0 0,-1 17-16,1 0 15,17 53-15</inkml:trace>
  <inkml:trace contextRef="#ctx0" brushRef="#br0" timeOffset="1.62753E6">4392 14446 0,'18'0'78,"-1"0"-62,19 0-1,-19 0-15,1 0 16,0 0-16,-1 0 16,1 36-16,35-36 15,-36 0 1,19 0-16,-19 0 16,1 0-16,0 0 15,-1 0-15,1 0 16,0 0-1,17 0 17,-18 0-32,1 0 15,0 0 1,17 0-16,-17 0 31,-1 0-15</inkml:trace>
  <inkml:trace contextRef="#ctx0" brushRef="#br0" timeOffset="1.62853E6">4957 13864 0,'0'35'109,"-18"1"-93,18-19-16,0 1 15,0 17-15,0 18 16,-18-18 0,18-17-16,0 0 15,0 17-15,0 0 16,0-17-16,0 0 15,0 17 1,0-17 0,0 17-1,-17-18-15,17 19 32,0-19-17,0 19 16,0-19 16,0 1 0,0 0-31,0-1 78,-18-17-79</inkml:trace>
  <inkml:trace contextRef="#ctx0" brushRef="#br0" timeOffset="1.63146E6">4957 13864 0,'17'0'93,"1"0"-77,-1 0 15,1 0-31,17 0 31,-17 0-15,0 0 0,-1 0-1,1 0 17,0 0-32,-1 0 15,1 0 16,-1 0 1,1 0-1,0 0-31,-1 0 31,1 0 16,0 0 0,-1 0 15,1 0-15,-18 53 94,0-35-125,0 17-1,0-17-15,0 17 16,0-17-16,0-1 15,0 18 1,0-17 0,0 0-16,0-1 15,0 1 1,0 0-16,0-1 16,0 1-1,0 0-15,0-1 16,0 1 15,0 0-15,0-1-1,0 1 17,0-1-17,0 1 1,0 0-1,0-1 1,0 1 31,0 0-31,0-1-1,0 1 16,18 0 1,-18-1-17,0 1 48,17-18 202,19 0-249,-19 0 15,18 0-31,-17 0 16,0 0 0,-1 0-16,1 0 15,17 0 1,-17 0 15,17 0-31,-17 0 31,17 0-15,-17 0-16,-1 0 16,1 0-1,0 0 1,17 0 15,-17 0 0,17 0-15,-18 0 0,1 0-1,0 0-15,-1 0 16,1 0-1,0 0 1,-1 0-16,19 0 16,-19 0-1,1 0-15,0 0 16,34 17 0,-34-17-1,35 0 1,-35 0-16,17 0 15,-17 0 32,-1 0-31,1 0-16,-1 0 16,1 0 15,0 0-31,-1 0 47,1 0-32,17 0 1,-17 0 15,0 0-31,-1 0 31,1 0 1</inkml:trace>
  <inkml:trace contextRef="#ctx0" brushRef="#br0" timeOffset="1.63252E6">6509 13899 0,'17'18'79,"-17"17"-64,0 1-15,0-1 16,0 0-16,18 0 15,-18-17-15,0 17 16,0 1-16,0-19 16,0 1-16,0 0 15,0 17-15,0-17 32,0-1-32,0 1 15,0 17 1,0-17-16,0-1 31,0 1-31,0 0 16,0-1-1,0 1 1,0 0-16,0-1 31,0 1-15</inkml:trace>
  <inkml:trace contextRef="#ctx0" brushRef="#br0" timeOffset="1.63405E6">6544 13882 0,'0'-18'93,"18"18"-93,-1 0 16,1 0-16,17 18 16,-17-18-1,0 0 1,-1 17-16,18-17 31,-17 0-15,17 0 15,-35 18-15,18-18-1,0 0 1,-18 18 0,17-18-1,1 0 1,-18 17 218,0 19-218,0-19-16,0 19 15,0-19-15,0 18 16,0-17-16,0 17 16,0-17-1,0 17 1,0-17 0,0 17-1,0-17 1,0 0-1,0-1 1,0 1-16,0-1 16,0 19-1,0-1 17,18-35-1,-18 18 31,17-18-30,1 0-1,-1 17-16,1-17-15,0 0 16,-1 0-16,1 0 16,17 0-16,18 0 15,-35 0-15,17 0 16,0 0-16,-17 0 16,0 0-1,-1 0-15,1 0 16,0 0-1,17 0-15,-17 0 16,-1 0 0,1 0 15,-18-17 31</inkml:trace>
  <inkml:trace contextRef="#ctx0" brushRef="#br1" timeOffset="1.66016E6">14605 14887 0,'-18'0'16,"1"0"0,-36 35-1,35-35-15,-17 36 16,0-19-16,-36 19 16,36-36-16,-36 53 15,18-53-15,-17 17 16,-18 1-16,35 17 15,-18-17-15,18-18 16,-17 0-16,17 0 16,-18 0-16,18 17 15,-17-17-15,-19 0 16,1 0-16,35 18 16,36 0-1,-89-1-15,-18-17 16,1-17-16,-1 17 15,36 0-15,-18-18 16,-17 0-16,17-17 16,-35 0-16,106 35 15,-53-35-15,-1-1 16,-34 19-16,52 17 16,-34-18-16,16-35 15,-17 18-15,36 35 16,-1 0-16,-52-35 15,35 17-15,-36-17 16,89 35-16,-71-36 16,-35 19-16,35-1 15,18-17-15,0 17 16,0 1-16,35-1 16,-18-17-16,18 35 15,0-18-15,18 18 16,-36-18-16,19 1 15,16-19-15,-34 19 16,-36-18-16,18 35 16,-1-18-16,1 0 15,-18 18 1,36 0-16,-1 0 16,1-35-16,17 35 15,35-18-15,-17 18 16,17 0-16,1 0 15,-19 0-15,19 0 16,-1 0 0,-17-17-1,-18 17 1,18-36 0,-1 36-16,-17 0 15,36 0 1,-18 0-16,-18 0 15,17 0-15,1 0 16,35-17-16,-35 17 16,-1 0-16,-16 0 15,-19-35 1,18 35 0,18-18-16,0 18 15,-18 0 1,0 0-16,17 0 15,-16 0-15,-1 0 16,17-18-16,19 18 16,-1 0-16,0 0 15,1 0-15,-1 0 94,-17-17-78,17 17-16,1 0 15,-1 0 1,0 0 0,1 0 15,-19-18-16,1 18 1,0-18-16,0 18 16,-36 0-16,53-17 15,-35 17 1,36-18-16,-36 18 16,35 0-16,1-18 15</inkml:trace>
  <inkml:trace contextRef="#ctx0" brushRef="#br1" timeOffset="1.6628E6">14270 14870 0,'18'-18'78,"17"0"-63,0 18 17,-17 0-17,17 0 1,-17 0-1,17 0 17,-17 0-1,-1 0 0,1 0-31,-1 0 63,1 0-48,17 0 1,-17 0-16,0 18 16,-1-18-16,1 18 31,-18-1-31,0 18 31,0-17-15,0 17 15,0-17-15,0 0-16,0-1 15,0 1 1,0 0-1,0 35-15,0-36 32,-18 1-17,18-1 32,0 1-31,0 17-16,0-17 15</inkml:trace>
  <inkml:trace contextRef="#ctx0" brushRef="#br1" timeOffset="1.67314E6">5080 9613 0,'-18'0'47,"1"0"-31,-1 0 31,0 0-47,1 0 47,17 18 15,-18-1-31,18 1 32,-17-18-47,17 35-1,0-17 1,0 0-1,0-1 1,0 1-16,0 17 47,17-35-31,-17 18-1,18-18 16,-1 0-15,1 0 0,0 0 46,17 0-46,-35-18-1,0-17 17,0 17-1,0 1 0,0-1-15,0 0-1,0 1 32,0-1-31,0 0 15,0 1 16</inkml:trace>
  <inkml:trace contextRef="#ctx0" brushRef="#br1" timeOffset="1.68294E6">5433 9296 0,'-18'17'203,"1"1"-172,17 0-15,-18-18-16,18 17 15,-18-17 1,18 36-16,-35-19 78,35 1 110,18-18-173,-1 0 32,1 0 47</inkml:trace>
  <inkml:trace contextRef="#ctx0" brushRef="#br1" timeOffset="1.68446E6">5327 9155 0,'-18'0'140,"18"53"-108,-17-36-17,17 1-15,0-1 16,0 1-1,0 0 1,-18-1-16,18 1 31,0 0-15,0-1 0,-18 1-1,18 0 63,18-1-46,0-17 14,-1 0-30,1 0 0,0 0-16,-1 0 15,1 0-15,0-17 16,17-1 0,-18 0 15,1 18-31,0 0 31,-1 0 78,-17-35-77</inkml:trace>
  <inkml:trace contextRef="#ctx0" brushRef="#br1" timeOffset="1.68525E6">5468 9155 0,'0'17'47,"0"1"-31,0 0-16,0-1 15,0 1-15,0-1 16,0 1 0,0 0-1,0-1 1,0 1-16,0 0 16,0-1-1,0 1 1,0 0-1,0-1 17,0 18-1,0-17 16</inkml:trace>
  <inkml:trace contextRef="#ctx0" brushRef="#br1" timeOffset="1.68605E6">5715 9366 0,'-18'0'31,"1"0"-15,-19 18-1,19 17 17,17-17-1,0-1 0,0 1 16</inkml:trace>
  <inkml:trace contextRef="#ctx0" brushRef="#br1" timeOffset="1.68699E6">5786 9296 0,'0'17'78,"0"1"-62,-18 17 0,18-17 171,18-18-171,-1 0 31,1-18-47,17 1 31,-17 17-16,17-18 64,-17 18-33,-18-18-46,17 18 16,1-17 0</inkml:trace>
  <inkml:trace contextRef="#ctx0" brushRef="#br1" timeOffset="1.68757E6">5997 9155 0,'0'17'47,"0"19"-31,0-19-1,-17 1-15,17-1 16,0 1-16,0 17 16,0-17-1,-18 0 17,18-1-17,0 1 1,0 17 140,0 18-156</inkml:trace>
  <inkml:trace contextRef="#ctx0" brushRef="#br1" timeOffset="1.68955E6">5186 13864 0,'-18'0'94,"1"0"-78,-36-17-1,35 17 17,0 0-32,1 0 15,-1 0 1,0 0-1,-17 0 1,18 0 0,-1 0-1,0 0-15,1 0 16,-1 0 15,-17 0-15,17 0-16,0 0 15,1 0 1,-1 0 0,1 0-1,17-18-15,-18 18 16,18-18-16,-18 18 16,-17 0-1,17 0 1,-17-17-1,17 17 1,1-18 0,-1 18 15,0 0 31,1 0-30,-1 0 15</inkml:trace>
  <inkml:trace contextRef="#ctx0" brushRef="#br1" timeOffset="1.69149E6">5786 9155 0,'-18'0'78,"18"17"-62,0 1 0,0 0-16,0-1 15,0 1 1,0-1-16,0 1 31,0 0 0,0-1 16,0 1-31</inkml:trace>
  <inkml:trace contextRef="#ctx0" brushRef="#br1" timeOffset="1.69272E6">4480 13317 0,'0'53'157,"-17"-35"-142,-1 17 17,18-17-1,0-1 63,0 1-79,35-18 16,-17 0-31,17 0 16,-17 0 0,-1 0-1,1 0-15,0 0 16,-1 0-16</inkml:trace>
  <inkml:trace contextRef="#ctx0" brushRef="#br1" timeOffset="1.69338E6">4674 13264 0,'0'71'47,"0"-36"-47,0-17 15,0 0-15,0 17 16,0-18-16,-17 1 31,17 0-15,0-1-1,0 1 48</inkml:trace>
  <inkml:trace contextRef="#ctx0" brushRef="#br1" timeOffset="1.69384E6">4798 13547 0,'-18'0'47,"1"17"-32,17 19 1,0-19-16,-18 1 16,18-1-1</inkml:trace>
  <inkml:trace contextRef="#ctx0" brushRef="#br1" timeOffset="1.69454E6">4974 13300 0,'0'53'47,"0"-18"-32,0-17-15,-17 17 16,17-18 0,0 1-16,0 0 125,17-18-94,18 0-15,-17 0-1,35 0 1,-35 0 15,-1 0-15,-17-18 62</inkml:trace>
  <inkml:trace contextRef="#ctx0" brushRef="#br1" timeOffset="1.69506E6">5115 13353 0,'0'17'32,"0"1"-17,0 17-15,0-17 16,0-1-16,-17 1 16,17 17-1,0-17 1,-18-18 15</inkml:trace>
  <inkml:trace contextRef="#ctx0" brushRef="#br1" timeOffset="1.6963E6">5345 13423 0,'-53'0'31,"53"35"-15,0 1-1,0-19 1,0 19 0,0-19 31,17-17 62,19-17-93,-19-1-16,1 0 15,0-17 1,-1 35-1,1-18 1,-18 1 0</inkml:trace>
  <inkml:trace contextRef="#ctx0" brushRef="#br1" timeOffset="1.69987E6">6967 12541 0,'53'18'63,"-17"-18"-47,-1 35-16,0-17 15,0-1-15,1 1 16,17 0-16,-18-1 15,18 1 1,-36-18-16,36 35 16,0 1-16,-35-36 15,0 0-15,17 0 16,-18 17-16,1-17 16,0 0-16,-1 18 15,1-1-15</inkml:trace>
  <inkml:trace contextRef="#ctx0" brushRef="#br1" timeOffset="1.7005E6">7673 12524 0,'18'35'31,"-1"-17"-31,1 17 16,-1 0-16,1-17 15,0 17-15,17-17 16,-17 17 0,-1-17-16,19 17 15,-19-18 1,-17 1-16,18 17 16,0-35-1,-18 36 1,0-19-1,0 19 1,0-19 0,-18 1-1,18 0-15,-35-1 16,17-17-16,-17 18 16,-1-1-1,19-17-15,-1 0 16,0 0-16,18 18 15</inkml:trace>
  <inkml:trace contextRef="#ctx0" brushRef="#br1" timeOffset="1.70302E6">8396 12859 0,'0'17'78,"18"1"-47,-1-18-15,1 35-16,0-17 16,-1 0-1,-17 17-15,18 18 16,-18-36-1,18 1 1,-18 0 0,0-1 31,0 1-47,0 0 15,-18-18 1,0 0-1,1 17-15,-36-17 16,35 0-16,-17 0 16,17 0-16,-17 0 47,53 18 124,17 0-171,-35-1 16,17-17-16,19 18 16,-1 17-1,-17-35-15,17 18 16,-17-18 0,-1 17-16,-17 1 15,0 0-15,35-18 16,-17 0 15,-18 17-15,18 1-16,-1-18 47,19 0-47,-19 0 15</inkml:trace>
  <inkml:trace contextRef="#ctx0" brushRef="#br1" timeOffset="1.70385E6">8837 13018 0,'0'35'94,"0"0"-94,0 0 15,0 18-15,0-17 16,0 16-16,0-34 15,0 17-15,18 1 16,-18-19 0,17-17-1,-17 18 110,18-53-109,17 17-16,-35-17 16,18-1-16,17 1 15,-17 18-15,-1-1 16,36-35 15,-53 18-31,36 17 16,-36 0-16,17 1 15,1-18 1</inkml:trace>
  <inkml:trace contextRef="#ctx0" brushRef="#br1" timeOffset="1.70545E6">9402 12841 0,'0'-18'16,"-18"18"15,0 0-31,1-17 16,-1-1-16,0 18 15,1 0-15,17-17 16,-36 17-16,19 0 16,-18-36-16,17 36 15,-17 0-15,-1-17 16,1-1-16,0 0 16,-18 1-1,35 17-15,-17 0 16,0-18-16,17 18 15,0 0-15,1-35 16,-1 35-16,0 0 16,1 0-1,-1 0-15,-17 0 16,0 0-16,17 0 16,0 0-16,-17 0 15,-18 0-15,0 0 16,36 0-1,-1 0-15,-17 17 16,17-17-16,0 18 16,-17 0-16,0-1 15,0 1 1,17 0-16,0-18 16,-35 17-16,36-17 15,-1 18-15,0 0 16,1-1-16,-1-17 15,-17 18-15,35-1 16,-18 1-16,18 0 16,0-1-16,-17 1 15,17 0 1,0 17-16,0-17 31,35 17-15,-17 0-16,-18 18 15,0-35-15,52 52 16,-34-52 0,-18 0-16,18 34 15,17-16-15,-17-19 16,-1 19-16,1-36 16,0 35-16,-1-17 15,1-1-15,17 1 16,-35-1-16,53 1 15,-35 17-15,-1-35 16,19 36-16,-19-36 16,1 17-16,-1 1 15,19 0 1,-1-1 0,0 1-1,-17-18-15,17 0 16,1 0-16,-19 0 15,18 0-15,-17 0 16,35 0-16,-18-18 16,-17 18-1,0-17-15,-1-1 16,1 0-16,-1 18 16,1-17-1,17-19-15,-17 19 31,0 17-31,17-18 16,-35 0-16,18 1 16,-1-18-1,1 35-15,-18-18 16,18 0-16,-1-17 16,1 0-1,-18 17 1,0-17-16,0 17 15,17-35-15,1 36 16,-18-1-16,0-17 16,0-1-16,0 1 15,0 18 1,0-1-16,-18 0 31,18 1-31,-17-1 16,17 0 15,0 1 0,0-1-15</inkml:trace>
  <inkml:trace contextRef="#ctx0" brushRef="#br1" timeOffset="1.76161E6">10248 4921 0,'18'0'63,"17"0"15,-17 0-47,17 0 16,-17 0 0,-1 0 0,-17 18 15,0 0-62,-17-18 16,-1 17 0,18 1-1,-35-18-15,17 0 16,0 17-1,1-17-15,-1 0 16,1 0 0,17 18-1,-36 0 1,54-18 125,0 0-141,17 0 15,0 0-15,-17 0 16,17 0-16,0 0 15,-17 0 17,0 17 61,-18 1-61,0 0-17,-18-1-15,0-17 16,1 0-16,-1 18 16,18 0-16,-18-18 15,1 0-15,-1 17 16,0-17-16,1 0 15,-1 18 17,1-18-17,-1 0 1</inkml:trace>
  <inkml:trace contextRef="#ctx0" brushRef="#br1" timeOffset="1.76288E6">10654 4886 0,'18'35'125,"-18"-17"-110,0 17-15,0-17 16,17 17-16,-17 0 16,18-17 46,-1 0 32,19-18-78,-1-18-16,-17 0 15,35 1-15,-18-19 16,-18 19-16,19-1 15,-19 1 1,19-1-16,-36 0 16,35 1-16,-17-1 15,-1 0 1,1 18 0,-18-17-16</inkml:trace>
  <inkml:trace contextRef="#ctx0" brushRef="#br1" timeOffset="1.77398E6">11183 5203 0</inkml:trace>
  <inkml:trace contextRef="#ctx0" brushRef="#br1" timeOffset="1.78065E6">10654 5821 0,'0'-35'93,"0"-1"-61,18 19-17,-18-1-15,17 0 16,1-17 0,-1 17-1,-17 1 1,0 34 218,0 19-218,0-1-1,0-17-15,0-1 16,0 19 0,0-19 46,0 1-31</inkml:trace>
  <inkml:trace contextRef="#ctx0" brushRef="#br1" timeOffset="1.78199E6">11130 5539 0,'18'0'141,"-1"0"-125,19 0-1,-19 0 1,1 35 0,0-35-1,-1 18-15,1-1 31,0 1-15,-18-1 15,0 1 1,0 0-1,-18-18-31,18 17 15,-18-17-15,1 18 16,-1-18-16,0 0 16,1 0 15,-1 18-15,0-18-1,1 0 32,-1 0-31,0 0-1</inkml:trace>
  <inkml:trace contextRef="#ctx0" brushRef="#br1" timeOffset="1.78269E6">11112 5574 0,'0'-18'16,"18"18"0,-18-17 15,18 17-15,-1-36-1,1 36-15,-18-17 16,18-1-1,-1 0 1,1 1 0,0 17 46,17 0-31,-17 0-15,-18 17 0,17 1-1,1-18-15,-18 18 47,0-1-31,17 36-1,-17-35 1</inkml:trace>
  <inkml:trace contextRef="#ctx0" brushRef="#br1" timeOffset="1.78391E6">11571 5574 0,'18'0'46,"-18"18"-46,0-1 16,0 18-16,0-17 16,0 0-16,17-1 15,-17 1 1,18 0 93,35-18-109,-18 0 16,18-18-16,-18 18 16,-17 0-16,17-35 15,-35 17 1,0 53 140,0 1-140,0-19-16,53 36 15,-53-35-15,0-1 16,0 1 0,18-36 124,-18 1-124,18-1-1,-18 1 1,0-1 0,17 18 62</inkml:trace>
  <inkml:trace contextRef="#ctx0" brushRef="#br1" timeOffset="1.78459E6">12382 5503 0,'0'-17'94,"0"-1"-63,0-17 0,-17 17 16,-1 18-31,1 0-1,-1 0-15,0 0 16,-17 18-16,0-18 31,17 17 16,18 1 0,-18-18-32,18 18 1,0-1 0</inkml:trace>
  <inkml:trace contextRef="#ctx0" brushRef="#br1" timeOffset="1.7853E6">12065 5680 0,'0'-18'93,"0"36"-77,0 17 0,-18-35-1,1 0 32,17 18-31</inkml:trace>
  <inkml:trace contextRef="#ctx0" brushRef="#br1" timeOffset="1.78591E6">12047 5733 0,'-17'17'0,"-1"1"31,0-18-16,1 18 1,-1-18 0,18 17-1,-17-17 1,17 18 0,-18-1-1,0 19 1,18-19 31,18-17 31</inkml:trace>
  <inkml:trace contextRef="#ctx0" brushRef="#br1" timeOffset="1.7883E6">12577 5398 0,'0'-18'63,"-18"18"-48,-35-35 1,18 35-16,-36-18 16,18 18-16,36 0 15,-54 0 1,18-18-16,35 18 16,-17 0-16,-18 0 15,36-35-15,-36 35 16,17 0-16,-16 0 15,-1 0-15,35-18 16,-53 1-16,1-1 16,17 18-1,0-18-15,18 18 16,-1-17 0,1 17-16,18 0 15,-19 0-15,19 0 16,-19 0-16,19 0 15,-1 0-15,0 0 16,-17 0-16,0 0 16,17 0-1,-17 0 1,17 0-16,-17 0 16,0 0-1,-1 17 1,36 1-16,-17-18 15,-18 0 1,-1 18 0,1-18-1,0 17 1,17-17 0,0 18-16,1-18 15,-1 18 1,1-18-1,-36 17 1,53 1 0,-18 0-1,-17-18-15,-1 35 16,19-35 0,-1 0-16,1 18 15,-19-1-15,19-17 16,-19 35-16,19-17 15,-19-18-15,36 35 16,-17-35 0,-1 18-16,1-18 15,17 18-15,-18-18 16,0 17 0,18 1-16,-17-18 15,17 18-15,-18-1 31,18 18-15,-18-17 0,1 0-16,17-1 15,0 1 1,0 17 0,0-17-1,0 17 1,0-17-1,0 17 1,17-35-16,-17 18 16,18-1-16,0 19 15,-1-36 1,-17 17-16,36-17 16,-19 36-16,18-36 15,-17 17 1,-18 1-16,35-18 15,1 17-15,-19 1 16,1 0-16,17-1 16,-17 1-1,17-18 1,-17 0-16,-1 0 16,1 0-16,17 18 15,1-1-15,-1-17 16,0 0-16,-17 18 15,17 0-15,-17-18 16,35 0-16,-18 17 16,0-17-16,-17 0 15,17 0-15,0 36 16,1-36-16,-19 0 16,19 0-1,-19 0-15,1 0 16,-1 0-16,1 17 15,0-17-15,17 0 16,0 0 0,-17 0-16,0 0 15,17 0-15,-18 0 16,19 0-16,-1 0 16,0 0-16,-17 0 15,17 0-15,-17 0 16,35 0-16,0 0 31,-36 0-31,1 0 16,35-17-16,-18 17 15,-17-18-15,-1 18 16,19 0-16,17-18 16,-53 1-1,17 17-15,1-18 16,17 0-16,36 18 15,-71-17 1,17-1 0,1 0-1,-18 1-15,18-1 16,-1 18 0,-17-18-16,18-34 15,0 52-15,-18-18 16,17-35-1,-17 35-15,0 1 16,0-19-16,18 1 16,-18 18-16,0-19 15,0 1-15,0 0 32,0-1-32,0 19 15,0-1 1,0 1-16,0-1 15,0 0-15,0 1 16,0-1 0,0 0-16,0 1 15,0-1 1,0 0-16,0 1 16,0-1-16,0-17 15,0 17 1,0 1-1,0-1 95,0 36-110</inkml:trace>
  <inkml:trace contextRef="#ctx0" brushRef="#br1" timeOffset="1.82728E6">5292 15258 0,'17'0'93,"1"0"-77,0 0 0,-1 0-1,1 0 1,0 0 0,-1 0-1,1 0 1,-1 0 15,1 0-15,0 0 15,-1 0-31,1 0 16,0 0 15,-1 17 63</inkml:trace>
  <inkml:trace contextRef="#ctx0" brushRef="#br1" timeOffset="1.82844E6">5398 15293 0,'0'18'156,"0"-1"-125,0 1-15,0-1-16,0 1 31,0 0-31,0-1 16,0 1 46,17 0-46,-17-1 15,0 1 0,18 0 16,-1-18-31,1 0 15,-18 17-31,35-17 31,-17 18 1,0 0 14,-1-18-14,1 0 30,0 0-31</inkml:trace>
  <inkml:trace contextRef="#ctx0" brushRef="#br1" timeOffset="1.82946E6">5803 15363 0,'0'-17'31,"18"17"-15,-1 0 0,1 0-1,0 0 1,-1 0 0,1 0-16,0 0 15,-1 0 16,1 0-15,0 0 15,-1 0 1,1 0 46</inkml:trace>
  <inkml:trace contextRef="#ctx0" brushRef="#br1" timeOffset="1.83022E6">5821 15540 0,'35'0'110,"-17"0"-95,-1 0 1,1 0-16,0 0 16,-1 0-1,1 0-15,0 0 31,-1 0-15,1 0 0,0 0-1,-1 0 110</inkml:trace>
  <inkml:trace contextRef="#ctx0" brushRef="#br1" timeOffset="1.84084E6">10530 15416 0,'18'0'16,"-18"18"46,0 17-46,0-17 0,0 17-16,0-17 15,0 0 1,0-1 0,0 1-1,0-1 1,0 1 15,0 0 94,0-1-109</inkml:trace>
  <inkml:trace contextRef="#ctx0" brushRef="#br1" timeOffset="1.84155E6">10442 15381 0,'0'-18'32,"36"18"-1,-19 0-16,18 0 17,-17 0-32,17 0 31,-17 0-15,17 0-16,-35 18 15,18-18-15,17 0 16,-17 0-1,17 0 1,-17 0 15,-1 0 1,1 18 14</inkml:trace>
  <inkml:trace contextRef="#ctx0" brushRef="#br1" timeOffset="1.84206E6">10971 15487 0,'18'-18'15,"0"1"1,-1 17-16,1 0 16,0 0-1,-1 0 1,36 0-16,-35 0 15,17 0 1,-17 0 15</inkml:trace>
  <inkml:trace contextRef="#ctx0" brushRef="#br1" timeOffset="1.84273E6">11007 15628 0,'35'0'78,"-17"0"-78,-1 0 16,36-18-1,-35 18-15,17 0 16,-17 0 0,17 0 15,-17 0 0</inkml:trace>
  <inkml:trace contextRef="#ctx0" brushRef="#br1" timeOffset="1.84348E6">11412 15628 0,'18'-18'31,"0"1"-15,-18-1-1,0 1-15,17-1 16,-17-35-1,0 18 1,18-1-16,-18 1 16,0 17 15,0-17-15,-18 53 109,18-1-125,0 1 15,0 35-15,-17-35 16,17 17-16,0-17 15,0 17-15,0-17 16,0 17 0,0-18-1,0 19 17</inkml:trace>
  <inkml:trace contextRef="#ctx0" brushRef="#br1" timeOffset="1.84456E6">11748 15487 0,'0'18'79,"-18"17"-64,18 0-15,0-17 16,0-1-1,0 19 32,18-36 31,-1 0-78,18 0 16,-17 0 0,-18-18-16,35 18 15,1-18-15,-36 1 16,35 17-16,-35-18 47,0 1-32,0-1 1,0 0 31,0 1-16,0-1-15,-18 0 15,1 18-15,-1 0-1,0 0 1,1 0 0,-1 0 93</inkml:trace>
  <inkml:trace contextRef="#ctx0" brushRef="#br1" timeOffset="1.84624E6">12241 15593 0,'0'-18'15,"0"1"32,18 17 47,0 0-78,17 0-1,-35 17 1,0 18-16,0-17 31,0 0-15,18-18 109,17-18-94,-35 0-31,17 1 16,1-1-1,0 18-15,-1-17 16,1 17 0,0 0-16,-1 0 15,1 0 1,0 0 62,-18 17-47,0 1-31,0-1 31,0 1-15,17-18 125,-17-18-126,18 1 1,0 17 31,-1-18-47,1 18 47,-1 0 78,1 0-125,-18 18 15,0-1-15,0 1 16,0 0-16,0-1 16,0 1-1,18 0 63,-1-18-78,19 0 16</inkml:trace>
  <inkml:trace contextRef="#ctx0" brushRef="#br1" timeOffset="1.8473E6">13035 15505 0,'0'-18'109,"0"0"-93,-17 18 15,-1 0-31,-17 0 15,17 0 1,0 0 0,1 18-1,-1-18-15,0 18 16,1-18 0,17 17-1,0 1 1,0 0 15,0-1 0,0 1-15,0-1 0,17-17-16,1 0 15,17 0 1,-17 36-16,0-36 78,-1 0-62,-17 17-1,0 1 32,0 0-16,0-1 1,0 1-32,0 0 31,0-1 0,-17-17-15,-1 0 15,0 0 0</inkml:trace>
  <inkml:trace contextRef="#ctx0" brushRef="#br1" timeOffset="1.85681E6">6526 15081 0,'0'18'172,"0"0"-156,0 17-16,0-18 47,0 1-47,0 0 31,0-1 0,18-17 32,0 0-32,-1 0-15,1 0-16,0 0 15,-1 0-15,1 0 16,0 0-16,-18-17 16,17 17-16,1-18 15,-1 0 1,-17 1-1,18 17-15,-18-18 32,18 1-17,-18 34 220,0 18-220,0-17 1,0 0 0,0-1 15,0 1 109,17 0-124</inkml:trace>
  <inkml:trace contextRef="#ctx0" brushRef="#br1" timeOffset="1.8572E6">7056 15258 0</inkml:trace>
  <inkml:trace contextRef="#ctx0" brushRef="#br1" timeOffset="1.85801E6">7391 15046 0,'0'18'94,"0"17"-79,0-17-15,0 17 16,0-18-1,0 1-15,-18 0 16,18-1 0,0 1 31,0 0-32,0-1 1,0 1 46</inkml:trace>
  <inkml:trace contextRef="#ctx0" brushRef="#br1" timeOffset="1.85892E6">7303 15011 0,'17'0'125,"1"-18"-125,-1 0 31,1 18 16,0 0-16,-1 0-15,1 0 31,17 0-31,-17 0 15,0 0-31,-1 0 62</inkml:trace>
  <inkml:trace contextRef="#ctx0" brushRef="#br1" timeOffset="1.8606E6">6615 15452 0,'-18'17'15,"18"1"32,35-18-47,18 0 16,0 0-16,0 0 16,-18 0-16,1 0 15,-19 0-15,18 0 16,-17 0-16,0 0 15,-1 0-15,1 0 16,0 0 0,-1 0-16,1 0 15,17 0 1,-17 0 0,17 0-1,0 0-15,-17 0 16,0 0-16,-1 0 15,1 0 1,0 0-16,-1 0 31,1 0-15,0 0-16,34 0 16,-34 0-1,0 0 1,-1 0-1,1 0 17,17 0-32,-17 0 15,17 0 1,-17 18 62,-18-1-62,0 1-1</inkml:trace>
  <inkml:trace contextRef="#ctx0" brushRef="#br1" timeOffset="1.86185E6">6967 15752 0,'18'-18'31,"-18"53"48,18-17-17,-1-18-15,1 0-16,0 0 0,-1 0-31,1 0 32,-1 35 30,1-35-62,0 18 31,-18-1 1,0 1-32,0 0 31,0 17-31,-18-35 16,18 18-1,-18-18 1,-17 35 15,18-35-15,-1 17 15,0-17 0,1 0-15,-1 0-1,0 0-15,1 0 32,-1 0-32,18-17 15</inkml:trace>
  <inkml:trace contextRef="#ctx0" brushRef="#br1" timeOffset="1.8627E6">6932 15787 0,'0'-18'47,"18"1"-31,-18-1 0,17 0-1,1 1 16,0 17 32,-1 0-47,1 0-16,0-18 15,-1 18 16,1 0-15,-1 0 0,1 0-16,0 0 47,-1 0-16,1 0-16,0 0 126</inkml:trace>
  <inkml:trace contextRef="#ctx0" brushRef="#br1" timeOffset="1.87094E6">7779 15363 0,'17'0'15,"1"0"1,0-17 0,-1 17-16,1 0 15,0 0 1,-1 0-16,1 0 15,0 0-15,-1 0 16,18 0 0,-17 0-1,0 0 1</inkml:trace>
  <inkml:trace contextRef="#ctx0" brushRef="#br1" timeOffset="1.87153E6">7849 15575 0,'18'0'46,"0"0"-30,-1 0 0,1 0-1,0 0-15,-1 0 16,18 0 0,-35 18-16,18-18 15,17 0 16,-17 0 1,0 0 30,-1 17-62</inkml:trace>
  <inkml:trace contextRef="#ctx0" brushRef="#br1" timeOffset="1.87294E6">8590 15117 0,'18'-18'47,"-1"18"-16,1 0-31,0 0 31,-1 18-15,1-1-1,0 1 17,-18-1-1,0 1-16,0 0 1,0-1 0,0 1 15,0 0-15,-18-18-1,0 0 1,1 0 15,-1 0-31,0 0 16,1 0 15,-1 0 0,0 0 16,18 17 78,18-17-94,17 18 1,-17 0-32,0-18 15,17 17 1,-17 18-1,-1-35 1,1 0 15</inkml:trace>
  <inkml:trace contextRef="#ctx0" brushRef="#br1" timeOffset="1.87376E6">8537 15628 0,'0'-18'31,"18"18"0,-1 0-15,1 0-16,0 0 15,-1 0 1,1 0-16,0 0 16,17 0-1,-17 0-15,-1 0 47,1 0-47,0 0 47,-1 0 15,1 0-46</inkml:trace>
  <inkml:trace contextRef="#ctx0" brushRef="#br1" timeOffset="1.87476E6">8678 15840 0,'-17'0'94,"17"35"-78,0-17-1,0-1 48,17 1-48,1-18 1,0 0 0,17 0 15,-17 0-15,-1 0 15,1 18-16,-1-18 1,1 17 0,-18 1 15,0-1-15,0 1-1,0 0 1,0-1-1,-18-17 1,18 18 0,-17-18-16,-1 18 15,1-1 1,-1-17-16,0 0 16,1 0-1,-19 0 1,19 0 15,-1 0 16</inkml:trace>
  <inkml:trace contextRef="#ctx0" brushRef="#br1" timeOffset="1.87543E6">8696 15840 0,'0'-18'46,"18"18"-30,-1 0 0,1-18-1,0 18 1,-1 0 0,1 0-1,-1 0-15,-17-17 16,18 17-1,0 0 1,-1 0 31,1 0-16,0-18-15</inkml:trace>
  <inkml:trace contextRef="#ctx0" brushRef="#br1" timeOffset="1.87584E6">9084 15593 0,'18'0'172</inkml:trace>
  <inkml:trace contextRef="#ctx0" brushRef="#br1" timeOffset="1.87769E6">9419 15363 0,'0'18'62,"0"0"-46,0 35-16,0-36 15,-17 19 1,17-1 15,0-17-15,0-1 31,0 18-32,-18-35 1</inkml:trace>
  <inkml:trace contextRef="#ctx0" brushRef="#br1" timeOffset="1.87852E6">9349 15311 0,'17'0'125,"1"0"-125,0 0 32,-1 0-17,1 0 1,-1 0 0,1 0 30,0 0-30</inkml:trace>
  <inkml:trace contextRef="#ctx0" brushRef="#br1" timeOffset="1.88071E6">9278 15311 0,'18'0'78,"-1"0"-47,1 0-31,0 0 16,-1 0-1,1 0 1,0 0 15,-1 0 0,18 0 16,-17 0 47,17 0 0,-17 0-47,0 0-16,-1 0-15,1 0-16,0 0 46,-1 0-46,1 0 63</inkml:trace>
  <inkml:trace contextRef="#ctx0" brushRef="#br1" timeOffset="1.90572E6">5468 16722 0,'0'35'187,"0"-17"-155,0-1-17,0 1 1,0 0 15,0-1-15,0 1-1,0-1 17,0 1-32,0 0 15,0-1 16,0 1-15,0 0 0,0-1-1,0 1 1</inkml:trace>
  <inkml:trace contextRef="#ctx0" brushRef="#br1" timeOffset="1.90669E6">5362 16669 0,'18'0'110,"0"0"-95,17 0 1,0 0-1,-17 0 1,17 0 0,-17 0-1,17 0 1,-17 0 0,-1 0-1,1 0 1,-1 0 46</inkml:trace>
  <inkml:trace contextRef="#ctx0" brushRef="#br1" timeOffset="1.90755E6">5309 17057 0,'36'17'78,"-19"-17"-62,36 0-16,-35 0 15,-1 0 1,1 0-1,0 0 1,-1 0-16,1 0 16,0 0 15,-1 0-15,1 0-16,0 0 31,17 0-16,-35-17 1</inkml:trace>
  <inkml:trace contextRef="#ctx0" brushRef="#br1" timeOffset="1.92805E6">8537 4216 0,'-17'0'47,"-19"-18"16,19 18-48,-19 0 17,19-18-17,-1 18 16,0 0-15,18-17 0,-17 17-16,-1 0 62,1 0-62,-1 0 16,0 0 15,1 0-15,-1 0-1,0 0 1,1 0-16,-19 0 31,19 0-15,-1 0-16,-17 0 15,17 0 1,1 0 0,-1 0-1,0 0-15,1 0 16,-1 0 0,0 0-1,-17 17 16,18-17-15,-1 18 0,0-18-1,1 0 17,-19 0-32,19 18 31,-1-1-16,0-17 1,1 36-16,-1-36 16,18 17-16,-35 1 15,35 0 1,-18-18 0,18 17-1,-17-17 1,-1 35-1,18-17 1,-18 17 0,1-17-1,17 0-15,0-1 16,0 19 31,0-19-32,0 18 1,-18 1 0,18-19-16,0 1 15,0 0 1,0 17-16,0-17 31,0 17-31,0-18 31,0 1-31,0 0 16,0 17 0,0-17-1,18-1 1,-1 1 0,1-18-1,-18 18-15,18-18 16,17 17-1,-18 19 1,1-19 15,0-17-31,-1 18 16,1-1 0,0 1-16,-1 0 15,19-18 1,-19 0-16,1 0 15,0 35 1,-1-35-16,1 0 16,-1 0-16,19 18 15,-19-18 17,1 0-17,0 0 1,35 0 15,-18 17-15,0 1-1,0 0 1,36-54 0,-36 19-16,-17 17 15,17 0 1,-17 0-16,-1 0 15,1 0-15,17 0 16,-17 0 0,17 0-16,-35-18 47,0 0-32,18 18-15,-1-17 16,19-1-1,-19 18 17,-17-18-17,36-17 17,-19 0 14,-17 17 33,0-17-64,0 17 48,-17 1-32,17-1-31,-18 0 16,0 1-1,1-19-15,-1 19 16,0-18-1,1-1 1,-1 19 0,1-1-16,17 0 15,0 1 1,0-1-16,-36-17 16,36 0-1,0 17 1,0-17 78,0-1-63,0 19-16,0-1 1,0 0 0,0 1-16,0-1 31,0 1 0,0-1 16,0 0 0,18-17 0,-18 17 0,18-35-32</inkml:trace>
  <inkml:trace contextRef="#ctx0" brushRef="#br1" timeOffset="1.94598E6">5997 16863 0,'18'0'16,"0"0"62,-1 0-78,1 0 47,-1 0-32,1 0 1,0 0 15,-1 0 1,1 0-1</inkml:trace>
  <inkml:trace contextRef="#ctx0" brushRef="#br1" timeOffset="1.94677E6">5962 16986 0,'18'0'63,"-1"0"-48,1 0 1,0 0-16,-1 0 15,1 0 1,-1 0 0,1 0-16,0 0 15,-1 0 1,1 0 46,0 0-30,-1 0 30</inkml:trace>
  <inkml:trace contextRef="#ctx0" brushRef="#br1" timeOffset="1.94951E6">6579 16598 0,'0'18'172,"-17"17"-157,17 0 95,0-17-79,0 35 0,0-35 63,17-18-16,1 0-62,0 0-1,17 0 1,-17 0-1,-1 0-15,-17-18 16,18 0-16,-1 18 16,-17-17 46,18 17-62,0-18 110</inkml:trace>
  <inkml:trace contextRef="#ctx0" brushRef="#br1" timeOffset="1.94989E6">6668 16545 0</inkml:trace>
  <inkml:trace contextRef="#ctx0" brushRef="#br1" timeOffset="1.95064E6">6809 16563 0,'0'18'62,"0"-1"-62,0 1 16,0-1-1,-18 1-15,18 0 16,0-1-16,0 1 16,0 0-1,0-1-15,-18 1 16,18 0-1,0-1 1,0 1 0,-17-18-1,17 18-15,0 17 16,0-18 15,0 1-15,0 0 78</inkml:trace>
  <inkml:trace contextRef="#ctx0" brushRef="#br1" timeOffset="1.95116E6">7020 16810 0,'18'0'63,"-18"18"-63,-18-1 15,18 1-15,0-1 16,-17 19 0,17-19 30,-18 1-30</inkml:trace>
  <inkml:trace contextRef="#ctx0" brushRef="#br1" timeOffset="1.95213E6">7303 16686 0,'17'0'79,"-17"18"-64,-17 0-15,17-1 16,-18 1 46,18 0-46,0-1 0,0 1 15,0 0 0,0-1 16,0 1 62,35-18-77,-35-18 93</inkml:trace>
  <inkml:trace contextRef="#ctx0" brushRef="#br1" timeOffset="1.95337E6">7338 16528 0,'-18'35'47,"1"35"-16,17-52-31,-18 17 16,18-17 0,0 0 15,0-1-31,0 1 172,35-18-141,-17 0-15,-1 0-1,1 0-15,0 0 16,-1 0-16,1 0 31,17-18-15,18 18 46,-18 0 1,-35-17-16,0-19-32,0 19 1</inkml:trace>
  <inkml:trace contextRef="#ctx0" brushRef="#br1" timeOffset="1.9539E6">7549 16545 0,'0'36'63,"0"-19"-63,0 18 15,0 1 1,0-1-16,0-17 15,0-1-15,0 1 16,0 17 0,0-17-1,0 0 1,0-1 0,0 1 15,18 17 63,-18 0-79</inkml:trace>
  <inkml:trace contextRef="#ctx0" brushRef="#br1" timeOffset="1.95477E6">6632 17163 0,'18'0'16,"17"-18"-16,-35 0 15,53 18-15,0 0 16,0 0-16,17 0 16,1 0-16,-36 0 15,71 0-15,-18 18 16,-70 0-16,17 17 16,-17-35-16,52 0 15,-52 0-15,0 0 16,17 0-16,0 0 15,1 0 1,-19 0 0,1 0-1,-1 0-15,1 0 16,0 0 0,-1 0 46</inkml:trace>
  <inkml:trace contextRef="#ctx0" brushRef="#br1" timeOffset="1.95577E6">7108 17515 0,'18'0'63,"0"0"-47,-1 0-1,1 0 48,-18 18-63,0 0 47,0-1 15,-35-17-46,-18 18-16,35 0 15,-17-18-15,17 0 16,1 0 0,-1 0-16,0 0 109,18 17-93,0 19-1,36-19 1,17 18-1,-36-17 1,1 0-16,35-18 16,0 35-1,-36-35 1,1 18-16,17-18 16,-17 17 15,0-17-16,-1 0 1,1 0 15</inkml:trace>
  <inkml:trace contextRef="#ctx0" brushRef="#br1" timeOffset="1.95651E6">7161 17621 0,'0'-35'0,"0"17"32,0-17-17,0 17 16,-17 1-15,17-1-16,-18 0 16,0 1 46,-17-1-46,35 1-16,-17 17 15,-1-18-15,18 0 32</inkml:trace>
  <inkml:trace contextRef="#ctx0" brushRef="#br1" timeOffset="1.95707E6">7849 17198 0</inkml:trace>
  <inkml:trace contextRef="#ctx0" brushRef="#br1" timeOffset="1.9586E6">8167 16951 0,'-18'18'109,"18"17"-109,0 0 16,0-17 0,-17-1-16,17 1 156,17-18-109,1 0-16,-1 0-15,1 0 30,0 0 48,-18 35-94,0-17 47,0 0-16,-18 17 1,0-17-17,1-18 1,17 17-1,-18-17 1,-17 18 15,17-18 94</inkml:trace>
  <inkml:trace contextRef="#ctx0" brushRef="#br1" timeOffset="1.95944E6">8149 16880 0,'18'0'47,"-1"0"-31,1 0 15,0 0 0,-1 0-15,1 0 15,17 0 1,-17 0 30,0 0 63,-1 0-125</inkml:trace>
  <inkml:trace contextRef="#ctx0" brushRef="#br1" timeOffset="1.96527E6">8696 17180 0,'18'0'172,"-1"0"-156,1 0-1,0 0-15,-1 0 16,1 0-16,-1 0 16,1 0-16,0 0 15,-1 0-15,1 0 16,0 0 0,-1 0-16,1 0 15,0 0 1</inkml:trace>
  <inkml:trace contextRef="#ctx0" brushRef="#br1" timeOffset="1.9661E6">8925 17074 0,'0'-17'63,"18"17"-48,0 0 1,17 0 15,-18 17-31,1-17 16,0 18 0,-1 0-16,19-1 31,-36 1-16,17-18-15,-17 18 32,0-1-32,18 1 47,-18 0-32,0-1-15,0 1 63,0-1-48,-18 19 1,-17-36 31,17 0-16,1 0 0,-1 0-31</inkml:trace>
  <inkml:trace contextRef="#ctx0" brushRef="#br1" timeOffset="1.97877E6">9772 17022 0,'-18'-18'109,"18"0"-93,0 1-16,18-1 16,-18 0-1,18 1-15,-1-1 31,1 0-15,-1 1 0,1-1-1,0 1 17</inkml:trace>
  <inkml:trace contextRef="#ctx0" brushRef="#br1" timeOffset="1.98471E6">9737 16986 0,'17'-17'15,"1"-1"1,0 18 15,-1-18-15,-17 1-16,18 17 15,-18-18 1,17 0 31,-17 1-32,0-1 32,0-17 16,18 35-48,-18-18 48,0 71 124,0-35-187,0 88 16,0-89-16,0 1 47,0 0-47,0-1 16,0 1-1,0-1 1,0 1-16,0 0 31,0-1-15</inkml:trace>
  <inkml:trace contextRef="#ctx0" brushRef="#br1" timeOffset="1.98633E6">10019 17039 0,'0'-17'47,"0"-1"-16,0 0-15,0 1-1,0-1-15,0 0 16,0 1 15,0-1 63,0 36 93,0-1-124,0 1 46,-18 0-93,18-1 15,-17 19 0,17-19 47,0 18 110,0-17-94,0 17-16,17-17-47</inkml:trace>
  <inkml:trace contextRef="#ctx0" brushRef="#br1" timeOffset="1.98729E6">10283 16845 0,'-17'18'78,"17"17"-63,-18-35-15,1 35 32,17-17-32,0 17 15,-18-17 16,18 17 1,0-17-1,0 17 0,0-17 0,-18-1-15</inkml:trace>
  <inkml:trace contextRef="#ctx0" brushRef="#br1" timeOffset="1.98805E6">10283 16863 0,'18'0'62,"0"0"-46,-18 17-16,0 1 16,0 0-16,0 17 15,17-17-15,-17-1 16,0 1-16,0 0 15,0-1 1,0 1 0,18-1-16,-18 1 31,0 0-15,0-1 15,0 1-16</inkml:trace>
  <inkml:trace contextRef="#ctx0" brushRef="#br1" timeOffset="1.98912E6">10248 17057 0,'18'0'172,"-1"0"-125,1 0 47,0 0-32,-1-18 1</inkml:trace>
  <inkml:trace contextRef="#ctx0" brushRef="#br1" timeOffset="2.00161E6">5715 18115 0,'0'35'15,"0"-17"1,0 0-16,0-1 15,0 19-15,0-1 16,0-17 0,0 17-1,0-18 1,0 1 0,0 0-16,0-1 31,0 19 0,0-19-15,0 19 15</inkml:trace>
  <inkml:trace contextRef="#ctx0" brushRef="#br1" timeOffset="2.00301E6">5733 18186 0,'17'-18'15,"1"0"32,-18 1-31,18-1 15,-1 1 0,18 17-15,-35-18-1,18 0-15,0 18 16,-1 0 0,19-17-1,-19 17 32,19 0 0,-19 0-16,19 0 16,-72 17 172,19-17-203,-19 18 15,19-18 0,17 18-15,-18-18-1,18 17-15,-18 1 16,1-1-16,-19 1 31,19 0-15,-1-1-1,18 19 17,-17-36-1,17 17 31,17-17 17,18 0-64</inkml:trace>
  <inkml:trace contextRef="#ctx0" brushRef="#br1" timeOffset="2.00451E6">5962 18080 0,'18'0'31,"-1"0"-15,1 0 15,0 0 0,-1 0-15,-17 18-1,0-1 32,18-17-31,-18 35 31,0-17 0,0 0 0,0-1-47,0 1 31,-18-18-16,-17 0 17,17 0-17,-17 0 1,17 0 31,1 0-32,-1 0 1,0 0-16,1 0 47,-1 0-31,0 0-1,-17 0 16,18 0-15,-19 0 0,19 0-1</inkml:trace>
  <inkml:trace contextRef="#ctx0" brushRef="#br1" timeOffset="2.00588E6">6262 18327 0,'0'35'125,"-18"-17"-109,18-1-1,0 36 1,-17-35 31,34 0 0,1-18-16,-1 0-16,1 0-15,0 0 16,-1 0-16,1 0 16,0 0-1,-1 0-15,1 0 16,-18-18 0,18 18-16,-18-18 15,0 1 1,17-19-1,1 36-15,-18-17 16,0-19 0,0 19-1,0-1 17,0 1-17,0-1 1,0 0-1,0 1-15,0-1 32,-35 18-1,17 0 0,-17 0-15,17 0 31,0 0-16,1 0-15,-1 0-1,0 18 16</inkml:trace>
  <inkml:trace contextRef="#ctx0" brushRef="#br1" timeOffset="2.00646E6">6368 18344 0,'35'0'31,"0"18"1,-35 17-17,18-35 1,-18 18-16,17-18 16,-17 18-16,0-1 15,18 1 1,0 17-1,-1-17 17,-17-1 15,0 1-32,18-18 32,0 0-31</inkml:trace>
  <inkml:trace contextRef="#ctx0" brushRef="#br1" timeOffset="2.00696E6">6738 18397 0,'-18'0'78,"18"18"-62,0 0-1,0-1-15,0 1 16,0 0 0,0-1 15,0 1 63</inkml:trace>
  <inkml:trace contextRef="#ctx0" brushRef="#br1" timeOffset="2.00738E6">7108 18292 0,'18'0'31,"17"0"-15,-17 0-16,17 0 15,-17 0 1,17 0-16,1 0 15,16 0-15,1 0 16</inkml:trace>
  <inkml:trace contextRef="#ctx0" brushRef="#br1" timeOffset="2.00801E6">7108 18433 0,'0'35'47,"36"-17"-31,-19-18-16,1 0 15,0 0-15,17 0 16,-17 0-16,17 0 16,-17 0-1,17 0 1</inkml:trace>
  <inkml:trace contextRef="#ctx0" brushRef="#br1" timeOffset="2.00885E6">7814 18292 0,'35'-18'94,"-35"-17"-94,18 35 16,-18-18-16,35-17 15,1 17-15,-36 0 16,35 1-16,-35-18 31,0 52 204,0 1-220,17-1 110</inkml:trace>
  <inkml:trace contextRef="#ctx0" brushRef="#br1" timeOffset="2.00967E6">7973 18115 0,'-18'0'78,"18"18"-62,0 17-1,0-17-15,0-1 16,0 1-16,0 0 15,0 17 1,0-17 0,0 17-1,0-18 1,0 1-16,0 0 16,0-1-1</inkml:trace>
  <inkml:trace contextRef="#ctx0" brushRef="#br1" timeOffset="2.01044E6">8184 18186 0,'36'-36'31,"-19"19"32,-17-18-48,18-1-15,0 19 16,-18-1 0,0 89 140,0-54-156,0 18 15,-18-17-15,18 17 16,-18-17-16,18 0 16,0-1-16,-17 1 15,-1 17 1,18-17 0,0 17-1,0-17 1</inkml:trace>
  <inkml:trace contextRef="#ctx0" brushRef="#br1" timeOffset="2.01137E6">8378 18344 0,'18'0'156,"-18"18"-140,18-18 46,-1 0-46,1 0-1,0 0-15,-18-18 157</inkml:trace>
  <inkml:trace contextRef="#ctx0" brushRef="#br1" timeOffset="2.01706E6">8855 18168 0,'-18'0'47,"0"0"-16,1 0-15,-1 0 15,1 0-31,-1 0 15,18 18 17,0 17-17,0-17 17,0-1-17,0 1-15,0 0 16,18-1-1,-1 1 1,1-18-16,-1 17 31,1 1 1,0 17-17,-1-35 16,19 0 16,-19-17 0,-17-1-16,0 0-15,0 1-16,0-18 16,0 17-1,0 0 1,0 1 15,0-1-15,0 0-1,-17 1 17,17-1-17,-36 0 1,36 1 0,-17 17-1,-1-18 16,0 18 79,18 53-95,18 0 1</inkml:trace>
  <inkml:trace contextRef="#ctx0" brushRef="#br1" timeOffset="2.01783E6">9155 18362 0,'0'18'63,"0"-1"-48,-18 19-15,18-1 16,0-17 0,0 17-1,-18-18 1,1 19 15,17-19 32,-18 19-63,18-54 109,0-17-93</inkml:trace>
  <inkml:trace contextRef="#ctx0" brushRef="#br1" timeOffset="2.02679E6">9454 18045 0,'-17'17'125,"-1"-17"-109,18 18-1,0 0-15,-17-1 32,17 1-32,0-1 15,-18 1-15,18 0 31,0-1-15,0 1 0,0 0-1,0-1 17,0 1-17,0 17-15,18-35 31,-1 18-15,1-18 15,-1 0-15,1 0-16,-18 17 16,18 1-16,-18 0 31,17-18-16,1 0 1,0-18 47,-18 0-32,0 1-16,0-1 17,0 1 15,-18-19-16,0 19 47,1 17-31,-1 0-16,0 0-15,1 0-1,-1 0 32,1 0-31,-1 0-1,0 17 32,18 1-15,0 0-32,0-1 15,0 1 1,0-1-16</inkml:trace>
  <inkml:trace contextRef="#ctx0" brushRef="#br1" timeOffset="2.02768E6">9895 18168 0,'0'-18'0,"18"18"31,0 0-15,-1 0-16,1 0 16,0 0-1,-1 0 1,1 0 15,0 0 0,-18 18 79,0 0-95</inkml:trace>
  <inkml:trace contextRef="#ctx0" brushRef="#br1" timeOffset="2.02828E6">9772 18415 0,'0'0'0,"18"0"15,17 0-15,0 0 16,-17 0-1,17 0-15,0 0 16,-17 0 0,0 0-16,-1 0 15,1 0 1,0 0 0,17 0-1</inkml:trace>
  <inkml:trace contextRef="#ctx0" brushRef="#br1" timeOffset="2.03499E6">10830 18027 0,'0'18'125,"-35"-1"-110,0-17 17,35 18-32,-18 0 15,-17-1 1,0 1 0,17-1 15,18 1-31,-35 0 15,17-1 1,18 1 15,0 0 1,0-1-1,0 19 0,18-19-15,-1 1 15,1-18 0,0 0-15,-1 0 15,1 0 0,-1-18-31,1 18 32,-18-17-32,18-19 15,-18 19 32,0-1 16,0 0-48,-18 18 1,0 0-1,18-17 1,-17 17 0,-1 0-16,1 0 15,-1 0 1,0 0-16,1 0 16,-1 0-1,0 0 1,1 0 15,-1 0 0</inkml:trace>
  <inkml:trace contextRef="#ctx0" brushRef="#br1" timeOffset="2.03568E6">10954 18186 0,'17'0'47,"-17"17"-47,-17 1 15,17 35-15,-18-53 16,0 18-16,18-1 16,-17 1-16,17 17 31,0-17 63</inkml:trace>
  <inkml:trace contextRef="#ctx0" brushRef="#br1" timeOffset="2.03684E6">11342 17992 0,'0'17'47,"-35"1"-47,35 0 16,-18 17-16,0-17 15,1-1-15,-1 1 16,18-1 0,0 19-16,0-19 15,-18-17 1,18 18-16,0 0 16,0-1-1,0 1 1,0 0-16,0-1 31,0 1-31,0-1 16,0 1 15,0 0-31,0-1 47,0 1 0,18-18-32,0-18 1,-1 18 0,1-35-1,-18 17 1,0 1-1,0-1 1,0 1-16,0-1 31,0 0 1,0 1-1,-35 17 16,17 0-16,0 0-15,1 0-1,-1 0 1,0 17 31</inkml:trace>
  <inkml:trace contextRef="#ctx0" brushRef="#br1" timeOffset="2.03829E6">11642 18080 0,'0'18'94,"0"34"-78,0-34-1,0 0-15,0-1 16,0 1-1,0 0-15,0-1 125,17-17-93,1 0-32,0 0 15,-1-17-15,1-1 16,0 18 0,-18-18-1,17 18 1,-17-17 15,18 17 0,-1 0 47,-17 17-62,0 1 0,0 17-16,18 1 15,-18-19 1,0 1-16,18-1 109,-1-17-77,19 0-32,-19-17 15,-17-1 1,36 1-1,-36-1 1,0 0-16,17 1 31,-17-1-15,18 0-16,-1 1 16,-17-1-1</inkml:trace>
  <inkml:trace contextRef="#ctx0" brushRef="#br1" timeOffset="2.04672E6">11712 17604 0,'-35'0'0,"17"0"15,1 0 1,-19 0-16,19 0 15,-19 0 17,1 0-17,0 0 1,0 0-16,17 0 16,0 0-16,-17 0 15,-18 0-15,18 0 16,17 0-1,-17 0-15,0 0 16,-1 0-16,19 0 16,-1 0-1,-17 0-15,17 0 16,-35 0-16,18 0 16,17 0-16,-35 35 15,36-17-15,-18-18 16,-1 0-16,1 17 15,17-17-15,-17 0 16,0 18-16,17-1 16,-17-17-16,0 18 15,-1 0-15,19-1 16,-1 1-16,-17-18 16,17 18-16,-17-1 15,35 1 1,-35 0-16,-1-1 15,36 1-15,-17-1 16,-19 1 0,36 0-1,-17 17-15,17-17 16,-18-1-16,18 19 16,-18-19-16,18 19 15,0-1-15,0 0 16,0-17-1,0 17 1,0-17 0,0 35-16,18-53 15,-18 17-15,18 18 16,17-17 0,0 17-1,-17-17-15,0 17 16,-1-17-1,1 0-15,17-18 16,0 17-16,-35 1 16,36-18-16,-19 17 15,19 19 1,-19-36-16,1 17 16,0-17-16,17 0 15,-35 18-15,35 0 16,18-1-16,-35 1 15,-1-18 1,19 0-16,-1 0 16,0 35-1,0-35-15,-17 0 16,0 0-16,17 18 16,-17-1-16,17-17 15,-18 18-15,19 0 16,-19-18-16,19 0 15,-1 0-15,18 0 16,-18 0 0,-17 17-16,35-17 15,-18 0-15,18 0 16,-18 0 0,-17 0-16,17 0 15,-17 36-15,17-36 16,0 0-16,18 0 15,-17 0 1,-19 0 0,1 0-16,17 0 15,36-18-15,-54 18 16,36-18 0,-18 1-16,-17-1 15,0 18-15,17 0 16,-17 0-16,-1-18 15,19 1 1,-36-1 0,35 1-1,-18 17 1,-17-18 0,18-17-16,0 35 15,17-36 1,-35 19-1,0-19-15,0 19 16,18-1-16,-18 1 16,0-1-16,17-17 15,-17-1-15,0 19 16,18-1-16,-18 0 16,0-17-16,0 18 15,0-19 1,0 1-16,0 17 15,0 1-15,0-19 16,0 1-16,0 18 16,0-19-1,0 19 1,0-1 0,0 0-16,0-17 15,0 17 1,0-17-1,0 0 1,-35 17 0,35 1-1,0-1-15,-18 18 16,0-35-16,1 35 31,-19 0-15,19-18-16,-1 18 15,1 0 1,17-18-16,-18 18 16,18-17-16,-35-1 15,-1-17 1,36 17 0,-17 18-1,-1-17-15,0 17 31,-17 0-31,35-18 32,-17 18-17,-1-18 1,0 18-16,1 0 31,-19-17-31,19-1 31,-1 18-31,0 0 16,1-18 0,-1 18-16,1 0 31,-19 0 63,19 0-79</inkml:trace>
  <inkml:trace contextRef="#ctx0" brushRef="#br1" timeOffset="2.05568E6">13388 17903 0,'-35'0'47,"35"36"-16,0-19-15,0 19-16,0-19 15,0 19-15,0-1 16,0-17 15,0-1-31,-18 1 16,18-1-16,0 1 31,0 0-15,0-1-16,0 1 15,0 0 17</inkml:trace>
  <inkml:trace contextRef="#ctx0" brushRef="#br1" timeOffset="2.05631E6">13335 18168 0,'0'-18'31,"18"1"-31,-1 17 16,1 0-1,17 0 1,-17 0 0,17-18-1,-17 18 17,-1 0-1,1 0-16,0-17 79</inkml:trace>
  <inkml:trace contextRef="#ctx0" brushRef="#br1" timeOffset="2.05693E6">13617 17956 0,'0'18'63,"0"17"-63,0 1 15,0-1 1,0-17 0,0-1-1,0 1-15,0-1 16,0 1 0,0 0-1,0-1 16,0 1-15,0 0 0,0-1-1</inkml:trace>
  <inkml:trace contextRef="#ctx0" brushRef="#br1" timeOffset="2.05818E6">13899 18009 0,'0'-17'16,"0"-1"62,-17 18 0,-1 0-62,1 0-1,-1 0 32,0 18 0,1-18-47,17 17 16,0 1-1,0 0-15,17-1 32,-17 1-17,18-18 126,-18 18-125,18-1-1,-18 1 16,0-1 16,0 1-31,0 0 15,0-1-15,0 1-1,-18-18 17,18 18-17,-35-1 1,17-17 46,-17 18-46,17-18 31</inkml:trace>
  <inkml:trace contextRef="#ctx0" brushRef="#br1" timeOffset="2.0589E6">14235 18098 0,'17'0'78,"1"0"-62,0 0 15,-1 0-31,1 0 16,-1 0 0,1 0 46,0 0 16</inkml:trace>
  <inkml:trace contextRef="#ctx0" brushRef="#br1" timeOffset="2.05969E6">14235 18239 0,'0'17'63,"17"-17"-48,19 0 1,-1 0-16,0 0 16,-17 0-1,-1 0-15,1 0 16,0 0-16,-1 0 16,19 0-1,-19 0 16</inkml:trace>
  <inkml:trace contextRef="#ctx0" brushRef="#br1" timeOffset="2.07873E6">15099 17762 0,'0'-35'157,"35"17"-157,-35-17 31,18 0-15,-18 0 46,17 17-46,1 18-1,-18-53 1,18 53 0,-18 18 124,0-1-140,0 1 16,0 0-1,0-1-15,-18 1 16,18 0 0,0-1-16,0 1 15,0-1 1,0 19 15,0-19-15,-18 19-1,18-19 1,-17 1 0,17 0-1,0-1 1,0 1 31</inkml:trace>
  <inkml:trace contextRef="#ctx0" brushRef="#br1" timeOffset="2.08004E6">15558 17604 0,'-18'0'78,"0"17"-63,-17 1 1,17 0 31,18-1-47,0 1 16,-17-1-1,17 1 16,0 0 1,35-1 15,-17 19-32,-1-36 32,1 0-31,0 0-1,-1 0 1,1 0-16,-1 0 31,19 0-15,-19 0-1,-17-18 1,0 0 31,0 1-31,0-1-1,0 0 1,0 1-1,0-1 17,-17 1-1,-19 17 0,19-18 0,17 0 32,-18 18-47,1 0-1,-1 0 1</inkml:trace>
  <inkml:trace contextRef="#ctx0" brushRef="#br1" timeOffset="2.08115E6">15028 18062 0,'18'0'63,"0"0"-63,-1 0 15,1 0-15,35 0 16,-36 0-16,19 0 15,-19 0-15,19 0 16,-1 0 0,0 0-1,0-35-15,-17 35 16,17-18 0,-17 18-16,0-17 15,17 17 1,-17-18-1,-1 18-15,1-18 16,0 18-16,-1 0 16,18 0-1,-17 0 17,0 0-1,-1 0 0,1 0-15</inkml:trace>
  <inkml:trace contextRef="#ctx0" brushRef="#br1" timeOffset="2.08364E6">15099 18344 0,'0'18'31,"18"-18"47,-1 0-62,1-18 0,-18 1 15,17-1-16,1 18 204,-18 35-203,-18 18-16,18-17 15,0-19-15,0 36 16,0-18 0,0-17-16,0 0 15,0-1-15,-17 1 16,17 0 125</inkml:trace>
  <inkml:trace contextRef="#ctx0" brushRef="#br1" timeOffset="2.08468E6">15681 18274 0,'0'0'0,"-18"0"93,1 18-77,-1-18-16,0 17 16,1 36-1,-1-35-15,18-1 16,0 1-16,-17-18 16,-1 35-16,18-17 15,-18 0-15,18-1 16,0 1-1,0-1-15,0 1 16,0 17 15,0-17-31,0 0 47,0-1-31,18 1-1,0 0 32,17-18-31,-18-18 0,1 18-1,0-18-15,-1-17 16,-17 17-1,18 1-15,-18-1 16,0 0 0,0 1 15,0-1 63,-18 18-32,1 18-46</inkml:trace>
  <inkml:trace contextRef="#ctx0" brushRef="#br1" timeOffset="2.08569E6">15716 18609 0,'-17'0'0,"-1"0"32,0-18-1,1 18-15,17-17-1,-18 17 1,18-18-1,-18 18 48,-17 0-47,18 0 15,-19 0 63</inkml:trace>
  <inkml:trace contextRef="#ctx0" brushRef="#br1" timeOffset="2.08646E6">15840 18609 0,'17'18'94,"-17"17"-79,-17-17-15,-1-1 16,0 18-16,1 1 31</inkml:trace>
  <inkml:trace contextRef="#ctx0" brushRef="#br1" timeOffset="2.0875E6">16210 18344 0,'-18'0'47,"1"0"-31,-18 0-16,17 18 16,0 0-1,1-18-15,17 17 16,0 1-16,-36 0 15,19-1 1,17 19-16,-18-19 16,0 1-1,18 17 1,-17-35-16,17 18 47,0-1-47,0 19 15,0-19 17,0 1-17,17-18 48,19 0-48,-19 0-15,1 0 32,17 0-32,-35-18 15,18 18 1,-18-35 0,0 17 15,0-17 16,-18 35-16,1 0-31,-1 0 16,0 0-1,1 0 1,-1 0-1,-17 0-15,35 35 63,0 1-47</inkml:trace>
  <inkml:trace contextRef="#ctx0" brushRef="#br1" timeOffset="2.1137E6">16457 17939 0</inkml:trace>
  <inkml:trace contextRef="#ctx0" brushRef="#br1" timeOffset="2.11491E6">16845 18009 0,'0'-17'156,"0"-1"-141,0-17 1,18 17 0,-18-17-16,17 0 31,1 17-31,-18 0 16,18 18-1,-18-17 63,0 34 110,0 19-173,0-19 1,0 1-16,0-1 16,0 1-16,-18 0 15,0-1 17,18 1-32,0 0 31,0-1-31,0 1 31</inkml:trace>
  <inkml:trace contextRef="#ctx0" brushRef="#br1" timeOffset="2.11639E6">17198 17798 0,'-18'0'47,"1"0"15,17 17-46,-36 1 0,36 0-16,0-1 15,0 1-15,0-1 16,0 1-16,0 0 15,0 17 1,0 0 0,0-17-16,0 0 15,0-1 17,18 1-17,0-18-15,-1 0 16,36 0-1,-35 0-15,35 0 16,0 0 0,-36 0-1,-17-18 1,36 1 0,-36-19-1,0 19 1,0-19-1,-18 36 1,18-35 0,-35 0-16,17 35 15,-35-35-15,18 17 16,-18 0 0,35 18-16,-17-17 15,17 17-15,1-18 16</inkml:trace>
  <inkml:trace contextRef="#ctx0" brushRef="#br1" timeOffset="2.11728E6">17551 17815 0,'17'18'94,"-17"17"-94,0-17 16,0-1-16,0 1 15,0 0-15,0-1 16,0 1-16,0 0 16,0-1-1,0 1 32,18-18-31,0 0 15,17 0-15,-35-18-1,18 1 1,-18-1-16,0 0 15,0 1 1,0-1-16,0 0 16,0 1-16,0-1 15,0 1-15,0-1 32,0 0-32,0-17 15,-18 17 1,0 1-1,1 17-15,34 0 94</inkml:trace>
  <inkml:trace contextRef="#ctx0" brushRef="#br1" timeOffset="2.11778E6">18274 17762 0,'-35'18'47,"-1"0"-31,-34 35-16,52-36 16,1 1-1,-1 17-15,0-17 47</inkml:trace>
  <inkml:trace contextRef="#ctx0" brushRef="#br1" timeOffset="2.11824E6">18045 17692 0,'0'-18'187,"17"-17"-187,-17 17 16</inkml:trace>
  <inkml:trace contextRef="#ctx0" brushRef="#br1" timeOffset="2.11901E6">18433 17974 0,'-18'0'31,"0"0"-16,18 18-15,-17-18 16,-1 17 0,18 1-16,0 0 31,0-1-15,0 1 15,18-18 16,-1 0-16,19 0-15,-36-18-1,0 1 1,0-1-1,0 0 1</inkml:trace>
  <inkml:trace contextRef="#ctx0" brushRef="#br1" timeOffset="2.15557E6">18944 18115 0,'18'0'78,"-1"0"-78,19 0 16,-1 0-16,0 0 16,-17 0-16,0 0 15,17 0-15,0 0 16,0 0-16,1 0 15,-19 0 1,1 0-16,0 0 16,-1 0-16,1-17 15,0 17 1,-1 0 0,1 0-1</inkml:trace>
  <inkml:trace contextRef="#ctx0" brushRef="#br1" timeOffset="2.15633E6">19385 18009 0,'0'-17'31,"18"17"-31,-1 17 16,1-17 0,0 0-16,-1 18 15,19-18-15,-19 0 16,1 18-16,0-1 16,-1-17-16,-17 18 15,18-18 1,-1 0-1,-17 18 1,0-1 62,0 18-78,0-17 16,-35 0-16,18-1 15,-19 1-15,1 0 16,17-1-16,1 1 16,-19 0-16,19-18 31,-1 17-15</inkml:trace>
  <inkml:trace contextRef="#ctx0" brushRef="#br1" timeOffset="2.15785E6">20161 17692 0,'-17'0'63,"-1"-18"-32,0 18 16,1 0-16,-1 0-31,0 0 16,18 18-16,-17-1 15,-19 19-15,19-1 16,17-17 0,-18 17-16,-17 0 15,35-17 1,0-1-16,0 1 16,-18 17-16,18-17 15,0 0-15,0 17 16,0-17-1,0 17-15,0-17 16,0 17 0,0-18-16,18-17 15,0 18 1,-1-18-16,1 0 31,-1 18-15,1-18-1,0 0 17,-1 0-17,1-18-15,-18-17 16,0 17 0,0 1-1,0-1 1,0 0 15,-18 1-31,-17 17 16,17 0-1,1 0-15,-1 0 16,-17 0-16,35-18 16,-18 18-1</inkml:trace>
  <inkml:trace contextRef="#ctx0" brushRef="#br1" timeOffset="2.15864E6">20249 17815 0,'0'18'47,"0"0"-47,0 17 15,0 35-15,-17-34 16,17 17-16,0-18 16,0 0-1,0-17 1,17-18 15,19 0-15,-1 0-1,-17 0 1,17 0-16,-17-18 16,-1 18-16,1-17 15,-18-36-15,0 35 32,0 0-32,0 1 15,0-1-15,0 0 16,0 1-1,0-1 1,0-17 15,-18 35-31,18-18 16,-17 18 0,17-17-1,-18 17 63,0 0-46</inkml:trace>
  <inkml:trace contextRef="#ctx0" brushRef="#br1" timeOffset="2.15933E6">20726 18027 0,'0'35'31,"0"-17"-15,0 17-16,0-17 16,0 17-16,0-17 15,0-1-15,0 19 16,0-19-16,-18 1 15,18 0 1,-18-1 62</inkml:trace>
  <inkml:trace contextRef="#ctx0" brushRef="#br1" timeOffset="2.16048E6">21043 17851 0,'18'0'63,"-1"0"-47,-17 17-16,18 1 15,-18-1 1,0 1 15,0 0-31,0-1 31,0 1-15,0 0-16,0-1 16,-18-17-16,1 18 15,-1 0 1,1-18-1,-19 17-15,1 1 16,17-18 15,18 35 110,0-17-94,0-1-32,18-17 17,0 0-32,-1 0 15,1 0 1,0 0 0,17 0 62,0 0-63,0 0-15</inkml:trace>
  <inkml:trace contextRef="#ctx0" brushRef="#br1" timeOffset="2.16149E6">21378 17868 0,'0'35'62,"0"1"-46,-17-19 0,17 1-16,-18 0 15,18-1 141,0 1-124,18-18 15,17 0-47,-17 0 15,-1 0-15,19 0 16,-1 0-1,-18 0-15,36 0 16,-53 18-16,18-18 109,0 0-46</inkml:trace>
  <inkml:trace contextRef="#ctx0" brushRef="#br1" timeOffset="2.16217E6">21643 17921 0,'0'18'63,"-18"17"-48,18 18-15,0-35 16,0 17-16,-17 0 16,17 0-1,-18-17-15,0 0 16,18-1-16,0 1 31,0 0-15,-17-18 93</inkml:trace>
  <inkml:trace contextRef="#ctx0" brushRef="#br1" timeOffset="2.23652E6">19844 18503 0,'35'0'141,"18"0"-126,-35 18-15,-1-18 16,18 0-16,18 17 16,0-17-1,0 18-15,-17 0 16,-1-18 0,0 0-16,-17 17 15,35-17-15,0 0 16,-18 0-16,18 0 15,-36 0 1,19 36-16,17-36 16,-36 0-16,1 0 15,0 0-15,-1 0 16,18 0 0,-17 0-16,0 0 15,17 0-15,-17 0 16,17 0-16,-17 0 15,-1 0-15,36 0 16,-35 0-16,17 0 16,-17 0-16,17 0 15,0 0-15,-17 0 16,-1 0-16,19 0 16,-19 0-16,1 0 15,17 0-15,-17 0 16,17 0-16,-17 0 15,-1 0 1,1 0-16,0 0 16,-1-18-1,1 18 1,17-35 0,-17 35-16,0-18 15,-1 18 1,19-18-1,-19 18-15,1 0 16,-18-17-16,35 17 16,0-18-16,1 1 15,17-1 1,-53 0-16,35 1 16,0 17-16,18 0 15,-35-36 1,-1 36-16,1 0 15,17-17 1,1-1 0,-1-17-16,-18 17 15,19 18 1,-36-35-16,17 17 31,1 1-31,-18-19 0,0 1 31,0 17 1,0-17-17,0 18 1,0-1 0,0 0-16,0 1 15,0-36 1,-18 17-1,1 36 1,17-17 0,-18-1-1,18 0 1,-18 18-16,18-17 16,-17 17-16,-1-18 15,1 18-15,17-17 16,-36-1-16,19 18 15,-19-18-15,1 1 16,0-19 0,-18 36-16,35-35 15,1 35 1,-36 0-16,17-18 16,1 18-16,-18 0 15,0 0-15,36-17 16,-36-1-16,0 1 15,35 17-15,-35 0 16,36-36-16,-19 36 16,-17 0-16,36-17 15,-1-1-15,-35 18 16,36 0-16,-19 0 16,19 0-16,-19 0 15,1-18-15,0 18 16,17 0-16,1 0 15,-1 0-15,0 0 16,-17-17-16,0-1 16,-1 18-1,19 0-15,-1 0 16,1-18-16,-1 18 16,-17 0-16,-1 0 15,1 0-15,17-17 16,-17 17-16,17 0 15,-17 0 1,0 0-16,17 0 16,1 0-1,-19 0-15,19 0 16,-1 0-16,-17 0 16,17 0-1,-17 0 1,17 0-1,-17 17 1,17 1 0,-17 0-1,17-18 1,1 0 0,17 17-1,-18 1 1,0 0-1,1-18 1,17 17 15,-18 1-15,1 0 0,17-1-16,-18 1 31,0 17-16,1-35-15,17 35 16,-36-35 0,19 18-16,-1 0 15,18-1 1,-18 19 0,1-19-1,17 1 1,-18-1-16,18 1 15,0 0-15,0 17 16,0-17 15,0-1-31,0 1 16,0 0 0,0-1-16,0 1 15,0 0-15,0-1 16,0 18-1,0 1-15,18-1 16,-18-17 0,0-1-1,0 1-15,17 0 16,1-1 0,-18 18 15,0-17-16,18-18 1,-18 18-16,0-1 31,0 1-15,0 0 0</inkml:trace>
  <inkml:trace contextRef="#ctx0" brushRef="#br1" timeOffset="2.25645E6">2946 8520 0,'-36'0'62,"19"0"-62,-1 0 16,1 0-16,-19 0 16,19 0-16,-1 0 15,0-18-15,-17 18 16,17 0-1,1 0 1,-19-18 0,1 18-1,18 0 1,-36 0 0,17 0-1,19 0 1,-1 0-1,-17 0-15,17 0 16,1 0-16,-1 0 16,-17 18-16,17-18 15,0 0 1,-17 18 0,17-18-16,-17 0 15,0 0 1,17 0-16,1 17 15,-1-17-15,0 0 16,1 0-16,-1 0 16,0 0-16,1 0 15,-36 0 1,53 18-16,-18-18 16,-17 17-1,17 1 1,-17 0-1,17-18 1,-17 0 0,0 17-1,17-17-15,1 18 16,-1-18-16,-17 18 16,17-18-1,-35 17-15,0 1 16,18 0-1,0-18-15,-1 35 16,36-17 0,-35-18-16,0 17 15,-1 1 1,19-1 0,-1 1-1,1-18-15,-19 18 16,19-1-1,-1 1-15,0-18 16,-17 35 0,17-17-1,1-18-15,-1 35 16,1-35-16,-1 35 16,-17-17-1,35 0 1,-36-1-16,19 1 15,17 0-15,-18-1 16,-35 1-16,53 0 16,-18-1-16,1 19 15,-1-19 1,18 1-16,-17-18 16,-19 35-16,19 0 31,17-17-31,-18 0 15,0 17-15,1-17 16,-1-1 0,0 1-16,1-1 15,17 1 1,0 0-16,-18-1 16,18 1-16,0 0 15,0-1-15,0 1 16,0 17-16,-35-17 15,35-1-15,0 19 16,0-19-16,-18 1 16,18 0-16,0 17 15,0-17-15,-35-1 16,17 36-16,18-35 16,0-1-16,0 19 15,0-1-15,0 18 16,-17-35-16,17 17 15,0 18-15,-18-18 16,18-17-16,0-1 16,0 1-16,-18 35 15,18 0-15,-17-36 16,17 54 0,0-53-16,0 17 15,0 18-15,0-18 16,-35-17-16,35-1 15,0 36-15,0-35 16,-18 17-16,18-17 16,0 35-16,-18-36 15,1 19-15,17-19 16,-18 54-16,18-54 16,-18 19-16,18-19 15,-17 19 1,-1 34-16,18-35 15,-18 1-15,18-1 16,0 0 0,0 1-1,0-19-15,0 19 16,-17-19-16,17 18 16,0 18-1,0-35 1,0 0-1,0 17-15,0-17 16,0 34-16,0-34 16,0 17-1,0-17-15,0 0 16,0 17-16,0 0 16,0 1-1,0 16-15,0-16 16,0-19-16,0 19 15,0-19-15,0 36 16,0 0-16,17-35 16,-17-1-16,0 36 15,18-35-15,-18 17 16,0-17-16,0 17 16,18-17-16,-18-1 15,0 1-15,0 17 16,17-17-16,1 17 15,-18-17 1,18 17 0,-1-17-16,-17-1 15,0 1 1,18 17-16,0-17 16,-18 0-16,0 17 15,35 0 1,-35-17-16,17-1 15,1 1-15,-18 17 16,18-17-16,-1 0 16,1-18-16,0 35 15,-1 0-15,1-17 16,0-1-16,17 19 16,-35-19-16,35 19 15,-17-19-15,-1 19 16,19-1-16,-1-17 15,-17 17 1,-1-35-16,1 17 16,-1 1-1,1-18-15,-18 18 16,18-18-16,-1 0 16,-17 17-16,18-17 15,0 0 1,-18 18-16,17 0 15,1-18 1,17 0-16,1 0 16,-1 17-16,-18 1 15,19-18 1,-1 0-16,18 18 16,-18-18-16,-17 0 15,35 0-15,-18 17 16,18 1-16,-18-18 15,-17 0 1,35 0-16,-36 17 16,19-17-16,17 0 15,0 18-15,-18-18 16,0 0-16,0 0 16,18 0-16,-17 0 15,-1 0-15,0 0 16,-17 0-16,17 0 15,0 0-15,18 18 16,-35 17-16,35-35 16,-18 0-16,0 0 15,18 0-15,0 0 16,-18 0-16,18 0 16,-17 0-16,-19 18 15,36-18-15,0 0 16,-18 0-16,18 0 15,0 17-15,0-17 16,0 0 0,0 18-16,0-18 15,0 18-15,17-18 16,-52 17-16,35 1 16,-35-18-16,17 0 15,-18 0-15,19 0 16,-1 0-16,18 0 15,-35 0-15,17 0 16,-18 0-16,19 0 16,-1 0-16,0 0 15,18 0-15,-17 17 16,-1-17-16,-18 0 16,36 0-16,0 0 15,-35 0-15,17 0 16,0 0-16,1 0 15,-1 0-15,18 0 16,-18 0-16,1 0 16,-19 0-16,1 0 15,17 0-15,0 0 16,1 0-16,-19 0 16,19 0-1,-1 0-15,18 0 16,-36 0-16,19 0 15,-19 0-15,19 0 16,-1 0-16,0 0 16,0 18-1,1-18-15,-1 0 16,-17 0-16,17 18 16,18-18-16,-18 0 15,18 0-15,0 0 16,-18 0-16,18 0 15,0 0-15,-18 0 16,18 0-16,-18 0 16,-17 0-16,17 0 15,18 0-15,-17 0 16,-19 0-16,36 35 16,-18-35-16,1 0 15,17 0-15,0 0 16,-18 0-16,18 0 15,0 0-15,-36 0 16,36 0-16,-18 0 16,-17 0-1,17 0-15,1 0 16,-1 0 0,-17 0-16,35 0 15,-36 0-15,18 0 16,-17 0-16,17 0 15,1 0-15,17-18 16,-1 18-16,-34-17 16,17-1-16,-17 18 15,17-18-15,1 18 16,16-17-16,-34-1 16,17 18-16,1-35 15,34 0-15,-17 35 16,-35-18-16,17 0 15,-17 1-15,-1-19 16,19 19-16,-19-18 16,-17-18-16,36 0 15,-36 35-15,35-52 16,-18 70-16,-17-18 16,18-17-1,17-36 1,-35 53-16,0-52 15,18-18 1,0-36-16,-18 36 16,17 17-16,54 18 15,-54-52-15,-17 16 16,0 37-16,36-37 16,-36 54-16,17-18 15,-17-17-15,18-1 16,-18 1-16,0 17 15,0-18-15,0-17 16,0 53-16,0-36 16,0 18-16,0 18 15,0-18-15,0 35 16,0-35-16,0 0 16,0 18-16,0-35 15,0 17-15,0 0 16,0 0-16,0 18 15,0-36-15,0 18 16,0 18-16,0 0 16,0-1-16,0 1 15,0 0 1,0-1 0,-18 1-16,1-18 0,-1 18 15,-17 0 1,17-18-16,-17 35 15,0-52-15,17 52 16,-17-35 0,17 35-16,-17-17 15,17 17-15,1-17 16,-19 0-16,19 0 16,-1-1-1,0 19-15,1-1 16,-19 0-16,1-17 15,18 0-15,-36 17 16,53 1-16,-36-1 16,19-35-16,-19 35 15,19 1-15,-1-1 16,-35-17-16,36 35 16,-19-18-1,19 1-15,-19-19 0,1 1 16,17 35-1,-34-18 1,34 1-16,18-1 16,-18 18-16,1-18 15,-1 18 1,-17-52-16,35 34 16,-36 18-16,19-18 15,-1 1-15,1-1 16,-1 0-16,0 18 15,1-17-15,-19-1 16,19 0-16,-1 1 16,-17-1-16,17 1 15,0-1-15,-17 0 16,35 1 0,-35-1-16,17 0 15,-17-17 1,17 35-1,1-18-15,-19-17 16,36 17-16,-17 18 16,-18-17-16,17-1 15,0 1-15,-17-19 16,0 1 0,17 35-16,0-18 15,1 1-15,-18-1 16,35-17-1,-36 35-15,19-18 16,-19 1-16,19-19 16,-19 36-16,1-17 15,-18-1-15,36 0 16,-36-17-16,17 17 16,19-17-16,-36 35 15,35-18-15,-17 1 16,17-1-16,1 18 15,-36 0-15,35 0 16,-17-17-16,0 17 16,-18-36-16,35 36 15,-17 0-15,-18 0 16,17 0-16,1 0 16,-18-17-16,0-1 15,36 18-15,-36 0 16,35 0-16,-35 0 15,0-18-15,18 18 16,17 0-16,-17 0 16,0 0-16,17 0 15,-35 0 1,36 0-16,-19 0 16,1 0-16,17 0 15,1 0-15,-36 0 16,35 0-1,-35 0-15,18-17 16,0 17-16,-18-18 16,18 18-16,-18 0 15,17 0-15,19 0 16,-19 0-16,19 0 16,-18 0-16,17 0 15,-17 0 1,-1 0-1,19 0-15,-19 0 16,1 0 0,18 0-16,-1 0 15,-17 0-15,-1 0 16,19 0 0,-36 0-16,35 0 15,1 0-15,-1 0 16,-17 0-16,17 0 15,-17 18-15,17-1 16,0-17-16,1 0 16,-1 0-1,1 0 48,-19 0-32,19 0-15</inkml:trace>
  <inkml:trace contextRef="#ctx0" brushRef="#br1" timeOffset="2.27921E6">10848 17445 0,'18'0'157,"17"-18"-142,-35 1 1,17-1-1,-17 0-15,18 1 16,-18-1-16,0-17 16,18 17-1,-1 0-15,-17 1 16,18 17 0,-18-18-16,0-17 15,18 17 1,-18 1-1,17-1-15,-17 0 32,18 18-17,0-17 17,-18-1-17,0 0 32,0 36 62,0 0-109,0-1 16,0 1-16,0 35 16,-18-18-1,18-17-15,0-1 16,0 1-16,0 17 16,-18 1-16,1-36 15,17 17-15,0 1 31,0 0-31,-18-1 32,18 1-17,0-1 63</inkml:trace>
  <inkml:trace contextRef="#ctx0" brushRef="#br1" timeOffset="2.2798E6">11271 17304 0,'0'0'0,"-35"35"0,17-17 15,1-1-15,-1 1 16,0 0-16,-17 17 16,35-18-1,-18-17-15,1 36 16,17-19-16,-18 1 31</inkml:trace>
  <inkml:trace contextRef="#ctx0" brushRef="#br1" timeOffset="2.28064E6">11430 17268 0,'0'-17'15,"18"-1"32,-1 1-47,1 17 16,-18-36-1,35 19-15,-17-1 16,-18-17-16,35-1 16,-35 19 15,0-1-15,-18 36 93,1 17-93,-1-17-1,18-1-15,-17 19 16,-1-19-16,18 1 15,-18 17-15,18-17 16,0-1 0,-17 19 15,17-19 16,0 1 47</inkml:trace>
  <inkml:trace contextRef="#ctx0" brushRef="#br1" timeOffset="2.28177E6">11924 17092 0,'0'35'0,"0"-17"16,0 35-16,-35-18 15,35-17 1,0 17-16,0 0 15,0-17 1,0 0 0,0-1-16,0 1 47,0 0 15,35-18-31,-17 0-31,34 0 16,1 0-16,-17-36 16,-1 36-16,0-35 15,-35 17-15,35 1 16,-17-1-1,17-17 32</inkml:trace>
  <inkml:trace contextRef="#ctx0" brushRef="#br1" timeOffset="2.28483E6">12206 17198 0,'18'0'79,"-18"35"-64,17 0-15,19-17 16,-36 0-16,0-1 15,0 1 1,17-18 0,1 18 15,0-1 0,-1-17 79,18 0-95,1-17 1,-19 17-16,1-18 15,0 0 1,-18 1-16,17-1 16,-17 0-16,18 1 15,0-1 1,-18 1 0,0-1 30,17 0-46</inkml:trace>
  <inkml:trace contextRef="#ctx0" brushRef="#br1" timeOffset="2.30553E6">758 15240 0,'0'0'16,"0"53"-16,0-35 0,0 34 15,0-16 1,0-1-16,0-17 16,0-1-16,0 1 15,0 0-15,0-1 16,0 1-1,0 0 1,0-1-16,0 1 16,0-1-1,0 1-15,0 0 16,0 17 0,0 0-1,0-17-15,0 0 16,0-1-16,0 1 15,0-1 1</inkml:trace>
  <inkml:trace contextRef="#ctx0" brushRef="#br1" timeOffset="2.3066E6">776 15258 0,'18'-36'78,"-1"36"-46,1-17-32,0 17 15,17 0 1,0 0-16,-17 0 31,17 0-15,-17 0-1,17 0 17,-17 0-17,-1 0 1,1 0 0,0 0-1,-1 17 1,-17 19 109,-35-1-110,17-35-15,1 0 16,-1 35 0,0-35-1,1 0-15,-1 0 32,18 18-17,-18-1 32,1-17-47,-1 0 16,1 18-16,-19 0 31,36-1-15</inkml:trace>
  <inkml:trace contextRef="#ctx0" brushRef="#br1" timeOffset="2.30945E6">2328 15169 0,'0'36'47,"-17"-1"-47,-1 0 15,18 36-15,0-36 16,-18 18-16,-17-18 15,35-17-15,0 17 16,0-17-16,0 0 16,0-1-1,0 1-15</inkml:trace>
  <inkml:trace contextRef="#ctx0" brushRef="#br1" timeOffset="2.30996E6">2293 15240 0,'18'0'0,"-1"0"15,19 0 1,-36 18 0,17-18-16,1 17 15,0 19-15,34 16 16,-52-16-1,18-19-15,17 19 16,-17-1 0,-18-17-1,18 17 1</inkml:trace>
  <inkml:trace contextRef="#ctx0" brushRef="#br1" timeOffset="2.31044E6">2716 15187 0,'0'18'47,"0"17"-47,-17-17 16,-19 35-16,36-36 15,-35 1-15,35 17 16,-17-17-16,-1 17 15,18-17 1,-18-1 0,18 1 31</inkml:trace>
  <inkml:trace contextRef="#ctx0" brushRef="#br1" timeOffset="2.31122E6">2752 15187 0,'17'0'16,"1"0"-16,0 18 15,-18 35-15,17-36 16,1 36-16,-18-35 16,18 17-16,-1 0 15,-17 18 1,35 18-1,-17-36-15,-18 18 16,0-35-16,18-1 16,-1 19-1,-17-19 1,18-17-16</inkml:trace>
  <inkml:trace contextRef="#ctx0" brushRef="#br1" timeOffset="2.32015E6">1358 15275 0,'18'18'78,"-18"0"-62,17 17-16,1-18 15,-18 1-15,18 0 16,-18-1-16,0 36 16,35-17-16,-35-19 15,0 1 1,18 0-1,-1-1 1,-17 1 15,18-18 47,0 0-46,17-35-17,-35-1-15,18 19 16,-1-1-16,1-35 16,-1 53-16,-17-18 15,0 1-15,0-19 16,18 19-1,-18 52 157,0 0-156,35 18-16,-35-35 16,18 17-16,-18 1 15,18-19-15,-18 1 16,17-1-16,1-17 31,0 0 32,-1 0-63,18-17 15,-17-1-15,0 18 16,-18-17-16,35-1 15,-17-17 1,-1 17 0,-17 0-16,0-17 15,0 17-15,0-17 16,0 17 0,0 1-16,0-1 15,18 1 1,0-1-16</inkml:trace>
  <inkml:trace contextRef="#ctx0" brushRef="#br1" timeOffset="2.32237E6">2769 14834 0,'18'0'78,"-36"-35"-62,-17 17-16,-18 18 16,-17 0-16,-1-17 15,0-1-15,-17 18 16,35-18-16,0 1 15,-17 17-15,17 0 16,-18 0-16,18-18 16,36 18-1,-54 0-15,18 0 16,36 0-16,-36 0 16,18 0-16,17 0 15,0 0-15,-17 0 16,17 0-16,-17 0 15,0 0-15,0 0 16,17 0-16,-17 18 16,17-18-16,-17 0 15,17 0-15,-17 17 16,17-17-16,-35 0 16,36 0-16,-19 18 15,19-18-15,-19 0 16,1 18-16,17-1 15,1-17-15,-18 18 16,-1-18-16,1 35 16,0-35-16,-18 18 15,35-18-15,-17 18 16,17-18-16,1 0 16,-19 17-16,19 1 15,-19-18 1,19 0-16,-19 17 15,1 1 1,0 0 0,17-1-1,1 1 1,-1 0-16,-17-1 16,17-17-16,-17 36 15,17-19 1,1 1-16,-1-18 15,0 35-15,1-17 16,-1-1 0,-17 19-1,35-1-15,-18-35 16,18 18-16,-18 17 16,18-17-16,0-1 15,0 18-15,0 1 16,0-19-1,0 19-15,0-1 16,0 0-16,0 18 16,36-18-16,-19 18 15,1-17-15,0 17 16,-1-18-16,1-18 16,17 54-1,-17-71-15,-1 35 16,19 18-16,-19-35 15,19-1-15,-1 1 16,0 17-16,-17-35 16,17 18-16,0 0 15,18-1-15,-17 1 16,34 0-16,-35-18 16,36 17-16,-36-17 15,36 18-15,-36-1 16,18-17-16,0 0 15,17 18-15,-17-18 16,-35 0-16,53 18 16,17-1-16,-71-17 15,36 0-15,0 0 16,18 0-16,-1 0 16,1 0-16,35 0 15,-36 0-15,54 0 16,-54 0-16,19 0 15,-19 0-15,1 0 16,-18 0-16,-1 0 16,19 0-1,-18 0-15,0 0 16,0 0-16,-18 0 16,18 0-16,18-17 15,-19 17-15,-16-18 16,34-35-16,-52 53 15,0 0-15,34-17 16,-34-1-16,35 18 16,-53-18-16,35 1 15,1-19-15,-1 1 16,18 0 0,-36 35-16,19-53 15,-1 18-15,-17 17 16,-18 0-16,17-17 15,-17 17-15,0-34 16,0 16-16,0 1 16,0-18-16,0 0 15,0 18-15,0-18 16,0-18-16,0 18 16,0 36-16,-17-36 15,-1 18-15,-35-18 16,35 17-1,-17 1-15,-18 0 16,36 17-16,-19 1 16,1-19-16,0 1 15,-1 17-15,-16-17 16,-1 35-16,17-53 16,19 36-16,-19 17 15,1-36-15,0 19 16,17-1-16,-17 18 15,17-18-15,1 1 16,-1 17 0,0 0-1,1 0 1,-1 0-16,1 0 16,-1 0-16,-17 0 15,-1 0 1,19 0-16,-1 0 15,0 0 1,1 0 0,-1 17 15,0 1-15</inkml:trace>
  <inkml:trace contextRef="#ctx0" brushRef="#br1" timeOffset="2.34905E6">6544 14517 0,'-18'0'297,"1"17"-266,-1-17 47,18 18-47,-18-18-31</inkml:trace>
  <inkml:trace contextRef="#ctx0" brushRef="#br1" timeOffset="2.46037E6">4374 13899 0,'-17'0'93,"-1"0"-77,1 18 0,-1-18-1,0 18 1,-17-1-1,17-17-15,1 0 16,-1 0-16,0 18 16,1-18-1,17 18-15,-18-18 16,1 0-16,17 17 16,-18-17-16,-17 0 15,17 0 16,0 0-15,1 0 0,-19 0-1,19 36 1,-1-36 0,0 0-1,1 0-15,-18 0 16,17 0-1,0 17-15,1-17 16,-19 18 0,36-1-1,-17-17-15,-19 18 16,19 0 0,-1-1-1,-17 1 1,35 0-1,-18-18-15,1 17 16,-1 1 0,0-18-16,1 0 15,-1 35 1,18-17-16,-18 17 16,1-35-1,17 18-15,-18-1 16,-17 1-1,35 0 1,-18-1-16,1-17 16,-1 36-1,0-36-15,18 17 16,-17 19 0,-1-19-1,0 1-15,1-1 31,-1 19-15,0-19 0,1 19 15,-1-36-15,1 17-1,-1 1 1,18 0-1,-18-1-15</inkml:trace>
  <inkml:trace contextRef="#ctx0" brushRef="#br1" timeOffset="2.46193E6">4410 14023 0,'-18'0'31,"0"0"-15,1 0 15,-1 0-31,1 0 16,-1 0-16,0 18 15,1-18 1,-19 17-1,19-17 1,17 18-16,-36-1 16,19-17-1,-1 18-15,1 0 16,-19-1-16,36 1 16,-35-18-16,17 18 15,1-1-15,-1 1 16,0 0-16,-35 17 15,36-17 17,-1-18-17,-17 35 1,0-18 0,17-17-1,18 18-15,-18 0 16,-17-1 31,35 1-47,-18-18 15,1 18 1,-1-1-16,-17 1 31,17-18-31,1 18 16,-19-1-1,19 1 1,-1-18-16,0 0 16,1 17-16,-1 1 15,-17 0 1,17-1 0,1-17-1,-1 0-15,0 18 16,-17 0 31,17-18 0,1 17-1</inkml:trace>
  <inkml:trace contextRef="#ctx0" brushRef="#br1" timeOffset="2.46324E6">3246 14235 0,'0'17'94,"0"89"-79,0-71-15,0 1 16,0-1 0,0-17-16,0 17 15,0-18 17,0 1-17,0 0 1,0-1-16,0 19 47,0-19-32,0 1 17,0 0-17,0-1-15,0 1 31,0-1-15,0 1 0,0 0-1,0-1 1,0 1 15,0 0 32,0-1-16,17-17-1,18 0-46,-17 0 16,17 0 0,-17 0-1,17 0 1,-17 0 0,17 0-16,-17 0 31,-1-17-16,1 17 1,0 0 31,-1 0-31,1 0-1,0-18-15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1-21T01:45:07.9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4145 2275 0,'0'18'109,"0"0"-109,0-1 16,0 1-16,0 35 15,0 0-15,0 17 16,0-34-1,0 17-15,0-1 16,0 1-16,0-35 16,0 17-16,0 1 15,0-19-15,0 36 16,0-18-16,0-17 16,0 17-16,0 18 15,0-35-15,0 0 16,0 34-16,0-16 15,0-19-15,0 1 16,0 17-16,0 18 16,0-35-16,0 17 15,0 0-15,0 18 16,0-17-16,0-1 16,0 0-1,0 0-15,0-17 16,0 0-16,0-1 15,0 1-15,0 0 16</inkml:trace>
  <inkml:trace contextRef="#ctx0" brushRef="#br0" timeOffset="2087.1749">4180 2258 0,'18'-18'78,"17"18"-63,-17 0 1,17 0-16,-17 0 16,17 0-1,-17 0 1,-1 0-16,1 0 15,0 0-15,17 0 16,18 0 0,-18 0-16,0 0 15,18 0-15,-17 0 16,17 0-16,17 0 16,-17 0-16,0 0 31,-18 0-16,1 0-15,-19 0 16,36 0-16,0 0 16,0 0-16,-18 0 15,36 0-15,-1 0 16,1 0-16,52 0 16,-52 0-16,-1 0 15,-34 0-15,17 0 16,0 0-16,-36 18 15,1-18-15,-1 0 16,19 0-16,-19 0 16,1 0-1,17 0 1,-17 0-16,0 0 16,17 0-16,-17 0 15,17 0-15,0 0 16,18 0-16,-18 0 15,1 0-15,16 0 16,1 0-16,-35 0 16,17 0-1,18 0-15,-18 0 0,18 0 16,-35 0 0,17 0-16,-17 0 15,17 0-15,-17 0 16,0 0-16,-1 0 15,18 0-15,-17 17 16,0-17-16,17 18 16,-17-18-1,-1 0-15,1 0 16,0 0-16,-1 0 31,1 0-15,-1 0-16,1 0 15,0 0 1,-1 0 0,1 0-1,17 0 79,-35 18-78,0-1-16,0 19 15,18 34 1,0-17-16,-18-18 16,17 36-16,-17-18 15,0-36-15,18 54 16,-1 0-16,-17-36 15,0 0-15,0 18 16,0 0-16,0-35 16,0 17-16,0-17 15,0 34-15,0-34 16,0 17 0,0-17-1,0 0 1,0-1-16,0 1 31,0 0-15,0-1-1,0 1 1,0 17-16,0-17 16,0 17-16,0-17 15,0 35-15,0-18 16,0 0-1,0 0-15,0 1 16</inkml:trace>
  <inkml:trace contextRef="#ctx0" brushRef="#br0" timeOffset="4103.8045">4163 3616 0,'17'0'46,"1"0"-30,17 0 0,-17 0-16,17 0 15,1 0-15,16 0 16,1 0-16,18 0 16,17 0-16,-35 0 15,35 0-15,-17 0 16,-18 35-16,17-35 15,-17 0-15,-18 0 16,18 0-16,18 0 16,-53 0-16,34 0 15,-34 18 1,35-18-16,0 18 16,18-1-16,-54-17 15,36 0-15,0 0 16,-35 0-16,17 0 15,-17 0-15,-1 0 16,1 0 0,-1 0-16,1 0 15,17 0 1,-17 0-16,17 0 16,1 0-16,-1 0 15,18 0-15,-18 0 16,0 0-16,18 0 15,-35 0-15,35 0 16,-36 0-16,36 0 16,-35 0-16,17 0 15,-17 0-15,35 0 16,-36 0-16,19 0 16,-19 0-16,19 0 15,-19 0-15,19 0 16,-19 0-16,18 0 15,1 0-15,-1 0 16,-17 0-16,-1 0 16,19 0-1,-19 0-15,1 0 16,0 0-16,-1 0 31,1 0-31,-1-17 16,1 17 15,0 0-15,-1-18-1,1 0-15,0 18 16,17 0-16,-17 0 31,-1-17-15,1 17 31,-1 0-32,19-18-15,-36 0 16,17 18 15,1 0-31,0 0 47,-1 0-31,1 0-16,0 0 15,17 0 17</inkml:trace>
  <inkml:trace contextRef="#ctx0" brushRef="#br0" timeOffset="6232.0513">10336 2293 0,'0'35'93,"0"1"-93,0 34 16,0-17-16,0 18 16,0-18-16,0-18 15,0 18-15,0 0 16,0 0-16,0-18 16,0 18-16,0 0 15,0 0 1,0-36-16,0 36 15,0-35-15,0 17 16,0-17-16,0 35 16,0-18-16,0-17 15,0-1 1,0 1-16,0-1 47,0 19-16</inkml:trace>
  <inkml:trace contextRef="#ctx0" brushRef="#br0" timeOffset="7695.1034">10389 2240 0,'0'-18'63,"18"18"-47,17 0-1,1 18-15,16 0 16,-16-18-1,-19 0-15,19 0 16,-19 17-16,19-17 16,-1 18-16,18-18 15,-36 0-15,36 0 16,18 0 0,-18 0-16,0 0 15,0 0-15,-18 0 16,35 18-16,1-18 15,-18 0-15,17 0 16,-34 0-16,34 0 16,-17 0-16,0 0 15,-35 0-15,35 0 16,0 0-16,0 0 16,-36 0-16,36 0 15,-18 0-15,18 0 16,-17 0-16,-1 0 15,0 0 1,18 0-16,-35 0 0,17 0 16,-17 0-16,34 0 15,-34 0-15,17 17 16,1-17 0,-1 0-16,35 0 15,-17 0-15,-17 0 16,17 0-16,0 0 15,-18 0-15,0 0 16,-17 0-16,17 36 0,-17-36 16,17 0-16,-17 0 31,-1 0-31,1 0 16,-1 0-16,1 0 15,-18 17 32,18-17-31,-1 18-1,1 35 1,-18-18 0,0 0-16,0 1 0,18-19 15,-1 36 1,-17-18-16,18 1 0,-18-19 15,0 19-15,0 17 16,0 0-16,18-18 16,-18 35-16,0-34 15,35 17-15,-35-18 16,0 0-16,0 18 16,0-18-16,0 18 15,0 0-15,0-35 16,0 17-1,0-17 1,0 35 0,0-36-1,18 18-15,-18-17 16,0 0 0,0-1-1,0 1 48</inkml:trace>
  <inkml:trace contextRef="#ctx0" brushRef="#br0" timeOffset="9162.7583">10442 3422 0,'53'0'47,"0"0"-32,0 0-15,18 0 16,34 0-16,-16 0 16,-1 18-1,-18-18-15,18 17 16,1-17-16,-36 0 16,17 0-16,-17 0 15,18 0-15,-36 0 16,-17 0-16,34 0 15,-16 0-15,17 0 16,0 0-16,17 0 16,-17 0-16,18 0 15,-1 0-15,1 0 16,-54 0-16,19 0 16,34 0-16,-17 0 15,0 0-15,-18 0 16,-17 0-16,35 0 15,0 0-15,-36 0 16,36 0-16,-35 0 16,17 0-16,-17 0 31,35 0-31,-18 0 0,-17 0 16,-1 0-1,19 18-15,-19-18 16,19 0-16,-19 0 15,18 0 1,-17 0-16,0 0 16,17 0-16,-17 0 15,-1 0 1,1 0 0,0 0-1,-1 0 1,1 0-16,17 0 15,-17 0 1,-1 0 15</inkml:trace>
  <inkml:trace contextRef="#ctx0" brushRef="#br0" timeOffset="10448.2852">4921 1393 0,'0'36'46,"-17"-1"-30,17-17-16,0 17 16,-18 18-16,0 0 15,1-36 1,17 19 0</inkml:trace>
  <inkml:trace contextRef="#ctx0" brushRef="#br0" timeOffset="10991.1806">4904 1358 0,'17'0'16,"1"0"15,0 0-15,-1 0-1,1 18-15,-1-1 16,19 19 0,-19-19-1,-17 1-15,18-18 16,-18 18-16,18-1 15,-18 1 17</inkml:trace>
  <inkml:trace contextRef="#ctx0" brushRef="#br0" timeOffset="11440.8385">5239 1270 0,'0'35'47,"-36"18"-47,36-35 15,-17 17-15,-1 0 16,1-17-16,17 0 16,0 17-16,-36-17 15,36 17 1,0-17 31</inkml:trace>
  <inkml:trace contextRef="#ctx0" brushRef="#br0" timeOffset="11887.7999">5274 1270 0,'0'18'32,"0"17"-17,18-17 1,-18 17-16,0-18 16,0 19-16,0-1 15,0 0 1,0-17-16,0 0 15,0-1 1,17 1 0</inkml:trace>
  <inkml:trace contextRef="#ctx0" brushRef="#br0" timeOffset="12782.8895">5450 1499 0,'-17'0'141,"-1"0"-126,1 0-15,-1 18 16,0 0-16,18-1 15,-17 1 1,17 17 15,17-52 63,1-19-78,-18 1-1,0 17 1,18 1 109,-1 34-94,-17 1-15,0 0-16,0-1 15,18 1-15,-18 0 16,0-1-16,0 1 16,17-18 62,1 0-63,17 0 1</inkml:trace>
  <inkml:trace contextRef="#ctx0" brushRef="#br0" timeOffset="13361.7722">5680 1552 0,'-18'0'93,"-17"0"-61,35 36-1,0-19-16,0 1 1,0-1 0,0 1-1,17-18 17,1 0-17,0 0-15,-1 0 16,1 0-1,17 0-15,-17-18 32,0-17-17,-18 18 1,17 17-16,1-53 16,-18 17-16</inkml:trace>
  <inkml:trace contextRef="#ctx0" brushRef="#br0" timeOffset="14134.992">5874 1094 0,'0'53'0,"0"-18"16,0 18-16,0 0 16,0-18-16,0 18 15,0-18-15,0 36 16,0-54-16,0 19 15,0-1-15,0 0 16,0-17-16,0-1 16,0 1-1,0 0 1,0-1 62,17-17-62,36-35-1,-17 0 1,-19 0-16,1 35 16,0-18 15,-1 18-16,1 0 32,-1 0-31,19 0 31,-36 18-32,0-1-15,0 1 32,0 17 46,0-17-78</inkml:trace>
  <inkml:trace contextRef="#ctx0" brushRef="#br0" timeOffset="14511.1058">5627 1923 0</inkml:trace>
  <inkml:trace contextRef="#ctx0" brushRef="#br0" timeOffset="16626.0958">10971 1411 0,'-17'0'94,"17"18"-94,0-1 16,0 19-16,0-19 15,0 1 1</inkml:trace>
  <inkml:trace contextRef="#ctx0" brushRef="#br0" timeOffset="18239.7875">10936 1464 0,'-18'0'46,"18"18"-30,0-1-16,0 19 16,-17-1-16,17 18 15,0-18 1,0-17-16,0 17 16,0-17-1,0-1 1,0 1-16</inkml:trace>
  <inkml:trace contextRef="#ctx0" brushRef="#br0" timeOffset="19439.8187">10954 1570 0,'0'-18'0,"17"1"15,-17-1 16,18 18 79,0 0-95,-1 0 1,1 0-16,17 0 31,-35 35 1,0 1-1,-17-36 0,-1 17-31,-17 1 16,35-1-1,-36-17 48,54 0 31,17 0-94,1 0 15,-19 0 1,18 36 31,-35-19 15,0 1-62,0 0 16,0-1-16,-17-17 15,-1 36-15,1-19 16,-1 1 0,18-1-16,-35-17 15,17 18-15,0-18 16,1 0 0,-1 18-16,0-18 15,1 0-15,-18 0 16,17 0-1,-17 0 1</inkml:trace>
  <inkml:trace contextRef="#ctx0" brushRef="#br0" timeOffset="20593.3076">11359 1834 0,'0'-35'0,"0"18"31,0-19-31,0 19 16,-17-1-1,-1 18 32,1 0-47,-1 18 16,0-1-1,18 19 17,0-19-17,0 1 16,0-1 1,18-17-17,17-17 1,-17 17-16,17-18 16,-35 1 15,0-1 0,35 36 78,-35 34-93,0-34 0,0 35-1,18-53 17,17 0-17,-17 0-15,35-35 16,-18 35-1,-17-18 1,-1 18 125,-17 18-126,0-1 1,0 1-16,0 0 16,0 17-16,0-17 31,0-1 31,18-17-30</inkml:trace>
  <inkml:trace contextRef="#ctx0" brushRef="#br0" timeOffset="20912.0189">11659 1605 0</inkml:trace>
  <inkml:trace contextRef="#ctx0" brushRef="#br0" timeOffset="21464.0471">11448 1464 0,'35'0'78,"0"0"-78,-17 0 16,-1 0-16,1 0 15,0 0-15,-1 0 16,1 0 15,-18 18 16,18-18-47</inkml:trace>
  <inkml:trace contextRef="#ctx0" brushRef="#br0" timeOffset="21929.0321">12047 1464 0,'0'53'47,"0"-35"-47,0 35 16,0-36-16,0 18 15,0 1-15,0-19 16,0 1-16,0 0 16,0-1-16,0 1 15,0 17 1,0-17-1</inkml:trace>
  <inkml:trace contextRef="#ctx0" brushRef="#br0" timeOffset="22328.4177">11977 1782 0,'0'-18'47,"17"18"-15,1 0-32,0 0 15,-1 0 1,1 0-1,0 0-15</inkml:trace>
  <inkml:trace contextRef="#ctx0" brushRef="#br0" timeOffset="23119.265">12471 1764 0,'0'18'78,"0"-1"-62,0 1 15,17-18 0,1 0-15,0 0-1,-1 0 1,1 0 0,0 0-1,-1 0-15,1-18 16,-18 1 0,0-1 15,0 0-16,0 1-15,0-1 47,0 0 0,-18 18-16,1 0-15,-1 0 0,0 0 31</inkml:trace>
  <inkml:trace contextRef="#ctx0" brushRef="#br0" timeOffset="24527.6204">12965 1764 0,'-36'0'78,"19"0"-78,-19 0 16,19 0-16,-1 0 15,-17 0 17,17 0-32,18 18 31,0-1-15,0 1-1,0-1 1,18 1-1,35-18 1,-18 0-16,-17 0 16,-1 0-16,19 0 15,-1-18 1,-17 1 0,-1-1-1,1 36 126,-18 17-126,17-35 1,36 0 31,-17-18-31,-36 1-16,35-18 15,-35 17-15,18 18 16,-18-35 15,0 52 78,0 1-109,17-18 79,1 0-64,-1 0 1,19-18-1,-19 18 1,1 0 0,0 0 15,-1 0-15,1 0-1,-18 18 63</inkml:trace>
  <inkml:trace contextRef="#ctx0" brushRef="#br0" timeOffset="24993.0997">13141 1217 0,'-18'-18'32,"1"18"-17,-19 0-15,19 18 16,-18 17-16,17-35 31,0 36-15</inkml:trace>
  <inkml:trace contextRef="#ctx0" brushRef="#br0" timeOffset="26639.0849">7179 2628 0,'18'0'62,"17"0"-62,18-35 16,-18 35-16,71 0 16,-18-18-16,18 1 15,0 17-15,17 0 16,1-36-16,-54 36 15,36 0-15,-35 0 16,-1 0-16,54 0 16,-54 0-16,1 0 15,-1 0-15,19 0 16,16 0 0,-34 0-16,17 0 15,-17 0-15,17 0 16,-17 0-16,-1 0 15,1 0-15,-1 0 16,1 0-16,-1 0 16,1 0-16,17 0 15,-35 0-15,0 0 16,17 0-16,-17-17 16,-17 17-16,17 0 15,-1-18-15,-34 18 16,17 0-16,1 0 15,-1 0-15,18 0 16,-36 0-16,19 0 16,-1 0-16,0 0 15,-17 0-15,17 0 16,-17 0-16,17 18 16,-17-18-16,-1 0 31,1 0 94</inkml:trace>
  <inkml:trace contextRef="#ctx0" brushRef="#br0" timeOffset="27751.1848">10054 2328 0,'18'0'46,"-1"0"-14,1 0-32,17 0 15,-35 18-15,36 0 32,-19-18-17,1 17-15,0 1 16,-1-18-1,1 18 1,-1-1 0,1-17-16,0 18 15,17 17 17,-35-17 30,0-1-46,0 1-1,0 0 32,0-1 0,0 19 0,-18-19-31,18 1-1,-17-18 1,-1 0-1,0 17 64,-17-17-64,0 0 1</inkml:trace>
  <inkml:trace contextRef="#ctx0" brushRef="#br0" timeOffset="34279.9315">7161 3351 0,'18'0'93,"0"0"-93,17 18 16,-17-18-16,35 18 16,-18-18-16,0 17 15,36 19-15,-18-19 16,-1-17-16,19 18 15,-36-18-15,36 0 16,-1 17-16,-17-17 16,0 0-16,0 0 15,0 0-15,0 0 16,-18 0-16,1 0 16,-1 0-16,18 0 15,-36 0-15,19 0 16,-1 0-16,0 0 15,18 0-15,0 0 16,-18 0 0,36 0-16,-18 0 15,17 0-15,-34 0 16,52 0-16,-18 0 16,1 18-16,35-18 15,-71 0-15,18 0 16,18 0-16,-36 0 15,0 0-15,0 0 16,18 0-16,-17 0 16,16 0-16,1 0 15,-17 0-15,-1 0 16,18 0-16,-36 0 16,19 0-16,-19 0 15,1 0-15,0 0 16,-1 0-16,1 0 15,0 0-15,17 0 16,0 0-16,-17 0 16,-1 0-16,19 0 15,-19-18-15,1 1 16,0 17 0,-1-18 15,1 18 0,17-17-31,-17-19 16,-1 36-1,1 0 1,-18-17-16,18 17 16,-1 0-16,1-18 15,-18 0 1,18 18-16,-1 0 15,1-17 1,0-1 0,-1 18-1,1-18 1,17 18 46,-35-17-46</inkml:trace>
  <inkml:trace contextRef="#ctx0" brushRef="#br0" timeOffset="35839.099">7832 3334 0,'-18'-18'16,"-17"18"31,17 0-32,0 0 1,1 0-16,-18 0 16,17 0-1,-17 0-15,17 0 16,0 0-16,-17 0 16,0 0-1,17 0-15,1 0 16,-1 0-16,0 0 15,1 0 1,-1 0 0,0 0-1,1 0 17,-19 0-17,19 0 16,-1 0-15,1 0-16,-1 0 16,0 0-1,1 0 1,-1 0 78,0 0-47,18 18 15,0-1-62,0 1 16,18 0-1,17 17 1,-35-17-16,18-18 16,0 17-16,-18 18 15,17-35-15,-17 36 16,18-19-1,17 36-15,-35-35 16,18-18 0,-1 18-1,1-18 1,-18 17-16,18 1 0</inkml:trace>
  <inkml:trace contextRef="#ctx0" brushRef="#br0" timeOffset="44040.0266">6103 882 0,'0'-18'78,"0"1"-62,-35 17 15,0 0-16,17 0 1,-17-18 0,17 18-1,-17 0 1,-1 0 0,19 0-16,-19 0 15,19 0-15,-18 0 16,-18 0-1,17 0-15,1 0 0,-35 0 16,-1 0 0,36 0-16,-1 0 15,-16 0-15,34 0 16,-35 0-16,35 18 16,1-18-16,-19 0 15,19 0-15,-19 0 16,19 17-16,-36-17 15,35 18-15,-35 0 16,36-18-16,-36 17 16,18-17-16,-1 18 15,1-18-15,0 17 16,-1 19-16,-16-36 16,16 35-16,1-17 15,17-1 1,18 1-16,-35 0 15,0-1-15,-1 1 16,1 0-16,18 17 16,-1-35-16,-17 35 15,-1 0 1,36-17-16,0 0 31,0-1-15,0 1-16,0 0 15,0 17 1,0-18-16,0 19 16,0-19-1,0 19-15,18-19 16,17 19-16,-17-1 16,17-17-16,0 17 15,-17-35-15,0 35 16,-1-17-16,19-1 15,-1 36-15,-17-35 16,17 0-16,-17-1 16,34 18-16,1 1 15,-35-19-15,53 19 16,-19-36-16,-16 17 16,-1-17-16,18 36 15,-35-36-15,17 0 16,0 35-16,18-35 15,0 0-15,-18 17 16,1-17-16,34 18 16,1 17-16,-1-35 15,1 0-15,-1 0 16,-34 18-16,34-18 16,-17 0-1,18 0-15,-36 0 16,35 0-16,-34 0 15,34 0-15,-34 0 16,-19 0-16,54-18 16,-54 18-16,36-35 15,-17 17 1,-1 1-16,-18 17 16,19-18-16,-19 1 15,19-19-15,-1 1 16,0 0-1,18 35-15,-35-36 16,-1 36-16,1-35 16,0 0-16,-1 17 15,-17 1-15,18-19 16,0 36-16,-1-35 16,-17 17-16,0-34 15,18-1 1,-18 0-1,0 17 1,0 19-16,0-36 16,0 35-1,0-17-15,0 17 16,0-17 0,0 17-16,0 1 15,0-19-15,-18 19 16,1-1-16,-1-17 15,0 17 1,1 1 0,-1-1-16,0 0 15,1 1-15,-1-19 16,1 19 0,-1-1-16,0 0 15,-17 18 1,17-17-1,1 17-15,-1-18 16,0 18 0,-17 0-16,0 0 15,0 0-15,35-17 16,-53 17-16,17 0 16,1 0-1,-18 0-15,18 0 16,0 0-16,-18 0 15,35 0-15,0 0 16,1 0 0,-18 0-16,17 17 47,0-17-32,1 18 32,-1-18-47</inkml:trace>
  <inkml:trace contextRef="#ctx0" brushRef="#br0" timeOffset="50198.893">16722 1076 0,'0'18'172,"0"-1"-156,0 1-16,0 0 31,0-1-15,0 1-16,0-1 31,0 19-31,0-19 16,0 1-1,0 0-15,0 35 16,0-36-1,0 1 1,0-1-16,0 1 16,0 17-1,0-17 1,0 0 0,0-1-16</inkml:trace>
  <inkml:trace contextRef="#ctx0" brushRef="#br0" timeOffset="51967.9517">16739 1094 0,'18'-18'62,"17"18"-30,18 0-17,-35 0 1,17 0-16,-17 0 15,-1 0 1,1 0-16,0 0 16,-1 0-16,1 0 15,0 0 1,-1 0-16,1 0 16,-1 0-1,19 0-15,-19 0 31,19 0-31,-1 0 16,-17 0 0,17 0-16,-18 0 15,19 0 1,-19 0 0,19 0-16,-1 0 15,-17 0-15,-1 0 16,1 0-1,17 0-15,-17 0 32,-1 0-1,1 0 63,0 0-79,-18 18 1,0 17 0,0 18-16,0 0 15,0 0-15,0-36 16,0 19-16,0-19 15,0 18-15,0-17 16,0 17-16,0-17 16,0 0-16,0 17 15,0-17 17,0-1-32,0 1 15,0 0 1,0-1 15,0 18 32,-18-35-48,-17 0 16,17 0-31,-17 0 0,17 0 32,-17 0-32,17 0 15,-17 0 1,17 0-16,1 0 16,-19 0-16,19 0 15,-18 0 1,17 0-16,0 0 15,-17 0-15,0 0 16,17 0 15,-17 0-15,17 0-16,-17 0 16,0 0-1,17 0-15,0 0 16,-17 0-16,17 0 15,1 0 1,-1 0-16,1 0 16,-1 0 15,-17 0-15,17 0 15,0 0-31</inkml:trace>
  <inkml:trace contextRef="#ctx0" brushRef="#br0" timeOffset="52974.774">17004 1640 0,'18'0'47,"-18"18"-31,0 17-1,0 1 1,0-19-16,0 19 16,0-19-1,0 18-15,0-17 16,0 17-16,0-17 15,0 35 1,0-18 15,0 0-31,0-17 16,0 0 0,0-1-16,-18 19 15,18-19 16,0 19 1,0-19 15,-18-17-16</inkml:trace>
  <inkml:trace contextRef="#ctx0" brushRef="#br0" timeOffset="53759.6632">17057 2222 0,'-18'18'62,"-17"0"-46,17 17-16,-17-17 15,0-18-15,35 17 16,-36 1-16,-16 0 16,52-1-16,-36-17 15,1 36-15,0-19 16,35 1-16,-36-1 15,1 1-15,0-18 16,35 18 0,-18-1-1,1 1-15,-1 0 16,-17-1 0,35 1-1,-18-18 16,0 18-31,1-1 47</inkml:trace>
  <inkml:trace contextRef="#ctx0" brushRef="#br0" timeOffset="54680.3461">17022 2240 0,'17'0'78,"1"0"-63,-1 0-15,1 18 16,-18 17-16,35-35 16,-35 35-16,18-17 15,0 0-15,-1 17 16,1-17-1,0-1-15,-1 18 16,1-17-16,-1 17 16,1-17-1,17 17-15,-17-35 16,0 18-16,-18 0 16,17-1-16,1 36 15,0-53-15,-18 18 16,17-18-1,1 17 1,-1 1 0,-17 0 15,-17-18 63</inkml:trace>
  <inkml:trace contextRef="#ctx0" brushRef="#br0" timeOffset="55519.5825">16369 2646 0,'0'17'16,"18"-17"15,-1 18-15,1 0-1,17-1-15,-17 1 32,17 0-32,-17-1 15,-1-17-15,36 89 16,-35-72-1,17 18-15,-17-17 16,-1-18-16,1 18 16,0-18-16,-18 17 15,17-17-15,-17 18 16,36 0 0,-19-18-1,-17 17 1,18-17-1,0 18 1,-1-18 15,1 18 32,17-18-48</inkml:trace>
  <inkml:trace contextRef="#ctx0" brushRef="#br0" timeOffset="56231.1896">17515 2734 0,'-35'0'0,"0"18"15,17-18-15,-17 35 16,0-17-16,35-1 16,-36 1-16,19 0 15,-1-1-15,0-17 16,18 18-16,-35-1 16,18 1-16,-1-18 15,-17 18-15,-1-18 16,19 17-16,-1 1 15,0-18-15,1 18 16,-1-18-16,-35 35 16,36-35-1,-1 0-15,0 0 16,-17 35-16,17-35 16,1 0-1,-1 18 1,1-18-16,-1 17 15,18 1 32</inkml:trace>
  <inkml:trace contextRef="#ctx0" brushRef="#br0" timeOffset="56951.2963">17304 2787 0,'17'0'16,"1"0"-16,17 0 15,1 0 1,-1 0-16,-18 0 15,36 0 1,0 0-16,-17 0 16,17 0-16,-1 0 15,19 0-15,-18 0 16,17 0-16,-34 0 16,34 0-16,-17 0 15,0 0-15,18 0 16,-54 0-16,19 0 15,-19 0-15,36 0 16,-35-18 0,-1 18-1,1 0 1,0 0 15,-1 0-31,-52 0 94</inkml:trace>
  <inkml:trace contextRef="#ctx0" brushRef="#br0" timeOffset="57616.5195">16792 3193 0,'0'0'0,"0"35"16,0-17 0,0 17-1,-35-18 1,35 19 15,0-1-31,0 0 16,0-17-16,0 17 15,0-17-15,0 35 16,0 0-16,0-36 16,0 19-1,0-1-15,0 0 16,0-17 15</inkml:trace>
  <inkml:trace contextRef="#ctx0" brushRef="#br0" timeOffset="58814.6285">16581 3739 0,'0'0'0,"35"0"0,0 0 15,-17 0 1,17-17-16,-17 17 15,-1 0-15,1 0 16,0 0 0,-1 0-1,1-18-15,0 18 16,17 0 0,-18 0-1,1 0 1,0 0-16,-1 0 15,1 0 17,17-17-32,-17 17 78,17 17-47,-17 1-15,-1-18-1,1 0 48,17 0-32,-17 0 16,-18 17 15,0 1-62,18 0 0,-18-1 47,0 1-47,0 35 16,0-18 0,0-17-16,0 17 15,0 0-15,0 18 16,0-35-16,0 17 15,0-17-15,0 0 16,0 17-16,0-18 16,0 1 15,0 0-15,0-1-1,-36-17 63</inkml:trace>
  <inkml:trace contextRef="#ctx0" brushRef="#br0" timeOffset="60480.9509">16598 3863 0,'0'18'47,"0"17"-32,0 18-15,0-18 16,0 18-16,0-18 16,0 1-16,0-1 15,0-18-15,0 19 16,0-19-16,0 1 31,0 0-15,0-1-16,0 19 172,35-36-172,1 0 15,-19 0-15,36 17 16,0 1-16,-17-1 47,-19-17-32,1 0 1,-18 18-16,0 0 62,35-18 173,0-18-220,-17 18-15,0 0 16,-18-18-16,17 1 31,1 17-15,0-18 0,-1 18 62,1 0-16,-1 0 16,19 0-62,-19 0 15,19 0 16,-36-35 0,17 17-47,-17 1 16,18-19-16</inkml:trace>
  <inkml:trace contextRef="#ctx0" brushRef="#br0" timeOffset="61656.2996">18486 2769 0,'17'0'47,"1"0"-31,-1 0-16,-17 18 15,18 17-15,-18 18 16,0-18-16,18 1 16,-18 34-16,0-17 15,0 18-15,0-18 16,0 0-16,0-1 15,0 1-15,0-35 16,0 35-16,0-18 16,0 0-16,0 1 15,0-19-15,0 19 16,0-19-16,0 1 16,0 17-1,0 1 1,0-19-1,0 1 32,0 17-47,0-17 32,0-1-1</inkml:trace>
  <inkml:trace contextRef="#ctx0" brushRef="#br0" timeOffset="62230.794">18150 3792 0,'36'0'31,"-19"0"-31,36 0 16,35 18-16,-35-18 15,-17 18 1,-1-18-16,0 0 16,-17 0-16,-1 0 15,1 0-15,0 0 16,17 0-1,-17 0 1,-1 0-16,1 0 16,0 0-16,-1 0 15,1 0-15,17 0 47,-35 17-16,18-17-31</inkml:trace>
  <inkml:trace contextRef="#ctx0" brushRef="#br0" timeOffset="63575.249">18115 3810 0,'-17'0'16,"17"18"-1,0-1-15,17 19 16,1-1 0,-1-18-1,-17 1-15,0 17 16,0-17-1,0 0-15,0-1 16,0 1-16,0 0 16,0 17-16,0-17 15,0 17-15,0-18 16,0 19-16,0-19 16,0 19-1,0-19-15,0 1 16,0 0-1,0-1 1,18-17 156,17 0-172,1 0 16,17 0-16,-36 0 15,36 0-15,-35 0 16,35 0-1,-36 0-15,1 0 16,17 18-16,0-18 16,-17 17-16,35-17 15,-18 0-15,1 18 16,-19-18-16,18 0 16,-17 18-1,17-18 1,-17 0 62,17 0-47,-35-18-31,18-17 16,-18 17-1,0 1-15,18-19 16,-18 1 0,0 0-16,0-1 15,35 1-15,-35 18 16,0-1-16,0-17 16,0 17-16,0 0 15,0-17-15,0 0 16,0 17-1,0 0 1,0 1 0,0-1-1,0 1 32,0-1-31,-18 18 15,-17 0-15,35-18-16,-18 18 15,-17 0 1</inkml:trace>
  <inkml:trace contextRef="#ctx0" brushRef="#br0" timeOffset="64918.7113">16933 4445 0,'-17'18'31,"17"-1"-15,0 1-16,0 35 15,0-18-15,0 18 16,0-18-16,0-17 15,0 0 1,0-1-16,0 1 47,17-18-47,-17 17 16,18 1-16,-18 0 15,0-1 1,0 1-1,0 0 282,-53-18-281,35 35-16,18-17 16,-70 17-1,52-17-15,1-1 16,-1-17-16,0 0 15,1 35-15,-1-35 16,0 18-16,1 0 16,-1-1-16,0 1 15,-34 0 1,34-1-16,0-17 16,-17 36-16,17-36 15,1 17 1</inkml:trace>
  <inkml:trace contextRef="#ctx0" brushRef="#br0" timeOffset="65730.5615">16933 4957 0,'18'0'16,"0"0"15,-1 0-15,-17 17-16,0 1 16,36 17-1,-36 0-15,0 1 16,17-19-1,1 36-15,-1-35 32,1-1-32,-18 1 15,18-18-15,-1 35 16,1 1 0,0-19-16,17 1 15,-35 0 16,0-1 48</inkml:trace>
  <inkml:trace contextRef="#ctx0" brushRef="#br0" timeOffset="66583.2675">16651 5203 0,'35'0'47,"-17"0"-47,17 18 16,-17 17-16,17-17 16,-17 0-16,17-1 15,-35 1-15,35 0 16,-17-18-1,0 17 32</inkml:trace>
  <inkml:trace contextRef="#ctx0" brushRef="#br0" timeOffset="67456.0681">17216 5345 0,'-53'0'94,"35"0"-94,-17 0 15,-1 0 1,1 0 0,0 0-16,-18 0 15,35 0 1,1 0-16,-19 0 15,19 0 1,-1 0-16,1 0 16,-1 0-1</inkml:trace>
  <inkml:trace contextRef="#ctx0" brushRef="#br0" timeOffset="67951.9163">16810 5345 0,'0'35'78,"0"-17"-78,0 17 15,0 0-15,0 0 16,0 18-16,0-35 31,0 0-15,0-1 15</inkml:trace>
  <inkml:trace contextRef="#ctx0" brushRef="#br0" timeOffset="70815.5172">17180 5415 0,'0'35'47,"36"-35"-31,-1 0-1,-18 0-15,19 0 16,-19-17 0,19 17-1,-1 0-15,-17 0 16,-18-18-16,35 1 16,-18 17 15,19-18 0,-19 18 0,19 0 1,-19 0-1,1 0-16,0 0 1,-1 0 31,1 0 31,0 0-47,-1 0-15,1 0 93,-1 0-62</inkml:trace>
  <inkml:trace contextRef="#ctx0" brushRef="#br0" timeOffset="73367.2322">18503 4410 0,'0'35'47,"0"0"-32,0-17-15,0 52 16,0-17-16,0 0 16,0 18-16,0-54 15,0 36 1,0-35-16,0 0 15,0 17-15,0 0 32,0-17-32,0 17 15,0-17 1,0 17 0,0-17-1,0-1 1,0 1-1</inkml:trace>
  <inkml:trace contextRef="#ctx0" brushRef="#br0" timeOffset="74448.1353">18186 5080 0,'35'0'31,"-17"0"-15,-1 0-16,1 0 15,17 0-15,-17 0 16,17 0-16,0 0 16,1 0-16,-19 0 15,1 0-15,17 0 16,0 0-16,1 0 15,-1 18 1,0-18 0,-17 0-16,17 0 15,-17 17-15,17-17 16,-17 0 0,-1 0-1,1 0 1,0 0-16,-1 18 15,-17 17 126,0 0-125,0-17-1,0 17-15,0-17 16,0 17-16,0 1 16,0-1-1,0-17-15,0 17 16,0-18-16,0 36 15,0-35-15,0 17 16,0 1 0,0-19-16,0 1 15,0 17-15,0 0 16,0-17 0,0 0-16,0-1 15,0 1 48</inkml:trace>
  <inkml:trace contextRef="#ctx0" brushRef="#br0" timeOffset="76194.0015">18203 5168 0,'0'18'31,"0"17"-15,0 18-16,0-18 16,0 18-16,0 0 15,0-35-15,18 35 16,-18 0-16,0-36 16,0 1-16,18 0 15,-18-1-15,0 1 16,0 17-16,0 0 15,0-17 1,0 0-16,0 17 16,0-17-1,0 17-15,0 0 16,0-17 0,0-1-1,0 1-15,0 0 16,17-1-16,1 1 109,-18 0-109,35-18 16,-17 0-1,17 0-15,-17 0 16,17 0 0,18 0-16,-18 0 15,0-18-15,-17 18 16,17 0-16,-17 0 16,0 0-16,17-18 15,-17 18 1,17 0-1,-18 0 1,19 0-16,-19 0 16,1 0-16,0 0 15,-1 0 1,1 0-16,0 0 31,-1 0-15,-17-17-1,18 17 1,0 0-16,-1 0 16,1-18 62,-18 0-63,0 1 17,0-19-17,0 19 1,0-1 0,0 1-1,-18-1 1,18-17-1,-17 35-15,17-18 16,-18 18-16,0-35 16,1 17-16</inkml:trace>
  <inkml:trace contextRef="#ctx0" brushRef="#br0" timeOffset="78023.404">17727 4868 0,'0'18'31,"0"0"-31,0 35 15,0-36 1,0 18-16,0-17 16,0 0-16,0-1 15,0 1 1,0 17-16,-35-17 16,35 17-1,0-17 1,0 17-1,0-17 17,0-1-17,0 1 1,0 0 0,0-1-1,0 1 16,0 0-15,0 17 15,0-17-15,0-1 15,0 1 0</inkml:trace>
  <inkml:trace contextRef="#ctx0" brushRef="#br0" timeOffset="79223.2696">17798 4851 0,'17'0'94,"19"0"-94,-1 0 15,0 0-15,-17 0 16,17 0-16,0 0 15,1 0-15,-19 0 16,19 0-16,-19 0 16,18 0-16,-17 0 15,35-18 1,-35 18 0,17 0-16,-17 0 15,-1-18-15,1 18 16,-1 0-1,1 0 1,0 0-16,-1 0 63,19-17 30,-19-19-30,1 36-32</inkml:trace>
  <inkml:trace contextRef="#ctx0" brushRef="#br0" timeOffset="80961.6692">16828 5592 0,'0'17'16,"0"18"-16,0-17 15,0 17-15,0 1 16,0-1-16,0 0 15,0 18-15,0-18 16,0-17-16,0 35 16,0-35-16,0 34 15,0-34 1,0 17-16,0-17 16,0 0-16,0-1 15,0 1 1,0 0-16,0-1 15,0 19 1,0-19 0,0 1-1,0 17 1,0-17-16,0-1 16,0 1-1,0 0 16,0 17 32,0-17-63</inkml:trace>
  <inkml:trace contextRef="#ctx0" brushRef="#br0" timeOffset="83334.8766">16475 5186 0,'17'0'31,"1"0"-16,0 0-15,-1 0 16,19 0 0,-1 17-1,-18-17 17,1 0-17,0 0 1,-1 0-16,1 0 15,0 36 1,-1-36 31,1 0 78</inkml:trace>
  <inkml:trace contextRef="#ctx0" brushRef="#br0" timeOffset="86504.1382">18062 706 0,'-17'-18'62,"-1"18"-46,-35-53-1,18 53-15,-1-18 16,-16-17-16,-1 35 16,0-18-16,17 18 15,-16-17-15,-19 17 16,-53-35-16,89 35 16,-35 0-16,34 0 15,-34 0-15,17 0 16,0 0-16,-35 0 15,35 0-15,0 0 16,18 0 0,-18 0-16,18 0 15,-1 0-15,1 0 16,-36 17-16,18-17 16,18 35-16,0 1 15,-18-1-15,-18-17 16,19 35-16,-1-18 15,-18 0-15,18 18 16,-17-18-16,52 1 16,-17-36-16,-18 52 15,35-16-15,-17 17 16,0 17-16,-1-34 16,-17 34-16,18 18 15,0-35-15,0 53 16,17-35-16,-17 17 15,35-35-15,-36 17 16,36-52-16,-35 70 16,17-35-16,18-18 15,0 1-15,0 34 16,-17 1-16,17-1 16,-35 1-16,17 17 15,18 0-15,-18-17 16,1 52-1,17-105-15,-18 52 16,18 36-16,-18-18 16,1-35-16,17 71 15,0-18-15,0-36 16,0 18-16,0-17 16,0 35-16,0 0 15,0-1-15,0-34 16,0 0-16,0 17 15,0-71-15,0 36 16,0 36-16,0-37 16,0 19-16,0-18 15,0-35-15,0 34 16,0-16-16,0-1 16,0 0-16,0 1 15,0-19-15,0 54 16,0 35-1,17-54-15,-17 1 16,0 0-16,18-17 16,17 17-16,-17-18 15,0 18-15,-1 17 16,1-17 0,-1 35-16,19-17 15,-19 17-15,36-35 16,-53 18-16,53-1 15,-35 1-15,17-1 16,0-17-16,-17-18 16,35 71-16,-35-70 15,-1-1 1,18 35-16,-17-52 16,17 17-16,-17 1 15,17 17-15,1-1 16,-19 1-16,18-17 15,1-1-15,-1 18 16,-17-18-16,17 18 16,-17-35-1,-1-1-15,1 19 16,0-36-16,-1 17 16,18 19-16,-17-36 15,0 0-15,-1 35 16,1-18-16,-18 1 15,18 0-15,-1 17 16,36-35-16,-18 35 16,18-17-1,0 17-15,-17-17 16,-19-18-16,19 0 16,16 17-16,19-17 15,-36 18-15,1-18 16,-1 0-1,-18 0-15,36 0 16,-35 0-16,17 0 16,36 0-1,-18 0-15,0 0 16,-53-18-16,53 18 16,52-35-16,-16 35 15,52 0-15,17-70 16,-105 52-16,71-53 15,-18 54-15,-89-18 16,54-36-16,-18 36 16,70-36-16,-87 53 15,-1-17-15,35-53 16,-17 17-16,18-34 16,-36 52-16,36-53 15,-1-18-15,18 36 16,-35-18-1,-17 71-15,34-53 16,-52 35-16,17-35 16,36-18-16,-54 35 15,54-34-15,-36-37 16,0 19-16,1-36 16,17 18-16,-36 35 15,1-52-15,0 34 16,-1 54-16,1-72 15,-18 19-15,0-18 16,0 0-16,0 0 16,0 35-16,0 35 15,0-17-15,0 35 16,0-17-16,0-19 16,-18 1-16,1 18 15,-1-36-15,-17 0 16,-1 35-16,36-34 15,-53 16-15,18 1 16,-18-18-16,-17 0 16,-1 18-16,1-35 15,-1 35-15,18 17 16,18 1-16,-18-1 16,18 36-1,-1-36-15,-17 1 16,18 17-16,0 0 31,0 17-31,-1 19 16,-34-36-1,52 53-15,-35-35 16,18-1-16,-18 1 16,-18-18-16,19 53 15,-19-53-15,53 53 16,-35-17-16,18 17 15,18-18-15,-1 18 16,0-18-16,1 18 16,-19-17-16,1-1 31,17 18 0,-35-18-31,36 18 16</inkml:trace>
  <inkml:trace contextRef="#ctx0" brushRef="#br0" timeOffset="88239.9984">13300 2805 0,'0'-36'16,"17"36"-16,1 0 15,17 0-15,-17 0 16,35 0-16,0 18 15,-18 0-15,0-18 16,1 17-16,16-17 16,19 0-16,0 0 15,-18 36-15,-1-36 16,-16 17-16,-1-17 16,0 0-16,-17 0 15,0 0 1,-1 0 78,-17 18-79</inkml:trace>
  <inkml:trace contextRef="#ctx0" brushRef="#br0" timeOffset="88734.7141">13494 3069 0,'35'0'47,"18"0"-47,17 0 15,-34 0-15,34 0 16,-17 0-16,-17 0 16,-1 0-16,-18 0 15,19 0-15,17 35 16,-36-35-1,1 0 1,0 0 15,-1 0 1</inkml:trace>
  <inkml:trace contextRef="#ctx0" brushRef="#br0" timeOffset="89439.4506">14129 2681 0,'35'0'31,"0"0"-31,18 0 16,-35 18-16,35-1 15,-18 36-15,0-35 16,1 17-16,-19-17 16,1 0-1,0-1-15,-1-17 16,-17 18-16,18-1 15,-18 1 1,0 0 15,0-1 1,0 1-32,0 0 15,-35 17 1,35-17-16,-18-18 15,-35 52-15,35-52 16,1 18-16,-36 17 16,53-17-16,-35-18 15,17 18-15,-17-1 16,-1 1 0,19 0-1</inkml:trace>
  <inkml:trace contextRef="#ctx0" brushRef="#br0" timeOffset="90278.7101">13441 2628 0,'0'0'15,"-18"0"1,-17 0 0,17 0-1,-17 0-15,17 0 16,1 0-16,-19 0 15,19 35-15,-54 1 32,71-19-32,-35 19 15,17-36-15,18 35 16,0-17-16,-17 17 16,-1-35-16,18 18 15,0-1-15,-18 1 16,18-1-16,0 1 15,0 0 1,0 17-16,0 0 16,0-17-1,0 35 1,36-36-16,17 1 16,-36 17-1,19-17-15,16 0 16,-16-1-16,-1 19 15,-17-36-15,17 17 16,-17 1-16,-1-1 0,18-17 16,-17 18-16,17 0 15,-35-1 1,18-17 0,17 0 15,1 18-16,16 17-15,-16-35 16</inkml:trace>
  <inkml:trace contextRef="#ctx0" brushRef="#br0" timeOffset="106456.5292">10248 4180 0,'18'0'78,"-18"18"-78,35 0 16,-17-18-1,-18 17 1,35 1-16,-17-18 47,-1 0-31,1 0-1,0 0 1,-1 0 15,1 0-15,0 0-1,-18-18-15</inkml:trace>
  <inkml:trace contextRef="#ctx0" brushRef="#br0" timeOffset="106966.6655">10530 4057 0,'-35'35'16,"0"18"-1,17 0-15,1 0 16,-19-18-16,19 18 15,-19 0 1,19-35-16,-1 17 16,0-17-16,1-18 15,17 35-15,-35 0 16,17-17 15,18-1-15</inkml:trace>
  <inkml:trace contextRef="#ctx0" brushRef="#br0" timeOffset="108377.0339">10760 4427 0,'17'0'47,"1"0"-16,0 0 16,-1 0-31,19-17 0,-36-1-1,0 0 1,0 1-1,0-1 1,0 1 15,-36 17 1,19 0-17,-1 0 1,0 35-1,1-18 1,17 1 31,0 0-31,0-1-16,0 1 46,0 0-46,0-1 16,17-17 15,1 0-15,0 0-16,17 0 16,-17 0-1,17 0 1,0 0-16,-17 0 15,-1-17-15,1 17 16,0-36 0,-1 36 15,-17-17-15,0 34 93,18 1-93,0 17-16,-18-17 15,17 0 16,1-18-15,17 0 0,0 0-1,18-36-15,-35 19 16,0 17-16,17-53 16,-17 53-16,-1-36 31,1 36-16,-18 53 79,0-17-78,0-1-1,0-17-15,0-1 32</inkml:trace>
  <inkml:trace contextRef="#ctx0" brushRef="#br0" timeOffset="109027.2867">10866 4110 0,'0'-18'0,"35"1"78,-18 17-63,19 0 1,-19 0 0,19 0 30,-19 0-14,-17 17-17</inkml:trace>
  <inkml:trace contextRef="#ctx0" brushRef="#br0" timeOffset="110360.7834">12100 4357 0,'0'17'110,"0"1"-110,0 0 15,0 17 1,0-17 0,0-1-1,0 1-15,18 0 16,35-1 15,-18-17-15,-17 0-1,-1 0 1,19 0-16,-19 0 16,19 0-1,-19 0-15,36-17 16,-53-1-1,18-17 1,-18 17-16,0 0 47,0 1-31,-18 17 77,0 0-77,18 35-16,0 0 16,0-17-1,0 0-15,0-1 16,0 1-1,0-1 32,18-17-15,0 0-32,17 0 15,-17-17-15,-18-1 16,17 1-1,-17-1-15,18 18 16,-18-18 0,0 1-1,-18-1 1,18 0 15,0 1-31,0-1 16,-17 18-1,-1 0 1,0 0 15,1 0 1</inkml:trace>
  <inkml:trace contextRef="#ctx0" brushRef="#br0" timeOffset="111759.1972">12541 4463 0,'0'17'93,"0"1"-77,18 0-16,0 17 16,-18-18-1,0 1 16,17 0 1,1-18-1,-1 0-15,1 0-16,-18-18 15,18 0-15,-1 1 16,-17-1-1,0 1 1,0-1 0,18 18-1,-18 18 95,0-1-95,0 1 1,18-1-16,17-17 47,-17 0-32,34 0 1,-34-35-16,0 35 16,-18-17-16,17-1 15,-17-17 17,18 35 77,-18 17-93,0 1-16,0 0 15,18 17 1,-18-18 31,0 1-16,17-18 0,-17-18-15</inkml:trace>
  <inkml:trace contextRef="#ctx0" brushRef="#br0" timeOffset="112455.3347">12277 4251 0,'0'-18'78,"17"18"-63,1 0 1,0 0 0,-1 0-1,1 0-15,17-17 31,-35-1-15,18 18 0,-1 0-1,1 0 17,0 0-32,-1 0 15,1 0 1,0 0 46,-1 0-62,19-18 16</inkml:trace>
  <inkml:trace contextRef="#ctx0" brushRef="#br0" timeOffset="112934.5707">12682 3845 0,'18'0'63,"0"0"-48,17 0 1,0 0 0,-35 18-1,18-18-15,-1 18 31,1-1 1,0-17-17,-18 18 17</inkml:trace>
  <inkml:trace contextRef="#ctx0" brushRef="#br0" timeOffset="114863.9964">10248 4939 0,'-35'0'125</inkml:trace>
  <inkml:trace contextRef="#ctx0" brushRef="#br0" timeOffset="115625.8432">10301 5009 0,'-35'0'47,"0"0"-31,17 36-1,0-36-15,18 70 16,-17-52-16,-1 17 15,18-17 1,0 17-16,0 0 16,0-17-16,0 0 15,0-1-15,0 19 16,18-19-16,-1 1 31,1-18-15,0 0-16,-1 0 15,18 18-15,1-18 32,-19 0-17,19 0 1,-1-18 0,-17 0-16,-1-17 15,54 0-15,-54 17 16</inkml:trace>
  <inkml:trace contextRef="#ctx0" brushRef="#br0" timeOffset="116928.0119">10724 4868 0,'-17'18'15,"-1"35"1,1 17-1,17-34-15,-18 17 16,18-18-16,0 18 16,-18-18-16,18 0 15,0 1-15,0-19 16,0 19 0,0-19-1,0-34 79,18 17-78,0-18-16,-1 0 31,1 18-16,-1 0 1,19 0 31,-19 18-16,-17 17-31,18 18 16,-18-18-1,0 1 1,18-19 15,-1-17-15,1 0-16,17 0 16,0-17-16,-35-1 15,71-52-15,-36 34 16,-17 19 109,0 17-110,-18 35-15,0-17 0,17-1 16,-17 1-16,0-1 16,18 1-1,-1-18 32,1 0-31,0 0-1,-1-18-15,19-17 16,-36 70 156,0-17-141,17-18 0,19 0-15,17 0 0,-18 0-16</inkml:trace>
  <inkml:trace contextRef="#ctx0" brushRef="#br0" timeOffset="117478.9196">11483 5398 0,'-18'0'62,"1"0"-46,-1 0 0,0 0-1,18 17-15,0 1 16,0-1-1,0 1-15,0 0 32,0-1-17,18-17 32,0 18-31,-1-18-1,1 0 17,0 0-17,-1-18 1,-17-17 0</inkml:trace>
  <inkml:trace contextRef="#ctx0" brushRef="#br0" timeOffset="117943.008">11359 5274 0,'0'-18'78,"-17"18"-62,17 18 0,-18-18-1,1 0 1,-19 0-1,19 0-15,-1 0 16,0 0-16,1 0 16,-1 0-16,0-18 15,1-35-15</inkml:trace>
  <inkml:trace contextRef="#ctx0" brushRef="#br0" timeOffset="118342.8936">11254 4868 0,'0'18'63,"-18"0"-47,18-1-1,-18 1 1,1-18-16,17 18 15</inkml:trace>
  <inkml:trace contextRef="#ctx0" brushRef="#br0" timeOffset="119184.7316">12012 5221 0,'18'0'15,"-1"18"17,1 35-17,0-18 1,-18-17-16,0 35 16,17-36-16,-17 18 15,0-17-15,0 0 16,0-1-16,0 1 15,36-71 79,-19 35-78,-17 1-16,18 17 15,-1-35 1,1 35 0,-18 17 109,18 1-110,-18-1 1,0 1 0,17-18 46,19 0-46,17-18-16</inkml:trace>
  <inkml:trace contextRef="#ctx0" brushRef="#br0" timeOffset="120503.7808">12577 5327 0,'0'-18'93,"-36"18"-77,1 18 0,35 0-16,-18-1 15,1 1 1,17 0-1,0-1-15,0 1 16,17-18 78,1 0-94,0-35 15,-18 17-15,17-17 16,-17 70 109,0-17-109,0 17-16,0-18 15,18 1 63,0-18-62,17 0 0,0-35-1,-17 17 1,-1 18 0,-17 18 124,18-18-30,17-53-95,-17 53 1,-18-18-16,18 18 94,17 18-79,-35 0 1,0 17-1,0-18 17,35-17 30,0 0-62,-17 0 16</inkml:trace>
  <inkml:trace contextRef="#ctx0" brushRef="#br0" timeOffset="121471.2176">13053 5380 0,'-18'0'63,"1"35"-48,-1-17-15,18-1 16,0 1 78,18-18-94,-1 0 15,18 0-15,-17-18 16,0 1 0,-18 34 77,0 19-93,0 17 16,0-18-16,0 0 16,0 18-16,0-35 15,0 35-15,0-18 16,0-17-16,0-1 15,0 1 1,-18-1 0,18 1-1,-18-18 1,18 18 0,0-1-1,-17-17-15,-1 0 16,1 0-1,-1 0 1,0 0 0,1-17-16,17-1 15,0 0-15,0 1 16,0-18-16,17 17 16,36-35-16,-35 35 15,17 1-15,0-1 16,1 0-16,-19 1 15,19-1 1,-19 1 0,-17-19 15,0 19-15</inkml:trace>
  <inkml:trace contextRef="#ctx0" brushRef="#br0" timeOffset="122216.6351">12524 5115 0,'0'18'125,"17"-18"-62,1 0-47,0 0-1,17 0 1,-18-18-1,36-17 1,-35 17 15</inkml:trace>
  <inkml:trace contextRef="#ctx0" brushRef="#br0" timeOffset="123863.6367">11994 5221 0,'18'0'31,"0"0"-31,-1 18 15,-17-1-15,18 1 16,-18 17 0,0-17 15,18 17-31,-1-17 16,-17 0 30,0-1-30,0 1-16,18-1 31,-18 1 1,0 0-1,18-18 78,-1 0-109,-17-18 16,18 0-16,-18-17 15,0 18 1,35-1-16,-35 0 16,0 1-1,35-1 17,1 0 30,-19 36 47,-17 0-93,0-1 0,0 1-1,0 0 1,18-1-16,-18 1 31,0-1-15,0 1-16,0 0 31,0-1 32,0 1-63,-18 17 15</inkml:trace>
  <inkml:trace contextRef="#ctx0" brushRef="#br0" timeOffset="125699.3859">9701 4022 0,'0'70'47,"0"1"-31,0 35-16,0-18 15,0-18-15,0 54 16,0-54-16,0-17 16,0-17-16,0 34 15,0 1-15,0-18 16,0-36-16,0 36 15,0 0-15,0-35 16,0 17 0,0 0-16,0 1 15,0-19-15,0 18 16,0-17-16,0 17 16,0-17-1,0 17-15,0-17 16,0 17-1,0-17 1,0 0 31,0-1-31,0 1-1,-17-1-15,-1 1 47,18 0-31,-18 17-1,1-17-15</inkml:trace>
  <inkml:trace contextRef="#ctx0" brushRef="#br0" timeOffset="129022.9803">10142 6579 0,'18'0'62,"-18"18"-62,0 17 16,0-17-1,0 17-15,0-17 16,0 17-16,0-17 16,0-1-16,-18 19 15,18-19-15,0 1 16,0 0 0,0-1-16,0 1 31,0-1-16,0 1 32,-17 0 31</inkml:trace>
  <inkml:trace contextRef="#ctx0" brushRef="#br0" timeOffset="129726.9215">10019 6544 0,'0'-18'31,"18"18"-15,-1 0-1,1 0-15,-1 0 16,1 0-16,0 0 15,-1 0-15,1 0 16,0 0 0,-1 0-1,1 0-15,0 0 32,-1 0-17,1 0 32,-1-17 16</inkml:trace>
  <inkml:trace contextRef="#ctx0" brushRef="#br0" timeOffset="131128.7473">10619 6403 0,'0'18'47,"0"17"-47,0 35 15,0-34-15,0 17 16,0 0-16,0-1 16,-18-34-16,0 17 15,18 1-15,-17 17 16,17-18 0,-36 0-16,36-17 31,0-36 94,0 0-110,18 18 1,0 0-16,-18-17 16,17 17-1,1 0 17,0 0 30,-1 0-46,-17 17-1,18-17-15,0 36 16,-1-19 0,1 1-1,-1-18 1,36 0-1,-35 0 1,17 0 0,36-18-16,-54 18 15,36 0-15,-35-17 16,-18-1 0,0 0-1,-18 36 126,18 0-141,0-1 15,0 1-15,0 0 16,0-1 0,0 1 31,18-18-1,0 0-14,-1 0-32,-17-18 15,0 1 17,0-1-17,0 0 1,0 1 15,0-1 0,-17 0-31,-1 18 16</inkml:trace>
  <inkml:trace contextRef="#ctx0" brushRef="#br0" timeOffset="131615.4254">11165 6897 0,'0'17'47,"0"1"-31,0 0-16,0-1 16,0 1-1,0 0-15,0-1 16,18-17 93,17 0-109</inkml:trace>
  <inkml:trace contextRef="#ctx0" brushRef="#br0" timeOffset="131919.726">11236 6756 0</inkml:trace>
  <inkml:trace contextRef="#ctx0" brushRef="#br0" timeOffset="132271.9757">11042 6756 0,'-18'0'31,"18"17"-15,0 1 0,0 0-1,0-1 17,-17-17 14</inkml:trace>
  <inkml:trace contextRef="#ctx0" brushRef="#br0" timeOffset="132617.4659">10954 6456 0,'0'0'0,"17"0"16,1 0-1,0 0-15,-1 0 16,1 0-1,17 0 1,18 0 0,-35 0-1,17 0 1,0 0-16,-17 0 16,0 0-1</inkml:trace>
  <inkml:trace contextRef="#ctx0" brushRef="#br0" timeOffset="134633.5708">11677 6756 0,'18'0'141,"-18"17"-125,-18 1 15,0 0-31,18-1 16,0 19-16,-17-19 15,17 1-15,0 17 16,0-17-1,0-1-15,0 1 16,0 0 47,35-18-63,0 0 15,-17 0 1,0-18-16,-1-17 15,1 17-15,-18 0 16,17 18-16,-17-17 16,0-1-16,18 1 31,-18 69 63,0 1-79,0-17-15,0 34 16,0-17-16,0 0 16,18 0-16,-18-18 15,0-17-15,0 17 16,0 0-16,0-17 31,-18-18 16,0 0-16,1 0-15,-1 0-16,18-18 15,0 1-15,0-19 16,0 1 0,0-18-16,0 36 15,0-19-15,35 1 16,-17 17-16,0-17 16,-1 0-16,1 17 15,35 1-15,-35-1 16,-1-17-16,1 35 15,-1-18-15,1 0 16,0 1-16,-1-1 16,1 1-1,0-1-15,-1-17 16,-17 17 15,18 0-15,-18 1-1,18 17 64,-18 17-64,0 36-15,0-35 16,0 0-16,0-1 15,0 1-15,0-1 16,17 1-16,1-18 63,17 0-48,0 0-15,-17 0 16,0 0-16,-1 0 15,1 0 1,-18 18 125,0 17-126,0-17 1,18-1 31,-1-17-32,1 0 1,-1-17 0,-17-1-1,0-17 1,0 17 0,0-17 30,-17 17 1,-18 18-47,17 0 32,-17 0-17</inkml:trace>
  <inkml:trace contextRef="#ctx0" brushRef="#br0" timeOffset="135802.2355">12453 6932 0,'0'0'0,"35"0"16,-35 18 15,0 17-15,18-35 0,-18 18-16,18-1 15,-18 1 32,17-18-31,1 0-16,17 0 15,-17-18-15,-1-17 16,19 35 0,-36-18-16,35 1 31,-35 34 63,0 19-79,0-19-15,0 1 16,0 0 62,35-36-62,-35 0-1,18 18-15,0 0 16,-18-17-1,17-1-15,1 18 47,-1 0 16,-17 18-63,0-1 15,18 1 1,0 0-16,-18-1 31,0 1 63,-53-18-78</inkml:trace>
  <inkml:trace contextRef="#ctx0" brushRef="#br0" timeOffset="136288.5352">12171 6562 0,'0'-18'16</inkml:trace>
  <inkml:trace contextRef="#ctx0" brushRef="#br0" timeOffset="139527.0749">13159 6473 0,'0'-17'0,"-18"-1"16,0 18-1,1 0-15,-19 0 16,1-17-16,-18-1 15,0 18-15,0-35 16,18 17-16,-18 0 16,-17-17-16,-1 17 15,36-17-15,-18 35 16,0 0-16,18 0 16,-18-17-16,17-1 15,19 18-15,-36 0 16,35 0-16,-17-18 15,-18 18-15,18 0 16,-18 0-16,0 0 16,-18-35-16,36 35 15,-18 0-15,-17 0 16,34 0-16,-34 0 16,35 0-16,-18-18 15,35 18-15,-17 0 16,17 0-16,-17 0 15,-36-17-15,36 17 16,-36 0 0,1 0-16,17 0 15,0 0-15,-35 17 16,35-17-16,0 0 16,35 0-16,-35 0 15,18 18-15,0-18 16,17 0-16,-17 0 15,-18 0-15,35 0 16,-34 0-16,34 0 16,-17 0-16,-1 0 15,19 0-15,-19 0 16,1 0-16,18 0 16,-19 0-1,19 0 1,-1 0-16,-17 0 15,-1 0 1,19 0-16,-19 0 16,-16 0-16,-1 0 15,0 0-15,35 0 16,-17 0-16,17 0 16,-17 0-16,17 0 15,-17 0 1,17 0-1,1 0-15,-1 0 16,0 0-16,1 0 16,-1 0-16,0 0 15,1 0-15,-1 18 16,1-18-16,-1 0 16,-17 17-16,17 1 15,0 0-15,1-18 16,-19 35-16,1-18 15,18 19-15,-19-19 16,19 1-16,-1 17 16,-17-17-16,17 0 15,18 17-15,-18 0 16,18 0 0,0 18-16,0 0 15,0-35 1,0 17 15,0 0-15,0-17-1,18 17 1,0 1-16,-18-19 16,17 36-16,-17-35 15,36 17-15,-19-17 16,1-1-16,17 19 15,-35-19 1,35 1-16,-17 0 16,0-18-16,17 35 15,-17-35 1,-1 17-16,1 1 16,0-18-1,17 18-15,-18-1 16,19 1-1,17-18 1,-18 18-16,36 17 16,-19-17-1,1-1-15,-35-17 16,35 18-16,-35-18 16,17 17-16,-18-17 15,19 18 1,-1-18-16,0 0 15,1 18-15,-19 17 0,19-35 16,34 0-16,-35 18 16,18-1-1,0-17 1,0 18-16,0 0 16,18-1-16,-19 1 15,19-18-15,-18 18 16,17-18-16,1 17 15,-36-17-15,36 0 16,-36 0-16,53 18 16,-35-18-16,-17 0 15,16 0-15,1 0 16,0 0-16,0 0 16,0 0-16,0 17 15,35 19-15,-35-19 16,0-17-16,18 0 15,-18 18-15,-1-18 16,1 35-16,18-35 16,-36 18-16,0-18 15,-17 0-15,17 0 16,18 0-16,-17 0 16,17 0-1,-36 0-15,71-18 16,-35 18-16,-17-17 15,16-36-15,-16 35 16,-19 18-16,1 0 16,17-18-16,-17 1 15,0 17-15,17-35 16,-17 17 0,-1 0-16,1 1 15,-18-1-15,17 0 16,1-17-16,0 0 15,35-18 1,-53 35-16,17-17 16,1 0-16,0-1 15,-1-17-15,1 18 16,-1-18-16,19-17 16,-36 52-1,0 0-15,0 1 16,0-18-16,0 17 15,17-17-15,-17 17 16,0 0-16,0-17 16,36 0-1,-36 17 1,0 1-16,0-1 16,0-17-16,0 17 46,0 0-46,0 1 16,-18-1 15,0 18 79,-17 0-32</inkml:trace>
  <inkml:trace contextRef="#ctx0" brushRef="#br0" timeOffset="190095.1144">10301 8537 0,'0'18'94,"0"17"-94,0 0 16,0-17-16,0 35 15,0-35-15,0 17 16,0 0-1,0-17 1,0-1-16,0 19 16,0-19-1,0 1 1,0 0 15</inkml:trace>
  <inkml:trace contextRef="#ctx0" brushRef="#br0" timeOffset="190823.4938">10054 8484 0,'35'0'78,"1"0"-62,-19-17-16,1 17 15,17 0-15,1 0 16,-19 0 0,18 0-16,1 0 15,-19 0-15,1 0 16,0 0-1,-1 0 1,1 0 0,0 0-16,-1 0 15,1 0 17,17 0 30,-17 0-62,17 0 16,0 0-16,18 17 15,0 1-15</inkml:trace>
  <inkml:trace contextRef="#ctx0" brushRef="#br0" timeOffset="191534.8077">10918 8678 0,'0'18'93,"0"0"-93,0 17 16,0-17 0,0 17-16,18-18 31,0-17-15,-1 0-1,1 0 1,0 0-1,-1 0-15,1 0 16,0 0 0,-1-17-16,1-1 15,-1 18-15,1-17 16,-18-1 0,18 18 30</inkml:trace>
  <inkml:trace contextRef="#ctx0" brushRef="#br0" timeOffset="192310.6372">11271 8731 0,'18'0'125,"-18"18"-125,0 17 15,0-17-15,0-1 16,0 1 0,0-36 62,0 1-63,0-36 1,0 35-16,18 1 16,-18-1-16,17 18 15,-17-18-15,18 1 16,17 52 78,-17 0-79,-18-17 1,17 0-1,-17-1 1,0 1 47,18-18-1,0 0-46,17 0-16,0-35 15</inkml:trace>
  <inkml:trace contextRef="#ctx0" brushRef="#br0" timeOffset="193134.4361">11800 8290 0,'0'36'31,"0"16"-16,0 19-15,0 0 16,0-19-16,0-16 16,-17-19-16,17 1 15,0 17-15,0 1 16,-18-19-16,18 1 31,0 0-31,18-36 141,-1 0-126,1 18-15,0 0 16,-1 0 0,1 0-16,0 0 15,-1 0 1,1 0-16,0 0 16,-18 36-1,17-19 1,-17 1-16,0-1 15,0 19 1</inkml:trace>
  <inkml:trace contextRef="#ctx0" brushRef="#br0" timeOffset="193679.3163">10866 8396 0</inkml:trace>
  <inkml:trace contextRef="#ctx0" brushRef="#br0" timeOffset="194327.5925">11236 8096 0,'0'36'125,"-18"-36"-110,18 17-15</inkml:trace>
  <inkml:trace contextRef="#ctx0" brushRef="#br0" timeOffset="196112.0769">12647 8378 0,'0'18'47,"-18"0"-47,18 35 16,0-36-16,0 19 15,0 16 1,0-34-16,0 17 31,0-17-15,0 0 62,18-18-47,17 0-31,1 0 16,17 0-1</inkml:trace>
  <inkml:trace contextRef="#ctx0" brushRef="#br0" timeOffset="196767.8819">12594 8537 0,'0'-35'47,"0"17"0,18 18-47,-1 0 16,1 0-16,0 0 15,-1 0-15,1 0 16,0 0-16,17 0 15,-17 0 1,17 0-16,-18 0 31</inkml:trace>
  <inkml:trace contextRef="#ctx0" brushRef="#br0" timeOffset="198079.4799">13000 8220 0,'18'0'31,"-1"88"-15,-17-35-1,0 17-15,0-17 16,0 0-16,0 0 16,0-35-16,0 17 15,0-17 1,18-1 93,-1-17-109,19-35 16,-19 0-1,-17 17 1,18 18 0,0 0-1,-1 0 79,1 0-78,0 18-1,-1-1 1,1 1 46,17-18-46,18 0-16,-35 0 16,17-18-1,0 18-15,18-35 16,-35 17 15,-18 36 94,0 17-109,0-17 15,17-18 0,19 0-31,-19 0 16,19-18-16,-1 1 16,-35-1-16,17 0 15,1 1 1,-18-1 31,0 1-32,0-1-15,0 0 16,0 1-16,-35 17 16,35-18-16,-53 0 15,35 18-15,-17 0 16,17 0-16,1 0 31,-1 0 0</inkml:trace>
  <inkml:trace contextRef="#ctx0" brushRef="#br0" timeOffset="198529.705">13935 8520 0,'0'17'47,"0"18"-32,0 1-15,0-19 16,0 19-16,0-1 16,0-17-16,17-18 15,-17 17 1,18 1-16,0-18 16,17 0-1,0 0-15,-17 0 31,70-35-31,-70 17 0</inkml:trace>
  <inkml:trace contextRef="#ctx0" brushRef="#br0" timeOffset="198863.8101">14235 8449 0</inkml:trace>
  <inkml:trace contextRef="#ctx0" brushRef="#br0" timeOffset="199415.324">13847 8290 0,'-18'0'78,"18"18"-62,0 0-1,-18-18 17,18 35-32,-17-35 15,-1 0 1,0 0-1,-17 0-15,17 0 16,-35 0-16</inkml:trace>
  <inkml:trace contextRef="#ctx0" brushRef="#br0" timeOffset="199776.018">13582 7990 0,'18'-17'0,"-1"17"16,1 0-1,-1 0 1,1 0-1,0 0-15,-1 0 16,1 0 0,0 0 15</inkml:trace>
  <inkml:trace contextRef="#ctx0" brushRef="#br0" timeOffset="202246.6287">10901 9737 0,'-35'-36'16,"17"36"-1,0 0 1,1 0 0,-1 0-16,0 0 15,1 0 1,-19 0-16,-16 0 15,34 0 1,0 0-16,1 0 16,17 18-1,0 0 1,0-1 0,0 1 30,0 0-30,35-18 0,-17 0-1,17 0 1,-35-18-16,17 18 16,-17-18-16,18 1 15,17-19 1,-35 19 15,0 34 63,0 36-79,0 0-15,0-18 16,0 18-16,0 0 16,0 0-16,0-17 15,0 69-15,0-87 16,0 17-16,0-17 16,0 0-16,0 34 31,-17-52 16,-1 0-32,0 0-15,-34 0 16,52-35 15,0 18-31,0-19 16,0-17-16,0 36 15,0-1-15,0-17 16,0 0-16,35-1 16,-18 1-1,1 35-15,17-18 16,1-17 0,-19 35-16,19-35 15,-1 35 1,-35-18-16,35 0 15,0 1-15,1-1 16,17 18 0,-36-17-16,36-19 15,-35 36-15,17-17 16,-17-1 0,17 18-1,-17 0 110,-18 18-125,0-1 16,17 1-1,-17 0-15,18-1 16,0-17 31,34 0-47,-34 0 16,0 0-16,17-17 15,0 17-15,1-18 16,-19 18-16,-17-35 15,18 35 17,-18 17 155,17-17-140,1 0-47,0 0 16,-18-17 15,0-19 16,-36 36 15,19 0-46,-18 0 15</inkml:trace>
  <inkml:trace contextRef="#ctx0" brushRef="#br0" timeOffset="203264.7081">11571 9737 0,'18'0'31,"-1"0"0,19 17-31,-36 1 16,0 0-16,0-1 31,17-17-15,19 0-1,-19 0-15,19 0 16,-1 0-16,-18-35 16,1 17-16,0 18 15,-1-17-15,1 17 31,0 0 16,-1 0-15,1 17-32,-18 19 0,0-19 15,0 18 1,0-17-16,0 0 31,18-36 47,-1 0-78,1 18 16,-18-17-1,17 17 17,1 0-17,0 0 1,-1 0 0,1 17-16,0 1 15,-1 0 1,-17-1-16,0 1 15,-70 0 95,-36-18-110,0-53 15</inkml:trace>
  <inkml:trace contextRef="#ctx0" brushRef="#br0" timeOffset="203646.6863">11236 9454 0,'35'0'109,"89"0"-109</inkml:trace>
  <inkml:trace contextRef="#ctx0" brushRef="#br0" timeOffset="204151.866">12735 9419 0,'0'18'47,"0"35"-47,0 0 16,0 0-16,0-18 15,0 35-15,0-34 16,0-1-16,0-17 16,0-1-16</inkml:trace>
  <inkml:trace contextRef="#ctx0" brushRef="#br0" timeOffset="204839.3273">12647 9684 0,'18'0'78,"-1"0"-62,19 0 0,-19 0-1,-17-18 1,18 18 0,0 0 30,-18-18-30,17 18 0,36-17-16,-18 17 15,-17-18 1,0 18-16</inkml:trace>
  <inkml:trace contextRef="#ctx0" brushRef="#br0" timeOffset="206126.9595">13018 9190 0,'0'35'31,"0"-17"-31,0 35 16,0-18-16,0 0 15,0 18-15,0-35 16,0 35-16,0-18 15,0-17-15,0 35 16,0-18-16,0 0 16,0-17-1,17-18 63,18-18-62,18 0-16,-17 1 16,-1-1-1,0 18-15,-17 0 16,-1-17-16,1 17 16,0 17 62,-18 1-78,0-1 15,0 1-15,17 0 16,-17-1-16,18-17 62,0 0-46,17 0 0,0-35-16,-35 17 15,18 1 1,-1-18 0,1 35-1,-18 17 79,0 1-78,0-1-16,18-17 62,17 0-46,0-17-1,-17 17 1,-18-35 0,18 35 30,-18 35 48,0-18-78,0 1-16,0 17 15,35-35 79,0 0-94,0 0 16</inkml:trace>
  <inkml:trace contextRef="#ctx0" brushRef="#br0" timeOffset="206726.8614">13882 9648 0,'0'-17'125,"-18"17"-78,-17 0-31,35 17 15,0 1-31,-18 0 15,18-1 17,0 1-32,0 0 15,0-1 48,36-17-16,-19 0-16,1 0-15</inkml:trace>
  <inkml:trace contextRef="#ctx0" brushRef="#br0" timeOffset="207175.6608">13635 9454 0,'0'18'94,"0"0"-16</inkml:trace>
  <inkml:trace contextRef="#ctx0" brushRef="#br0" timeOffset="224503.137">2681 4480 0,'0'53'78,"0"-35"-62,0 17 0,0 0-1,0-17-15,0 0 16,0-1-16,0 1 15,0 0-15,0-1 16,0 1 0,0-1-16,0 1 15,0 0 1,0-1-16,0 1 31,0 0-31,0-1 16</inkml:trace>
  <inkml:trace contextRef="#ctx0" brushRef="#br0" timeOffset="225514.216">2469 4445 0,'18'0'63,"0"0"-47,-1 0-1,1 0-15,17 0 16,-17 0-1,17 0 1,-17 0-16,-1 0 16,1 0-16,0 0 15,17 0 1,-17 0 15,17 0-15,-17 0-1</inkml:trace>
  <inkml:trace contextRef="#ctx0" brushRef="#br0" timeOffset="227048.4691">3492 4639 0,'0'-18'15,"0"1"16,-17-1-15,-1 18 0,-17 0 31,17 0-16,-17 0-16,17 18 1,18-1 15,0 1-15,0 0 0,0-1-16,0 1 15,0 17 32,18-35 16,17 0-63,-17 0 15,35 0-15,-18 0 16,-17 0-16,-1-17 31,1-1-31,0 0 16,-18-17-1,17 35-15,-17-18 16,0 36 171,0 0-171,0-1 0,18 1 15,0-18 16,-1 0-32,1 0-15,0 0 16,17-18-16,-35 1 16,0-1-16,17 0 15,1 18 1,-18 18 125,0 0-126,0-1 1,0 1-16,0 17 15,18-35-15,-18 18 16,0 17-16,17-17 31,1-18 47,17 0-62,1 0-16,-1-18 16</inkml:trace>
  <inkml:trace contextRef="#ctx0" brushRef="#br0" timeOffset="227350.5258">4075 4533 0</inkml:trace>
  <inkml:trace contextRef="#ctx0" brushRef="#br0" timeOffset="227824.763">3263 4233 0,'18'0'31,"17"0"-15,-17 0 0,17 0-16,-17 0 15,17 0 1,-17 0-16,-1 0 16,1 0-16,-1 0 31</inkml:trace>
  <inkml:trace contextRef="#ctx0" brushRef="#br0" timeOffset="228734.8375">4392 4639 0,'18'18'16,"17"-18"15,-17-36-31,17 19 16,-17-1-1,-1 18 1,1 0 0,-1 0 30,1 0-30,-18 18-16,0-1 16,0 19-16,0-19 15,0 1 1,0 0 15,18-18 16,-1 0-31,1-18-16,0 18 15,-1-18-15,-17 1 16,53-19-16,-35 19 16,0 17-1,-1-18 1,-17 36 78,0-1-94,0 1 15,0 0-15,0-1 16,0 1-1,0 0 1,0-1 15,18-17 1,-1 0-17</inkml:trace>
  <inkml:trace contextRef="#ctx0" brushRef="#br0" timeOffset="229838.5367">5115 4639 0,'18'-18'15,"-36"18"157,1 18-156,17 0-1,-18 17-15,18-17 32,0-1-17,18-17 32,-1 0-31,1 0-16,0 0 15,-1 0 1,18 0-16,-17-17 16,0-1-1,-18 36 110,0 34-109,0 1-16,0-17 16,-18-1-1,0-17-15,-17 17 16,18-17-1,17-1-15,-18 1 16,0-1 0,-17-17 46,17-17-31,18-1-15,0 1-16,0-19 16,0 19-16,0-1 15,0 0-15,18 1 16,17-1 0,1-17-1,-19 17 16,18 0-15,-17 18-16,0 0 16,-1-17-1,1-1 1,0 1-16</inkml:trace>
  <inkml:trace contextRef="#ctx0" brushRef="#br0" timeOffset="230487.3012">5450 4604 0,'18'17'79,"0"-17"-17,-1 0-46,19 0-1,-1 0 1,-17 0 234,-1 0-234,18 0-1</inkml:trace>
  <inkml:trace contextRef="#ctx0" brushRef="#br0" timeOffset="232655.4907">5750 4568 0,'18'0'47,"0"18"-31,-18 0-1,35-1 48,-18-17-63,19 0 15,-19 0-15,36 0 16,-53 71 109,0-18-109,0-36-16,0 36 15,0-35-15,0 17 16,0-17-16,-17 17 15,17-17-15,0 0 16,0-1 0,-18 18-16,18-17 31,-35 0-15,17-18 30,0 0-30,1 0 0,17-53-1,0 35 17,0 1-32,0-1 15,0 0 1,17 18-1,-17-17-15,18 17 16,0-18-16,-18 0 16,35 18-16,-17 0 15,-1-35 1,19 35-16,-19-18 16,1 1-1,17-1 1,-17 0 62,-18 1-62,17-1-1,1 1 1,35-1-1,-35-17 1,-1 35 0,-17-36-1,18 19 17,0-1-17,-18 0 16,-18 18 16,0 0-31,1 0 0,-19 0 15,19 0-16,-1 0 1,0 36 0,18-19-16,0 1 15,0 0 1,-17 35-16,17-36 16,0 1 15,53-1-16,-18-17 1,-17 18 0,17-18-1,-17 0 17,-1 0-32,18 0 15,-17 0 1,0-18-16,-1 1 31,-17-1-31,18 18 16,0-17 31,-1 17 46,-17 17-61,0 18-17,18-35 48,17-17-48,-35-1 1,18 1-16,-1 17 16,1-18-16,-18 0 15,18 1-15,-1 17 16,1 0-1,0 0 48,-1 17-47,1 1-1,-18 0-15,18-1 16,-18 1-1,0-1 1,0 1 15,-18-18 47,-17-18-62</inkml:trace>
  <inkml:trace contextRef="#ctx0" brushRef="#br0" timeOffset="233255.5973">6121 4410 0,'0'-18'62,"17"0"-46,1 18-1,0 0 1,-1-17 0,1-1-1,17 18 32,-35 18-31,18-1-1,-18 1 32,0 0 16</inkml:trace>
  <inkml:trace contextRef="#ctx0" brushRef="#br0" timeOffset="234256.4103">5468 4516 0,'-35'17'78,"35"1"-63,0 17 32</inkml:trace>
  <inkml:trace contextRef="#ctx0" brushRef="#br0" timeOffset="235119.321">5609 4551 0,'0'17'140,"0"1"-124,0 0-16,0 17 16,18-35-16,-1 18 15,19 52-15</inkml:trace>
  <inkml:trace contextRef="#ctx0" brushRef="#br0" timeOffset="243369.2424">6473 4092 0,'-17'0'47,"-1"-17"-32,1 17 1,-1 0 0,0 0-16,1 0 15,-1 0-15,0 0 16,1 0-16,-1 0 16,-17 0-1,17 0-15,-17 0 16,17 0-1,-35 0-15,36 0 16,-1-18-16,-17 18 16,-18 0-16,0 0 15,18 0-15,-18 0 16,0 0-16,0 0 16,35 0-16,-35 0 15,18-18-15,0 1 16,0 17-16,-1 0 15,1 0-15,0-36 16,-1 36-16,1 0 16,-18 0-16,18 0 15,0 0-15,-1 0 16,1 0 0,17 0-16,-17 0 15,0 0-15,0 0 16,17 0-16,-17 0 15,17 0-15,0 0 16,1 0-16,-18 0 16,17 0-16,-17 0 15,17 0-15,-17 0 16,-1 0-16,-16 0 16,16 0-16,19 0 15,-36 0-15,35 0 16,-35 0-16,35 0 15,-17 0-15,18 0 16,-36 0-16,35 0 16,-17 0-16,-18 36 15,18-36-15,-1 0 16,-17 0-16,36 0 16,-36 0-16,18 0 15,-18 0-15,17 0 16,19 0-1,-19 0-15,19 0 16,-19 0 0,19 0-16,-1 0 15,-17 0-15,17 0 16,-17 0-16,17 0 16,1 0-16,-19 0 15,1 0 1,18 0-1,-1 0 1,-17 0-16,17 0 31,-17 0-31,-1 0 16,1 0 0,17 17-16,1-17 15,-1 0-15,-17 18 16,0-18-1,-1 0-15,1 0 16,0 0 0,0 0-1,17 0-15,-17 0 16,17 0 0,-17 0-16,17 0 15,-17 0 1,17 18-1,1-18-15,-19 17 16,-17-17-16,36 0 16,-36 0-1,35 18-15,1-18 16,-1 0-16,0 0 16,1 18-16,-72 34 15,72-34 1,-1 0-1,0-18 1,1 0-16,-36 35 16,35-17-1,1-18 1,-19 17 0,1 19-1,17-36 1,18 17-16,-17 1 15,-18-1 1,17 1 0,-17-18-16,35 18 15,-18-1-15,-17 1 32,17-18-17,-17 18-15,17-1 16,0 19-16,1-36 15,-1 17-15,18 1 16,-17 17-16,17-17 16,0 17-1,0-17 1,-18 35 0,18-18-1,0-18-15,0 1 16,0 17-16,0-17 15,0 17-15,0 1 16,0-1-16,0-17 16,0 17-16,0 0 15,18 0 1,17-17-16,-18 17 16,1-17-16,0 0 15,35 34-15,-36-34 16,1 0-16,35 17 15,0 0 1,-36-17-16,36 17 16,0 18-1,-17-53 1,-1 35-16,0-17 16,-17 17-16,17-35 15,0 18-15,-17 0 16,35-1-16,-35-17 15,17 18-15,-18-18 16,19 0-16,-36 18 16,35-18-16,-17 0 15,35 0-15,-1 0 16,-16 0-16,17 0 16,0 0-16,-1 0 15,19 17-15,0 18 16,34-35-16,-69 0 15,70 0-15,-54 0 16,37 18-16,-19-18 16,36 0-16,-53 0 15,-18 0 1,36 18-16,-18-18 0,0 0 16,0 0-16,17 17 15,-35-17 1,36 0-16,-18 0 0,17 18 15,-17-18 1,0 0-16,0 18 16,18-18-16,-18 0 15,35 17-15,-18 1 16,-17-18-16,0 18 16,0-18-16,0 17 15,-18-17-15,18 0 16,0 35-16,-35-35 15,35 0-15,-36 0 16,36 0-16,-17 0 16,16 0-16,1 0 15,-35 0-15,17 0 16,36 18-16,-18-18 16,0 18-16,-18-18 15,18 0-15,17 0 16,-34 0-16,17 0 15,0 0-15,-36 0 16,18 0-16,-17 0 16,17 0-16,-17 0 15,17 0-15,-17 0 16,17 0-16,0 0 16,1 0-1,-19 0-15,54-18 16,-53 18-16,17 0 15,18-18-15,-36 18 16,1-17-16,35-54 16,-18 54-16,-17-19 15,0 36-15,-1-35 16,1 35-16,-1-18 16,19 1-16,-36-1 15,35-17-15,-35 17 16,35-17-16,-35 0 15,18 17-15,35-52 16,-53 34 0,0 1-16,0 0 15,0-1-15,17-17 16,-17 36 0,0-18-16,0-1 15,0-17 1,18 36-16,-18-36 15,0 0-15,0 35 16,0-17-16,0 17 16,0-35-1,0 18-15,0 0 16,0-18-16,0 35 16,0-35-16,0 36 15,0-1 1,0-17-16,0 17 15,0-17 1,0 17 0,0 1-16,0-1 15,-18 0-15,1 18 16,17-35-16,-18 17 16,1-17-1,-1 18 1,0-19-16,1-17 31,17 36-31,-18 17 16,0-18-1,1 0 1,-1 1-16,0-1 16,1-17-1,-1 35 1,1 0-1,-1 0 1,18-18-16,-18 18 16,-17 0-1,17-17-15,1 17 32,-1 0-32,0 0 15,1 0 1,-1 0-16,1 0 15,-1 0 1,-17 0-16,17 0 31,0 0-31,1 0 16,-1 0-16,0 0 16,1 0-1,-1 0 1,0 0-16,1 17 15,-1-17 1,-35 18 0,36-18 93,-19 18-31</inkml:trace>
  <inkml:trace contextRef="#ctx0" brushRef="#br0" timeOffset="313239.1557">1905 7091 0,'18'0'125,"-1"0"-125,1 0 16,0 0-1,-1 0 1,1 0 0,-1 0-16,1 0 31,0 0 31</inkml:trace>
  <inkml:trace contextRef="#ctx0" brushRef="#br0" timeOffset="314702.3955">2328 6809 0,'-17'17'93,"17"1"-93,0 17 16,-18 0-16,18-17 16,-18 17-16,18 1 15,-35-1 1,35-17-1,0 17-15,-18 0 16,18-17 0,-17-18-16,17 17 15,0 1-15,0 0 16,-18-18-16,18 17 16,0 1-1,-17 0 1,17-1 15,0 1-15,0-1-1</inkml:trace>
  <inkml:trace contextRef="#ctx0" brushRef="#br0" timeOffset="317510.3514">3122 6720 0,'-18'0'141,"1"18"-125,17 0-16,-18-18 15,1 17-15,17 1 16,-18 0-16,18-1 16,-18 1-1,1 17-15,17 0 16,-18-17-16,18 0 15,0-1 1,0 19 0,0-19-1,0 1 1,0 0-16,0-1 16,0 1 15,18-1-16,-1-17-15,1 18 16,17-18 0,-17 0-1,17 0 1,-17 0 0,17 0-16,-17 0 15,-1 0 1,-17-18-1,36 1-15,-36-1 16,0 1 0,0-19 15,0 54 110,0 0-141,-18-1 15,18 36-15,0-18 16,-35 1-16,35-1 15,-18 0-15,18-17 16</inkml:trace>
  <inkml:trace contextRef="#ctx0" brushRef="#br0" timeOffset="318048.0919">3175 7038 0,'0'-18'62,"18"18"-31,17 0-31,-17 0 16,17 0 0,-18 0-1,19 0 1,-19-17 15,1-1 0</inkml:trace>
  <inkml:trace contextRef="#ctx0" brushRef="#br0" timeOffset="318735.269">3598 6985 0,'0'18'141,"0"-1"-126,0 1 1,0 17-1,0-17 1,18-1 0,0-17-1,-1 0-15,1 0 16,17 0 31,-35-17-32,0-36 1,0 35 0,0-17-1,0 17 32,-17 1-31,-1 17-1,0-18-15,1 18 16,-36 0-16,35 0 16,-17 0-1</inkml:trace>
  <inkml:trace contextRef="#ctx0" brushRef="#br0" timeOffset="319816.0999">3845 7003 0,'18'-18'78,"0"18"-46,-1 0-17,-17 18 1,0-1-1,18 1 48,-1-18-47,1-18-1,0 1-15,-1-19 16,19 19-16,-19-1 15,1 0-15,0 1 16,-1 17 0,19 0-1,-19 0 32,-17 17-47,0 1 16,0 35-16,0 0 15,0-35-15,0 17 16,0 0-16,0-17 16,0-1-1,18 1 32,-1-18-31,1 0-16,-18-18 15,18-35-15,17 36 16,-35-1-16,18 18 16,-18-17-1,17-1-15,1 18 16,0 0 46,-1 0-46,1 0 0,-18 35-16,17-17 15,-17-1-15,0 1 16,0 0-16,0 17 16,0-17 15</inkml:trace>
  <inkml:trace contextRef="#ctx0" brushRef="#br0" timeOffset="320472.3433">3545 6756 0,'0'-18'63,"18"18"-47,0 0-1,17 0 1,-17 0-1,-1 0 1,19-18-16,-36 1 31,35 17-15,-18 0 15,1 0-15,0 0-1,-1 0 17,1 0 15</inkml:trace>
  <inkml:trace contextRef="#ctx0" brushRef="#br0" timeOffset="320846.3446">3933 6368 0,'18'0'47,"0"0"-31,17 0-1,0 0 1,1 0 0,-19 0 15,1 0-31</inkml:trace>
  <inkml:trace contextRef="#ctx0" brushRef="#br0" timeOffset="322894.9731">5133 7003 0,'0'0'0,"18"-36"31,-18 19 1,0-1-32,0 0 15,0 1 16,0-1-31,-36 18 16,19 0 0,-1 0-1,0 0-15,1 0 16,17 18 0,-36-18-16,36 35 0,-17-35 15,17 35-15,-18-17 16,18 0-16,0-1 15,0 1 17,35-18 46,1-35-47,-36 17-15,0-17-1,17 35 1,1 0 78,-18 35-79,0 18-15,0-35 16,0 52-16,0 1 16,0-36-1,0 35-15,0-17 16,0-17-16,-18 17 15,18-36 1,-17 19 0,-1-19 15,0-17-15,1 0-1,-1 0 1,-17-17-1,35-1-15,0-17 16,0 17-16,0-35 16,0 18-16,0 17 15,18-17 1,-18 17-16,35 1 16,0-19-16,-17 19 15,35-1-15,-18 0 16,-17 1-16,34-1 15,-34 0-15,0 1 16,17-1-16,-17 1 31,17-1-31,-35 0 32,18 18-1,-18 36 109,17-19-140,-17 1 16,0 17-16,18-35 16,0-18 77</inkml:trace>
  <inkml:trace contextRef="#ctx0" brushRef="#br0" timeOffset="323159.2668">5398 6897 0</inkml:trace>
  <inkml:trace contextRef="#ctx0" brushRef="#br0" timeOffset="323552.2156">5662 6650 0,'18'0'47,"-18"-18"-31,17 18-1,1 0 1,0 0 0,-1 0-1,1 0 17,0 0-17</inkml:trace>
  <inkml:trace contextRef="#ctx0" brushRef="#br0" timeOffset="324391.0212">1870 8908 0,'17'0'31,"1"0"-31,35 0 16,-35 0-16,17 0 16,18 0-16,-36 0 15,1 0-15,17 0 16,1 0 0,-19 0-1,1 0 16</inkml:trace>
  <inkml:trace contextRef="#ctx0" brushRef="#br0" timeOffset="324920.6038">2205 8643 0,'0'35'47,"0"18"-47,-18-17 16,18-1-16,-17 35 16,17-52-16,0 35 15,-18 0-15,18-18 16,-18-17-16,18-1 15,-17 1-15,17 0 16,0-1-16,0 1 16</inkml:trace>
  <inkml:trace contextRef="#ctx0" brushRef="#br0" timeOffset="326438.5421">3528 8520 0,'0'-18'16,"0"0"31,-18 18-32,0 0 1,1 0 0,-1 0 15,-17 0-16,17 0-15,-17 0 16,0 18 0,35 17-16,-71-17 15,71 17-15,-17-17 16,-1-1-16,18 1 16,0 17-1,0-17-15,0 17 16,0-17-1,0 17 1,18-17-16,-1-1 16,1-17-1,-1 0 1,19 18-16,-19 0 16,1-1-1,0-17 1,-1 18-1,-17 0 64,0-1-79,-17-17 15,-36 36 1,35-36-16,-17 0 15,-36 17-15,36-17 16,0 0-16,-1 18 16,19-18-16,-1 0 15,-17 0 1,17 0 0</inkml:trace>
  <inkml:trace contextRef="#ctx0" brushRef="#br0" timeOffset="327305.9442">3704 8784 0,'18'0'47,"-1"35"-47,-17 1 16,0-19 0,0 19 15,18-36 16,0 0-32,35 0-15,-36-36 16,1 19-16,-18-1 16,18 18-16,-1-18 15,-17 1 16,18-1 1,-1 18 61,-17 18-77,0-1-16,0 19 16,0-19-1,18 1 95</inkml:trace>
  <inkml:trace contextRef="#ctx0" brushRef="#br0" timeOffset="327662.5334">3951 8678 0,'18'0'31,"-18"18"78,-18-18-78,0 0-15,-17 0-16</inkml:trace>
  <inkml:trace contextRef="#ctx0" brushRef="#br0" timeOffset="328038.5297">3863 8378 0,'0'18'125,"0"0"-110,-18-1 16</inkml:trace>
  <inkml:trace contextRef="#ctx0" brushRef="#br0" timeOffset="330126.5969">4410 8784 0,'17'-17'32,"-34"17"46,-54 0-63,36 0-15,-18 35 16,35-18-16,-17 19 16,35-19-1,0 19 1,0-19 31,18-17-32,-1 0-15,19-17 16,-1-19-16,18 1 16,0-35-16,-36 52 15,1-17-15,-18-54 16,0 72-16,35-19 15,-35-16-15,18 16 16,-18-17-16,0 0 16,0 36-16,0-36 15,0 18-15,0 17 16,0 0-16,0 1 16,0-1-1,0 53 32,0 1-31,0 34-16,0 1 15,0-1-15,0 1 16,0 17-16,0-35 16,0-18-16,0-17 15,0 17-15,0-17 16,0-1-1,0 1-15,18 0 79,-1-18-79,18-18 15,1 18-15,-19-35 16,1 17-16,0 18 15,-1-17 79,-17 34-94,18 1 16,-18 17-1,18-17 1,-1-1 15,19-17 16,-19 0-47,1 0 125,-18 18-125,17 0 16,1-18 31,17 0-47,-17 0 15,35 0-15,-18-53 16,0 17-16,-17 19 16,0 17-16,-1 17 187,-17 54-171,0-53-16,0 17 15,0 0-15,0 18 16,18 18-16,-18-18 16,18-36-1,-1 36-15,-17-35 16,0-1-16,0 1 15,0 0 1,0-1 0,0 1-16,-17-18 31,-1 0-15,-35 18-16,35-18 15,-17 0-15,18 0 16,-19 0-16,1 0 15,17 0 1,1-18 0,17-17-1,0 17 1,0-17-16,0 0 16,35 17-16,0-17 15,1 17-15,-19 18 16,36 0-16,-35-18 15,17 1-15</inkml:trace>
  <inkml:trace contextRef="#ctx0" brushRef="#br0" timeOffset="331058.4119">5592 8908 0,'17'0'46,"1"0"-30,-1 0 0,1 0-1,0 0 1,-1 0-16,1 0 16,0 0 15,-18 17-16,0 1-15,0 17 16,0-17 0,17-18 46,19-18-46,-36 1-16,70-36 15,-70 35-15,35 0 16,-17 18 15,0 0 16,-1 0-31,1 0-1,0 0 1,-1 0 62,36-35-47,0-18-31,0-35 16,18 35-16,-1-53 16,-17 18-16</inkml:trace>
  <inkml:trace contextRef="#ctx0" brushRef="#br0" timeOffset="332152.6549">6544 8202 0,'0'18'47,"0"35"-47,0 0 16,0-18-16,-18 18 15,18 0-15,0 0 16,0-36-16,-53 54 16,36-36-1,-1-17-15,18-1 16,-17 1 15,17-36 47,17 1-62,1 17-16,-1 0 16,1 0 15,0 0-31,-1 17 15,-17 19 1,0-19-16,0 19 16,0-19-16,0 36 15,0-35 1,0-1 0,18-17 30,0 0-30,17 0 0,0-17-16,-17-19 15,0 36-15,-18-17 16,17 17 62,1 17-62,-18 1 15,0 0-31,17-18 16,1 0-1,17 0 1,-17 0-1,17-18 1,-17 0 0,0 18 62,-18 36-63,0-19 1,0 19-16,0-19 16,17 1-16,-17-36 93,0-17-93</inkml:trace>
  <inkml:trace contextRef="#ctx0" brushRef="#br0" timeOffset="332518.6717">6844 8608 0,'18'0'31,"-18"17"-15,17 19-16,18-19 15,-35 1 1,0 0-16,0-1 94,0 1-94,-52 17 15</inkml:trace>
  <inkml:trace contextRef="#ctx0" brushRef="#br0" timeOffset="333294.6386">3475 9825 0,'0'17'32,"0"1"-32,0 35 15,0 0-15,0-18 16,17 18-16,-17 0 15,0-18-15,18 18 16,0-35 0,-1-18-16,-17 18 15,18-18-15,17 0 16,-17 0 0,17 0-1,-17 0-15,17 0 16,-17 0-1,17-18-15,0 0 16</inkml:trace>
  <inkml:trace contextRef="#ctx0" brushRef="#br0" timeOffset="333791.7927">3316 10089 0,'18'-17'47,"17"17"-47,18-18 16,0 18-16,0-17 15,17 17-15,-34-18 16,17 0-16,-1 1 16,1 17-16,-35 0 15,17 0 1,1-18-1,-36 0 1</inkml:trace>
  <inkml:trace contextRef="#ctx0" brushRef="#br0" timeOffset="334879.1178">4216 9719 0,'0'18'16,"-18"17"-1,18 18-15,0 0 16,-18-18-16,18 18 16,0-18-16,0 1 15,0-1-15,0-18 16,0 19-1,-17-36 1,-1 0 47,18-18-48,35-17-15,-35 17 16,18 18-16,0 0 15,-1 0 1,1 0 15,0 0-15,-18 18 0,35-1-16,-35 19 15,0-19-15,0 1 16,18 0-16,-1-18 47,18 0-47,1 0 15,-1 0-15,18 0 16,-18-18-16,0 0 16,1 1-16,-19-1 15,-17 0-15,0 1 16,0-1 15,-17 36 78,17-1-93,0 1-16,0 0 16,0-1-1,0 1 1,17 17 31,1-35-16,17 0-31,-17 0 16,17 0-16,-17 0 15,17 0-15,-17 0 16,-1 0-16,1 0 16</inkml:trace>
  <inkml:trace contextRef="#ctx0" brushRef="#br0" timeOffset="335366.9945">4568 9966 0,'0'-18'0,"18"18"16,17 0-1,1 0 1,-19-17-16,1 17 16,17 0-16,-17-18 15,17 0 1,-17 18 31,-1 0 0,1 0-32,0 0 32</inkml:trace>
  <inkml:trace contextRef="#ctx0" brushRef="#br0" timeOffset="335711.069">4974 9631 0,'0'17'62,"0"1"-46,0 17-16,-17-35 31,17 18-15,0 17 15</inkml:trace>
  <inkml:trace contextRef="#ctx0" brushRef="#br0" timeOffset="336559.0771">5556 10037 0,'18'0'63,"0"0"-16,-1 0-32,1 0-15,-1 17 16,1 1-16,-18 35 16,0-36-1,0 19 1,0-19-16,0 1 31,0-36 32,18 1-48,-18-19-15,35 19 16,-17 17 15,-1 0-15,19 0-16,-1 0 15,-18 0-15,1 0 16,0 0 0,17 0 46,-35 17-31,18 1 79</inkml:trace>
  <inkml:trace contextRef="#ctx0" brushRef="#br0" timeOffset="337904.357">6209 10107 0,'18'0'16,"-1"0"15,-17-18-15,0 1-1,-17 17 63,-19 0-78,19 0 16,-36 17 0,35-17-16,18 18 15,-18-18-15,1 18 16,17-1 31,0 1-16,17-18-31,1 0 16,0 0-16,-1 0 15,19 0-15,-1 0 16,-17-35-16,-1 35 16,1-18-1,17 36 110,-35-1-109,18-17 46,17 0-46,0 0 0,-17 0-16,-18-17 15,35 17-15,-17-18 16,-1 18 109,-17 18-110,0-1 1,0 1-16,0 0 16,18-18 15,0 0 0,17 0-15,-17 0-16,-1 0 15,19-18-15,-36 0 16,17 1-16,-17-1 16,0 0-16,0 1 31,18 17-31,0-18 16,-18 1 15,-18-1-16,0 18-15,1 0 16,-19 0-16,1 0 16,0 0-16,17 0 47,0 0-16,1 0-31</inkml:trace>
  <inkml:trace contextRef="#ctx0" brushRef="#br0" timeOffset="338694.7884">6332 9701 0,'0'-17'78,"18"17"-62,0 0-16,-1 0 15,1 0-15,17 0 16,-17 0 0,-1 0-16,1 0 15,0 0 17</inkml:trace>
  <inkml:trace contextRef="#ctx0" brushRef="#br1" timeOffset="2.13477E6">7056 6262 0,'-36'0'31,"19"0"-31,-36 0 32,0 0-32,0 0 0,-35 0 15,17 0 1,-35 0-16,-35 0 16,53 0-16,-35 0 15,-1 0-15,36 0 16,-36 0-16,-17 0 15,18 0-15,17 0 16,0 0-16,0 0 16,-35 0-16,35 0 15,18 0-15,-35 0 16,35 0-16,-1 0 16,19-35-16,34 35 15,1 0-15,-18 0 16,0-18-16,0 18 15,18 0-15,-18 0 16,36 0-16,-19 0 16,1 0-16,-35 0 15,-1 0-15,0 0 16,-17 0-16,-18 0 16,36 0-16,-36 0 15,18 0-15,17 0 16,-17 0-1,35 0-15,0 0 16,-35 0-16,35 0 16,18 0-16,-36 0 15,18 0-15,-17 0 16,-1 0-16,1 0 16,-19 0-16,-16 0 15,-19 0-15,54 0 16,-1 18-16,18-1 15,-35 18-15,17-17 16,18 0-16,1-1 16,-37 36-16,19-53 15,17 53-15,-35 0 16,-18 18-16,53-36 16,0 18-16,-18 17 15,19-34-15,-1 70 16,35-54-16,0 19 15,1 17-15,17-17 16,0-1-16,0-17 16,0 18-16,0-1 15,0 54-15,53-36 16,-36-35 0,19 0-16,-1 17 15,0-17-15,18-17 16,-53-1-16,53 0 15,-18 0-15,18 18 16,35-17-16,-17-1 16,35-17-16,-36-18 15,18 52-15,-35-52 16,36 0-16,34 18 16,18-18-16,-17 0 15,17 0-15,-53 0 16,35 0-16,1 0 15,-36 0-15,36 0 16,-1 0-16,-35 0 16,0 0-16,1 0 15,16 0-15,1 0 16,0 0-16,35 0 16,-53 0-16,1 0 15,52 0-15,-18 0 16,36 0-16,-36-18 15,1 1-15,-18-1 16,-18-35-16,18 36 16,17-54-1,-17 71-15,-53-18 16,35-34-16,-53 34 16,54-17-16,16 17 15,-34 0-15,17 1 16,-17-36-16,17 17 15,-17 1-15,17 0 16,0 0-16,-35-1 16,-36 19-16,89-36 15,-70 0-15,-1 18 16,18 17-16,-18-17 16,0-1-16,-17 1 15,17-18-15,1 18 16,-1 0-16,-18-18 15,54 0-15,-53 18 16,17-18-16,-17 17 16,34-17-16,-34 18 15,17-18-15,-17 18 16,17-18-16,-35 35 16,36-34-16,-19 34 15,-17 0-15,0-17 16,36 0-1,-36 17-15,0 0 16,0-17-16,0 17 16,0-17-1,0 18 17,0-1-17</inkml:trace>
  <inkml:trace contextRef="#ctx0" brushRef="#br1" timeOffset="2.13775E6">7197 8202 0,'-36'0'78,"19"-18"-78,-36 18 16,-35-35-16,17 18 15,-88-1-15,106 18 16,-35-18-16,-35-17 16,-36 17-16,71 1 15,0 17-15,17 0 16,1 0 0,-1 0-16,-17 0 15,-18 0-15,35 0 16,18 0-16,1 0 15,-1 0 1,17 0-16,1 0 16,-18 0-16,18 0 15,-18 0-15,0 0 16,0 0-16,-17 0 16,17 0-16,0 0 15,-35 17-15,52-17 16,-34 18-16,34-18 15,-16 0-15,16 18 16,-17-18-16,-17 0 16,17 0-16,-18 0 15,18 0-15,-17 0 16,17 17-16,0-17 16,-35 0-16,17 18 15,1 17-15,-1-35 16,-52 18-16,34 17 15,19-17-15,35-18 16,-18 0-16,-18 17 16,18-17-1,0 36-15,18-36 16,-36 0-16,19 17 16,-1-17-16,-18 18 15,36-18-15,-36 35 16,-17-17-16,18-18 15,-1 17-15,0-17 16,-17 18-16,18-18 16,17 18-16,17-18 15,-34 17-15,17 1 16,0-18-16,0 18 16,-17-18-16,17 35 15,17-17-15,-52-1 16,53 1-16,-18-1 15,18 1-15,-1-18 16,-16 35-16,16-17 16,19-18-16,-19 18 15,1-1-15,0 1 16,17 0-16,-17-1 16,0 19-16,17-36 15,0 17-15,-17 18 16,17 1-1,1-1-15,-19 18 16,19-18-16,17 0 16,0 36-16,-18 17 15,18-17-15,0-1 16,18 36-16,52 0 16,-17 0-16,36 0 15,-1-1-15,18 1 16,-1 0-16,1 35 15,0-17-15,17-18 16,-52-18-16,88 53 16,-18-35-16,-18 0 15,1-36-15,35 18 16,-36 0-16,1-17 16,17 17-16,-18-35 15,-52-35-15,52 52 16,-17-70-16,-18 53 15,0-17-15,1-19 16,16 18-16,-69-17 16,52 0-16,-18-18 15,1 35-15,0-17 16,17-1 0,0 1-16,35 17 15,19-17-15,-19 0 16,18-1-16,-17-17 15,17 0-15,-53 0 16,53 0-16,-18 0 16,-34 0-16,34 0 15,-17 0-15,-35 0 16,-1 0-16,18 0 16,71-70-16,-124 70 15,71-71-15,0 53 16,-18-52-16,36 35 15,-36-36-15,0 36 16,-17 17-16,-1-35 16,1 0-16,17 18 15,-53-18-15,18 18 16,18-36-16,-36 36 16,35-36-16,-34 36 15,17-35-15,-36 52 16,36-35-16,-17-18 15,16-17-15,-34 53 16,0-36 0,17 1-16,-35-1 15,18 1-15,-1 17 16,-17 0-16,18 0 16,-18 0-16,0-17 15,0 17-15,0-18 16,0 0-16,0 19 15,0-54-15,-18 18 16,-35-18-16,18 53 16,0 35-16,17-52 15,-52-19-15,52 37 16,-53-54-16,18 35 16,18 18-16,0-17 15,0 52-15,-1-53 16,1 36-16,17 0 15,-34-18-15,52 35 16,-36-35-16,1 0 16,17 36-1,1-18-15,-54-1 16,71 19-16,-17-19 31,-1 36-15,-17-17-16,-1-19 15,19 19-15,-19 17 16,1 0-16,17-35 16,-34 35-16,16-18 15,19-17 1,-19 35-16,1 0 31,17 0-31,-52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72102" units="1/cm"/>
          <inkml:channelProperty channel="Y" name="resolution" value="37.76224" units="1/cm"/>
          <inkml:channelProperty channel="T" name="resolution" value="1" units="1/dev"/>
        </inkml:channelProperties>
      </inkml:inkSource>
      <inkml:timestamp xml:id="ts0" timeString="2022-01-05T08:41:31.5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4180 2875 0,'18'18'78,"106"-18"-78,17 0 16,35 0-16,36 0 15,-18 0 1,35 0-16,-17 0 16,-1 17-16,-17-17 15,-35 0-15,0 0 0,17 0 16,1 0 0,-54 0-16,36 0 15,-18 0-15,35 0 0,1 0 16,-36 0-16,71 0 15,-18 0-15,53 0 16,-36 0 0,1 0-16,0 0 15,17 0-15,-35 0 16,35 0-16,-35 0 0,35 0 16,-34 0-1,-19 0-15,0 0 16,-35 0-16,71 0 15,-53 0-15,70 0 16,-35 0-16,-17 0 16,-36 18-16,176 0 15,-158-18 1,-36 17-16,18 1 16,-17-18-16,35 0 15,-36 18 1,-52-18-16,35 0 0,35 0 15,-18 0-15,36 0 16,-18 0-16,18 0 16,-18 0-16,-18 0 15,71 0-15,-17 0 16,34 0-16,1 0 16,0 0-16,-1 0 15,-52 0-15,35 0 16,0 0-16,-17 0 15,17 0-15,-36 0 16,-34 0-16,17 0 16,18 0-1,17-18-15,-17 18 0,-18-18 16,35 1-16,-35 17 16,-35 0-1,71 0-15,-36 0 16,18-18-16,-18 18 15,35 0-15,-70 0 16,176 0 0,-158 0-16,17 0 15,-35-18-15,52 18 16,-87 0-16,52 0 16,1-17-16,-1 17 15,-17 0-15,18 0 16,-1 0-1,-52 0-15,52 0 0,-17-18 16,17 18-16,-17 0 16,-18 0-16,-35-17 15,0 17-15,0 0 16,-18 0-16,-17 0 16,35 0-16</inkml:trace>
  <inkml:trace contextRef="#ctx0" brushRef="#br0" timeOffset="47068.8425">17004 3969 0,'18'0'78,"-1"0"-62,1 0 0,-1 0-16,19 0 15,17 17 1,-36-17-16,36 0 16,-35 0-1,-1 0-15,1 18 16,0-18-16,-1 0 15,1 0 1,0 0 0</inkml:trace>
  <inkml:trace contextRef="#ctx0" brushRef="#br0" timeOffset="48155.4587">17798 3704 0,'-18'0'15,"18"18"-15,0-1 16,0 1-1,0 0-15,0-1 16,0 19-16,-18 17 16,18-1-16,-17 1 15,17 18-15,-18-18 16,0 35-16,1 0 16,-1 53-16,1-88 15,17-35-15,0 0 16,-18-1-1,18 1-15,0-1 32,0-34 46,18-18-63</inkml:trace>
  <inkml:trace contextRef="#ctx0" brushRef="#br0" timeOffset="48946.789">19068 3775 0,'0'53'63,"-18"-18"-63,18 18 0,0-18 15,0 0-15,0-17 0,-35 17 16,35 1 0,0-1-16,0-17 15,0-1-15,0 18 16,0-17-16,-18 35 15,18-35-15,0 17 16,0-17-16,0 17 16,-18-18-16,18 1 15,0 0 1,0-1-16,0 1 16,0 0 15</inkml:trace>
  <inkml:trace contextRef="#ctx0" brushRef="#br0" timeOffset="50068.1029">19068 3792 0,'35'-17'16,"-17"17"0,-1 0-1,-17-18-15,18 18 16,17 0 0,-17-18-1,-1 18 1,1 0-1,0 0 1,-1 0 0,19 0-1,-19 0 1,1 0 0,0 0-16,-1 18 15,1 0 1,-18 17-16,17-17 15,1 35 1,-18-18-16,0-18 16,0 1-1,0 0-15,0-1 16,-18 1 0,1 0-16,-1 17 15,1-35 1,17 18-16,-36-18 15,1 35-15,17-17 16,1-18-16,-1 0 16,0 17-1,1-17-15,-1 0 0,0 0 16,-17 0-16,18 0 16,-1 0 15,18-35 16</inkml:trace>
  <inkml:trace contextRef="#ctx0" brushRef="#br0" timeOffset="50880.9467">19950 3616 0,'-18'53'0,"18"0"16,-18-18-16,18 36 15,0-18-15,-17-1 16,17 19-16,0 0 16,0-1-16,0-52 15,0 52-15,0 1 16,0-53-16,0-1 16,0 1-16,17-18 62,1-18-46,0-17-16,-1 17 15,1-17 1,-1 0-16,1 35 16,0-36-16,-1 36 15,-17-17-15,18 17 16,0-18-1,-1 18 48,1 18-63,-18 17 31,18-17-31,-18-1 16,17 19-16,-17-19 15,0 1-15,0 0 16,18-18-16,-18 35 16,18-35-1,-1 0 1,71 0 0,-35-35-16,35-18 15,-52 35-15</inkml:trace>
  <inkml:trace contextRef="#ctx0" brushRef="#br0" timeOffset="52104.7685">20602 4092 0,'0'0'0,"-17"-17"16,-1 17-16,0 0 15,1 0-15,-36 0 16,35 0-16,0 0 16,1 0-16,-18 0 15,17 17-15,-17 1 16,17 17-16,0-17 15,18-1-15,0 19 16,0-19-16,0 1 16,0 0-16,0-1 31,36-17-15,-19 0-1,1 0-15,0 0 16,-1 0-16,18 0 15,-17-17-15,0 17 16,-1-36 0,1 1-16,-18 17 15,0 1 1,0-18 0,18 35-1,-18-18 1,0 36 62,0-1-62,0 1-16,0-1 15,0 1-15,17 17 16,1-17-16,0 17 15,-1-17-15,1 0 16,0-18 0,-1 0-16,1 0 15,35 0-15,-18 0 16,-35-18-16,18 18 16,17-35-1,0-1-15,-35 19 16,18 52 93,-18-17-109,0 17 16,17 0-16,-17-17 15,0-1-15,0 1 16,18 0-16,-18-1 16,0 1-16,0 0 31,18-18-15,-1-36-1,19 1 1,-19 17-16,1 1 15,0-1-15,-1 18 16,-17-17-16,18 17 16,-1 0-1,1 0 17,0 0-17,-18 35 1,17-18-16,-17 1 15,0 0 1,18 17 0,0-17-16,-18-1 31</inkml:trace>
  <inkml:trace contextRef="#ctx0" brushRef="#br0" timeOffset="52724.4989">20391 3828 0,'0'17'15,"35"1"1,-18-18 0,1 0-1,0 0-15,17 0 16,0 0-16,36-53 15,-53 53-15,-1-18 16,1 18 31,-1 18 0,-17 0-32,18-1-15,-18 1 32</inkml:trace>
  <inkml:trace contextRef="#ctx0" brushRef="#br0" timeOffset="53060.1573">20690 3545 0,'18'0'16,"0"0"0,17 0-16,-17 0 15,-1 0-15,1 0 16,0 0 0,-1 0-16,1 0 15,-1 0 1,1 0-1,0 0 1</inkml:trace>
  <inkml:trace contextRef="#ctx0" brushRef="#br0" timeOffset="54336.8133">21784 3986 0,'0'18'47,"-18"17"-32,1 1 1,-1-1-16,18 18 16,0-36-16,0 19 15,0-19-15,18 19 16,-1-36-16,19 17 16,-19-17-16,19 0 15,87 0-15,-70 0 16,-18 0-16,18 0 15,-18-35-15,1 0 16,-19 17-16,-17 0 16,0 1-1,0-1-15,0 1 16,0-1-16,0 0 16,0 1-1,0-1 1,0 36 46,0-1-46,0 19-16,0-1 16,0-18-1,18 19-15,0-36 16,-18 17-16,0 1 15,17-18 1,36 0-16,-18-18 16,1 1-16,-19 17 15,1-53-15,35 35 16,-53-17-16,18 35 16,-18 18 93,0-1-109,17 36 16,-17-35-1,0-1-15,0 1 16,18-18 31,17-18-32,-17-35 1,-18 36-16,35-18 16,-35 17-16,18 18 15,-18-18 1,17 18-1,-17-17 1,18 17-16,0 0 16,-1 17 15,-17 1-15,18 17-16,0 0 15,-18 1 1,17-19-1,1 1 1,17-18 15,18 0-31</inkml:trace>
  <inkml:trace contextRef="#ctx0" brushRef="#br0" timeOffset="55184.1759">23072 4057 0,'0'-18'31,"0"1"-15,-36 17 0,1 17-1,0 19-15,-18 34 16,35-52-16,1 17 16,17-17-16,0-1 15,0 1-15,0 0 16,17-18-1,19 0 1,-1 0 0,53 0-16,18-36 15,-53 19-15,-18-19 16,0 19-16,1-18 16,-36 17-1,0 0 1,0 54 46,0-1-46,0 18-16,0 17 16,0 1-16,0-18 15,0 53-15,0-1 16,0 1-16,0-35 15,0-18-15,0-18 16,0 18-16,0 0 16,0-18-16,0-17 15,0 17-15,0-17 16,-18-18 0,18 17-16,-18-17 15,1 0 1,-1 0-1,-17 0-15,17-17 16,1-19-16,17 1 16,0 0-16,0 0 15,0-1-15,317-246 94,-299 264-78</inkml:trace>
  <inkml:trace contextRef="#ctx0" brushRef="#br0" timeOffset="55754.3249">22595 3845 0,'18'0'62,"-18"18"-30,0 0-32,0-1 15,0 18 16,-18-35 1,-17 0 15,17 0-32</inkml:trace>
  <inkml:trace contextRef="#ctx0" brushRef="#br0" timeOffset="56261.8093">22772 3104 0,'-35'36'31,"-18"-1"-31,17 18 16,19-35-16,-1-1 16,-17 18-16,17 1 15,18-19 16</inkml:trace>
  <inkml:trace contextRef="#ctx0" brushRef="#br0" timeOffset="58679.0117">16951 5997 0,'53'0'47,"-18"0"-47,36-17 15,17-1 1,-35 0-16,-18 18 0,18 0 16,-35-17-16,-1 17 15,19-18 1,-19 18-16,18 0 31,-17 0-15,0 0-1,-1 0 79</inkml:trace>
  <inkml:trace contextRef="#ctx0" brushRef="#br0" timeOffset="59343.9281">17692 5627 0,'0'35'63,"0"36"-63,-18-36 15,1 0-15,17 0 16,-18 1 0,18-1-16,0 0 0,0 1 15,-18-1-15,18 0 16,0 0-1,0-17 1,0 17 0,0 1-1,0-19 1,0 1 0,0 0-1</inkml:trace>
  <inkml:trace contextRef="#ctx0" brushRef="#br0" timeOffset="62003.6678">18909 5592 0,'0'17'15,"-18"18"1,1 1-16,-19-1 15,19 0-15,-19 18 16,19-18-16,-19-17 16,19 17-16,-18 1 15,17-36-15,0 35 16,-17-17-16,17 17 16,1-18-16,17 1 15,-18 0-15,18-1 16,0 1 15,0-53 47</inkml:trace>
  <inkml:trace contextRef="#ctx0" brushRef="#br0" timeOffset="62551.5468">18486 5609 0,'17'18'47,"1"-1"-32,17 19 1,-17-1 0,17-17-16,-17-1 15,17 1-15,-17 0 16,-1-1-16,18 18 16,-17-17-16,35 17 15,-35-17-15,-1 0 16,36 17-16,-35-17 15,0-18-15,17 52 16,-18-52-16,19 18 16,-19 0-16,1 17 15,0-35 1,-1 0-16,-17 18 47,53-18-32,18 0 1</inkml:trace>
  <inkml:trace contextRef="#ctx0" brushRef="#br0" timeOffset="63146.7318">19703 5627 0,'0'17'62,"0"1"-46,0 0-16,0 17 15,0-17-15,0-1 16,0 1-16,0 0 16,0-1-1,0 1-15,0-1 16,0 19 0,0-19-1,0 1-15,0 0 16,0-1-1,0 1 32,17-18-31,1-18 15,-18 1-15</inkml:trace>
  <inkml:trace contextRef="#ctx0" brushRef="#br0" timeOffset="63987.2289">19685 5556 0,'0'0'0,"18"-17"16,52 17-16,-35 0 15,1 0-15,-1 0 16,18 0-16,0 0 16,-18 0-16,-17 17 15,17 1-15,-35 0 16,35-1-16,-35 1 15,18-1-15,-18 1 16,0 0-16,0-1 16,0 1-16,0 0 15,0-1-15,0 1 16,0 0-16,0-1 16,0 1-16,-18-1 15,1 1 1,-1 17-16,0-35 15,18 18-15,-17-18 16,-54 35 0,36-35-1,0 0 1,-1 18-16,19-18 16,-54 0-1,36 0-15,0 0 16,-1 0-16,19 0 15,-1 0-15</inkml:trace>
  <inkml:trace contextRef="#ctx0" brushRef="#br0" timeOffset="65694.0247">21131 5662 0,'-17'0'15,"-1"0"16,-35 0-15,18 18-16,35-1 16,-35 19-16,17-1 15,18-17-15,-18 17 16,18-18-16,0 1 16,0 0-16,0-1 15,0 1 1,18 0-1,0-18-15,-1 0 16,19 0 0,-19 0-1,1 0-15,-1 0 16,19 0-16,-19 0 16,19 0-16,-19 0 15,1 0-15,17-18 16,-17 18-1,-1 0-15,1-18 16</inkml:trace>
  <inkml:trace contextRef="#ctx0" brushRef="#br0" timeOffset="66979.7655">21467 5803 0,'0'-17'16,"-18"17"15,0 0-15,-17 0 0,17 0-1,1 0-15,-1 17 16,18 1-16,0-1 15,-18-17-15,18 18 16,0 0-16,0-1 47,18-17-31,53 0-1,-36 0 1,0 0-16,-17-17 15,-1-1-15,19 0 16,-36 1-16,17-1 16,-17 1-16,0-1 15,0 0 1,0 1 0,0 34 93,0 1-109,18 0 16,-18 17-16,0-18 15,18 1-15,-18 0 16,17-18-16,54 35 15,-54-35-15,1 0 16,17 0-16,-17 0 16,0 0-16,-1-18 15,-17 1 1,36-19-16,-36 19 16,17-1-1,-17 1 1,0 34 62,18 36-62,0-18-1,-1-35-15,1 18 16,-1-18-16,1 0 15,17 0-15,1 0 0,-19 0 32,19-18-32,-1 1 15,-18 17 1,-17-18 0,18 18-16,0 0 31,-1 0 16,-17 35-32,18-17-15,-18 0 16,18 17-16,17 0 16,-17-35-1,-18 18 1,35-18-16,-18 0 15,19 0 1,-19 0-16,1 0 16,17-18-16,-17 18 15,0 0-15,-18-17 16,0-1-16</inkml:trace>
  <inkml:trace contextRef="#ctx0" brushRef="#br0" timeOffset="67682.0027">21396 5627 0,'53'0'32,"17"0"-32,1-35 15,-18 35-15,0-18 16,-18 18-16,0-18 16,1 1-1,-19 17 48,-17 17-48,0 1 1,0 0 0,18-18-16,-18 17 15,18-17-15,-18 18 16,0-1-16,17-17 15,1 0 1</inkml:trace>
  <inkml:trace contextRef="#ctx0" brushRef="#br0" timeOffset="68082.1164">21943 5239 0,'-18'0'31,"18"17"-31,0 1 16,-17 17-16,17-17 16,0 0-16,52-18 78,-16 0-63</inkml:trace>
  <inkml:trace contextRef="#ctx0" brushRef="#br0" timeOffset="68528.7074">22913 5309 0,'0'18'32,"0"17"-32,0 18 15,0-18-15,0 18 16,0 0-1,0-35-15,0 17 16,0 0-16,0 1 16,0-19-16,0 19 15,0-19-15,0 1 16,0 0 0,0-1-1,0 1 1</inkml:trace>
  <inkml:trace contextRef="#ctx0" brushRef="#br0" timeOffset="68979.8302">22842 5662 0,'0'-18'31,"36"18"-15,-19 0-16,-17-17 16,18 17-16,35 0 15,-18 0-15,-17-18 16,-1 18-16,1 0 15,0 0 1,-1 0-16,1 0 47</inkml:trace>
  <inkml:trace contextRef="#ctx0" brushRef="#br0" timeOffset="69453.8715">23301 5662 0,'0'18'31,"0"-1"-31,0 36 31,0-35-31,0 0 16,18 34-16,-18-34 16,0 0-16,0-1 15,53-52 32,-36 0-47,18 0 16,-17-1-16,0 1 15,-1 17-15,1 1 16,0-1 0,-1 18-1,1-18-15,-18 1 16,0 34 31</inkml:trace>
  <inkml:trace contextRef="#ctx0" brushRef="#br0" timeOffset="70432.2098">23689 5786 0,'18'35'15,"-1"-18"1,-17 1 0,18 0-1,0-18 1,-1 0 0,1 0-1,-1 0-15,1-36 16,35-34-16,-53 88 109,0-1-93,0 1-16,0 17 15,0-17 1,0-1 0,18-17 15,-1 0-31,1 0 16,0-17-16,-1 17 15,19-18-15,-19 0 16,1 18-16,-1-17 15,1-1 1,-18 36 156,-18-18-172,1 17 16,17 19-1,0-19-15,0 1 31,0 0-31,17-1 16,72-17 0,-54 0-1,18 0-15,17 0 16,-17 0 0,0 0-16,-35 0 15,0-17 1,-18-19 15</inkml:trace>
  <inkml:trace contextRef="#ctx0" brushRef="#br0" timeOffset="70823.6524">24112 5168 0,'-35'0'16,"0"35"0,17-17-1,1 0-15,-1 17 32,0-35-32,1 18 15,17-1 16,17 1 1</inkml:trace>
  <inkml:trace contextRef="#ctx0" brushRef="#br0" timeOffset="71714.0021">18574 6879 0,'0'18'31,"0"-1"-15,0 1-16,0 0 15,0 17-15,0-17 16,0 17-16,0 0 16,17-17-1,-17-1 1,18-17-16,0 0 16,35 0-16,-18 0 15,18 0-15,0 0 16,-18 0-16,18 0 15,0-17-15,0-1 16,-36 1-16,19 17 16,-19 0-16,-17-18 15</inkml:trace>
  <inkml:trace contextRef="#ctx0" brushRef="#br0" timeOffset="73283.4954">19191 6615 0,'0'0'0,"0"35"16,0 0-16,0 0 0,0 1 16,0 17-16,0-36 15,0 19 1,0-1-16,0 0 15,0 0-15,0-17 16,0 35-16,0-18 16,0 0-1,0-17 17,18-18-1,17-35-16,36-18-15,-36 18 16,18-18-16,0 53 16,-36-36-16,1 36 15,0 0-15,-1 0 47,1 0-16,-18 18-31,0 0 16,0-1-16,18-17 16,-18 18-16,0 0 15,0-1 1,0 1-16,17-18 16,1 0-1,-1 0 1,1-18-1,35 1 17,-18-1-32,-17 0 0,0 1 15,17-1-15,-35 0 16,17 18-16,1 36 78,0-19-62,-18 1-1,17 0 1,19-18 0,17 0-1,-1-53-15,-16 17 16,-19 19 15,-17 52 47,36-17-62,-36-1-16,17-17 15,-17 18-15,36 0 16,-19-18-16,1 0 16,0 0-1,17 0-15,18 0 16,-18 0-16,-17-18 16,17 0-16,18 1 15,17-1-15,-70 36 125,0-1-125,0 1 31,0 0-31,18-1 16,0-17 0,-1 0-1,1 0 1,0 0 0,-18-17-16,17 17 15,-17-18 1,0-17-1,-17 35 17,17-18-32,-71 0 0,71 1 15,-35 17-15,17 0 16,0 0 0,1 0-16</inkml:trace>
  <inkml:trace contextRef="#ctx0" brushRef="#br0" timeOffset="73978.4127">20690 6914 0,'18'0'46,"0"0"-46,-1 0 16,1 0 0,0 0-1,-1 0-15,19 0 16,-19 18 0,1 0-1,-18-1-15,0 1 16,17 0-1,1-18 64,0 0-64,-18-18-15,0 0 16,17 1-16,19-19 15,-19 36 1,1 0 0,0 0-1,17 0-15,0 0 16,-17 0-16,-18 18 62,0 0-46,17-18 0,-17 17-1</inkml:trace>
  <inkml:trace contextRef="#ctx0" brushRef="#br0" timeOffset="74915.9096">21361 6773 0,'0'0'16,"-18"0"-16,-17 18 0,35 0 16,-18-1-16,0-17 15,18 18 1,0 0-16,18-18 47,0 17-32,17-17 1,-17 0-16,-1 0 31,1 0 1,-18 18 30,0 17-46,0 18-1,0 18-15,0-1 16,0 1-16,0-1 16,0 1-16,0 17 15,0-53-15,0 1 16,0-19-16,0 1 15,0-1 1,-18-17 0,1 0 15,-1 0-31,0 0 16,-35-17-16,36-1 15,-18-17 1,17 0-16,18-1 15,0 1-15,0 0 16,0 17-16,0 0 16,35-17-16,0 18 15,1 17-15,17 0 16,-18 0 0,18-18-16,-35 0 15,-1 18-15,1 0 0</inkml:trace>
  <inkml:trace contextRef="#ctx0" brushRef="#br0" timeOffset="75502.9745">20620 6668 0,'18'0'16,"-1"0"31,18 35-47,-35-18 15,18 1-15,-18 0 32,-18 17-17,-17-35 1,18 0-16,-1 0 16,-17 0-16,-1 0 15</inkml:trace>
  <inkml:trace contextRef="#ctx0" brushRef="#br0" timeOffset="76033.7359">20126 6773 0,'18'0'16,"-1"0"-16,-17 18 31,18-18-31,17 35 15,-35-17 17,-17-18 30,-1 0-31</inkml:trace>
  <inkml:trace contextRef="#ctx0" brushRef="#br0" timeOffset="76837.2907">22454 6509 0,'0'53'16,"0"-36"-16,0 36 15,0 18-15,0-36 16,18 18-16,0-18 16,-18-17-1,0 0-15,17 17 0,-17 0 16,0-17-16,0-1 16,0 1-16,0 17 15,0-17 1,0 0-16,0-1 15</inkml:trace>
  <inkml:trace contextRef="#ctx0" brushRef="#br0" timeOffset="77385.8646">22313 6773 0,'35'0'16,"18"0"-1,-35 0-15,35 0 16,-18 0-16,18 0 16,-18 0-16,1 0 15,-1 0-15,-17 0 16,-1 0-16,1 0 15,17 0-15,-17 18 94</inkml:trace>
  <inkml:trace contextRef="#ctx0" brushRef="#br0" timeOffset="77916.7319">22948 6844 0,'18'53'0,"-18"-18"16,0-17-16,17 17 15,-17 0 1,0-17-16,0-36 78,0 1-62,0-19-1,0 19 1,0-1-16,0 0 16,0-17-16,18 18 15,-18-1 1,18 18 0,-1-18-16,1 18 15,0 0 16</inkml:trace>
  <inkml:trace contextRef="#ctx0" brushRef="#br0" timeOffset="78812.4111">23248 6897 0,'0'17'16,"0"1"-16,0 17 15,0-17-15,35-18 32,-17 0-32,0 0 15,17 0-15,18-18 16,-36 18-16,1 0 15,0-17 1,-18-1 0,0 0 15,17 18 47,-17 18-62,0 0-1,18-1-15,-18 1 16,0 0 0,0-1-1,18-17 1,-1 0-1,1-17 17,0-1-17,-18 0-15,17 18 16,1-17-16,-1 17 16,1 0-16,0 0 15,-1 0-15,1 0 16,0 0-1,-1 0 1,1 0 31,-18 17-47,0 1 16,18-18-16,-18 18 15,17-18 1,18 0-1,-17 0-15,17-18 16,-17 0 0,17-17-16</inkml:trace>
  <inkml:trace contextRef="#ctx0" brushRef="#br0" timeOffset="79506.3858">24007 6579 0,'0'0'0,"0"36"15,0 17-15,0-1 16,0-16-16,0 52 31,0-53-31,-18 18 0,18 0 16,0-35-1,-18-1-15,18 1 16,0-36 47,18 1-48,0-19-15,17 1 16,-35 17-1,17 1-15,1-1 16,0 18 0,-1-17-1,1 17 1,0 0 0,-1 0-1,1 0 1,0 0-16,-18 17 15,17 1 1,-17-1 0,0 1-16,0 0 31,18-1-15</inkml:trace>
  <inkml:trace contextRef="#ctx0" brushRef="#br0" timeOffset="80079.0116">23266 6650 0,'17'-18'78,"1"1"-31,17 17-32</inkml:trace>
  <inkml:trace contextRef="#ctx0" brushRef="#br0" timeOffset="80512.1632">23601 6368 0,'17'0'47,"1"0"-32,-18 17 1,18-17-16,-1 0 16,1 0-16,0 0 15,-18 18-15,35-18 16,-17 0-1,-1 0-15,1 18 16</inkml:trace>
  <inkml:trace contextRef="#ctx0" brushRef="#br0" timeOffset="83429.5131">17410 8537 0,'17'0'78,"1"0"-78,-1 0 16,1 0 15,0 0-15,-1 0-1,1 0-15,0 0 16,-1 0 62,1 0-62</inkml:trace>
  <inkml:trace contextRef="#ctx0" brushRef="#br0" timeOffset="84045.2644">17833 8308 0,'0'18'63,"0"17"-63,-18 0 15,18-17 1,0-1-16,0 1 16,0 0-16,0-1 15,0 1 1,0 0-16,0-1 16,0 1-1,0-1 16,0 1 63</inkml:trace>
  <inkml:trace contextRef="#ctx0" brushRef="#br0" timeOffset="182123.1443">18715 8220 0,'0'17'62,"0"1"-46,0 0 0,0 17-16,0-17 0,0 17 15,0 0 1,0-17-16,0 17 16,0 0-16,0-17 15,0 0-15,0-1 16,0 18-1,0-17-15,0 0 16,0-1-16,0 1 16,0 0-1,0-1 1</inkml:trace>
  <inkml:trace contextRef="#ctx0" brushRef="#br0" timeOffset="182824.1397">18715 8220 0,'35'0'47,"-17"0"-31,35 0-16,0 17 0,35 1 16,-18-18-16,-17 0 15,0 18-15,0 17 16,0-35-1,-35 18-15,-1-1 16,1 1 0,0-1-1,-18 1-15,0 0 16,0 17-16,0-17 16,0-1-16,0 1 0,0 17 31,-36 0-31,19-17 15,17 0-15,-18-1 16,-17 1-16,-1 17 16,19-35-1,-1 0-15,1 18 16,-19 0 0,19-1-16,-1-17 15,-17 0-15,-1 0 16,19 0-16,-1 0 15,-17 0-15,17 18 16,1-18-16,-1 0 16</inkml:trace>
  <inkml:trace contextRef="#ctx0" brushRef="#br0" timeOffset="183327.4557">18450 8484 0,'53'0'15,"-18"0"-15,1 0 16,17 0-16,0 0 15,-1 0-15,1 0 16,-17 0-16,17 0 16,-36 0-1,1 0-15,0 0 16,-1 0 15,1 0-15,17 0 15,-35 18-15,18-18-16</inkml:trace>
  <inkml:trace contextRef="#ctx0" brushRef="#br0" timeOffset="184583.4389">19897 8590 0,'0'0'0,"-36"0"62,19 0-46,-19 0-16,19 0 0,-1 0 15,1 0-15,-1 0 16,0 0-16,1 18 31,17-1-15,0 1 0,0 0-1,0-1-15,0 1 16,0 0-1,17-18 17,1 0-17,0-18 1,17 18-16,-35-18 16,17 1-16,1-19 15,-18 19-15,0-1 16,0 0-1,0 36 79,0 0-78,0 17-16,0-17 15,18-18 1,-18 17-16,0 1 16,17-18-16,19 0 31,-19 0-31,19-18 16,-19 1-16,-17-1 15,0 0 1,18 1-16,-1 17 62,1 0-46,-18 17 0,18 19-1,-18-19-15,0 1 16,17 17-16,1-35 31,0-35 32,-1 17-48,1-17-15,0 35 16,17 0-16,-35-18 15,18 18 1,-1 18 47,1 0-63,-18-1 15,0 1-15,0 0 16,0-1-16,17-17 15,-17 18-15,18-18 47</inkml:trace>
  <inkml:trace contextRef="#ctx0" brushRef="#br0" timeOffset="185233.9693">20338 8061 0,'0'53'16,"0"17"-16,0 36 0,0-53 16,0 18-1,0-18-15,0 0 16,0-1-16,0-16 15,0 17-15,0-18 16,17 0-16,-17-17 16,0 17-16,0-17 15,0-1 1,18-17 15,35-52-15,-18 34-1,-17-35-15,52 35 16,-34-17-16,17 17 16,-18 1-16,0-1 15,-17 18 1,-1 0 15,-17 18-31,0 17 16,18-17-16,-18-1 15,0 1-15,18 0 16,-18-1-16,0 1 16,0 0 15</inkml:trace>
  <inkml:trace contextRef="#ctx0" brushRef="#br0" timeOffset="185686.4493">19614 7726 0,'0'17'31,"0"36"-31,0-35 16,0 17-16,0 1 16,0-1-16,0-17 15,0-1-15,0 1 16,-17 17-16,17-17 31</inkml:trace>
  <inkml:trace contextRef="#ctx0" brushRef="#br0" timeOffset="186888.4201">21678 8273 0,'-17'0'93,"-1"0"-77,-17 0-16,17 0 16,0 17-1,-35 1-15,1 0 16,-1 17-16,0 0 15,35-17-15,-17 17 16,35-17-16,0 17 16,0-17-16,0-1 15,0 1 1,0-1-16,17-17 16,19 0-16,-1 0 15,18 0 1,-18 0-16,106-17 15,-105-1-15,-36 1 16,0-19-16,17 36 16,-17-35-16,0 17 15,0 36 48,0 35-48,0-18-15,0 36 16,0-1-16,0 1 16,0-1-16,0-17 15,0 0-15,0 0 16,0 0-16,0-35 16,0-1-1,0 1-15,0 0 0,-17-1 16,17 1-1,-18-18-15,18 18 16,-18-18 0,1 0-16,17-36 15,-18-17 1,18 18-16,0 17 16,0-17-16,35-18 15,1 18-15,-19 35 16,36-18-16,0-17 15,0 0-15,35 0 16,0-18-16,-35 17 16,0 19-16,-18-19 15,18 1-15,-35 0 16,0 17-16,-1 1 16,-17-19-16,18 19 15,-18-1 1,18 36 93</inkml:trace>
  <inkml:trace contextRef="#ctx0" brushRef="#br0" timeOffset="187617.1635">22190 8449 0,'0'18'16,"0"-1"-16,0 1 16,0 0-16,0-1 15,17 1-15,-17-1 16,0 1-16,0 0 16,0-1-1,18 1 1,-18 0-1,0-1 17,18-17-17,35-35 17</inkml:trace>
  <inkml:trace contextRef="#ctx0" brushRef="#br0" timeOffset="188004.1018">22172 8202 0</inkml:trace>
  <inkml:trace contextRef="#ctx0" brushRef="#br0" timeOffset="188765.9761">22931 8467 0,'-18'0'62,"-17"0"-46,17 0 0,-35 17-16,18 19 15,17-19-15,18 1 16,-17-1-16,17 19 31,0-19-31,0 1 0,0 0 16,0-1-1,17-17-15,18 0 16,-17 0-16,0 0 16,-1 0-16,1 0 15,17-17-15,1-19 16,-19 19-16,1-19 16,-18 19-1,0 34 79,-18 19-94,18-1 16,0-17-16,0-1 15,0 19-15,0-19 16,0 1-16,0 0 15,0-1-15,0 1 16,0-1 0,35-17 15,-17-17-15,17-18-16,-17-1 15</inkml:trace>
  <inkml:trace contextRef="#ctx0" brushRef="#br0" timeOffset="189080.3831">22860 7849 0,'-18'18'32,"18"0"-32,-17 35 15,-1-18-15,18 0 16,0-17-16,0-1 15,0 1-15,0 0 16,0-1 0</inkml:trace>
  <inkml:trace contextRef="#ctx0" brushRef="#br0" timeOffset="190125.5765">19262 9366 0,'17'0'31,"1"0"-15,17 0-16,1 0 15,-1 18-15,0 0 16,0-18-16,-17 17 16,0 1-16,-1-1 31,-17 19-31,0-19 15,0 19-15,0-19 16,18-34 62,-18-1-62,35-17-16,-35 17 15,0 0-15,18 18 16,-1-17-16,1 17 16,0 0 31,-1 17-32,-17 1-15,18 0 16,0 17-1,-18-17 1,17-1-16,-17 1 16,0 0-1,18-18 1,-18 17 0,53-17-1</inkml:trace>
  <inkml:trace contextRef="#ctx0" brushRef="#br0" timeOffset="191813.9442">20020 9402 0,'-18'0'47,"1"0"-47,-1 0 16,-17 0-1,35 17-15,-18-17 16,1 35-16,17-17 15,0 0 1,0-1 0,17 1-1,1-18 1,35 0-16,-18 0 16,0 0-16,1 0 15,17 0-15,-53-18 16,17 1-16,1-1 15,0-17 1,-18 17-16,0 1 16,-18 17 31,0 35-1,18-18-46,0 1 16,0 17-16,0-17 16,0 17-1,0-17 1,18-36 31,17 1-32,0-1-15,-35 0 16,36 1-16,-19 17 31,1 17 16,0 19-47,-18-19 16,0 19-1,0-19 1,35-52 78,-17 17-79,-1 1-15,1-1 16,35 0-16,-18 18 16,-17 0-16,-1 0 15,1 0-15,0 0 32,-18 18-32,17-18 15,-17 18 1,18-18-16,-18 17 15,0 1-15,18-18 16,-1 0 0,18 0-16,-17 0 15,-18-18 1,18 18-16,-18-17 16,0-1 15,0 0 0,-18 18-15,0 0-1,1 0-15,-1 0 16,-17 0 0,17 0-16,18 18 15,-17-18 1,-1 35-16,0-17 15,18 0-15,0 17 16,36 0 0,17-35-1,-18 0-15,0 0 16,0 0-16,-17 0 16,0 0-16,-18 18 46,17 35-30,-17-18-16,0 18 16,0 0-16,0-18 15,0 18-15,0-35 16,0-1-16,0 19 16,0-1-16,0-18 15,-17 19-15,17-1 16,0-17-1,0-1-15,-18 1 16,0-18 0,1 0-1,-19-18 1,1 1-16,35-36 16,0 17-16,0 1 15,0 0-15,0 17 16,0 1-16,0-19 15,18 19-15,-1-19 16,1 19-16,0-1 16</inkml:trace>
  <inkml:trace contextRef="#ctx0" brushRef="#br0" timeOffset="192297.9509">20020 9084 0,'18'18'0,"-1"17"16,1-35-16,-18 18 16,18-1-16,-18 1 15,17-18-15,1 0 16,17 0-16,-17 0 16,0 0-16,-1 0 15,18 0-15,18-18 16,-35 1-16</inkml:trace>
  <inkml:trace contextRef="#ctx0" brushRef="#br0" timeOffset="193741.6859">21026 9349 0,'17'0'15,"1"0"1,-1 0 0,19-18-16,-36 0 15,17 18-15,1-17 16,-18-1 0,0 0-16,0 1 15,0-18 1,0 17-1,0 0-15,-18 18 16,1 0 15,-1 0-15,0 0-16,1 36 16,-1-1-1,1 0-15,-19 0 16,36 1-16,0 69 15,0-52-15,0-17 16,53 17-16,-35-18 16,17 0-16,0 0 15,1-35-15,-19 18 16,1-18-16,17 0 16,0 0-16,-17 0 15,17 0 1,-17 0-16,0-35 15,-1-1 1,-17 1 0,18 18-16,-18-1 15,0 0 1,0 1 0,18 17 77,-1 17-77,1-17 0,17 0-1,-17 0-15,-1 0 16,19-17-16,-19-1 15,1 18-15,-18-35 16,0 17 0,0 0-1,0 36 48,0 17-63,0 1 15,35-36-15,-35 17 16,0 1-16,18-18 16,0 0-1,-1 0-15,18 0 16,1 0-16,-1-18 16,-17 1-16,17 17 15,18-18-15,-35 0 16,-1 18-16,18-17 15,-17-1 1,-36 18 62,1 18-62,-1-18-16,18 17 15,0 1-15,-17 0 16,-1-1-16,18 1 16,0 17-1,0-17-15,0-1 16,18 19-16,-18-19 16,35 19-1,-35-19-15,53-17 16,-36 18-16,1-18 15,17 0-15,-17 0 16,17 0 0,-17 0-1,-18-35 17,0 17-32</inkml:trace>
  <inkml:trace contextRef="#ctx0" brushRef="#br0" timeOffset="194158.1342">21590 9190 0,'18'35'0,"17"36"15,-35-54-15,0 1 16,18 17-16,-18-17 31,-18-18 47,-17 0-78,-1 0 16</inkml:trace>
  <inkml:trace contextRef="#ctx0" brushRef="#br0" timeOffset="196880.071">17886 8378 0,'-18'18'62,"18"0"-46,0-1-1,-17 19-15,-1-1 16,0 0-16,1 0 16,-1 1-16,0 17 15,18-18-15,-17-17 16,-1 35-16,0-36 15,1 1-15,-1 35 16,18-36-16,0 1 16,-17 17-1,-1-17-15,18 0 16,0-1 0,-18 1-1</inkml:trace>
  <inkml:trace contextRef="#ctx0" brushRef="#br0" timeOffset="201180.7132">17727 12841 0,'18'0'141,"-1"0"-141,1 0 15,0 0-15,-1 0 16,19 0-16,-19 0 16,1 0-16,-1 0 15,1 0-15,0 0 32,-1 0-17,1 0 16,0 0-15,-1 0 0,1 0-1,0 0 1,-1 0 0,1 0-1,-18 18 32</inkml:trace>
  <inkml:trace contextRef="#ctx0" brushRef="#br0" timeOffset="202069.0537">18203 12524 0,'0'35'31,"0"-17"-15,0 17-16,0 0 15,0 18 1,0-35-16,0 17 16,0-17-16,0 17 0,0 0 15,-17-35 1,17 35-16,0-17 16,0 0-16,0-1 15,0 1 1,0 17-16,0-17 15,0 17 17,0-17-1,0-1-15</inkml:trace>
  <inkml:trace contextRef="#ctx0" brushRef="#br0" timeOffset="215616.6044">18891 12541 0,'0'18'78,"0"0"-62,0-1-16,0 36 15,0-35-15,0-1 16,0 1-16,0 0 16,0-1-16,0 19 15,0-19 1,0 1-16,0-1 31,0 1-31,0 0 16,0-1 15,0 1-15,0 0-1</inkml:trace>
  <inkml:trace contextRef="#ctx0" brushRef="#br0" timeOffset="216400.1959">18874 12718 0,'35'0'78,"0"0"-62,-17 0-16,-1 0 15,19 0-15,-19 0 16,1 0 0,0 0 77,-1 0-93,1 0 16,0 0-16,-1 0 16,1-18-16,-1 18 15,-17-18 1</inkml:trace>
  <inkml:trace contextRef="#ctx0" brushRef="#br0" timeOffset="216880.3116">19173 12506 0,'0'0'0,"-17"0"15,17 18-15,-18 17 16,18 0-16,0 18 16,-17-35-16,17 17 0,-18 18 15,18 0-15,0 0 16,0-36 0,0 19-16,0-19 15,0 19-15,0-19 16,0 1-16,0 0 15,0-1-15,0 1 32,18-18 30,34-53-62</inkml:trace>
  <inkml:trace contextRef="#ctx0" brushRef="#br0" timeOffset="217570.3078">19473 12929 0,'18'0'63,"0"0"-47,-1 0-1,19-17-15,-1 17 16,-18 0-1,-17-18 1,0 0 15,-17 1 1,17-1-17,-18 18-15,1 0 16,-1-18-1,0 18 1,-17 0 0,17 18 15,18 0-15,0-1-1,0 1-15,0 0 16,0-1-16,18 1 31,0 0-31,17-1 31,0-17-31,0 0 16,18 0-16,-35 0 16,0 0-16,35 0 15,-36 0-15,1 0 16,-1 0-16,1 0 15,-18-17 17</inkml:trace>
  <inkml:trace contextRef="#ctx0" brushRef="#br0" timeOffset="218266.9781">19438 12682 0,'35'0'47,"-17"-17"-32,17 17-15,1 0 16,-19 0 0,18 0-16,-35-18 15,36 0-15,-19 18 0,1 0 16,0 0 0,-18 36 30,0-19-30,0 1 0,0 17-16,0-17 15,0 0 1,0-1 0,0 1 15</inkml:trace>
  <inkml:trace contextRef="#ctx0" brushRef="#br0" timeOffset="218603.7121">19614 13353 0,'53'0'94</inkml:trace>
  <inkml:trace contextRef="#ctx0" brushRef="#br0" timeOffset="219206.8687">20496 12700 0,'0'18'47,"0"-1"-47,0 19 16,0-1-16,0 0 15,0-17-15,0 35 16,18-18 0,-18-17-16,0 17 0,0-17 15,18-18 1,-1 17-16,1-17 16,35 0-1,-18 0-15,18 0 16,-18 0-16,-17 0 15,0 0-15,-1-17 16,1 17-16,-18-18 31</inkml:trace>
  <inkml:trace contextRef="#ctx0" brushRef="#br0" timeOffset="219753.9627">20391 12912 0,'17'0'32,"1"-18"-17,-1 18-15,19 0 16,-19 0-16,36 0 15,0 0-15,-35-18 16,17 18-16,-17 0 16,17 0-16,-17 0 15,17 0 17,-17 0-32,-1 0 15</inkml:trace>
  <inkml:trace contextRef="#ctx0" brushRef="#br0" timeOffset="220879.9901">21078 12594 0,'0'18'15,"0"35"-15,0-18 16,-17 0-16,17 18 15,-18 0-15,18-18 16,0 1-16,0-1 16,0-17-16,0 17 15,0 0-15,0 18 32,0-35-17,18-54 32,17 1-47,-17 18 16,17-19-16,-17 36 15,17-35-15,-17 35 16,-1 0 15,1 0-31,17 0 16,-17 0-1,-1 35 1,1-35 0,-18 18-16,18-18 15,-1 18-15,1-1 16,0-17 0,17 0-16,18 0 15,-18 0-15,0-17 16,1-1-1,-19 0-15,1 1 16,17-1-16,-17-17 16,-36 52 109,18 19-125,0-19 15,0 19-15,0-19 16,0 1 0,18-18-1,52 17-15,-34-17 16,-1 0-16,18 0 15,-18 0-15,-17 0 16,-18-17 0,17 17-16,-17-18 15,0 1 1,0-1-16,-35 18 16,0-18-16,-18 18 15,0-17-15,0-1 16,0 0-16,18 18 15,0 0-15,-1 0 16,19-17-16,-1 17 16,53 0 46</inkml:trace>
  <inkml:trace contextRef="#ctx0" brushRef="#br0" timeOffset="221591.4771">21908 12947 0,'17'0'62,"18"0"-62,1 0 16,-19 18-16,19-1 15,-19-17 1,-17 18-16,18 0 16,-18-1-1,0 18-15,0-17 16,0 0 15,0-36 32,0 0-48,0-17-15,18 18 16,-18-1-1,17 18-15,1-18 16,-1 18 0,1 0-1,0 0 1,-18 18 0,17 0-1,-17-1-15,18-17 16,-18 18-16,18-18 15,-18 17-15,0 1 16,0 0 0,35-18-16,-17 0 15,34 0-15</inkml:trace>
  <inkml:trace contextRef="#ctx0" brushRef="#br0" timeOffset="222420.7988">22472 12947 0,'0'0'0,"-18"18"16,1-1-16,17 1 15,0 0-15,0-1 16,0 1-16,0-1 15,17-17 17,1 0-17,35 0 1,-18 0 0,18 0-16,-35-35 0,17 18 15,-17-1-15,-1 0 31,-17 54 32,0 16-63,0-34 16,0 35-1,0 0-15,-17-18 0,17 18 16,-18 0-16,0-35 15,18 35-15,0-18 16,0 0-16,0 0 16,0 1-1,-17-36-15,17 17 16,0 19-16,-18-36 16,0 0-1,1 0 1,-1 0 15,0-36-31,18 1 16,0 0-16,0 17 15,0-17-15,18 0 16,0 35-16,17-36 16,18 19-16,0 17 15,-18 0-15,18 0 16,0 0-16,-35 0 15,-1 0-15</inkml:trace>
  <inkml:trace contextRef="#ctx0" brushRef="#br0" timeOffset="223173.292">21749 12735 0,'17'0'62,"1"0"-46,17-35-1,18 17-15,-17 18 16,-19 0 0,1 18 46,-18 0-46,17-1-1,-17 1-15,18 0 16,-18-1-16,0 1 16,0-1-1,18-17 1,-18 18-1</inkml:trace>
  <inkml:trace contextRef="#ctx0" brushRef="#br0" timeOffset="223553.5623">22119 12259 0,'-17'53'32,"17"-35"-32,0-1 15,-18 18-15,18-17 16,-18 0-16,18 17 16,0-17-1</inkml:trace>
  <inkml:trace contextRef="#ctx0" brushRef="#br0" timeOffset="224553.2386">23654 12929 0,'-53'0'78,"35"0"-62,-17 0-16,0 18 15,-18 0-15,35-18 16,0 0-16,1 17 15,-1 1-15,18 0 16,0-1 0,0 18 15,35-35-31,18 0 16,0 0-1,0 0-15,-18 0 16,18 0-16,-35 0 15,35-17-15,17-89 16,-70 53 0,0 18-16,0-1 15,0-16 1,0-1-16,0 17 16,0-17-16,0 36 15,0-18-15,0 17 16,0-17-16,0-1 15,0 19 1,0 52 62,0 0-78,0 18 16,0 18-1,0-18-15,0 0 0,0-18 16,0 0 0,18 18-16,-18-18 15,0 1-15,18-1 16,-18-17 0,0-1-16,0 1 15</inkml:trace>
  <inkml:trace contextRef="#ctx0" brushRef="#br0" timeOffset="224940.1954">23654 12753 0,'17'0'47,"19"0"-47,17 0 16,-18 0-16,0 0 15,0 0 1,1 0-16,-19 0 0,1 18 15,0-18-15,17 0 16,-35 17 0,18 18-16</inkml:trace>
  <inkml:trace contextRef="#ctx0" brushRef="#br0" timeOffset="225651.2586">24289 12947 0,'-18'-18'47,"0"18"-47,1 0 16,-1 0 0,-35 0-16,18 53 15,17-35 1,18 0-16,0-1 15,18-17 32,0 0-31,17 0 0,-17-17-16,17 17 15,-18-18-15,19 0 16,-19 1-16,-17-1 15,18 0 1,0 1 0,-18 34 62,0 1-63,0 0-15,0-1 16,0 1-16,0 0 16,0-1-1,0 1-15,17-1 16</inkml:trace>
  <inkml:trace contextRef="#ctx0" brushRef="#br0" timeOffset="226896.2823">18891 13970 0,'0'0'0,"18"0"15,0-35-15,52 17 16,-52 18-16,35 0 16,-36 0-16,36 0 15,0 0-15,-35 0 16,-1 0-16,1 0 15,-18 18 1,0 17 0,0-17-16,0-1 15,0 19-15,0-19 16,0 1 0,0-1-16,0 1 15,0-36 63,18-17-62,-18 18 0,17-1-1,19-17-15,-19 35 16,1 0-1,0 0 1,-1 0-16,1 0 16,17 0-1,-35 17 1,0 1 0,0 0-16,0-1 15,0 1 16,0-1-31,0 1 16,18-18 31,-1 0-31,19 0-1,-1-35-15,-17 17 16,17-17-16</inkml:trace>
  <inkml:trace contextRef="#ctx0" brushRef="#br0" timeOffset="228732.2519">19614 13582 0,'0'0'0,"0"53"0,0-36 16,0 36-16,0 0 15,0-17-15,0-1 16,0 0-16,0 0 15,0 1-15,0 17 16,0-36 0,18 1-16,-18 0 15,18-1-15,-18 1 16,17-18 31,1 0-47,35-35 15,-18-1-15,0 19 16,1-1-16,-1 18 16,-17 0-1,-1 18 17,-17-1-17,0 19 1,18-19-16,-18 1 15,0-1 1,18-17 0,-1 0 31,1 0-47,-1 0 15,19-17-15,-36-1 16,17 18-16,1 0 15,0 0 1,-1 0 15,19 0-15,-1 0-16,0 0 16,-17 0-16,17 0 15,0 0-15,-17 0 16,0 0-16,-1 0 15,-17-17 1,0-1 15,0 0-31,0 1 47,-17 17-31,-1 0-1,0 0 1,1 0 15,17 17 32,17 1-48,54 0-15,-53-1 16,34 1-16,1-18 16,0 0-16,0 0 15,-17 0-15,-1 0 16,-18 0-16,1 0 16,0-18-16,-18 1 15,0-1 1,0 0-1,0 1-15,0-1 32,17 18 46,1 18-63,-18-1 1,0 1 0,0 17-16,18-17 15,-18-1 1,17-17 15,1 0-15,-18-17-16,0-1 15,18 1-15,-1-1 16,-17 0-16,18 1 16,-1 17-1,19 0 1,-19 17 15,-17 1-15,36 0-1,-36-1-15,17 1 32,1-18 30,0-18-62,17-17 16,-18 35-16,1 0 15,0-18-15,-1 18 16,1 0-16,0 0 16,-1 0-1,1 18-15,-18 0 16,18-1 0,-18 1-16,17-1 15,1 1-15,-18 0 16,0-1-1,0 1 17,-35-18-1,-18 0-31</inkml:trace>
  <inkml:trace contextRef="#ctx0" brushRef="#br0" timeOffset="229185.3573">20020 13847 0</inkml:trace>
  <inkml:trace contextRef="#ctx0" brushRef="#br0" timeOffset="229684.7938">20197 13741 0,'17'0'63,"18"0"-47,-17-18-1,0 18 1,-1 0-16,1 0 0,0 0 15,-18 18 17,0-1-17,17 19 1,-17-19 0,18-17-16,-18 18 15</inkml:trace>
  <inkml:trace contextRef="#ctx0" brushRef="#br0" timeOffset="230137.6492">20355 14464 0,'71'35'94,"-18"0"-78</inkml:trace>
  <inkml:trace contextRef="#ctx0" brushRef="#br0" timeOffset="267119.9695">18962 14799 0,'0'18'31,"0"17"-16,0 0 1,0 18-16,0 0 16,0 0-16,0 0 15,0-18-15,0-17 16,0 35-16,0-36 16,0 1-16,0 17 15,0-17 1,17-18 78</inkml:trace>
  <inkml:trace contextRef="#ctx0" brushRef="#br0" timeOffset="268384.064">18997 14781 0,'0'0'16,"18"0"-16,-18-17 15,0-1-15,17 0 16,1 18-16,0 0 16,-18-35-16,17 35 15,1-17 16,0 17-31,-1 0 16,1 0-16,17 0 16,-17 0-1,-1 0 1,1 0-16,0 0 16,17 17-16,-17 1 15,17-18 1,0 17-16,-35 1 0,18 0 15,-1-1-15,1 19 16,-18-19 0,0 1-1,0 0-15,0-1 16,-18 1 0,1-1-1,-1 1 1,1-18-16,-1 0 15,0 0 1,1 0-16,-1 0 16,0 0-16,1 0 15,-1 0 1,0 0-16,1 0 16,-1 0 15,0 0-16,1 0 32,17 18 0,0-1-47,35 1 16,0 0-1,1-1-15,-36 1 16,35 0-16,-17-1 16,-1-17-16,19 18 15,-19-18-15,-17 18 16,18-1-16,-1-17 16,-17 18-1,18-18-15,-18 17 16,18-17-1,-18 18-15,17-18 16,1 0 0,-18 18-16,18-18 15,-1 0 1,19-18 0,-1 18-1</inkml:trace>
  <inkml:trace contextRef="#ctx0" brushRef="#br0" timeOffset="268862.0273">20002 14728 0,'0'89'31,"0"-19"-31,-17-17 16,17 0-16,-18 0 16,18-18-16,0 18 15,0-35-15,0 17 16,0-17-16,0-1 16,0 1-16,0 0 15,0 17-15,0-17 31,18-36 48</inkml:trace>
  <inkml:trace contextRef="#ctx0" brushRef="#br0" timeOffset="269392.2486">19844 14746 0,'17'0'31,"36"0"-31,-35 0 16,70-35-16,-35 35 16,18-35-16,-18 35 15,-36 0-15,18 0 16,-17 0-16,0 0 109,-1 35-93</inkml:trace>
  <inkml:trace contextRef="#ctx0" brushRef="#br0" timeOffset="270108.5731">20796 14870 0,'-35'35'46,"17"-18"-46,1 19 16,17-1-16,0-17 0,0-1 16,0 19-1,0-1-15,0 0 16,0-17-16,0-1 16,35-17-1,-35 18-15,18-18 16,17 0-1,0 0-15,0 0 16,-17 0 0,35-18-16,-53 1 15,18 17-15,17-35 32,-35 17-17,0 0 1,0 1-16,18-1 15,-18-17 1,0 17 0,0 0-16,0 1 15,-18-1-15,0 18 16,18-18 0,-17 1-16,-1 17 15,0-18 1,1 18-16,17-17 0,-18 17 15,0 0 1,1 0-16,17-18 31</inkml:trace>
  <inkml:trace contextRef="#ctx0" brushRef="#br0" timeOffset="271072.1052">21766 14781 0,'0'0'0,"0"-17"31,0-1 0,0 0-15,-17 18 0,-1 0 15,0 0-31,-34 0 15,34 0-15,0 18 16,1 0 0,17 17-1,0-17 1,0-1-16,0 1 16,0 0-16,17-1 15,19 1-15,-36-1 16,35 1-16,-35 0 15,53-1-15,-36 1 16,19 0 0,-19-18-16,1 17 15,0-17-15,-1 18 16,1 0 15,0-18-15,-18 17-1,17-17 1,-17 18-16,0 0 31,-17-1 1,-1 1-17,-17-1-15,-1-17 16,19 0-1,-1 18-15,-17-18 16,17 0 0,0 0-16,-17 0 15,18 0-15,-1 0 16,0 0 0,1 0-16,-1-18 15,0 18 16,18-17 1</inkml:trace>
  <inkml:trace contextRef="#ctx0" brushRef="#br0" timeOffset="303285.8284">21590 14429 0,'-18'0'79,"1"0"-64,-1 0 1,-52 0-16,34 0 15,-17 0-15,0-18 16,0 0-16,-17 18 16,17 0-16,-18 0 15,36 0-15,0 0 16,0 0-16,-1 0 16,19 0-16,-19 0 15,19 0-15,-36 0 16,35 0-1,-17 0-15,17 0 16,1 0-16,-1 0 0,0 0 16,-17 0-16,18 0 15,-1 0 1,0-17 0,1 17-16,-19 0 15,1 0-15,17 0 16,1 0-16,-19 0 15,19-18-15,-18 18 16,-1 0-16,1 0 16,17 0-1,1 0-15,-19-18 16,1 18-16,18 0 16,-19-17-16,19 17 15,-19 0-15,19 0 16,-1 0-16,-17 0 15,-1 0-15,19 0 16,-1 0-16,-17 0 16,0 0-16,-1 0 15,1 0-15,17 0 16,1 0-16,-18 0 16,17 0-16,0 0 15,1 0-15,-1 0 16,0 0-16,-17 0 15,17 0-15,1 0 16,-18 0-16,-18 0 16,35 0-16,-17 17 15,17-17-15,-17 0 16,-18 0-16,35 0 16,1 0-16,-19 0 15,1 0-15,17 0 16,1 0-16,-1 0 15,-17 0-15,0 18 16,-1 0 0,19-18-16,-1 0 15,0 0-15,1 17 16,-19 1-16,1-18 16,18 0-1,-36 35 1,17 1-1,1-36-15,17 17 16,1 1-16,-1-1 16,0-17-16,18 18 15,-17 0-15,-1-18 16,1 0-16,17 17 16,-18 1-1,0-18 1,18 18-16,0-1 15,-17 1 1,17 17 0,-18-35-16,18 18 15,0-1-15,-18 1 16,18 0-16,0-1 16,0 1-16,0 0 15,0 17 1,0 0-1,0-17 1,0 17-16,0-17 16,0-1-16,0 19 15,0-1-15,0-17 16,18-1-16,-18 36 16,0-35-1,18 35-15,-1-53 16,-17 35-16,18-17 15,0-1-15,-18 1 16,17 0-16,-17-1 16,18 1-16,-1-1 15,1 1 1,-18 0-16,18-1 16,-1 1-1,19 0 1,-1-1-16,0 1 15,-17-18-15,0 18 16,-1-18 0,18 0-1,-17 17-15,17-17 16,-17 18 0,0-18-1,-1 0-15,36 0 16,-18 0-16,-17 0 15,17 18-15,18-18 16,-17 0-16,-1 0 16,18 17-16,-18-17 15,0 0-15,-17 0 16,0 0-16,17 0 0,18 0 16,-18 0-1,-17 0-15,17 0 16,0 0-1,142 0-15,-142 0 0,0 0 16,18 0-16,18 0 16,-18 0-16,17 0 15,-17 0-15,0 0 16,-18 0-16,1 0 16,-1 18-16,-18-18 15,19 0-15,-19 0 16,19 0-16,-1 0 15,0 0-15,18 0 16,-18 0-16,36 0 16,-18 0-16,17 0 15,-17 0-15,-17 0 16,-1 0-16,18 0 16,17 0-16,-17 0 15,-17 0 1,-1 0-16,18 0 15,-36 0-15,1 0 16,17 0-16,-17 0 0,17 0 16,-17 0-1,17 0 1,-17 0 0,17 0-1,0 0 1,1-18-16,-1 18 15,-17-17 1,-1-1-16,18 18 0,1 0 16,-19-18-16,1 18 15,35-17-15,-35 17 16,-1-18 0,19 18-16,-19-35 15,18 35-15,1 0 16,-1-18-16,-35 0 15,88 1-15,-70-1 16,17 18-16,-17 0 16,-1-18-16,19 1 15,-19-1 1,1 1-16,0 17 16,-18-18-16,17 18 15,1-18-15,-1 18 16,-17-35-16,18 35 15,-18-18-15,18 18 16,-1-35-16,-17 17 16,18 18-1,-18-17-15,0-18 16,18 35-16,-18-18 16,0 0-1,0 1-15,0-1 16,0 0-1,0 1 1,0-1-16,0 0 16,0 1-1,0-1 1,0 0 0,-18 1-1,0-1 1,18 1-16,-17 17 15,17-18-15,-18 0 16,0 1 0,1-1-16,-1 0 15,1 1-15,-1-1 32,0 0-17,18 1 1,-17-1-16,-1 1 15,0 17-15,18-18 16,-17 18-16,-1-35 16,0 35-16,1-18 15,-18 0 1,35 1 0,-36 17-16,19-18 15,-1 18 1,0 0-1,1-18-15,-1 18 16,-17-17 0,17 17-16,1-18 15,-1 18-15,0 0 16,-17-17-16,17-1 16,-17 18-1,17 0 1,1 0-16,-1-18 15,0 18-15,1 0 16,-1 0-16,1 0 16,-1 0-1,0-17 1,1 17-16,-1 0 16,0 0 15,1 0-16,-1 0 1</inkml:trace>
  <inkml:trace contextRef="#ctx0" brushRef="#br0" timeOffset="337711.9856">17974 16686 0,'18'0'78,"-1"0"-62,1 0-1,0 0 1,-1 0 0,1 0-16,0 0 15,-1 0 1,18 0-1,-35 18-15,18-18 16,0 0-16,-1 0 16,1 0-1,0 0 1,-1 0 0,1 0-1,0 0 1,-1 0-1</inkml:trace>
  <inkml:trace contextRef="#ctx0" brushRef="#br0" timeOffset="338288.1237">18468 16369 0,'0'53'15,"0"-18"-15,0 18 16,0-18-16,0 1 15,0 16-15,0-16 16,18-1-16,-18 0 0,0 1 16,0-19-1,0 1-15,0 0 16,0-1-16,0 1 16,0-1-1,0 19 1,0-19 15,0 1-15</inkml:trace>
  <inkml:trace contextRef="#ctx0" brushRef="#br0" timeOffset="345284.7456">19491 16439 0,'-18'36'125,"-17"-19"-125,17 36 16,-17-17-16,18-1 16,-36 18-1,35-18-15,-17 18 16,17-35-16,-17 35 16,35-36-16,-18 1 15,18-1-15,-18-17 16,1 18-16,17 0 15,-18-1 1,18 1-16,-17 0 16,17-36 77</inkml:trace>
  <inkml:trace contextRef="#ctx0" brushRef="#br0" timeOffset="345856.2744">19050 16598 0,'18'0'47,"-18"18"-32,17-1 1,71 36-1,-70-17-15,17-1 16,-17 0-16,17 1 16,1-1-16,-19 0 15,19-17-15,-19 17 16,1-35-16,-1 18 16,-17-1-16,18-17 15,0 18-15,-1-18 16,19 0 78</inkml:trace>
  <inkml:trace contextRef="#ctx0" brushRef="#br0" timeOffset="346586.3966">19720 16757 0,'0'18'47,"0"17"-32,0 0-15,0 18 16,0-35-1,0-1 1,0 1-16,36 0 0,-36-1 16,17-17 31,-17-17-47,18 17 0,17-36 15,-35 19 1,18-19-1,-1 19-15,-17-1 16,36-17-16,-36 17 31,0 1-31,0-1 16,0 36 62,0 70-62,17-71-1,-17 1-15,18 17 16,-18-17 0,0 0-1,0-1 16,18-17-15,-1 0-16,1 0 16,-1 0-1</inkml:trace>
  <inkml:trace contextRef="#ctx0" brushRef="#br0" timeOffset="347033.4285">20020 16581 0,'0'17'110,"0"1"-95,0-1 1,0 1 15,-35-18-15,17 0 0,1 0-1</inkml:trace>
  <inkml:trace contextRef="#ctx0" brushRef="#br0" timeOffset="347577.0685">20020 16192 0,'0'0'15,"-18"0"32,1 0-31,-1 0-16,1 36 0,-1-36 15,0 17-15,18 1 32</inkml:trace>
  <inkml:trace contextRef="#ctx0" brushRef="#br0" timeOffset="348750.8232">20091 15981 0,'-18'0'47,"18"17"-32,0 1 1,0 0 0,0-1-1,0 1 1,-18-18 0,1 0-1,-1 35 1,0-35-16,-17 0 15,35 18-15,-17-18 16,-1 0-16,-17 18 16,17-18 15</inkml:trace>
  <inkml:trace contextRef="#ctx0" brushRef="#br0" timeOffset="349972.1143">20761 16581 0,'18'0'31,"-1"-18"-15,36-53 0,0 36-1,-35 0-15,17 0 16,-35 17-16,18 0 16,-18 1-16,0-1 15,0-17-15,0 17 16,-18 18-1,0-18-15,1 18 16,-1 0-16,0 0 16,-17 0-1,0 0 1,17 0-16,1 36 16,-19-1-16,36-17 15,0-1-15,0 36 16,0-35-16,-17 35 15,34 158 32,1-193-47,-18 17 16,35 1-16,-17-19 16,-18 1-16,35 0 15,0-1-15,-17-17 16,0 18-16,-1-18 15,19 0-15,-19 0 16,71-53 0,-70 35-1,0 1-15,-18-1 0,0 0 16,0 36 78,70 70-16,-34-88-63,-1 0 1,-18-17 0,19-1-1,-36-17-15,17 35 16,1 0-16,-18-18 16,18 0 15,-1 18 0,19 124 32,-36-107-48,0 1-15,35-18 63,-35-35-48,0 17-15</inkml:trace>
  <inkml:trace contextRef="#ctx0" brushRef="#br0" timeOffset="351953.4045">21467 16880 0,'17'0'47,"-17"36"-47,0-1 15,0 0 1,0 1-16,0-1 16,0 18-16,0 0 15,0-36-15,0 1 16,0 0 0,0-1-16,-17 18 15,-1-35-15,18 36 16,0-19-1,-18-17 95,-52-88-95,70 53 1,0 17 0,0 1-16,0-1 15,0 0-15,0 1 16,0-1 0,17 0-16,1 1 15,17-1-15,-17 1 16,0-1-16,-1 18 15,1-18 1,-1 1-16,-17-1 16,0 0-16</inkml:trace>
  <inkml:trace contextRef="#ctx0" brushRef="#br0" timeOffset="352385.7732">21502 16175 0,'-88'35'32,"70"0"-32,-17 1 15,17-19 1,0 1-16,18 0 15,-17-1 1</inkml:trace>
  <inkml:trace contextRef="#ctx0" brushRef="#br0" timeOffset="369429.63">22154 16581 0,'0'-18'16,"0"0"31,-17 18-16,-1 0 16,1 0-31,-1 0-1,0 18 1,1-18-16,17 35 16,0-17-1,0-1 1,0 1-16,17 0 15,1-1 1,0 1 0,-1 0-1,18-18-15,-35 17 16,0 1-16,18-18 16,-18 18-1,0-1 1,0 1 15,-53 0-15,0-1-16,36 1 15,-1-18-15,-17 0 16,17 0-16,0 0 16,1 17-16,-1-17 15</inkml:trace>
  <inkml:trace contextRef="#ctx0" brushRef="#br0" timeOffset="370100.6508">22331 16686 0,'0'18'47,"0"0"-47,0-1 15,0 1-15,0 0 16,0-1 0,0 1-16,17 0 15,19-18-15,-19 0 16,36 0-16,-35 0 16,17 0-1,-17 0-15,-1 0 16,1-36-1,-18 19 1,0-1-16,0 0 16,0 1-16,0-1 15,0 0-15,0 1 16,-18-1-16,18 0 16,-35 1-16,0 17 15,0-18-15,17 18 16,0 0-1,18 35 48</inkml:trace>
  <inkml:trace contextRef="#ctx0" brushRef="#br0" timeOffset="370792.1456">22754 16686 0,'18'0'63,"-18"18"-48,17-18-15,-17 18 16,18-1-16,-18 1 16,0 0-1,0-1 1,0 1 0,18-18 15,-1-18-16,19-17 1,-1 35 0,-35-18-1,18 18-15,-1 0 47,-17 18-16,0 0-15,0-1-16,18-17 16,-18 36-16,0-19 15,0 1 1,17-18 0,-17 17 15</inkml:trace>
  <inkml:trace contextRef="#ctx0" brushRef="#br0" timeOffset="371715.4818">23089 16739 0,'-17'0'16,"17"18"-16,-18-18 15,18 35-15,0 1 16,0-19-16,0 18 15,0-17 1,71 17-16,-36-17 16,18-18-16,-18 0 15,-17 0-15,-1-18 16,-17-17-16,18 17 16,0 1-16,-18-18 15,0 17-15,0 0 16,0 1-16,0-1 15,0 0-15,0 54 63,0-19-47,-18 36-1,18-18-15,0 18 0,0-17 16,0-19-1,0 19 1,0 16-16,0-16 0,0 17 16,0-18-16,0-17 15,0 17-15,0-18 16,0 36-16,-18-53 16,1 36-16,-1-19 15,18 1-15,-18-18 16,1 0-1,-54 35-15,36-35 16,0 0-16,17 0 16,0 0-16,-17 0 15,0 0-15,35-17 16,-18-1-16,18 0 16,0 1-1,0-1-15,18-35 16,17 18-16,18-18 15,18 35-15,140-17 16,-70 0 0,-35 17-16,-53 18 0,0 0 15,-18 0-15</inkml:trace>
  <inkml:trace contextRef="#ctx0" brushRef="#br0" timeOffset="373104.344">23777 16616 0,'0'0'0,"-17"0"0,17 17 16,0 19 0,0-1-16,17-17 15,1-1-15,17 19 16,0-19-16,-17 1 15,35 17-15,-35-17 16,-1-18-16,1 17 16,-18 1 46,0 0-46,-35-1-16,-18 1 15,35 0 1,-35-18-16,0 0 16,71-18 15</inkml:trace>
  <inkml:trace contextRef="#ctx0" brushRef="#br0" timeOffset="374529.7004">24130 16739 0,'0'0'0,"-18"0"15,1 0-15,-1 0 16,-17 36-16,35-1 15,-18 18-15,18-36 16,0 19-16,0-19 16,0 1-16,18-18 15,-1 18 1,1-18-16,0 0 16,17 0-16,-17 0 15,17-36 1,-17 19-16,-18-19 15,0 19-15,0-18 16,0 17-16,0 0 16,0 1-1,0 34 95,0 19-95,17-1-15,-17-18 16,0 1-16,0 0 16,0-36 46,0 0-46,0 1-16,0-1 15,0-17-15,0 17 16,18 1-16,-18-1 31,17 36 16,1 17-31,-18 0-16,18 0 15,-1-17 1,1-18-16,0 0 31,17-18 0,-35 1-31,0-1 16,0 1 0,0 34 31,0 18-32,0 1-15,0 17 16,0-18-16,0 0 15,0 0-15,18 1 16,-18 17-16,17 0 16,-17-1-16,0-16 15,0 17-15,0-36 16,0 36-16,0-35 16,0-1-1,0 1-15,-17 0 16,-1-18-16,0 0 15,1 0 1,-1 0-16,0 0 16,1 0-16,-19-18 15,-16 0-15,52 1 16,-18-1 0,18 1-16,0-1 15,0-17 1,53-1-16,-36 36 15,36-17-15,36-1 16,-1 0 0,35 18-16,-52-17 0,35 17 15,-53 0-15,-18 0 16,-35 17 15</inkml:trace>
  <inkml:trace contextRef="#ctx0" brushRef="#br0" timeOffset="608530.6215">21608 10142 0,'17'0'422,"1"18"-407,0-18 48,-1 0-16,-17-18-47,0 1 47,0-1-32,0 0 1,0 1 15,0-1 16,-17 1 0,17-1-16,-18 18 47</inkml:trace>
  <inkml:trace contextRef="#ctx0" brushRef="#br0" timeOffset="1.26621E6">16633 12400 0,'18'53'62,"-18"-18"-46,53 18-16,-18 35 15,18 18-15,-35-35 16,52 35-16,-17 17 16,36 1-16,-54-54 15,18 18-15,0 36 16,158 176 0,-140-194-1,-36-36-15,36 18 16,-36 0-16,0-35 15,1-17-15,-19 34 16,36-17-16,-35-18 16,-1 18-16,19 0 15,-19 0-15,1-35 16,0 35-16,-1-18 31,1 0-31,-1 1 0,19 16 16,-36-16-16,35-1 15,-17-17-15,-1 17 16,1 0-16,0 0 16,-1 1-16,-17-1 15,18 0-15,0 1 16,-1-1-16,1 0 16,-1 0-1,1 1-15,-18-1 0,35-17 16,-35 17-1,18 0 1,-18-17 0,0-1-16,18 1 15,-1-18 1,-17 18-16,0-1 16,18 1-16,-18 0 15,0-1 1,18-17 15,-18 18-15,0 0 109,17 17-125,-17 0 15</inkml:trace>
  <inkml:trace contextRef="#ctx0" brushRef="#br0" timeOffset="1.29297E6">16475 3440 0,'0'17'63,"17"301"15,-17-265-78,18 0 15,0 17-15,-18 18 16,17 18-16,-17-35 16,0 17-16,0 18 15,18 17-15,-18-35 16,18 36-16,-18-36 16,0 18-16,17 35 15,-17-18-15,0 1 0,0-18 16,18 17-16,-18-52 15,0-1 1,0 36-16,0-35 0,0 17 16,0 18-1,0-36-15,17 1 16,-17 35-16,0-18 16,0 18-16,0-36 15,0 19-15,0-19 16,0 36-16,0-18 15,0-17-15,0-1 16,0 1-16,0 17 16,0 35-1,0 36 1,0-88-16,0-1 16,0 1-16,0-18 15,0 35-15,0 18 16,0-36-16,0 19 15,0 34-15,0-52 16,0-1-16,0 36 16,0-18-16,0 36 15,-17-54-15,17 54 16,0-36-16,0 18 16,0 17-16,0-35 15,0 36-15,0-1 16,-18-35-16,18 18 15,-17-35-15,17 17 16,0 18 0,0-18-16,0 18 0,0-36 15,0-17-15,0 18 16,0 0-16,0-1 16,0 1-16,0-36 15,0 35 1,0-17-16,0 0 15,0 18-15,0-18 16,0 0-16,0 0 16,0 17-1,0-35-15,0 18 0,0-17 16,0 17-16,0 17 16,0-35-16,0 1 15,0-1-15,0 0 16,0 0-16,0 1 15,0-19-15,17 142 16,-17-106-16,18 0 16,-18-18-16,17 1 15,-17 16-15,0 1 16,0 0 0,0-17-16,18-1 15,-18 0 1,0 18-16,0-35 15,0-1-15,18 1 16,-18 0-16,0 17 16,0-18-16,0 1 15,0 0-15,17-1 16,-17 19-16,18-19 16,-18 1-1,0 0-15,0-1 16,0 1 15</inkml:trace>
  <inkml:trace contextRef="#ctx0" brushRef="#br0" timeOffset="1.30031E6">16616 3334 0,'17'0'78,"-17"17"-63,18-17-15,0 0 16,-1 0-16,19 18 0,-1-18 16,-17 0-1,17 0-15,0 0 16,0 0-16,18 0 16,-17 0-16,-1 0 15,18 0-15,-18 0 16,0 0-16,36 0 15,-36 0-15,36 0 16,-18 0-16,0 0 16,35 0-16,18 0 15,-53 0-15,35 0 16,-18 0-16,1 0 16,-1 0-16,1 0 15,-18 0-15,17 0 16,19 0-1,-36 0-15,-18 0 0,0 0 16,18 18-16,0-18 16,-18 0-16,18 0 15,0 0-15,0 0 16,70 0-16,54 0 16,-89 0-16,-17 0 15,-36 0-15,18 0 16,0 0-16,0 17 15,0-17-15,-18 0 16,18 0-16,0 0 16,0 0-16,88 0 15,-53 0-15,-18 0 16,36 0-16,-53 0 16,18 0-16,-1 0 15,1 0 1,17 0-16,-35 0 15,-18 0-15,18 0 0,18 0 16,-1 0-16,-17 0 16,0 0-16,18 0 15,17 0 1,-18 0-16,1 0 16,-1 0-16,54 0 15,-54 0-15,19 0 16,17 0-16,-18-17 15,35 17-15,-52 0 16,35-18-16,-53 18 16,35 0-16,0 0 15,-18 0-15,-17 0 16,18 0-16,17 0 16,-35 0-16,123 0 31,-105 0-16,317 0 32,-335 0-47,0 0 0,-18 0 16,18 0-16,-18 0 16,18 0-16,-17 0 15,16 0-15,-16 0 16,-1 0-16,18 0 15,-18 0-15,-17 0 16,17 0-16,0 0 16,1 0-16,-1 0 15,0 0-15,18 0 16,-18 0-16,1 0 16,17 0-16,-36 0 15,19 0-15,16 0 16,-34 0-16,0 0 15,17 0 1,-17 0-16,17 0 16,-17 0-1,-1 0-15,1 0 16,-1 0-16,1 0 16,0 0-1,-1 0 1,1 18 249,0-18-249,-1 0-16,1 0 16,0 17-16,-1-17 15,1 0 1,0 0-16,-1 0 16,1 18-1,-1-18 1,1 0-1,-18 18 1,18-18 0,-18 17 15,17-17-15,-17 18-1,18 17 16,0-35-15,-18 18-16,0 17 16,0-17-1,17 17-15,-17 0 16,0 1-16,18 34 16,-18-35-16,18 18 15,-18-17-15,0 16 16,0-34-16,0 35 15,17 0-15,-17-18 16,18 18-16,-18 0 16,0-18-16,17 18 15,1 18-15,0-18 16,-18 17-16,17 36 16,1-53-1,-18 18-15,18 17 0,-18-35 16,17 17-16,-17-17 15,18 18 1,0-1-16,-18-17 0,17 35 16,1 71-1,-18-71-15,0 18 16,0-35 0,0 52-16,0-35 0,0-17 15,17 35-15,-17-18 16,0-35-16,18 35 15,-18-35-15,0 18 16,18-1-16,-18 1 16,0-18-16,0 17 15,17 36-15,-17-53 16,0 35-16,0-17 16,0 17-1,0 18-15,0-53 16,0 35-16,0 18 0,0-18 15,0 0 1,0 35-16,0-52 16,0 17-16,0 18 15,0-35-15,0 17 16,0 18-16,0-36 16,0 54-16,0-54 15,0 36-15,0 18 16,0-54-16,0 36 15,0-18-15,-17 0 16,17 18-16,0 0 16,0-35-16,0 52 15,0-17-15,0-36 16,-18 530 0,18-529-1,0-1-15,0 18 16,0 1-16,0-1 15,0 35-15,0-70 16,0 53 0,0-35-16,0-1 15,0 1-15,0-1 16,0 1-16,0-18 16,0 35-16,0 0 15,0-17-15,0 35 16,0-54-16,0 19 15,0-18-15,0 0 16,0 17-16,0-34 16,0 34-16,0 1 15,0-18-15,0-18 16,0 18-16,0 17 16,0 1-16,0-18 15,0 0 1,0 17-16,0-34 15,0 17-15,0-1 16,0 19-16,0-36 16,0 1-1,0 87-15,0-70 16,0-35-16,0 35 16,0 17-16,0-17 15,0 18-15,0-1 16,0 1-16,0-18 15,0 17-15,0-17 16,0 18-16,0-1 16,0-17-16,18 18 15,-18-1-15,0-17 16,17 0-16,-17 18 16,0-18-16,0-1 15,0 1-15,0-17 16,0 17-16,0-1 15,0-16-15,18-1 16,-18 0-16,0 36 16,0-18-16,0-18 15,18 18-15,-18 0 16,17 17-16,1-17 16,-18 0-16,0-17 15,0 16-15,0 1 16,0-17-16,18 175 15,-18-105-15,0 18 16,0-1-16,17-52 16,-17-1-16,0-35 15,35 36-15,-35-18 16,18-18-16,-18 18 16,0-18-16,18 1 15,-18-1-15,0 18 16,17-18-16,-17-17 15,0 17-15,0 0 16,0 1 0,0-1-16,0 0 15,0 0-15,0 1 16,0-1-16,0-17 16,0 17-16,0 0 15,0 1-15,0-19 16,0 18-1,0-17-15,0 17 16,0 1 0,0-19-16,0 19 15,0-19-15,0 18 16,0 1 0,0-19-16,0 1 15,0 0-15,0-1 16,0 1-1,0 0-15,0 17 16,0-18 0,0 1-16,0 0 15,0-1-15,0 1 16,0 0-16,0-1 16,0 1-1,-17 0-15,17-1 16,0 1-1,0-1-15,0 1 16,0 0-16,0-1 16,0 19-16,0-19 15,0 19 1,0-19-16,0 1 16,0 0-16,0-1 15,0 1 1,0-1-16,-18 1 31,18 0-15,0-1-1,-18 1 1,-17 0 0,18-1-1,-1-17-15,-17 0 16,-1 0-16,1 0 15,0 0-15,17 0 16,-35 0-16,36 18 16,-19 0-16,1-18 15,0 17-15,-18-17 16,0 0-16,18 0 16,-1 0-16,-16 0 15,16 0-15,-17 0 16,18 0-16,0 0 15,-1 0-15,1 0 16,18 0-16,-19 0 16,1 0-16,0 18 15,-18-18-15,0 0 16,0 0-16,18 17 16,-18-17-16,0 0 15,18 0-15,-18 0 16,0 18-16,0-18 15,0 0-15,0 18 16,0-18-16,-17 17 16,-1-17-16,-17 18 15,17-18-15,-52 18 16,52-18-16,-35 0 16,1 0-16,34 0 15,-35 17-15,53-17 16,-35 0-16,17 0 15,19 0-15,-37 0 16,19 0-16,17 0 16,-18 0-16,1 0 15,17 0 1,-18 0-16,1 0 16,17 0-16,-35 18 0,17-18 15,18 0-15,-17 18 16,17-18-16,-3334-247 687,5698 247-93,-2276 0-594,0 0 16,-17 0-1,0 0-15,17 0 16,0 0-16,-17 0 16,-1 0-16,19 0 15,-1 0-15,18 0 16,-18 0-16,0 0 15,-17 0-15,0 0 16,-1 0-16,1 0 16,0 0-16,17 0 15,-17 0-15,-1 0 16,1 0-16,-1 0 16,1 0 30</inkml:trace>
  <inkml:trace contextRef="#ctx0" brushRef="#br0" timeOffset="1.30201E6">17533 15593 0,'18'0'94,"-1"0"-78,1 0-16,0 0 0,17 0 31,-17 0-16,17 0-15,0 0 16,0 0-16,18 0 16,-17 0-16,-19 0 15,36 0-15,-18 0 16,18 0-16,18 0 16,-53 0-1,-1 0 16,18 0 32,-17 0-47,0 0-1,-1 0-15,1 0 16,0 0 15</inkml:trace>
  <inkml:trace contextRef="#ctx0" brushRef="#br0" timeOffset="1.30394E6">17515 15646 0,'0'352'141,"0"-704"-141,-17 757 0,17-369 15,0 17-15,0-18 16,0 18-16,0-18 16,0 0-1,0 18-15,0-35 0,0 35 16,0 0 0,0 0-16,0-18 15,0-17-15,0 34 16,0-34-16,0 0 15,0-1-15,0 19 16,0-1-16,0 124 16,0-106-16,0 0 15,17-18-15,-17 0 16,0-17-16,0 17 16,0 0-16,0-17 15,0 17-15,0-17 16,0-1-16,0 1 15,0 17-15,0 1 16,0-19-16,0 1 16,0 0-16,0-1 15,0 1 1,0-1-16,0 1 16,0 0-1,0-1-15,0 1 16,0 0-1,0-1 1,0 1 15,0 0-31,0-1 47,0 1 0,0 0 0,0-1-47,18-17 16,-18 18 15,0-1-16,18 1 32,-18 0-31,17-18 0,-17 17-1,18-17-15,423 71 375,-423-71-344</inkml:trace>
  <inkml:trace contextRef="#ctx0" brushRef="#br0" timeOffset="1.57955E6">18609 4921 0,'18'0'63,"-1"0"-48,36 0 1,35 18-16,-52-18 16,-1 0-16,18 0 15,0 0 1,0 0-16,17 0 0,18 18 16,36-1-16,-1-17 15,1 18-15,-36-18 16,18 17-1,17 1-15,-17-18 16,18 18-16,-1-18 0,18 0 16,-53 0-16,1 17 15,-19-17-15,36 18 16,-35-18-16,-1 0 16,1 0-16,-36 0 15,36 0-15,-1 0 16,1 0-16,-18 0 15,-1 0-15,19 0 16,0 0-16,17 0 16,-18 0-16,19 0 15,-37 0-15,37 0 16,17 0 0,-36 0-16,18 0 15,18 0-15,-53 0 16,35 0-16,-17 0 15,-1 0-15,1-18 16,17 18-16,-35 0 16,0 0-16,0 0 15,0-17-15,0 17 16,-18-18-16,0 18 16,0 0-16,-17 0 15,53-18 1,-54 18-1,19 0-15,-19-17 16,1 17-16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1-21T02:21:22.35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1482 3316 0,'-36'0'171,"19"18"-155,17-1 0,-18-17-1,18 18 1,0 0 0,0-1-16,-18 1 31,1-18-31,17 18 15,0-1 1,-18 18 0,1 18-1,-1-35 17,18 0-17,-18 17 1,18-17-1,0 17-15,0-17 16,0-1-16,-35 18 16,35-17-1,0 17-15,-18-17 16,18 17-16,-17-17 16,17 0-16,0 17 15,-18 0-15,0 0 16,18-17-1,0 0-15,0 17 16,-17-17-16,17-1 16,0 1-16,-18 17 15,1-17 1,17-1 0,0 1-16,0 17 15,0 1 1,-18-19-16,18 1 15,0 17-15,-35 0 16,35-17-16,-18 17 16,18 1-16,0-19 15,0 1-15,-18 17 16,18 0-16,-17 1 16,-1-1-16,18 0 15,-18 1-15,18-1 16,-17 18-16,-1-18 15,18 18-15,0-18 16,-18 18-16,1-18 16,17 1-16,0-1 15,0-17-15,-18 35 16,-17-36-16,35 1 16,0 17-16,0 18 15,0-35-15,-18 35 16,18-36-16,-17 36 15,17-18 1,-18 1-16,18-19 16,-18 19-16,18-19 0,0 19 15,0-1 1,-17-18-16,17 19 16,0-1-16,0 36 15,-18-71-15,18 35 16,0-18-16,0 19 15,0 17-15,-18-18 16,18 0 0,-17 18-16,17 0 15,0-18-15,-35 18 16,35-17-16,0-1 16,0-18-16,0 36 15,0 0-15,-18-35 16,18 0-16,0-1 15,0 1-15,-18 35 16,18 0-16,0-36 16,-17 19-16,17-19 15,-18 19-15,18-1 16,0 18-16,-18-18 16,18 0-16,0 1 15,0-19-15,0 18 16,0 18-1,0-17-15,0-19 16,0 1-16,0 17 16,0-17-16,0 17 15,0-17-15,0 35 16,0-18-16,0 0 16,0 18-16,0-18 15,0 36-15,0-18 16,0 0-16,0-18 15,0 0-15,0 1 16,0-19-16,0 19 16,0-1-16,0 0 15,18-17-15,-18 17 16,0 0-16,0 18 16,18 0-16,-18-18 15,0 1 1,17-36-16,-17 17 15,18 19 1,0-36-16,-18 17 94,0 1 406,17 0-438,1-18-30,-1 0-1,1 0 0,0 17-15,-1-17-16,36 35 47,-35-17-47,17-18 15,-17 0 1,17 35-16,-17-35 15,-1 36-15,19-36 16,-1 17-16,-17-17 16,-1 0-16,19 0 15,-19 0 1,18 0-16,-17 0 16,17 0-16,-17 0 15,35 0-15,17 0 16,-52 0-16,35 0 15,18 0-15,-54 0 16,36 0-16,0 0 16,0 0-16,-35 0 15,35 0 1,-18-35-16,-18 17 16,19 18-16,17-17 15,0-1-15,-36 18 16,54 0-16,-36-35 15,0 35-15,18 0 16,-35-18-16,35 18 16,-18 0-16,0 0 15,18 0-15,-35-17 16,17-1-16,-17 18 16,35 0-16,-18 0 15,0 0-15,1 0 16,-1-18-16,18 18 15,0-17-15,0 17 16,-18 0-16,18 0 16,0-18-16,-18 18 15,-17 0 1,17 0 0,-17 0-16,17 0 15,-18 0 1,1 0-16,0 0 15,17 0-15,-17 0 16,17 0 0,-17 0-16,17-18 15,18 18 1,-36 0-16,19 0 16,-1 0-16,0 0 15,0 0-15,1 0 16,-19 0-16,36 0 15,-17 0-15,-1 0 16,18 0-16,-36 0 16,19 0-16,-19 0 15,36 0-15,-35 0 16,17 0-16,-17 18 16,-1-18-16,19 0 15,-1 0-15,-17 0 16,-1 0-16,19 0 15,-19 0-15,19 0 16,-19 0-16,18 0 16,1 0-16,17 0 15,-18 0-15,-17 0 16,17 0-16,-18 0 16,36 0-1,-35 0-15,17 0 16,-17 0-1,17 0 1,0 0-16,1 0 16,-19 0-16,36 0 15,-17 0-15,-1 0 16,18 0-16,17 18 16,-52-18-16,17 0 15,-17 0-15,35 17 16,-36-17-16,19 0 15,-19 0-15,36 0 16,0 0-16,-18 18 16,18-18-16,18 18 15,-53-18 1,-1 0-16,36 0 16,-18 0-16,1 0 15,-19 0-15,19 0 16,-19 0-16,36 0 15,-35 0-15,17 0 16,-17 0-16,17 0 16,0 17-16,-17 1 15,17-18-15,0 0 32,-17 0-32,35 17 15,0-17 1,-18 18-1,1-18-15,34 18 16,-17-18-16,18 0 16,-19 17-16,-16-17 15,17 0-15,17 0 16,-17 0-16,0 0 16,0 18-16,0-18 15,0 0-15,17 0 16,-17 0-16,18 0 15,-1 0-15,-17 0 16,18 18-16,-18-18 16,0 0-16,0 0 15,0 0-15,-1 0 16,-16 0-16,17 0 16,0 0-16,-36 0 15,36 0-15,0 0 16,-35 0-16,35 0 15,-36 0-15,36 17 16,-18-17-16,1 18 16,17-18-1,-18 18-15,0-18 16,18 0-16,-18 0 16,18 0-16,-17 0 15,-1 17-15,0 1 16,-17-1-16,35-17 15,17 0-15,-35 0 16,18 0-16,0 0 16,0 0-16,35 0 15,1 0-15,-19 0 16,1 0-16,-18 0 16,0 0-16,-1 0 15,19 0-15,0 0 16,-18 0-16,-1 0 15,19 0-15,-18 0 16,35 0-16,-17 0 16,-18 0-16,17 0 15,1 0-15,-1 0 16,1 0-16,-18 0 16,0 0-16,0 0 15,-1 0 1,1 0-16,18 0 15,-18 0-15,-36 0 16,36 0-16,0 0 16,-17 0-16,17 0 15,-1 0-15,19 0 16,-18 0-16,17 0 16,19 0-16,-19 0 15,1 0-15,-1 0 16,-34 0-16,34 0 15,1 0-15,-18 0 16,0 0-16,-1 0 16,-16 0-16,17 0 15,17 0-15,1 0 16,-1 0-16,19 0 16,-19 0-16,1 0 15,-1 0-15,1 0 16,-1 0-16,1 0 15,-1 0-15,-17 0 16,18 0-16,35 0 16,-53 0-16,17 0 15,1 0-15,-18 0 16,-18 0 0,0 0-16,18 0 15,-18 0-15,1 0 16,-1 0-16,-17 0 15,-1 0-15,1 0 16,17 0-16,-17 0 16,-1 0-16,19 0 15,17 0-15,-36 0 16,36 0-16,0 0 16,-18 0-16,18-17 15,0 17-15,18-18 16,-18 18-16,0 0 15,-18 0-15,18 0 16,17-35-16,-17 35 16,0-18-16,-18 18 15,36 0-15,-18-17 16,0 17-16,-18 0 16,36 0-16,-1 0 15,18 0-15,-17-36 16,-36 36-16,18-17 15,0 17-15,-18-18 16,18 18-16,0-18 16,0 18-1,-18-35-15,-17 35 16,53-17-16,-36 17 16,0-53-16,0 35 15,18-17-15,0 17 16,0-35-16,-18 36 15,18-19-15,0 1 16,-17 17 0,-1 1-16,0-19 15,0 1 1,-17 17 0,17 1-16,18-36 15,-53 18-15,36-1 0,-19 19 16,-17-19-1,18 1-15,-18-18 0,0 36 16,0-54-16,17 36 16,1 17-1,-18-17-15,0-18 16,0-18-16,0 18 16,0-17-1,0 17-15,0-18 16,-18 19-16,18 16 15,0-17-15,-35 0 16,-18-35-16,36 35 16,-1-35-16,-17 53 15,-1-36-15,19 18 16,-36-35-16,53 71 16,-18-36-16,1 0 15,-1 17-15,0 1 16,1 0-16,-1 0 15,0-36-15,-17 36 16,0-36-16,0 36 16,35 0-16,-36-1 15,1-17-15,35 1 16,-18 16-16,1 1 16,17 17-16,-36-17 15,36 0-15,-17 35 16,-1-35-16,0 17 15,18-35-15,-52 0 16,52 35-16,-18-17 16,18 17-16,-35-34 15,35 34 1,-18 0-16,0 1 0,1-36 16,-1 35-1,0-17-15,1 0 16,-1 17-16,-17-17 15,17-1-15,-17 1 16,17 17-16,-17-35 16,17 18-16,1 18 15,-1-19-15,-17 19 16,0-19-16,17-17 16,-17 53-16,17-35 15,-52 18-15,52-19 16,-17 36-16,-18-17 15,17-19-15,1 19 16,0-36-16,0 35 16,17-17-16,-35 35 15,0-18-15,35 1 16,-34 17-16,52-18 16,-53 0-16,35 18 15,-17-17-15,17 17 16,-17-18-16,17 18 15,-17-35-15,17 17 16,-17 18 0,-18-17-16,53-1 15,-71 0-15,36-17 16,0 35-16,0-18 16,-18 1-16,17-1 15,-34-17-15,35 35 16,-18-36-16,35 36 15,-35-35-15,18 35 16,-18-35-16,35 17 16,-35 1-16,-35-36 15,35 17 1,0 1-16,36 35 16,-1 0-16,0-17 15,-34-19-15,34 36 16,-17 0-16,-18-17 15,35-1-15,-17 18 16,-36-18-16,71 1 16,-35 17-16,0-18 15,-1 18-15,19 0 16,-19-35-16,1 35 16,0-18-16,17 18 15,-17-18 1,-18 1-16,35 17 15,-17-35-15,18 35 16,-19-18-16,-17 0 16,18-17-16,0 35 15,-18-18-15,35-17 16,-17 35-16,17 0 16,-35-35-16,36 17 15,-19 18-15,19-17 16,-18 17-16,17 0 15,-35-18-15,53 0 16,-35 18-16,-1-17 16,1 17-16,18 0 15,-19 0-15,19 0 16,-1 0-16,-17-18 16,17 18-16,-17-18 15,17 18 1,-17 0-16,0 0 15,17 0 1,0 0 0,1 0-16,-1 0 15,0 0-15,1 0 16,-19-17 0,19 17-1,-1 0 1,1 0-16,-1 0 15,0 0-15,1 0 16,-19 0-16,19-18 16,-1 18-16,-17 0 15,17 0-15,-17-18 16,17 18-16,-17 0 16,17 0-16,-35-17 15,36 17-15,-18-18 16,17 18-16,-35 0 15,35 0-15,-35 0 16,0 0 0,36 0-16,-36-35 15,0 35 1,35 0-16,-17-18 16,0 18-16,0 0 15,17 0-15,-17-17 16,-1 17-16,-17 0 15,18 0-15,17-18 16,-17 18-16,18-18 16,-1 18-1,-17 0 1,-1 0 0,19 0-16,-1 0 15,-17 0-15,0 0 16,-1 0-16,19 0 15,-36 0-15,0 0 16,18 0 0,-1 0-16,1 0 15,17 0-15,-17 0 16,17 0-16,-34 0 16,16 0-16,1 0 15,17 0-15,-17 0 16,17 0-16,-52 0 15,17 0-15,35 0 16,-17 0-16,-18 0 16,18 18-16,-18-18 15,0 0-15,0 18 16,18-18-16,-18 0 16,-18 35-16,54-35 15,-36 0 1,0 0-16,0 0 15,35 0-15,-35 0 16,18 0-16,-18 0 16,18 0-16,0 0 15,-18 0-15,17 0 16,1 0-16,-18 0 16,18 0-16,0 0 15,-18 18-15,35-18 16,0 0-16,-17 0 15,0 0-15,17 0 16,-17 0-16,17 0 16,-17 17-16,0-17 15,0 0-15,17 0 16,-17 0-16,-1 0 16,1 0-16,0 0 15,0 0-15,17 0 16,-17 0-16,-1 0 15,19 0-15,-19 0 16,1 0-16,17 0 16,-17 0-16,18 0 15,-36 0-15,35 0 16,-35 0-16,18 0 16,-18 0-1,0 0-15,0 0 16,0-17-1,36 17-15,-19 0 16,-17 0-16,18 0 16,-18 0-16,0-18 15,18 18-15,0 0 16,17-18-16,-35 18 16,35 0-16,-34 0 15,16 0-15,1 0 16,0 0-16,-1-17 15,-16 17-15,-1 0 16,35-18-16,0 18 16,-17-18-16,-18 18 15,18 0-15,17 0 16,-35 0-16,36 0 16,-19 0-16,19 0 15,-1 0-15,-17 0 16,0 0-16,-1 0 15,-17 0-15,-17-17 32,52 17-32,-17-36 15,0 36-15,-1 0 16,19 0-16,-36 0 16,0 0-16,0 0 15,18 0-15,-18 0 16,0 0-16,-18 0 15,54 0-15,-36 0 16,0 0-16,-18 0 16,36 0-16,0 0 15,-18 0-15,17 0 16,1 0-16,-18 0 16,36 0-16,-19 0 15,-17 0-15,36 0 16,-18 0-16,-18 0 15,17 0-15,1 0 16,-18 0-16,0 0 16,0 0-16,18 0 15,0 0-15,17 0 16,-17 0-16,17 0 16,1 0-16,-36 0 15,0 0 1,0 0-16,18 0 15,-36 0-15,18 0 16,0 0-16,-17 0 16,-1 0-16,-17 0 15,35 0-15,0 0 16,0 0-16,0 0 16,0 0-16,-17 0 15,34 0 1,19 0-16,-1 0 15,-17 0-15,17 0 16,-17 0-16,0 0 16,-1 0-16,-17 0 15,36 0-15,-54 18 16,36 0-16,0-18 16,17 35-16,-17-17 15,17-18-15,-17 0 16,0 53-1,17-53-15,-17 0 16,17 0 0,0 0-1,-17 0-15,17 0 16,1 0 0,-1 17-1,1-17 1,-19 0-16,19 0 15,-1 0 1,-17 0 15,35 18-31,-18-18 63,0 0-48,1 0-15,-1 0 16,1 0 0,-1 0-1,0 0 1,1 0 0,-19 0 15,19 0 31,-1 0-46,-17 0 15,17 0-15,1 0-16,-1 0 15,-17 0 1,17 0 0,0 0 15,1 0-31,-1 17 16,0-17 15,-17 0-16,18 0 1,-1 0 0,0 0-1,18 18 1,-35-18 15,35 18 16,-18-1-31,1-17 31,-1 18-16,0 0 0,1-1-15,-1 1 31,18 0-1,-18-1-30,18 1 0,-17-18-1,17 17 17,-18 1 14</inkml:trace>
  <inkml:trace contextRef="#ctx0" brushRef="#br0" timeOffset="6707.4277">2769 4163 0,'36'0'62,"-1"0"-46,0 0-16,0 0 15,36 0 1,-36 0-16,18 0 16,-18 0-16,36 0 15,-18 0-15,17 0 16,-17-18 0,18 18-16,-18 0 15,0 0-15,17 0 16,1-17-16,-36 17 15,36 0-15,17 0 16,-35 0-16,0 0 16,35 0-16,-35 0 15,35 0-15,-17 0 16,-18 0-16,35 0 16,-18 0-16,1 0 15,-1 0-15,1 0 16,35 0-16,-36 0 15,1 0-15,-1 0 16,1 0-16,0 0 16,-19 0-16,19 0 15,-18 0-15,-35 0 16,52 0-16,1 0 16,-18 0-16,0-18 15,-18 18-15,18 0 16,0-35-16,0 35 15,-18 0-15,18 0 16,0 0 0,-18 0-16,0 0 15,18-18-15,18 18 16,-36 0-16,0 0 16,18 0-16,18 0 15,17 0-15,-53 0 16,36 0-16,-1 0 15,54 0-15,-54 0 16,1 0-16,-36 0 16,18 0-16,0 0 15,18 0-15,-54 0 16,54 18-16,-18-18 16,0 0-16,-18 0 15,18 0-15,-18 0 16,36 0-1,-54 0-15,54 0 16,-1 17-16,19-17 16,-37 0-16,1 0 15,-35 0-15,53 0 16,-18 0-16,17 0 16,1 0-16,-1 0 15,18 0-15,-17 0 16,-1 0-1,1 0-15,0 0 16,-19 0-16,19 0 16,-18 0-16,-18 0 15,18 0-15,0 0 16,18 0-16,-18 0 16,17 0-16,36 0 15,-53 0-15,17 0 16,-34 0-16,34 0 15,-17 0-15,18 0 16,-36 0-16,-17 0 16,52 0-16,1 0 15,-18 0-15,17 0 16,-17 0-16,-18 0 16,1 0-16,-1 0 15,0 0-15,1 0 16,-1 0-1,0 0 1,-17 0-16,-1 0 31</inkml:trace>
  <inkml:trace contextRef="#ctx0" brushRef="#br1" timeOffset="120473.6022">2575 5539 0,'0'-18'109,"36"18"-93,16 0-16,-34 0 16,17 0-16,18 0 15,-17 0-15,17 0 16,-1 0-16,-16 0 15,17 0-15,0 0 16,-18 0-16,18 0 16,0 0-16,0 0 15,-1 0-15,-16 0 16,34 0-16,-17 0 16,18 0-16,-18 0 15,17 0-15,-17 0 16,18 0-1,-18 0-15,0 0 16,-36 0-16,54 0 16,-36 0-16,18 0 15,-35 0-15,17 0 16,0 0-16,18 0 16,0 0-16,0 0 15,0 0-15,17 0 16,-17 0-16,18 0 15,-18 0-15,0 0 16,17 0-16,1 0 16,-18 0-16,0 0 15,0 0-15,17 18 16,-17-18-16,18 0 16,-19 0-16,19 17 15,0 1-15,-1-18 16,18 0-16,-17 35 15,-1-35-15,-17 18 16,53-18-16,-35 17 16,-1-17-16,19 0 15,-19 0-15,-35 0 16,1 0-16,34 0 16,-17 0-1,-18 0-15,1 0 16,17 0-16,-18 0 15,0 0-15,18 0 16,0 0-16,18 0 16,-19 0-16,19 0 15,-18 0-15,-18 0 16,53-17-16,-17 17 16,17-18-16,0 1 15,-17 17-15,-1-18 16,54 18-16,-18-18 15,-18 1-15,18-1 16,17 0-16,-35 18 16,-17 0-16,35 0 15,-36 0-15,1 0 16,17 0-16,36 0 16,-54 0-16,36 0 15,-35 0-15,-1 0 16,1 0-16,17-35 15,-18 35-15,1-18 16,0 1-16,-19 17 16,19-18-1,-36 18-15,18-35 16,0 35-16,-18 0 16,1 0-16,17 0 15,-18-18-15,0 18 16,0 0-16,1 0 15,-19 0-15,19 0 16,-1 0-16,0 0 16,18 0-16,-35 0 15,17 0-15,0 0 16,1 0-16,-1 0 16,18 0-16,0 0 15,0 0-15,-18 0 16,35 0-16,1-35 15,17 35-15,-35 0 16,0 0-16,18 0 16,-54 0-16,18 0 15,-17 0-15,17 0 16,1 0-16,-1 0 16,18 0-1,-36 0-15,1 0 16,17 0-16,1 18 15,-1-1 1,18 1-16,-36 0 16,19-18-16,-1 17 15,18 1-15,-18-1 16,-17-17-16,0 0 16,34 0-16,-52 18 15,18-18-15,0 0 16</inkml:trace>
  <inkml:trace contextRef="#ctx0" brushRef="#br1" timeOffset="122250.8469">2663 6862 0,'0'-18'0,"18"0"15,17 18 1,-17 0-16,35-17 16,0 17-16,17-36 15,-34 36-15,34-17 16,-17 17-16,18-18 15,-1 18-15,-17-18 16,18 18-16,-1-17 16,-34 17-16,16 0 15,19 0-15,0-18 16,-18 18-16,17 0 16,1 0-16,-1 0 15,36 0-15,-53 0 16,18 0-16,-1 0 15,18 0-15,-17 0 16,70 0-16,-35 0 16,-18 0-16,-17 0 15,34 0-15,-34 0 16,35 0 0,-71 0-16,88 0 15,-52 0-15,17 0 16,18 0-16,-35 0 15,-18 18-15,17-18 16,1 0-16,-1 0 16,18 17-16,-17-17 15,0 36-15,34-19 16,-52-17-16,18 0 16,52 0-16,-52 0 15,70 18-15,-70-18 16,34 0-16,-16 0 15,-37 0-15,54 0 16,18 0-16,-54 0 16,19 0-16,-1 0 15,53 0-15,-53 0 16,0 0-16,0 0 16,1 0-16,34 0 15,-35 0-15,18 0 16,-18 0-16,-17 18 15,52-18 1,-35 0-16,18 0 0,-17 0 16,-54 0-1,53 0-15,0 0 16,-17 0-16,-1 0 16,-17 0-16,0 0 15,-35 0-15,35 0 16,0 0-16,-36 0 15,36 0-15,-18 0 16,1 0-16,-19 0 16,36 0-16,-17 0 15,-1 0-15,18-18 16,17 18-16,-52-18 16,17 18-16,-17 0 15,35-17-15,-36 17 16,1 0 15,0 0 16</inkml:trace>
  <inkml:trace contextRef="#ctx0" brushRef="#br1" timeOffset="161984.3932">10283 5327 0,'0'18'62,"0"35"-46,0-18-16,0 0 15,0 71-15,0 0 16,0-18-16,0 18 16,0 52-16,0 37 15,0-37-15,0 1 16,0 35-16,36-88 15,-19 88-15,1-35 16,35 35-16,-53-53 16,53 53-16,-53-53 15,53-53-15,-53 53 16,17 106-16,-17-141 16,71 53-16,-53 88 15,17 17-15,35 19 16,-52-54-16,35-35 15,-35 18-15,17 17 16,35 53-16,-52-106 16,53 18-16,-36 71 15,-17-53-15,70 70 16,-71-53-16,36-52 16,-17-54-1,-1 71-15,-17-35 16,-1-18-16,1 35 15,35-34-15,-36 34 16,-17-70-16,18 35 16,17 0-16,-17-53 15,-18 18-15,18-35 16,-1-19-16,-17 1 16,18 0-16,-18-35 15,0 0-15,0-1 16,0 1 78,17-1-94,-17 1 15</inkml:trace>
  <inkml:trace contextRef="#ctx0" brushRef="#br1" timeOffset="163144.3356">11677 13864 0,'-18'0'78,"18"18"-78,0-1 16,0 19-16,0-1 16,0 0-1,0-17 1,0 17-16,0-17 15,0-1 17,0 1-32,18 0 15,0-1 32,-18 1 47,-18-18-63,-17 0-31,-1 0 16,1 0-16,-18 0 15,0 0-15,-17 0 16,17 0-16,18 0 16,-18 0-1,17 0-15,19 0 16,-1 0 0,-17 0-16,-1 0 62</inkml:trace>
  <inkml:trace contextRef="#ctx0" brushRef="#br1" timeOffset="210737.1893">14217 13406 0,'0'35'140,"0"-18"-124,0 19-16,0-1 16,0-17-1,0-1-15,0 1 16,0 0-1,0-1-15,18-17 16,-1 18-16,-17-1 16,18 1-1,-18 0 17,0-1-1,18 1 47,-1-18-31,-17-35-32,18 17 1,-18-17 0,17 17-16,-17 1 15,18-19 1,0 19 31,-18-1-16,17 0 32,1 18-17,0 0-30,-1 0 15,1 0 16,-18 36-31,0-19 15,0 19-31,0-19 16,0 1-1,0 17-15,0-17 16,0-1 0,-18 1-16,1 0 15,-1-1 1,0 19-1,1-36 1,-1 17 0,-17 1-1,35 0-15,-18-18 32,-17 0-1</inkml:trace>
  <inkml:trace contextRef="#ctx0" brushRef="#br1" timeOffset="211408.9796">14834 13282 0,'0'18'16,"0"17"-1,0 18 1,0-35-16,0 52 0,-35-35 15,35 1-15,-35 17 16,35-36-16,0 18 16,-18 1-16,0 17 15,1-18 1,-1-17-16,18 17 16,-17-17-1,17-1 1,-18 1-1</inkml:trace>
  <inkml:trace contextRef="#ctx0" brushRef="#br1" timeOffset="212528.3128">15699 13564 0,'17'-17'16,"-17"-1"15,0-17 16,-17 35-32,-1 0 1,-17 0 0,17 0-1,0 0 1,1 0-1,-1 0 1,1 0 0,-1 0-1,0 0-15,1 0 32,-19 17-32,36 1 15,0 0 1,0-1-16,0 1 15,0 17 17,0-17-17,0-1 1,18 1 0,0-18-16,-1 0 31,1 0-16,0 18 1,-1-1 0,-17 1-1,0 0 17,0-1-17,0 1 1,0 0-1,0-1 1,0 19 0,0-19-16,0 1 15,0-1-15,0 1 16,0 0 0,-17-1-16,-1-17 31,0 0-31,1 0 15,-1 0 1,0 0-16,1 0 16,-1 0-16,0 0 15,1 0-15,-1 0 16,0 0 0,1-17-16,-1 17 15,18-18 1,-17 18-16,17-18 15,-18 18-15</inkml:trace>
  <inkml:trace contextRef="#ctx0" brushRef="#br1" timeOffset="217871.7403">15558 12823 0,'-18'0'94,"-17"18"-63,17-18-15,-17 35 0,-1-35 15,19 18-31,-1-18 15,0 0 1,1 0 0,-18 0-16,17 18 15,0-18-15,-17 0 16,0 0 0,-1 17-16,-16-17 15,34 0 1,18 18-1,-35-18-15,17 0 16,-17 0 0,17 18-16,-17-18 15,17 0 1,-17 0-16,0 35 16,17-35-1,0 0-15,1 0 16,-19 0-16,1 0 15,17 0 1,1 0 0,-18 18-16,17-18 15,-17 0 1,17 0 0,0 0-16,1 0 15,-19 0 1,1 17-1,35 1-15,-17-18 16,-19 0-16,1 17 16,17-17-1,-17 18 1,0-18 0,35 18-16,-18-18 15,1 17 1,-1 1-16,-17-18 15,35 18 1,-18-18-16,0 17 16,1-17-1,17 18-15,-18 0 16,0-1 0,1 1-1,-1-1 1,0 1 15,1 0-15,-1-1-1,18 1 1,-17 0 0,-1-18-16,0 35 15,18-17 1,0-1-16,0 1 15,-17-1-15,-1 1 16,18 17-16,0 1 16,-18-1-1,1 0 1,17 0-16,0-17 16,0 17-1,0-17 1,0 17-1,0-17 1,0 0 0,0-1-16,0 1 31,0 0-15,35-1-16,-35 1 31,18-1-31,17 1 15,-17 17-15,-1-35 16,1 18 0,-1 17-16,1-35 15,17 36 1,-17-36-16,0 17 16,17 1-1,0 17-15,-17-35 16,17 18-16,-17-18 15,-1 0-15,19 35 16,17-17-16,0-18 16,-18 17-1,-18-17-15,19 18 16,-19-18-16,19 0 16,-1 18-16,0-18 15,0 0-15,1 17 16,-1-17-1,0 0 1,-17 0-16,17 0 16,0 0-16,1 0 15,-19 0 1,36 0-16,0 0 16,0 0-16,-18 0 15,18 0-15,0 0 16,0 0-16,-18 0 15,18 0-15,-17 0 16,17 0-16,-18 0 16,0 0-1,-17 0-15,35 0 16,-36 0 0,36 0-16,-35 0 15,17 0-15,-17-17 16,-1 17-16,19 0 15,-1-18 1,18 0-16,-35 18 16,17-17-16,0 17 15,-17-18-15,-1 18 16,1-18-16,17-35 31,-35 18-31,18-18 0,-18 36 16,18-19-16,-1 1 15,-17-18-15,0 36 16,35-36 0,-35 35-16,0-17 15,0 17-15,0-17 16,0 17-16,0-35 16,0 18-16,0 0 15,0-1-15,0 19 16,0-19-16,0 1 15,0 18-15,0-36 16,0 17-16,0 19 16,0-1-16,0-17 15,-17 35-15,-1-35 16,18 17-16,-17 18 16,17-35-16,-18 17 15,-17-53 1,17 71-1,18-17-15,-18-1 16,1 1-16,17-1 16,-36 0-16,36 1 15,-35-1-15,35 0 16,-17 18-16,-1-17 31,0 17-15,1 0-1,-19 0-15,19 0 32,-1 0-32,0 0 15,1 0 1,-18-18 0,-1 18-1,19 0 1,-19 0-1,19 0-15,-19 0 16,19 0 0,-1 0-16,1 0 15,-1 0 1,-17 0 15,17 18-31</inkml:trace>
  <inkml:trace contextRef="#ctx0" brushRef="#br1" timeOffset="240376.8575">14305 14764 0</inkml:trace>
  <inkml:trace contextRef="#ctx0" brushRef="#br1" timeOffset="241424.6037">14288 14728 0,'-18'18'63,"18"0"-63,0 35 15,0-18-15,0 0 16,0-17-16,-18 35 16,18-36-16,0 1 15,-17 0-15,17 17 31,0-17-15,0-1 15,-18 1-15,0-18 62</inkml:trace>
  <inkml:trace contextRef="#ctx0" brushRef="#br1" timeOffset="242016.3693">14093 14817 0,'0'-18'15,"0"0"1,0 1 0,18 17-1,17 0 1,-17 0-1,17-18-15,-17 18 16,0 0-16,-1 0 16,1 0-1,0 0-15,-1 0 16,1 0 0,-1 0-1,1-35 1,0 35-1,-1 0 79,1 0-94,0 0 16,17 17-16,0 19 15</inkml:trace>
  <inkml:trace contextRef="#ctx0" brushRef="#br1" timeOffset="243577.571">14711 14940 0,'0'-18'94,"0"1"-94,-35 17 47,17 0-31,-17 0 15,17 0 0,18 17-15,0 1 15,0 0-15,0-1-16,0 1 31,35-18 16,-17 0-32,0 0 1,-1 0 0,1 0 15,-1 0-16,-17-18 1,0 1 0,18 17 62,0 0-47,-1 0-15,-17 17-16,18 19 15,0-19 1,-1-17 78,1-35-79,0 17 1,-1 1-16,-17-19 31,18 36 32,17 0-32,-35 36-15,35 34-1,-17-52 1,-18 0 78,18-18-63,-1 0 0,-17-18-15,18 18-1,0 0 17,-1 0-1,19 0-16,-19 0 1,-17 18 0,0-1 31,0-34 62</inkml:trace>
  <inkml:trace contextRef="#ctx0" brushRef="#br1" timeOffset="244183.8844">14711 14764 0,'35'0'110,"-17"-18"-110,-1 18 15,1 0 1,17-18-1,-17 18-15,0 0 16,-1 0 15,1 0-31</inkml:trace>
  <inkml:trace contextRef="#ctx0" brushRef="#br1" timeOffset="244491.0183">14922 14552 0,'18'-18'32,"0"18"-17,-1 0 1,1 0-16,0 0 15,-1 0-15,1 0 16,0 0-16,-1 0 47,19 0-16</inkml:trace>
  <inkml:trace contextRef="#ctx0" brushRef="#br1" timeOffset="245191.6662">16016 14922 0,'18'0'0,"-18"-17"16,0-1 0,0 1-16,0-1 15,0 0 1,0 1-1,0-1 17,-18 18-17,0 0 17,-17 0-17,35 18 1,0 17-1,0-17-15,0-1 16,0 1 0,0-1-1,0 1 1,0 17-16,35-17 31,-35 0 0,0 17-15,0-17 0,0-1-1,-17 1 17,-1-18-1,1 0-31,-1 0 62</inkml:trace>
  <inkml:trace contextRef="#ctx0" brushRef="#br1" timeOffset="245762.6446">16316 14958 0,'-18'0'94,"1"17"-94,-1 19 15,18-19 1,0 1-1,0 0 1,0-1 0,35-17 31,-17-17-32,0 17 1,-18-18-1,0-17-15,0 17 16,0 0 0,0 1-16,0-1 15,0 0-15,0-17 16,-18 35-16</inkml:trace>
  <inkml:trace contextRef="#ctx0" brushRef="#br1" timeOffset="246212.0628">16298 14799 0,'0'-18'47,"0"1"-31,36-1-1,-1 18-15,-35-18 16,35 18 15,0-17 16,-17 17 15,0 0 1</inkml:trace>
  <inkml:trace contextRef="#ctx0" brushRef="#br1" timeOffset="246551.9824">16616 14482 0,'0'17'125,"0"1"-94,0-1 1</inkml:trace>
  <inkml:trace contextRef="#ctx0" brushRef="#br1" timeOffset="248161.4821">14429 15610 0,'0'53'47,"0"-17"-47,0-1 16,0 0-16,0 0 15,0 1 1,0-19-16,0 1 16</inkml:trace>
  <inkml:trace contextRef="#ctx0" brushRef="#br1" timeOffset="248706.0226">14429 15663 0,'17'-17'62,"1"-1"-62,0 18 16,-1 0-1,1 0-15,17 0 16,-17-18 0,-1 18-16</inkml:trace>
  <inkml:trace contextRef="#ctx0" brushRef="#br1" timeOffset="250148.6512">14693 15575 0,'-17'0'47,"-1"0"-16,0 0 1,-17 0-32,17 0 15,1 0-15,-1 0 16,0 0-16,-34 35 16,34-35-1,-17 18-15,-1-18 16,1 53-16,17-53 15,1 18-15,-18 17 16,17-17-16,18 17 16,0-18-1,-18 19 1,18-19-16,0 1 31,0 0-31,0-1 16,18 1-1,17 0-15,-35-1 16,18-17-16,-1 18 16,1-18-16,17 0 15,-17 0 1,17 0 0,-17 0-16,17 0 15,0-18 1,-35 1-16,18 17 15,-18-18-15,35 0 16,-35 1-16,36-19 16,-36 19-1,17 17-15,-17-18 16,0 0 0,0 36 93,0 35-109,0 0 16,0-18-16,0-17 15,0-1-15,0 19 16,0-19-1,0 1 1,0 0 0,0-71 77</inkml:trace>
  <inkml:trace contextRef="#ctx0" brushRef="#br1" timeOffset="250688.1646">14587 15804 0,'0'-17'125,"18"17"-125,0 0 15,17 0-15,-17 0 16,-1 0-16,1 0 15,17 0 1,-17 0 0,-1 0-16,19 0 125,-19 0-125,36 0 15</inkml:trace>
  <inkml:trace contextRef="#ctx0" brushRef="#br1" timeOffset="251058.0867">15046 15699 0,'0'-18'47,"0"36"-31,0 17-1,0-17 1,0 17-16,0-18 16,0 1-1,0 0-15,0-1 47,0 1 0</inkml:trace>
  <inkml:trace contextRef="#ctx0" brushRef="#br1" timeOffset="251671.5837">15028 15787 0,'0'0'16,"18"0"-16,0 0 16,17-53-1,-17 53 1,-18-18-16,17 18 16,1 0-1,-1 0-15,1 0 16,0 0-16,-1-17 15,-17-1 1,18 18 0,0 0 15,-1 0-15,1-18-16,-18 36 93,0 0-77,0 17 0,0-17-16,0 17 31,0-18-16,0 1 1,0 0 31,0-1 0,18-17 0</inkml:trace>
  <inkml:trace contextRef="#ctx0" brushRef="#br1" timeOffset="252439.9891">15416 15857 0,'18'0'0,"0"0"31,-1 0 0,1 0-31,0 0 16,-1 0-1,19 18 17,-36 0-1,0-1-15,0 1-1,0 17-15,-18-35 16,0 35-1,1-35-15,17 18 16,-18-18 0,18 18 31,0-1-47,0 1 15,18-18 1,-1 18-16,1-1 15,17 1 1,-35 0 15,0-1-15,0 1 15,0-1-15,0 1 15,0 0-15,-17-18 15,-1 0-15,0 0-16,1 0 15,-1 0-15,0 0 16,-17 0 15,0-18 0</inkml:trace>
  <inkml:trace contextRef="#ctx0" brushRef="#br1" timeOffset="259416.1479">13600 16739 0,'0'-17'31,"-18"17"-16,0 0 1,-17 17 0,17 1-16,1 17 15,-19 18-15,19-35 16,-1-1-16,-17 36 16,35-35-16,-18-18 15,18 18-15,-17-1 16,-1-17-1,18 18 1,-18-18 0</inkml:trace>
  <inkml:trace contextRef="#ctx0" brushRef="#br1" timeOffset="260521.3335">13353 16828 0,'17'-18'125,"1"18"-93,0 0-32,17 18 15,-18-1 1,1 18-16,0-35 16,-18 18-16,17-18 15,1 35-15,17-17 31,-35 0-31,18-18 16,-18 17 0,18-17-1,-18 18-15,17-18 32</inkml:trace>
  <inkml:trace contextRef="#ctx0" brushRef="#br1" timeOffset="263994.3249">13970 16739 0,'0'18'63,"0"35"-63,-18 17 15,1-34-15,-1 17 16,-17 0-16,35-36 16,-18 18-16,18-17 15,-17 0 1,17-1-16,-18 1 15,0 0 1,18-1 0,0 1 15,0 0-15</inkml:trace>
  <inkml:trace contextRef="#ctx0" brushRef="#br1" timeOffset="266088.3975">14199 17057 0,'18'-18'32,"-18"1"-32,18 17 15,17-18 1,-17 0-16,-1 1 15,1-1 1,17-35-16,-17 53 16,-18-35-16,0 17 15,0 1 1,17-19-16,1 36 16,-18-17-1,0-1 1,0 0 124,-53 36-124,35-18 0,18 35-16,0-17 15,-35 17 1,35-17-16,0 17 16,0-17-1,0-1-15,0 1 16,0 0-16,0-1 15,0 1 1,18 0 0,-1-18 15,1 0 0,0 0-31,17 0 16,-17 0-1,-1 0-15,19 0 16,-1 0 0,0-18 31,-17 0-32,17 1 1,0-1-1,1-35 17,-19 35 30,-17 1-62,0-1 47,-17 18-16,-1 0-15,0 0 0,18 18-16,0-1 31,0 1-16,0 0 17,0-1-32,0 1 15,18 0 17,0-18-17,-1 17 1,18-17-1,-17 0 1,17 0-16,-17 0 16,0 0-16,-1 0 15,1 0 1,0 0-16,-1 0 16,1 0-1,-1-17 16,-17 34 94,0 1-125,18 17 16,-18-17 0,18-18 46,-1 0-46,1 0-1,17-35 1,-17 35 0,-18-18-16,18 18 15,17 0 32,-17 0-31,-1 0-1,1 18 1,-18-1 15,17-34 110,1-36-141</inkml:trace>
  <inkml:trace contextRef="#ctx0" brushRef="#br1" timeOffset="266792.5286">15258 16704 0,'0'53'63,"0"18"-63,0-19 16,0 19-16,0-53 15,0 35-15,-18-18 16,18 18-16,0-36 15,-18 19 1,18-54 47,0-17-48,36-1-15,-19 1 16,1 18-1,0-1 17,-18 0-17,35 18-15,-18 0 32,1 0-17,0 0 1,-1 0-16,-17 36 31,18-1-31,-18-18 78,0 1-47,-35-18-15,-1-18-16</inkml:trace>
  <inkml:trace contextRef="#ctx0" brushRef="#br1" timeOffset="267456.6361">14728 16651 0,'18'0'47,"0"-18"-31,-1 18-1,1 0 1,0 0-1,-1 0 1,19 0 0,-19 18 15,1 0-15,-18-1-1,0 1 32,0 0-31,17 17-16</inkml:trace>
  <inkml:trace contextRef="#ctx0" brushRef="#br1" timeOffset="268175.6268">14764 17198 0</inkml:trace>
  <inkml:trace contextRef="#ctx0" brushRef="#br1" timeOffset="278497.6212">10125 17374 0,'-18'-17'78,"0"17"-15,1 0-47,-1 0-1,-17 0 1,17 0-1,18 17-15,-17 1 16,17 0 0,0-1-16,0 18 15,0-17 1,0 0 0,0-1-16,0 1 15,17 0 1,1-18-16,0 35 15,17-35 1,-35 18 0,17-18-16,1 17 31,-18 1 31,0 0-46,0 17-16,-18-35 16,1 17-1,-1-17-15,-17 18 16,17-18-16,1 0 16,17 18-16,-18-18 15,0 0-15,1 0 16,-1 0-1,0 0 32</inkml:trace>
  <inkml:trace contextRef="#ctx0" brushRef="#br1" timeOffset="279457.5783">10319 17604 0,'17'0'15,"-34"17"63,17 1-62,-18-18-16,18 35 16,0-17-1,0 17-15,0-17 31,0-1-15,18 1 0,-1-18-16,-17 18 15,18-18 17,17 0-17,-17 0 16,0-18-15,-1 0 0,-17 1 15,0-1-15,-35-17 15,17 35 0,1 0 0,-19-18-15,19 1 15</inkml:trace>
  <inkml:trace contextRef="#ctx0" brushRef="#br1" timeOffset="280063.4717">10354 17515 0,'0'-35'46,"18"17"-30,-1 18-16,1 0 16,17 0 15,-17 0-15,0 0-1,-1 0 1,36 0-1,-35 0 1,-18 18 0,17 0 31,1-18 46</inkml:trace>
  <inkml:trace contextRef="#ctx0" brushRef="#br1" timeOffset="280729.7484">10795 17092 0,'-18'18'78,"1"-1"-63,-1 1 1,0-18 0,18 18-1,-17-1-15</inkml:trace>
  <inkml:trace contextRef="#ctx0" brushRef="#br1" timeOffset="292097.4661">10795 17780 0,'35'0'31,"-17"0"0,0-18-15,-1 1-16,1-1 15,-1 18 1,19-18-16,-19 1 16,1-1-1,0 1-15,-1-1 16,19 0-16,-36 1 16,17 17-16,1-18 15,-1 0-15,-17 1 16,36 17-16,-19-36 15,1 36-15,-18-17 16,0-1 0,0 0-1,0 1 1,0-1-16,0 1 16,0-1 30,0 0-14,0 1-17,-18 17 17,1 0-1,-19 35-31,36-17 15,0 17 1,0 0-16,-17-35 16,17 35-16,0-17 15,0 17 1,0-17 0,0 17-1,0-17 1,0 0-1,0 17-15,0 0 32,17-17-32,1-18 15,-18 17 1,18 1 31,-1-18 0</inkml:trace>
  <inkml:trace contextRef="#ctx0" brushRef="#br1" timeOffset="293463.491">11307 17745 0,'17'-18'16,"1"0"31,-1 18 0,-17-17-16,0-1-31,0 1 47,-17 17 46,-18 0-61,17 17-1,18 1-31,0-1 0,0 1 31,0 0-31,0 17 31,0-17 1,35-1-17,-17-17 1,17 0 15,-17 0 0,-1-17-31,1-1 16,0 0 15,-1 18-31,-17-17 16,18-1-16,0 18 94,-1 0-63,1 0-31,-1 18 31,-17 17-15,18-17 15,0-36 63,-1 0-63,1 1 0,-18 34 110,0 1-125,18-18 93,-1 0-109</inkml:trace>
  <inkml:trace contextRef="#ctx0" brushRef="#br1" timeOffset="294202.3861">11836 17357 0,'0'17'32,"0"36"-32,0-18 15,0 18-15,0-17 16,-18 17-16,18-36 15,0 19-15,-18-19 16,18 1-16,0-1 16,0 1-16,0 0 47,0-36 31,0-17-63,0 17 1,36 1 0,-36-1-16,17 18 15,-17-18 1,18 18 15,0 18-15,-18 35-1,0-18 1,0-17 0,0 17-1,0-17 63</inkml:trace>
  <inkml:trace contextRef="#ctx0" brushRef="#br1" timeOffset="294727.9979">11412 17568 0,'0'-17'16,"36"17"0,-19-18-1,1 18 32,0 0-31,-1 0 31,1 0 0,-18 18-47</inkml:trace>
  <inkml:trace contextRef="#ctx0" brushRef="#br1" timeOffset="295024.2054">11518 18239 0</inkml:trace>
  <inkml:trace contextRef="#ctx0" brushRef="#br1" timeOffset="295695.5233">12330 17498 0,'0'17'31,"-18"19"-31,-17 17 16,17 17-16,-17 18 15,-1-52-15,19 17 16,-1-1-16,1-34 15,17 0-15,0 17 16,0-17 0,0-1-1</inkml:trace>
  <inkml:trace contextRef="#ctx0" brushRef="#br1" timeOffset="296743.6311">12629 17692 0,'18'-18'16,"-36"18"203,18 18-204,0 17 16,0-17-15,0 17 0,0-17-1,18-1 1,0-17 0,17 18-1,-35 0 1,35-1-16,-17-17 15,17 0 1,0 35-16,-17-35 31,0 18 16,-18 0-16,0-1-31,-18 1 32,18 0-32,0-1 15,-18-17-15,1 0 32,-18 0-32,17 0 15,0 18 1,1-18-16,-19 0 109</inkml:trace>
  <inkml:trace contextRef="#ctx0" brushRef="#br1" timeOffset="297472.1278">12665 17674 0,'0'-17'15,"17"17"63,1 0-78,0 0 32,-1 0-32,1 0 109,0 0-93</inkml:trace>
  <inkml:trace contextRef="#ctx0" brushRef="#br1" timeOffset="300209.9035">12876 17268 0,'-17'-17'63,"-19"17"-48,-34-18-15,35 1 16,-18-1-16,0 0 15,0 18-15,18-17 16,-18 17-16,0-36 16,0 36-16,18 0 15,-18 0-15,0 0 16,-18-17-16,18 17 16,18-18-16,-18 18 15,-17-35-15,17 35 16,17 0-16,-17 0 15,18 0 1,0-18-16,-18 18 16,18 0-16,-1 0 15,-17 0-15,1-17 16,16 17-16,-17 0 16,18 0-16,0 0 15,0 0-15,-18 0 16,35 0-16,-35 0 15,18 0-15,-1 0 16,-16 0-16,34 0 16,-35 0-16,35-18 15,-17 18-15,0 0 16,17 0-16,-17-18 16,0 18-16,-1 0 15,1-17-15,17 17 16,-17 0-16,0 0 15,-18 0-15,0 0 16,18 0 0,0 0-1,17 0-15,0 0 16,-17 0-16,0 0 16,-18 0-1,35 0-15,-35 0 16,18 0-16,17 0 15,-35 0-15,0 0 16,36 0-16,-36 0 16,35 0-16,-17 0 15,17 17-15,-35 1 16,18 0 0,0-1-16,17 1 15,1-1-15,-19-17 16,19 36-16,-1-36 15,0 0-15,18 17 16,-17-17-16,-1 18 16,0 0-16,18-1 15,-17 1-15,17 0 16,-18-1-16,1 18 16,17-17-1,-18 17-15,0 1 16,18 17-1,-17-1-15,17-34 16,0 17-16,0 18 16,0 0-1,0-17-15,0-1 16,0 0 0,0 18-16,35 0 15,-17-18 1,34-17-1,-34 17-15,0-35 16,35 35-16,-18-17 16,-17 0-16,34 17 15,-34-17-15,35-1 16,-18 1-16,1 0 16,17-1-16,-36-17 15,36 53-15,0-35 16,18-18-16,-36 53 15,0-53-15,18 17 16,0 19-16,0-19 16,35 1-16,-35-18 15,53 35-15,-71-17 16,36-1-16,-18 1 16,17-18-16,-17 35 15,18-17-15,-19-18 16,19 0-16,-18 0 15,18 0-15,-54 35 16,54-35 0,-18 18-16,0-18 15,-18 0-15,0 0 16,18 17-16,-18-17 16,18 0-16,-17 0 15,34 0-15,-35 0 16,18 0-16,0 0 15,0 0-15,0 0 16,-18 0-16,18 0 16,0 36-16,-18-36 15,1 0-15,-19 0 16,1 0-16,35 0 16,-18 0-16,0 0 15,18 0-15,0 0 16,0 0-16,-35 0 15,17 0-15,0 0 16,18 0-16,0 0 16,-35 0-16,17 0 15,0 0 1,1 0-16,-1 0 31,0 0-31,18-18 16,0 0-16,-18-17 15,1 18 1,-1-19-16,0 1 16,-35 17-1,0 1-15,18-19 16,-18 19-16,17-18 16,-17 17-16,0-35 15,0 18-15,36-36 16,-19 18-16,-17 0 15,0-17-15,0 52 16,0-17-16,0 17 16,0-35-16,0 36 15,0-19-15,0-17 16,-17 1-16,-1 16 16,18-17-16,0 18 15,-18 0-15,18 17 16,-35-35-16,35 36 15,0-1-15,-17 0 16,17-17-16,-36 17 16,36 1-1,-35-19 1,17 19-16,1-1 16,-36 1-1,35-1 1,1 18-1,17-18-15,-36 18 16,19 0 0,-1 0-1,0 0-15,-17 0 16,17 0 0,-17 0-16,0 18 15,17-18 1,1 0-16,-19 18 15,1 17-15,35-18 16,-18-17-16,1 36 16,17-19-16,0 1 15</inkml:trace>
  <inkml:trace contextRef="#ctx0" brushRef="#br1" timeOffset="310481.1038">13564 17939 0,'18'0'47,"0"0"-32,-1 0-15,36-18 16,-35 18-16,-1 0 15,36-35 1,-17 35 0,-19 0 15,1 0-31,0 0 16,-1 0-1</inkml:trace>
  <inkml:trace contextRef="#ctx0" brushRef="#br1" timeOffset="311209.1594">13935 17727 0,'0'18'31,"35"17"-15,0-17-1,-17 17 1,0-35-1,-1 18-15,18 17 32,-35-18-1,0 1 0,0 17-15,-17-17-1,17 0 1,-18-1-16,1 19 16,-1-36-1,0 17 1,1-17 0,-19 18-16,19-18 78,-1 35-63</inkml:trace>
  <inkml:trace contextRef="#ctx0" brushRef="#br1" timeOffset="333684.0484">14640 17798 0,'-17'0'78,"17"17"-63,-18 1 1,18 0-16,-35 17 16,35 0-16,0 0 15,-18 1 1,18-19 0,0 1-16,0 0 15,0-1 1,0 1-16,0 0 15,0-1 1,-18-17 0,1 18-16,17-1 15</inkml:trace>
  <inkml:trace contextRef="#ctx0" brushRef="#br1" timeOffset="334657.121">14676 17815 0,'17'0'125,"1"18"-110,-1-18 1,1 18 0,0-18 15,-1 17-31,-17 1 31,18-18 0,-18 35-15,0-17 0,0 17 15,18-17 0</inkml:trace>
  <inkml:trace contextRef="#ctx0" brushRef="#br1" timeOffset="335418.4322">15081 17762 0,'-17'18'79,"-19"0"-64,1-18-15,35 17 16,-18 1-16,18 0 31,-17-1-15,17 1-1,-18-18 79,18 17-78,0 1-1</inkml:trace>
  <inkml:trace contextRef="#ctx0" brushRef="#br1" timeOffset="336369.3318">14993 17851 0,'-35'0'31,"17"17"-15,0 1-16,1 17 31,17-17-31,-18-18 16,1 35 15,17-17 0,0 17 78,-18-17-77,18-1-1</inkml:trace>
  <inkml:trace contextRef="#ctx0" brushRef="#br1" timeOffset="337298.7865">15064 17833 0,'17'0'78,"-17"53"-47,0-36-31,0 19 16,0-19-1,0 19-15,0-1 16,0 0 0,18-35-16,-18 36 15,0-19 1,18 1-16,-18-1 31,0 1 0</inkml:trace>
  <inkml:trace contextRef="#ctx0" brushRef="#br1" timeOffset="339745.9805">15487 17815 0,'-35'0'94,"35"18"-79,0 0-15,0-1 16,0 1-1,0-1-15,0 1 16,0 17-16,0 1 31,0-1-31,0 0 16,0-17 0,0 0-1,0-1 1,0 1-1,0-1 1,0 1-16,0 0 31,0-1-15,0 1 0,0 0 62</inkml:trace>
  <inkml:trace contextRef="#ctx0" brushRef="#br1" timeOffset="350497.5313">16845 17568 0,'-17'0'16,"-1"0"0,-17 0-1,-1 0 1,19 0-16,-19 0 16,19 0-16,-1 0 15,0 0-15,-17 0 16,0 0-16,0 0 15,-1 0 1,1 0-16,17 0 16,1 0-16,-18 0 15,17 0-15,-35 0 16,18 0-16,17 0 16,-17 0-16,-1 0 15,1 0-15,18 0 16,-19 0-16,19 0 15,-1 0-15,-17 0 16,17 0-16,-17 0 16,17 0-1,-17 0 1,17 0-16,-17 0 16,17 0-1,1 0-15,-19 0 16,19 18-1,-1-18-15,1 0 16,-1 0-16,0 0 16,1 0-16,-36 0 15,35 0 1,-17 0-16,17 0 16,1 18-16,-1-18 15,0 0-15,1 0 31,-1 0-31,0 0 32,-17 0-32,17 0 15,1 0 1,-19 0 0,1 0-1,18 0-15,-19 0 31,19 0-31,-1 0 16,-35 0 0,18 0-1,0 0-15,17 0 16,0 0-16,1 0 16,-1 0-16,0 0 15,1 0 1,-19 0-16,1 0 15,17 0 1,1 0 0,-18 0-16,17 0 15,0 0 1,1 0 0,-1 0-1,0 0 1,1 0-1,-1 0 1,0 35-16,1-35 31,-1 0-15,1 0 0,-19 18 15,19-18-16,-1 0-15,-17 35 16,17-35 0,18 17-16,-18-17 15,18 18-15,-35 0 16,35-1 0,-17-17-16,17 36 15,-18-36 1,0 17-1,1-17 32,-1 0 0,0 0 0,1 18-16,17 0 1,-18-1-1,0 1-31,1-1 15,17 19 17,-18-1-32,1-35 15,17 18 1,0-1-16,0 1 16,0 0-1,0 17 1,0 18-1,0-36 1,0 1-16,0 0 16,0-1-1,0 1-15,0 0 16,17-18-16,1 17 16,-1 1-1,-17 0 16,18-1-31,0 18 32,-1 1-32,1-1 31,-18 0-15,35-35-1,-35 18-15,18 0 31,-18-1-31,18-17 16,-1 18-16,-17-1 16,18 1-1,-1-18-15,1 18 16,-18-1-16,18 19 16,17-36-1,-35 17 32,53-17-16,-35 0-15,-18 18 31,17 0-32,1-1-15,-1-17 16,19 0-16,-19 0 16,36 35-16,-35-35 15,35 18-15,0-18 16,-18 0-16,18 0 16,0 18-1,-53-1-15,18 1 31,17-18 32,18 0-47,-36 0-16,36 0 15,-35 0-15,17 0 16,-17-18-16,17 18 15,-17 0 1,17 0 0,-35-17-16,35 17 15,1-18-15,-19 18 16,1 0 0,0 0-1,17 0 1,0 0-1,-17 0 1,35 0-16,-36 0 16,19 0 109,-1 0-125,-18 0 31,1 0-31,0 0 47,-1 0-32,1 0-15,0 0 16,-1 0 47,19 0-17,-19 0-30,18 0 0,-17 0 124,0 0-108,17 0-17,18-35-15,0 17 16,-18-17-16,-17 35 265,-1 0-249,1-35 0,0-18-16,17 53 15,0-18-15,-17-17 78,0 0-15,34-1-32,-34 19-15,0-1-1,-1-17-15,1 17 16,0 0 15,17-17-15,0 35 0,-35-17-1,35-19-15,-17 36 16,0 0-1,-18-17 1,35-1 0,-17 0-1,-1 18-15,-17-17 16,18-1-16,0 18 16,-1-18-16,1-17 156,0 18-141,-1-1 1,-17 0 0,0 1-16,0-1 15,18 0 1,-18 1-16,17-19 31,-17 19-31,0-1 16,18 0-16,-18 1 15,0-1 1,0 1-16,0-1 16,35 0-1,-35-17 1,0 17-16,18 18 16,-18-53-16,0 36 46,0-1-30,0 1 0,0-1-1,0 0 17,0 1 14,0-1 1,-35-17 16,17 35-16,0 0-16,-17 0 16,18 0-32</inkml:trace>
  <inkml:trace contextRef="#ctx0" brushRef="#br1" timeOffset="360657.102">15769 17868 0,'0'18'63,"0"17"-48,0-17 1,0 17-16,-17-17 15,17 17-15,0-17 16,0 35 0,0-36-1,0 1 1,0-1-16,0 1 47,0 0-47,0-1 47,0-52 62,0 17-109,0-34 16,0 34-1,0 0 1,17-17-16,-17 0 16,0 17-1,18-17 1,-18 17-1,17 18-15,1-18 16,-18 1 15,0-1-15,18 18 0,-1-17 30,1-1-30,0 18 31,-1 0-31,1 0-1,0 0 1,17 0-1,-18 18 17,-17-1-32,18 1 15,-18 17 17,0-17 14,-18 52-30,1-70 0,-1 18-16,1-18 15,17 18-15,-36-1 16,19-17 0,-1 0-16,-17 18 15,17-18 1,-35 35-1,36-35 17,-1 0 30</inkml:trace>
  <inkml:trace contextRef="#ctx0" brushRef="#br1" timeOffset="361864.8326">16298 17886 0,'0'-18'63,"-17"1"-47,-1 17-1,0 0 16,1 0-31,-1 0 16,0 0 0,-17 0-16,18 0 15,-1 0 1,0 17 0,18 1-16,0-1 15,0 19 16,0-1-15,0-17 0,0-1-1,0 1-15,18-18 16,0 18 0,-1-1-16,1 1 15,17-18 1,0 18-1,-17-18 1,0 17-16,-1-17 16,1 18 31,-18-1-16,0 1 16,0 0 31,0-1-63,-35-17 1,17 0 15,-17 0 16,17 18 31,0-18-46,1 0-17</inkml:trace>
  <inkml:trace contextRef="#ctx0" brushRef="#br1" timeOffset="380097.1577">12682 4780 0,'0'18'172,"0"-1"-157,0 1 16,0 0-15,0-1 0,0 1-1,-17-18 95,17 18-95,0-1 1,0 1 0,-18 0-1,18-1 1,-18 1-1,18-1 1,0 1 0,0 0-16,0-1 47,18-17 171,0 0-202,-1 0 0,19 0-16,-19 0 15,1 0 1,0-17-1,-1 17-15,-17-18 16,18 18 15,-1 0-15,1 0 0,0 0-1,17-18 1</inkml:trace>
  <inkml:trace contextRef="#ctx0" brushRef="#br1" timeOffset="380737.5751">12929 4727 0,'0'35'47,"0"-17"-47,0 17 16,0-17-16,0 17 15,0-17-15,0 17 16,0 1 0,-17-1-1,17-18 1,0 1 0,0 0-16,0-1 15,0 1 1,0 0 15,0-1-15,0 19 15,0-19 16,0 1-16</inkml:trace>
  <inkml:trace contextRef="#ctx0" brushRef="#br1" timeOffset="381440.5056">13406 4815 0,'0'18'63,"-18"17"-48,0 18-15,1-35 16,-1 17 0,18-17-16,-18 17 15,1-35-15,17 18 16,0-1 15,-18 19-15,18-19 46,18-17 16</inkml:trace>
  <inkml:trace contextRef="#ctx0" brushRef="#br1" timeOffset="381969.3921">13441 4851 0,'17'0'62,"19"0"-46,-36 17-1,17 1 1,1 0 0,-18-1-1,0 1 32,18-18-16</inkml:trace>
  <inkml:trace contextRef="#ctx0" brushRef="#br1" timeOffset="382433.1014">13688 4745 0,'-18'0'16,"-17"0"-16,35 17 16,-18-17-16,1 53 15,-19-35 1,36 17-16,-35-17 15,35 0-15,-18-1 16,18 1 0,-17 0-16,-1 34 15,0-52 17</inkml:trace>
  <inkml:trace contextRef="#ctx0" brushRef="#br1" timeOffset="383033.7621">13635 4833 0,'17'0'78,"-17"35"-78,18 1 16,-18-19-16,18 19 16,-18-1-16,0 0 15,0 0-15,0-17 16,17 17-16,-17-17 16,0 17-1,0-17 16</inkml:trace>
  <inkml:trace contextRef="#ctx0" brushRef="#br1" timeOffset="383985.7544">13988 4833 0,'0'18'63,"0"-1"-48,0 19-15,0-19 16,0 1-16,0 17 16,0-17 15,0-1-16,-18 19 1,18-19 78,0 1-63,0 0 32,0-1-48,0 1 63,0 0-31</inkml:trace>
  <inkml:trace contextRef="#ctx0" brushRef="#br1" timeOffset="385688.4682">14129 4798 0,'0'17'125,"0"1"-125,17 35 16,-17 0 0,0-18-1,0-17-15,0-1 16,0 1-1,0 0-15,0-1 16,18-34 125,0 17-141,-18-36 15,0 19-15,0-1 16,0 1-16,0-1 16,0 0-16,17 1 15,-17-19 1,0 19-16,36-1 15,-36 0 1,0-35 31,17 53 0,1 0 31,17 36-62,-35-19 15,0 1-16,0 0-15,0 17 32,0-17-32,0-1 31,0 1-31,0 0 16,0-1-1,-17 1 1,-1-18 15,0 0 0</inkml:trace>
  <inkml:trace contextRef="#ctx0" brushRef="#br1" timeOffset="386753.0153">14552 4815 0,'0'-17'125,"-18"17"-47,-17 17-62,18 1 0,-1 35-1,18-35 1,0-1 0,0 1-16,0 0 15,0-1 32,0 18-47,18-35 16,-1 0-1,1 18-15,-18 0 16,0-1-16,17-17 16,1 18-1,0 0 1,-18-1 15,17-17 0,-17 18-15,0 17 15,-35-17 0,17-18-31,18 17 16,-17-17 15,-1 0-31,1 18 32,-1-18 30,18-35 32</inkml:trace>
  <inkml:trace contextRef="#ctx0" brushRef="#br1" timeOffset="387682.5698">14217 5009 0,'-18'0'78,"18"18"-78,0 17 16,0-17-1,0 0 1,0-1-16,0 1 15,0 0 1,0-1 0,0 18 77,-17-17 64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2-11T00:42:21.771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2752 11889 0,'17'0'46,"1"0"-30,17-18 0,-17 18-1,0 0-15,17-18 16,-18 18-16,36 0 16,0 0-16,0 0 15,0 0-15,0 0 16,35-17-16,-35 17 15,18 0-15,-18 0 16,-1 0-16,19 0 16,-18 0-16,18 0 15,-36 0-15,53 0 16,-17 0-16,34 0 16,-16 0-16,34 0 15,1 0-15,-19 0 16,36 0-1,-17-18-15,-18 18 16,-36 0-16,36 0 16,-18 0-16,-17 0 15,-36 0-15,18 0 16,18-18-16,-1 18 16,1 0-16,-1 0 15,71 0-15,-35 0 16,-35 0-16,-1 0 15,1 0-15,-53 0 16,35 0-16,-1 0 16,-34 0-16,17 0 15,1 0-15,-1 0 16,35 0-16,1 0 16,35 0-16,-36 0 15,19 0-15,34 0 16,-17 0-16,-18 0 15,0 0-15,36 0 16,-18 0-16,-1 0 16,-34 0-16,52 0 15,-34 0-15,34 0 16,18 0-16,-17 0 16,17 0-1,0 0-15,-18 0 16,-34 0-16,52 0 15,-35 0-15,-1 0 16,19 0-16,-1 0 16,36 0-16,-18 0 15,0 0-15,36-17 16,-54-1-16,36 18 16,17 0-16,1 0 15,-36 0-15,-18 0 16,-17 0-16,-35 0 15,17 0-15,-53 0 16,18 0-16,0 0 16,17 0-16,-17 0 15,18 0-15,0 0 16,34 0-16,1 0 16,-18 0-16,36 0 15,-1 0-15,-17 0 16,0 0-16,17 0 15,-17 0-15,35 0 16,-35 0 0,-18 0-16,36 0 15,-36 0-15,18 0 16,-18 0-16,18 0 16,0 0-16,0 0 15,52 0-15,-34 0 16,17 0-16,-18 0 15,19 0-15,-72 0 16,1 0-16,-1 0 16,-17 0-16,-18 0 15,1 0-15,-1 0 16,18 0-16,0 0 16,-36 0-16,54 0 15,0 0-15,-1 0 16,71 0-16,-17 0 15,17 0-15,-18 0 16,18 0-16,-35 0 16,18 0-16,-36 0 15,18 0-15,-18 0 16,-18 0-16,19 0 16,-36 0-16,-1 0 15,37 0-15,-1 0 16,-18 0-16,54 0 15,-36 0 1,36 0-16,-1 0 16,-35 0-16,-35 0 15,35 0-15,-35 0 16,-17 0-16,16 0 16,1 0-16,0 0 15,-17 0-15,34 0 16,-17 0-16,18 0 15,-18 0-15,17 0 16,1 0-16,17 0 16,-18 0-16,54 0 15,-1 0-15,-17 0 16,0 0-16,17 0 16,-34 0-16,34 0 15,-17 0-15,0 0 16,-18 0-16,18 0 15,-36 0-15,1 0 16,17 0-16,18 0 16,-18 0-16,18 0 15,-18 0-15,-17 0 16,52 0-16,1 0 16,-54 0-1,18 0-15,-17 0 16,0 0-16,17 0 15,-35 0-15,17 0 16,1 0-16,-1 0 16,-17 0-16,0 0 15,-18 0-15,1 0 16,-1 0-16,-17 0 16,-1 0-16,19 0 15,-19 0-15,1 0 16,-1 0-16,1 0 15,35 0-15,0 0 16,-18 0-16,18 0 16,-18 0-1,-17 0-15</inkml:trace>
  <inkml:trace contextRef="#ctx0" brushRef="#br0" timeOffset="2433.9157">2293 13159 0,'35'0'47,"-17"0"-47,17-18 15,36 18-15,-1-18 16,19 18-16,-19 0 16,36 0-16,0-17 15,0-1-15,-36 18 16,18 0-16,53 0 16,-17 0-16,17 0 15,-17 0-15,34 0 16,1 0-16,-35 0 15,17 0 1,-18 0-16,18 0 16,-53 0-16,36 0 15,-1 0-15,-17 0 16,35 0-16,-35 0 16,-18 0-16,53 0 15,-17 0-15,-1 0 16,-17 0-16,0 0 15,35 0-15,-17 0 16,17 0-16,17 0 16,37 0-16,-37 0 15,-17 0-15,53 0 16,-35 0-16,0 0 16,-36 0-16,18 0 15,-17 0-15,-36 0 16,53 0-16,-35 0 15,-35 0-15,17 0 16,-18 0-16,71 0 16,-35 0-16,-17 0 15,34 0-15,0 0 16,-52 0-16,35 0 16,0 0-1,-18 0-15,18 0 16,-18 0-16,-18 0 15,36 0-15,-18 0 16,18 0-16,0 0 16,35 0-16,-35 0 15,35 0-15,-53 0 16,18 0-16,-18 0 16,-17 0-16,-18 0 15,0 0-15,0 0 16,-18 0-16,18 0 15,0 0-15,-36 0 16,36 0-16,-35 0 16,0 0-16,-1 0 15,36 0-15,0 0 16,18 0-16,17 0 16,0 0-16,0 0 15,18 0-15,-18 0 16,18 0-16,-35 0 15,-1 0-15,1 0 16,-36 0 0,36 0-16,-18 0 15,17 0-15,1 0 16,-1 0-16,18 0 16,-17 0-16,-18 0 15,17 0-15,1 0 16,0 0-16,-1 0 15,18 0-15,1 0 16,-37 0-16,1 0 16,-17 0-16,-1 0 15,-17 0-15,-1 0 16,1 0-16,-1 0 16,1 0 155,0-18-155</inkml:trace>
  <inkml:trace contextRef="#ctx0" brushRef="#br0" timeOffset="31552.3187">5786 17445 0,'0'0'0</inkml:trace>
  <inkml:trace contextRef="#ctx0" brushRef="#br0" timeOffset="478495.7934">2875 14552 0,'-17'0'31,"34"-18"-15,18 1 15,-17 17-15,17 0-1,-35-18-15,18 18 16,17 0-16,-17 0 15,17 0-15,36 0 16,-36 0-16,18 0 16,0 0-16,17 0 15,1 0-15,35 0 16,-36 0 0,19 0-16,-19 0 15,-17 0-15,18 0 16,34 0-16,-34 0 15,0 0-15,-19 0 16,1 0-16,18 0 16,-18 0-16,17 0 15,1 0-15,-36 18 16,53-1-16,18-17 16,-70 0-16,87 18 15,-88-18-15,71 18 16,-18-18-16,18 0 15,-18 0-15,36 0 16,-36 0-16,18 0 16,35 35-16,-18-35 15,-34 0-15,34 0 16,-35 0-16,36 0 16,-1 0-16,-52 0 15,-1 0-15,1 0 16,-1 0-16,19 0 15,-54 0-15,35 0 16,-17 0 0,18 0-16,-1 0 15,1 0-15,0 0 16,-1 0-16,-17 0 16,35 0-16,-35 0 15,18 0-15,-18 0 16,-18 0-16,18 0 15,17 0-15,1 0 16,-18 0-16,17 0 16,19-18-16,-36 18 15,17 0-15,1-17 16,17-1-16,-53 18 16,36 0-16,-1-18 15,-17 1-15,0 17 16,18 0-16,-1 0 15,-17 0-15,18-18 16,-1 1-16,-17 17 16,18-18-16,-18 18 15,17-18 1,-17 18-16,0-17 0,-18 17 16,36-36-16,17 19 15,-35 17 1,17-18-16,-17 18 15,18-53-15,-36 53 16,53-35-16,-35 35 16,-17-18-16,-1 1 15,0 17-15,18-18 16,-35-17-16,-1 35 16,19-18-16,-1-17 15,0 17-15,-17 18 16,35-35-16,-36 17 15,1-17-15,17 35 16,-35-18-16,36 1 16,-36-1-16,35 0 15,-17-17-15,-1 0 16,-17 17 0,0 1-1,0-1-15,0-17 16,0 17-1,0 0 1,0-17 0,-17 17-16,-1 18 31,-17-17-31,-1-1 16,19 0-16,-36-17 15,17 35-15,19-17 16,-18-1-16,-18 18 15,35-18-15,-17-17 16,-18 35-16,18 0 16,-18-18-16,-18 1 15,0 17-15,19-18 16,16 18-16,-34-18 16,17 18-16,-18 0 15,18-17-15,-35-1 16,35 18-16,-17 0 15,34 0-15,-16 0 16,16 0-16,19 0 16,-36 0-16,35 0 15,-70-35-15,53 35 16,-36 0-16,18 0 16,18 0-16,-18 0 15,-18 0-15,18 0 16,0 0-16,18 0 15,0 0-15,-18 0 16,35 0 0,-35 0-16,18 0 15,-18 0-15,0 0 16,-17 0-16,-1 0 16,1 0-16,-1 0 15,1 0-15,-36 0 16,18 0-16,-1 0 15,-16 0-15,16 0 16,-16 0-16,16 0 16,-34 0-16,35 0 15,-18-18-15,18 18 16,-36 0-16,1 0 16,34 0-16,-16 0 15,16 0-15,54 0 16,-35 0-16,17 0 15,0 0-15,35 0 16,-35 0-16,36 0 16,-36 0-16,17 0 15,19 0-15,-54 0 16,18 0-16,0 0 16,-17 0-16,-1 0 15,1 0 1,17 0-16,0 0 15,0 0-15,35 0 16,1 0-16,-1 0 16,0 0-16,1 0 15,-1 0-15,0 0 16,1 0-16,-1 0 16,1 0-16,-1 0 15,-17 0-15,-1 0 16,1 0-16,0 0 15,17 0-15,-17 0 16,17 0-16,-35 0 16,36 0-16,-19 0 15,19 0-15,-36 0 16,18 0-16,-1 0 16,-17 0-16,0 0 15,36 0-15,-36 0 16,0 0-16,18 0 15,-1 0-15,1 0 16,0 0-16,-18 0 16,18 0-16,-18 0 15,0-17-15,35 17 16,-17 0-16,0 0 16,-1 0-1,19 0-15,-19 0 16,19 0-16,-18 0 15,17 0-15,0 0 16,1 0-16,-1 0 16,0 0-16,-17 0 15,17 0 1,-17 0-16,18 0 16,-19 0-16,19 0 15,-19 0-15,1 0 16,0 0-16,-18 0 15,35 0-15,-17 0 16,0 0-16,-1 0 16,19 0-16,-1 0 15,0 0-15,1 0 16,-1 0-16,-17 0 16,17 0-1,-17 0-15,17 0 31,1 0-31,-1 0 16,-17 0 0,17 0-16,1 0 15,-1 17-15,0-17 16,1 0 0,-19 18-16,19-18 15,-1 18 1,0-18-16,-17 35 15,18-35-15,-19 0 16,-17 53 0,18-53-1,35 17-15,-18 1 16,1-18-16,-19 35 16,-16-17-1,16 0 1,19 17-1,-1-35 1,0 17-16,1 1 16,17 0-1,-18-18 1,18 17 0,0 1-16,-18-18 31,1 35-31,-1-17 15,18 17 1,0-17-16,-17-18 16,17 18-1,0-1 1,-18 1 0,18-1-1,0 1 1,0 0 15,0 17 0,0-17-15,0 17 0,0-17-1,0 17 1,0-18-1,18-17-15,-1 18 16,-17 0 0,18-18-16,-1 17 15,1 1 1,0 0 15,-18-1-31,35 1 16,-17 0-1,-1-1 1,1-17 0,0 0-1,-1 18-15,1 0 16,-1-1 0,1-17-16,0 18 15,-18-1-15,17-17 16,1 18-1,0-18-15,-1 18 63</inkml:trace>
  <inkml:trace contextRef="#ctx0" brushRef="#br0" timeOffset="504223.5206">2575 15699 0,'-17'0'110,"17"17"-95,17-17-15,19 18 16,-19-18 0,36 0-16,-35 0 15,17 18-15,18-18 16,-35 0-16,35 0 15,-18 0-15,0 0 16,0 17-16,-17-17 16,17 0-16,1 0 15,-19 0-15,18 0 16,-17 0-16,35 0 16,0 0-16,-18 0 15,18 0-15,0 0 16,18 0-16,-1 0 15,-17 0-15,-35 0 16,17 0-16,-17 0 16,35 0-16,-36 0 15,18 0 17,1 0-32,17 35 15,17-35-15,-17 0 16,0 0-16,18 0 15,-36 0-15,18 0 16,0 0-16,-36 0 16,36 0-16,-17 0 15,-19 0-15,18 0 16,-17 0-16,0 0 16,17 0-16,18 0 15,-18 0-15,18 0 16,18 0-16,-1 0 15,-17 0-15,-18 0 16,1 0-16,17 0 16,-18 0-16,18 0 15,-18 0-15,18 0 16,18 0-16,34 0 16,-16 0-16,-1 0 15,18 0-15,17 0 16,-52 0-16,-1 0 15,1 0-15,-36 0 16,0 0-16,1 0 16,17 0-1,-18 0-15,0 0 16,36 0-16,-18 0 16,17 0-16,18 0 15,-35 0-15,18 0 16,-18 0-16,17 0 15,-17 0-15,-18 0 16,1 0-16,-1 0 16,0 0-16,-17 0 15,17 0-15,-17 0 16,17 0-16,0 0 16,18 0-16,0 0 15,0 0-15,-35 0 16,17 0-16,0 0 15,1 0-15,-19 0 16,19 0-16,-19 0 16,36 0-16,-18 0 15,36 0-15,-18 0 16,17 0-16,1 0 16,-1 0-1,1 0-15,0 0 16,-1 0-16,18 0 15,-17 0-15,-1-17 16,-17 17-16,0 0 16,-35 0-16,17 0 15,0 0-15,18 0 16,-17 0 0,-1 0-1,18 0-15,0 0 16,-36-18-16,19 18 15,-19 0-15,54-17 16,-36 17-16,0 0 16,18-18-16,0 0 15,18 18-15,17-17 16,-35 17-16,18-18 16,-1 18-16,1-18 15,-36 18-15,35-17 16,-17 17-16,0-18 15,-35 18-15,17 0 16,0 0-16,1-18 16,-19 1-16,19-1 15,-19 18-15,1 0 16,17 0 0,0-35-16,-17 35 15,0 0-15,-1-18 16,36 18-16,-35-17 15,0-1-15,-1 0 16,1 1-16,17-1 16,-17 0-1,-18-17-15,0 0 16,0 0 0,0 17-1,0-17 1,0 17-1,0-17-15,-18 35 16,1-18-16,17 0 16,-36-17-16,19 35 31,-1-17-31,0-1 16,1 0-1,-1 18-15,0-17 16,1 17-16,-36-18 31,35 0-31,1 18 0,-1 0 16,0-17-1,-17 17-15,17-36 16,-17 36 0,17-17-1,-17 17 1,18-18-16,-19 0 15,19 18 1,-19 0-16,1-35 16,17 18-16,1 17 15,-18-18-15,-1 18 16,19-18-16,-19 18 16,1 0-16,-18-35 15,18 35-15,0-18 16,-18 18-16,17 0 15,-17 0-15,1-17 16,-19-19-16,53 36 16,-17 0-16,-18 0 15,36 0-15,-19 0 16,1 0-16,-18 0 16,18-17-16,-1 17 15,-16 0-15,-19 0 16,53 0-1,-35 0-15,1 0 16,34 0-16,-35 0 16,0 0-16,0 0 15,18 0-15,-18 0 16,0 0-16,0 0 16,36 0-16,-36 0 15,0 0-15,0 0 16,0 0-16,-18 0 15,18 0-15,-17 0 16,-1 0-16,18 0 16,-17 0-16,-1 0 15,36 0-15,-18 0 16,18 0-16,17 0 16,0 0-16,1 0 15,-1 0-15,-17 0 16,17 0-16,1 0 15,-1 0-15,-17 0 16,-1 0-16,19 0 16,-1 0-1,-35 0-15,18 0 16,17 0-16,1 0 16,-19 0-16,1 0 15,18 0-15,-36 0 16,35 0-16,-17 0 15,17 0-15,-35 0 16,0 0-16,18 0 16,-18 0-16,0 0 15,35 0-15,-34 0 16,34 0-16,-35 0 16,35 0-16,-17 17 15,17-17-15,-17 18 16,0-18-16,0 0 15,-1 0 1,1 0-16,0 0 16,-1 0-1,-16 0-15,16 0 16,19 0-16,-19 0 16,1 0-16,-18 0 15,18 0-15,0 0 16,-18 0-16,17 0 31,19 0-31,-1 0 16,-17 0-1,0 0 1,17 0-16,0 0 16,1 0-16,-19 0 15,19 0 1,-19 0-16,19 0 15,-1 0 1,1 0-16,-1 0 16,0 0-16,1 0 15,-1 0-15,0 0 16,1 0-16,-19 0 16,19 0-1,-18 0-15,17 0 16,0-18-1,1 18-15,-1 0 16,-17 0 0,17 0-16,-17 0 15,0 0-15,17 0 16,0 0-16,-35 0 16,18-17-16,0 17 15,17 0-15,-17 0 16,17-18-16,-17 18 15,17-17 1,-17 17-16,17 0 16,1-18-16,-1 18 15,-17 0-15,0 0 16,-1 0-16,19 0 16,-1 0-16,0 0 15,1 0-15,-1 0 16,0 0-16,18-18 15,-17 18-15,-1 0 16,1 0 0,-1 0-16,0 0 15,-17 0 1,0 0-16,-1 0 16,19 0-1,-19 0-15,19 0 16,-18 0-1,-1 0-15,1 0 16,17 0-16,1 0 16,-19 0-16,1 0 15,18 0-15,-1 0 16,0 0-16,1 0 16,-1 0-1,-17 0 1,17 0-16,0 0 15,-17 0-15,17 0 16,-17 0 0,18 0-1,-1 0-15,0 0 16,-17 0-16,17 0 16,-35 18-1,36-18-15,-18 18 16,17-18-16,-17 0 15,-1 0-15,1 0 16,-18 0-16,36 17 16,-19-17-16,1 35 15,-18-35-15,35 0 16,-17 18-16,18 0 16,-19-18-16,1 0 15,35 17 1,-18-17-16,-17 18 15,0-18-15,35 18 16,-36-1-16,19-17 16,-1 0-1,-17 18-15,0 0 16,-18-18-16,17 0 16,1 35-16,0-35 15,0 17-15,-1-17 16,-34 36-16,34-19 15,1 19-15,-18-1 16,36-17 0,-1 17-1,0-17 1,1-1-16,17 1 16,0-1-1,0 19-15,0-1 16,0-17-1,0 17-15,0-17 16,0-1-16,0 18 16,0-17-16,0 17 15,17 1 1,1 34 0,0-52-1,-18 17-15,35 18 16,0-18-1,-35 1-15,18-36 16,-1 35-16,1-17 16,0-18-16,17 52 15,-17-52-15,-18 18 16,35-18 0,0 35-16,1-17 15,-19 0 1,1-1-1,-1-17 1,1 0-16,-18 18 16,35-18-1,-17 18 1,0-18 125</inkml:trace>
  <inkml:trace contextRef="#ctx0" brushRef="#br0" timeOffset="916136.6627">3669 14623 0,'-18'0'156,"1"0"-125,-1 0 0,0 0-31,1 17 16,-1-17 15,-17 18-15,17-18 0,0 18-16,-34-18 15,16 0-15,1 0 16,0 0-1,17 0-15,-17 0 16,17 0 15,1 0-31,-1 0 16,-17 0-16,-1 17 16,1-17-1,0 0-15,17 18 16,1-18 15,-1 0-15,0 0-1,1 0 1,-1 0 0,0 0 15,1 0-31,-1 0 15,0 0 1,1 0-16,-1 0 16,1 35-16,-1-35 15,0 0-15,-17 0 16,17 0 0,-17 0-1,35 18 1,-18-18-16,-17 0 15,17 0 1,-17 17 0,18 1-1,-1-18 17,0 0-17,1 0 1,-1 18-16,0-18 15,1 0 1,-19 35 0,19-35-16,-1 0 15,1 0-15,17 18 16,-18-18 0,18 17-1,-35-17 1,17 18-16,0-1 15,1-17 32,-1 18-15,0-18-1,-17 35-31,17-17 31,18 0-15,-35-1-1,18 19 17,-1-36-17,18 17 1,-18 19-1,18-19 1,0 1 0,0-1-16,0 1 15,0 0 1,0-1 0,0 1-16,0 0 15,0-1-15,0 1 16,0 0-1,0-1 1,0 18 15,0-17 1,18 0-17,0-18 32,-1 17-31,1 1-1</inkml:trace>
  <inkml:trace contextRef="#ctx0" brushRef="#br0" timeOffset="919127.9428">2381 15857 0,'18'0'94,"0"0"-79,-18-17 1,17 17 0,18-18-1,-17 18 32,0-18-47,-1 18 94</inkml:trace>
  <inkml:trace contextRef="#ctx0" brushRef="#br0" timeOffset="923744.4453">5980 15840 0,'-18'17'15,"0"-17"1,1 0-16,17 18 16,-18-18-1,0 0-15,1 0 16,-36 0-16,18 0 16,-18 0-16,0 0 15,-18 0-15,18 0 16,0 0-16,-35 0 15,53 0-15,-36 0 16,1 0 0,-1 0-16,18 0 0,-17 0 15,17 0-15,35 0 16,-35 0-16,36 0 16,-19 0-16,1 0 15,17-18-15,-17 18 16,0 0-16,0-17 15,-1 17-15,-34 0 16,-1-18-16,1 18 16,-1-18-1,1 18-15,-19-17 16,72 17-16,-36 0 0,0 0 16,35 0-16,-17 0 15,17 0 1,1 0-1,-1 0 1,0 0 0,1 0-16,-19-18 15,19 1 1,-18 17 15,17 0-15,0-18-16,-17 0 15,0 18-15,-1 0 16,1 0-16,0-17 16,17 17-1,1 0 1,-19 0 0,19 0-16,-19 0 15,19 0 1,-19 0-1,19 0 1,-18 0 0,17 0-1,-17 0 1,-1 0-16,-17 0 16,1 0-16,-1 0 15,35 0-15,-17 0 16,17 0-16,-35 0 15,36 0-15,-1 17 16,0-17-16,18 18 16,-17-18-1,-1 0 1,-17 0-16,17 18 16,0-1-1,1 1-15,-36-1 16,0 19-1,0-1 1,35-35 0,-17 18-16,17-1 15,1-17-15,-1 0 16,1 0-16,-1 18 16,0 0-1,-35-1 1,36 1-16,-1-18 15,0 35-15,1-35 16,-1 35-16,-17-17 31,35 17-15,0-17-16,-18-18 16,1 35-16,-1 18 15,0-18-15,18-17 16,0 0-16,0-1 15,0 1 1,0 17-16,0-17 16,0 17-1,0-17 1,0-1-16,0 1 16,0 0-16,0 35 15,0-36-15,0 19 16,0-19-16,0 1 15,0 17-15,0-17 16,0-1-16,0 1 16,0 0-1,18 35 1,53-36-16,-19 54 16,19-1-16,-18-34 15,0 17 1,-36-1-16,54 19 15,-36-53-15,36 35 16,-53-36-16,34 1 16,-16 17-16,-1-17 15,18 17-15,-35-17 16,17-1-16,18 19 16,-18-19-16,0-17 15,-35 18-15,53-1 16,-18 1-16,-17-18 15,17 18-15,1-1 16,-1 1-16,0-18 16,18 18-16,0-1 15,35-17-15,-17 0 16,52 36-16,1-19 16,-1 1-16,-35 0 15,71 17-15,-35-18 16,17-17-16,-35 18 15,17 0-15,-17-18 16,-36 35-16,1-35 16,35 0-16,35 0 15,0 0-15,0 18 16,-17-18 0,17 0-16,-35 0 15,70 0-15,-17 0 16,-1 0-16,-16 0 15,-54 0-15,0 0 16,0 0-16,0 0 16,-17 0-16,-1 0 15,1 0-15,-36 0 16,36 0-16,-18 0 16,17 0-16,-17 0 15,18 0-15,-1 0 16,-17 0-16,-17 0 15,34 0-15,-17 0 16,18 0-16,-1 0 16,1 0-16,-18 0 15,0 0-15,-1 0 16,-16 0-16,17 0 16,-18 0-16,35 0 15,1 0-15,-18-18 16,35 18-1,-35-18-15,18 18 0,-18-35 16,-1 35-16,-16-18 16,-1 1-1,0 17-15,36-35 16,-36 35-16,0-18 16,36 0-16,-18 1 15,-18-19-15,0 19 16,36-1-16,-18-17 15,-18 17-15,0-35 16,18 18-16,-17 0 16,17-18-16,-18 35 15,0-35-15,0 36 16,1-19-16,-19 1 16,19 0-16,-19-1 15,1 1-15,-1-35 16,36-1-16,-53 18 15,0 0-15,18-17 16,-18-19-16,35 54 16,-35-35-1,0 17-15,0 17 0,0 1 16,0 0-16,0-36 16,0 54-16,0-19 15,0 1 1,0 0-16,-17 0 15,-19-18-15,1 35 16,17-17-16,-34-1 16,-1 1-16,35 18 15,-53-36-15,19 35 16,-19 0-16,36 1 16,-1 17-16,-16 0 15,-1-18-15,-18 18 16,36 0-1,-18 0-15,0 0 16,18 0-16,-1 0 16,-17 0-16,1 0 15,-1 0-15,35 0 16,-35 0-16,35 0 16,-17 0-16,0 0 15,0 0-15,17 0 16,-35 0-16,18 18 15,-1-18 1,-16 17 0,16-17-16,1 0 0,-18 18 15,0-18-15,36 0 16,-36 18 0,17-18-16,-87 0 15,52 0 1,18 0-16,1 0 15,34 0-15,-53 0 16,18 0-16,0 0 16,-17 0-16,35 0 15,-18 0-15,0 0 16,0 0-16,35 0 16,-35 0-16,0 0 15,18 0-15,0 0 16,0 0-16,-18 0 15,17 0-15,1 0 16,-18 0-16,18 0 16,-18 0-16,18 0 15,17 0-15,-17 0 16,17 0-16,-17 0 16,17 0-16,1 0 15,-1 0-15,0 0 16,1 0-16,-1 0 15,-17 0 1,0 0 0,17 0-1,0 0-15,1 0 16,-19 0-16,19 0 31,-1 0 16,0 0-31,1 0 15,-1 0 16,0 0-16,1 0 32</inkml:trace>
  <inkml:trace contextRef="#ctx0" brushRef="#br0" timeOffset="1.94649E6">5786 10672 0,'-18'0'31,"0"0"-31,1 0 16,-19 0 0,19 0-16,-36 0 15,0 0-15,0 0 16,-35 17-16,35-17 15,-35 0-15,17 0 16,1 0 0,-19 0-16,36 0 0,18 0 15,-18 0-15,0 0 16,0 0-16,18 0 16,-18 0-1,0 0-15,-17 0 16,34 0-16,1 0 15,-18 0-15,-17 0 16,17 0-16,0 0 16,18 0-16,-36 0 15,36 0-15,-18 0 16,18 0-16,-18 0 16,17 0-16,-17 0 15,18 35-15,0-35 16,-18 18-16,0-18 15,0 0-15,18 18 16,-18 17-16,-18-35 16,54 18-16,-36-18 15,0 17-15,-35 36 16,70-53 0,-35 0-16,18 0 15,0 0-15,-18 18 16,17 17-16,19-35 15,-1 0-15,-52 0 0,17 0 16,17 0 0,1 18-1,18-18-15,-19 0 16,-17 17-16,18-17 16,17 0-1,-17 18-15,17-18 16,1 0-16,-18 18 15,-1-18-15,1 0 16,17 0-16,-52 17 16,35-17-16,-18 0 15,17 0-15,-17 0 16,0 18-16,18-18 16,-18 0-16,-17 0 15,-36 18-15,-18-1 16,36-17-16,35 18 15,18-1-15,-18-17 16,-17 36-16,52-36 16,-53 17-16,54-17 15,-19 18-15,1-18 16,-18 18-16,18-1 16,0-17-16,35 18 15,-36-18 1,19 0-16,-18 35 15,-1-35-15,36 18 16,-35 17-16,0-17 16,17-1-1,-35 36-15,18 0 16,0-17-16,-18 16 16,0 19-16,-18 0 15,54-1-15,-19-35 16,19 18-16,-36 36 15,35-37-15,0 19 16,-17 35-16,35-36 16,-17 54-16,-1-1 15,18-34-15,-18 34 16,1-35-16,17 0 16,0 18-16,0-18 15,0 54-15,0-72 16,0 36-16,0 35 15,0-70-15,0 17 16,0-35-16,0 35 16,35 0-16,0-17 15,0 34-15,1-16 16,-19-19 0,1 1-16,-18 17 15,35 18-15,-17 0 16,0-1-16,-18-34 15,17 35-15,18-36 16,1 36-16,-19-70 16,1 52-16,0-35 15,-1 35-15,1-71 16,-18 36-16,35 36 16,0-19-16,1-17 15,-1 35-15,0 18 16,-17-53-16,17 0 15,18 53-15,-18-53 16,1 35-16,-1 18 16,18-71-16,-35 53 15,34-17-15,-34-18 16,53 17-16,-71-35 16,17 1-16,19 17 15,-19 0-15,19-18 16,16 35-16,1-17 15,-35-17-15,35 17 16,0 35-16,0-53 16,-18 0-1,-17 1-15,52 16 16,-35-16-16,1 17 16,34-18-16,-17 18 15,-18-36-15,-17 1 16,17 0-16,1 17 15,17 18 1,-36-53-16,36 18 16,-18 35-16,-17-53 15,35 52-15,18-16 16,-1-1-16,1 0 16,-1 1-16,1-19 15,-18 36-15,53-18 16,-54-17-16,19 17 15,0-17-15,-36 0 16,18 17-16,17-35 16,-17 0-16,18 18 15,-36-1-15,53 36 16,18-53-16,-35 18 16,17-18-16,0 0 15,0 17-15,0 1 16,-17-18-1,17 18-15,36-1 16,-19 1-16,1 0 16,-17-1-16,-19-17 15,-17 18-15,0-1 16,35-17-16,-35 0 16,35 18-16,-35 0 15,18-1-15,35-17 16,-36 18-16,36 0 15,-53-1-15,17-17 16,1 0-16,-1 0 16,1 0-16,17 0 15,0 0-15,-35 0 16,0 0-16,0 0 16,0 0-16,0 0 15,0 0-15,0 0 16,17 0-16,1 0 15,0 0-15,34 0 16,-34 0-16,17 0 16,18 0-16,-36 0 15,-17 0 1,-17 0-16,-19 0 16,54-17 46</inkml:trace>
  <inkml:trace contextRef="#ctx0" brushRef="#br0" timeOffset="1.94969E6">5433 10636 0,'0'0'15,"35"0"-15,-17 0 0,17 0 16,0 36-16,18-19 16,-18-17-16,18 0 15,18 0-15,-1 18 16,1-18-16,70 0 15,-35 0-15,35 0 16,-35 0-16,70 0 16,-70 0-16,53 0 15,-53 0 1,17 0-16,1 0 0,-18 0 16,70 0-1,-35 0-15,18 53 16,-18-53-16,35 35 15,-17-35-15,-36 18 16,19-18-16,-1 35 16,0-35-16,53 0 15,-35 0-15,52 0 16,1 0-16,-18 0 16,-35 0-16,35 0 15,35 0-15,0 0 16,-17 0-16,-36 0 15,-17 0-15,-35 0 16,17 0-16,-35 0 16,35 0-16,0 0 15,35 0-15,1 0 16,-1 0-16,36 0 16,-36 0-16,36 0 15,-18 0 1,-36 0-16,-16 0 0,-1 0 15,17 0-15,-16 0 16,-1 0 0,35 0-16,-17 0 15,0 0-15,-18 0 16,17 0-16,-52 0 16,35 0-16,-35 0 15,35 0-15,-35 0 16,35 0-16,-17 0 15,17 0-15,-18 0 16,18 0-16,0 0 16,18 0-16,-18 0 15,-17 0-15,-36 0 16,71 0-16,-71-18 16,18 18-16,35-17 15,-71 17-15,1 0 16,17-36-16,-17 36 15,17 0-15,-17 0 16,34 0-16,36 0 16,-35 0-16,0 0 15,18 0-15,-54 0 16,18 0-16,18 0 16,0 0-16,17 0 15,-52 0-15,70 0 16,-35 0-1,-35 0-15,17 0 16,18 0-16,-1 0 16,-34 0-16,35 0 15,-18 0-15,18 0 16,-18 0-16,18 0 16,-18 0-16,36 18 15,17 0-15,-18-1 16,1 1-16,-19 0 15,-16-1-15,52 1 16,0 35-16,-35-36 16,-1 36-16,19-35 15,-36 0-15,18 34 16,-18 1-16,0 0 16,-52-35-16,-1 0 15,-17-1-15,-1 1 16,-17 0-1,0 17-15,0 18 16,0 0-16,0 0 16,0 35-16,0-35 15,0 35 1,0 0-16,0 36 16,0-19-16,-17-16 15,-1 16-15,-53 19 16,36-18-16,-18 17 15,-35 1-15,17-1 16,1 18-16,-18 0 16,-18 36-16,18-19 15,-71 36-15,71-52 16,-18-19-16,-18 36 16,19-36-16,16-17 15,-16 53-15,-19-71 16,54 0-16,-54 18 15,71-35-15,-53 34 16,18-34-16,0 17 16,17-52-16,-34 34 15,-1 18-15,53-17 16,-53-1-16,18 19 16,-18-1-16,0 0 15,18-17-15,0-19 16,-18 37-16,35-36 15,-17-18-15,0 18 16,-36 17 0,54-34-16,-36 16 15,53-16-15,-53 34 16,18-34-16,18 17 16,-19-1-16,-34-16 15,-1 17-15,19-18 16,-37 35-16,-34-34 15,35 52-15,-53-35 16,0 53-16,0-71 16,17 53-16,36-70 15,-17 52-15,34 1 16,18-71-16,-17 35 16,-18-35-16,-18 71 15,-35-71-15,0 70 16,0-52-16,18 0 15,-18-1-15,52 18 16,-34-17-16,17 0 16,-35 17-16,18 0 15,70-17-15,-70 0 16,35-18-16,-18 17 16,-88 19-16,70-36 15,1 0 1,17 0-16,1 0 15,-36 0-15,52 0 16,1 0-16,-53 0 16,-35 0-16,17 0 15,1 0-15,-1 0 16,36 0-16,-1 0 16,18 0-16,1 0 15,17 0-15,-1 0 16,90 0-16,-37 0 15,-16 0-15,-37 0 16,54 0-16,-35 0 16,52 0-16,-52 0 15,34 0-15,19 0 16,-36 0-16,18 0 16,17 0-16,-17 0 15,53 0-15,-18 0 16,35 17-1,-17-17-15,0 0 32,-18 0-32,18 18 15,-18 17 1,17-35 0,-34 35-16,17 18 15,0-53-15,0 36 16,35-19-16,1-17 15,-36 18-15,18 17 16,17-17-16,-17-1 16,-1 19-16,1-19 15,-18 36-15,0-35 16,36 0-16,-36 17 16,35-18-16,18 1 15,-35 0-15</inkml:trace>
  <inkml:trace contextRef="#ctx0" brushRef="#br1" timeOffset="1.96157E6">8132 9790 0,'-36'0'109,"19"0"-93,-36 0-1,-18 0-15,1 0 16,-19 0-16,1 0 16,18 0-16,-1 0 15,-35 0-15,53 0 16,-17 0-16,-18 0 15,35 0-15,-18 0 16,18 0-16,18 0 16,0 0-16,-18 0 15,-18 0-15,18-18 16,-17 18-16,-18-18 16,70 18-16,-35-17 15,-18 17-15,36 0 16,-18-18-16,0 18 15,0 0-15,-17 0 16,-1-18 0,-35-17-16,54 35 15,-19-18-15,0 18 0,18 0 16,-17 0-16,35-17 16,-36 17-16,18-35 15,-17 35 1,17 0-16,-18 0 15,36 0-15,-36-18 16,18 0-16,-17 18 16,35 0-16,-18-17 15,0 17-15,17 0 16,1-18-16,-18 0 16,18 18-16,0 0 15,-18 0-15,0-17 16,18 17-16,-1 0 15,19 0-15,-19-18 16,1 18-16,0 0 16,0 0-1,-1 0-15,-17 0 16,36 0-16,-36 0 16,0 0-16,0 0 15,0-18-15,0 18 16,18 0-16,-36 0 15,54-17-15,-19 17 16,-17 0-16,18 0 16,-18 0-16,0 0 15,18 0-15,-18 0 16,-17 0 0,17 0-16,0 0 15,-18 0-15,54 0 16,-36 0-16,35 0 15,-17 0-15,-18 0 16,35 0 0,-17 0-16,0 0 15,-18 0-15,0 0 16,18 0-16,-1 0 16,-17 0-16,18 0 15,17 0 1,1 0-16,-1 0 15,-17 0-15,-18 0 16,35 0 0,-35 17-1,18-17 1,0 18-16,0 0 16,-1-1-16,19-17 15,-19 36-15,-17-36 16,36 35-1,-18-17-15,-18-1 16,17 18 0,1-17-1,17-18-15,-35 35 16,36-17-16,-18-18 16,17 18-1,-35-1-15,53 1 16,-35-18-16,-1 53 15,19-53-15,-1 17 16,-17 19 0,-18-19-16,53 1 15,-35 17-15,17-35 16,18 18-16,-35 0 16,35-1-1,0 19 1,-18-19-1,18 1-15,0 17 16,0-17-16,0 17 16,0 18-16,0-35 15,0-1-15,18 18 16,-1-17-16,1 17 16,0-17-16,-1 0 15,19-18-15,-19 17 16,19-17-1,-19 36 1,1-36-16,17 0 16,-17 0-16,17 35 15,-17-35-15,35 18 16,-36-18-16,18 17 16,-17-17-16,35 35 15,0-35-15,-35 0 16,17 0-16,-17 0 15,17 0-15,0 0 16,0 0-16,-17 0 16,35 0-16,-35 0 15,34 0-15,1 0 16,-35 0-16,53 0 16,-1 0-1,-17 0-15,18 0 16,-1-17-16,1 17 15,-18 0-15,17 0 16,-35-18-16,18 1 16,-17 17-1,-19 0-15,36-18 16,-18 18-16,18 0 16,0 0-16,0-18 15,-17 18-15,-1 0 16,18 0-16,-36 0 15,19-17-15,-1 17 16,-17 0-16,17-18 16,18 18-1,-18 0 1,0-18-16,18 18 16,18-17-16,-54 17 15,19 0-15,17 0 16,-36 0-16,36 0 15,-18 0-15,18 0 16,-17 0-16,-1 0 16,0 0-1,-17 0-15,35-36 16,-18 36-16,-17 0 16,-1 0-16,19 0 15,-19 0-15,36-17 16,-35 17-16,35 0 15,-18-18-15,-17 18 16,17 0-16,18-18 16,-36 1-16,1 17 15,17 0 1,1-18-16,-1 18 16,-17 0-1,17 0 1,-18 0-1,19 0 1,-19 0-16,19 0 16,-19 0-16,19 0 15,-1 0-15,0 0 16,-17 0 0,17 0-16,-17 0 15,-1 0-15,1 0 16,-18 18-16,18-1 15,-1-17-15,1 0 16,17 36 0,-17-19-1,-1-17 1,1 36-16,0-36 16,-1 0-1,1 17 1,17-17-1,-17 36 17,0-36-32,-1 0 15,1 17-15,-1-17 16,1 0-16,17 36 16,-17-36-1,35 17-15,-35-17 16,35 0-16,-36 0 15,36 0-15,0 0 16,0 18-16,-18-18 16,18 0-16,0 35 15,-18-35-15,1 0 16,-19 0-16,18 0 16,1 0-16,-1 0 15,-17 0-15,17 0 16,-17 0-16,17 0 15,-17 0 1,34 0-16,-34 0 16,17 0-16,-17 0 15,35 0-15,0 0 16,-36 0 0,36 0-16,18 0 15,-18 0-15,0 0 16,-18 18-16,18-18 15,0 0-15,-18 17 16,18-17-16,-18 0 16,1 0-16,17 0 15,-18 0-15,0 0 16,18 0-16,0 0 16,0 0-16,0 0 15,-18 0-15,18 0 16,-35 0-16,17 0 15,-17 0-15,-1 0 16,18 0-16,-17 0 16,17 0-16,-17 0 15,17 0-15,-17 0 16,17 0-16,0 0 16,1 0-16,-19 0 15,19 0-15,-19 0 16,36 0-16,-35 0 15,17 0 1,-17 0-16,-1 0 16,1 0-16,0 0 15,-1-17 1,19-19-16,-1 19 16,-18-18-1,1 17 1,-18 0-16,18 18 15,-18-35-15,17 0 16,-17-1 15,0 19-31,0-19 16,0 19 0,0-18-1,0 17-15,0-17 16,0 17-1,0-17 1,0 17 0,0 0-1,0-17 1,0 18 15,0-1-31,-35 0 0,35-17 31,-18 35-15,1-18 0,-1 1-1,1-1 1,-1 0 0,0 18-1,1-17 16,-1 17-15,0 0 0,1-18-16,-1 18 15,0-18 1,1 18 0,-1 0-16,1 0 15,-1 0 1,-17-17-1,17 17 1,0 0 0,1 0-1,-1 0 1,0 0 0,1 0 30,-1 0 33,1 0-64,-19 0-15</inkml:trace>
  <inkml:trace contextRef="#ctx0" brushRef="#br1" timeOffset="1.96575E6">4357 10372 0,'17'17'47,"1"1"-47,0-18 15,17 35 1,0-35 0,-17 18-16,17-18 15,0 0-15,1 0 16,-1 35 0,0-35-16,-17 0 15,17 18-15,-17-18 16,35 17-16,-36-17 15,19 18 1,-19-18-16,1 18 16,0-18-1,-1 0-15,1 0 16,0 0 0,-1 0-16,18 0 15,-17 0 1,0 0-1,-1 0-15,1 0 16,0 0 0,-1 0-1,1 0-15,0 0 16,34 0-16,1 0 16,18 0-16,-36 0 15,1 0-15,16 0 16,-16 0-16,-1 0 15,0 0-15,-17 0 16,17 0 0,-17 0-16,17 0 15,-17 0 1,17 0 0,0 0-1,-17 0-15,0 0 16,-1 0-1,1 0-15,-1 0 32,1 0-32,0 0 15,-1 0 1,19 0 0,-19 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2-11T00:19:57.3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13476 3175 0</inkml:trace>
  <inkml:trace contextRef="#ctx0" brushRef="#br0" timeOffset="4.31292E6">8784 706 0,'0'17'437,"0"1"-437,0-1 16,0 1-16,0 35 16,0-35-1,0 17-15,0-17 16,0 17 15,0-18 0,0 19-15,0-19 15,18 1-15,-18 0 15,0-1-15,0 1 15,0 0 0,0-1 0</inkml:trace>
  <inkml:trace contextRef="#ctx0" brushRef="#br0" timeOffset="4.314E6">8890 970 0,'0'0'0,"18"0"16,-1 0-16,1 0 15,0 0 1,-1 0 0,1 0-16,-1 0 15,1-18 1,0 18-16,-1 0 16,1 0-16,0 0 15,-1 0 1,1 0 15,17-17 0,-35-1 1</inkml:trace>
  <inkml:trace contextRef="#ctx0" brushRef="#br0" timeOffset="4.31472E6">9137 723 0,'-18'0'32,"18"18"-1,0 35-15,-17-36-16,17 19 15,-18 17-15,18-36 16,0 36-1,0-35-15,0-1 16,0 1-16,0 0 16,0-1-1,0 1-15,0 0 16,0 17 0,0-17-1,0-1 1,0 1-1</inkml:trace>
  <inkml:trace contextRef="#ctx0" brushRef="#br0" timeOffset="4.31578E6">9648 1217 0,'0'0'0,"18"0"31,17 0-15,-35-18-1,36 18 32,-19-17-15,-17-1-17,0 1-15,0-19 16,0 19-1,0-36-15,0 35 16,0-17 0,-17 17-16,17 0 15,-36 18 1,19 0 0,-19-35-1,19 35-15,-18 0 16,-1 0-1,1 0-15,17 0 16,-17 0-16,0 0 16,17 0-16,1 0 15,-1 0 1,0 18 0,18-1-16,0 1 15,0 17 1,0-17-16,0 0 15,0-1-15,0 1 16,18 17 0,0-35-1,-18 18-15,17-18 16,18 18 0,-35-1-1,53 1-15,-35-1 16,0-17-1,-1 0-15,1 0 16,0 0-16,-1 0 16,1 18-1,-1-18 1,1 0 0,0 0-1,-1 18-15,1-18 16,-18 17-16,18-17 15,17 0-15,-17 0 16,17 0-16,0 18 16,18 17-16,-18-35 15,-17 0 1,17 0 0,-35 18-1</inkml:trace>
  <inkml:trace contextRef="#ctx0" brushRef="#br0" timeOffset="4.31656E6">9525 617 0,'0'-17'16,"18"17"15,17-18-15,-17 18 15,17 0-31,-35-18 16,17 18 46,1 0-46,0 0-1,-1 0 1,19 0 0,-36 18-16,0 0 31,17-1 0,-17 1-15,0 17-1,0-17-15</inkml:trace>
  <inkml:trace contextRef="#ctx0" brushRef="#br0" timeOffset="4.31741E6">9754 1199 0,'0'36'46,"-17"-36"-30,-1 0 0,-17 17 15,17-17-15,0 18-1,1 0 1,-1-18 15,18 17-31,-17-17 31,-1 0-31,0 0 16,18 18 0,-35 0 30</inkml:trace>
  <inkml:trace contextRef="#ctx0" brushRef="#br0" timeOffset="4.31904E6">10760 882 0,'0'0'0,"-18"18"31,0-18 32,18 17-48,0 1 1,0 17-1,18-17 1,0-1 15,-1 1-31,1-18 16,0 18-16,-1-1 31,1-17 0,-18 18-31,0 0 16,18-18 0,-18 17 15,0 1-15,-18-18-16,0 35 15,18-17 1,-17-18-1,-1 0-15,-17 17 16,17-17 0,-17 0-1,17 0 1,1 0 0,-1 0 15,0 0-16</inkml:trace>
  <inkml:trace contextRef="#ctx0" brushRef="#br0" timeOffset="4.31996E6">11289 988 0,'-18'0'46,"18"17"-14,-17 1-32,-1 0 15,18 17 1,0-17 0,0-1-16,0 1 15,0 0 1,18-18-1,-1 17-15,1-17 16,0 0 0,-1 0-16,1 0 31,17 0-15,-17 0-1,17 0 1,-17 0-1,-1 0-15,1 0 16,-18-17 15,0-1-31,0 0 16,0 1 0,0-1-16,0-17 15,-18 17 1,-17 0-16,0 1 15,17 17-15,0 0 16,-34-18-16,16 0 16,19 18-1,-1 0-15,0-17 16,1 17-16,-1 0 16</inkml:trace>
  <inkml:trace contextRef="#ctx0" brushRef="#br0" timeOffset="4.32055E6">11218 723 0,'36'-17'31,"-19"17"16,19-18-31,-19 0 0,1 18 15,-1 0-16,1 0 17,17 0-17,-35 18 1,18 17 0,17 0 15,-17-17 0,0 0-15,-1-18-16</inkml:trace>
  <inkml:trace contextRef="#ctx0" brushRef="#br0" timeOffset="4.32108E6">11730 494 0,'-18'18'140,"18"-1"-93,-17 1 31,17-1-62</inkml:trace>
  <inkml:trace contextRef="#ctx0" brushRef="#br0" timeOffset="4.3222E6">12559 847 0,'0'-18'94,"0"0"-47,0 1-31,-18 17-1,1 0 1,-19 0 0,1 0-16,17 0 31,18 35 16,0-17-47,0 17 15,0-17 1,0-1-16,36 1 16,-19-1-1,1 1 1,17-18-1,1 35-15,-19 1 32,-17-19 46,0 1-63,0 17 1,-17-35 0,-1 0-16,-17 0 15,17 0 1,0 0 0,1 0-1,-1 0 63,53-17-62</inkml:trace>
  <inkml:trace contextRef="#ctx0" brushRef="#br0" timeOffset="4.32317E6">13176 935 0,'0'-18'47,"36"36"-32,-36-1 1,17 19 0,1-19-1,-18 1 1,17-18-1,1 0 95,0 0-110,17-18 15,0 1 1,-17-1 0,17 18-16,0-18 15,-17 36 142,-18 0-142,0 17-15,18-17 16,-18 17-1,0-17 1,17-18-16,-17 17 16,0 1-16,0 0 15,18-1 63,17-17-62,-17 0 0</inkml:trace>
  <inkml:trace contextRef="#ctx0" brushRef="#br0" timeOffset="4.32363E6">13582 776 0,'-18'0'172,"1"35"-156,-19-35 15,19 0-16</inkml:trace>
  <inkml:trace contextRef="#ctx0" brushRef="#br0" timeOffset="4.32412E6">13317 512 0,'-17'35'93,"17"-18"-30,-18-17-32</inkml:trace>
  <inkml:trace contextRef="#ctx0" brushRef="#br0" timeOffset="4.32553E6">14534 970 0,'0'18'234,"36"-1"-218,-19-17 15,1 0-16,0 0 1,-1 0 0,1-17-1,0 17-15,34-18 16,-34 0-16,0-17 16,17 0-1,-35 17 1,18-52-16,-18 52 15,0 0-15,0-17 16,0 0-16,0 0 16,0-18-1,0 35 1,0 0-16,0 1 16,0-1-16,0-17 15,0 17 1,-18 18 78,0 18-94,-17 17 15,35 18 1,-18-18-1,18-17-15,0 0 16,0-1 0,0 1-16,0 0 15,-17-1 1,-1-17-16,18 18 31,0-1 0,0 19-15,0-19 0,-17-17-1,17 36 1,0-19 15,0 1 0,0 0-15,0-1 0,0 1 15</inkml:trace>
  <inkml:trace contextRef="#ctx0" brushRef="#br0" timeOffset="4.3269E6">15152 864 0,'0'18'31,"0"17"-15,-35 0-1,35 1 1,0-19-16,0 1 16,0 0-16,0-1 15,17 1 1,1-18 0,-1 0-1,19 0-15,-1 0 16,0 0-16,-17 0 15,17 0-15,-17 0 16,17-18-16,-17-17 16,-18 17-1,0 1-15,0 34 172,0 1-156,0 17-16,17-35 15,1 0 79,0-17-78,-1 17-16,19-18 15,-19 0-15,1 1 16,0 17 0,17 0 62,-35 17-47,0 1-31,0 0 0,0-1 16,17 19-1,1-19-15,0-17 94,-18-17-94,35-1 16,-35 0-16,18 1 15,17 17-15,18 0 16,-18 0-16,18-18 16,0 18-16,-35 0 125,-1 18-110,-17-1 16,18-17-31,35 0 16,0 0-16</inkml:trace>
  <inkml:trace contextRef="#ctx0" brushRef="#br0" timeOffset="4.32828E6">16387 935 0,'0'-18'0,"-18"36"172,0 17-172,1 0 16,-1-17 0,18 0-1,0-1-15,0 1 16,18-18 31,35 0-32,-1 0-15,-16 0 16,-1 0-16,0 0 16,-17 0 15,-18 53 109,0-18-140,0 36 16,0-36-16,-18 18 16,18-35-16,0 34 15,0-16-15,0-1 16,-17-35-16,17 18 16,0-1-16,0 1 15,0 0-15,0-1 16,-36 19-1,19-19 1,-19-17 0,19 0-1,-1 0-15,1 0 16,-1-35 0,18 0-16,0 17 15,0-17 1,0 17-16,0-35 15,0 35-15,18 1 16,17-18-16,-18 17 16,1 0-16,0 1 15,-1 17-15,1-18 16,17 18 31,-17-18-32,0 1 17,-1-1-1,1 0-31,-18 1 16</inkml:trace>
  <inkml:trace contextRef="#ctx0" brushRef="#br0" timeOffset="4.32885E6">16616 1147 0,'0'-36'94,"0"-17"-94,0 0 16,0 36-16,-18-19 15,1 19-15,17-18 16,-18 35 15,0-18-31,1 18 141,-19 0-110</inkml:trace>
  <inkml:trace contextRef="#ctx0" brushRef="#br0" timeOffset="4.32932E6">15346 1446 0</inkml:trace>
  <inkml:trace contextRef="#ctx0" brushRef="#br0" timeOffset="4.33076E6">14852 935 0,'-18'0'94,"1"-18"-79,-19 1 1,1-1-1,17 0 1,1 18 31,-1 0-31,-17-35-1,17 35 1,1 0-16,-1 0 62,0 0-30,1 0-1,-1 0 0,0 0 0,1 18-15,-1-1 15,18 1 47,0 17-31,0-17 0,0-1 16,18-17-17</inkml:trace>
  <inkml:trace contextRef="#ctx0" brushRef="#br0" timeOffset="4.56983E6">18680 758 0,'-18'0'125,"-17"0"-125,35 18 16,-18-18-16,0 0 15,1 18-15,17-1 16,-18 1-16,0 0 16,1-1-1,-1 1-15,18 0 16,-17-1-16,-1 1 16,18-1-16,-18 1 15,1 35-15,-1-18 16,0-17-1,-17 35-15,17 0 16,1-36 0,17 19-1,-35-1 1</inkml:trace>
  <inkml:trace contextRef="#ctx0" brushRef="#br0" timeOffset="4.57091E6">18062 776 0,'18'0'94,"0"0"-94,-18 35 16,0-17-16,35 17 15,-18 1-15,19-1 16,-36-18 0,17-17-16,19 0 31,-19 0 78,-17-17-109,0-36 16,0 18-16,0 17 15,0 0-15,0-17 16,0 0-16,-17 0 16,-1 17 15,18 0-15,-35 18-16,35-17 15,-18 17 1,0-18-1,1 18 79,-1 18-31</inkml:trace>
  <inkml:trace contextRef="#ctx0" brushRef="#br0" timeOffset="4.57194E6">18768 1076 0,'-18'0'32,"0"0"-1,18 18-31,0-1 15,18 1-15,-18 35 16,35-36 0,-17 19-1,0-36 32,-1 0-16,1 0 63,0-36-78,-18 1-1,0 18 1,0-1-16,0 0 16,0 1-16,0-1 31,-18 0-31,0 18 31,1-17-15,-1 17-1,0 0 17,1 0-17,-1 0-15,-17 0 78,17 0-31,18 35-47,0 36 16</inkml:trace>
  <inkml:trace contextRef="#ctx0" brushRef="#br0" timeOffset="4.583E6">2611 2963 0,'17'0'219,"1"0"-219,-1 0 46,1 0-14,0 0-17,-1 0 17</inkml:trace>
  <inkml:trace contextRef="#ctx0" brushRef="#br0" timeOffset="4.59236E6">3052 2805 0,'-18'0'187,"0"0"-156,18 17-15,0 1-16,0 17 16,-17 0-16,-19 1 15,36-19-15,0 19 16,0-19-16,-17 1 15,-1 17 1,18-17-16,0-1 16,-18 1-1,18 0 17,0-1-17,0 1 1,-17 0 109</inkml:trace>
  <inkml:trace contextRef="#ctx0" brushRef="#br0" timeOffset="4.59621E6">3792 2805 0,'0'17'156,"0"19"-140,0-1-16,0 0 15,0-17-15,0-1 16,0 1 0,0 0-1,0-1 16,0 1 1,-17-18-32,-1 18 15,18-1 1,0 1-16,0-1 16,0 1 15</inkml:trace>
  <inkml:trace contextRef="#ctx0" brushRef="#br0" timeOffset="4.59737E6">3757 2822 0,'18'-35'31,"-1"35"16,1 0-31,0 0 15,-1 0-15,1 0-1,0 0 1,-1 0 0,1 0-1,-1 0 1,-17 18 140,0 17-140,0 0-16,0-17 15,-17 17-15,17 0 16,-18-17 0,18 17-16,-17-17 15,17 0 1,-18-18-16,18 17 15,-18-17 1,1 18 0,-1-1-1,0 19 32,-17-36 0,17 0-31,1 0 31,-1 0-16</inkml:trace>
  <inkml:trace contextRef="#ctx0" brushRef="#br0" timeOffset="4.59791E6">3739 2946 0,'0'0'0,"18"-18"0,17 18 15,-17 0-15,17-18 16,-17 1-1,0 17 1,-1 0 0,18 0-1,-17 0 1,0 0 0,-1 0 46,1 0-62</inkml:trace>
  <inkml:trace contextRef="#ctx0" brushRef="#br0" timeOffset="4.5988E6">4251 2946 0,'0'0'0,"-18"0"15,1 0 17,-1 17 15,18 1-16,0 0-31,0-1 15,0 1-15,0 0 16,0-1 0,0 1-16,18-1 47,-1-17-32,19 0 32,-19 0-31,-17-35-1,0 18 17,0-19-32,0 19 31,0-1 0,0 0-15,-35 1 15,17 17 16,-17 0 0</inkml:trace>
  <inkml:trace contextRef="#ctx0" brushRef="#br0" timeOffset="4.59959E6">4692 2946 0,'-18'0'31,"1"0"1,-1 0-17,0 0 16,-17 0 1,35 17-17,0 1 1,-18 0 0,18-1-1,0 19-15,0-1 31,0-18-15,18-17 0,-18 18-1,18-18 1,-1 0 0,1 0-16,0 0 31,-1 0-31,19 0 15,-19 0 1,1 0 0,0 0-1,17 0 1,-18-18 0,1 18-16</inkml:trace>
  <inkml:trace contextRef="#ctx0" brushRef="#br0" timeOffset="4.60003E6">4145 3334 0</inkml:trace>
  <inkml:trace contextRef="#ctx0" brushRef="#br0" timeOffset="4.6015E6">5292 2858 0,'0'35'63,"0"-18"-47,0 36-16,0 0 15,0-35-15,0 35 16,0-18-16,0-17 15,0-1-15,0 1 16,0 0-16,0-1 16,0 1 15,17-18 47,1-18-47,0 1-31,-18-36 16,0 0-16,0 0 16,0 35-16,17-35 15,-17 18-15,0 0 16,18 0-1,-18 17 1,18 0 0,-18 1-1,17-19 1,-17 19 46,35 17-15,-17 0-31,0 0 0,-1 0-16,1 17 15,-18 1-15,0 17 16,18-17 15,-18 0 16,-18-18-16,18 17-31,-18-17 16,-17 0-16,17 0 15,1 0 1,-1 0-16,1 0 31,-1 0-15,0 0 0</inkml:trace>
  <inkml:trace contextRef="#ctx0" brushRef="#br0" timeOffset="4.60412E6">5821 2540 0,'0'-35'47,"0"70"-32,0 36-15,0-19 16,0-16-16,0-1 15,0 18-15,0-18 16,0 1-16,0-19 16,0 1-1,0-1 17,17-17 108,1-17-140,17-1 16,-17 1-16,0-1 15,-1 0-15,1 1 32,0 17-17,-1 0 17,1 0 14,0 0-46,-1 0 16,-17 17-16,0 1 16,18 17-1,-1-35-15,-17 18 16,0-1 62,18-17-62,17 0-1,-17-17 1,0-1 15,-1 18-31,-17-17 16,18-1-1,0 36 142,-18-1-142,17 1 1,1-18 46,-1 0-30,19 0-17,-19 0 1,1 0-16,0-18 16,-1 1-1,1 17 16,0 17 94,-18 1-109,0 17-16,0 0 16,0-17-16,17-18 15,1 18 79,-1-18-63,1-18-15,-18 0 15,18 18-15,-1 0 78,1 18-32,-18 0 47,35-36-93,-35 0 0,18 18-16,-18-35 15,18 35-15,-1-18 16,19 1-16,-19 17 16,1 0-1,-1-18-15,1 18 78,0 0-31,-18 35-31,0-17 15,0 17 16,17-17-16,1-18 0</inkml:trace>
  <inkml:trace contextRef="#ctx0" brushRef="#br0" timeOffset="4.6047E6">6244 2663 0</inkml:trace>
  <inkml:trace contextRef="#ctx0" brushRef="#br0" timeOffset="4.60661E6">6826 2364 0,'0'-18'47,"-17"18"-16,-1 0 0,-17 0-15,35 18 0,-18-1-1,0-17 1,1 18-1,-1 0-15,1-18 16,17 17 0,-36 1-16,36-1 31</inkml:trace>
  <inkml:trace contextRef="#ctx0" brushRef="#br0" timeOffset="4.61793E6">2593 4216 0,'18'0'188,"-18"-18"-173,17 18 1,1 0 0,-1 0-1,1 0 16,0 0-15,-18-18-16,17 18 31,1 0-15,0 0 0,-1 0-1,1 0 32,0 0-16,-1 0 1</inkml:trace>
  <inkml:trace contextRef="#ctx0" brushRef="#br0" timeOffset="4.61894E6">2999 3916 0,'-18'0'141,"18"17"-110,-18 1-15,18 17-16,-17 1 16,-1-1-1,18-17-15,-18 35 16,18-36-16,0 1 15,0-1-15,0 1 16,-17 17-16,-1-17 16,18 0 31,0-1-32,0 1 1,0 0-1,0-1 1</inkml:trace>
  <inkml:trace contextRef="#ctx0" brushRef="#br0" timeOffset="4.6225E6">3634 3881 0,'0'35'235,"0"-18"-220,0 19-15,0-19 16,0 36-16,0-35 15,0 17-15,0-17 16,0 0 0,0-1 31</inkml:trace>
  <inkml:trace contextRef="#ctx0" brushRef="#br0" timeOffset="4.62365E6">3651 3828 0,'18'0'15,"17"-18"1,-17 18 15,17 0-15,-17 0-16,-1 0 16,1 0-1,0 0-15,-1 0 16,1 0-16,0 0 15,-1 18-15,18-1 16,-17-17 0,0 18-16,-1 0 15,36-1-15,-35 1 32,-18-1-17,0 1 1,0 0 15,0-1-31,0 1 16,0 0-1,0-1 1,0 1 0,-18 0-16,1-18 15,17 17 1,-18 1-16,0 0 31,1-18-15,-19 0-1,36 17 17,-17-17-1,-18 18 16,17-18 15,0 0-46,1 17-1,-1-17 1,18 18-16</inkml:trace>
  <inkml:trace contextRef="#ctx0" brushRef="#br0" timeOffset="4.62452E6">3545 4022 0,'18'0'94,"0"0"-94,-1 0 16,1 0-1,0 0 1,-1 0-16,1 0 31,0 0-15,-1 0 15,1 0-31,-1 0 16,1 0-1,0 0 17</inkml:trace>
  <inkml:trace contextRef="#ctx0" brushRef="#br0" timeOffset="4.62551E6">4463 3951 0,'-18'0'15,"0"0"17,-17 0-1,17 35 31,18 18-46,0-35-16,0 0 16,0-1-1,0 1-15,0 0 16,0-1-16,0 18 31,18-35 0,0 0 16,-1 0-16,-17-17-15,18-1 0,-18 1-1,0-1-15,0 0 32,0-17-17,0 17 1,0 1-1,0-1 1,0 0 0,-18 1-1</inkml:trace>
  <inkml:trace contextRef="#ctx0" brushRef="#br0" timeOffset="4.62619E6">4886 3916 0,'-18'0'47,"1"0"-47,-1 0 16,0 0-1,1 0 16,-1 17 1,1 1-17,17 0-15,-18-18 16,18 17-16,0 1 16,0 0-16,0-1 15,0 1-15,0 0 16,18-18 15,-1 17-31,1-17 16,-1 18-1,1-18-15,0 0 16,-1 0 0,1 0-1</inkml:trace>
  <inkml:trace contextRef="#ctx0" brushRef="#br0" timeOffset="4.62654E6">4357 4463 0</inkml:trace>
  <inkml:trace contextRef="#ctx0" brushRef="#br0" timeOffset="4.62734E6">5768 3863 0,'0'-18'63,"-18"36"-47,18 0-16,-17-1 15,-1 36-15,0-18 16,1-17-16,17 17 15,-18-17-15,18 17 32</inkml:trace>
  <inkml:trace contextRef="#ctx0" brushRef="#br0" timeOffset="4.62811E6">5786 3845 0,'17'0'79,"1"0"-79,-18 36 15,17-36-15,-17 35 16,18-18-16,0 1 15,-18 0 1,17 35-16,1-53 16,-18 17-16,18 19 15,-1-1 1,1-17 15,-18-1 63,0 1-78</inkml:trace>
  <inkml:trace contextRef="#ctx0" brushRef="#br0" timeOffset="4.62887E6">5715 4057 0,'18'0'125,"17"0"-109,-17 0-16,-1 0 16,1 0-1,-1 0-15,1 0 32,0-18-17,-1 18 32,1 0 47</inkml:trace>
  <inkml:trace contextRef="#ctx0" brushRef="#br0" timeOffset="4.62955E6">6332 3898 0,'0'53'94,"0"-35"-78,0 17-16,0-17 15,0 17 1,0-17 15</inkml:trace>
  <inkml:trace contextRef="#ctx0" brushRef="#br0" timeOffset="4.63048E6">6332 3969 0,'18'-18'79,"0"18"-33,-1 0-14,-17-18-32,18 18 15,0 0 1,-1 0-16,1 0 16,-1 0-16,1 0 15,0 0-15,-1 0 16,19 0-1,-1 0 1,-17 0-16,-1 0 63,-17 18-32,0 0-16,0 17 1,-17-17 15,-1-1-15,0 1-16,1 0 16,-1-18 15,0 17-16,1-17 1,17 18 0,-18-18-1,18 18 1,-35-18 0,17 0 46</inkml:trace>
  <inkml:trace contextRef="#ctx0" brushRef="#br0" timeOffset="4.63151E6">6950 3881 0,'-18'0'172,"0"0"-157,1 0 16,17 17 1,0 1-17,-18-1-15,18 1 16,0 0-16,-35-1 16,35 1-1,0 0 1,0-1-1,0 1 1,0 0 0,0-1 31,18 1-16,17 0-16,-18-1 1,1-17 0,0 0-1,-1 0 1,1 0-16,0 0 16,-1 0-1,1 0-15,0 0 31</inkml:trace>
  <inkml:trace contextRef="#ctx0" brushRef="#br0" timeOffset="4.63275E6">2628 5450 0,'18'0'47,"-1"0"-31,1 0-1,0 0-15,-1 0 16,19 0 0,-19 0-16,1 0 15,0 0 1,-1 0 0,1 0-1,0 0 1</inkml:trace>
  <inkml:trace contextRef="#ctx0" brushRef="#br0" timeOffset="4.63347E6">3034 5203 0,'0'18'109,"0"17"-109,0 18 16,0-17-16,0 17 15,0-1-15,-18 1 16,18-17 15,0-19-15,0 19-1,0-19 17,-17 1-32,-1-1 15,18 1 63,-18-18 1</inkml:trace>
  <inkml:trace contextRef="#ctx0" brushRef="#br0" timeOffset="4.63643E6">3616 5186 0,'0'17'125,"0"1"-125,0 0 16,0-1-16,0 1 15,-18-18-15,18 35 16,0-17-16,0 17 16,0-17-1,-17 0-15,17-1 32,0 1-1,0-1-16,0 1 1,-18-18 0,18 35-1,0-17 17,-18 0 30</inkml:trace>
  <inkml:trace contextRef="#ctx0" brushRef="#br0" timeOffset="4.63713E6">3475 5168 0,'0'-17'16,"17"-1"-1,1 18 1,0-18-1,17 18 17,-17 0-17,17-17 1,-17 17 0,17 0 15,-17 0 16</inkml:trace>
  <inkml:trace contextRef="#ctx0" brushRef="#br0" timeOffset="4.63856E6">4057 5274 0,'18'0'32,"-18"18"14,35-18-30,-17 35 0,-1-35-16,1 18 31,-1-18 0,1 17-15,0-17 46,-1 0-15,1 0-31,0-17-16,-18-1 15,0 0 1,0 1 0,0-1-16,17 0 15,1 18 188,0 0-203,-18 18 16,0 17 0,17-35 77,18 0-77,-17-17 0,17-1-1,-35 0-15,18 18 16,17 0 0,1 0 77,-36 18-93,17-18 16,-17 18 0,0 17-1,0-17 1,0-1-1,0 1 17,18-18 30,-1 0 32</inkml:trace>
  <inkml:trace contextRef="#ctx0" brushRef="#br0" timeOffset="4.6395E6">4727 4957 0,'-17'17'15,"17"36"1,0 0-16,0 0 16,0-18-16,0 18 15,-18-18-15,18 1 16,0-1-16,0-17 16,0 17-16,0-17 15,18-36 126,-1 0-126,-17 1-15,18 17 16,-18-18-16,18 18 16,-1 0 62,1 0-63,17 0 17,-35 18 30,0-1-46,0 1-1,0 0 17,0-1-1,0 1-15,0-1-1</inkml:trace>
  <inkml:trace contextRef="#ctx0" brushRef="#br0" timeOffset="4.64001E6">4198 5098 0</inkml:trace>
  <inkml:trace contextRef="#ctx0" brushRef="#br0" timeOffset="4.64055E6">4304 4833 0,'-18'0'94,"1"35"-63,-1-17-15</inkml:trace>
  <inkml:trace contextRef="#ctx0" brushRef="#br0" timeOffset="4.64244E6">5380 5133 0,'0'0'0,"-18"0"219,-17 18-204,17-18-15,1 17 16,-1-17-16,18 18 16,-18-1-1,18 1-15,0 0 47,18-18-16,0 0-15,-1 0 0,1 0 15,0 0-31,-1 0 15,19 0-15,-1-18 16,-18 0 0,19 1-16,-19-1 15,1 1-15,0 17 16,-18 17 93,0 54-109,0-54 16,0 54-16,0-18 16,0-18-16,0 0 15,0 1-15,-18-1 16,18-17-16,-18 17 15,18-17 1,-17 17 0,-1-35-1,18 35 1,-18-35 0,1 0 15,-18 0 0,35-18-31,-18-17 16,18 0-1,0 0-15,0-1 16,0 19-16,0-1 16,18-17-16,17 0 15,0-1-15,-17 19 16,-1-1-16,1 0 15,0 1-15,35-36 16,-36 53-16,1-18 16,-18 0-16,17 1 15,1-18 1,0 35 0,-18-18-16,17 18 15,1-35 1,0 35-16,-18-18 125,0 53-94,0 1-15,0-19-16,0 1 15,0-1-15,17-17 16</inkml:trace>
  <inkml:trace contextRef="#ctx0" brushRef="#br0" timeOffset="4.64336E6">6033 5151 0,'0'-18'31,"-18"18"-16,-17 0 1,17 0-16,0 0 16,-17 0-16,35 18 15,-18-18-15,1 17 16,17 1-16,0-1 16,0 1-1,0 0 1,0-1 31,17-17 0,1 0-32,0 0 1,-1-17-16,1 17 15,-18-18-15,18 18 16,-1-35-16,-17 0 31,18 35-15,-18-18 46,18 18-30,-1 35-17,-17-17-15,0 17 16,0 0 0,18-35-1,-18 18-15</inkml:trace>
  <inkml:trace contextRef="#ctx0" brushRef="#br0" timeOffset="4.64369E6">5715 4815 0,'18'0'109</inkml:trace>
  <inkml:trace contextRef="#ctx0" brushRef="#br0" timeOffset="4.64416E6">6191 4745 0,'0'-18'63,"-17"36"-63,-1 17 15,0-17-15,1-1 16,17 1-16,-36 0 16,36-1-16,-17 1 15,17 0 1</inkml:trace>
  <inkml:trace contextRef="#ctx0" brushRef="#br0" timeOffset="4.64461E6">6526 4868 0,'0'18'15,"0"0"1,0 17-16,0 0 16,0 18-16,0-18 15,0 1-15,0-19 16,0 1-16,0 0 15,0-1-15,0 1 16,0-1-16,0 1 16,0 0-16,0-1 15,0 1 17,0 0-17</inkml:trace>
  <inkml:trace contextRef="#ctx0" brushRef="#br0" timeOffset="4.64505E6">6403 5133 0,'18'0'16,"17"-35"15,-18 35-15,1 0-1,0 0-15,-1 0 16</inkml:trace>
  <inkml:trace contextRef="#ctx0" brushRef="#br0" timeOffset="4.6457E6">6932 5203 0,'0'18'63,"0"0"-47,0-1-1,0 1-15,0-36 125,0 1-125,0-1 16,0 0-16,0 1 15,0-1 95,35 18-110,36 0 15,35 0-15,17 0 16,-35 35-16,-35-35 16,-35 0-16,0 18 31</inkml:trace>
  <inkml:trace contextRef="#ctx0" brushRef="#br0" timeOffset="4.64672E6">7303 5239 0,'-18'17'31,"18"1"-15,0 17-16,0-17 16,0 17-1,0-17-15,0 17 32,35-17 14,0-18 1,-17-53-31,-18 35 0,18 1-16</inkml:trace>
  <inkml:trace contextRef="#ctx0" brushRef="#br0" timeOffset="4.64708E6">7285 5045 0</inkml:trace>
  <inkml:trace contextRef="#ctx0" brushRef="#br0" timeOffset="4.64747E6">7338 5750 0</inkml:trace>
  <inkml:trace contextRef="#ctx0" brushRef="#br0" timeOffset="4.65024E6">8167 5133 0,'0'0'0,"-18"0"31,1-18-15,-1 18 15,-17 0 0,17 18 0,0-18-31,18 18 16,-17-1-16,17 18 16,-18 1-1,18-19 1,0 1-16,0 0 15,0-1 17,18 1-17,-1-18 48,1 0-48,0 0 1,17 0-16,-17-18 16,17-17-1,-35 17 1,17-17-16,1 35 16,-18-18-16,18 1 15,-18-18-15,17 17 16,-17 0-16,0 1 15,0-19 1,0 19-16,0-19 16,0 19-1,0-18 1,0 17 0,0 36 155,0 17-155,0 0-16,0 18 16,0 0-16,0-18 15,0-17-15,0-1 16,0 19-16,0-19 16,0 19 15</inkml:trace>
  <inkml:trace contextRef="#ctx0" brushRef="#br0" timeOffset="4.65081E6">8096 5062 0,'0'-17'16,"0"-1"-1,18 18 1,17-18 0,-17 18-1,17-17 1,-17 17-1,-1-18 1,1 18 0,0 0-1,-1 0 1,1 0 93</inkml:trace>
  <inkml:trace contextRef="#ctx0" brushRef="#br0" timeOffset="4.65246E6">8555 5186 0,'17'0'78,"1"0"-31,0 0-32,-1-18 17,1 18-17,0-17 1,-1 17-16,-17-18 16,18 0-16,0 1 15,-18-1 16,0 0-15,0 1 0,0-1 15,0 0-31,-18 18 62,0 0-62,1 0 32,-19 0-17,36 18 1,0 0-16,0-1 16,0 19-1,0-19 1,0 19-1,18-19 1,0 1-16,-1-18 16,1 35-1,0-35-15,-1 18 16,1-18-16,35 17 16,-18 1-16,-17-18 15,-1 0-15,19 0 16,-19 0-1,1 0 1,0 0-16,-18-35 31,0 17-15,0 0 0,0 1-1,0-1 1,0 1 31,0-1 46,0 36-14,0 17-64,17-35 48,1-35-48,-1 35 1,-17-18-16,18 18 16,-18-18-16,35-17 15,1 17-15,-36 1 16,17 17-1,1-18-15,0 53 157,-18-17-142,0 0 1,0-1-16,0 1 16,0 0 46,0-1-46,0 1 15,0-1-15</inkml:trace>
  <inkml:trace contextRef="#ctx0" brushRef="#br0" timeOffset="4.65317E6">8467 4992 0,'0'17'32,"0"19"-17,0-19 1,0 1-16,0 17 31,0-17-15,0 0-16,0-1 93</inkml:trace>
  <inkml:trace contextRef="#ctx0" brushRef="#br0" timeOffset="4.6535E6">8414 4868 0</inkml:trace>
  <inkml:trace contextRef="#ctx0" brushRef="#br0" timeOffset="4.65416E6">8484 4815 0,'0'-17'0,"18"17"16,0 0 15,-1-18 16,1 0-47,-1 18 31,1 0 63,0 0-79,-1 0 17,1 0-1,0 18-31,-1 0 15,1-1-15,17 36 16,-17-35-16</inkml:trace>
  <inkml:trace contextRef="#ctx0" brushRef="#br0" timeOffset="4.65451E6">8661 5415 0</inkml:trace>
  <inkml:trace contextRef="#ctx0" brushRef="#br0" timeOffset="4.65636E6">9472 5098 0,'-18'0'140,"1"0"-109,-1 0 1,1 17-17,17 1 1,0 17 0,0-17 15,0 17 0,17-35-15,18 0-1,-17-18-15,35 1 16,-35 17-16,-18-18 31,0 1-15,0-1-1,0 36 142,0-1-142,35 1 1,0-18 31,-17 0-47,35 0 15,0 0-15,0-35 16,-18 17-16,-18 18 16,1-18-1,-18 1 1,18 17 109,-18 35-125,0 0 16,0 0-16,0-17 15,0 17-15,0 1 16,0-1-16,17-17 78,-17-36-31,0-17-32,18-18-15,17 17 16,-35 19-16,0-1 16,18-17-16,0 0 15,-1 17-15,1 18 16,0-18-16,-1 18 16,18 0-16,-35-17 15,18 17 63,0 0-46,-18 17-32,0 1 15,0 17 1,0-17-1,-18 0 1,0-18-16,1 17 16,-1-17-1,-17 18 1,17-18-16,-17 0 31,17 0-15,1 0 15,-1 0-31,0 0 16,1 0-1,-1-18 32,0 18-47</inkml:trace>
  <inkml:trace contextRef="#ctx0" brushRef="#br0" timeOffset="4.65686E6">9719 4657 0,'-18'0'62,"1"35"-46,-36 18-16,53-36 16,0 19-1,-18-36-15</inkml:trace>
  <inkml:trace contextRef="#ctx0" brushRef="#br0" timeOffset="4.65811E6">2593 6967 0,'35'-17'47,"-17"-1"-32,-1 18 1,1 0 0,0 0-16,-1 0 31,1 0-31,0 0 15,-1 0 32,1 0-15,0 0-17</inkml:trace>
  <inkml:trace contextRef="#ctx0" brushRef="#br0" timeOffset="4.65878E6">3052 6738 0,'0'18'32,"-18"17"-17,0 36 1,18-36-1,0 0-15,-17-17 16,17 17-16,0-17 16,0-1 15,0 1-15,0 0 30,0 17-30,0-18 0,-18 1 77</inkml:trace>
  <inkml:trace contextRef="#ctx0" brushRef="#br0" timeOffset="4.66138E6">3704 6597 0,'0'18'125,"0"17"-110,0-17-15,0 34 16,0-34-1,0 17-15,0 1 16,-17-1 0,17-17-1,0-1-15,0 1 16,0-1 31,0 1 31</inkml:trace>
  <inkml:trace contextRef="#ctx0" brushRef="#br0" timeOffset="4.66195E6">3722 6826 0,'35'-17'16,"-35"-1"0,35 18-16,-17 0 15,0 0 1,-1 0-16,1-18 15,0 18 17,17-17-32</inkml:trace>
  <inkml:trace contextRef="#ctx0" brushRef="#br0" timeOffset="4.66259E6">3969 6562 0,'0'17'31,"0"36"-31,0-35 16,-18 0-16,18 17 15,0-18-15,0 36 16,0-35-1,0 0-15,0-1 16,0 1 15,0 0-15</inkml:trace>
  <inkml:trace contextRef="#ctx0" brushRef="#br0" timeOffset="4.66439E6">4198 6879 0,'18'0'94,"-1"0"-78,1 0-16,0 0 15,-1 0 48,19 0-16,-1-17-32,0-1 1,-17 0-1,-1 18 17,1 0-17,-18-17 1,18 17 0,-18-18 30,0 0 95,0 36-110,0 0 1,0-1-32,0 1 15,0 0 1,0 17 15,0-18-15,17 1-1,1 0 1,0-18 0,-1 0-1,1 0 1,-1 0-16,1 0 15,17 0 1,-17 0-16,0 0 16,-1 0-16,1 0 15,0 0 1,-18-18 0,0 0 30,0 1 1,0 34 78,17 19-125,1-19 32,0-17 14,-1 0-30,18-35 0,-17 35-16,-18-18 15,18 18 1,-18-17 0,17-1 15,1 18 0,17 0-15,-17 18 15,0 17 16,-18-17-32,0 17 32,0-17 47</inkml:trace>
  <inkml:trace contextRef="#ctx0" brushRef="#br0" timeOffset="4.6649E6">4233 6720 0,'0'-17'93</inkml:trace>
  <inkml:trace contextRef="#ctx0" brushRef="#br0" timeOffset="4.66538E6">4392 6650 0,'0'0'0,"18"0"31,-1-18-31,1 18 31,0 0 32,-1 0-1,1 0-62,0 0 16,-1 0 46,1 0-31</inkml:trace>
  <inkml:trace contextRef="#ctx0" brushRef="#br0" timeOffset="4.66587E6">4657 6403 0,'-18'0'187</inkml:trace>
  <inkml:trace contextRef="#ctx0" brushRef="#br0" timeOffset="4.66659E6">5627 6562 0,'0'17'15,"0"19"1,0-19-16,0 36 15,0-35-15,0-1 16,0 19-16,0-19 16,0 1-1,0 0 1,0-1 15,17-17 32,1 0-63,0 0 15,17 0 1,0 0-16,1-17 16</inkml:trace>
  <inkml:trace contextRef="#ctx0" brushRef="#br0" timeOffset="4.66714E6">5503 6703 0,'36'0'16,"-19"0"-16,1 0 15,0 0 1,17 0-16,-18-18 15,1 18 1,17-17-16</inkml:trace>
  <inkml:trace contextRef="#ctx0" brushRef="#br0" timeOffset="4.66835E6">6015 6456 0,'0'17'0,"0"54"16,0-18-16,0 18 15,0-36-15,0-18 16,0 19-16,0-19 16,18 1 124,17-18-124,-35-18-16,17 1 16,1 17 15,0 0-16,-1 0 1,19 0 15,-19 0-15,-17 17 0,18-17-16,-18 18 15,0 17-15,18-17 31,-1-18 32,18 0-47,1-18-16,17 18 15,17-17-15,-35-1 16,-17 0-16,0 18 156,-18 36-140,17-36-1,1 17-15,0-17 157</inkml:trace>
  <inkml:trace contextRef="#ctx0" brushRef="#br0" timeOffset="4.66864E6">6456 6579 0</inkml:trace>
  <inkml:trace contextRef="#ctx0" brushRef="#br0" timeOffset="4.66902E6">6473 7003 0</inkml:trace>
  <inkml:trace contextRef="#ctx0" brushRef="#br0" timeOffset="4.67003E6">7179 6438 0,'0'35'47,"0"1"-31,0 17 0,0-18-16,0-17 15,0 17-15,0-17 16,0-1-16,0 1 15,0-1-15,0 1 16,0 0 0,0-1-1,0 1 17,18-18-1,-18 18-31,17-1 31,19-17 0,-19 0 1,1 0-17,0 0-15,-18-17 16,17 17 15,-17-18 94</inkml:trace>
  <inkml:trace contextRef="#ctx0" brushRef="#br0" timeOffset="4.6708E6">7620 6562 0,'-18'0'156,"1"0"-140,-1 0-1,0 35-15,18 0 16,0-17 0,0 0-1,0-1 1,0 1-1,0-1 1,18-17 0,0 18 15,-18 0-15,17-18-1,1 0 16,0 0-31,-1 0 16,1 0 15,17 0-15,-35-18 15,18 18 16,-1 0-47,1-35 16,53 35-16,-54 0 15</inkml:trace>
  <inkml:trace contextRef="#ctx0" brushRef="#br0" timeOffset="4.67133E6">8043 6421 0,'0'35'62,"0"18"-46,0-36 0,0 19-16,0-1 15,0 0-15,0-17 16,0 17 0,0-17 15</inkml:trace>
  <inkml:trace contextRef="#ctx0" brushRef="#br0" timeOffset="4.67229E6">8096 6473 0,'18'0'31,"17"0"-31,0 0 16,-17 0-16,17 18 16,-17 0-1,17-1 1,-17-17-16,0 18 15,-1-18 1,-17 18-16,18-1 16,-18 1 15,0 17-31,0-17 16,0 17 15,0-17 0,0 17-15,0-17-1,0-1 1,-18 1 0,1 0-16,-1-1 15,0-17 1,1 36-1,-1-36 1,0 0-16,1 0 31,-19 0-31,19 0 16,-18 0 0,-1 0-16,19 0 15,17-18-15,-18 18 16,0 0 15</inkml:trace>
  <inkml:trace contextRef="#ctx0" brushRef="#br0" timeOffset="4.67418E6">2787 8273 0,'18'0'46,"-1"0"-30,1 0 0,0 0-1,-1 0 1,1 0 0,-1 0-16,1 0 15,17 0 1,-17 0 15,17 0 16</inkml:trace>
  <inkml:trace contextRef="#ctx0" brushRef="#br0" timeOffset="4.67496E6">3122 8061 0,'0'18'16,"0"-1"-16,0 36 15,-18 0-15,18-18 16,-17 36-16,17-53 16,0 17-16,-18 0 15,18-17-15,-17 17 16,17-17-1,0 17 1,0-17 31,-18-1 78</inkml:trace>
  <inkml:trace contextRef="#ctx0" brushRef="#br0" timeOffset="4.67792E6">4022 8043 0,'0'-17'62,"-36"17"-46,36 17-1,0 1 1,0 17 0,0-17-1,0 0 1,0-1-16,0 1 31,0-1-31,0 1 31,0 0-15,0-1 0,0 1 15,0 0-16,0-1 126</inkml:trace>
  <inkml:trace contextRef="#ctx0" brushRef="#br0" timeOffset="4.67887E6">3792 7990 0,'18'0'31,"0"0"-16,17 0-15,-17 0 16,17-17 0,-18 17-1,1 0-15,17 0 16,-35-18-16,18 18 16,0 0-16,-1 0 15,1 0 1,0 0 15</inkml:trace>
  <inkml:trace contextRef="#ctx0" brushRef="#br0" timeOffset="4.67958E6">4286 8132 0,'18'0'31,"0"17"-31,-18 1 16,0-1-1,0 1 1,0-36 109,17-17-110,1-18-15,-1 18 16,1 17 0</inkml:trace>
  <inkml:trace contextRef="#ctx0" brushRef="#br0" timeOffset="4.68031E6">4498 8061 0,'35'0'0,"-17"0"31,-1 18-31,1-1 16,-18 1-1,18-18 1,-18 18 15,17-1 1,1-17-17,-18-17 1,18 17-16,-18-18 15,17 0 126,1 36-110,-18 0-15,18-1 0</inkml:trace>
  <inkml:trace contextRef="#ctx0" brushRef="#br0" timeOffset="4.68233E6">4851 8096 0,'17'0'16,"1"0"-1,-18 18 1,18 17 0,-1-35 46,19 0-62,-1-17 16,-18 17-1,1 0-15,-18 17 78,0 1-62,0 35-16,0-18 16,0-17-16,0 17 15,0 0-15,0 0 16,0 1-16,0-19 16,0 1-16,0 0 15,0-1 1,0 1-1,0 0 17,-18-18 30,1-18-46,-1 0-1,18-17-15,0 17 16,0 1 0,0-1-16,0 0 31,0 1-31,18-1 16,-1 1-16,1-1 15,17 0-15,-35 1 16,18 17-16,0-18 15,-1 18 1,-17-18 0,18 18-16,0-17 31,17-19-15,-18 19-16,1-1 31,-18-17-16,18 35-15,-18-18 16,0 1 31,0-1-16,0 0-15,0 36 124,0 0-93,0-1-31,0 1 15,17 0-15,1-18 15,0 0 0,17 0-15,-17 0-16,-1 0 16,19 0-16,-19-18 15,1 0 1,-1 1-1,1-1-15,17 18 47,-17 0 16,-18 35-32,0-17-15,0 0-1,18-1-15,-18 1 32,17-18-17,1 0-15,-18-35 16,35 17-16,-35 0 15,18-17-15,-1 17 47,1 18 16,0 0-32,-1 18-15,-17 0-1,18-1-15,-18 1 16,0 0 15,18-1-31,-18 1 78,0-1-46</inkml:trace>
  <inkml:trace contextRef="#ctx0" brushRef="#br0" timeOffset="4.683E6">5186 7938 0,'0'-18'16,"17"18"15,1 0-15,0 0-16,-1 0 31,1 0-15,0 0-1,-1 0 16,1 0 1</inkml:trace>
  <inkml:trace contextRef="#ctx0" brushRef="#br0" timeOffset="4.68341E6">5362 7779 0,'0'-18'16,"18"18"-1,0 0-15,-1 0 16,1 0 0,-1 0-16,1 0 15</inkml:trace>
  <inkml:trace contextRef="#ctx0" brushRef="#br0" timeOffset="4.68401E6">6103 7761 0,'0'35'16,"0"18"-16,0 0 16,0 18-16,0-36 15,0 0-15,0 18 16,0-17-16,0-19 16,18 1-16,-1 17 31,1-35 16,0 0-32,-1 0 1,1 0-16,17 0 16,0-18-16,-35 1 15,18 17 1,-18-18-16,0 1 15</inkml:trace>
  <inkml:trace contextRef="#ctx0" brushRef="#br0" timeOffset="4.68455E6">5997 7920 0,'0'0'0,"18"0"0,17 0 16,-17 0-1,-1 0-15,1 0 16,0 0-16,-1 0 47,-17-18-47,36 18 109</inkml:trace>
  <inkml:trace contextRef="#ctx0" brushRef="#br0" timeOffset="4.68581E6">6456 7726 0,'17'0'31,"-17"35"-15,0 36-16,0-36 16,18 18-16,-18-18 15,0 0-15,0 1 16,18-19 78,-1-34-63,1 17-16,-18-18-15,35 0 16,-17 1 0,17 17-1,-17 0 1,17 0 31,-17 17-32,-1 19 1,1-1 0,17-17-1,1-18 48,-1 0-48,0 0-15,-17 0 16,-1-18 0,1 0-1,-18 36 110,0 17-109,0-17-16,0 0 16,18-1-16,-1-17 31,1 0-16,17 0-15,-17 0 16,0 0-16,-1 0 16,1 0-16,-1 0 15,-17-17-15,0-1 32,0 0-17,0 1 1,-17-19-1,-18 36 1,17 0 0,0 0-16,1-17 15,-1 17 1,0 0-16,1 0 47</inkml:trace>
  <inkml:trace contextRef="#ctx0" brushRef="#br0" timeOffset="4.68657E6">7126 8008 0,'18'-18'47,"-1"18"-1,1 36-30,0-1-16,-18 0 16,17 1-1,-17-19 1,18-17 31,17 0-32,-17-35 1,0 17-16,-1-17 16,18 17-16,-35 1 15,18 17-15,17-18 16,-17 18 0,0 0-1,-1 0 1,1 0-16,0 0 15,-1 0 1,-17 18 31,0-1-31,0 1 46,18 0-15</inkml:trace>
  <inkml:trace contextRef="#ctx0" brushRef="#br0" timeOffset="4.6877E6">7638 7938 0,'0'0'0,"-18"17"16,18 1 0,0-1-16,0 1 15,0 0-15,0-1 16,0 1 46,18-18-46,-1 0-16,1 0 16,17 0-16,0 0 15,-17-18-15,17 1 16,-17-1-16,0 18 15,-18 18 95,0 17-110,0 18 15,0-18-15,0 18 16,0-18-16,0 1 16,0 17-16,0-36 15,0 1-15,0 17 16,0 18-16,0-35 16,-18-1-1,18 1-15,-18 0 16,1-18 31,-1 0-32,0 0 1,-17 0-16,0-18 0,35-17 16,-18 17-1,18-17 1,0 17 15,0-17-15,36 17-1,-19 1 1,18-19-16,18 36 16,-35-17-1,17 17 1,-35-18 62</inkml:trace>
  <inkml:trace contextRef="#ctx0" brushRef="#br0" timeOffset="4.68844E6">6879 7796 0,'18'0'63,"-1"0"-63,19 0 31,-19 0-15,1 0-16,17-17 15,-17-1-15,0 18 16,-1 0 0,1 0-16,-1 0 62,1 0 32</inkml:trace>
  <inkml:trace contextRef="#ctx0" brushRef="#br0" timeOffset="4.68967E6">8502 7779 0,'-18'0'16,"18"17"0,0 19-16,0-19 15,0 19-15,18-19 16,-18 19-1,18-19-15,-18 1 16,17-18-16,1 17 16,-1-17-16,1 18 15,35-18-15,-35 18 16,35-18-16,0 0 16,-18 0-16,18 0 15,-18 0-15,0 0 16,1 0-1,-19-18-15,-17 0 16,0 1-16,0-1 16,0 1-1,0-1-15,0 0 16,0 1-16,0-1 47,0 0-32,0 36 126,0 17-125,0-17-16,0 0 15,0-1-15,0 1 16,0-1 0,0 1-16,18-18 15,-18 18 16,17-18 94,36 0-109,0 0-16,0 0 16,-17 0-16</inkml:trace>
  <inkml:trace contextRef="#ctx0" brushRef="#br0" timeOffset="4.6902E6">9437 7814 0,'-18'0'15,"1"18"-15,-19 52 16,36-52-1,-17 17-15,-1-17 16,18-1 15,0 1-31,-18 0 16</inkml:trace>
  <inkml:trace contextRef="#ctx0" brushRef="#br0" timeOffset="4.69072E6">9402 7849 0,'17'0'31,"1"18"-31,-1 0 16,1-1-1,0 1-15,-1 17 16,1-17 47,-18-1-63,0 1 15,0 0 32,-18-18 16,1 0-63</inkml:trace>
  <inkml:trace contextRef="#ctx0" brushRef="#br0" timeOffset="4.69118E6">9331 7990 0,'18'0'62,"-1"0"-46,1 0 0,0 0-16,17 0 31,-18 0-31,1 0 16,0 0 62,17 0-78</inkml:trace>
  <inkml:trace contextRef="#ctx0" brushRef="#br0" timeOffset="4.69255E6">9613 7885 0,'18'0'47,"-1"0"-47,1 17 16,-18 1-1,0 17-15,0-17 16,0-1 0,0 1-1,18-18 1,-1-18 46,-17 1-46,0-1-16,0-17 16,0 17-16,0 1 15,0-19 1,18 19 0,0-1-16,-18 0 31,0 1-16,17 17 1,-17-18 0,36 0-1,-19 18 1,36 0 0,-18 0-16,18 0 15,-17 0-15,-19 0 47,1 0-31,-18 18 15,0 0-15,0 17-1,-35-17 1,17-1-1,-17-17-15,17 0 16,0 0-16,1 0 16,-1 0-16,0 0 15,1 0 1,-1 0 0,1 0 62,34 18 0,18 0-63,-17-18 1,-18 17-16,35 1 16,1-18-1,-19 0-15,1 0 16,-18 18-16,18-18 16,-1 17-1,1 1 1,0-18-1,-18 17 110,17-17-109,1 0-16,35 0 0,17 0 16,-52 0-1</inkml:trace>
  <inkml:trace contextRef="#ctx0" brushRef="#br0" timeOffset="4.69317E6">10548 7832 0,'0'35'31,"0"-17"-31,0 17 16,0 0-16,0 0 16,0-17-16,0 0 15,0-1-15,0 1 31,0 0-15</inkml:trace>
  <inkml:trace contextRef="#ctx0" brushRef="#br0" timeOffset="4.69391E6">10478 7726 0,'17'0'63,"1"0"-32,17 0-16,-17 0 17,-1 17-17,1-17 79</inkml:trace>
  <inkml:trace contextRef="#ctx0" brushRef="#br0" timeOffset="4.73416E6">2928 10707 0,'0'35'203,"0"-17"-203,0 17 16,0-17-1,0 35-15,0-36 32,0 18-17,0-17 16,35-18-15,-17 0 15,0 18-15,-1-18 0,1 17 30,17-17-14,-17 0-17,17-17 48,0-19-48,-17 1 1,0 18 0,-1-1-1,-17-35 1,36 35 0,-36 1-16,0-1 15,17 0-15,-17 1 16,18-18 15,-18 17 0,0 53 157,0 0-173,0-17 1,0 0-16,0 17 16,0-17-1,0-1 1,0 1-16,0 0 31,0-1-15,0 1-1,0-1 48,17-17-32,-17 18-15,18 0-1,0-18 17,-1 0 15</inkml:trace>
  <inkml:trace contextRef="#ctx0" brushRef="#br0" timeOffset="4.76461E6">5733 11007 0</inkml:trace>
  <inkml:trace contextRef="#ctx0" brushRef="#br0" timeOffset="4.76692E6">5733 11007 0,'0'-18'125,"17"18"-63,19 0-46,-19 0 0,18 0-1,-17 0 17,17 0-17,-17 0 1,17 0-16,1 0 15,-1 0-15,-17 0 16,-1 0-16,18 0 16,1 0-1,-19 0 1,1 0 15,17 0-31,-17 0 16,17 0-16,0 0 15,36 0-15,-36 0 16,36 0-16,-36 0 16,-17 0-16,52 0 15,-34 0 1,-19 0-16,1 0 16,0 0-1,-1 0-15,1 0 16,17 0-16,18 0 15,-18 0-15,18 0 16,-18 0-16,-17 0 16,35 0-16,-35 0 15,17 0 1,0 0-16,0 0 16,-17 0-16,35 0 15,0 0-15,0 0 16,-18 0-16,18 0 15,18 0-15,-36 0 16,0 0-16,18 0 16,-18 0-1,-17 0-15,0 0 16,-1 0-16,1 0 16,0 0-16,34 0 15,-16 0-15,-19 0 16,36 0-16,-35 0 15,35 0 1,0 0-16,-36 0 16,36 0-16,0 0 15,-17 0-15,16 0 16,1 0-16,0 0 16,-17 0-16,-1 0 15,18 0-15,-36 0 16,19 0-16,-1 0 15,18 0-15,-18 0 16,0 0-16,18 0 16,-35 0-16,17 0 15,18 0-15,-35 0 16,-1 0-16,19 0 16,-1 0-16,0 0 15,18 0-15,-18 0 16,1 0-16,-1-18 15,0 18 1,1 0-16,-1 0 16,0 0-1,-17 0 1,17-17-16,18 17 16,-18-18-1,-17 18 1,0 0-16,17 0 15,-18 0-15,19 0 16,-1 0-16,18 0 16,-35 0-16,17 0 15,-18 0-15,36 0 16,0 0-16,0 0 16,18-18-16,-18 18 15,0 0-15,-18 0 16,0 0-16,0 0 15,18 0-15,-35 0 16,35 0-16,0 0 16,-18 0-16,36 0 15,-18 0-15,0 0 16,-18 0-16,0 0 16,-17 0-16,17 0 15,18 0-15,-35 0 16,34 0-16,-34 0 15,35 0-15,-35 0 16,17 0-16,18 0 16,-18-17-16,18 17 15,0 0-15,-18 0 16,18 0 0,-18 0-16,1 0 15,-1 0-15,-17 0 16,35 0-16,-36 0 15,1 0 1,-1 0 0,1 0-16,17 0 15,-17 0-15,17 0 16,-17 0-16,17 0 16,-17 0-1,17 0-15,-17 0 16,17 0-16,-17 0 15,17 0 1</inkml:trace>
  <inkml:trace contextRef="#ctx0" brushRef="#br0" timeOffset="4.76819E6">11659 10777 0,'36'18'78,"-1"-18"-78,0 18 15,0-18 1,18 17 0,-17-17-16,-19 36 15,36-36 1,-35 0-1,17 0-15,-35 17 16,18-17 0,17 18 31,-53-1 93,1 1-124,-1-18-1,0 0 1,1 18 0,-18-1-1,35 1 17</inkml:trace>
  <inkml:trace contextRef="#ctx0" brushRef="#br0" timeOffset="4.77402E6">6438 9966 0,'0'18'140,"0"17"-124,0 18-16,0-36 16,0 19-16,0-19 15,0 19-15,0-1 16,0 0 0,0-17-1,0 17 1,0-17-1,0 17 1,0-17 0,0 17-1,0 0 1,-17-17-16,17 0 16,0-1-1,0 1 1,-18 17-1,18-17 1,0-1-16,0 19 16,0-19-16,0 1 15,0 17-15,0-17 32,0 17 46,-18-17-63,18 17 17,0-17-1,-17-1-16,17 1 1,0 0 15,0 17 16,-18-35-31,18 17-16,0 1 31,0 0-15,0-1 15</inkml:trace>
  <inkml:trace contextRef="#ctx0" brushRef="#br0" timeOffset="4.77646E6">6473 9966 0,'18'0'125,"0"0"-109,-1 0 0,1 0-1,0 0 1,-1 0 15,1 0-31,0 0 16,-1 0 15,1 0-15,0 0-1,-1 0 1,1 0-16,-1 0 31,1 0-15,0 0-1,-1 0 1,1 18 0,0-18-1,-1 0 1,1 0-1,0 35-15,-1-35 16,1 0 15,-1 0-15,1 0 15,17 0-31,-17 0 31,0 0-31,-1 18 235,-17 17-220,0 18 1,0-18 0,0 0-16,0 1 15,0-19 1,-17 18 0,17-17-1,0 0-15,-18 17 16,18-17-1,0-1-15,0 1 16,0 0 0,0-1-1,0 1 1,0 0 0,0-1-1,0 1 1,0-1-1,0 1-15,0 17 16,0-17 0,0 0-1,0-1 1,0 1 0,0 0-1,0 17 1,0-18 15,0 19 0,0-19 16,-18 36 0,18-35-16,0 0-15,-17-1 31,17 18-16,0-17 172,0 0-125,-18-18-62,0 17 0</inkml:trace>
  <inkml:trace contextRef="#ctx0" brushRef="#br0" timeOffset="4.79215E6">6315 11289 0,'0'35'110,"0"-17"-110,0 17 15,0 18-15,0-18 16,0 18-16,0 18 15,0-54-15,0 19 16,0-19-16,0 1 31,0 17-31,0 1 32,0-19-17,0 1 16,0-1-31,0 1 32</inkml:trace>
  <inkml:trace contextRef="#ctx0" brushRef="#br0" timeOffset="4.7937E6">6315 11765 0,'17'-17'16,"1"17"15,0 0 0,-1 0-15,1 0 0,0 0-16,-1 0 15,1 0 1,-1 0-16,1 0 31,0 0-31,-1 0 16,1 0-1,17 0-15,-17 0 16,17 17-16,-17-17 16,35 0-16,-18 18 15,0-18-15,1 0 16,-19 0-16,1 0 16,0 0-16,17 0 15,0 0-15,0 35 16,-17-35-16,0 0 15,35 0 1,-18 0-16,18 0 16,0 0-16,0 18 15,-36-1-15,36-17 16,0 0-16,-18 0 16,1 0-16,-1 0 15,18 0-15,0 0 16,0 0-16,-36 18 15,36-18-15,0 18 16,-18-18-16,18 0 16,-17 0-16,17 17 15,-36-17-15,1 0 16,-1 0 0,19 0-16,-19 0 15,19 0 1,17 0-1,-36 0-15,36 0 16,0 0-16,-35 0 16,35 0-16,-1 0 15,-16 0-15,-1 0 16,-17 0-16,17 0 16,18 0-16,-18 0 15,18 0 1,0 0-16,0 0 15,0 0-15,0 0 16,-18 0-16,0 0 16,1 0-16,-19 0 15,18 0-15,1 0 16,-1 0-16,18 0 16,-18 0-16,18 0 15,18 0-15,-1 0 16,36 0-16,-35-35 15,-18 35-15,-18 0 16,0 0-16,0 0 16,-17 0-1,17 0 1,-17 0 15,0-18 79</inkml:trace>
  <inkml:trace contextRef="#ctx0" brushRef="#br0" timeOffset="4.7951E6">9895 9984 0,'0'17'94,"0"54"-94,0-1 16,0-17-16,0 0 15,0 0-15,0 0 16,0 0-16,0-35 15,0 17-15,0 0 16,0 0-16,0-17 16,0 17-1,0 1 1,0-19-16,0 1 16,0 0-16,0 17 15</inkml:trace>
  <inkml:trace contextRef="#ctx0" brushRef="#br0" timeOffset="4.79537E6">9895 10936 0,'0'18'0,"0"-1"16,0 1 15,18 0-15,-18-1-1,0 1 1,0 17 0,0-17-16,0 35 15,0-36-15,0 36 16,0 0-16</inkml:trace>
  <inkml:trace contextRef="#ctx0" brushRef="#br0" timeOffset="4.79587E6">9913 11518 0,'0'18'16,"0"17"-16,0-17 15,0-1 1,0 1 0,0 0 15,0-1-15,0 1-16,0 0 15,0-1 1,0 1-16,0 0 31,0 17-15,0-18-1,0 1-15,0 0 16,0 17 0,0-17-1,0-1 1,0 1-1,0 0 1,0-1 0</inkml:trace>
  <inkml:trace contextRef="#ctx0" brushRef="#br0" timeOffset="4.79714E6">9737 11800 0,'35'0'94,"-17"0"-79,17 0 1,-18 0 15,19 18 0,-19-18 16,-17 18-47,18-18 31,-18 35 126,-18-17-142,1-18 1,-1 0 15,0 0 110,18 17-126</inkml:trace>
  <inkml:trace contextRef="#ctx0" brushRef="#br0" timeOffset="4.79871E6">6526 11659 0,'-35'0'31,"17"0"-31,-17 18 31,18-18-15,-19 18 0,19-18-1,-1 17-15,18 1 16,-18-18-1,1 0 17,-19 0-1,36 18 0,0 17 141,18-35-156,0 0-1,-1 17 1,1-17 0,-18 18-1,18 0-15,-1-18 16,1 0 15,0 17-31,-1-17 16,1 18-1,-1 0 32,1 17 63</inkml:trace>
  <inkml:trace contextRef="#ctx0" brushRef="#br0" timeOffset="4.80007E6">9666 11730 0,'18'0'15,"-1"0"1,1 0 0,17 0-1,-17 0-15,0 0 16,-1 0-1,1 0-15,-1 0 16,1 0-16,0 18 16,-1-18-1,1 0-15,0 0 16,-18 17 0,17-17-16,-17 18 78,-17-1-63,-1 1 1,0 0 0,1-1-1,-19 1 1,36 0-16,0-1 31,-17-17-31,17 18 16,0 0-1,-18-18 126</inkml:trace>
  <inkml:trace contextRef="#ctx0" brushRef="#br0" timeOffset="4.80974E6">9913 10089 0,'-18'0'188,"18"18"-173,0 17 1,0-17 0,0 0-1,0-1 1,0 1-16,0 0 31,0-1-15,0 1-1,0-1 1,0 19-16,0-19 16,0 1-16,0 0 15,0-1 1,0 1-16,0 0 16,0-1 15,0 1-16,0 0 1,0 17 0,0-18-16,0 1 15,0 0 1,0-1-16,0 1 16,0 0-16,0-1 15,0 1 1,0 0-1,0-1 1,0 1 0,0-1-16,0 1 15,0 0 1,0-1 0,0 1-1,0 17 16</inkml:trace>
  <inkml:trace contextRef="#ctx0" brushRef="#br0" timeOffset="4.81267E6">9913 10142 0,'18'0'156,"17"-17"-141,-35-1 1,18 18 15,-1 0-15,1 0 0,0 0 30,-1 0-30,1 0 15,-1 0-15,1 0 0,0 0-1,-1 0 16,19-18-15,-19 18 47,1 0-48,0 0 1,-1 0-1,1 0 32,-1 0 0,1 0-16,0 0-15,-1 0 0,1 0 15,0 0-15,-1 0 15,1 0-16,0 0 1,-1 0 47,-17 18-48,18-18 1,0 0 124,-1 18 64,-17-1-189,0 1-15,0 0 16,0 17-16,35-17 15,-35 17-15,0-18 16,0 19 0,0-19-1,0 1 17,0 0-32,0-1 15,0 1-15,0 0 16,0-1-16,0 19 15,0-19 1,0 1 0,0-1-16,0 1 15,0 0 1,0-1 0,0 1-16,0 0 31,0-1-16,0 19 1,0-19 0,0 1-1,0-1 1,0 1 0,0 0 30,0-1-30,0 1 0,0 0 15,0-1 0,0 1 0,0 0 79,0-1-95,0 1 1,0-1 109</inkml:trace>
  <inkml:trace contextRef="#ctx0" brushRef="#br0" timeOffset="4.81404E6">11765 10901 0,'-17'0'0,"17"35"47,35-35-31,-18 0 0,36 18-16,-35-18 15,35 0-15,0 35 16,53-35-16,-18 18 15,18-1-15,-36-17 16,1 0-16,17 0 16,-35 36-1,0-36-15,-36 0 16,19 17-16,17-17 16,-18 0-16,-17 0 15,34 0-15,1 0 16,-35 18-16,17-18 15,1 0-15,-1 35 16,-17-35-16,-1 0 16,1 0-1,-1 0-15,1 0 16,17 0-16,18 0 16,0 0-16,-18 0 15,36 0-15,0 18 16,-19-18-16,1 0 15,0 0-15,-17 0 16,-1 0-16,-18 0 16,1 0 15,0 0-15,-1 0-16,-17-18 15,18 18-15,0 0 16,-1 0-16,1-18 140</inkml:trace>
  <inkml:trace contextRef="#ctx0" brushRef="#br0" timeOffset="4.81514E6">11800 10848 0,'18'0'32,"17"0"-32,18 0 15,-17 0 1,-1 0-16,18 0 16,0 0-16,17 0 15,1 0-15,35 0 16,-18 35-16,-35-35 15,17 18-15,18-18 16,-17 17-16,-18-17 16,-18 0-16,0 0 15,18 0-15,-17 0 16,17 0-16,17 0 16,1 0-16,-18 0 15,17 0-15,1 0 16,-18 0-16,0 0 15,-1 0-15,-16 0 16,-19 0 0,1 0-16,0 0 15,17 0-15,0 0 16,18 0-16,-35 0 16,52 0-16,-34 0 15,17 0-15,-18 0 16,0 0-1,-17 0-15,17 0 16,-17 0 0,17 0-1,-17-17 1,17 17-16,-18 0 16,1 0-16,17 0 15,-17 0-15,35-18 16,0 18-16,-18-17 15,0 17-15,-17 0 16,35-18-16,-35 0 94</inkml:trace>
  <inkml:trace contextRef="#ctx0" brushRef="#br0" timeOffset="4.81583E6">14217 10583 0,'18'0'15,"17"0"-15,-35 18 16,18-18 0,-18 18-16,35-18 15,-35 17-15,17 1 16,1 0-16,0-1 16,-1 18-16,19-35 15,-19 36-15,1-36 16,0 17-16,17 1 15,-18 0-15,1-1 16,0-17 0,-18 18 62,0 0-63,0-1 1,0 1-16,-18 17 16,-17 18-1,0-35 1,35 17-16,-36-17 16,19 34-16,-1-52 15,18 18 1,-18-18 62</inkml:trace>
  <inkml:trace contextRef="#ctx0" brushRef="#br0" timeOffset="4.81705E6">13141 9948 0,'18'0'109</inkml:trace>
  <inkml:trace contextRef="#ctx0" brushRef="#br0" timeOffset="4.81732E6">13229 10425 0,'0'35'63,"0"-17"-63,18 17 15,-18 0-15,0 18 16</inkml:trace>
  <inkml:trace contextRef="#ctx0" brushRef="#br0" timeOffset="4.81751E6">13247 10936 0,'0'35'47,"0"-17"-47,0 17 15</inkml:trace>
  <inkml:trace contextRef="#ctx0" brushRef="#br0" timeOffset="4.81772E6">13247 11201 0</inkml:trace>
  <inkml:trace contextRef="#ctx0" brushRef="#br0" timeOffset="4.81899E6">13247 10160 0,'0'18'78,"0"17"-62,0 18-16,0-18 15,0 0-15,0 18 16,0-17-16,0-19 16,0 1-16,0 17 15,0-17-15,0-1 16,0 19-1,0-1 1,0-17-16,0-1 16,0 1-1,0 0 1,0-1 0,0 1-16</inkml:trace>
  <inkml:trace contextRef="#ctx0" brushRef="#br0" timeOffset="4.81996E6">13229 10160 0,'0'35'47,"0"18"-47,0-18 16,0 18-16,0 0 16,0 18-16,0-36 15,0-17-15,0 35 16,0-18-16,0-17 15,0-1-15,0 19 16,0-19 15,0 1-15,0-1-16,0 1 31,0 0-31,0-1 31,0 1-15,0 0 0,0-1-16,0 1 31,0 0-31,0-1 16,0 1 109</inkml:trace>
  <inkml:trace contextRef="#ctx0" brushRef="#br0" timeOffset="4.82155E6">13229 10037 0,'0'-18'78,"18"18"-47,17 0-31,-17 0 16,-1 0-16,1 0 15,0 0-15,17 0 16,0 0-16,-17 0 15,-1 0-15,19 0 16,-1 0-16,-17 0 16,17 0-16,-17 18 15,-1-18-15,1 0 16,-1 0 46,1 0-30,0 0-1,-1 17-31,1-17 31,0 0 16,17 0-31,-35 18-1,18-18 1,17 0 78,-35 17 31,0 1-110,18 17 1,-18-17-16,0 17 16,0 1-16,0-1 15,0 0-15,0 18 16,0-18-16,0 18 15,0-17-15,17-19 16,-17 18-16,0 1 16,0 17-1,18-18 1,-18-17-16,0 17 16,0-18-1,0 19-15,17-19 16,-17 1-16,0 0 15,0-1-15,0 1 16,18 17-16,-18-17 125,0-1-125,0 1 16,0 0-16,0 17 15</inkml:trace>
  <inkml:trace contextRef="#ctx0" brushRef="#br0" timeOffset="4.82345E6">10142 11800 0,'0'18'63,"18"-18"-48,0 0-15,17 0 16,0 0-16,0 0 16,1 0-16,-19 0 15,36 0-15,0 0 16,18 0-16,-1 0 15,19 0-15,-19 0 16,1 0-16,-1 0 16,-17 0-16,-18 0 15,36 0-15,-36 0 16,18 0-16,18 0 16,-36 0-16,36 0 15,-1 0-15,-17 0 16,0 0-16,0 0 15,-18 0-15,18 0 16,0 0-16,-18 0 16,18 0-16,0 0 15,0 0-15,-18 0 16,18 0-16,-18 0 16,1 0-1,-1 0-15,-17 0 16,35 0-1,-18 0-15,-18 0 0,36 0 16,-17 0 0,-1 0-16,-17 0 15,17 0-15,-18 0 16,19 0 15,-19 0-15,19 0-1,-19 0-15,19 0 16,-19 0 0,1 0-16,0 0 15,-1 0 1,1 0-16,17 0 16,-17 0-1,-1-18-15,1 18 16,0 0-16,-1 0 15,1 0-15,0 0 16,-1 0-16,1-17 16,-1 17-16,1 0 15,0 0-15,-1-18 32,1 18-17,0 0-15,-1 0 63,1 0-48,0 0 1,-1 0 0,1 0-16</inkml:trace>
  <inkml:trace contextRef="#ctx0" brushRef="#br0" timeOffset="4.82425E6">13018 11624 0,'0'-18'31,"35"18"0,0 0-31,0 0 16,-17 0-1,0 0-15,17 18 16,-17 0-16,-1-18 16,1 17-16,-18 1 15,17-18-15,1 18 16,0-18 15,-18 17 0,0 1 47,0 0-78,0-1 16,-18 1 0,0-1-16,1 19 15,-18-19-15,-1 19 16,1-1-16,17-35 16,-17 35-16,17-17 15,1-18-15,17 17 16,-18-17 62,1 0-62,-1 0-1,18 18-15,-18-18 0,-35 53 16</inkml:trace>
  <inkml:trace contextRef="#ctx0" brushRef="#br0" timeOffset="4.82516E6">10248 11695 0,'-35'0'78,"0"0"-46,17 0-17,0 17 1,1-17-16,17 18 16,-18 17 15,0-35-16,18 18 32,0-1-31,0 1 0,0 0-1,18-18 16,17 17-31,-35 1 16,18-18-16,0 18 16,-1-1-16,1-17 15,0 18 1,-1-18 62,-17 53-78</inkml:trace>
  <inkml:trace contextRef="#ctx0" brushRef="#br0" timeOffset="4.82646E6">8114 12330 0,'0'-18'31,"-18"36"0,18-1-15,0 36-16,0-35 16,0 35-1,0-36-15,0 1 16,0 0-16,0-1 31</inkml:trace>
  <inkml:trace contextRef="#ctx0" brushRef="#br0" timeOffset="4.82749E6">7973 12312 0,'0'-18'47,"0"1"-31,17 17-1,1 0 1,17 0 0,-17 0-1,0 0-15,-1 0 16,1 0-16,0 0 15,-1 0-15,1 0 16,-1 0 0,1 0-16,0 0 15,17-18 1,-17 18 0,-1 0-1,1 0 16</inkml:trace>
  <inkml:trace contextRef="#ctx0" brushRef="#br0" timeOffset="4.8283E6">8132 12347 0,'0'18'62,"0"-1"-62,0 19 16,0-1-16,0 0 16,0-17-16,0 0 15,0 17-15,0 0 16,0-17 0,0 17-1,-18-17-15,18-1 31,-18 19-15</inkml:trace>
  <inkml:trace contextRef="#ctx0" brushRef="#br0" timeOffset="4.82963E6">11712 12224 0,'0'35'94,"0"18"-78,0-18-16,0 0 15,0 1 1,0-19-1,0 19 17,0-19-1,-17 1-15,17 0-16,0-1 31</inkml:trace>
  <inkml:trace contextRef="#ctx0" brushRef="#br0" timeOffset="4.8305E6">11571 12206 0,'18'0'0,"17"0"31,-17-18-15,-1 18-1,1 0 1,0 0 0,17 0-16,-17 0 31,17 0-16,-18 0 1,19 0 47,-19 0-48,1 0 63,0-17-62</inkml:trace>
  <inkml:trace contextRef="#ctx0" brushRef="#br0" timeOffset="4.8346E6">6756 9666 0,'-18'0'47,"0"0"-15,1 0-17,-1 0 1,18 18-1,-17-18 1,-1 17 0,0-17 15,1 18 0,-1-18-31,0 18 16,1-1-1,-19-17 17,36 18 46,-17-18-47,17 35-15,-53-35-1,53 35-15,-35 1 16,35-19 0,0 1-1,-18 17-15,18-17 31,0 0-15,0-1 15,0 1-15,0 0-16,0-1 16,0 1-1,0-1 1,0 1-1,18 0-15,17-1 47,-18 1-31,-17 0-16,36-18 16,-19 17 15,19 1 0,-19 0-31,19-18 16,-1 17-1,-17-17 1,-1 0 0,1 0-16,-1 18 15,1-18 16,0 0-15,-1 0 0,1 0-1,0 0-15,-1 0 16,1 0 15,17 0 16,-35-18-31,18 1-1,-18-19 17,17 19-32,-17-1 15,0 0 1,18-17-1,0 17-15,-18 1 16,0-1 0,17 1-16,-17-1 15,0-17-15,0-1 32,0 19-32,0-19 15,0 19 16,0-1-15,0 0 0,0 1-16,0-1 15,0 1 1,0-1-16,0 0 16,0 1-1,0-1 1,0 0-16,-17 18 15,-1-35-15,0 0 32,18 17-1,-17 18 31,-1 0 32</inkml:trace>
  <inkml:trace contextRef="#ctx0" brushRef="#br0" timeOffset="4.84062E6">7056 10478 0,'17'0'62,"1"0"-46,-1 0-1,1 0 1,0 0-16,17 0 16,-17 0-16,-1 0 15,1 0-15,35 0 16,-35 0-1,17 0 1,-18 0 0,19 0-16,-19 0 31,19 0-31,-19 0 16,36 0-1,-18 0 1,-17 0-16,0 0 15,17 0-15,-17 0 16,17 0-16,0 0 16,18 0-16,-18 0 15,-17 0-15,35 0 16,-35 0-16,17 0 16,0 0-16,-17 0 15,-1 0-15,19 0 16,-1 0-16,0 0 15,-17 0-15,17 0 16,0 0-16,1 0 16,-1 0-16,18 0 15,-18 0-15,-17 0 16,17 0-16,0 0 16,18 0-16,0 0 15,-18 0-15,1 0 16,-19 0-16,1 0 15,0 0 1,-1 0 0,1 0-16,0 0 15,17 0 1,0 0-16,0 0 16,1 0-16,-1 0 15,18 0-15,-18 0 16,0 0-16,1 0 15,17 0-15,-18 0 16,-17 0-16,-1 0 16,1 0-16,0 0 15,34 0-15,-34 0 16,17 0-16,-17 0 16,35 0-16,-35 0 15,17 0-15,-18 0 16,1 0-1,0 0-15,-1 0 32,1 0-32,0 0 15,-1 0 1,1 0 0,0 0-1,-1 0-15,1 0 16,-1 0-16,1 0 31,0 0 16,-1 0-16,1 0 16,0 0-31,-1 0-1,1 0 63</inkml:trace>
  <inkml:trace contextRef="#ctx0" brushRef="#br0" timeOffset="4.84167E6">9701 10389 0,'0'-17'15,"18"17"1,0 0 15,-1 17-15,1 1 15,0-18-31,-1 18 16,1-1-1,-1-17 1,1 36 0,0-36-1,-1 17 1,-17 1 78,0-1-94,0 1 15,0 0-15,0-1 16,-17 1-1,-1 0-15,18-1 16,-18-17 0,1 0-1,17 18 1,-18-18 15,1 0-15,-1 0-1,0 35-15,1-35 16,-1 0 0</inkml:trace>
  <inkml:trace contextRef="#ctx0" brushRef="#br0" timeOffset="4.84306E6">7408 10389 0,'-17'0'15,"-19"0"32,1 0-31,18 0-1,-1 18-15,-17 0 16,17-18 0,0 17 15,1-17-16,-1 0-15,0 0 32,1 0 15,-1 18-32,18 0 1,-18-18 15,1 0-31,-1 0 16,18 17 77,0 1-30,0-1-47,35 1-1,-17-18 1,17 18 15,-35-1-31,18-17 31,-18 18-31,35-18 16,-17 0 93</inkml:trace>
  <inkml:trace contextRef="#ctx0" brushRef="#br0" timeOffset="4.84445E6">7938 9860 0,'0'35'62,"0"18"-46,0-35-16,0 17 15,0 18-15,0-18 16,0 1 0,0-19-16,0-34 203,0-19-203,17 1 15,-17 18-15,0-1 16,18 18 0,-1-18 15,1 1 0,-18-1-15,35 18 15,-17-18 0,0 18-31,-1 0 16,1 0-1</inkml:trace>
  <inkml:trace contextRef="#ctx0" brushRef="#br0" timeOffset="4.84532E6">8308 9948 0,'0'36'63,"0"-1"-63,0 0 15,0-17 1,35 17-1,-17-17 17,17-36 93,-35 0-110,0 1 1,0-1 0,0 1-16,0-1 31,0 0-16,0 1 1,-18 17 0,1-18-1</inkml:trace>
  <inkml:trace contextRef="#ctx0" brushRef="#br0" timeOffset="4.84586E6">8520 9966 0,'17'0'16,"-17"18"0,0 17-16,0-17 15,0-1-15,0 1 16,18 17-1,-1-35 1,-17 18 15,0-1-15</inkml:trace>
  <inkml:trace contextRef="#ctx0" brushRef="#br0" timeOffset="4.84623E6">8608 9772 0</inkml:trace>
  <inkml:trace contextRef="#ctx0" brushRef="#br0" timeOffset="4.84688E6">8255 9790 0,'18'0'16,"-1"0"-1,1 0-15,0-18 16,-1 18 15,1 0-15,-1 0 46,1 0-46,0 0-16</inkml:trace>
  <inkml:trace contextRef="#ctx0" brushRef="#br0" timeOffset="4.84771E6">8396 9578 0,'18'0'125,"-1"0"-63,1 0 1,17-18-32,-35-17-15,0 17 31,18 1-32,0-1-15,-18 0 16</inkml:trace>
  <inkml:trace contextRef="#ctx0" brushRef="#br0" timeOffset="4.84865E6">8467 9596 0,'-36'0'47,"19"0"-16,-1 0 0,0 0-15,1 0 31,-1 0 171</inkml:trace>
  <inkml:trace contextRef="#ctx0" brushRef="#br0" timeOffset="4.86671E6">8625 9278 0,'-17'0'47,"-1"0"-16,-17 0 32</inkml:trace>
  <inkml:trace contextRef="#ctx0" brushRef="#br0" timeOffset="4.87151E6">8661 9296 0,'-18'0'32,"0"0"-17,1 0 16,-19 0-31,19 0 16,-1 0 0,1 0-16,-1 0 15,0 17-15,1-17 16,-1 0-16,-17 0 16,17 0-16,-17 0 15,17 0 1,-17 18-1,0 0 1,17-1 0,0-17-16,1 0 15,-19 18 1,19-18 0,-18 18-16,-1-1 15,19 1-15,-36-1 16,35-17-16,-35 36 15,18-19-15,0-17 16,17 18 0,-17 17-16,-18-17 15,35 0-15,-17 17 16,0-18-16,-1 1 16,19 17-16,-1-35 15,18 18-15,-18-18 16,1 18-16,-1-1 15,0 19 17,18-19-17,-17 36 1,17-18 15,0-17-15,0 0-16,0-1 15,0 1-15,0 0 16,0-1 0,0 1-16,17-18 15,-17 18-15,18-18 16,0 35 0,-1-35-16,1 17 31,0-17-31,-1 0 15,1 36-15,0-36 16,-1 17 0,1 1-1,35 0 1,-36-1 0,1-17-16,0 18 15,17 0 1,-17-1-1,-1 1 17,1-18-17,17 0-15,0 0 16,-17 35-16,0-35 16,-18 18-16,17-18 15,1 0-15,0 0 16,17 35-16,-17-35 15,17 0 1,-35 18-16,53-18 16,-36 0-1,19 0 1,-1 17 0,0 1-16,18-18 15,-35 0-15,17 0 16,0 0-16,18 0 15,0 0-15,-35 0 16,17 0-16,-17 0 31,17 0-15,-17 0 0,35-18-1,-36 1 1,18-19-1,1 19-15,-1-19 16,-17 36-16,-18-17 16,35-1-16,-35 1 15,18 17-15,-1-36 16,1 1 0,-18 17-1,17 1-15,-17-36 16,0 35-16,0-17 15,0 0 1,0-1 0,0 19-16,0-1 15,0-17-15,0-1 16,0 19 0,0-36-16,0 18 15,0 17 1,0 0-16,0 1 15,0-1-15,0 0 16,0 1-16,0-1 16,0 1-1,0-1-15,0 0 16,0 1 0,0-1 30,-17 18-30,-1-18-16,1 1 16,17-1-1,-18 18-15,0-18 32,1 18-17,17-17-15,-18 17 16,-17 0-1,17-35-15,0 35 16,1 0-16,-1 0 16,18-18-16,-17 18 15,-1 0-15,0 0 16</inkml:trace>
  <inkml:trace contextRef="#ctx0" brushRef="#br0" timeOffset="4.87384E6">10125 8890 0,'0'-18'63,"-18"36"-63,-17 0 15,0 17-15,-1 35 16,1-34-16,17-36 15,-17 53-15,17 0 16,1-53-16,-1 35 16,0-17-16,18-1 15,-17 1-15,-18 35 16,17-36-16,-17 19 16,35-19-16,-18 1 15,0 0-15,-17 17 16,35 18-1,-18-36 1,-17 19 0,35-19-16,-17 19 15,-1-1 1,0 0 0,1 0-1,17 1 1,0-19-1,-18-17-15,18 36 16,-18-19-16,18 1 16,-17 17-1,-1-17 1,18-1-16,0 1 16,-18 17-1,18-17 1,-35 17-16,35-17 15,0 0 1,0-1-16,-35 18 16,35 1-1,-18-19 1,1 19 0,17-19-1,-18 1-15,0 17 16,18-17-1,0 17 17,-17-17 30</inkml:trace>
  <inkml:trace contextRef="#ctx0" brushRef="#br0" timeOffset="4.87477E6">9613 10178 0,'-17'0'63,"-1"17"-48,-17 1 16,35 0-15,-18-18-16,0 35 16,1-35-1,17 17-15,-18-17 16,0 18 15,1 0-31,-1-18 31,18 17 1,-17-17 30</inkml:trace>
  <inkml:trace contextRef="#ctx0" brushRef="#br0" timeOffset="4.87594E6">9278 9984 0,'0'17'156,"0"19"-140,0-19-16,0 18 16,-18-17-16,18 17 31,0-17 0,0 17 0,-17-35-15,17 18 0,0 17 15</inkml:trace>
  <inkml:trace contextRef="#ctx0" brushRef="#br0" timeOffset="4.90829E6">5838 14393 0,'18'18'110,"0"-18"-110,-1 0 15,1 0-15,0 0 16,-1 0 0,1 0-16,17 0 15,-17 0-15,17 0 16,-17 0-16,35 0 16,0 0-16,0 0 15,-1 18-15,-16-18 16,-19 0-16,19 0 15,-1 17-15,-17-17 16,17 18 0,-18-18 15,1 0-15,0 0 15,-1 0 16</inkml:trace>
  <inkml:trace contextRef="#ctx0" brushRef="#br0" timeOffset="4.90923E6">6579 13635 0,'0'0'0,"-17"0"46,17 35-30,0 0-16,0 18 16,-18-17-16,18-1 15,0 0-15,0 36 16,0-54-16,-35 19 16,35-1-16,0 0 15,0-17-15,0 17 16,0 0-16,0-17 15,0 0 1,0-1-16,0 1 16,0 0-1,0-1 1,0 1-16,-18 0 16,18-1-1,0 18 1,0-17-1,0 0-15,0 17 16,0-17 15,0-1-15</inkml:trace>
  <inkml:trace contextRef="#ctx0" brushRef="#br0" timeOffset="4.91913E6">6597 13617 0,'0'18'31,"18"-18"1,-1 17-32,1-17 31,0 0-31,-1 0 15,18 0-15,-17 0 16,17 0 0,1 0-1,-19 0-15,1 0 16,0 0-16,-1 0 16,1 0-1,-1 0-15,19 0 16,-19 0-16,36 0 15,-17 0-15,-1 0 16,0 0-16,-17 0 16,17 0-16,0 0 15,18 0-15,0 0 16,0 0 0,-18 0-1,1 0-15,34 0 0,-52 0 16,35 0-16,-36 0 15,19 0-15,-19 0 16,1 0 0,0 0-16,-1 0 15,18-17-15,18 17 16,-17 0 0,17 0-16,0 0 0,-18 0 15,0 0 1,18 0-16,-18 0 15,1 0-15,-1 0 16,18-35 0,-36 35-16,1 0 15,0 0-15,-1 0 16,1 0-16,0 0 16,-1 0-16,18-18 15,1 18 1,-1 0-16,-17 0 15,-1 0-15,19-18 16,-1 18-16,0 0 16,-17 0-16,17-17 15,18 17-15,-18 0 16,-17 0-16,0 0 16,17-18-16,0 18 15,-17 0 1,17 0-16,-17-18 15,-1 18-15,19 0 16,-19 0-16,18 0 16,-17 0-16,17 0 15,-17 0 1,0 0-16,-1 0 16,1 0-16,17 0 15,-17 0-15,0 0 16,-1 0-16,18 0 15,-17 0-15,0 0 16,-1 0 15,19 0 1,-19 0-17,19 0 1,-19 0 31,1 0-16,-1 0-31,1 0 16,0 0-16,-1 0 15,1 0 1,0 0 15,17 0-15,-17 0-1,-1 0-15,1 0 32,-18 18 296,0 0-328,0 17 15,0-17 1,0 17-16,0 0 16,0 0-1,0-17 1,0 0-16,0-1 15,0 1-15,0 17 16,0-17 0,0 17-16,0-17 15,0-1 1,0 1-16,0 17 16,0-17-1,0 0 1,0-1-16,0 1 15,0 0 17,0-1-32,0 1 15,0-1 1,0 1 0,0 0 15,0-1-16,0 1 1,0 0 15,0-1-15,0 1-16,0 0 31,0-1-15,0 1-16,0 0 15,0 17 1,0-18 0,0 1-1,0 0-15,0-1 32,0 1-1,0 0 203,17-18-171,1 0-48,0 0 1,-1 0 0,1 0 30,0 0-14,-1 0-17,1 0 1,0 0 31,-1 0-16,1 0-15,-1 0 31,1 0-47,0 0 15,-1 0 63,1 0-62,0 0 0,-1 0 218,-17-18-203,0 0-31,0 1 16,0-1-1,0 0-15,0 1 16,0-18-16,0 17 31,0-17-15,0 17-16,0 0 16,0 1-1,0-1 1,36-17-1,-36 17-15,0-17 16,0 17 0,0 1-1,0-1-15,0 0 16,0 1 0,0-1-16,0 0 15,17 1 1,-17-1-1,0 0 1,0 1 0,0-1-1,0 1 1,0-1 0,18-17-1,-18 17 16,0 0-15,0 1 0,0-1-16,0 0 15,0 1 1,0-1 31,0 0-47,0 1 47,0-18-16,0 17 0,0 0 110,0 1 281,0-1-391,18 18 0,-1 0 0,1 0-15,17 0 0,0 0-16,-17 0 15,17 0-15,1 0 16,-19 0 0,18 18-1,1-18-15,-19 0 16,1 0-1,0 0-15,-1 0 16,1 0-16,0 0 16,-1 0-1,1 0 1,0 0 0,-1 0 15,1 0-16,-1 0 1,1 0-16,17 0 16,-17 0-16,0 0 15,-1 0 1,1 0 0,0 0-16,-1 0 15,1 0 1,-1 0-1,1 0-15,0 0 16,-1 0-16,1 17 16,0-17 15,-1 0-15,1 0-1,0 0 1,-1 0-16,1 0 15,-1 0-15,1 0 16,0 0-16,-1 0 16,19 0-1,17 0-15,-36 0 16,36 0-16,-35 0 16,17 0-16,-17 0 15,-1 0-15,1 0 16,0 0-1,17 0 1,-17 0-16,-1 0 16,18 0-16,-17 0 15,17 0-15,-17 0 16,0 0 0,-1 0-16,19 0 15,-19 0 1,1 0-1,-1 0 17,1 0-32,0 0 31,-1 0-31,1 0 16,0 0-16,17 0 15,-17 0-15,17 0 16,-17 0-1,17 0 1,-18 0 0,19 0-1,-19 0-15,19 0 16,-19 0 0,19 0 15,-19 0-31,1 0 15,-1 0 1,1 0 0,17 0-1,-17 0 1,17 0 0,-17 0 15,0 0-16,-1 0-15,1 0 16,-1 0 0,19 0-16,-36-17 15,35 17-15,-17 0 16,-1 0 0,1 0-16,0 0 15,-1 0 1,18 0-16,1 0 15,-1 0 1,0 0-16,-17 0 16,17 0-16,-17 0 15,35 0-15,-36 0 16,1 0-16,0 0 16,-1 0 15,1 0-16,0 0 1,-1 0-16,1 0 16,0 0-1,-1 0 1,18 0 0,-17 0-1,0 0-15,-1 0 16,1 0-16,17 0 15,1 0 1,-19 0-16,1 0 16,0 0-1,-1 0-15,1 0 16,-1 0 0,1 0-1,0 0 16,-1 0 1,1 0-17,0 0 1,17 0 0,-17 0-1,-1 0 1,1 0-16,-1 0 15,1 0 48,0 0-1,-18 35 142,0 0-204,0-17 15,0-1 1,0 19-1,17-19-15,-17 1 16,0 0 0,0-1-16,0 1 15,0 0 1,0-1-16,0 1 31,0 0-31,0-1 16,0 1-1,18 17-15,-18-17 32,0-1-32,0 1 15,0 0 17,0-1-32,0 1 15,0 0 1,0-1-1,0 1 1,0-1 0,0 1-1,0 0 17,0-1-32,0 1 15,0 0 16,0 17 16,0-17-15,18 17-1,-18-17 16,17 17 0,-17-18 31,18-17 187,0 0-249,-1 0 0,1 0-16,-1 0 15,1 0-15,0 0 31,17 0-31,-17 0 32,-1 0-32,1 0 31,0 0-31,-1 0 16,1 0-16,17 0 15,-17 18 1,17-18-1,-17 0 251,-18-18-250,0 1-1,0-18-15,0 17 16,0 0 0,0 1-16,0-1 15,0 0 1,0 1-16,0-1 15,0 0-15,0 1 16,0-1-16,0 0 16,0-17-16,0 18 15,0-1 1,0 0 0,0 1-1,0-1 1,0 0-1,0 1 1,0-1 0,0 0-16,0 1 15,0-1 1,0 1 0,0-1-1,0 0-15,0-17 16,0 17-1,0 1 1,0-19 0,0 19 15,0-1 0,-18 0-15,18 1 15,0-18 0,0 17 16,0 0 0,0 1-31,0-1-1,18 0 142,-1 1-95,1 17-15,0 0-31,17 0-16,0 0 15,18 0-15,0 0 16,0 0-16,-18 0 15,0 0-15,-17 0 16,0 0-16,-1 0 16,1 0-16,0 0 15,17 0 1,-17 0 0,17 0-16,0 0 15,-17 0 1,35 0-16,0 0 15,-18 0-15,0 0 16,0 0 0,1 0-16,-1 0 15,-17 0 1,17 0 0,0 0-16,18 0 15,0 0-15,0 0 16,-18 0-16,0 0 15,-17 0-15,0 0 16,17 0-16,0-18 31,-17 18-15,17 0 0,-17 0 15,0 0-16,-1 0 17</inkml:trace>
  <inkml:trace contextRef="#ctx0" brushRef="#br0" timeOffset="4.92119E6">10107 14270 0,'-35'0'110,"17"0"-79,-17 0-15,17 0-16,-17 0 15,17 0-15,-17 0 16,17 0-1,1 0-15,-1 0 16,0 0-16,-17 0 16,18 0-16,-1 0 15,-17 0-15,17 0 16,0 0 0,-17 0-16,0 0 15,17 0 1,-17 0-1,17 0 1,18 18-16,-35-18 16,17 0-1,-17 0-15,17 0 16,-17 17 15,18 18 0,17-17-15,0 0-16,0-1 16,0 19-1,0-19 1,0 19 0,0-19 15,0 1-31,17-1 15,1-17-15,-1 18 16,1-18-16,0 18 16,17-1-16,-35 1 15,35-18 1,-17 18 0,0-18-1,17 0-15,0 0 16,-17 0-1,17 35-15,-17-35 16,-1 0 0,1 0-16,0 0 15,-1 0-15,1 0 16,17 0-16,-17 0 16,17 0-1,0 0 1,-17 0-1,17 0 1,-17 0 15,0 0-15,-18-35 0,17 17-16,1 0 15,-1 1 1,-17-1-16,0 0 31,0 1-31,0-1 16,18 1-16,-18-1 15,0 0 1,0 1-16,0-1 16,0 0-16,0 1 15,0-1 1,0 0-1,0 1 17,0-1 15,-18 18 31</inkml:trace>
  <inkml:trace contextRef="#ctx0" brushRef="#br0" timeOffset="4.92239E6">10354 12471 0,'-18'0'62,"1"17"-46,-1-17-1,0 0 1,-17 18 0,18 0-16,-1-1 15,0 1-15,1 17 16,-19 0-16,36-17 15,-35 0-15,0 17 16,17-17-16,1 17 16,-1-17-1,0-1-15,1-17 16,17 35 0,-18-35-1,0 36-15,1-36 16,-1 17-1,0 1-15,18 0 16,-17 17 0,-1-17-1,0-1 1,1 1 15,17 0-15,-18-1-16,18 1 47</inkml:trace>
  <inkml:trace contextRef="#ctx0" brushRef="#br0" timeOffset="4.92323E6">10019 12947 0,'0'18'79,"-18"-18"-64,-17 17 16,17-17 16,-17 18-15,35 0-1,-18-18 16,1 0-32,-1 17 32,0 1-16</inkml:trace>
  <inkml:trace contextRef="#ctx0" brushRef="#br0" timeOffset="4.92402E6">9825 12806 0,'0'35'141,"0"-17"-126,0-1-15,0 1 16,0 0 0</inkml:trace>
  <inkml:trace contextRef="#ctx0" brushRef="#br0" timeOffset="4.9285E6">16316 13335 0,'18'0'47,"17"0"-31,-17 0 0,-1-18-16,1 18 15,17 0 1,-17-17-16,-1 17 15,1 0 1,17 0 15,-35 17 32,0 36-63</inkml:trace>
  <inkml:trace contextRef="#ctx0" brushRef="#br0" timeOffset="4.92898E6">16298 13600 0,'0'-18'0,"36"0"16,-19 18 0,19 0-16,-1-17 15,-18-19-15,19 36 16,-19 0-16,19 0 16,-19-17-16,36 17 15,-35 0 1,17-18-1</inkml:trace>
  <inkml:trace contextRef="#ctx0" brushRef="#br0" timeOffset="4.92968E6">16669 13088 0,'0'0'0,"17"-18"31,19 18-16,-19 0 1,19 0-16,-19 0 16,19 0-16,-1 0 15,18 18-15,-36 17 16,19 1-16,-19-1 16,1-17-16,0 17 15,-1-35-15,-17 17 31,0 1 1,0 0-32,0-1 15,0 36-15,-17-35 16,17 0-16,-18 34 16,-17-16-16,17-1 15,0-17-15,1 17 16,-19 0-16,19 0 15,17-17-15,-18 0 16,1-1 0,-1 19-1,0-19 17</inkml:trace>
  <inkml:trace contextRef="#ctx0" brushRef="#br0" timeOffset="4.93036E6">17568 13106 0,'0'17'47,"0"54"-47,0-1 16,0 1-16,0-18 16,0 0-16,0-18 15,18 18-15,0-35 31,-18-1-31,17 1 16,1-18 0,0 0-1,-1 0 1,1 0 0,-1 0-1,1 0 16,0 0-15,-1 0 15,1 0-15,-18-18 0,0 1-1</inkml:trace>
  <inkml:trace contextRef="#ctx0" brushRef="#br0" timeOffset="4.93092E6">17374 13370 0,'18'0'0,"17"0"16,-17-17-16,-1 17 16,19 0-1,-19 0-15,1 0 16,0 0-16,17-18 15,-17 18 1,-1 0 0,1 0-1,0 0 1</inkml:trace>
  <inkml:trace contextRef="#ctx0" brushRef="#br0" timeOffset="4.93179E6">18115 13423 0,'0'18'110,"0"-1"-79,0 1-15,0 0 15,0-1-15,0 1-1,0 0 1,0-36 140,0-17-156,0-18 16,18 18-16,-18-1 15,0 19-15,17-1 16,1-17 0,0 17-16,-18 0 31,0 36 141</inkml:trace>
  <inkml:trace contextRef="#ctx0" brushRef="#br0" timeOffset="4.93382E6">18380 13423 0,'17'0'46,"1"0"17,-18-17-63,0-1 16,0 0-1,0 1-15,0-1 16,0-17-16,0 17 31,0 0-15,-18 18 77,18 36-61,0-19-17,0 1 1,0 0 0,0-1-1,0 19 1,18-36-1,-18 17 1,18-17 0,-1 18-1,1-18 32,17 0-31,-17 0-1,17 0 1,-17 0 0,-1-18-16,1 18 15,0-17 1,-18-1 15,0 0 0,0 1 1,17 34 155,-17 1-171,18 0-16,0-18 47,-1 0-16,18 0-15,1 0-1,-19 0-15,19 0 16,-19 0-16,1 0 15,0 0-15,-1 0 16,1 0-16,0 0 16,-1 0-16,1 0 15,-18-18 48,0 0-32,0 1-31,0-1 16,0 0-1,-18 18 1,18-17-16,-35 17 31,17 0-15,-17 0 15,17 0 16,-17 0 15,0 0 17,17 17-48,0 1 31,1 0 16,-1-18-62,1 0 140,17 35-140</inkml:trace>
  <inkml:trace contextRef="#ctx0" brushRef="#br0" timeOffset="5.00809E6">3369 10266 0,'0'-18'16,"0"1"31,-18 17-32,1 0-15,-1 0 16,0 0-1,1 0-15,-1 17 0,-17 1 16,17-1 0,-17 1-1,17-18 1,1 18 0,-1-1-16,0-17 15,1 18-15,-1 17 16,1-17-1,-1-18 1,0 0 0,1 0-1,-1 18-15,-17-1 16,17 19 0,0-36-16,-34 35 15,16 0-15,19 0 16,-1-17-16,0 35 15,-17-35-15,17 17 16,1-18 0,17 1-16,0 0 15,-18-18-15,0 17 16,1 1 0,17 0-1,0 17 16,0-17-31,0-1 16,-18-17 0,18 18-16,0-1 15,0 1 1,0 17-16,0 1 16,0-19-1,0 1-15,0 0 16,0-1-16,35 18 15,-17-17-15,0 17 16,-1-35-16,36 36 16,-53-19-16,36 1 15,-19 0-15,19-1 16,-19-17-16,1 0 16,35 18-16,-36-18 15,36 0-15,-17 0 16,-1 0-16,18 0 15,-18 0-15,-17 0 16,35 0-16,-18 0 16,-18 0-16,1 0 15,0 0-15,-1 0 16,1-18 0,35 1-16,-35 17 15,-1-18 1,36 0-16,-35 18 31,-1-17-31,1 17 16,17-18-1,-17 0 1,0 1-16,-18-19 16,35 1-16,-17 0 15,34-36 1,-52 36-16,0 0 15,0 0-15,0-1 16,0 1-16,0 0 16,0-1-16,0 1 15,0-18-15,0 18 16,0 0-16,0-1 16,-17-16-1,-1-1-15,18 17 16,-17 36-16,-1-35 15,18 0-15,-18 35 16,1-36-16,-1 36 16,18-17-1,-35 17 17,17 0 30,-17 0 1</inkml:trace>
  <inkml:trace contextRef="#ctx0" brushRef="#br0" timeOffset="5.01124E6">6685 9243 0,'18'0'94,"-1"0"-63,19 0 32,-19-18-32,-17 1-15,18-1-16,17-17 15,-17 17 1,-18 0-16,0 1 16,0-1-16,0 0 15,35 1-15,-35-1 16,0 0 0,0 1 30,0-1-14,0 1 124,-35 17-109,17 17-47,-17 1 31,17-1-31,1 1 16,-1 0 15,0-18-31,18 17 16,-17 1 15,17 17 0,0-17 0,0 17-15,0-17 31,0 0-32,17-18 1,1 17 0,-18 1-1,18-18-15,-1 0 32,19 0-1,-19 17-16,1-17 32,-18 18-31,18-18 0,-1 0 15,1 0 47</inkml:trace>
  <inkml:trace contextRef="#ctx0" brushRef="#br0" timeOffset="5.02215E6">15875 7796 0,'-18'0'109,"-17"0"-62,35 18-16,0 17-15,0-17-1,0 0 1,0-1 0,0 1-16,0 0 31,0-1-15,18 1-1,-1-1 16,1 1-15,-18 0 0,18-18-1,-1 17 17,-17 1-17,18-18 1,0 18 15,-1-18-15,1 0 15,-1-18 94</inkml:trace>
  <inkml:trace contextRef="#ctx0" brushRef="#br0" timeOffset="5.02315E6">16104 7796 0,'0'18'109,"0"17"-109,0-17 16,0 17-1,0-17-15,0 0 0,-17 17 16,17-18-16,0 1 16,0 0-1,-18-18-15,18 17 16,-18 1 0,1 0-16,-1-1 31,-17-17 0,17 18 16</inkml:trace>
  <inkml:trace contextRef="#ctx0" brushRef="#br0" timeOffset="5.02363E6">17180 7814 0,'18'0'16,"0"0"-1,17-35 48,-18 35-47,1 0-16,0 0 15,-1-18 1,1 18 15</inkml:trace>
  <inkml:trace contextRef="#ctx0" brushRef="#br0" timeOffset="5.02418E6">17110 7938 0,'17'0'31,"19"0"-15,-19 0-16,19 0 15,-19 0 1,18 0 0,-17 0-16,0 0 15,-1 0 1</inkml:trace>
  <inkml:trace contextRef="#ctx0" brushRef="#br0" timeOffset="5.02564E6">18239 7673 0,'0'-18'0,"0"1"31,17-1 16,1 18-31,0-18 15,-1 1-15,1-1-16,-1 0 15,-17 1-15,18-18 16,-18-1-1,0 19 1,35-1 0,-35-17-1,0 17 1,0 0 0,0-17 15,-17 35 31,-19 0-15,36 18-16,0 17-15,0-17-16,0-1 16,0 1-16,0 0 15,0 17-15,0-17 16,0-1-16,0 1 16,0-1-16,0 19 15,0-19 1,0 1-1,18 0-15,17-1 16,-17-17 15,0 18-15,-1-18 0,-17 18-1,36-18 1,-19 17-1,18-17 64,-17 0-64,35 0-15,-35 0 16,-1 0-16,1 0 15,0 0-15,17 18 16</inkml:trace>
  <inkml:trace contextRef="#ctx0" brushRef="#br0" timeOffset="5.02639E6">18186 7902 0,'17'0'47,"1"18"-31,17 0-1,1-18-15,16 0 16,-16 0-16,-1 0 15,0 0-15,18 0 16,-35 0-16,-1 17 16,1-17-16,0 0 15,-1 0 1,1 0-16,0 0 16,-1 0-1,1 0 16,0 0-15,-1 0 93</inkml:trace>
  <inkml:trace contextRef="#ctx0" brushRef="#br0" timeOffset="5.02694E6">18486 8273 0,'-18'17'32,"18"1"-17,-18 35 1,18-36-16,0 1 15,0 35-15,0-18 16,0 1-16,0-19 16,0 1-16,0-1 15,0 1 17,0 0-1,0-1-16,-17 1 32</inkml:trace>
  <inkml:trace contextRef="#ctx0" brushRef="#br0" timeOffset="5.0277E6">18292 8343 0,'0'-17'31,"35"-1"1,-18 18-17,1 0-15,0-18 16,-1 18-16,1 0 15,0 0-15,17-17 16,-17 17 0,-1 0-16,1 0 15,-1 0 1,1 0-16,0 0 16,-18-18-16,17 18 15,1-18 1,0 18-1,-1 0 1,1 0 15,17-17 16,0 17 47</inkml:trace>
  <inkml:trace contextRef="#ctx0" brushRef="#br0" timeOffset="5.02807E6">19244 7938 0</inkml:trace>
  <inkml:trace contextRef="#ctx0" brushRef="#br0" timeOffset="5.02875E6">19438 7902 0,'18'-17'16,"-1"17"15,-17-18-15,18 18-1,0-53 1,-1-18 0,-17 54-16,18-18 15,-18 17-15,18-17 16,-18 17-16,0 0 15,0 36 126,0 35-141,0-35 16,0 34-1,0-16-15,0 17 16,0-18-16,0-17 0,0-1 16,0 1-1,0 0-15,0-1 31,0 1 1,17-1 46,36-17-63</inkml:trace>
  <inkml:trace contextRef="#ctx0" brushRef="#br0" timeOffset="5.02959E6">19967 7832 0,'0'-18'93,"-17"18"-61,17 35-17,0-17-15,0 17 16,0 1-16,0-1 15,0-18-15,0 1 16,0 0 15,17-18 47,18 0-62,-17-36-16,-18 19 16,18-18-16,-18 17 15,0 0 1,0 1-16,0-1 16,0 0 15,0 1-16,0-1 1</inkml:trace>
  <inkml:trace contextRef="#ctx0" brushRef="#br0" timeOffset="5.03041E6">20391 7743 0,'-18'0'47,"0"0"-16,1 36-15,-1-19 0,18 19-1,-18-1-15,18-17 16,0-1 0,0 1-16,0 0 15,0-1 1,0 1-1,18-18 1,17 0 31,-17 0 15,17 0-46,-17-18-16,-1 18 16,-17-35-16,0 0 15,18 17 1,-18 0 0,0-17-1,0 17 16,-18 1-31,18-1 16,-17 18 0,-1-18 15</inkml:trace>
  <inkml:trace contextRef="#ctx0" brushRef="#br0" timeOffset="5.03091E6">21131 7549 0,'-35'36'78,"-18"34"-62,36-17-16,-19 35 15,1-35-15,17 0 16,18-17-16,-35-1 16,17 0-1,1-17-15</inkml:trace>
  <inkml:trace contextRef="#ctx0" brushRef="#br0" timeOffset="5.03175E6">20814 7479 0,'-18'-18'78,"1"18"-62,-1 36 0,18 16-16,0 1 15,0-35 1,0 17-16,0-17 16,18-18 62,-1 0-31,1-35-32,0 17 1,-1-17 15,18-1-31,-35 19 16,0-1-1,0 1 17,0-1-17,0 0 1,0 1-1,0-1 17,-17 18 46</inkml:trace>
  <inkml:trace contextRef="#ctx0" brushRef="#br0" timeOffset="5.03268E6">21361 7867 0,'0'35'125,"-18"-35"-125,18 18 15,-18 17 1,1 0-16,17-17 15,0 0 1,0-1-16,0 1 31,0 0 32,17-18 15,1 0-47,-18-18-15,0 0 15,0 1-15,0-1-1,0 0 17</inkml:trace>
  <inkml:trace contextRef="#ctx0" brushRef="#br0" timeOffset="5.03407E6">21467 7885 0,'0'17'125,"0"1"-93,0 0-32,0-1 47,0 1-32,0-1 1,0 1 31,0 0-32,0-1 17,-18-17-1,18 18-16,-35 17 48,17-35 62</inkml:trace>
  <inkml:trace contextRef="#ctx0" brushRef="#br0" timeOffset="5.03469E6">21396 7955 0,'0'-17'110,"0"-1"-48,0 0-46</inkml:trace>
  <inkml:trace contextRef="#ctx0" brushRef="#br0" timeOffset="5.03628E6">15328 7056 0,'0'17'78,"0"71"-78,0 1 16,0-19-16,0 18 16,0-17-16,0 35 15,0-36-15,0 18 16,0 18-16,0-35 15,0-18-15,0 0 16,0 0-16,0 0 16,0-18-16,0 0 15,0 18-15,0-18 16,0 1 0,0-19-16,0 1 15,18 17-15,-18 0 16,0-17-1,17 17 1,-17 1-16,0-1 16,0-18-16,0 19 15,0-19-15,0 19 16,0-19 0,18 1 46</inkml:trace>
  <inkml:trace contextRef="#ctx0" brushRef="#br0" timeOffset="5.03827E6">15434 6967 0,'0'18'63,"35"-18"-48,1 0-15,-19 0 16,36 0-16,18 0 16,35-18-16,52 1 15,19-1-15,34-35 16,1 53-16,35 0 15,-35 0-15,-18 0 16,-53 0-16,-18 0 16,-35 0-16,-17 0 15,0 0-15,-19 0 16,19 0-16,-18 0 16,17 0-16,36 0 15,-17 0-15,34 0 16,0 0-16,36 0 15,0 0-15,17 0 16,-35 0-16,-70 0 16,0 0-16,-19 0 15,-34 0-15,17 0 16,1 0-16,-1 0 16,18 0-16,-35 0 15,52 0-15,-17 0 16,18 0-16,-1 0 15,1 0 1,17-17-16,-35 17 16,0-18-16,0 18 15,-1-18-15,1 18 16,-17-17-16,-1 17 16,18 0-16,0 0 15,-18 0-15,0 0 16,1 0-16,17-18 15,-18 18-15,-18 0 16,36 0-16,-35 0 16,35 0-16,0 0 15,-35 0 1,17 0-16,0 0 16,0 0-16,18 0 15,-17 0-15,-1 0 16,-18 0-16,36 0 15,-35 0-15,17 0 16,18 0 0,0 0-16,-35 0 15,17 0-15,0 0 16,18 0 0,18 0-16,-18 0 15,-18 0-15,0 0 16,-17 0-16,17 0 15,-17 0-15,35 0 16,-18 0-16,18 18 16,-18-18-16,0 0 15,1 0-15,-19 0 16,19 0-16,-19 0 16,1 17-1,0-17 1,-1 18 62,1 35-47,0-18-31,-18 0 16,0 36-16,17-36 15,-17 36 1,18-18-16,-18 0 16,0-18-16,0 18 15,0 0-15,35 0 16,-35-36-16,0 19 16,0-1-16,18 35 15,-18-34-15,0-1 16,0 18-16,0-18 15,0 0-15,0 1 16,0 17-16,0 17 16,0-17-16,0 0 15,0 18-15,17-19 16,-17 1-16,0-17 16,18 34-16,0-52 15,-18 17-15,0 18 16,0-35-16,0-1 15,0 1-15,0 0 16,17-1 15,-17 1 32,-17-1-48,17 1-15,-36 0 16</inkml:trace>
  <inkml:trace contextRef="#ctx0" brushRef="#br0" timeOffset="5.04103E6">15434 8731 0,'18'0'47,"17"0"-31,18 0-16,-18 18 15,71 0 1,35-1-16,53-17 16,18 18-16,-36 35 15,-35-53-15,0 0 16,18 0-16,35 17 16,-53-17-16,-53 18 15,18-18-15,35 0 16,-35 0-16,35 0 15,-17 35-15,17-35 16,-35 0-16,35 0 16,-35 0-16,-36 18 15,36-18-15,-18 0 16,-17 0-16,-1 0 16,1 0-16,0 0 15,17 0-15,-18 0 16,1 0-16,-1 0 15,54 0-15,-89 0 16,53 0-16,1 0 16,-37 0-16,1 0 15,0 0-15,0 0 16,18 0-16,-18 0 16,-18 0-16,0 0 15,-17 0-15,-1 0 16,1 0-16,17 0 15,1 0 1,-19 0-16,19 0 16,17 0-16,-18 0 15,18 0-15,-18 0 16,0 0-16,1 0 16,-1 0-16,35 0 15,-17 0-15,36 0 16,-19 0-16,54 0 15,-19 0-15,-34 0 16,-53 0-16,17 0 16,-18 0-16,19 0 31,-36-18-15,17 18-16,19 0 15,17 0 1,-36 0-16,1 0 15,17 0-15,-17 0 16,17-35-16,-17 35 16,17 0-16,0 0 15,18 0-15,-18-18 16,-17 1-16,17 17 16,1-18-1,-1 0 1,-17 18-1,-18-17-15,35 17 16,-18 0-16,19 0 16,-19-18-1,1 18-15,17 0 16,-17-17 0,17-1-1,-17 18-15,17-18 16,-17 1-16,-1 17 15,1 0 32,-18-18 16,18 18 62,-18-35-125,35 17 15,-17 0 1,35 18-16</inkml:trace>
  <inkml:trace contextRef="#ctx0" brushRef="#br0" timeOffset="5.07203E6">1905 2628 0,'0'53'329,"0"0"-314,0-18-15,0-17 16,0 35-16,0-18 15,0-17-15,0-1 16,0 19-16,0-19 16,0 19-16,0-1 15,0-17 1,0 17-16,0 18 16,0-18-16,0-17 15,0 17-15,0-17 16,0 34-16,0-16 15,0-1-15,0-17 16,0 17 0,0 0-1,0 0-15,0 18 16,0-17 0,0-1-16,0 18 15,0 0 1,0 17-16,0-17 15,0 18-15,0-1 16,0-34-16,0 17 16,0 17-16,0-17 15,0 35-15,0-35 16,0 18-16,0-1 16,0 18-16,0-35 15,0 53-15,0-35 16,0 17-16,0-17 15,0-19-15,0 37 16,0 16-16,0-52 16,0 18-16,0 0 15,0-19-15,0 19 16,0 0-16,0-1 16,0 1-16,0 34 15,0-34-15,0 52 16,0-52-16,0 17 15,0-35-15,0 18 16,0-36-16,0 18 16,0 17-1,0-17-15,0 18 16,0 35-16,0-36 16,0 1-16,0-1 15,-18 36-15,18-18 16,0 54-16,-17-37 15,17 37-15,-18-37 16,-17-52-16,35 0 16,0 18-16,0-1 15,0 1-15,0-36 16,0 36-16,0-1 16,0-17-16,0 0 15,0 0-15,0 0 16,-18 0-16,18 0 15,-17 17-15,17-52 16,0 35-16,0 0 16,-36-36-16,36 36 15,0-35-15,0 17 16,0-17-16,0 0 16,0 17-1,0-18 1,0 1-1</inkml:trace>
  <inkml:trace contextRef="#ctx0" brushRef="#br0" timeOffset="5.0734E6">1887 2487 0,'0'0'0,"18"0"46,0-18-46,-1 1 16,19-1 0,-19 1-1,18 17 1,-35-18 0,36 18-16,-19-18 15,1 18 1,17-17-16,-17 17 15,17 0 1,0 0-16,1 0 16,-19 0-16,1 0 15,0 0 1,-1 0 0,1 0-1,0 0 16</inkml:trace>
  <inkml:trace contextRef="#ctx0" brushRef="#br0" timeOffset="5.07477E6">1729 8837 0,'35'0'31,"-17"0"-31,-1 0 16,18 0-1,-17 0-15,0 0 16,17 0-16,-17 0 15,-18 18-15,53-1 16,-18-17 15,-18 18-15</inkml:trace>
  <inkml:trace contextRef="#ctx0" brushRef="#br0" timeOffset="5.09004E6">7338 2646 0,'17'17'140,"1"-17"-124,0 0-16,-1 0 16,1 0-1,17 0 1,-17-17 0,0-1-1,-1 18 1,1 0-16,-1-17 15,19-1-15,-19 18 32,1 0-17</inkml:trace>
  <inkml:trace contextRef="#ctx0" brushRef="#br0" timeOffset="5.09135E6">8132 2170 0,'52'-18'0,"-52"0"15,18 18 1,0 0 0,-1-17-1,1-19 32,-18 19-31,18-1-16,-18 0 31,0 1 0,0-1-15,0 1 15,-18-19-31,0 36 16,1 0-16,-1 0 47,0 0-16,1 0 31,17 36-46,0-19 15,0 18-15,0-17 0,0 0-1,17-1-15,-17 1 16,18-18-16,-18 18 15,18-1 1,-1-17-16,-17 18 16,18-18-16,0 18 15,-1-18-15,1 17 16,0-17 0,-1 18-16,1-18 62,-1 0 1,36 0-48</inkml:trace>
  <inkml:trace contextRef="#ctx0" brushRef="#br0" timeOffset="5.09212E6">8572 2081 0,'0'-17'93,"36"-1"-61,-36 0-32,0 1 15,17 17-15,-17-18 16,0 53 187,0-17-203,0 35 16,0-18-16,0 1 15,0-1-15,18-18 16,0 1-16,-18 0 16</inkml:trace>
  <inkml:trace contextRef="#ctx0" brushRef="#br0" timeOffset="5.09307E6">7391 2699 0,'17'0'31,"1"0"-15,0 17-16,17-17 15,0 36-15,0-19 16,-17 1-16,17 0 15,1-1-15,17 1 16,-36-18 0,1 18-16,-1-1 15,1-17 1,0 0-16,17 18 16,-17-18-1,-1 35 1,19-17-1,-19-18 1,1 0 15,0 0 1,17 35-17,-18-35 63,19 0-78,52 0 16</inkml:trace>
  <inkml:trace contextRef="#ctx0" brushRef="#br0" timeOffset="5.09388E6">8678 2734 0,'0'18'125,"0"-1"-125,0 19 15,0-19-15,0 19 16,0-19 0,0 1-1,0-1 1,0 1 15,0 0-15</inkml:trace>
  <inkml:trace contextRef="#ctx0" brushRef="#br0" timeOffset="5.09447E6">8520 2646 0,'17'0'63,"1"0"-47,-1 0-1,1 0 1,17 0-1,-17 0-15,0 0 16,-1 0 0,1 0-16,0 0 15,-1 0 1,1 0 15,0 0 79,-18 17-110</inkml:trace>
  <inkml:trace contextRef="#ctx0" brushRef="#br0" timeOffset="5.09524E6">8943 2875 0,'18'0'62,"-1"0"-46,1-17-16,17-19 16,-17 1-1,17 0-15,-35-1 32,18 19 139,-18 34-155,0 19-16,0-19 16,0 1-16,0 17 15,17-17 1,-17 0 0,0-1-16</inkml:trace>
  <inkml:trace contextRef="#ctx0" brushRef="#br0" timeOffset="5.09611E6">7620 3916 0,'18'0'47,"-1"-18"-47,1 18 16,17-17-16,0-1 15,18 0-15,-17 18 16,34-53-16,-34 36 15,-1-1-15,0-17 16,-17 35 0,-1-18-16,19 1 15,-1-1 1,0 18-16,-17-18 16,17 1-1,-17 17-15,-1-18 16,1 18-1,-18-18 1</inkml:trace>
  <inkml:trace contextRef="#ctx0" brushRef="#br0" timeOffset="5.09697E6">8767 3404 0,'17'0'31,"1"0"0,-18-17-31,17 17 16,1-36-1,-18 1-15,18 35 16,-1-18-16,-17 1 16,0-1-16,0 1 15,0-1 1,0 0 124,-17 36-108,17 0-32,0-1 15,0 18 1,0-17-16,0 0 31,0-1-31,0 1 16,0 0-1,0-1 1,17-17 0,1 18-16,-18 0 15,18-1-15,-1 1 16,1-1 15,0-17 94</inkml:trace>
  <inkml:trace contextRef="#ctx0" brushRef="#br0" timeOffset="5.09772E6">9119 3387 0,'18'0'78,"0"0"-78,-1 0 16,19 0-16,16 0 15,-34 35 1,-18-17 31,0-1-47,0 1 16,-18-18-1,-52 35 1,52-17 15,18-1 63,36 1-63,-1-18-15,0 18-1,-17-18-15,-1 0 16,1 0-16,0 0 16,-1 17 109</inkml:trace>
  <inkml:trace contextRef="#ctx0" brushRef="#br0" timeOffset="5.09864E6">7779 3951 0,'17'18'31,"36"-1"-15,-17 1 0,-19 0-16,1-18 15,52 17-15,-52 1 16,0-18-16,35 18 15,-18-18-15,0 35 16,-17-35-16,52 35 16,-17-17-1,-17-1 1,-19-17 0,-17 18-1,18-18 1,-1 0-16,19 0 15,-19 0 1</inkml:trace>
  <inkml:trace contextRef="#ctx0" brushRef="#br0" timeOffset="5.09919E6">8855 4145 0,'0'18'109,"0"-1"-109,0 19 16,0-19-16,0 19 16,0-19 15</inkml:trace>
  <inkml:trace contextRef="#ctx0" brushRef="#br0" timeOffset="5.09993E6">8678 4128 0,'36'0'62,"-1"0"-46,-17 0 0,-1 0-16,1 0 15,-1 0 1,1 0-16,0 0 15,-1 0 1,1 0 0,0 0-1,-1 0 1,1 0 0</inkml:trace>
  <inkml:trace contextRef="#ctx0" brushRef="#br0" timeOffset="5.10101E6">9190 4216 0,'18'0'109,"17"0"-31,-35 17-46,0 1 30,-18 0-31,1 17-15,-19-17-16,1-1 31,17-17 1,1 0-17,17 18 1,-18-18 78,18 17-79,0 1 1,35-18-1,-17 0 1,-18 18 0,18-18-1,-1 0 1,1 0 0,0 17 15,-1-17 0</inkml:trace>
  <inkml:trace contextRef="#ctx0" brushRef="#br0" timeOffset="5.10431E6">9331 2522 0,'0'-17'15,"-18"17"1,18-18-16,-17 18 16,-1 0-1,0 0 1,1 0-16,-18 0 16,17 0-1,0 0 1,1 0-16,-1 0 15,0 0 1,1 0-16,-1 0 16,0 0-1,1 0 1,-1 0-16,0 0 16,1 0-16,-1 0 15,-17 0 1,17 0-16,1 0 31,-1 0-15,0 0-16,1 0 31,-19 0-31,19 0 16,-18 0-1,17 0 1,0 0-1,1 0 1,-1 0 0,-17 0-16,17 0 15,0 0 1,1 0-16,-19 0 16,1 0-16,18 0 15,-1 0-15,0 0 31,1 0-15,-1 0 0,0 18-1,18-1 1,-17 1 0,-1 0-1,0 17 1,1 0-1,17-17 17,0 17-32,0-17 15,0 17 1,0 0 0,0-17-16,0 0 15,0-1 1,0 1-16,0 17 15,0-17 1,0 17 0,0-17-16,17-18 15,1 17 1,0 1 0,17 0-1,-17-18 1,-1 17-16,1 1 15,17 0 1,-17-18 0,-1 0-1,1 0 1,0 0 0,-1 0-16,1 0 15,0 0 1,-1 0-16,1 17 15,17-17-15,-17 0 16,0 0-16,-1 0 16,1 0-16,17 0 15,-17 0-15,-1 0 16,19 0 0,-19 0-16,19 0 15,-19 0 1,1 0-1,17 0 1,0 0-16,-17 0 16,0 0-16,17 0 15,-17 0-15,-1 0 16,19 0-16,-19-17 16,1-1-16,-1 18 15,1-18-15,17-17 16,-17 35-1,0-18-15,-1 1 16,-17-1-16,18 0 16,0 1-1,-1-1 1,1 1 0,-18-1-16,0 0 31,17-17-16,-17 17 1,18 18 0,-18-35-1,0 17 1,0-17 15,0 17 0,0 1-15,0-1 0,-18 1 46</inkml:trace>
  <inkml:trace contextRef="#ctx0" brushRef="#br0" timeOffset="5.10558E6">9966 2716 0,'0'0'0,"35"-17"15,-17-1 1,0 0-16,-1 1 16,18 17-1,36-35 1,-18 17-16,17 18 15,-17 0 1,0 0-16,0 0 16,0 0-16,18 0 15,-18 0-15,0 0 16,-36 0-16,36 0 16,18 0-16,-18 0 15,-36 18-15,54-18 16,-18 0-16,-18 0 15,-17 0-15,17 0 16,0 0-16,-17 0 16,-1 0-1,1 0-15</inkml:trace>
  <inkml:trace contextRef="#ctx0" brushRef="#br0" timeOffset="5.10619E6">11148 2469 0,'17'0'16,"1"0"0,0-17-16,17 17 15,-17 0-15,17 0 16,0 0-16,18 17 15,-18 19 1,-17-36-16,17 35 16,-17-35-16,17 35 15,-17-17 17,-18 0-32,0-1 62,0 1-46,-18-1 15,1 1 0,-1-18 16,0 0-31,-17 18-1</inkml:trace>
  <inkml:trace contextRef="#ctx0" brushRef="#br0" timeOffset="5.1173E6">17004 2364 0</inkml:trace>
  <inkml:trace contextRef="#ctx0" brushRef="#br0" timeOffset="5.11858E6">17022 2081 0,'0'18'141,"0"0"-141,0 17 16,0-17-1,0 17 17,0-18 77,17-17-47,1 0-30,-1 0-32,1 0 15,0 0 1,17 0 15,-17 18-15,-18 0 78,0-1-63,0 19 0,0-19 0,-18-17-15,0 0 0,-17 18-16,35 0 15,-18-18-15,18 17 16,-17-17-1,-18 0 17,17 18 15</inkml:trace>
  <inkml:trace contextRef="#ctx0" brushRef="#br0" timeOffset="5.11915E6">17004 2028 0,'0'-17'0,"35"17"47,-17 0-31,17 0-1,-17 0-15,-1 0 16,1 0-1,0 0 1,-1 0 31,36 0 31</inkml:trace>
  <inkml:trace contextRef="#ctx0" brushRef="#br0" timeOffset="5.11999E6">17515 2046 0,'18'18'94,"-18"-1"-94,0 36 16,0-17-16,0-1 15,0-18-15,0 1 16,0 17-16,18-17 31,-1 17-15,1-35 46,0 0-31,17 0-15,-17 0 0,-18-17-16,17 17 15,1-36-15,-18 19 32,0-1-17,0 0-15,0 1 16,0-18-1,0 17 1,0 0-16,0 1 16,0-1-1,0 0 1,0 1 0,-18 17 30</inkml:trace>
  <inkml:trace contextRef="#ctx0" brushRef="#br0" timeOffset="5.1213E6">17815 2099 0,'18'0'15,"0"0"32,-1 0-31,-17 18 93,0-1-93,0 19-16,0-19 15,0 1 1,18-18 78,-1 0-79,19-35-15,-19-1 32,1 36 14,0 0 33,-1 36-64,-17-19 1,0 18-1,18-35 95,0 0-110,-1-17 15,-17-1-15,36 1 16,-36-1 0,35 0-16,-18 18 156,1 0-140,-18 36-1,18-19 1,-18 18-1,17-17 157</inkml:trace>
  <inkml:trace contextRef="#ctx0" brushRef="#br0" timeOffset="5.12262E6">18644 2081 0,'0'-17'110,"-17"-1"-79,17 0 0,-18 18-15,0 0 15,-17 0 0,17 0 32,18 18-47,-17-18-1,17 18 1,0-1-16,0 1 15,0 0 1,0-1 15,0 1-31,0 0 32,17-18-17,1 0 48,0 17-48,-18 1-15,17-18 16,1 17 15,-18 1 16,0 0-16,0-1-15,0 1-16,0 0 31,0 17 0,0-17 1,-18-18-17,-17 0 1,17 17 0,-17-17 30</inkml:trace>
  <inkml:trace contextRef="#ctx0" brushRef="#br0" timeOffset="5.12425E6">17727 2099 0,'-18'0'171,"1"0"-171,-1 0 16,18-18 31,-17 18-47,-1 0 31,0-17 0,1 17 48,-1 0-64,18-18-15,-18 18 31</inkml:trace>
  <inkml:trace contextRef="#ctx0" brushRef="#br0" timeOffset="5.16923E6">11624 2611 0,'0'-18'94,"18"18"-63,17-18-31,-17 18 16,52-17-16,-17 17 15,0-18-15,18 18 16,-19-18-16,1 18 16,18-17-16,-1 17 15,19-36-15,-36 36 16,35 0-16,35-17 15,-35 17-15,36-18 16,-36-17-16,53 35 16,-53-18-16,18 18 15,-18 0 1,1 0-16,-1-17 16,-35-1-16,-36 18 15,36 0-15,-35 0 16,17 0-16,-17-18 15,35 18-15,-18-17 16,18 17-16,0-18 16,17 18-16,19 0 15,-1 0-15,0-35 16,-17 17-16,17 18 16,-18-18-16,1 18 15,-18-17-15,0 17 16,0-18-16,-36 18 15,1 0-15,35-17 16,-36 17-16,19-18 16,-19 18-1,19 0 32,-19 0-47,19 0 16,-19 0-1,36 0 1,0 0-16,-35 0 16,35 0-16,-36 0 15,36 0-15,0 0 16,-35 0-16,35 0 16,-36 0-16,1 0 15,0 0 1,-1 0-1,1 0 1,-1 0 15,1 0-15,0 0 15,-1 0 0</inkml:trace>
  <inkml:trace contextRef="#ctx0" brushRef="#br0" timeOffset="5.17019E6">15381 1940 0,'35'0'78,"-17"0"-78,17 18 16,1-18-16,-19 0 16,1 18-16,17-1 15,-17-17-15,-1 18 16,1-1-16,0-17 15,17 18 1,-17-18 0,-1 18-16,1-1 15,-18 1 1,0 0-16,0-1 16,0 19 15,0-19 16,0 1-32,-18-1 1,-17 1 15,0 0-15,-1-1-1,19 1 17,-1-18 77,1 18-93</inkml:trace>
  <inkml:trace contextRef="#ctx0" brushRef="#br0" timeOffset="5.17621E6">9225 4004 0,'-17'0'79,"-1"0"-48,0 0 16,1 0-32,-1 0 1,0 0 31,1 0-32,-1 0 1,0 0 0,1 0-1,-1-18 17,0 18-1,-17 0-16,18 0 17,-19 0-32,19 0 31,-19 0 0,19 0 0,-1 0-15,0 0 0,1 0-16,-1 0 47,1 0-32,-1 0-15,-17 0 16,17 0-1,-17 18 17,17 0-1,0-1 0,18 19-15,-35-1-1,17 0 1,18-17-16,0-1 16,0 1-1,0 0-15,0 17 16,0-17 0,0-1-16,0 1 15,0 0-15,0 17 16,0-18-16,0 1 15,0 17 1,36-17-16,-36 0 16,0-1-16,17 19 15,1-36 1,0 35 0,-1-35-1,-17 17 1,18-17-16,17 0 31,-35 18-15,18-18-16,-18 18 15,35-1 1,-17-17 15,17 0-15,-17 0-1,-18 18-15,35-18 16,-17 0 0,-1 0-1,1 0-15,0 0 16,-1 0-16,1 0 16,-1 0-16,19 0 15,-19 0 1,19 0-1,-19 0 1,19 0-16,-19 0 16,36 0-1,-18 0 1,-17 0-16,17 0 16,1 0-1,-1 0 1,0-18-1,-17 1 1,-1-1 0,19 0-1,-19 18 1,-17-17-16,18 17 16,-18-18-16,18 1 15,-18-1-15,17 0 16,-17 1-1,0-1-15,18 18 16,-18-35-16,0 17 16,0 0-16,0 1 31,0-1-15,0 1-1,0-1-15,0 0 16,0 1-1,0-36-15,-18 35 32,18-17-17,0 17 1,0 1 0,-17-1-16,-1 0 15,0 1 16,18-1-31,-17 18 32,-1-18-17,0 1 1,-17 17 15,18-18-31,-19 18 63,19-18-16,-19 18 15,19 0 1</inkml:trace>
  <inkml:trace contextRef="#ctx0" brushRef="#br0" timeOffset="5.1771E6">9719 4251 0,'35'0'16,"1"0"-16,16 0 15,1 0-15,-17 0 16,-1 0-16,18 0 16,-18 0-16,18 0 15,0 0-15,0 0 16,-35 0-16,17 0 16,18 0-16,-18 0 15,18-18-15,-35 18 16,17 0-16,-17 0 15,34 0-15,-34 0 16,17-17-16,1 17 16,-1 0-16,18-18 15,-36 18-15,1 0 16,35 0 0,-18 0-16,18-18 15,18 1-15,-18 17 0,0-18 16,17 18-16,-52 0 15,-1-17 1,19 17-16,-1 0 16,-17-18-16,17 18 15,0 0 1,-17 0 0</inkml:trace>
  <inkml:trace contextRef="#ctx0" brushRef="#br0" timeOffset="5.17796E6">11359 4004 0,'0'0'0,"18"0"0,0 0 16,-1 0-16,1 0 15,17 0-15,-17 0 16,17 0-16,-17 18 16,17-1-1,0 1-15,-17-18 16,-18 18-1,18-18 1,-18 35 93,0-17-93,-36-18 0,1 35-1,0-18 1,17 1 0,-17-18-1,17 18 1,1-1-16,-1-17 47</inkml:trace>
  <inkml:trace contextRef="#ctx0" brushRef="#br0" timeOffset="5.20474E6">16598 3722 0,'18'0'140,"-1"17"-46,-17 1-78,0 17 15,0-17-16,-17 0 1,17-1 0,-35 19-1,17-36 1,0 17 0,1 1 15,-1-1-31,-17-17 31,17 0 0,0 0-31,1 0 16,-1 0 0,36 0 124,-1 18-140,1 0 16,17-1-1,1 1 17,-19-18-17,1 0 17,0 18-32,-1-18 125,71-18-125,-70 18 15,0-18-15</inkml:trace>
  <inkml:trace contextRef="#ctx0" brushRef="#br0" timeOffset="5.20562E6">16969 3739 0,'0'-17'62,"-18"17"-46,0 17 15,1-17-31,-1 53 16,18-35-16,0 0 15,0 17-15,0-17 16,0-1-16,0 1 15,0-1-15,18 19 16,17-36 15,-35 17-31,18-17 47,17 0-16,0 0-15,-35-17 0,18-1-1,-1-17 1,-17 17 0,0-17 15,0 17 0,0 1-15,-17 17-1,17-18 1,-18 0 0,1 18 15,-1-17 0</inkml:trace>
  <inkml:trace contextRef="#ctx0" brushRef="#br0" timeOffset="5.207E6">17339 3810 0,'18'0'16,"-1"-18"31,-17 1-31,18-1-1,0 18 1,-1 0 31,18 0-32,-35 35 1,0 1-16,18-1 16,-18-17-16,0-1 15,18 1-15,-18-1 16,35-17 124,-17-35-124,17 18-16,-17-1 16,-1 0-16,1 1 15,0-1 1,-18 36 125,0-1-126,0 19-15,0-19 31,17-17 63,1 0-94,-1-17 16,1-19-16,17 36 15,-17-35-15,0 35 16,-1-18 15,1 18 79,-18 18-110,0 17 15,0 1-15,0-19 16,0 1-16,0 17 16,0-17-16,0-1 15,0 1 1,18-18-1</inkml:trace>
  <inkml:trace contextRef="#ctx0" brushRef="#br0" timeOffset="5.20829E6">18309 3792 0,'0'-17'125,"-35"-1"-94,35 0-31,-18 18 31,1 0 1,-1 0 30,0 0-46,-17 0-1,35 18 17,0 0-17,0-1 16,0 1-31,18-18 47,-1 0-31,1 0 0,0 0-1,-1 0 1,1 18-1,0-1 1,-18 1 15,17-18-31,1 35 16,-1-17 0,-17-1 15,0 1-16,0 0 32,0-1-31,-17 1 0,17 0 15,-18-18-16,1 0 1,-1 17-16,0-17 16,1 18-1,-19 0 17,19-18-17,-1 0 1</inkml:trace>
  <inkml:trace contextRef="#ctx0" brushRef="#br0" timeOffset="5.21466E6">10707 5221 0,'35'0'141,"-17"0"-141,-1 0 16,1 0-16,0 0 15,-1 0-15,19 0 16,-1 0-16,0 0 15,18 0-15,-18 0 16,1 0-16,-19 0 16,18 0-16,1 0 15,17 0-15,-18 0 16,-17 0-16,35 0 16,-36 0-16,18 0 15,-17 0 1</inkml:trace>
  <inkml:trace contextRef="#ctx0" brushRef="#br0" timeOffset="5.21553E6">11430 5080 0,'53'18'78,"-18"-18"-62,0 35-16,-17-17 16,0-18-16,17 35 15,-17-18 1,-1 1 0,1 0-16,-18-1 31,0 1 16,-18-18-16,1 18-31,-1-18 16,0 17-16,-17 1 15,17-18 1,1 0-1,-1 0-15,1 18 16,17-1-16</inkml:trace>
  <inkml:trace contextRef="#ctx0" brushRef="#br0" timeOffset="5.22483E6">16475 4992 0,'0'-18'47,"17"1"-47,1 17 32,0-18-17,-1 0 32,1 18-31,-18-17-1,18-1-15,-18-17 16,17 17 0,-17 71 171,0-18-171,0-17-16,0 17 15,0-17 1,0-1 0,0 1-16,0 0 31,0-1-16,0 1 142,0 0-126,35-18-31</inkml:trace>
  <inkml:trace contextRef="#ctx0" brushRef="#br0" timeOffset="5.22597E6">17127 4851 0,'-17'0'15,"-1"0"32,0 0 0,1 17-16,17 1-15,-18 17-16,18 1 16,0-19-1,0 18 1,0-17-1,0 17 1,0-17 0,18-18 15,-1 0-15,-17 18-16,18-18 15,0 0 1,-1 0 15,1 0 16,0-18-31,-1-17-1,-17 17 1,0 0-1,0 1-15,0-1 16,0 1 0,0-1-1,0 0 1,-17 1 15,-1-1-15,0 0 15,18 1 0,-17 17-15,70 0 125</inkml:trace>
  <inkml:trace contextRef="#ctx0" brushRef="#br0" timeOffset="5.2269E6">17568 4815 0,'-17'0'109,"-1"36"-93,0-19-16,18 1 15,0 17-15,-17-17 16,17 17-1,0-17 1,0 17 0,0-17 15,0-1-15,17-17-1,1 18 1,0-18 15,-1 0-15,1 0 15,17 0-15,-17 0-1,-18-18-15,0-17 16,0 17-1,0 1 1,0-1-16,0 1 16,0-1-1,0 0-15,0-17 16,0 17 0,0-17 15,0 17-16</inkml:trace>
  <inkml:trace contextRef="#ctx0" brushRef="#br0" timeOffset="5.22843E6">17851 4851 0,'0'35'141,"0"-17"-126,17-1-15,-17 1 16,0 17 0,53-88 109,-35 18-110,17 0-15,-17 17 16,-1 0 0,1 18-16,17-17 15,-17-1 16,0 18 32,-1 0-32,-17 18-15,0-1-16,0 36 15,0-35 1,35 17-16,-35 1 47,18-36 94,0-36-126,-1 19-15,1-1 16,35 0-1,-53 1 1,35 34 172,-35 1-173,0 0-15,0 35 16,18-36-1,-18 18 1</inkml:trace>
  <inkml:trace contextRef="#ctx0" brushRef="#br0" timeOffset="5.22962E6">18644 4780 0,'0'-35'110,"0"17"-95,-17 18 17,-1 0 30,0 0-46,1 0-1,-1 0 1,18 18 0,0-1-16,0 1 15,0 0 1,0-1 0,0 1-1,18-18 1,-1 18-1,1-18 1,0 0 0,-1 0-16,1 0 15,0 0-15,-18 17 16,17-17-16,1 18 31,-1-18-15,-17 18-16,18-18 15,-18 17 17,0 1-1,0 17-15,0-17-1,0-1 1,0 1-1,0 0 17,-18-1-17,1-17 1,-1 0-16,1 0 16,-1 18-1,0-18 1,1 0-16,-1 0 31,0 0 16</inkml:trace>
  <inkml:trace contextRef="#ctx0" brushRef="#br0" timeOffset="5.23386E6">10742 6368 0,'18'-18'15,"-1"18"1,19 0 0,-1 0-16,0 0 15,18 0 1,0 0-16,0 0 15,0 0-15,-18 0 16,-17 0-16,17 0 16,-17 0-16,17 0 15,-17 0 1,17 0-16,-17 0 16,17 0-16,-18 0 15,19 0-15,-19 18 16</inkml:trace>
  <inkml:trace contextRef="#ctx0" brushRef="#br0" timeOffset="5.23462E6">11518 6244 0,'18'0'16,"17"0"0,0 0-1,1 18-15,-1 17 16,0-17 0,18 17-1,-35-17-15,-1-1 0,1-17 16,17 18-1,-35 0 1,18-18 0,-18 17-16,0 18 62,0-17-46,-18 0-1,1-18 1,-1 17 0,0-17-16,1 18 15,17 0-15,-18-18 16,-17 0 0,17 0-1,1 35 1</inkml:trace>
  <inkml:trace contextRef="#ctx0" brushRef="#br0" timeOffset="5.23626E6">16669 6297 0,'-18'-35'125,"36"17"-109,-18 1-16,0-1 15,17 18-15,-17-35 16,0 17-16,36 0 16,-36 1-1,0-1 16,0 53 94,0 1-109,0-1-16,0 35 16,0-34-16,0-19 15,0 1-15,0 17 16,0-17 0,0 0-1,0-1 1,0 18 31</inkml:trace>
  <inkml:trace contextRef="#ctx0" brushRef="#br0" timeOffset="5.2371E6">17039 6156 0,'0'-18'46,"0"36"-30,0 0 0,0 35-16,0-18 15,0 0 1,0-17-16,0-1 16,0 1-16,18 0 15,-1-18 1,1 17-1,0-17 32,-1 0-15,1 0-17,0 0-15,-1-17 16,-17-1-1,0-17 1,0 17 0,0 0-1,0 1 1,0-1 0,-17 1-16,-1-1 15,0 0 16,18-17-15,-17 17 0</inkml:trace>
  <inkml:trace contextRef="#ctx0" brushRef="#br0" timeOffset="5.23787E6">17374 6121 0,'0'-18'62,"-17"18"-46,17 35-16,0-17 16,0 35-1,0-35 1,0-1 31,17-17-32,1 0 17,0 0 46,-18-35-63,0 17 17,0 1-32,0-1 15,0 0 1,0 1-1,0-1 1</inkml:trace>
  <inkml:trace contextRef="#ctx0" brushRef="#br0" timeOffset="5.23958E6">17921 6174 0,'0'35'187,"18"0"-171,-1-35-16,-17 35 16,0-17-1,0 17 1,18-35 78,17-35-79,-17 17-15,35-17 16,-35 18-16,-1-1 15,18 18 1,1 0-16,-1-18 16,-17 18-16,-1 0 47,1 18-32,-18 0 1,0-1-16,0 1 15,18-1-15,-18 19 16,0-19 0,0 1 140,17-18-156,1 0 16,-1-18-16,1 18 15,-18-17-15,35 17 47,-35 17 78,18-17-109,-18 18-1,0 0 1,0-1-16,53 1 125,0-18-109</inkml:trace>
  <inkml:trace contextRef="#ctx0" brushRef="#br0" timeOffset="5.24077E6">18750 6191 0,'0'-17'78,"0"-1"-31,0 0 31,-18 18-47,1 0-31,17 18 32,0 17-17,0-17 1,0 17 15,0-17-15,17-1 15,1-17 16,0 0-32,-1 0 1,1 0 0,0 0-1,-1 0-15,1 18 16,17 0 31,-35-1 0,0 1-47,0 0 31,0 17 16,0-17-47,-17-1 31,-1-17-15,0 0-1,1 0 1,-19 18 0,36-1-1,-17-17 1,-1 0-1,0-17 1</inkml:trace>
  <inkml:trace contextRef="#ctx0" brushRef="#br0" timeOffset="5.2509E6">11448 7814 0,'0'-18'31,"0"1"-31,17 17 16,1 0 15,0-18-31,-1 18 16,1 0-16,17-18 15,-17 1 1,17 17-1,-35-18-15,53 18 16,0 0-16,-35 0 16,17 0-16,0 0 15,0 0-15,-17 0 16,0 0-16,-1 0 16,1 0-1,0 0-15,-1 0 16,1 18-1,-1-18 17</inkml:trace>
  <inkml:trace contextRef="#ctx0" brushRef="#br0" timeOffset="5.25172E6">11959 7567 0,'18'0'16,"-1"0"0,19 0-1,-19 0-15,1 0 16,0 0-16,-1 18 15,1-18 1,0 0-16,-1 0 16,1 17-16,-1 1 15,19-18 1,-1 18 0,-17-1-1,-1 1 1,19 0-16,-19-18 15,-17 17 1,0 1 47,0-1-48,0 1 1,0 0-1,-17-1-15,-1-17 16,0 18-16,18 0 31,-17-1-31,-1-17 16,0 0 0,1 18 15</inkml:trace>
  <inkml:trace contextRef="#ctx0" brushRef="#br0" timeOffset="5.25362E6">13335 7655 0,'53'0'141,"-35"-35"-141,-1 17 16,18-35-16,-35 18 15,0 18-15,18 17 16,-18-36-1,0 19 1,18 17 0,-18 17 140,0 36-156,0-35 16,0 17-16,0-17 15,0 17-15,0-17 16,0-1-16,0 1 15,0 0 1,0 17-16,0-18 16,0 19 15,17-19-15</inkml:trace>
  <inkml:trace contextRef="#ctx0" brushRef="#br0" timeOffset="5.255E6">13935 7532 0,'0'-18'78,"0"1"-62,-18 17 15,0-18-15,1 18-1,-1 0 17,1-18-17,-1 1-15,0 17 32,1 0-1,-19 17 0,36 1-15,0 0-16,0 17 15,0-18 1,0 1 0,0 17-1,18-17 16,0-18 1,-1 35-17,1-35 1,17 0-16,-17 0 31,-1 18-31,1-18 31,0 18 1,-1-18-17,1 17 1,-18 1 78,0-1-79,-18 1-15,1 0 32,-1-18-17,0 17 1,1 1-1,-1-18 17,1 0-17,-1 0 32</inkml:trace>
  <inkml:trace contextRef="#ctx0" brushRef="#br0" timeOffset="5.25689E6">14252 7320 0,'0'-18'15,"-35"18"32,17 0-31,-17 0-16,17-17 15,1 17-15,-1-18 16,0 18-16,-17 0 16,0-17-16,0 17 15,-1-18 1,1 18-16,17 0 15,-17 0-15,0 0 16,0 0-16,17 0 16,-17 0-16,17-18 15,-17 18-15,-1-17 16,1 17 0,0 0-1,17 0-15,1 0 16,-19 0-1,19 0 1,-19 0 0,19 0-1,-18 17-15,-1-17 16,1 36-16,0-36 16,17 0-1,0 17-15,1 1 16,17-1-16,-18-17 15,1 18-15,-1 0 16,0 17-16,1-35 16,17 35-16,-18-17 15,0 35-15,18-35 16,-17-18-16,17 35 16,-18 0-16,18-17 15,0-1-15,0 19 16,0-1-1,0-17 1,-18-1-16,18 18 0,0-17 16,0 17-1,0 18-15,0-35 16,0 35-16,0-35 16,18 17-1,17-18-15,-35 19 16,36-1-16,-1 0 15,0 1 1,-35-19-16,35 1 16,1-1-16,-1 1 15,-17 0-15,35-18 16,-1 35-16,-34-35 16,35 0-16,-35 18 15,35-18-15,-36 17 16,36 1-16,-18-18 15,-17 0 1,17 0-16,-17 0 16,0 0-16,17 0 15,-17 0-15,-1 0 16,1 0-16,-1 0 16,19-18-16,-19 18 15,19 0-15,-19-17 16,19-1-1,-19 0-15,1 1 16,-1 17-16,36-36 16,-17 1-1,-1 0-15,0 0 16,-17 17 0,17-17-1,-35 17 1,18 0-16,-18 1 15,17-1-15,1-17 16,-18 17 0,0 1-16,18-19 15,-18 19-15,0-19 16,0 19 0,0-19-16,0 19 15,0-1-15,0 1 16,0-1-16,0-17 15,0 17 1,0 0 0,0-17-1,0 17 1,0 1 0,-18-1-1,0-17-15,18 17 16,-35-17-1,35 17 32,-17 1-31,-1-1 0,18 0-1,-18 1-15,1 17 141,-1 0-126</inkml:trace>
  <inkml:trace contextRef="#ctx0" brushRef="#br0" timeOffset="5.25979E6">17445 6191 0,'-18'0'172,"1"18"-172,17 0 15,0-1 1,0 1 0,0-1-1,0 1 1,0 0 0,0 17-1,0-17 32,0-1-16,17-17 1,1 0-17,-1 0 32,1 0-16,0-17 47,-1-1 1,-17 0-64,0-17 1,18 17-1,-18-17 17,0 18-17,0-1 17,0 0-17,0 1-15,0-1 63,0 0-32,-18 18 47,1 0-62</inkml:trace>
  <inkml:trace contextRef="#ctx0" brushRef="#br0" timeOffset="5.27848E6">8467 1658 0,'-18'0'78,"0"0"-62,1 0 31,-1 0-16,0 18 32,1-18-48,-1 17 1,1-17 62,-1 0-62,0 18-1,-17 0 48,0-1-16,17-17-32,0 0 32,-17 18 0,18-18-16,-1 18 0,18-1-15,-18-17 47,1 18 30,-1 17-61,-17 18-32,35-18 15,-18 1 1,18-19-1,-18 1-15,18-1 16,-17 1 0,17 0-16,0-1 15,0 1 1,0 0-16,0-1 16,0 1-1,0 0-15,0-1 31,0 1-15,0-1 0,0 1 15,17 17-15,-17-17 15,18-18-16,-18 18-15,18-18 16,-18 17 0,17 1-1,1 0 32,0-1-16,-1 1-31,19-18 16,-19 0 0,18 0-1,18 0-15,-35 35 16,0-35-16,17 0 16,18 0-16,-36 0 15,19 0 1,-1 18-1,0-18-15,1 0 16,-19 0 0,18 0-16,-17 0 15,0 0 1,-1 0-16,1 0 31,17 0-15,-17 0-16,17 0 15,-17 0-15,0 0 16,17 0 0,-18 0-1,19 0-15,-19 0 16,1 0 0,17 0-16,-17-18 15,0 18-15,-1-17 16,1 17-16,17-36 15,0 19 1,-17-1 0,-18 0-1,18 1 1,-18-19 0,0 19-1,0-19 1,0 19-16,0-1 15,0 1 1,0-1-16,0-17 16,0-1-1,0 19-15,0-1 16,0 0 0,0-17-16,-36-18 31,36 36-16,0-19-15,-17 36 16,17-17-16,-18 17 16,18-18-16,-35 0 15,17-17-15,1 35 16,-19-17 0,19-1-1,-19 0 1,19 18-1,-1 0 1,0 0 0,-17 0-1,18 0 1,-1 0-16,18-17 16,-18 17-16,1 0 15,-1 0-15,0 0 16,1 0-16,-1 0 31,0 0-15,1 0 15,-1 0-15,0 0 421,18-18-421,-17 18 281</inkml:trace>
  <inkml:trace contextRef="#ctx0" brushRef="#br0" timeOffset="5.29024E6">12876 15804 0,'-35'36'94,"35"-19"-78,-18 36-16,1-35 15,17 0 1,0-1 31,0 1-16,0-1-15,0 1-1,17-18 17,-17 18-17,18-18 1,0 0 0,-1 0-1,1 0 16,0 0 1,-1 0-17,1 0-15,0 0 16,17-18 0,0 0-16,-17 18 31,35-17-31</inkml:trace>
  <inkml:trace contextRef="#ctx0" brushRef="#br0" timeOffset="5.29078E6">12912 15575 0</inkml:trace>
  <inkml:trace contextRef="#ctx0" brushRef="#br0" timeOffset="5.29166E6">13600 15699 0,'-18'17'109,"0"-17"-93,18 53-16,0-18 15,0-17-15,0 35 16,0-18-16,0-17 15,0 0-15,0-1 16,18-17-16,-18 18 16,0-1-16,0 1 47,0 0-32,0-1 1,0 1-1,0 0 1,-18-18 0,1 17-1,-1-17 1,0 0 15,18 18-31,-17-18 31,-1 0-31,0 0 16</inkml:trace>
  <inkml:trace contextRef="#ctx0" brushRef="#br0" timeOffset="5.29221E6">13388 15875 0,'0'-18'16,"18"18"0,-18-17-16,35-1 15,-18 18 1,19 0-16,-19 0 15,1-18 1,0 18 15,-1 0-15,1-17 0</inkml:trace>
  <inkml:trace contextRef="#ctx0" brushRef="#br0" timeOffset="5.29286E6">13970 15558 0,'0'35'94,"0"-18"-78,0 36-16,0 0 15,0-35-15,0 0 16,0 34-16,0-34 16,0 0-16,0 17 15,18-17-15,-1 17 16,1-17-1,0-1-15,-1 1 16</inkml:trace>
  <inkml:trace contextRef="#ctx0" brushRef="#br0" timeOffset="5.29367E6">14252 15734 0,'18'35'63,"-18"0"-48,0 18-15,0-35 16,0 0-16,0 17 15,18-35 95,-1-18-95,1-17-15,17 0 16,-35-1-16,18 1 16,-1 35-1,-17-17-15,0-1 16,18 0 0,-18 1-16,35-1 15,-35 0 1,18 1 15</inkml:trace>
  <inkml:trace contextRef="#ctx0" brushRef="#br0" timeOffset="5.29411E6">14340 15787 0,'0'17'47,"0"1"-47,18-18 16,0 18-16,-1-1 15,1 1-15,17 0 16,-17-1 0,0 1-1,34-18 110</inkml:trace>
  <inkml:trace contextRef="#ctx0" brushRef="#br0" timeOffset="5.29506E6">14817 15822 0,'0'-18'31,"0"-17"-15,17 18 0,-17-1-1,0 0 1,0-17-16,36 0 15,-36 17 1,0 0 0,0 54 140,0-19-156,0 36 0,0-35 16,0 17-1,0-17-15,0-1 16,0 1 171,0 0-155,0 17-1</inkml:trace>
  <inkml:trace contextRef="#ctx0" brushRef="#br0" timeOffset="5.29603E6">14870 15610 0,'0'18'125,"0"35"-125,0-35 16,0 17-16,0-17 31,17-1 126,1-17-142,17 0-15,-35-17 16,18-1-1,-1 0 17</inkml:trace>
  <inkml:trace contextRef="#ctx0" brushRef="#br0" timeOffset="5.2974E6">14922 15505 0,'-35'0'16,"18"0"-1,-1 35-15,18 18 16,-35-18-16,17 0 15,18 1-15,0-1 16,0 18-16,0-36 16,0 1-16,0 0 15,0-1-15,0 1 16,0 17 0,0-17-1,0 0 32,18-18 62,-1 0-93,1-36-16,0 19 16,-18-19-16,17 19 15,1-1-15,-1 0 16,-17 1 0,18-1 30,0 1-14,-1 17-17,-17-18 32,36 18 0,-19 0-31,-17 18-1,18-1-15,-18 1 32,0 17 14,0-17-30,0 17 15,0-17 1,-18-18-17,1 0 16,17 17-15,-18-17 0,0 0 15</inkml:trace>
  <inkml:trace contextRef="#ctx0" brushRef="#br0" timeOffset="5.29816E6">15205 15822 0,'17'0'31,"1"0"16,0-35-47,-1 0 16,-17-1-1,18 19 1,-18-19 0,18 19-1,-18 52 126,0 0-141,0 18 16,0 0-16,0-18 15,0 1-15,0-1 16,0-17-1,17-1 17</inkml:trace>
  <inkml:trace contextRef="#ctx0" brushRef="#br0" timeOffset="5.29884E6">15646 15434 0,'17'0'62,"-17"35"-62,36 18 16,-19 18-16,1-36 15,0 0 1,-1 1-16,-17-19 16,0 19-16,0-19 15,18 1-15,-18-1 16,0 19-1,0-19-15,0 1 16,0 17-16,0-17 16,0 0-1,0 17-15,0-18 16,-18 1-16,-17 17 16,35-17-1,-18 0 95</inkml:trace>
  <inkml:trace contextRef="#ctx0" brushRef="#br0" timeOffset="5.30006E6">13353 16439 0,'0'53'62,"0"-17"-46,0 17-16,0-1 16,0 1-1,0-35-15,0 0 16,0 17-16,17 0 16,-17-17-1,0 17 282,18-17-266,0-1-15,-18 1 0,0 0-1,0 17 1,0-17-1,0 17 64</inkml:trace>
  <inkml:trace contextRef="#ctx0" brushRef="#br0" timeOffset="5.30135E6">13617 18274 0,'0'18'125,"18"17"-125,-18 0 15,17-17 1,1-18-16,-18 17 16,18-17-1,-1 18 1,1-36 62,-18 1-78,0-1 16,18-17-1,-18 17 17,0 1-17,0 34 63,-36 18-62,36-17-16,-17 0 16,17-1-16,0 1 15,0 17-15,0-17 16,0 0-1,0-1-15,0 1 16,0-1 0,0 19-1,17-36-15,-17 17 16,0 19 0,18-19-1,0 19 1,-18-19-1,0 18 17,-18-17-1,0-18 16,1 0 15,-19 0-46,36-35 0,0-18-16,0-18 15</inkml:trace>
  <inkml:trace contextRef="#ctx0" brushRef="#br0" timeOffset="5.30223E6">13864 17357 0,'35'0'78,"36"0"-62,-18 0-16,17 0 15</inkml:trace>
  <inkml:trace contextRef="#ctx0" brushRef="#br0" timeOffset="5.30248E6">14358 17374 0,'18'0'16,"17"0"31,0 18-16,1-18-15,52 18-1</inkml:trace>
  <inkml:trace contextRef="#ctx0" brushRef="#br0" timeOffset="5.30266E6">14764 17427 0,'0'0'31</inkml:trace>
  <inkml:trace contextRef="#ctx0" brushRef="#br0" timeOffset="5.30282E6">14852 17445 0,'0'17'78</inkml:trace>
  <inkml:trace contextRef="#ctx0" brushRef="#br0" timeOffset="5.30488E6">16104 16863 0,'-17'-18'47,"17"71"-31,0 0-16,-36 35 15,36-35-15,0 0 16,0-18-16,0 18 16,0-18-16,0-17 15,0 17-15,0-17 16,0 0-1,0-1-15,0 1 16,18 0 15,0-18 1,-1 0-17,1 0 1,0 0-16,-1 0 15,1 0 1,-18-18 62</inkml:trace>
  <inkml:trace contextRef="#ctx0" brushRef="#br0" timeOffset="5.30675E6">16404 15804 0,'0'36'78,"0"52"-78,0 18 16,0-36-16,0 18 15,0 1-15,0-19 16,0-17-16,0 0 16,0 18-16,0-1 15,0-17-15,0 0 16,0-18-16,0 36 16,0-18-16,0 0 15,0-18-15,0 0 16,0 18-16,0-35 15,0 17-15,18 0 16,-18-17 0,17 0-16,1-1 15,17 1-15,-17 0 16,0-18-16,-1 35 16,1-35 15,-18 17 0,18-17-15,-18-35 31,0 18 31,-18 17-47,0 0-31,1 0 16,17 35-16,-18 0 15,18 0 1,0-17-16,0 17 15,0 1 1,0-19-16,0 1 16,0 17-1,0-17-15,35 35 16,-17-36-16,-18 1 16,18 17-16,-18-17 15,17 0 1,-17-1-16,18 36 15,-1-35 1,-17 17-16,0-17 16,18 17-1,-18-17-15,0-1 16,0 1 0,0-1-16,0 1 15,0 0 1,0 17-1,0-17 1,-18-1-16,1 1 16,-36 17 15,35-35-15,-17 18-1,17-18-15,-17 18 16,17-18-16,-17 35 15,0-35 1,17 17-16,1-17 16,-1 0-16,-17 0 15,17 0 1,-17 0 15,17 0-15</inkml:trace>
  <inkml:trace contextRef="#ctx0" brushRef="#br0" timeOffset="5.31141E6">17074 17022 0,'18'-18'78,"0"18"-62,-1 0-1,1 0-15,0 0 16,17 0 15,-17 0 0,17 0-15,-18 0 0,-17-18-16,53 1 31,-17-1-16,-1 0 1,-35 1 31,18 17-31,-18-18-1,0-17 16,0 17-15,0-17 31,0 17-16,-18 18-31,0 0 31,1 0 16,-1 0-31,0 0 0,-17 0-16,35 18 15,-18-18-15,18 18 16,-35-18-16,35 17 15,-17 18 1,17-17 0,0 0-1,0-1 1,0 1-16,0 0 16,0-1-16,0 1 15,0 0-15,0 17 16,0-18-1,17 1 1,1 0 0,-1-18-1,1 0 17,0 17-1,-1-17 125,1 0-156,35 0 16</inkml:trace>
  <inkml:trace contextRef="#ctx0" brushRef="#br0" timeOffset="5.31224E6">17515 17057 0,'0'-18'110,"18"1"-95,-18-1-15,35 0 16,-35-17-16,18 35 16,-18-35-1,0 70 142,0 0-142,0 1-15,0-1 16,0 0-16,0-17 15,0-1-15,0 1 16,18 17 0,-1-35-1,-17 18 17,0 0 77,0 17-78</inkml:trace>
  <inkml:trace contextRef="#ctx0" brushRef="#br0" timeOffset="5.31288E6">17533 17251 0,'18'0'125,"-1"0"-109,1 0-1,0 0 1,-1 0 0,1 0 15,0 0 0</inkml:trace>
  <inkml:trace contextRef="#ctx0" brushRef="#br0" timeOffset="5.3219E6">14041 17216 0</inkml:trace>
  <inkml:trace contextRef="#ctx0" brushRef="#br0" timeOffset="5.32861E6">13970 17163 0,'-18'0'281,"1"17"-265,17 19-16,-18-19 15,18 1 1,0-1 0,0 1-1,0 0 1,0-1-1,0 1 1,18 0 0,-18-1 15,35 1-15,-17-18 15,17 18 0,-17-18 32,-1 0-48,1 0 1,-18-18-1,17-17-15,-17 17 16,0 0 0,0 1-1,0-1-15,0 0 16,0 1 0,0-1-16,0 1 15,0-1 16,0 0-15,0 1 0,0-1 15,0 0-15,-17 18-1,17-17 1,-18 17-16,1-18 15,17 0 1,-18 18 0</inkml:trace>
  <inkml:trace contextRef="#ctx0" brushRef="#br0" timeOffset="5.33012E6">13952 16845 0,'0'35'47,"0"-17"-31,0 17-16,0 1 15,0-1-15,0-17 16,0-1-16,0 1 16,0-1-16,0 19 15,0-19 1,0 1 0,0 17-16,0-17 15,0 0 1,0-1-16,0 1 31,0-1-31,0 1 31,0 0-15,18-18-16,0 17 94,-1-17-94,1 0 31,0 0-15,-1 0-1,1 0-15,17 0 16,-17 0-1,-1 0 1,19-17 31</inkml:trace>
  <inkml:trace contextRef="#ctx0" brushRef="#br0" timeOffset="5.33095E6">14340 17233 0,'18'-17'62,"-18"-1"1,18-17-48,-18-1 1,0 19-1,0-1 64,0 0-33,0 36 1,0 0-47,0 17 32,0-17-17,0-1 1,0 1-1,0 0 1,17-18 0,-17 17-1,18-17 1,0 18 15,-18-1-15,17-17-1,1 0 17</inkml:trace>
  <inkml:trace contextRef="#ctx0" brushRef="#br0" timeOffset="5.3319E6">14587 17268 0,'0'-17'47,"-35"-1"-16,17 18 31,1 0-30,-1 35-17,18-17 1,0 0-16,0-1 16,0 1-1,0 0 1,0-1 31,18-52-16,-18 17-15,17-17-16,1-18 15,-18 18-15,0 17 16,0-17-16,0 17 15,18-17-15,-18 17 16,0 1-16,0-1 16,0 1-1,0-1-15,0 0 32,0 54 124,0 16-141,0-34-15,0 17 16,0 1-16,0-19 16,0 1-1,0 0 32,0-1-16</inkml:trace>
  <inkml:trace contextRef="#ctx0" brushRef="#br0" timeOffset="5.3325E6">14658 17251 0,'18'0'47,"-1"-35"0,-17 17-31,0-17-16,18 17 15,-18 0 1,0 1 0,0 52 93,0 0-93,0 1-16,0 16 15,0-34-15,0 0 16,0-1-16,0 1 31</inkml:trace>
  <inkml:trace contextRef="#ctx0" brushRef="#br0" timeOffset="5.33284E6">14922 17180 0,'18'0'31,"17"-17"-15,-35-1-16,18 18 31</inkml:trace>
  <inkml:trace contextRef="#ctx0" brushRef="#br0" timeOffset="5.33344E6">14905 17251 0,'17'0'156,"19"0"-140,-19 0-1,19 0-15,-19 0 32,1 0-17,0 0 17,-1 0 46,36 0-63,18 0-15</inkml:trace>
  <inkml:trace contextRef="#ctx0" brushRef="#br0" timeOffset="5.33427E6">15540 17057 0,'0'-18'0,"-18"18"47,-17 0-16,17 18-16,-35 17 1,53-17-16,0-1 16,-17 19-16,17-19 15,-18 36 1,18-35 0,0 17 15,0-17 0,18-18-15,-1 0-1,1 0 32,0 0-31,17 0 15,-17-18-31,-18-17 16,17 35-1,-17-18-15,0-17 47,0 17 0,0 1-31,0-1-1,0 0 17</inkml:trace>
  <inkml:trace contextRef="#ctx0" brushRef="#br0" timeOffset="5.33463E6">15822 17127 0</inkml:trace>
  <inkml:trace contextRef="#ctx0" brushRef="#br0" timeOffset="5.33511E6">15804 17233 0,'0'35'46,"0"18"-30,0-17-16,-17-1 16,17-17-1,0 17-15,-35 0 16,35-17 0,-18-1-1,18 1 1,-18 0-1,1-18 1,-1 17 0,0-17 31,1 0-32</inkml:trace>
  <inkml:trace contextRef="#ctx0" brushRef="#br0" timeOffset="5.33909E6">13847 17815 0,'-18'0'109,"0"0"-93,1 0-16,-1 0 31,-17 0-15,-1 18 15,36 0-31,-17-1 16,17 1-16,0-1 15,0 1 1,0 0-16,0-1 15,0 1 1,0 0 0,35-18-1,-17 0 1,17 0 0,-17 0 30,-1-18-30,1-17-16,0-1 16,-1-16-16,-17 16 15,0 1 1,0 0 0,0 17-1,0-35-15,0 18 16,0 17-1,0 1-15,0-1 16,0 0-16,0 1 16,0-1-1,0 0-15,0 1 32,0-1-32,0 0 15,0 71 79,0 0-78,0 0-16,0 0 15,0-18-15,0 18 16,0-35-16,0 0 15,18-1 1,-18 1-16,0 17 16,0-17-16,0-1 15,0 1 1,0 17 0,0-17-1,0 0 1,17-1 62</inkml:trace>
  <inkml:trace contextRef="#ctx0" brushRef="#br0" timeOffset="5.33988E6">13970 17921 0,'18'0'15,"-1"0"17,1-18 14,17-17-46,-35 18 16,18-1 0,-18 0-1,0 1 1,0-1 31,-18 18 47,1 0-79,17 18 1,0-1-1,0 1-15,0 0 16,0-1-16,0 1 16,0-1-1,0 1 1,17 0 15,-17-1 0,18-17-15</inkml:trace>
  <inkml:trace contextRef="#ctx0" brushRef="#br0" timeOffset="5.34053E6">14252 17851 0,'18'0'16,"-18"-18"-1,18 0-15,-1 1 16,-17-19-16,18 19 16,17-19-16,-35 19 15,18-1 1,-18 1-16,0-1 15,0-17-15,0 17 63,-18 18-1,0 0-46,18 18-16,-35 17 16,35 0-16,0 0 15,0-17-15,0 17 16,0 1-16,0-1 16,0-17-1,0-1-15,0 1 16,0-1-1,0 19-15,0-19 79</inkml:trace>
  <inkml:trace contextRef="#ctx0" brushRef="#br0" timeOffset="5.34139E6">14587 17815 0,'-35'0'78,"17"0"-47,18 18-15,0 17 0,0-17-1,0-1 63,18-17-31,17-17-47,-17-1 16,-18 1 0,0-1-16,18 18 15,-18 18 126,0-1-126,0 1 1,0-1 15</inkml:trace>
  <inkml:trace contextRef="#ctx0" brushRef="#br0" timeOffset="5.34238E6">14711 17851 0,'35'0'63,"-17"17"-48,17-17 79,-17 0-94,-1-17 16,-17 34 62,0 1-62,0 35-16,0-18 15,0 18-15,0 0 16,0 0-16,0 0 15,0-36-15,0 19 16,0-19 0,0 19 15,-17-36 47,-1 0-62,-17-36-1,35 19 1,0-1-16,0 0 16,0 1-1,0-1-15,0 0 16,17 18-16,-17-17 15,18 17-15,0-18 16,-18 1-16,35 17 16,-17-18-16,-1 18 15,36-35-15,-53 17 16,18 18 0,-1 0-1</inkml:trace>
  <inkml:trace contextRef="#ctx0" brushRef="#br0" timeOffset="5.34312E6">15275 17709 0,'0'18'78,"0"0"-62,0 17-16,0-17 15,0 17 1,0-17-1,0 17 17,0-18-17,0 1 17,18 17-17,0-17 32,-1-18-31</inkml:trace>
  <inkml:trace contextRef="#ctx0" brushRef="#br0" timeOffset="5.34373E6">15646 17639 0,'17'0'31,"-17"18"-15,0 34-1,0 1-15,0-35 16,18 0-16,-18-1 16,0 19-16,0-19 15,0 1-15,0-1 16,0 19-16,0-19 15,0 1-15,0 17 16,0 18 0,-35-35-1,35 0 1,-18-1 0,0 1 124</inkml:trace>
  <inkml:trace contextRef="#ctx0" brushRef="#br0" timeOffset="5.34816E6">14041 18309 0,'0'53'78,"0"0"-62,0-35-16,0 35 15,0-36-15,-18 18 16,18-17-16,0 0 31,0-1 0,0 1 32,18 0-47,17-18-1,0 0-15,0 0 16,-17 0-16,17 0 15,-17 0-15,17 0 32</inkml:trace>
  <inkml:trace contextRef="#ctx0" brushRef="#br0" timeOffset="5.34888E6">14446 18609 0,'0'0'0,"0"-18"31,18 18 0,17-35 1,-17 0-17,-18 17 1,0 1-16,0-19 16,0 19 15,0-1 31,-18 18-15,1 0-31,17 18-16,0-1 15,0 1-15,0 0 16,0-1-16,0 1 31,0 17-15,17-35 0,1 0 30,-1 18-14,1-18 46,0 0-63</inkml:trace>
  <inkml:trace contextRef="#ctx0" brushRef="#br0" timeOffset="5.34984E6">14728 18503 0,'0'0'0,"0"-17"15,0-19 17,0 19-1,-35 17 0,18 0 0,-1 0-15,18 17-16,0 36 16,0-35-1,0-1-15,0 1 16,0 0 15,0-1-31,18-17 78,17 0-62,-18-35-1,-17 17 1,0-17-16,18 18 16,-18-1-1,0-17-15,0 17 16,0 0 0,0 1-1,0 52 157,0 0-172,0 1 16,0-1-16,0 0 15,0 0 1,0-17-16</inkml:trace>
  <inkml:trace contextRef="#ctx0" brushRef="#br0" timeOffset="5.35045E6">14870 18574 0,'0'-18'0,"17"18"63,-17-35-63,18 0 15,-18 17 1,17-17-16,-17 17 15,18 18-15,-18-18 16,0 71 125,0-35-141,0 35 15,0-18 1,0-17-16,0 17 16,18-17 15,-18-1 16,17-17-32,19 0 1</inkml:trace>
  <inkml:trace contextRef="#ctx0" brushRef="#br0" timeOffset="5.3508E6">15169 18556 0,'18'-18'15,"0"18"32,-1 0-31,1 0 15,0 0-15</inkml:trace>
  <inkml:trace contextRef="#ctx0" brushRef="#br0" timeOffset="5.35132E6">15134 18715 0,'0'17'31,"18"-17"-31,35 0 15,-18 0 1,-17 0 0,17 0-1,-17-17-15,-1 17 16,1 0 15</inkml:trace>
  <inkml:trace contextRef="#ctx0" brushRef="#br0" timeOffset="5.35197E6">15699 18609 0,'0'-18'47,"35"1"-16,-35-19-31,18 1 16,-1 0 0,-17 0-16,18 17 15,-18-17 1,0 17 46,0 36 1,0 35-48,0 0-15,0-36 16,0 18-16,0 1 16,0-1-16,0-17 15,0 17-15,0-17 32</inkml:trace>
  <inkml:trace contextRef="#ctx0" brushRef="#br0" timeOffset="5.3523E6">16245 18433 0</inkml:trace>
  <inkml:trace contextRef="#ctx0" brushRef="#br0" timeOffset="5.35269E6">16281 18503 0,'0'18'31,"0"17"-15,0-17-16,0 35 15,0-36-15,0 36 16,-18-35-16,18 17 16,0-17-16,0 17 15,-18-17-15,1 17 32,-1-17 77</inkml:trace>
  <inkml:trace contextRef="#ctx0" brushRef="#br0" timeOffset="5.35504E6">17533 16581 0,'-18'0'32,"1"0"-32,-1 0 15,0 0 1,1 0 15,-1 0-31,1 0 16,-1 0-1,0 0 1,-17 0-16,17 0 31,1 0-31,-19 0 16,-16 17 0,34 1-16,-17-18 15,17 17 1,0 1-16,-17 35 15,17-35 1,1 17-16,-1 18 16,1 0-1,-1-36-15,18 1 16,0 0-16,-35 35 16,35-36-16,0 36 15,0-35 1,0 17-16,0 0 15,17 1 1,-17-19-16,53 36 16,-35-35-16,-1 17 15,1-35-15,0 18 16,17-1 0,18 19-16,-18-36 15,0 17 1,-17-17-16,35 18 15,-35-18-15,35 0 16,-18 0-16,0 18 16,-17-18-1,-1 0-15,36 0 16,-17 0 0,-1 0-16,18 0 15,-18 0-15,18 0 16,-18-18-16,1 0 15,-19 1-15,1 17 16,-1-18-16,1 18 16,-18-35-16,35 35 15,-35-18 1,0 0-16,18-17 16,-18-18-16,0 18 15,0-18-15,0 18 16,0-18-16,0 18 15,0-18-15,0 17 16,-35-16 0,17 16-16,0-17 15,1 0-15,-1 53 16,18-35-16,-17 17 16,-19 18 62</inkml:trace>
  <inkml:trace contextRef="#ctx0" brushRef="#br0" timeOffset="5.36683E6">11377 15981 0,'53'0'109,"-35"0"-109,17 0 16,-17 0-16,17 0 16,-18 0-16,1 0 15,0 0-15,17 0 16,0 0-16,1 0 16,-19 0-1,1 17 1,17-17-16,0 0 15,-17 18-15,0-18 16,17 0-16,0 0 16,-17 18-16,17-18 15,-17 0 1,17 0 15,-35 17 63</inkml:trace>
  <inkml:trace contextRef="#ctx0" brushRef="#br0" timeOffset="5.36816E6">11853 15893 0,'0'-18'31,"18"18"47,0 0-78,-1 0 16,1 0 0,0 0-16,-1 0 15,18 18 1,-17-18-1,-18 17-15,18-17 16,-1 0 0,1 0-16,0 36 15,-1-36 1,1 0 0,0 17-16,17 1 15,0-1 1,-35 1-1,18-18 1,-1 0-16,1 0 31,-18 18 47,0-1-46,-18 1-17,1-18 1,-1 0-16,18 18 16,-35-1-16,17 1 15,-17-18 1,17 0-1,1 18 1,-1-18-16,0 17 16,1-17-16,17 18 15,-18-18 1,-17 17 0,17-17-1</inkml:trace>
  <inkml:trace contextRef="#ctx0" brushRef="#br0" timeOffset="5.37133E6">16069 15240 0,'0'18'31,"-18"-18"-15,1 0 0,-19 0-1,1 0 1,-35 0-16,17 0 16,-18 0-16,-35 0 15,53 0-15,1 0 16,-1-18-16,0 0 15,0 1 1,0-1-16,18 18 16,-18-18-16,-18 18 15,1-17-15,17 17 16,-18-18-16,-17 18 16,53-17-16,-54 17 15,54 0-15,0-18 16,-18 18-16,18 0 15,-1 0-15,19 0 16,-19 0 0,19 0-16,-18 0 15,-1 0-15,-17 0 16,0 0-16,18 0 16,-18 0-16,0 0 15,36 0-15,-36 0 16,17 0-16,1 0 15,0 0-15,0 0 16,-1 0-16,19 0 16,-19 0-16,1 18 15,-35 17-15,34-35 16,19 0-16,-19 17 16,1-17-1,0 18-15,0 0 16,17-18-16,-35 17 15,35-17-15,1 18 16,-19-18-16,1 0 16,18 0-16,-19 18 15,-17 17-15,18-35 16,17 0-16,1 0 16,-36 18-16,35 17 15,-17-35-15,-18 17 16,18 1-16,0-18 15,-1 18-15,19-18 16,-19 17-16,1 1 16,0 17-1,-18-35-15,18 18 16,17 0-16,-17-18 16,-1 17-16,36 1 15,-35-18-15,0 18 16,0 17-1,17-18-15,-17 19 16,17-19-16,18 19 31,-18-19-31,18 1 16,0 17-16,0 0 16,0-17-1,0 0-15,0-1 16,0 1-16,0 0 15,0-1-15,0 1 16,0 0 0,0-1-1,0 1 1,18-18-16,-18 17 16,35-17-1,-35 18-15,18-18 16,17 18-16,-35-1 15,35-17-15,1 18 16,-19 0-16,1-1 16,17-17-16,1 18 15,-1 0-15,-18-1 16,19 1-16,-36-1 16,35-17-16,18 18 15,-35 0-15,17-1 16,-17-17-16,17 0 15,0 0 1,-17 0-16,35 36 16,-36-36-16,36 17 15,0-17 1,-18 18-16,-17-18 16,53 18-16,-19-1 15,-16-17-15,17 0 16,0 0-16,-1 0 15,-16 0-15,-1 0 16,-17 0-16,17 0 16,18 0-16,-18 0 15,36 0-15,-18 0 16,17 0-16,1 0 16,-1 0-16,-17 0 15,18 0-15,-1 0 16,-34 0-16,17 0 15,17 0-15,-35 0 16,1 0-16,34 0 16,-17 0-16,0 0 15,-18 0-15,36 0 16,-18 0-16,17 0 16,1 0-1,-1 0 1,-17 0-16,18 0 15,-36 0-15,0 0 16,1 0-16,-19 0 16,19 0-16,-19 0 15,19 0-15,-19-17 16,19 17-16,-1 0 16,0-36-16,0 19 15,18 17-15,-17 0 16,-1-18-16,0-17 15,-17 35-15,35 0 16,-18-18 0,-35 0-16,35 1 15,-17 17-15,-1-18 16,1 1-16,17-1 16,1-17-16,-1-1 15,0 19-15,0 17 16,-17-36-16,0 36 15,-18-17 1,0-18-16,17 17 16,1 0-1,-18 1-15,0-1 16,0-17 0,0 17-16,0 0 15,0-17 1,0 18-16,0-19 15,0 19-15,0-19 16,0 19 0,0-19-16,0 19 15,0-1-15,0 1 16,0-1-16,-18 0 16,18-17-16,-35 0 15,35 17-15,0 0 16,-35-17-16,35 17 15,-18 1-15,1-18 16,17 17-16,0 0 16,0-17-1,-18 35-15,18-18 32,-18 1-17,1 17 79</inkml:trace>
  <inkml:trace contextRef="#ctx0" brushRef="#br0" timeOffset="5.38607E6">19191 15787 0,'18'0'62,"-18"17"-62,0 19 16,0 34-16,0-17 16,0-18-16,0 18 15,0-17-15,0-19 16,0 1-16,0 17 15,0-17 1,0-1 0,0 1-1,0 0-15,0-1 47</inkml:trace>
  <inkml:trace contextRef="#ctx0" brushRef="#br0" timeOffset="5.38694E6">19085 15769 0,'-17'0'94,"52"0"-63,0-17-31,0 17 16,-17 0-16,0 0 16,17 0-16,0 0 15,-17-18-15,0 18 16,17 0-16,-17 0 15,-1-18 17</inkml:trace>
  <inkml:trace contextRef="#ctx0" brushRef="#br0" timeOffset="5.38776E6">19579 15963 0,'18'-53'141,"-1"18"-126,-17 17 1,0 1-16,0 34 156,0 36-156,0-17 16,0-19-16,0 18 15,0-17-15,0 0 16,0-1-16,0 1 16,0 0-1,0-1 16,0 1 94</inkml:trace>
  <inkml:trace contextRef="#ctx0" brushRef="#br0" timeOffset="5.38831E6">19544 16175 0,'-18'17'63,"36"-17"-47,35 0-1,-36 0-15,19 0 16,-19 0-16,1 0 15,0 0-15,-1 0 16,1 18 15,0-18-15,-1 0 93,36-18-93</inkml:trace>
  <inkml:trace contextRef="#ctx0" brushRef="#br0" timeOffset="5.39024E6">20055 15610 0,'-17'-17'0,"-19"-18"31,19-1-16,-1 36-15,1 0 16,-19-17 0,19 17 15,-1 0-15,0 0-16,1-18 15,-1 0-15,0 18 16,1 0-16,17-17 15,-18 17-15,1 0 16,-1 0-16,0 0 16,1-36-1,-1 36-15,0 0 16,-17 0 0,0 0-1,0 0-15,-1 0 16,19 0-16,-19 0 15,19 0 1,-36 0-16,35 0 16,-17 0-16,17 0 15,-35 0 1,36 0-16,-19 0 16,-17 18-16,18 0 15,-35-1-15,17 1 16,0 0-1,35-18-15,-17 35 16,17-17 0,18-1-16,-17 1 15,-1 17-15,0-17 16,18-1 0,0 1-16,-17 17 15,17-17 1,-18 17-16,18-17 31,0-1-15,0 1-16,0 17 15,0-17 1,0 17-16,0-17 16,18 35-1,-18-36-15,35 1 16,-35 17-16,18 1 15,17-1 1,-17 0-16,34 18 16,-34-18-16,0 1 15,17-1-15,-17-17 16,-18 17-16,35-35 16,-17 35-16,-1-17 15,1-1-15,17 19 16,-17-19-16,-1-17 15,-17 18-15,18-18 16,0 0-16,-1 35 16,1-35-16,0 18 15,17 0 1,-17-18 0,17 0-16,-35 17 15,35-17 1,-17 0-16,-18 18 15,35-18-15,-17 0 16,17 0 0,-17 0-16,-1 0 15,18 17-15,-17-17 16,17 0-16,-17 0 31,17 0-31,-17 0 16,17 0-1,0 0-15,1 0 16,-19 0 0,36-17-16,-53-1 15,18 18-15,17-35 16,-35 17 0,35 1-16,-17-1 15,0-17-15,-1 17 16,1-17-16,0 35 15,-18-35-15,0 17 16,0-17-16,17 35 16,1-53-16,0 35 15,-18 0-15,0 1 16,0-1-16,0 0 16,0 1-16,17-18 15,-17 17 1,0 0-16,0 1 15,0-19-15,0 19 32,0-19-17,0 19 1,0-1-16,0 1 16,0-19-16,-17-17 15,-1 18 1,18 17-16,0-17 15,0 18 1,-18-1-16,1-17 16,17 17-1,-18 18-15,18-18 32,-18 1-1,1 17 47,-1 0-62,0 0-1</inkml:trace>
  <inkml:trace contextRef="#ctx0" brushRef="#br0" timeOffset="5.41199E6">4269 15663 0,'0'18'125,"0"53"-109,0-36-16,0-18 16,0 19-16,0-1 15,0 0-15,0-17 16,-18 0-16,18-1 16,0 18-16,0-17 15,-18 17-15,1 1 16,17-19-16,0 1 15,-18 17-15,18-17 16,0-1 31,0-34 140,18-18-187,-18-1 16,0 1-16,17 17 16,-17-17-1,0 17 1,18-17 0,0 18-16,-18-1 15,0-17 1,17 17-16,-17 0 15,0 1 1,18 17 0,0-36-16,-1 19 15,-17-1 1,18 1 0,-18-1-16,0 0 15,17 1-15,1 17 16,0-36-16,-1-17 15,1 53 17,0 0 46,-1 0-63,1 0-15,0 0 16,-1 36 0,-17-19-16,0 19 15,0-19 1,0 19-16,0-1 16,0 0 15,-35-35-31,35 18 15,-18-1 1,-17-17 0,17 18-1,1-18 17,-1 0-17,0 0 16,1 0-15,-1 18 78,18-1-63,0 1-31,35 17 16,-17-17-16,0-1 15,-18 19-15,35-19 16,-35 1-16,18-18 16,-18 18-16,0-1 15</inkml:trace>
  <inkml:trace contextRef="#ctx0" brushRef="#br0" timeOffset="5.4128E6">4815 16122 0,'18'-18'16,"0"1"62,-18-1-78,17 0 16,-17 1-16,0-1 15,0 0-15,0 1 16,0-1 0,0 1-1,-17-1 32,-1 18 0,0 0-16,1 0-31,17 18 16,-35-1-16,35 1 15,0-1-15,0 1 16,0 17-16,0 1 16,0-19-1,0 1 1,0 0-16,0-1 16,17 1 15,1-18-31,-1 0 31,-17 17-15,18-17-16,0 0 31,-1 0-15,1 0-1,0 0 1,-1 0 15,-17-17-15</inkml:trace>
  <inkml:trace contextRef="#ctx0" brushRef="#br0" timeOffset="5.41396E6">5327 15998 0,'0'-17'47,"0"-1"-47,0 1 47,-18 17 0,1 0-47,-1 0 31,0 0 1,18 35-32,-35-18 15,35 1 1,0 0-1,0-1 1,0 19 0,18-36-1,-18 17 1,17-17 0,1 0 46,17 0-46,-17 0-1,0-35 1,-18 17 0,0 1 155,0-1-139,0 0-1,0 54 78,0-1-93,0 0-16,0-17 16,0 17-16,0-17 31</inkml:trace>
  <inkml:trace contextRef="#ctx0" brushRef="#br0" timeOffset="5.41522E6">5750 16051 0,'0'-17'110,"0"-1"-79,-17 0 16,-1 18-16,18 36-15,0-19-16,0 19 15,0-19 17,0 19-17,0-19 32,18-17-16,-1 0-31,19-17 16,-1-36-16,-18 35 16,19-17-1,-19-1-15,-17 19 16,0-1-16,0 1 15,0-1 1,0-17 0,0 17-16,0 0 15,0-17 1,0 17-16,0 1 16,0-1-1,0 1-15,0-1 16,0-17-1,0 17 1,0 0 0,0 1 15,0-1 0,0 36 63,0 52-78,0-17-16,0 18 15,0-18-15,0 17 16,0-35-16,0 18 15,0 0-15,0-17 16,0-1-16,0-18 16,0 19-1,0-1 1,0-17-16,18-1 31,0-17 94</inkml:trace>
  <inkml:trace contextRef="#ctx0" brushRef="#br0" timeOffset="5.41754E6">6050 16087 0,'0'35'16,"18"-35"0,-1 0-1,1 0-15,0 0 16,17 0-16,-17 0 16,17 0-16,-17 0 15,17 0-15,0 0 16,18 0-16,-18 0 15,-17 0 1,17 0 0,-17 0 15,-18 18 47</inkml:trace>
  <inkml:trace contextRef="#ctx0" brushRef="#br0" timeOffset="5.41823E6">7091 15716 0,'-18'0'31,"1"0"-15,-1 18-16,0 17 15,18-17 1,-35 52-16,35-34 16,0-19-1,-18 1 1,18 0 0,0-1-16,0 1 31,0-1 0,-17-17 32,-1 0-48</inkml:trace>
  <inkml:trace contextRef="#ctx0" brushRef="#br0" timeOffset="5.41876E6">7144 15681 0,'17'0'16,"1"0"0,17 0-1,-35 18-15,0-1 16,0 36-16,18-53 16,-18 18-1,0 17-15,35-17 31,-35-1-31,0 1 16,0 0-16,0-1 16,18 1-16,0 17 15,-18-17-15,0-1 16,0 1 15</inkml:trace>
  <inkml:trace contextRef="#ctx0" brushRef="#br0" timeOffset="5.41945E6">7003 15857 0,'0'-17'47,"17"17"-32,1 0-15,17 0 0,0 0 32,-17 17-32,17-17 15,1 0 1,-19 0-16,1 0 16,0 0-1,-1 0 1</inkml:trace>
  <inkml:trace contextRef="#ctx0" brushRef="#br0" timeOffset="5.4206E6">7602 15699 0,'0'17'62,"0"36"-46,0-35-16,0 17 15,0-17-15,0-1 16,0 1 15,0-53 110,18 35-141,-18-18 15,0-17-15,0 17 16,0 1-16,0-1 16,18 18-16,-18-18 15,0 1-15,0-1 16,0 0-16,17 1 47,1 17 15,0 0-46,-18-18-16,17 18 16,1 0 30,-1 0-14,1 0-17,-18 18 1,0-1-16,0 1 16,0 0-16,0-1 15,0 1-15,0 0 16,0-1-1,0 1 1,0 17 0,0-17-1,-35-18 1,17 17 0,1 1-1,-1-18 1,0 0-1,18 18-15</inkml:trace>
  <inkml:trace contextRef="#ctx0" brushRef="#br0" timeOffset="5.4213E6">8149 15646 0,'0'-18'31,"-17"18"0,-1 0-31,0 0 16,1 0 0,-1 0-1,-17 18 1,35-1-1,0 19-15,0-19 16,-18 19-16,18-19 16,0 18-16,0-17 15,0 0-15,0-1 16,0 1 0,0 0-1,0-1-15,18-17 16,-18 18-16,35 0 15,-17 17 17,-1-35-17,1 0-15,0 0 32</inkml:trace>
  <inkml:trace contextRef="#ctx0" brushRef="#br0" timeOffset="5.42186E6">8661 15487 0,'-18'35'62,"0"18"-62,-35 53 16,53-35-16,-17-1 16,-1 18-16,18-35 15,0-18 1,0 1-16,0-1 16,0 0-1,0 1-15,18-19 16,-18 1-16,17-18 15,1 17-15,0 1 16,-18 0-16,17-18 16,1 17 15,0-17 0</inkml:trace>
  <inkml:trace contextRef="#ctx0" brushRef="#br0" timeOffset="5.42244E6">9296 15505 0,'0'88'16,"0"-18"-16,0 19 15,0-1 1,0-18-16,0 1 15,0-18-15,0 0 16,0-36-16,0 19 16,0-1-16,0-18 15,0 19 1,-18-19 0,0-17-16,18 36 15,-17-36-15,-1 17 16,1-17 15,-1 18 0</inkml:trace>
  <inkml:trace contextRef="#ctx0" brushRef="#br0" timeOffset="5.42278E6">9948 15752 0</inkml:trace>
  <inkml:trace contextRef="#ctx0" brushRef="#br0" timeOffset="5.42314E6">10001 16175 0,'0'17'47,"0"19"-47,0-1 15,0 0 1,0 1-16,0-19 16,-17 19-16,17-19 15,-36 1 1</inkml:trace>
  <inkml:trace contextRef="#ctx0" brushRef="#br0" timeOffset="5.42567E6">6456 15293 0,'-18'0'16,"1"0"0,-36 0-16,17 0 15,19-18-15,-1 18 16,-17 0-1,-18 0-15,0-17 0,0-19 16,18 36 0,-18 0-16,-18 0 0,1 0 15,-36-17 1,18 17-16,-53 0 16,35 0-16,35 0 15,18 0-15,0 0 16,18 0-16,-18 0 15,0 0-15,36 0 16,-36 0-16,17 0 16,-16 0-16,-1 0 15,17 0-15,19 0 16,-36 0-16,35 0 16,-17 0-16,0 0 15,-1 0-15,-17 0 16,18 0-16,-35 0 15,-1 17-15,-52 1 16,34 0-16,19 17 16,17-17-16,0-18 15,0 17-15,18 1 16,-1-1-16,19 1 16,-36 0-16,18-1 15,-1 19-15,-34-1 16,35-17-1,-1 17-15,-34 0 16,17 0-16,17 1 16,19-19-16,-18 1 15,35 0-15,-18 17 16,0-17-16,-17 17 16,17 18-16,18 0 15,0 0-15,0-36 16,0 18-16,0-17 15,0 17-15,18 1 16,0-19-16,35 36 16,-18-18-16,18 18 15,0 0-15,-18-35 16,36 70-16,-1-53 16,36 18-16,-53 0 15,70 0-15,-34-18 16,-1 1-16,-18-19 15,107 54-15,-89-36 16,71 18-16,-89-18 16,54 1-16,34 17 15,-34-53-15,17 35 16,-18 0 0,19-17-16,16-1 15,-34-17-15,52 0 16,-35 0-16,18 0 15,-18 0-15,18 0 16,-36 0-16,-52 0 16,70 0-16,-18 0 15,36 0-15,-53 0 16,53 0-16,-36 0 16,18 0-16,-35 0 15,35 0-15,-17 0 16,-1 0-16,-35 0 15,-17 0-15,52-17 16,-70 17-16,36-18 16,-19 18-16,1-17 15,-1-1-15,1 18 16,17-35-16,36-1 16,-72 36-16,72-35 15,-89 17-15,36 1 16,-18-1-16,35 1 15,-35-1 1,-18 0 0,0 18-16,18-53 15,-35 36 1,17-19-16,-17 19 16,35-19-16,-53 19 15,35-54-15,0 54 16,-17-19-16,-18 1 15,0 0-15,0 0 16,0-18-16,0-18 16,0 0-16,0 1 15,0-36-15,0 36 16,0-1-16,0 0 16,0 19-16,-53-37 15,53 54 1,-53-35-16,35 17 15,1 35-15,-19-35 16,19 18-16,-18-1 0,-1 19 16,-17-54-16,-35 18 15,35 36-15,-35-36 16,18 18-16,17 17 16,-18 0-1,36 18-15,-18-17 0,-18 17 16,18-18-1,-35 0-15,18 1 16,17 17-16,0-18 16,-18 18-16,18 0 15,-35 0-15,35 0 16,-17 0-16,-1 0 16,18 0-16,-17 0 15,-1 0 1,-17 0-16,35 0 0,-35 0 15,17 0-15,-17 0 16,53 0-16,-18 0 16,-18 0-16,1 0 15,-18 0-15,-18 18 16,0-1-16,18-17 16,-53 0-16,70 0 15,-17 0-15,-18 0 16,35 0-16,-17 0 15,0 36-15,53-36 16,17 17-16,0-17 16,1 0-1,-1 0 1,1 18 15,-19 0 16,36-1-47,-35 36 16,0 35-16</inkml:trace>
  <inkml:trace contextRef="#ctx0" brushRef="#br0" timeOffset="5.4269E6">2064 16069 0,'35'0'0,"-17"-18"16,17 1-1,-17 17-15,-18-18 16,35 18-1,-18 0 1,1 0 0,0-18-1,-1 18 1,1 0-16,0-17 16,-18-1-16,35 1 15,-35-1-15,0 0 16,0 1-1,35-19-15,-35 19 32,0-1-17,0 0-15,0 1 32,-17-18-17,-1 35 16,-17 0 32,17 35-47,18-18-1,0 1 1,-18 17-16,18-17 15,0 0-15,0 17 16,0 0 0,0-17-16,0 35 15,0-36-15,0 19 16,0-1-16,18 0 16,17 0-16,-17-17 15,0 0-15,-1-1 16,-17 1-16,18-18 15,0 18-15,-1 17 16,1-35 0</inkml:trace>
  <inkml:trace contextRef="#ctx0" brushRef="#br0" timeOffset="5.42789E6">2699 16175 0,'0'0'0,"17"0"94,1 0-78,0 0 15,-18 17-15,0 1-1,0 0 1,0-1 0,0 1-16,0 0 15,-18-18 1,-17 17-1,17 19 1,0-36 0,1 0-1,-1 0 1,1 0 15,17 17 47,0 1-46,0 0-17,35-1 16,-18-17-15,1 35 0,0-35-1,-1 0 17,1 18-17,0-18 16,-1 18-15</inkml:trace>
  <inkml:trace contextRef="#ctx0" brushRef="#br0" timeOffset="5.43406E6">2417 17321 0,'-18'53'78,"0"-35"-78,18 17 16,0-17-16,0-1 15,0 1-15,0 0 16,0-1 0,0 19-1,-35-19-15,17 19 16,18-19-1,0 1-15,0 0 16,0-1 109,-35-17-94</inkml:trace>
  <inkml:trace contextRef="#ctx0" brushRef="#br0" timeOffset="5.43467E6">2205 17357 0,'0'0'0,"17"-18"0,19 0 15,-19 18 1,1 0 0,0-35-16,-1 35 15,1 0-15,0 0 16,-1-18 0,1 18-1,0 0-15,-1 0 16,1 0-16,-1 0 15,1 0 1,0 0 0,17 36 109</inkml:trace>
  <inkml:trace contextRef="#ctx0" brushRef="#br0" timeOffset="5.43564E6">2734 17657 0,'18'0'125,"-18"17"-78,0 1-32,0 17 1,0-17-16,0-1 15,0 1 1,-18 0 15,0-18-31,1 17 16,-1-17 0,0 0-16,1 18 15,-18-18 1,52 18 171,18-1-171,-17 1 0,0-18-1,-1 0 1,1 0 109,0 0-125,-1 0 15,36-71-15,-53 54 16</inkml:trace>
  <inkml:trace contextRef="#ctx0" brushRef="#br0" timeOffset="5.45555E6">15963 10583 0,'0'53'110,"-17"0"-95,17-35-15,0 35 16,0-18-16,0-17 16,0-1-16,0 1 15,0 0-15,0-1 16,17 1 15,1-18-15,-1 0-1,1 0 1,0 0 0,-1 0-1,19 0 1,-36-18-16,35 1 16,-17 17-1,-1 0 1,-17-18-16,18 18 15,-1 0-15,-17-18 16,18 1-16,-18-1 16,35-17-1,-35-1 1,18 19-16,-18-18 16,0 17-1,0 0 1,0 1-16,0-1 31,0 36 110,0 35-126,0-1-15,0-34 16,0 35-16,0-18 16,0-17-1,18 0 1,-18-1-1,0 1 64,17-1-33,1 1-14,35-18-17</inkml:trace>
  <inkml:trace contextRef="#ctx0" brushRef="#br0" timeOffset="5.45601E6">17110 10760 0,'0'0'0,"17"0"0,1-18 16,17 0 0,-17 18-1,17 0 1,-17 0-16,17 0 15,-17 0 1,-1 0 31</inkml:trace>
  <inkml:trace contextRef="#ctx0" brushRef="#br0" timeOffset="5.45662E6">17057 10513 0,'17'0'78,"19"0"-62,-1 17-1,-17-17 16,-18 18 16</inkml:trace>
  <inkml:trace contextRef="#ctx0" brushRef="#br0" timeOffset="5.45768E6">18062 10019 0,'18'0'31,"-18"-18"-15,18 18-1,17 0 1,-18 0-16,36 0 16,0 0-16,-17 0 15,34 0-15,1 0 16,17 36-16,0-19 16,18 36-16,0-35 15,-71-18-15,36 17 16,-19 19-16,-16-36 15,-19 0 1,-17 17 109,0 1-109,-17-18-1,-1 18-15</inkml:trace>
  <inkml:trace contextRef="#ctx0" brushRef="#br0" timeOffset="5.45967E6">18080 10037 0,'0'17'47,"0"18"-47,18 1 15,-18-19 1,52 54-16,-34-36 16,17-17-16,1 17 15,-1 0-15,0-17 16,-17 17-16,17-17 16,0 0-16,-17-1 15,-18 1-15,35 0 16,-17 17-16,17-35 15,-17 17-15,17 1 16,0 0-16,-35-1 16,36-17-16,-19 0 15,1 18 1,-18 0 46,0-1-30,-18-17-32,1 0 15,-1 36-15,-17-36 16,-1 17 0,19-17-16,-18 18 15,-1-1 1,1 1-1,17-18 1,-17 18 15,17-18-15,18 17 0,-17-17-16,-1 0 15,18 18 1,-17-18 15,-1 0-15,18 18 93,35-1-93,-17 1 15,-1-18-15,1 0-1,17 0 32,-35 18 109,-17-1-46,17 1-79,17-18-15,1 17-16,17-17 15,1 18-15,16-18 16,-16 0-16,-1 0 15,18 0-15,0 0 16,0 0-16,-18 0 16,18 0-16,-18 0 15,18 0-15,-18 0 16,18 0-16,-35 0 16,17 0-16,-17 0 15,0 0-15,-1 0 16,1 0 46</inkml:trace>
  <inkml:trace contextRef="#ctx0" brushRef="#br0" timeOffset="5.46015E6">18627 11254 0,'-18'35'16,"18"-17"-1,0 34 1,0-16 0,0-19-1,0 1 1,35-18 0,-17 35-1,0-35 16</inkml:trace>
  <inkml:trace contextRef="#ctx0" brushRef="#br0" timeOffset="5.46058E6">18627 11148 0,'0'-18'109,"35"18"-93</inkml:trace>
  <inkml:trace contextRef="#ctx0" brushRef="#br0" timeOffset="5.46089E6">18944 11271 0,'18'0'32,"-1"0"-32,1 0 0,0 0 15,-1 0 1,1 0 0,0 0-1,-1 0-15</inkml:trace>
  <inkml:trace contextRef="#ctx0" brushRef="#br0" timeOffset="5.46137E6">18944 11395 0,'35'0'62,"-17"0"-46,17 0-16,-17 0 16,0 0-1,-1 0 1,1 0 0</inkml:trace>
  <inkml:trace contextRef="#ctx0" brushRef="#br0" timeOffset="5.46192E6">19332 11324 0,'-17'18'94,"-1"-1"-94,18 1 16,0 0-16,0-1 15,0 1 32,-18-18-15</inkml:trace>
  <inkml:trace contextRef="#ctx0" brushRef="#br0" timeOffset="5.46467E6">18468 9701 0,'0'-17'125,"18"17"-94,-1 0 32,18 0-32,-35 17-31,0 19 16,0-19-1,0 1 1,0 0-1,0-1 17,18-34 124,0-19-156,-18 19 16,0-19-1,35 19 1,-35-1 15,18 18 94,-1 0-109,1 35-1,0-35 17,-18 18-1,0 0-16,0-1-15,0 1 47</inkml:trace>
  <inkml:trace contextRef="#ctx0" brushRef="#br0" timeOffset="5.47018E6">19667 10125 0,'18'-36'110,"0"36"-63,-1-17-32,19-1 1,-19 1-16,1-1 16,-1 0-1,1 1 1,0-1-1,-18 0 1,17 1 0,-17-1-1,0 0 1,0 1 31,0-1-16,-17 18 32,-1 0-32,0 0-31,1 0 15,-1 0 1,18 18 0,0-1-1,0 1-15,0 0 16,0-1-16,0 1 16,0 0-1,0 17 1,0-17-1,0 17 1,0-18 15,0 1 1,18 0 14,-18-1 17,35-17-1,-17 0-30,17 0-32</inkml:trace>
  <inkml:trace contextRef="#ctx0" brushRef="#br0" timeOffset="5.4707E6">20055 10089 0,'0'36'78,"0"-19"-63,0 19 17,18-36-1,-18 17 0,18-17-15,-1 0-1,19 0 1,-1 0 0,-17-17-16,-1 17 15,18-36 1</inkml:trace>
  <inkml:trace contextRef="#ctx0" brushRef="#br0" timeOffset="5.47106E6">20197 9913 0</inkml:trace>
  <inkml:trace contextRef="#ctx0" brushRef="#br0" timeOffset="5.47191E6">19632 10389 0,'53'0'31,"-18"0"-15,1 0-16,16 0 15,-34 0-15,17 0 16,1 0 0,-1 0-16,-17 0 0,-1 0 15,1 0 1,-1 0-16,19 0 15,-19 0-15,1 0 32,0 0-32,-1 0 15,-17 18-15,18-18 16,0 0 0,-1 0-1,1 18 16,0-18-15,-1 0 0,-17 17-16,18-17 15,-18 18 95</inkml:trace>
  <inkml:trace contextRef="#ctx0" brushRef="#br0" timeOffset="5.47241E6">19950 10848 0,'0'18'78,"0"17"-63,0 0-15,0-17 32,0-1-1,0 1-16</inkml:trace>
  <inkml:trace contextRef="#ctx0" brushRef="#br0" timeOffset="5.47295E6">19844 10795 0,'17'-18'16,"1"1"-1,0 17 1,-1 0-16,19-18 16,-19 18-1,36 0 1,-35 0 0,17 0-16,-17 0 31,17 0 16,0 0-16,-17 35-31</inkml:trace>
  <inkml:trace contextRef="#ctx0" brushRef="#br0" timeOffset="5.47341E6">20232 10971 0,'0'18'63,"0"0"-48,0-1 17,35 1-17,0-18 32,-17 0-16</inkml:trace>
  <inkml:trace contextRef="#ctx0" brushRef="#br0" timeOffset="5.47379E6">20267 10760 0</inkml:trace>
  <inkml:trace contextRef="#ctx0" brushRef="#br0" timeOffset="5.47532E6">19332 11342 0,'0'17'47,"18"-17"15,-18-17-30,0-1-32,0-35 15,35 18-15,-35 0 16,0-1-16,0 19 15,0-19 1,18 19 15,-18 52 126,0 18-157,0-18 15,0 18-15,0-35 16,0 17-16,0-17 15,0 17-15,0-17 16,-18 17 0,18-17-1,0-1 17,0 1-1,0 0 47</inkml:trace>
  <inkml:trace contextRef="#ctx0" brushRef="#br0" timeOffset="5.47585E6">20708 10495 0</inkml:trace>
  <inkml:trace contextRef="#ctx0" brushRef="#br0" timeOffset="5.47659E6">21043 10336 0,'18'0'47,"-1"0"-16,1-17-15,0-1 0,-1-17-1,1 0-15,17-18 16,-17 0-16,0 53 15,-18-18-15,0 53 141,0 1-125,0 17-16,0-1 15,0-16 1,0-19-16,0 1 16,0 0-1,0-1 1,17-17-1,36 18 79</inkml:trace>
  <inkml:trace contextRef="#ctx0" brushRef="#br0" timeOffset="5.47732E6">21643 10195 0,'0'18'46,"0"52"-30,0-34-16,-35-19 16,35 1-16,0 17 15,17-17 1,1-18 15,0 0 0,-1 0 1,1 0-32,-18-18 15,35 1-15,-35-1 16,18 0-16,-1 18 16,-17-35-1,0 17-15,0 1 16,0-1-16,0 1 15,0-19 1,0 19 0,-35 17 109,35 17-94,0 1-31</inkml:trace>
  <inkml:trace contextRef="#ctx0" brushRef="#br0" timeOffset="5.478E6">22137 10248 0,'-18'0'78,"1"35"-62,17 1-16,0-1 15,0 0-15,0-17 16,0 0-16,0-1 16,0 1 15,17-18-15,1 0-1,17 0 1,-17 0-16,17 0 15,-17-18-15,17 1 16,0-1 0,-17 0-16,-1 1 15,1-1 1,17 0-16,-35 1 16,0-19-16,0 19 15,0-1 1,-17 1-16,17-1 15,-18 0 1,18 1 15,-18 17-15,1 0 0,17-18-16,-18 18 15,1 0 1</inkml:trace>
  <inkml:trace contextRef="#ctx0" brushRef="#br0" timeOffset="5.4785E6">23195 10037 0,'0'35'31,"-35"18"-15,-18 53-16,35-18 15,-52 0-15,34-53 16,1 36-16,18-18 15,-1-36 1,18 1-16,-18 17 31</inkml:trace>
  <inkml:trace contextRef="#ctx0" brushRef="#br0" timeOffset="5.47909E6">22701 10001 0,'-17'18'62,"-1"17"-62,0 18 16,18-35-16,0 17 16,0-17-16,0-1 78,18-17-31,-18-35-32,0 0 1,0 17-16,0 0 15,0 1-15,0-1 16,0 1 0,0-1-1,0 0 1</inkml:trace>
  <inkml:trace contextRef="#ctx0" brushRef="#br0" timeOffset="5.47991E6">23354 10513 0,'-18'0'47,"1"17"-47,17 19 16,0-1-16,0 0 15,0-17 1,0 17-1,0-17-15,0-1 32,0 1-17,17-18 17,1 0-32,88 0 15,-36-35-15,-34 17 16,16-17-16,-34 17 15,-18 1 1,0-19 0,0 19-16,0-19 15,0 19 1,-18-1 0,18 1-16,-17-1 15,-1 18 16,18-18-31,-17 18 16</inkml:trace>
  <inkml:trace contextRef="#ctx0" brushRef="#br0" timeOffset="5.48179E6">22754 9984 0,'-17'0'109,"-1"17"-109,18 1 16,0 0-16,0-1 15,0 1 1,0-1 0,0 1 15,0 0 0,0-1-15,18-17 15,-1 0-15,1 0 15,-1 0-31,1 0 31,0 0 32,-1 0-48,-17-35 63,0 17-62,0 1 15,0-1-15,0 1-16,0-1 31,0-17-15,-17 35 15,-1-18-31,0 18 94</inkml:trace>
  <inkml:trace contextRef="#ctx0" brushRef="#br0" timeOffset="5.48487E6">15452 9525 0,'-18'0'31,"0"71"1,18-1-32,0 54 15,0-54-15,0 1 16,0 17-16,0 18 15,0-36-15,0-34 16,0 16-16,0 1 16,0 0-16,0-17 15,0 17-15,0 17 16,0-17-16,0 18 16,0-36-1,0 18-15,0 17 16,0-34-16,0 16 15,0-16-15,0-1 16,0-17-16,0-1 16,0 1-16,-17 17 15,-1-17-15,18-1 16,0 1-16,0 17 16,0 1-16,0-19 15,0 19-15,0-19 16,0 19-16,0-1 31,0-18-31</inkml:trace>
  <inkml:trace contextRef="#ctx0" brushRef="#br0" timeOffset="5.48706E6">15487 9454 0,'18'0'16,"-1"0"0,1 0-16,0 0 31,17 0-31,0 0 15,36 0-15,-18 0 16,17 0-16,18-17 16,-17 17-16,-1-18 15,54 1-15,-71-1 16,17 18-16,1 0 16,-18 0-16,17 0 15,-17 0-15,18 0 16,-18 0-16,17 0 15,-34 0-15,34 0 16,-17 0-16,35 0 16,-17 0-16,-1 0 15,-17 0-15,18 0 16,-54 0-16,19 0 16,17 0-16,-36 0 15,36 0-15,0 0 16,-18-35-1,18 35-15,0 0 16,0 0-16,18 0 16,-18 0-16,35 0 15,0 0 1,0 0-16,18 0 16,18 0-16,-36 0 15,18 0-15,-36 0 16,-17 0-16,18 0 15,-54 0-15,18 0 16,18 0-16,0-18 16,-35 18-16,17 0 15,1 0-15,-19 0 16,36 0-16,0 0 16,53 0-16,-18 0 15,-17 0-15,70 0 16,-18 0-16,1 0 15,17 0-15,0 0 16,-35 0-16,35 0 16,-18 0-16,18 0 15,-70 0-15,35 0 16,-18 0-16,35 0 16,-52 18-16,35-18 15,0 35-15,-53-35 16,35 0-16,0 18 15,53-18-15,-17 17 16,17-17 0,-71 0-16,54 18 15,-18 17-15,-1-17 16,-16-18-16,16 17 16,-34 1-16,17-18 15,0 35-15,1-35 16,16 0-16,-16 0 15,-19 0-15,36 18 16,-18-18-16,36 0 16,-54 0-16,1 18 15,-18-18-15,-18 0 16,18 17 0,-36-17-1,19 18-15,-19-18 16,19 0-16,-1 0 15,0 0-15,0 0 16,-17 0 0,0 0-16,-1 0 15,1 0 1,0 0-16,-1 0 16,19 0-1,-19 0 1,1 17 46,0 19-46,-18 17-16,17 17 16,18 36-16,-17-35 15,0 52-15,-18-70 16,17 18-16,-17-1 15,36 1-15,-36-1 16,0 1-16,17-1 16,-17 1-16,18 17 15,-18-17-15,35-1 16,-35 18-16,18-52 16,-18 34-16,0-35 15,0 36-15,17-18 16,-17 18-16,36 17 15,-36-18-15,17-17 16,1 18 0,-18-54-16,0 36 15,0-17-15,0-1 16,0-17 0,18-1 15</inkml:trace>
  <inkml:trace contextRef="#ctx0" brushRef="#br0" timeOffset="5.48974E6">15328 11412 0,'35'0'47,"-17"0"-47,17 0 16,36 36-16,-18 17 15,-18-18-15,53 35 16,-17-34-16,-1 17 15,19 17-15,-1-35 16,18 18-16,-36-17 16,18-1-16,18 0 15,0 18-15,0-35 16,-18-1-16,36 19 16,-1-19-16,-35 1 15,-17-18-15,-1 0 16,36 18-16,-35-18 15,-1 0-15,-17 0 16,18 0-16,-1 0 16,19 0-16,-37 0 15,37 0-15,-1 0 16,-18 0-16,36 0 16,-35 0-1,35 0-15,-1 0 16,-16 0-16,16 0 15,-34 0-15,17-36 16,18 36-16,-18-17 16,0-1-16,-17 18 15,17 0-15,0-18 16,1 1-16,-19 17 16,18-18-16,1 0 15,52 18-15,-71 0 16,18-17-16,36 17 15,-18 0-15,0 0 16,-1 0-16,19 0 16,-18 0-16,0 0 15,-1 0-15,1 0 16,-18 0-16,18 0 16,35 0-16,-70 0 15,-1 0-15,-17 0 16,18 0-16,-1 0 15,-17 0-15,18 0 16,17-35-16,0 35 16,-35 0-1,35-18-15,-35 18 16,0 0-16,35-18 16,-35 18-16,36-35 15,-37 35-15,19-18 16,17 18-16,-35-17 15,35 17-15,-17 0 16,-1-36-16,-17 36 16,-17-17-16,-19 17 15,1 0-15,17 0 16,-17 0-16,-1 0 16,19-18-16,17 18 15,0-17-15,-36 17 16,19 0-16,-1-18 15,-18 18-15,19 0 16,-1 0-16,0 0 16,18-18-16,-18 18 15,1 0-15,17 0 16,-18 0-16,18 0 16,-18 0-16,0 0 15,1 0-15,-19 0 31,1 0-31,0 0 16,17 0 15,-18 0-31,1 0 16,0-17 0,-1 17-16,19-18 31,-1 18 16,-35-18-32,35 18-15,-17 0 16,0 0-16,-1 0 16,18-17-16,1-1 31,-19 18-31,19 0 15,-36-18 1,17 18 0,19-17 31</inkml:trace>
  <inkml:trace contextRef="#ctx0" brushRef="#br0" timeOffset="5.49922E6">22931 8731 0,'-18'0'125,"0"0"-109,1 0-1,-1 0 1,0 18-1,1 0-15,-1-18 16,0 17 15,1-17 16,17 18-16,0-1-15,0 1-16,0 35 16,-18-53-16,18 18 15,0-1-15,0 1 16,0 17-16,0-17 16,0-1-1,0 1 1,0 0-1,0-1-15,0 1 16,18 0 0,17-1-16,-17-17 31,-1 0-31,1 0 16,0 0 15,-1 0 16,1 0 46,-18-17-61,-18-19-32,18 19 15,-17 17 17,17-18-32,-18 0 15,0 18 1,1 0-1,17-17 1,-18 17-16,0 0 31,1 0-31,-1 0 47</inkml:trace>
  <inkml:trace contextRef="#ctx0" brushRef="#br0" timeOffset="5.501E6">23160 8749 0,'0'18'47,"0"-1"-47,18 1 31,-1-1-15,-17 1 0,18-18-1,-1 18 1,1-18 0,-18 17 15,0 19 16,0-1-32,0-17 17,0-1-32,-18-17 15,1 0 1,17 18-1,-18-18-15,1 0 16,-1 0 47,0 0-32,1 0-16</inkml:trace>
  <inkml:trace contextRef="#ctx0" brushRef="#br0" timeOffset="5.50163E6">23319 8678 0,'17'0'16,"1"0"-1,0-17 1,-1 17 0,1 0 15,17 0 0</inkml:trace>
  <inkml:trace contextRef="#ctx0" brushRef="#br0" timeOffset="5.50205E6">23583 8872 0,'0'18'15,"35"-18"16,-17 0-15,17 0 0,-17 0-1,17 0 1,-17 0 0,17 0-1,-17 0 1,17 0 15,-17 0-15</inkml:trace>
  <inkml:trace contextRef="#ctx0" brushRef="#br0" timeOffset="5.50373E6">23971 8572 0,'0'36'47,"0"17"-31,-35 0-16,0-18 15,-1 35-15,36-17 16,-53-17-16,53-1 15,-17 0 1,17-17-16,-18-1 16,1 1-16,-1 0 15,0 17 1,1-17-16,-1-1 16,18 1 77</inkml:trace>
  <inkml:trace contextRef="#ctx0" brushRef="#br0" timeOffset="5.5045E6">23636 8608 0,'0'17'62,"0"19"-46,0-19-16,0 1 15,0 0 1,0-1-16,0 1 31,18-18 16,-1 0-31,1 0-1,0 0-15,-1 0 16,1 0 0,0 0-1,17-35 17,-35-1-17,0 19 1,0-19-1,0 1 48</inkml:trace>
  <inkml:trace contextRef="#ctx0" brushRef="#br0" timeOffset="5.50532E6">24095 8943 0,'0'18'78,"0"-1"-62,0 18-16,0 1 15,0-19-15,0 1 16,0 0-1,17-1 32,1-17 16,17-35-48,1 0 1,-36 17-16,0 0 16,0 1-16,0-1 31,0 1-15,0-1-1,0 0 32</inkml:trace>
  <inkml:trace contextRef="#ctx0" brushRef="#br0" timeOffset="5.50624E6">24007 8449 0,'-18'0'31,"18"35"-31,-35 53 15,17-70-15,18 53 16,-18-36 0,18-17-16,-17 35 0,-1-36 15,18 1 1,-18-1-16,18 19 16,-35-1-16,35-17 15,-18-1-15,18 1 16,0 17-16,-17-17 15,-1 17-15,-17 18 16,35-35 0,-18 17-16,1 0 15,-1-17 1,18 0-16,0-1 16,-18 18-1,1 1 1,17-89 109</inkml:trace>
  <inkml:trace contextRef="#ctx0" brushRef="#br0" timeOffset="5.50759E6">23760 8520 0,'0'17'218,"-18"1"-108,0-1 77</inkml:trace>
  <inkml:trace contextRef="#ctx0" brushRef="#br0" timeOffset="5.52515E6">23160 8749 0,'18'0'297,"-1"-18"-188,-17 1-47,18-1-30,-18 0 61,0 1-61,17 17 46,1-18-16,0 18 16,-1 0-62,19-18 62,-19 1 16,1 17-16,0-18 0</inkml:trace>
  <inkml:trace contextRef="#ctx0" brushRef="#br0" timeOffset="5.54671E6">23971 8184 0,'0'-17'94,"-35"17"-78,17 17-1,-35 1 1,36-18 0,-1 18-16,0-18 15,-17 0-15,0 0 16,0 0-16,-1 0 15,1 17-15,-18-17 16,36 0-16,-36 0 16,17 18-16,1-18 15,17 0-15,1 18 16,-18-18-16,-1 0 16,19 0-16,-19 17 15,1-17-15,-18 18 16,36-18-16,-19 0 15,19 0-15,-36 18 16,0-18-16,17 0 16,19 17-16,-18 1 15,-1-18-15,19 0 16,-19 0-16,19 17 16,-1-17-1,-17 18-15,17-18 16,-17 18-16,0-1 15,17-17 1,0 0 0,1 18-16,-19 0 15,-17 17 1,18-35 0,35 35-16,-17-35 15,17 18-15,-36-1 16,36 1-16,-17 0 15,17-1 1,-18 1-16,0 0 16,18-1-1,0 1-15,0 17 16,-35-17-16,35 35 16,-18-36-1,1 36-15,17-35 16,0 17-1,0 1 1,0-19 0,0 1-16,0 17 15,0 0 1,0-17 0,0 0-16,0-1 15,0 1-15,0 0 16,0 17-16,0-17 15,17-1 1,1 1-16,0-1 16,-1 1-1,1 0-15,-18-1 16,18 1-16,-1-18 16,1 0-1,0 18-15,-1-1 16,1 1-1,17-18 1,-17 18 0,-1-18-16,-17 17 15,18-17 1,0 18-16,17-18 16,-17 0-1,17 35-15,0-35 31,0 0-15,-17 0-16,17 0 16,-17 0-16,17 0 15,-17 18-15,17-18 16,0 0-16,1 0 16,-19 0-16,19 0 15,-19 0-15,36 0 16,-17 0-16,-19 0 15,1 0-15,17 0 16,0 0-16,1 0 16,-19 0-16,19 0 15,-1 0-15,0 0 16,-17 0-16,35 0 16,-36 0-16,1 0 15,17 0-15,0 0 16,-17 0-16,0 0 15,35 0-15,-18 0 16,-17 0-16,17 0 16,-18 0-1,19 0-15,-19 0 16,19 0 0,-19 0-16,36 0 15,-35 0-15,35 0 16,0 0-16,17 0 15,-52 0-15,17 0 16,0 0-16,1 0 16,-19 0-16,19 0 15,-19 0 1,1 0 0,0 0-1,17-18-15,0 0 16,-17 18-1,-1 0-15,1-35 16,0 35 0,-18-17-16,0-1 15,17 0-15,1-17 16,0 17 0,-18 1-16,0-19 15,0 1-15,17 18 16,-17-19-16,0 19 15,0-19-15,0 19 32,0-19-32,0 1 15,0 17 1,0-17-16,0 18 16,0-19-1,0 19-15,0-19 16,0 19-16,0-19 15,0 19 1,0-36 0,0 35-16,-17 1 15,17-1-15,0-17 16,-18 17 0,18-17-1,0-1-15,-35 1 16,17 18-16,18-1 15,0-17-15,-18 17 16,1-17-16,17 17 16,-18 0-16,1-34 15,17 34 1,-18 18-16,0-35 16,1 35-16,17-18 15,-18 18 1,0-35-1,1 35 1,17-18-16,-36 18 16,19-35-1,-19 35 1,36-18-16,-17 18 16,-18 0-1,35-17-15,-18 17 16,0 0-1,1 0-15,-1 0 32,0 0-32,1 0 15,-1 0 1,0 0 0,1 0-16,-1 0 15,1 0 1,-1 0-1,0 17-15,1-17 32,17 18-17,-18-18 17,0 0-17,1 0 32,-1 17-16,-17 19 1</inkml:trace>
  <inkml:trace contextRef="#ctx0" brushRef="#br1" timeOffset="5.66119E6">18962 9313 0,'-35'18'16,"17"-18"15,0 18-31,1-18 16,-1 17-1,-17-17-15,17 18 16,-35 0 0,35-1-1,-17-17-15,18 0 16,-1 18-16,-35 17 15,18-35 1,17 18-16,-35-1 16,0 1-1,36-18-15,17 18 16,-36-18 0,19 0-16,-19 0 15,19 0-15,-18 0 16,17 0-16,0 0 15,1 0-15,-1 0 16,-17 0-16,-1 0 16,-16 0-16,34 0 15,-17 0-15,17 0 16,-35 0-16,0-18 16,0 18-16,36 0 15,-1-18-15,-35 18 16,18-35-16,-1 35 15,1 0-15,0-18 16,0 18-16,-18 0 16,17-17-16,1 17 15,17 0-15,-17-18 16,0 18-16,0 0 16,17 0-16,-17-17 15,17 17-15,0 0 16,-17 0-1,18-18-15,-36 18 16,35 0-16,-17 0 16,17 0-16,0 0 15,-17 0-15,0 0 16,17 0 0,-17-35-16,17 35 15,-35 0-15,36 0 16,-18 0-1,17-18 1,-17 18-16,-1 0 16,1 0-16,17 0 15,-35 0-15,18 0 16,18 0-16,-1 0 16,-17 0-16,-1 0 15,1 0-15,17 0 16,-34 0-16,16 0 15,1 0-15,-18 0 16,18 0-16,-18 0 16,0 0-16,0 0 15,35 0-15,-17 0 16,17 0 0,-34 0-16,16 0 15,1 0-15,-53 18 16,53-18-16,17 0 15,-17 17-15,-18 1 16,35-18-16,-17 18 16,17-18-16,-17 17 15,0-17-15,-18 18 16,35-18-16,-35 35 16,-35-17-16,35-1 15,35 1 1,-17 0-16,0 17 15,17-35-15,1 18 16,17-1-16,-18 1 16,0 17-16,1-17 15,17-1-15,-18 1 16,18 17-16,0-17 16,-18 17-16,-17 0 15,35 1-15,0-1 16,-18 0-16,18 1 15,0-1 1,0-17-16,-17 52 0,17-35 16,0 18-16,0-17 15,0 16-15,0-34 16,0 35 0,0-18-16,0-17 15,0 35-15,0-18 16,0 0-16,0-17 15,0 17-15,0 18 16,17-17-16,-17-1 16,36 18-16,-36-36 15,17 19-15,-17-1 16,0 0-16,36 0 16,-36-17-16,17 17 15,-17 18-15,36 0 16,-19-18-1,18 18 1,-17-17 0,0 17-16,-1 0 15,1-18-15,0-18 16,-1 36-16,1 0 16,0-35-16,17 35 15,-18-18-15,19 0 16,-36-17-16,53 17 15,-53-17-15,17 17 16,19 1 0,-19-1-16,1 0 15,17 0-15,-17 1 16,-1-1-16,1-17 16,17-1-16,1 1 15,-36-1-15,17 1 16,1-18-16,17 0 15,-35 35-15,35-35 16,-17 0-16,17 0 16,-17 18-16,17-18 15,18 18-15,35-1 16,-52 1-16,34-18 16,-17 18-16,0-18 15,0 0-15,-35 0 16,35 0-16,-18 0 15,18 0-15,0 0 16,-36 0-16,36 0 16,0 0-1,18 0-15,-1 0 0,1 0 16,-1 0 0,36 0-16,-35 0 15,-1 0-15,1 0 16,-18 0-16,17 0 15,1 0-15,-18 0 16,-18 0-16,36 0 16,52 0-1,-52 0-15,34 0 16,37 0-16,-19 0 16,-17 0-16,0 0 15,-36 0-15,1 0 16,-18 0-16,-18 0 15,0 0-15,18 0 16,-18 0-16,18 0 16,18 0-16,0 0 15,34 0-15,19 0 16,-18 0-16,70 0 16,-70 0-16,70 0 15,-17 0-15,-36 0 16,19 0-16,-72 0 15,1 0-15,-1 0 16,-17 0-16,0 0 16,0 0-16,18 0 15,-1 0 1,54 0-16,-36 0 16,18 0-16,-18 0 15,35 0-15,-35 0 16,-35 0-16,0 0 15,0 0-15,0 0 16,0-18-16,-35 18 16,52 0-16,-34 0 15,34-18-15,18 1 16,-17 17-16,-1-36 16,-34 36-16,52-17 15,-35 17-15,17-18 16,-34 18-16,-1 0 15,0 0-15,18-35 16,-18 17-16,18 18 16,18 0-16,-18 0 15,17-17-15,-34 17 16,34 0-16,-17-36 16,53 19-16,-71 17 15,36 0-15,-18-18 16,53 0-1,-89 18-15,71-17 16,18 17-16,-35 0 16,17-18-16,18 0 15,-36 18-15,1-17 16,17-18-16,-17 17 16,-54 18-16,1 0 15,0 0-15,-1 0 31,1 0-31,17-35 16,0 17 0,1 0-16,-1 1 15,18-19-15,-36 19 16,1 17-16,17-18 16,-17 0-16,0 18 15,-18-70 1,0 35-16,0 17 15,35-17-15,-35-18 16,18 18-16,-18-18 16,17 17-1,-17 1-15,18 0 0,0-18 16,-18 18-16,17-1 16,1 1-1,-18 17-15,17-52 16,1 35-16,-18 17 15,18-17-15,-18-1 16,0-17-16,0 36 16,0-18-16,0-18 15,0 35-15,0-35 16,0 0 0,0 36-16,0-36 15,0 35-15,0-17 16,0-18-16,0 35 15,0-35-15,0 18 16,0 17-16,0 1 16,0-19-16,0 1 15,-18 35-15,0-35 16,18 17-16,-35 1 16,35-19-1,-17 36-15,-1-17 16,0-1-1,1 0 1,-1 1 0,-17-19-16,-1 1 15,1 17 1,35 1-16,-35-1 16,17 1-16,1-1 15,-1 18-15,18-18 16,-35 1-16,17-1 15,18 0-15,-35 18 16,-1-17 0,1-1-16,18 0 15,-1 1-15,-17 17 16,-1 0-16,19-35 16,-19 35-16,1 0 15,35-18-15,-35 0 16,17 18-16,-17-17 15,0-1 1,-1 18-16,19 0 16,-54 0-16,54 0 15,-19 0-15,-52-35 16,35 35-16,0-18 16,36 18-16,-54 0 15,36 0-15,17-18 16,1 18-16,-19 0 15,19 0 1,-1 0-16,-17 0 16,-1 0-1,1 0 1,0 0-16,17 0 16,-17 0-16,17 0 15,-17 0-15,17 0 16,1 0-16,-19 0 15,1 0-15,18 18 16,-36-18-16,35 0 16,-53 0-16,1 0 15,-1 0-15,-17 0 16,35 0-16,18 0 16,0 0-16,-36 0 15,-17 0-15,17 0 16,1 0-16,17 0 15,0 0-15,0 0 16,0 0-16,0 0 16,18 0-16,-36 0 15,54 0-15,-36 0 16,0 0-16,35 0 16,-17 0-1,-18 0-15,0 0 0,18 0 16,-18 0-1,0 0-15,18 0 16,-18 0-16,-18 0 16,54 0-16,-54 0 15,18 0-15,0 0 16,-17 0-16,34 0 16,-16 0-16,16 0 15,1 0-15,-18 0 16,35 0-16,-17 0 15,17 0-15,-17 18 16,18-18 0,-19 0-16,1 0 15,0 0-15,-1 0 16,-16 0-16,-19 0 16,18 0-16,-18 0 15,1 0-15,35 0 16,-1 0-16,-52-18 15,53 18-15,-18-18 16,18 1-16,-1 17 16,19 0-1,-36 0-15,35 0 16,-17 0-16,17 0 16,-35-18-16,36 18 15,-36 0-15,0 0 16,35 0-16,-17 0 15,0 0-15,-18-17 16,18-1-16,17 18 16,-17 0-16,17 0 15,0 0 1,1 0 0,-1 0 46,0 0-31,1 0-31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72102" units="1/cm"/>
          <inkml:channelProperty channel="Y" name="resolution" value="37.76224" units="1/cm"/>
          <inkml:channelProperty channel="T" name="resolution" value="1" units="1/dev"/>
        </inkml:channelProperties>
      </inkml:inkSource>
      <inkml:timestamp xml:id="ts0" timeString="2022-01-12T08:45:24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9560 3933 0,'-17'-17'156,"-19"17"-156,19 0 15,17-18-15,-36 18 16,-16-35-16,34 35 16,-17-18-1,-1 18-15,-17-17 0,18 17 16,-88-18 0,52 18-16,18-18 15,0 18-15,18-17 16,-36 17-1,36-18-15,-35 18 0,34-18 16,-34 18-16,17-17 16,0 17-16,0 0 15,-70-18-15,-283 18 63,371 0-48,-18 0-15,35-17 16,-35 17-16,18-18 0,-18 18 16,0 0-1,0 0-15,0 0 16,-123 0-16,52 0 16,18 0-16,1 0 15,-89 0 1,88 0-16,-18 0 15,54 0 1,52 0-16,-17 0 16,17 0-16,-17 0 15,-18 0 1,35 0-16,1 0 0,-36 0 16,-35 18-16,52-18 15,-17 17-15,-17-17 16,35 0-16,-1 0 15,19 0-15,-36 0 16,-18 0-16,18 0 16,18 18-16,17-18 15,-17 0-15,0 0 16,0 0-16,-36 17 16,36-17-16,-1 0 15,-16 18-15,-1-18 16,17 0-16,-52 0 15,35 18-15,18-1 16,-18 1-16,0-18 16,0 18-16,0-1 15,18-17-15,-18 18 16,0 0-16,18-18 16,-18 17-16,-35 1 31,52-1-31,-16-17 15,16 18-15,19 0 0,-36-1 16,35 1-16,-35 0 16,18-18-1,-18 17-15,18 19 0,-1-36 16,19 17-16,-18 1 16,-1 0-1,19-1-15,-1-17 0,-17 18 16,35-1-16,-36 1 15,36 0-15,-35-18 16,0 35-16,17-35 16,-17 53-16,17-35 15,1 17 1,-89 35-16,106-52 16,-18 0-1,18-1-15,-17 19 16,-1-36-16,0 35 15,1-18 1,17 19-16,-18-1 0,0 0 16,18 18-16,-17 0 15,-1 0 1,-17 35-16,17-35 16,0-18-16,18 18 15,-17 18-15,-1-1 16,18-17-16,-17-17 15,-1 34-15,0 1 16,1-36-16,-1 71 16,18-53-16,0 0 15,0-18-15,0 0 16,0 18-16,0 0 16,0-35-16,0 35 15,0-18-15,0 0 16,0 0-16,0-17 15,0 17-15,0 1 16,0-1-16,0 0 16,0-17-16,18 17 15,-18 0-15,0 1 16,17-19-16,19 36 16,-19-17-1,1-1-15,-1 0 16,19 0-16,-19-17 15,1 35-15,0-35 16,-1-18-16,19 53 16,17-18-1,-36 0-15,1-35 16,17 53-16,0-35 16,-17-1-16,0-17 15,-1 36-15,19-1 16,-19-18-16,1-17 15,35 36-15,-36-36 16,-17 17-16,36 1 16,-1 17-16,-17-35 15,52 36-15,-17-36 16,-35 0 0,17 0-1,36 0-15,-19 0 16,19 0-16,-18 0 15,17 0-15,1 0 16,-18 0-16,0 0 16,0 0-16,35 0 15,-35 0 1,-35 0-16,34 0 0,1 0 16,-17 0-16,-1 0 15,18 0-15,0 0 16,17 0-16,-34 0 15,-1-18-15,0 18 16,71 0 0,-53-18-1,-18 18-15,18 0 16,0 0-16,-18-17 16,36 17-16,-1 0 15,72-18-15,-90 18 16,1 0-16,0-18 15,0 18-15,-35-17 16,17 17-16,53-18 31,-70 18-31,17 0 0,-17 0 16,-1 0-16,19 0 16,17 0-16,0 0 15,-18 0-15,0 0 16,18-18-16,0 18 15,0-17-15,17 17 16,-17 0-16,0 0 16,35-18-16,-17 18 15,0-17-15,34 17 16,-52 0-16,71-18 16,-54 18-16,1 0 15,17-18-15,-17 1 16,-36 17-16,18 0 15,17-18-15,-34 18 16,17-18-16,17 18 16,-35 0-16,36 0 15,-18 0-15,35-17 16,53-1-16,-88 0 16,0 18-16,106-17 31,-124-1-31,0 18 15,-17 0-15,35 0 16,-18 0-16,0 0 16,-17 0-1,0 0-15,17 0 0,-17-17 16,-1 17-16,36-18 16,-17 18-16,-19 0 15,36-18 1,-18 18-1,-17-17-15,17-1 16,1 18-16,16 0 16,-34-18-16,35 18 15,-35-17 1,-1 17-16,36-18 16,-18 18-1,1 0-15,-1-18 0,0-17 16,18 35-16,-18 0 15,1-35 1,-19 17-16,54 1 16,-53-1-16,35 0 15,17-35-15,-35 36 16,1-1-16,-19-17 16,54 0-16,-36-1 15,-17 19-15,35-19 16,-18 1-16,-17 17 15,35-35-15,-36 36 16,1-1-16,-18-17 16,35 0-16,-35 17 15,35-17-15,-17-1 16,-18 19-16,0-36 16,0 18-16,35-54 15,-35 54 1,0 0-1,0 0-15,18-1 0,-18 1 16,0-18-16,0 18 16,0 0-16,0 17 15,0-17-15,0-1 16,0 1-16,0-18 16,0 18-16,0 17 15,0-17-15,0 0 16,0-1-16,0 1 15,0 0-15,0 17 16,0-17-16,0-53 31,0 70-31,0-17 16,-18 0-16,18 17 16,0 0-16,-17-17 15,-1 35 1,18-18-16,-18-17 15,1 0 1,-19 17-16,36 1 16,-17-19-16,-1 19 15,-17-19-15,0 19 16,17-19 0,0 19-1,1-36-15,-1 53 16,0-18-16,1 1 15,-1-1-15,0-17 16,1 17-16,-1 0 0,1 18 16,-1-35-1,-17 18-15,17-1 16,0 18-16,-17-18 0,17 1 16,1 17-1,-1-18-15,1 0 16,-1 18-16,0-17 15,1 17-15,-1 0 16,0-18 0,1 0-16,-1 18 15,-17 0 1,-1-17-16,19 17 16,-1 0-1,1 0 1,-1 0-16,0-18 15,1 18-15,-1 0 32,0-18-32,1 18 15,-19 0 1,1 0-16,18 0 16,-19 0-16,19 0 15,-1 0-15,-17 0 16,17 0-16,-17 0 15,17 0 1,1 0 0,-1 0-1,0 0 1,1 0 31</inkml:trace>
  <inkml:trace contextRef="#ctx0" brushRef="#br0" timeOffset="92002.5094">776 3140 0,'0'0'0,"0"17"0,0 19 16,-18 17-1,18-1-15,0 1 16,-17 0-16,17 18 15,0-1-15,0 36 16,0 18-16,0-54 16,0 36-16,0 0 15,0-18-15,0-17 16,0 17-16,0-18 16,0 36-16,0-18 15,0 1-15,0 16 16,17-34-16,-17 70 15,18-35-15,-18-18 16,0-17-16,18-54 16,-18 36-16,0 0 15,0 0 1,0 0-16,0 0 16,0-18-16,0-17 0,0 0 15,0 34-15,0-16 16,0 17-1,0-36-15,0 19 16,0-1 0,0-18-1</inkml:trace>
  <inkml:trace contextRef="#ctx0" brushRef="#br0" timeOffset="94629.9567">723 3157 0,'18'0'31,"17"0"-15,-17 18 0,-1 0-16,1-18 15,0 0-15,17 17 16,-17-17-16,87 0 16,-52 18-16,18-18 15,-36 0-15,18 0 16,-18 0-16,1 0 15,17 0-15,-1 0 16,-16 0-16,-19 0 16,19 0-16,-1 0 15,18 0-15,-18 0 16,0 0-16,1 0 16,-19 0-16,19 0 15,-1 0 1,0 0-16,0 0 15,1 0-15,-19 0 16,1 0-16,0 0 16,17 0-16,0 0 15,-17 0 1,-1 0 0,1 0-1,0 0-15,-1 0 16,1 0-1,-18 35 204,0 0-219,0 1 16,0 17-1,-35-18-15,35 0 16,0 18-16,0-18 16,-18 18-16,18-17 15,-18 17-15,18-18 16,0 0-16,0 36 16,0-18-16,0 17 15,0-17-15,0 18 16,0-1-16,0-17 15,0 0-15,0 35 16,0-17 0,0-18-16,0 17 15,0 71-15,0-88 0,0 0 16,0-18-16,0 18 16,0 0-16,0 35 15,0-52 1,0-1-16,0-17 0,0-1 15,0 19-15,0-19 16,0 1-16,18-1 16,-18 19-1,0-1-15,18-17 16,-18-1-16,17 36 16,-17-35-16,0 0 15,18 17-15,-18 0 16,0-17-1,0-1 1,0 1 15,0 0-15,-18-1 0,1-17-1,17 18 1,-18-18-16,0 18 15,1-18-15,17 17 16,-18-17-16,-17 18 16,0-1-1,17-17 1,-17 0 0,17 0-16,-17 18 15,17-18 1,-17 0-1,0 0 1,17 0 0,-17 0-16,-1 0 15,19 0 1,-18 0 0,-1 0-1,19 0 1,-1 0-16,0 0 15,1 0-15,-1 0 16,0 0-16,1 0 16,-1 0-1,0 0-15,1 0 0,-1 0 16,1 0-16,-1 18 16,0-18-16,1 0 15,17 17-15,-36-17 16,19 0-16,-1 0 15,0 18 1,-17-18 0,18 0-1,17 18-15,-18-18 16,0 0 0,1 0-1,-1 0-15,0 0 31,1 17-31,-1-17 16,0 0-16,1 18 16,-1-18-1,0 0 1,1 0 0,-1 0 15,1 0-16,-1 0 1,0 0 62</inkml:trace>
  <inkml:trace contextRef="#ctx0" brushRef="#br0" timeOffset="96962.4066">900 2558 0,'17'0'62,"18"-18"-62,-17 18 16,0 0-16,17 0 16,-17-18-16,17 18 15,-17 0 1,-1 0-1,1 0-15,0 18 16,-1 17 0,1-17-16,-18 0 15,0-1-15,17 1 16,-17 17-16,0 0 16,0-17-16,0 0 15,0 17-15,0-17 16,0-1-1,0 1 1,0-36 31,0 1-31,0-19-16,0 19 15,0-1-15,0 0 16,18-17-1,0 17-15,-1 1 16,1-1 0,-18 1 15,18 17-31,-1 0 47,1 0-16,0 0 0,-18 17-31,17-17 16,-17 18-16,0-1 16,18 19-16,-18-19 15,0 19 1,0-19-1,0 1-15,0 35 0,0-35 16,0-36 47,0-35-48</inkml:trace>
  <inkml:trace contextRef="#ctx0" brushRef="#br0" timeOffset="98299.2856">1535 2540 0,'0'0'0,"17"0"16,-17 35 0,18-35-1,-36 0 79,1 0-78,-36 0-1,35 18-15,-35 0 16,18-1-16,17 1 15,-17 17 1,35-17-16,0 17 16,0 0-1,0-17-15,0 0 16,18-1 15,-1-17-31,1 0 0,-1 0 16,19 0-1,34-17-15,-34-1 16,-1 0-16,18-17 16,0 0-16,-53-1 0,35 36 15,-35-105-15,0 87 32,0 0-17,0 1-15,0-1 47,0 53 31,0 1-78,0 34 16,0-17-1,0 0-15,0 0 0,0 18 16,0-1-16,0-17 16,0 0-16,0-18 15,0-17-15,0 17 16,0 0-16,0-17 16,0 0-16,-18 17 15,1-53 48,-19 1-48,19-19-15,17-17 16,-18 18 0,1 18-16,17-1 15,0 0-15,0 1 0,0-1 16,0 0-1,35-17 1,-18 17-16,1 18 0,53-52 16,-18 34-16,-1 0 15,-16 1-15,17-1 16,-18 18 0,0-18-16,-17 1 15,35-1-15,-36-17 16,1 35-16,-18-18 15,0 0 1,18 1-16,-18-1 16</inkml:trace>
  <inkml:trace contextRef="#ctx0" brushRef="#br0" timeOffset="99114.5877">2170 2593 0,'0'-18'15,"-18"18"1,0 0-1,-17 18 1,35 0-16,-35 34 16,35-16-16,0-19 15,0 1 1,0 0-16,0-1 31,35-17-15,-17 0 15,-1 0-31,19 0 16,-19 0-16,1 0 15,-18-35-15,0 17 16,0-17 0,17 17-1,1 1-15,-18-1 31,0 1-15,0-1 15,0 0-15,-18 18 0,1 0-1,-1 0 1</inkml:trace>
  <inkml:trace contextRef="#ctx0" brushRef="#br0" timeOffset="100088.1018">2575 2593 0,'18'0'15,"-53"0"79,17 0-94,0 18 16,1-18-16,17 17 15,-36 1-15,19 17 16,17-17 0,0-1-1,0 1 17,0 0-32,17-18 15,1 17 1,0-17-16,-1 0 15,1 0 1,17 0 0,-17 0-16,0-35 15,-18 17 1,0-17-16,0 17 16,0 1-1,0-1 1,0 1 31,0 52 15,0 0-62,0 0 16,0 1-16,0-1 15,0 18 1,0-35 0,17-1-1,-17 1-15,18-18 47,-1 0-47,1 0 16,0-18-16,17 1 15,18-1-15,-35 0 16,-1 1-16,1-1 16,0 0-16,-1 18 15,-17-17-15,0-1 32</inkml:trace>
  <inkml:trace contextRef="#ctx0" brushRef="#br0" timeOffset="100516.3679">2963 2540 0,'0'18'31,"0"35"-31,0-36 15,-17 36-15,17 0 16,0-18-16,0 1 16,-18-19-16,18 1 15,0 0 1,0-36 62,0 0-62</inkml:trace>
  <inkml:trace contextRef="#ctx0" brushRef="#br0" timeOffset="100848.8054">2946 2381 0,'17'0'78,"-17"18"-62,0 0-1</inkml:trace>
  <inkml:trace contextRef="#ctx0" brushRef="#br0" timeOffset="101228.9973">2328 2011 0,'18'0'31,"0"35"-31,17-17 15,-17-18-15,17 17 16,18 1-16,-18 0 16,18-18-16,-18 0 15,-17 17-15,17-17 16,0 18-16</inkml:trace>
  <inkml:trace contextRef="#ctx0" brushRef="#br0" timeOffset="102366.1471">2099 4621 0,'18'0'15,"-1"0"17,36-35-1,35 35-31,1 0 15,69 18-15,-105-1 16,35 1-16,1-18 16,-54 0-16,0 0 15,18 0-15,0 0 16,-18 0-16,-17 0 16,17 0-1,-17 0-15,0 18 16,-1-18-1,1 0 1,-1 0-16,1 0 31,0 17-31,-1-17 16,1 0-16,0 0 16,-1 0 15,1 0-16,0 0 32,-1 0-15,18 0-17,-35 18-15,18-18 16,0 0-16,-1 0 15,1 0-15,-36-18 125</inkml:trace>
  <inkml:trace contextRef="#ctx0" brushRef="#br0" timeOffset="103140.4831">3157 4357 0,'0'17'47,"0"1"-32,18 17 1,0 1 0,-1-36-16,-17 17 15,18 1 1,-18 0-16,35-1 0,-17 1 15,17 17 1,-17-17 0,-1-18-16,1 17 15,0 1 1,-1-18-16,1 0 16,-18 18 15,0-1 31,-18-17-46,18 18 0,0 0-16,-17-18 15,-19 17 1,36 1-16,-17-1 15,-1-17 1,0 18-16,1-18 16,-18 35-1,17-35-15,0 18 16,18 0-16,-17-18 0</inkml:trace>
  <inkml:trace contextRef="#ctx0" brushRef="#br0" timeOffset="125756.9235">9754 4727 0,'36'0'109,"-19"18"-93,1-18-1,17 0-15,-17 0 16,17 0-16,-17 0 15,17 17-15,-17 1 16,-1-18 0,19 0-1,-19 0-15,36 0 0,-35 0 16,-1 0 0,19 0-16,17 0 15,-18 0-15,0 0 16,0 0-1,-17 0-15,0 0 16,17 0-16,-17 0 16,-1 0-16,1 0 15,0-18-15,-1 18 16,1 0-16,-18-17 16,17 17-1,1 0 1,0 0-1,-1 0 17,-34 0 61,-1 0-93,-17-18 16,17 1-16</inkml:trace>
  <inkml:trace contextRef="#ctx0" brushRef="#br0" timeOffset="126804.8658">9931 4586 0,'-18'0'93,"0"18"-61,1-18-17,17 17 1,-18-17-16,0 0 31,1 18-15,-36 0 15,53-1-15,-18 1 15,18 0-15,0-1 15,-17-17-16,17 18-15,0-1 63,17-17 15,-17 18-78,18-18 16,0 18-16,-1-18 15,1 0 1,-1 0 0,1 0-1</inkml:trace>
  <inkml:trace contextRef="#ctx0" brushRef="#br0" timeOffset="128122.8471">9842 5644 0,'36'18'94,"-19"0"-94,19-1 16,-19-17-1,19 0-15,-1 18 16,-17-18-16,-1 18 16,1-18-16,-1 0 15,1 0 1,0 0 0,-1 0-16,1 0 15,0 0 1,-1 0-16,1 0 0,0 0 15,-1 0 1,1 0 0,-1 0-16,1 0 31,0 0-15,-1 0-16,1 0 31,0 0 0</inkml:trace>
  <inkml:trace contextRef="#ctx0" brushRef="#br0" timeOffset="129095.9003">10195 5539 0,'0'17'47,"0"1"-47,18 0 15,0-1 17,-1-17-32,1 18 31,17-18-16,-17 17 1,-1-17-16,1 0 16,-18 18-16,18-18 15,-18 18 1,17-18 0,1 0 15,-18 17-16,0 1 64,0 0-33,-18-1-30,1 1 0,17 0-1,-36-1 1,19 1 0,-1 17-16,18-17 15,-18-18 1,1 17-1,-1 1 17</inkml:trace>
  <inkml:trace contextRef="#ctx0" brushRef="#br0" timeOffset="139827.1724">3440 2628 0,'35'0'62,"0"0"-46,0 0 0,1 0-16,17 0 15,0 0-15,-1 0 0,-16 0 16,-1 0-16,0 0 15,-17 0 1,17 0-16,0 0 16,-17 0-16,17 0 15,-17 0-15,17 0 16,-17 0 0,0 0-1,-1 0-15,1 0 16,0 0-16</inkml:trace>
  <inkml:trace contextRef="#ctx0" brushRef="#br0" timeOffset="140685.8563">3969 2505 0,'17'0'62,"19"17"-46,-1 19-1,0-19 1,-17 19-16,17-19 16,-17 1-16,17-18 15,0 35-15,1-17 16,-19-1-16,19 1 16,-19-18-16,18 0 15,-17 0 16,-18 18 63,-18-1-78,-17 1-1,0 0-15,17-1 16,1-17 0,-1 0-1,-17 0-15,17 0 16,-17 0 0,17 0-1,1 0 1</inkml:trace>
  <inkml:trace contextRef="#ctx0" brushRef="#br0" timeOffset="141671.738">4833 2011 0,'0'53'16,"0"0"-16,0-18 16,0 0-16,0 36 15,0-18-15,0 0 16,0 0-16,0-1 16,0-16-16,0 17 15,0-18-15,0 18 16,0-18-16,0-17 15,0-1-15,0 1 16,18-18-16,-1 0 16,1 0 15,0 0-15,-1 0-1,1 0-15,17 0 16,-17 0-1,-18-18 1,17 18-16,-17-17 16,18-1-1,0 18-15</inkml:trace>
  <inkml:trace contextRef="#ctx0" brushRef="#br0" timeOffset="142209.2776">4604 2311 0,'17'0'47,"36"0"-32,0 0-15,0 0 16,0 0-16,0 0 16,0-18-16,-35 18 15,17 0 1,-35 18 93,17-1-109</inkml:trace>
  <inkml:trace contextRef="#ctx0" brushRef="#br0" timeOffset="142830.9165">5203 2399 0,'-17'18'78,"-1"-1"-78,18 18 16,-17 1-16,17-19 16,0 1-16,0 17 15,0 1-15,0-19 16,0 1-16,0-1 16,0 1-1,17-18 16,1 0-31,-1 0 16,19 0-16,-19 0 16,1 0-16,0-35 15,-1 35-15,-17-18 16,18 1-16,-18-1 16,0 0-16,0 1 15,0-1 1,0 0-16,0 1 15,0-1 1,-18 0 0,1 18-1,-1 0 1,0 0 0,1-17-1,-1 17-15</inkml:trace>
  <inkml:trace contextRef="#ctx0" brushRef="#br0" timeOffset="143496.8229">5539 2399 0,'0'18'109,"-18"-1"-109,18 1 16,0-1-16,0 1 15,0 17 1,0-17 0,0 17-16,0-17 15,0 0 1,18-1-16,17-17 15,-17 18 1,-1-18-16,1 0 16,17 17-16,-17-17 15,-1 0-15,1 0 16,0 0-16,-1 0 16,1 0-1,0 0 1,-18-17-1,0-1 1</inkml:trace>
  <inkml:trace contextRef="#ctx0" brushRef="#br0" timeOffset="144133.7535">5203 2187 0,'0'0'0,"0"18"47,18-18-16,-18 17-31,18-17 16,35 0-16,-18-17 15,-17 17-15,17-18 16,-35 1-16,18 17 16,-1 0 77,-17 17-93,0 1 32,0-1-1</inkml:trace>
  <inkml:trace contextRef="#ctx0" brushRef="#br0" timeOffset="144598.3513">5450 1764 0,'-17'18'63,"17"-1"-63,-18 1 15,1-1-15,-19 19 16,36-19-1,0 1-15</inkml:trace>
  <inkml:trace contextRef="#ctx0" brushRef="#br0" timeOffset="145667.3848">6421 2311 0,'-18'0'94,"-17"17"-94,-1-17 16,19 36-16,-1-36 15,-17 17-15,17 19 16,-17-19-16,35 1 16,-18-1-16,18 1 15,0 0 1,0-1-1,0 1 1,18-18 0,0 0-16,-1 0 15,1 0-15,17-35 16,-17 35 0,17-36-16,-17 1 15,-1 0-15,19 0 16,-36-1-1,17-17-15,1 18 16,-1-18-16,-17 18 16,0 0-16,0 17 0,18-35 15,0 18-15,-18 17 16,0-17 0,0 0-16,17 17 15,-17 0-15,0 1 16,18-1-16,-18 0 15,0 71 64,0-17-79,0-1 15,0 18-15,0 0 16,0-18-16,0 0 15,0 1-15,0 16 16,0-16-16,0-19 16,0 19-16,0-1 15,0 0-15,0 1 16,0-19 0,0 1 30</inkml:trace>
  <inkml:trace contextRef="#ctx0" brushRef="#br0" timeOffset="146088.1373">6385 2011 0,'18'17'63,"0"-17"-47,-1 0-1,1 36-15,17-19 16,-17 1-16,123 0 15,-106-18 1,-17 0-16,-1 0 16,-17 17 46,0 1-62</inkml:trace>
  <inkml:trace contextRef="#ctx0" brushRef="#br0" timeOffset="146664.7713">6862 2205 0,'0'17'31,"0"19"-15,0-19-16,-18 1 15,18 35-15,0-18 16,-18 1-16,18-19 15,0 18-15,0 1 0,0-19 16,18-17 15,-18 18-31,35-18 32,-17 0-17,-1 0-15,1 0 16,0-18-16,-1 1 15,19-19-15,-36-16 16,0 16-16,0 19 16,0-1-16,0 0 31,0 1-15,-18 17-1,18-18 1,-18 18-1,1 0 17,17-18-17,-18 18-15</inkml:trace>
  <inkml:trace contextRef="#ctx0" brushRef="#br0" timeOffset="147218.7468">6826 2064 0,'18'0'78,"17"0"-62,18-18-16,18 0 16,-36 18-16,-17-17 15,-1 17-15,1 0 32,-1 17 14,-17 19-46,0-19 16,18 19 0,-18-19-16,0 1 15,0 0-15,0 17 16,0-18 15</inkml:trace>
  <inkml:trace contextRef="#ctx0" brushRef="#br0" timeOffset="147679.9437">6950 2787 0</inkml:trace>
  <inkml:trace contextRef="#ctx0" brushRef="#br0" timeOffset="164353.3411">4763 2910 0,'35'0'78,"0"18"-62,-17 0-16,17-18 15,0 0-15,1 0 16,34 17-16,-52-17 15,35 0-15,0 0 16,-18 0-16,18 0 16,17 0-16,-34 0 15,17 0 1,-1 0-16,-34 0 0,35 0 16,-18 0-1,36 18-15,-54-18 0,1 0 16,0 0-16,17 0 15,-17 0-15,17 0 16,18 0 0,-18 0-16,0 0 15,1 0-15,-1 0 16,0 0-16,18 0 16,-18 0-1,18 0-15,36 0 16,-37 0-1,-16 0-15,34 0 16,-17 0-16,-35 0 0,17 0 16,0 0-16,1 0 15,17 0-15,0 0 16,-1 0 0,1 0-16,0 0 15,0 0-15,0 0 16,0 0-16,0 0 15,0 0-15,-18 0 16,0 0-16,18 0 16,-17 0-16,-1 0 0,-17 0 15,52-18 1,-35 18-16,1 0 16,-1-17-16,18-1 15,-18 0-15,0 18 16,18-17-16,-35-1 15,35 1-15,-18-1 16,-17 0-16,17-17 16,18 17-16,-35 1 15,-1-19-15,19 36 16,-19-35-16,18 0 16,1-18-1,-19 35-15,19-17 16,-36 0-16,17 17 15,1 0-15,-18-17 16,18 18-16,-18-54 16,0 36-16,0-1 15,0-17-15,0 1 16,0-1-16,-18 53 16,0-36-16,1 1 15,-1 0-15,0 0 16,18 17-16,-17-17 15,-1 35 1,0-36-16,1 36 0,17-17 16,-35-19-16,17 36 15,0-17-15,1-1 16,-1-17-16,-35 17 16,35 1-16,-17-1 15,0 0-15,0 1 16,-18-19-16,0 19 15,17-1-15,-16 18 16,34-17-16,-35-1 16,18 0-1,-18 18-15,18-17 16,-1-1-16,-34 0 0,34 1 16,1-1-1,0 0-15,-18 1 16,18-1-16,-1 0 15,19 18-15,-1 0 16,-35-35-16,0 18 16,36 17-16,-36 0 15,17 0-15,-16 0 16,-1 0-16,0-18 16,17 0-16,-17 18 15,1 0-15,-1 0 16,-18-17-16,18 17 15,18 0-15,-18 0 16,18 0-16,-1 0 16,1 0-16,-18 0 15,18 0-15,-18 17 16,-35 1-16,17 0 16,-17 17-16,18-18 15,34 1-15,-34 0 16,17-1-16,0-17 15,0 0-15,0 0 16,18 0-16,17 18 16,-17 0-16,17-18 15,-35 17-15,36-17 16,-19 0 0,-34 36-16,35-19 15,17-17-15,-35 18 16,18 0-16,-1-1 15,19 1-15,-18-1 16,-1 1 0,19-18-16,-1 35 15,0-17-15,-17 0 16,35-1-16,-18-17 16,18 18-16,-17 17 15,-1-17-15,0 17 16,1-17-16,17-1 15,-18 19-15,1-1 16,17 0-16,-18-17 16,18 35-16,-35-18 15,17 0 1,18-17-16,0 17 0,-18-17 16,18-1-16,-17 1 15,17 0-15,0 17 16,-18 0-1,18-17-15,-18 17 16,18-17-16,0 0 0,0-1 16,0 1-16,0-1 15,0 1-15,0 0 16,0 17 0,0-17-1,18-1-15,0 1 16,-18 0 15,17-18-31,-17 17 16,18 1-16,0-18 15,-18 17-15,17 1 16,1 0-16,0-1 16,-1 1-16,1 17 15,-1-35-15,1 18 16,0 0-16,-1-1 15,1 1-15,0 0 16,-1-18-16,1 17 16,0 1-16,17-1 15,-35 1 1,18 0 0,17-18-16,-35 17 15,35-17-15,-35 18 16,18 0-16,-1-18 15,19 17-15,-19 1 16</inkml:trace>
  <inkml:trace contextRef="#ctx0" brushRef="#br0" timeOffset="178526.5906">8731 900 0,'0'-18'125,"0"0"-109,18 1-16,-18-19 16,18 19-1,-18-1-15,17 0 16,-17 1-16,0-1 16,18 1-1,-1-1-15,-17 0 16,0 1-16,0-1 15,18 0-15,-18 1 16,0-1 0,0 0-1,18 18 1,-18-17 46,17 17-30,-17 17-17,0 19-15,0-1 16,0-17-16,0 17 16,0 0-16,0-17 15,0-1-15,0 1 16,0 0-16,0 17 15,0-17 17,-17-1-32,17 1 0,0 0 15,0-1-15,0 1 16,0-1 0,0 1-1,0 0 1</inkml:trace>
  <inkml:trace contextRef="#ctx0" brushRef="#br0" timeOffset="179531.2806">9296 529 0,'0'-17'31,"-18"52"32,0 0-47,18-17-16,-17 17 15,-1 0-15,18-17 16,-17 0-16,-1 34 15,0-34-15,18 0 16,0 17-16,0 0 16,0-17-16,0 0 15,0 17-15,0-18 16,0 1 0,18-18-16,-18 18 15,18-1-15,17 1 31,-35 0-31,17-18 16,1 0-16,0 0 16,-1 0-16,1 0 15,0 0-15,17 0 16,-17 0-16,-1 0 16,18-18-1,-17 0-15,17 1 16,1-1-16,-19 18 0,1-35 15,17 17 1,-35 1-16,18 17 0,-18-36 16,0 19-1,-35-1 1,17 18 0,-17 0-1,17 0-15,-35 0 16,18 0-16,-18 0 15,35 0-15,1 0 16,-1 0-16,-17 0 16,17 0-16,0 0 15,1 0-15,-1 0 32,1 18-32,17-1 46</inkml:trace>
  <inkml:trace contextRef="#ctx0" brushRef="#br0" timeOffset="180354.9516">9807 564 0,'0'18'46,"0"17"-46,0 18 16,0-17-16,0-19 16,0 1-16,0 17 15,0-17 1,0-1-16,0 1 16,0 0-16,18-18 15,-18 35-15,17-35 16,-17 18-1,18-18 1,0 0 0,-1 0-16,19 0 15,-19 0 1,1-18-16,0 0 16,17 1-16,-35-1 15,18 18-15,-1-35 16,-17 17-16,0 0 15,18-17-15,-18 18 16,0-1 0,0 0-16,0 1 15,0-1-15,-18 18 16,18-18-16,-35 1 16,35-1-1,-18 18 1,1 0-1,-1 0 17</inkml:trace>
  <inkml:trace contextRef="#ctx0" brushRef="#br0" timeOffset="181305.3494">10301 529 0,'0'18'63,"0"17"-63,0 0 15,0-17-15,0 17 16,0-17-16,0 17 15,0-17-15,0-1 16,0 1-16,18 0 16,-18-1-1,17 19 1,1-36-16,0 0 16,-1 0-1,1 0-15,0 0 16,-1 0-16,1 0 15,35 0 1,-36 0-16,1-18 0,17 18 16,-35-18-16,18 18 15,17-35-15,-35 17 16,0 1 0,0-18-16,18 17 15,-18 0 16,0 1-31,0-1 0,0-17 16,0 17-16,0-17 16,0 17-16,-18 1 15,1-1-15,17 0 16,-18 1-16,18-1 16,-18 18-16,-17-18 15,17 18 1,18-17-1,-17 17 1,-1-18-16,1 18 16,-1 0-16,0 0 15,1 0 1,-1 0 0,0 0-16,1 0 15,-1 18 1,0-18-1,18 17 1,0 1 15,0 0-15</inkml:trace>
  <inkml:trace contextRef="#ctx0" brushRef="#br0" timeOffset="182074.8542">11112 318 0,'0'17'47,"18"36"-31,0 18-1,-18-36-15,0-17 16,0 17-1,0-18-15,0 1 16,0 0-16,17-1 16,19-34 62,-36-1-78,17-17 15,1 17-15,-18 1 16,0-19-16,18 36 16,-1-35-16,-17 17 15,18 1 1,-18-1-16,0 0 16,18 1-16,-1-1 15,-17 1 1</inkml:trace>
  <inkml:trace contextRef="#ctx0" brushRef="#br0" timeOffset="182590.5606">11536 159 0,'0'17'16,"0"19"-16,0-1 15,0 0-15,0 1 16,0-1-16,-18 0 15,1 36-15,17-36 0,0-17 16,-36 17 0,36 0-16,-17 18 15,17-35-15,0-1 16,0 19-16,0-19 16,0 1-16,0 17 15,0-17-15,0 17 16,-18 0-16,18-17 15,-18 17-15,18-17 16,0-1-16,0 1 16,-17-18-16,17 35 15,-18-35 17,18-17-32,53-54 15,-35 18-15</inkml:trace>
  <inkml:trace contextRef="#ctx0" brushRef="#br0" timeOffset="183410.6272">11642 494 0,'0'88'31,"0"-35"-15,0 0-16,0 0 15,0-18-15,17 18 16,-17-18-1,0-17 1,0 0-16,0-54 78,18 19-78,0 17 0,-18-36 16,35-34-16,-35 35 15,18-1 1,-18 1-16,17 17 16,-17-17-16,18 17 15,-18-17-15,0 18 16,17 17-16,1-18 16,-18 0-16,18-17 15,-18 17 1,17 18-1,-17-17-15,18 17 16,-18 17 93,0 1-93,0 0 0,-35 17-16,-36 35 15,36-34-15,17-36 16,1 17 0,-1-17-1,36 0 48,87-53-48</inkml:trace>
  <inkml:trace contextRef="#ctx0" brushRef="#br0" timeOffset="184696.5448">12294 18 0,'0'53'16,"0"-18"-16,-17 0 16,-1 18-16,18 0 15,0 0-15,0-18 16,0 53-1,0-52-15,0-19 16,-18 36-16,1-18 16,17 1-16,0-1 15,53-70 63,-36-1-62,36 19-16,-18-36 16,-17 53-16,0 0 15,-18-18-15,17 36 94,-17 0-78,0-1-1,0 18-15,0-17 16,18 0-16,-18-1 16,18-17-1,-1 0 16,1 0 1,17-17-32,-35-1 15,0 0-15,18 18 16,-18-17 0,18 17-16,-18 17 93,17 1-93,1-18 16,-18 35-16,0 1 16,0-1-16,17-35 15,1 0 48,0-18-63,-18 1 15,35-19-15,-17 19 16,-18-1-16,17 18 16,-17-18-16,18 18 15,-18 18 63,0 0-62,0 17-16,0 0 16,0 1-1,18-19-15,-1 1 16,-17-1-1,0 1 32,18-18-47,17-18 16,18-17 0,-35 0-16</inkml:trace>
  <inkml:trace contextRef="#ctx0" brushRef="#br0" timeOffset="185127.4572">13247 159 0,'0'35'31,"17"18"-31,-17-35 16,0 35-16,0-18 0,0 18 15,0-18 1,0 36-16,0-36 15,0 18-15,0-18 16,0 18-16,0-35 16,0 17-16,0-18 15,0 1-15,0 0 16</inkml:trace>
  <inkml:trace contextRef="#ctx0" brushRef="#br0" timeOffset="185555.2251">13176 547 0,'18'0'47,"0"0"-32,17 17 17,0-17-32,-17 18 15,17-18-15,0 0 16,-17 0-16,0 0 16</inkml:trace>
  <inkml:trace contextRef="#ctx0" brushRef="#br0" timeOffset="186110.1315">12947 176 0,'-18'18'63,"18"0"-63,0-1 15,-17 1 17,-1-18-32</inkml:trace>
  <inkml:trace contextRef="#ctx0" brushRef="#br0" timeOffset="187558.4418">10089 617 0,'-17'0'94,"-1"0"-63,18-17-15,-17 17-16,-1-18 0,0 0 15,1 18-15,-1 0 16,18-17-16,-18 17 15,1 0-15,-1 0 47,0-18-31,1 18 0,-1 0-1,0 0 32</inkml:trace>
  <inkml:trace contextRef="#ctx0" brushRef="#br0" timeOffset="188609.7293">8273 1217 0,'35'0'16,"0"0"-16,0 0 16,18 0-16,18 0 15,-53 0-15,17 0 16,18 0-1,17 0-15,1 0 16,35 0-16,-36 0 0,1 0 16,-18 0-1,17 0-15,1 0 16,-1 0-16,-17 0 16,0 0-16,18 0 15,-36 0-15,18 0 16,0 0-16,0 0 15,17 0-15,-17 0 16,-17 0-16,16 0 16,19 0-16,-18 0 15,0 0-15,0 0 16,0 0-16,-18 0 16,0 0-16,-17 0 15,35 0 1,-36 0-16,19 0 0,17 0 15,-36 0-15,1 0 16,0 0-16,17 0 16,0 0-16,0 0 15,1 0-15,-1 0 16,0 0-16,-17 0 16,17 0-16,0 0 15,-17 0-15,35 0 16,-35 18-16,-1-18 15,1 0-15,0 0 16,-1 0-16,1 0 16</inkml:trace>
  <inkml:trace contextRef="#ctx0" brushRef="#br0" timeOffset="227844.4666">2487 6579 0,'18'0'63,"17"18"-48,-17-18-15,17 18 16,18-18-16,0 0 16,17 17-16,-17-17 15,53 18-15,-71-18 16,71 18-16,-35-1 15,35 1-15,-36-18 16,-17 0-16,0 17 16,-18-17-16,0 0 15,-17 0 1,-53-17 140,0-1-156</inkml:trace>
  <inkml:trace contextRef="#ctx0" brushRef="#br0" timeOffset="229037.2814">2822 6491 0,'0'0'0,"-17"0"31,-1 0 32,18-18-48,-35 18 17,17 0-17,0 0-15,-17 0 16,17 18 0,1 0-16,-1-18 15,1 17-15,-19-17 16,19 18-1,-19 0-15,19-18 16,-1 0-16,0 0 16,-17 17-1,35 1 1,-17-18 0,-1 0-1,0 0 1,18 18-16,-17-18 15,-19 17 17,36 1-1,-17-18-31,17 18 94,17-18-79,1 0 1,-18 17-16,18-17 16,-1 18-16,1-1 15,0-17-15,-1 0 16,1 18-16,-1-18 15,1 0-15,0 18 16,-1-18 0,1 17-1,0-17 32</inkml:trace>
  <inkml:trace contextRef="#ctx0" brushRef="#br0" timeOffset="235153.629">600 6350 0,'0'18'78,"0"17"-78,0-17 16,0-1-1,0 1-15,0-1 16,0 1-16,0 17 15,17-17-15,1 17 16,-18-17-16,0 0 16,0-1-16,0 1 15,0 0-15,0-1 16,0 18 0,0-17-16,0 0 15,0-1 1,0 1-1,0 0 1,0-1 0,0 1-16,0 0 15,0-1 1,0 1 0</inkml:trace>
  <inkml:trace contextRef="#ctx0" brushRef="#br0" timeOffset="237830.5833">547 6315 0,'17'0'32,"1"0"-1,17 0-15,1 0-1,-19 0-15,19 0 16,-19 0-16,18 0 15,-17 0-15,0 0 16,-1 0-16,19 0 16,-19 0-1,1 0-15,0 0 16,-1 0-16,1 0 16,-1 0-16,19 17 15,-1-17-15,-17 0 16,-1 0-16,19 0 15,-19 0-15,1 0 16,0 0-16,17 0 31,-18 0-31,19 0 16,-19 0-16,1 0 16,0 0-1,-1 0-15,1 0 16,0 0-1,-1 0-15,18 0 16,-17 0-16,0 0 16,17 0-16,0 0 15,-17 0-15,17 0 0,-17 0 16,17 0 0,18 0-16,-35 0 15,35 0 1,-36 0-16,19 0 15,-1 0 1,-18 0-16,1 0 16,0 0-1,-1 0-15,1 0 16,0 0-16,-1 0 16,19 0-1,-19 0 16,1 0 1,-18 18 140,0 0-157,0 17-15,0-17 16,0 17-1,0 0-15,0 0 16,0-17 0,0 0-16,0 17 15,0-17-15,0-1 16,0 19-16,0-19 16,0 1-16,0-1 15,0 19-15,0-19 16,0 1-1,0 17-15,0-17 16,0 0-16,0-1 16,0 18-1,0-17-15,0 0 16,0-1 0,0 1-1,0 0 1,0-1-1,-35-17 95,17 0-95,-35 0-15,0 0 16,18 0-16,-18-35 16,18 35-16,-18 0 15,35-18-15,-52 18 16,34-17-16,1 17 16,0-18-16,-1 18 15,1 0 1,0 0-16,0 0 0,-1 0 15,1 0 1,0 0-16,-53 0 16,70 0-16,-17 0 15,17 0 1,0 0-16,1 0 16,-1 0-16,0 0 15,1 0 1,-1 0-1,0 0-15,1 0 16,-1 0-16,1 0 16,-19 0-16,19 0 15,-19 0 1,19 0 0,-19 0-1,19 0 1,-1 0-16,1 0 15,-1 0-15,0 0 16,1 0 0,-1 0-1,0 0 48</inkml:trace>
  <inkml:trace contextRef="#ctx0" brushRef="#br0" timeOffset="532413.9739">17833 18168 0,'0'-18'16</inkml:trace>
  <inkml:trace contextRef="#ctx0" brushRef="#br0" timeOffset="703674.5939">20796 15928 0,'0'0'16</inkml:trace>
  <inkml:trace contextRef="#ctx0" brushRef="#br0" timeOffset="997128.6558">9102 3016 0,'0'-17'15,"0"34"126,0 1-125,0 17-1,0-17-15,0-1 16,0 1-16,0 17 15,0-17 1,17-18 0,-17 18-16,0-1 15,18 1-15,0-18 16,-1 18 0,1-1-16,-18 1 31,18-18-31,-1 0 31,18 0 16,-35-18-31,0 1-16,18 17 15,-18-18-15,0 0 16,0 1 15,0-1-15,0 0-1,0 1 1,-35 17 0,35-18-1,-18 18-15,18-18 16,-17 18-16,-1 0 15,18-17 1</inkml:trace>
  <inkml:trace contextRef="#ctx0" brushRef="#br0" timeOffset="998015.0632">9754 3228 0,'18'0'47,"-18"-18"-15,18 18-17,-18-35-15,17 17 16,-17 1-16,0-1 15,0 0 1,18 1 0,-18-1 15,0 1-15,0-1-1,0 36 95,0-1-110,0 1 15,0 17-15,0-17 16,0-1-16,0 1 15,0 17-15,0-17 16,0 0-16,0-1 16,0 18-16,0-17 62,17-18-15,1 0-31</inkml:trace>
  <inkml:trace contextRef="#ctx0" brushRef="#br0" timeOffset="998695.5957">10142 3069 0,'0'18'47,"0"17"-47,0-17 16,0 17-1,0-17-15,0-1 16,0 19-16,0-19 31,0 1-31,0-1 16,0 1-16,18-18 31,0 0 0,-1 0-31,1 0 47,-18-18-16,0 1-15,0-1 0,0 1-16,0-1 15,0 0-15,0 1 16,0-1-1,0 0 1</inkml:trace>
  <inkml:trace contextRef="#ctx0" brushRef="#br0" timeOffset="999375.5497">10372 3193 0,'17'0'16,"-17"-18"31,0-17-32,18 17 1,0 0-16,-1 1 16,-17-1-1,0 1 32,0 34 16,0 1-48,0-1 1,0 19-16,0-19 0,0 19 15,0-19 1,0 19-16,0-1 16,0-18-1,18 1 1,-18 0 0,0-1-1,18-17 32</inkml:trace>
  <inkml:trace contextRef="#ctx0" brushRef="#br0" timeOffset="1.00008E6">10830 3122 0,'0'18'63,"0"-1"-48,0 1 1,0 0-16,0-1 16,0 1-16,0 0 15,0-1-15,0 1 16,0-1 0,0 1 30,18-18-30,0 0 15,-1 0-15,1 0-16,-18-18 31,17-17-15,-17 18-1,0-1-15,0 0 16,0 1 0,0-19-16,0 19 15,0-1 1</inkml:trace>
  <inkml:trace contextRef="#ctx0" brushRef="#br0" timeOffset="1.00073E6">11112 3193 0,'18'0'16,"-18"-18"-1,18 0 32,-18 1-31,0 34 31,0 1-32,0 0-15,0 17 16,0 0 0,0-17-16,0-1 15,0 1-15,0 0 16,0-1-16</inkml:trace>
  <inkml:trace contextRef="#ctx0" brushRef="#br0" timeOffset="2.04552E6">1041 7144 0,'0'17'32,"0"1"-17,-18-18 1,0 18-16,18-1 16,0 1 15,0 0 47</inkml:trace>
  <inkml:trace contextRef="#ctx0" brushRef="#br0" timeOffset="3.10347E6">21061 5045 0,'17'0'16,"-52"0"77,0 0-93,-36 0 16,18 0-16,-17 0 16,-1 0-1,-211-18 1,176 0-16,36 18 16,-1 0-16,-17-17 15,-36 17-15,1-18 16,52 18-16,1 0 15,-1 0-15,18 0 16,1 0-16,-1 0 0,0 0 16,-18-17-1,18 17-15,0 0 16,18 0-16,0 0 16,-36 0-16,18 0 15,0 0-15,0 0 16,1 0-16,-1 0 15,-18 0-15,18 0 16,0 0-16,-35 0 16,0 0-16,35 0 15,-18 0-15,-34 0 16,34 0-16,-17 0 16,17 0-16,18 0 15,0 0-15,-17 0 16,17 0-16,-18 0 15,36 0-15,-18 0 16,0 0-16,0 0 16,0 0-16,18 0 15,-18 0-15,0 0 16,18 0-16,0 0 16,-1 0-16,-16 0 15,16 0-15,1 0 16,-18 0-16,35 0 15,-34 0 1,34 0-16,-17 0 0,-1 0 16,1 0-1,17 0-15,-34 0 16,16 0-16,1 0 16,-18 0-1,35 0-15,-35 0 0,1 17 16,-1-17-1,17 0-15,-17 0 0,1 18 16,16-1 0,1-17-16,-18 18 15,18-18-15,-18 0 16,18 18-16,-18-18 16,17 17-16,19-17 15,-1 0-15,-17 0 16,17 0-16,1 0 15,-1 0-15,-35 0 16,35 0-16,1 0 16,-19 0-16,1 0 15,-18 18-15,-88-18 16,88 18 0,36-18-16,-54 17 15,36-17 1,-36 18-16,36-18 15,0 0-15,-36 0 0,18 0 16,0 0 0,-17 0-16,17 0 0,0 18 15,-53-1-15,88 1 16,-35-18-16,-17 17 16,35-17-16,-36 0 15,-17 18-15,35 0 16,35-1-16,-17-17 15,17 0-15,-17 18 16,-18-18-16,36 18 16,-19-1-16,19-17 15,-1 18-15,0 0 32,1-1-32,-1-17 15,0 0-15,1 18 16,-1 0-1,1 17-15,-19-18 16,19 1-16,-19 35 16,19-35-16,-1 17 15,-17 18-15,17-36 16,-17 19-16,0-1 16,17 0-16,0 1 15,18-1-15,-35 18 16,0 0-16,17-18 0,0 0 15,18 0 1,-17-17-16,-18 35 16,35-35-16,-18-1 15,0 19-15,18-1 16,0-17-16,0 17 16,-17 0-16,17-17 15,0 17-15,0 0 16,0 1-16,0 34 15,0 18-15,0-52 16,0-1 0,0 18-16,17 0 0,1-18 15,0 0-15,-1 18 16,1-18-16,-1-17 16,1 53-16,0-54 15,-1 1-15,1 17 16,0 0-16,-1 1 15,-17-19-15,18 19 16,0-19-16,-1 1 16,-17 17-16,18-17 15,17 17-15,-17-17 16,-1-1-16,19 1 16,-1 17-1,53 1 1,-35-36-1,0 17-15,0-17 0,18 0 16,-1 0 0,18 0-16,0 0 15,-17 0-15,17 0 16,-35 0-16,-18 0 16,36 0-16,-1 0 15,-17 0-15,0 0 16,0 0-16,0 0 15,-18 0-15,18 0 0,-17 0 16,-19 0-16,71 0 16,-70 0-1,17 0-15,1 0 16,17-17-16,-36-1 16,36 18-16,-18 0 15,1-18-15,-19 18 16,19 0-16,-1 0 15,35-17-15,-17 17 16,0 0-16,0-18 16,0 18-16,-18-18 15,36 18-15,-18 0 16,-18 0-16,89-17 16,-36 17-1,-53-18-15,300 0 63,-264 18-63,-1 0 0,36-17 15,-35 17-15,-1 0 16,-17 0-16,0 0 16,18 0-1,-18 0-15,17 0 0,1 0 16,-1 0-16,-34 0 15,69 0 1,-34 0 0,-18 0-16,0 0 0,0 0 15,0 0-15,17 0 16,-17 0-16,0 0 16,18 0-1,-19 0-15,1 0 16,0 0-16,0 0 15,53 0-15,-35 0 16,-1 0-16,1 0 16,-18 0-16,70 0 15,-70 0 1,0 0-16,0 0 16,0 0-16,-18 0 15,0 0-15,1 0 16,17 0-16,-1 0 0,1 0 15,-17 0 1,17 0 0,-18 0-16,18 0 15,0 0-15,0 0 16,-1 0-16,1 0 16,0 0-16,0 0 15,0 0-15,-18 0 16,18 0-16,36 0 15,-37 0 1,1 0-16,-17 0 16,-1 0-16,0 0 15,89 0 1,-107 0 0,36-18-16,-17 1 0,-1-1 15,0 18-15,18-18 16,-18 1-16,1-1 15,-1 0-15,0 1 16,89-71-16,-72 35 16,-52 35-16,53-17 15,-35-18-15,35 18 16,-35 17-16,34-35 16,-16 18-16,-1-18 15,0 18-15,-35 17 16,0 0-1,18-35 1,35 36-16,-53-19 16,53 1-16,-53 0 15,53 0-15,-53-1 16,35 1-16,-17 17 16,-1-35-16,1 53 15,0-35-15,-1-18 0,-17 0 16,0 18-1,18 0-15,-18-1 16,0 19-16,0-18 16,0-1-16,0 1 15,0 17-15,0-17 16,0 17-16,-18-34 16,1 16-1,-1-17-15,0 0 16,1 1-16,17-1 15,-36 35-15,19-17 16,-1-1-16,0 19 16,1-18-16,-18 17 15,17-17-15,0 17 16,1 0-16,-1 18 16,-17-35-16,-1 17 15,19 18 1,-1-17-1,0-1-15,1 18 16,17-18-16,-18 18 16,1-17-16,-19-1 15,1 1 1,0 17 0,17-18-16,0 18 15,1-18-15,-1 18 0,-17 0 16,17-17-16,-17-1 31,17 18-31,1 0 16,-1-18-16,0 1 15,-17 17-15,18-18 16,-19 0 0,19 18-16,-19 0 15,19 0 1,-1 0-16,0 0 0,1-17 15,-1 17 95</inkml:trace>
  <inkml:trace contextRef="#ctx0" brushRef="#br0" timeOffset="3.19083E6">17392 5874 0,'18'17'94,"-18"1"-94,17 0 16,-17 17-1,18-17-15,-18-1 16,17 54-1,1-54-15,-18 1 16,0 17 0,18-17-16,-18 0 0,17-18 15,-17 17 1,0 1 0,18-18-1,0 0 1,-1-18-1,1 1-15,0-1 16,-1-17-16,1 17 16,-18-17-16,35-1 15,-35 19-15,18-18 16,-18-1 0,0 19-1,0-1 1,17 0-1,-17 36 95,0 0-110,0-1 15,0 19-15,0-19 16,0 1-16,0-1 16,0 19-1,0-19 1,0 19-16,0-19 16,0 19-1,0-19 48</inkml:trace>
  <inkml:trace contextRef="#ctx0" brushRef="#br0" timeOffset="3.25909E6">17815 5662 0,'-17'-18'62,"-1"18"-30,0 0-1,18-17-16,-17 17 1,-1 0 0,0 0-1,1 0 1,-1 0 0,-17 0-1,17 0 1,1 0-1,-1 0 1,0 0-16,1 0 16,-1 0-1,0 0-15,1 0 16,-1 0 0,0 0-16,1 0 15,-1 0-15,1 0 16,-1 0-1,0 0 1,1 0 0,-1 0 15,0 0-15,1 17-16,-1 1 46,0 0-14,1-18-17,-1 17 17,18 1-17,-17-18 1,17 35-16,-18-35 15,0 18-15,18 0 16,0-1-16,-17 18 16,17 1-1,0-19 1,0 1 0,0 0-1,0-1-15,0 1 16,0 0-1,0 17 17,0-18-17,0 1-15,0 0 16,0-1-16,17 19 16,-17-19-1,0 1 1,18-18-1,-18 18-15,0-1 16,18-17-16,-18 18 16,17 17-1,-17-17 1,18-18 0,-1 17-1,-17 1 1,0 0-1,18-18 1,0 17 0,-1 1-1,1 0 1,-18-1 0,18-17-16,-18 18 15,17-18 1,1 18-1,0-18-15,-1 0 16,1 0 15,-18 17-31,17-17 16,1 0-16,0 0 16,-1 0-1,1 0 1,0 0-16,-1 0 15,19 0 1,-19 0-16,1 0 16,0 0-1,-1 0-15,36 0 16,-35 0 0,-1 0-1,1-17-15,0 17 16,-1-18-1,1 18 1,0-18 0,-1 18-1,-17-17-15,18 17 16,-1-18 15,1 0 0,0 18-15,-1-17 0,-17-1-16,0 0 15,18 18-15,-18-35 32,0 18-17,0-1 1,18 18-16,-18-35 15,17 35 1,-17-18 0,0 0-1,0 1 1,0-1-16,0 0 31,0 1-31,0-19 16,0 19-1,0-1 1,0 1-16,-17 17 16,17-18-16,0 0 15,0 1-15,-18-1 16,18 0 0,0 1-16,-18-1 15,1 0 1,17 1-1,0-1-15,-18 18 16,18-17 0,-18 17-16,18-18 15,-17 18 17,-1-18-17,18 1 16,-17 17-15,17-18 31,-18 18-31,18-18 15,-18 18 0</inkml:trace>
  <inkml:trace contextRef="#ctx0" brushRef="#br0" timeOffset="3.27474E6">16351 6862 0,'0'0'0,"0"17"140,0 1-124,0-1 0,0 1-16,0 0 15,0-1 1,0 1-1,0 0 1,0-1-16,0 19 47,0-19-31,0 1 15,0-1 0</inkml:trace>
  <inkml:trace contextRef="#ctx0" brushRef="#br0" timeOffset="3.32975E6">16422 6950 0,'17'0'172,"1"-18"-157,0 0 1,-1 18 0,1 0 77,0 0-93,-18-17 16</inkml:trace>
  <inkml:trace contextRef="#ctx0" brushRef="#br0" timeOffset="3.33068E6">16457 6985 0,'0'18'78,"0"17"-78,35-17 16,-35-1-16,0 1 16,18-18 15,-18 17 0,0 1-15,18 0 15,-18-1 0,17-17 47</inkml:trace>
  <inkml:trace contextRef="#ctx0" brushRef="#br0" timeOffset="3.33141E6">16792 6914 0,'0'18'47,"0"0"-47,0-1 15,0 1 1,0 0-16,0-1 0,0 1 15,0 0 1,0-1-16,0 1 16,0-1-1,0 1 48</inkml:trace>
  <inkml:trace contextRef="#ctx0" brushRef="#br0" timeOffset="3.33246E6">16792 6897 0,'18'0'141,"0"0"-126,-1 0 1,1 0 0,-1 0-1,-17 17-15,18-17 16,0 18 0,-1-18-1,1 18 1,0 17-16,-1-35 15,1 0 17,-18 18-32,0-1 31,0 1 0,0 0-31,-18-1 16,1-17 15,17 18 0,-18-18 1,0 0-17,1 0 1,17 17-16,-18-17 15,0 0 32,1 0-15,-1 0-32</inkml:trace>
  <inkml:trace contextRef="#ctx0" brushRef="#br0" timeOffset="3.33312E6">16704 6950 0,'18'0'16,"-1"0"-1,-17 17 1,18-17-16,0 0 15,-1 18 1,1-18-16,0 0 16,-1 0 15,1 0-15,-1 0 30</inkml:trace>
  <inkml:trace contextRef="#ctx0" brushRef="#br0" timeOffset="3.674E6">17868 6244 0,'0'-17'62,"0"-19"-46,18 19-1,-18-1 1,0 0-16,17 1 16,-17-1-1,0 36 142,0-1-157,0 19 15,0-19-15,0 19 16,0-1-1,0-18-15,0 1 16,0 0-16,0-1 16,0 1-16,0 0 15,0-1 1</inkml:trace>
  <inkml:trace contextRef="#ctx0" brushRef="#br0" timeOffset="3.67564E6">15663 5927 0,'0'17'31,"0"1"-31,18 0 15,-18-1 1,0 1-16,0-1 31,0 1-31,18-18 0,-1 0 78,1 0-62,17-18 0,-17 1-1,-18-1-15,17 18 16,1-17 0,0-1-1,-18 0 1,17 1-1,-17 34 95,0 1-95,0 0 17,0 87-17,0-87-15,0 0 78,18-18-62,0 0 0</inkml:trace>
  <inkml:trace contextRef="#ctx0" brushRef="#br0" timeOffset="3.6764E6">15998 6015 0,'18'0'47,"0"0"-16,-18 17-15,17 1 15,-17 0 32,0-1-48,0 1 95,0 0-79,18-18-16,-18 17-15,18-17 16,-1 0 0,1 0-1,0 0 1,-1 0 0,1 0 30</inkml:trace>
  <inkml:trace contextRef="#ctx0" brushRef="#br0" timeOffset="4.79062E6">23548 2434 0,'-18'0'63,"1"0"-48,-1 0 1,0 0 0,1 0-1,-1 0-15,0-17 16,-52-1-16,-54 18 16,1 0-16,52 0 15,-87 0-15,34 0 16,1 0-16,-1 0 15,18 0-15,-70 0 16,141 0-16,-89 0 16,1 18-16,-18-1 15,17-17-15,-17 18 16,71-18-16,-54 0 16,18 17-16,18-17 15,0 0-15,0 0 16,35 0-16,-35 18 15,17-18-15,-17 35 16,17-17-16,1-18 16,17 18-16,-18-1 15,-17 1-15,17-18 16,1 0 0,17 0-16,0 18 15,-35-1-15,17-17 0,18 0 16,0 18-16,1-18 15,-19 35-15,0-35 16,19 0-16,16 0 16,-17 0-1,0 18-15,18-18 16,-35 17-16,34-17 16,-34 18-16,17-18 15,-53 0 1,35 0-16,19 18 15,-19-18-15,0 0 16,36 0-16,0 0 16,-18 0-16,18 0 15,-1 0-15,1 0 16,17 0 0,-34 0-16,16 0 0,1 0 15,0 0-15,-1 0 16,1 0-16,-18-18 15,0 18-15,0 0 16,-17 0-16,17-18 16,-35 18-16,17 0 15,-17-17-15,17 17 16,-17-18-16,35 18 16,-70-18-16,35 1 15,-1 17-15,-34-18 16,52 18-16,-34-17 15,16 17-15,37 0 16,-19-18-16,18 18 16,-18 0-16,19 0 15,-1 0-15,0 0 16,-18 0-16,18-18 16,-17 18-1,-89-17-15,53-1 16,0 18-16,18 0 15,-247-35 1,282 35-16,-18 0 0,1 0 16,-18 0-16,17 0 15,-35 0-15,36 0 16,-18 0-16,17 0 16,-35 0-16,53 0 15,-17 0-15,-36 17 16,35-17-16,1 0 15,-1 18-15,1-18 16,-19 0 0,37 18-16,16-18 15,-17 0-15,0 0 0,1 0 16,16 0 0,19 17-16,-36 1 15,0 0-15,17-18 16,-52 17-16,53 1 15,-18-18-15,35 17 16,-17 1-16,0 0 16,-18-1-1,35 1-15,-35 0 16,36-1-16,-18 1 16,17 0-16,-17-1 15,-1 19-15,-17-1 16,18 0-16,0-17 15,0 35-15,-1-18 16,19-17-16,-54 52 16,36-35-16,35-17 15,-18-18-15,18 18 16,0 17 0,-17-35-16,17 18 15,0-1-15,0 1 16,0-1-1,0 1-15,0 0 16,0 70 0,0-70-1,0-1-15,0 18 16,0 1-16,0 17 16,0-36-16,0 1 15,0 35-15,17-35 16,-17 17-16,0-18 15,18 1-15,-1 35 16,-17-18-16,18 1 16,0-1-16,-1 0 15,-17 18 1,18 0-16,0 0 0,-1-18 16,-17 0-16,18 1 15,0-1-15,-18-17 16,17 17-16,1 18 15,0-36 1,-1 1-16,-17 17 0,18-17 16,-18 0-1,17-1-15,19 19 16,-19-36-16,1 17 16,123 36-16,-88-35 15,35 17-15,-35-17 16,18 17-16,17-17 15,0-1-15,-35-17 16,0 18 0,17-1-16,19-17 15,-19 18-15,18-18 0,1 18 16,16-18 0,-16 0-16,-1 0 15,18 0-15,-36 0 16,1 0-16,52 0 15,-35 0-15,71-18 16,-71 18-16,18-18 16,-18 1-16,-17 17 15,35-18-15,-36 1 16,1 17-16,-18 0 16,35-18-16,-17 18 15,-1-18-15,-17 18 16,18 0-16,-36 0 15,35-17-15,-17 17 16,18 0-16,-18 0 16,0 0-16,0 0 15,35-18-15,-18 18 16,-34 0-16,17 0 16,-18-18-16,-17 18 15,17 0-15,0 0 16,0 0-16,-17 0 15,17 0-15,-17 0 16,0 0-16,17 0 16,-18 0-16,19 0 15,-1 0 1,0 0-16,18 0 16,-35 0-16,17 0 15,0 0-15,-17 0 16,35 0-16,0 0 15,-18 0-15,0 0 16,1 0-16,-19 0 16,19 0-16,17 0 15,-18 0-15,0 0 16,0 0-16,1 0 16,-1 0-16,-17 0 15,34 0-15,1 0 16,-35 0-1,141 0-15,-89 0 16,107 0-16,-124 0 16,35 0-1,-18 0 1,36 0-16,-35 0 0,35 0 16,-18 0-16,0 0 0,0 0 15,18 0 1,-18 0-16,-35 0 15,0 0-15,35 0 0,-17 0 16,-1 0-16,-17 0 16,0 0-1,0 0-15,18 0 16,17 0-16,-35 0 16,0 0-16,35 0 15,-18 0-15,1 0 16,0 0-16,17 0 15,0 0-15,-35 0 16,17 0-16,-17 0 16,18 0-16,52 0 15,-70 0 1,-17 0-16,16 0 16,19 0-1,-18 0-15,0 0 0,0 0 16,0 0-16,17 0 15,-17 0-15,18 0 16,-36 0-16,36 0 16,-19 0-16,19 0 15,-36 0-15,36 0 16,-18 0-16,0 0 16,53 0-1,-54 0-15,19 0 16,-18 0-16,0 0 15,17 0-15,1 0 16,-18 0-16,17 0 16,-34 0-1,17 0-15,0 0 0,-18 0 16,0 0-16,0 0 16,1 0-16,-1 0 15,0 0-15,-17 0 16,17-17-16,0 17 15,18-36-15,-17 36 16,-1-17-16,18-1 16,-18 18-16,-17-17 15,-1 17-15,36-36 16,-35 19-16,17-1 16,0 0-16,1 1 15,-19-19-15,36 19 16,-17-1-16,-1 1 15,18-36-15,-18 35 16,-17 0-16,17 1 16,0-19-1,-17 19-15,35-36 0,-36 35 16,-17-17 0,36 0-16,-19 17 15,-17-17 1,18-1-16,0 19 15,-18-18-15,35-1 16,-17 19-16,-18-19 0,17 1 16,1 17-16,-18 1 15,0-54 1,0 54-16,0-19 16,0 1-16,0 17 15,17-35-15,-17 36 16,0-36-16,0 0 15,0 35-15,0-17 16,0 0-16,0 0 16,0-18-16,0 17 15,0 19-15,0-19 16,0 1-16,0 18 16,0-36-16,0 35 15,0 0-15,0-35 16,0 36-16,-17-1 15,-1-17-15,18 17 16,0-17 0,0 17-16,0 1 15,-17-1-15,-1 0 16,18 1-16,0-1 16,-18 0-1,18 1-15,-17-1 16,-1 1-16,0 17 31,18-18-15,-17 18-1,-1 0 1,0 0-16,18-18 16,-17 18-16,-1 0 31,18-17-31,-18-1 15,1 18 1,-1 0-16,1 0 16,-1 0-1,-53-18 1,18 1-16,36 17 16,-1 0-16,-17 0 15,17 0-15,1 0 16,-1 0-16,0 0 15,1 0 17,-1 0-1,0 0 31</inkml:trace>
  <inkml:trace contextRef="#ctx0" brushRef="#br0" timeOffset="5.11916E6">9472 6985 0,'0'-18'31,"-18"18"47,-17 0-62,0 0-16,0 0 16,-54 0-1,37 0 1,-1 0-16,0 0 0,17 0 15,-17 0-15,1 0 16,-1 18-16,17-18 16,19 0-16,-19 0 15,19 0-15,-1 0 16,1 0-16,-1 0 16,0 0-16,1 0 15,-1 0 1,-17 0-16,-1 0 15,1 0 1,17 0-16,-17 0 16,18 0-1,-1 18-15,0-18 16,-17 0-16,0 17 16,17 1-16,0-18 15,-17 0-15,18 0 16,-19 0-1,19 0-15,-1 18 16,0-18 0,1 17-16,-1-17 15,-17 18-15,17-18 0,18 17 16,-35-17-16,17 0 16,1 18-16,-1-18 31,-17 35-31,17-35 15,0 0-15,1 36 16,-1-36-16,-35 17 16,53 1-16,-17-18 15,-19 35-15,1 0 16,17-35 0,-17 18-1,35 0-15,-18-1 16,-17 1 31,18 17-32,-1-35 1,0 36-16,1-36 16,17 35-16,-18-35 15,0 18-15,1 17 16,-1-35-16,18 17 15,-18 1-15,1 0 16,-1 17 0,1-35-16,17 35 15,-18-17-15,0 0 16,18-1-16,-35 36 16,17-35-1,1 17-15,17-17 16,-18-1-1,18 1-15,-18 17 16,1 1-16,17-19 16,-18 18-16,1 18 15,-1-35-15,18 17 16,0 1-16,-18-1 16,1-18-16,-1 19 15,18-1 1,0-17-16,-18 17 0,18-17 15,-17 17-15,17-18 16,0 36 0,-18-17-16,18-19 0,0 19 15,0-19-15,0 18 16,0-17-16,0 0 16,0-1-16,0 1 15,0 0-15,0-1 16,0 19-1,0-19-15,0 1 16,0 17-16,0 0 16,0 1-16,0-1 15,0-17-15,0-1 0,0 19 16,0-1-16,0 0 16,0-17-16,0 17 15,0 0-15,0 1 31,0-19-31,0 19 16,0 16-16,0-16 16,0-19-16,0 19 15,0-1-15,0 18 16,0-18-16,0 0 16,0 1-1,0-1-15,0 35 0,0-34 16,0-1-16,0-17 15,0-1-15,0 1 16,0 0-16,0-1 16,0 1-1,0-1-15,0 1 16,0 0-16,0-1 16,0 1-1,0 17-15,0 1 16,0-1-1,0-17-15,0 17 16,0-18-16,0 36 16,0-17-1,0-19-15,0 1 16,0 17 0,0-17-16,0-1 15,0 1 1,0 0-16,0-1 15,0 1 1,0 0-16,0-1 16,0 1-16,0 17 15,18-17 1,-18 0-16,0-1 16,0 1-16,0-1 15,0 1-15,0 0 16,17-1-16,-17 1 15,0 0 1,18-1 0,-18 1-16,18 0 15,-18-1-15,17 1 16,1-1 0,-18 1-1,18-18 1,-1 18-1,1-1 1,-1 1 0,-17 0-16,18-18 15,0 17 1,-1-17-16,1 0 16,-18 18-16,18-18 15,-1 0 1,1 18-1,0-1-15,-1-17 16,1 0 0,-1 0-1,1 18 1,0-18 0,-1 0-16,1 17 15,17-17 1,-17 0-16,0 0 15,-1 0-15,18 0 16,-17 0-16,0 0 16,17 0-16,-17 0 15,-1 0-15,1 0 16,17 0-16,-17 0 16,0 0-16,-1 0 15,18 0-15,124 0 16,-124 0-16,1 0 15,-1 0-15,0 0 16,1 0-16,-19 0 16,18 0-16,1 0 15,-19 0-15,1 0 16,17 0-16,-17 0 16,0 0-16,34 0 15,1 18-15,-17-18 16,-1 0-16,0 0 15,1 0-15,-19 0 16,1 0-16,17 0 16,0 0-1,-17 0 1,0 0-16,17 0 16,-17 0-16,-1 0 0,18 0 15,1 0-15,-19 0 16,1 0-1,17 0-15,71 0 0,-71 0 16,1 0 0,-19 0-16,1 0 15,0 0-15,-1 0 16,1 0-16,0 0 16,-1 0-16,1-18 15,17 1 1,0-1-1,-17 1 1,0 17 0,-1 0-16,-17-18 15,18 18-15,0-35 16,-1 35-16,-17-36 16,18 19-16,-18-1 15,17 0 1,1 1-16,-18-18 15,18 17 1,-18 0-16,17-17 16,1 17-1,-18-17-15,0 17 16,18-17-16,17 0 16,-35 0-16,35-18 15,-17 17-15,-18 1 16,17-18-16,1 18 15,17-18-15,-35 18 16,18-1-16,0-16 16,-18-1-16,53-89 15,-53 125-15,0-18 16,0-18-16,0 0 16,35-18-1,-17 18-15,-18 18 16,17-18-16,1 18 15,17-71-15,-35 53 16,0 0-16,18 18 16,-18 0-16,0-18 15,0 35-15,0-17 16,0-18-16,0 18 16,0-18-16,0 35 15,0-17-15,0-18 16,0 35-16,0-35 15,0 18-15,0-18 16,0 0-16,0 18 16,0-18-16,0 0 15,0 0-15,0 35 16,0-17-16,0-35 16,0-1-1,0 36-15,0 0 16,0-1-16,0-17 15,0 18-15,0-18 16,0 18-16,0 0 16,0-1-16,0-17 0,0 36 15,0-36 1,0 18-16,0-1 16,0-17-16,-18 36 0,0-36 15,1 18-15,17-18 16,0 35-16,-18 0 15,1-17-15,-1 17 16,0-17-16,18 17 16,-35 1-1,35-18-15,-18 17 16,1 0-16,17 1 16,-36-19-16,19 19 15,17-1 1,-18-17-16,-17 17 15,35 1-15,-18 17 16,-17-18 0,0-17-1,17 35 1,18-18-16,-18 18 16,-17-18-1,17 18 1,1-17-1,-1 17 1,1 0 0,-1 0-1,0 0 17,1 0 14</inkml:trace>
  <inkml:trace contextRef="#ctx0" brushRef="#br0" timeOffset="5.13761E6">2999 7444 0,'-18'0'46,"0"0"33,-17 0-64,17 0 1,-17-18-1,0 0-15,17 18 16,1 0-16,-1 0 0,0-17 16,1 17-16,-36-18 15,35 18 1,-17-18-16,0 18 0,17 0 16,-17 0-1,17 0-15,0 0 16,-17 0-16,-18 0 15,36 0-15,-36 0 16,0 0 0,35 0-16,0 0 15,-35 0-15,18 0 16,-18 0-16,18 0 16,0 0-16,-18 0 15,0 0-15,35 0 16,-35 0-1,18 0-15,0 0 16,0 0-16,-1 0 16,19 0-16,-1 0 15,-17 0-15,17 18 16,0-18-16,-17 0 16,0 0-1,0 18-15,17-1 16,0-17-1,1 0-15,-19 0 16,19 0-16,-1 18 16,18 0-16,-18-18 15,1 17 1,-1-17-16,18 18 16,-17-18-16,17 18 15,0-1-15,0 1 16,0-1-16,0 1 15,0 17 1,0 1-16,0-19 16,0 19-16,17-19 15,-17 18-15,18-17 16,-1 0-16,-17 17 16,36 0-16,-19-17 15,-17 0-15,18-1 16,-18 1-16,18 0 15,-1-1-15,1 1 16,0-1-16,-18 1 16,0 0-1,17-1-15,-17 1 16,18 0-16,0-1 0,-1 1 31,1-18-31,-1 35 16,1-35-1,0 18 17,-1-18-1,1 0-15,-18 17-1,18-17-15,-18 18 16,17-18-1,1 0 1,0 0 0,-1 0 15,1 0-15,17 0 15,-17 18 0,-1-18-15,-17 17-1,36-17 1,-19 0 0,1 0 15,0 0-16,-1 0 1,1 0 0,-1 0 15,1 0-15,0 18-1,-1-18 16,1 0-31,0 0 16,-1 0 47,1 0-63,0 0 46,-1 0 1,1 0-15,-1 0-1,1 0 16,0 0 0,-1 0-1,1 0-30,0 0 47,-1 0-32,1 0 16,0 0-47,-18-18 31,17 18 47,1 0 31,0 18-77,-1-18-1,-17 18 281,18-18-280,-1 0-1,1 0 16,0 0 31,-1 0-16</inkml:trace>
  <inkml:trace contextRef="#ctx0" brushRef="#br0" timeOffset="5.13943E6">2611 8308 0,'0'-18'16,"17"18"78,1 0-79,17 0-15,-17-17 16,17 17-16,0 0 15,1 0-15,-1 0 16,-17 0-16,34 0 16,-16 0-16,-1-18 15,-17 18-15,-1 0 16,1 0 0,0 0-16,17 0 15,-18 0-15,1 0 16,0 0-16,17 0 15,-17-18 1,17 18-16,-17 0 16,-1-17-16,1 17 15,17-18 1,-17 18-16,-1-35 16,19 0-1,-19 17 1,-17 0-16,0 1 15,18-1 1,-18 0-16,0 1 16,0-19-16,0 19 15,0-18 1,0-1-16,0 19 0,0-19 16,0 1-1,0 0-15,0-1 16,0 19-1,0-18 1,-18 35 0,18-18-16,-17 0 15,17 1 1,-18-1 0,0 0-16,18 1 15,-17-1 1,-1 0-16,18 1 15,0-1 1,-18 18-16,1-17 16,-1 17-1,18-18 1,-17 18-16,-1-18 16,0 18-16,1 0 15,-1-17-15,0 17 31,1-18-31,-19 18 16,19 0-16,-1 0 16,1 0-1</inkml:trace>
  <inkml:trace contextRef="#ctx0" brushRef="#br0" timeOffset="5.15139E6">3246 8520 0,'0'-18'125,"-18"18"-93,0-18-32,1 18 15,-1 0 1,0 0 0,1 0-16,-1 0 15,0 0 1,1 0-1,-1 0 1,1 0 0,-1 0-16,0 0 15,1 0 1,-1 0 0,0 0-16,1 0 15,-1 0-15,0 0 16,1 0-1,-1 0 48,1 0-63,-1 0 31,0 0-15,1 0 15,-1 0-31,0 0 0,-17 0 31,17 0-15,1-17-16,-1 17 16,0 0-1,1 0 1,-1 0-16,1 0 15,-1 0-15,18-18 16,-18 18-16,1 0 16,-1 0-16,0 0 15,1-18-15,-1 18 16,0 0 15,1 0-31,-1 0 0,1 0 31,-1 0-31,0 0 32,1 0-17,-1 0-15,0 0 16,1-17-16,-1 17 16,0 0-1,-17 0 1,17 0-1,18-18 1,-17 18-16,-1 0 16,1 0-16,-1 0 15,0 0 1,1 0-16,-1 0 16,-17 0-1,17 0 16,0 0-31,1 0 16,-18 0-16,-54 0 16,72 0-1,-1 0 1,0 0-16,1 0 16,-1 0-1,1 0 1,-1 0-1,0 0 1,1 0 0,-1 0-1,0 0-15,1 0 16,-19 0 0,36 18-16,-17-18 15,-18 17 1,17 1-1,0-18 1,18 18 0,-35-18-16,17 35 15,-17 0-15,17-17 16,1 17 0,17 0-16,-18-17 15,0 17-15,18-17 0,0 0 16,0 17-16,0-17 15,0 34 1,0-34-16,0 0 16,0-1-16,0 1 15,0 0 1,0-1-16,0 1 0,0 0 16,0-1-1,0 18 1,18-35-16,-18 18 15,18 0-15,-18-1 16,17-17-16,-17 18 16,18 0-16,-18-1 15,0 1 1,18-18-16,-18 18 16,17-1-1,1 1 1,0-18-16,-1 18 15,19-18-15,-1 17 16,-18 1 0,1-18-16,17 0 15,1 0 1,-19 0-16,19 0 16,-19 0-1,18 0 1,-17 0-1,17 0-15,-17 0 16,0 0-16,17 0 16,-17 0-16,-1 0 15,1 0-15,17 0 16,18 0 0,-18-18-16,-17 18 15,17 0-15,-17 0 16,-1 0-16,1 0 15,17 0-15,-17 0 16,0 0 0,-1 0-16,1 0 15,0 0-15,-1 0 16,19 0-16,-1 0 16,-18 0-16,1 0 15,17 0-15,-17 0 16,0 0-16,17 0 15,0 0-15,-17 0 16,17-17-16,0 17 16,1 0-16,17 0 15,-18 0-15,-17-18 16,-1 18-16,36 0 16,-35 0-1,-1 0-15,19-18 0,-19 18 16,19 0-1,-19-17 1,1 17 0,-1 0-1,1-18-15,0 0 0,-1 18 16,-17-17-16,36-1 16,-19 0-1,1 1-15,0-1 16,-1 0-1,1 1-15,-18-1 16,17-17 0,1 35-1,-18-18-15,18 1 16,-18-1-16,17-17 16,1-1-1,-18 1-15,18 18 16,-1-1-16,-17 0 15,18 1-15,-18-1 16,18-53-16,-18 54 16,0-1-1,0 0 1,0 1 0,0-1 62,-18 18-63,0 0 298,1 0-266</inkml:trace>
  <inkml:trace contextRef="#ctx0" brushRef="#br0" timeOffset="5.15842E6">6756 8290 0,'-18'0'16,"0"0"125,1 0-141,-1 0 15,1 0-15,-19 0 16,19 0-1,-1 0 1,0 0-16,1 0 16,-19 0-16,19 0 15,-1 0-15,-17 0 16,0 0-16,17 0 16,0 0-16,1 0 15,-1 0 1,0 0-1,1 0 1,-19 0 0,19 0-1,-1 0-15,1 0 16,-19 0-16,19 18 16,-19-18-16,1 18 15,17-1-15,1 1 31,17-1 32,-18 1-47,-17 0-1,35 17 1,-18-35-16,18 35 15,-17-35-15,17 18 16,-18 0-16,18-1 16,0 1-1,-18 17-15,1-35 16,17 18-16,0-1 16,-18 1-16,18 0 15,0-1 1,-18 1-16,1 0 15,17 17-15,0-17 16,0 17 0,0-18-1,0 1 1,0 0 0,0-1-1,0 1 1,0 0-16,0-1 15,17 1 1,-17 0 0,18-1-1,-18 1-15,18-1 16,17 19 0,-17-19-1,-1 1 1,1 0-16,0-1 15,17 1 1,-35 0-16,35-18 16,-35 17-16,18-17 15,17 18-15,-17 0 16,-1-1 0,1-17-16,0 0 15,17 18-15,0-18 16,0 17-16,1-17 15,-19 0-15,36 0 0,-18 0 16,-17 0 0,0 0-16,17 0 15,0 0-15,-17 0 16,0 0-16,17 0 16,0 0-16,-17 0 15,17 0-15,0 0 16,1-17-16,-1-1 15,-17 18-15,34-17 16,1-1-16,-53 0 16,18 1-16,-18-1 15,35 0 1,-35 1-16,0-1 16,18 18-16,-18-35 15,18 17-15,-1 0 16,-17 1-16,0-18 15,18-18-15,-1 17 16,-17 19-16,18-36 16,-18 18-16,0 17 15,0 0-15,0 1 16,0-19-16,0 19 16,0-1-16,0-17 15,0 17-15,0 0 16,-18 1-16,1-1 15,-1 1-15,1-1 16,-1 0 0,0 1-16,1-1 15,-1 0 1,0 18-16,1 0 16,17-35-16,-18 35 15,0 0-15,18-18 16,-17 18-16,-1 0 15,1-17 32,-1 17-47,0 0 32,1 0 14</inkml:trace>
  <inkml:trace contextRef="#ctx0" brushRef="#br0" timeOffset="5.16127E6">6597 7267 0,'-35'0'94,"17"0"-79,0 0-15,1 0 16,-19 18-16,19-1 15,17-52-15,-18 35 32,1 0-32,-1 0 15,0 0-15,-17 0 16,0 0-16,-1 18 16,19-18-1,-1 0-15,1 0 16,17 17-1,-36-17-15,19 0 0,-19 0 16,1 18 0,17-18-1,1 18-15,-1-18 16,1 17-16,-1-17 16,0 18-16,-17 0 15,17-1 1,-17 1-16,17 0 15,1-18-15,-1 0 16,0 17-16,1-17 16,-1 18-1,1 0-15,-1-18 16,0 17-16,1 1 16,-1-1-1,0 19 1,1-36-16,17 17 15,-18 1-15,0 0 16,18-1 0,-17 1-16,17 0 15,-18 17-15,1-18 16,-1 19-16,18-19 16,0 1-16,0 0 15,-18-1-15,18 19 16,0-1-1,0-17-15,0-1 16,18 18-16,-18-17 16,0 17-1,18-17-15,-1 0 16,-17-1-16,18 19 16,-1-36-1,-17 17-15,18 1 16,17-18-1,-17 0 1,0 17 0,17-17-1,-17 0-15,17 18 16,-18-18 0,1 0-16,17 0 15,-17 0-15,70 0 16,-52 0-16,-1 0 15,0 0-15,0 0 16,18 0-16,-17 0 16,-1 0-16,0 0 15,-17 0-15,17 0 16,0 0-16,-17 0 16,0 0-1,17 0-15,-18 0 16,19 0-1,-19 0 17,19 0-32,-19 0 31,1 0-31,0 0 16,-1 0-16,1 0 31,0 0-31,-1 0 15,1 0 1,-1 0-16,1 0 16,0 0-16,-1 0 15,1-18-15,0 1 16,17-1-16,-17 1 16,17-19-1,-18 19-15,1-1 16,0 0-1,-18 1 1,0-1-16,17 0 16,1 1-1,-18-1 1,0 1-16,0-1 16,18 0-16,-18 1 15,0-1-15,17-17 16,-17 17-1,0 0-15,0-17 16,0 17-16,0 1 16,0-18-1,-17 17-15,17-17 16,0 17-16,0-17 16,-36 17-1,36 0-15,-17 1 16,-1-1-16,-17-35 15,17 36 1,1-1 0,-1 18-16,0-18 15,-17-17-15,17 35 16,1-18 0,-1 1-1,0 17 1,1 0-1,17-18 1,-18 18 0</inkml:trace>
  <inkml:trace contextRef="#ctx0" brushRef="#br0" timeOffset="6.31405E6">18274 5009 0,'-18'0'31,"1"0"-15,-1 0 15,0-17 0,1 17-15,-1 0-16,0 0 16,-17 0-1,18-18-15,-89 18 16,70 0-16,-17 0 15,18 0-15,0 0 16,0 0-16,-1 0 16,19 0-16,-19 0 15,1 0-15,0 0 16,-18 0-16,18 0 16,-18 0-16,35 0 15,-17 0 1,0 0-16,-18 0 0,17 0 15,-17 0 1,18 0-16,0 0 16,17 0-16,1 0 15,-1 0-15,0 0 16,1 0-16,-1 0 16,0 0-16,-17 0 15,0 0-15,-53 0 16,52 0-1,1 0-15,0 0 16,0 0-16,-1 0 16,1 0-16,-18 0 15,35 0-15,-17 0 16,18 0-16,-19 0 16,19 0-16,-19 0 15,19 18-15,-19-18 16,1 0-16,18 0 15,-1 0-15,-35 0 16,35 0-16,1 0 16,-1 0-16,-17 17 15,17-17-15,0 0 16,-17 18-16,0-18 16,-71 18-16,71-18 15,0 0-15,-1 17 16,1-17-16,-18 18 15,18-18-15,-18 18 16,35-18-16,-17 0 16,17 0-16,1 0 15,-36 17-15,18-17 16,-1 18-16,1-18 16,17 0-1,-17 18-15,0-18 16,17 0-16,0 0 15,1 0 1,-1 0-16,-17 0 16,17 0-16,-17 0 15,17 0-15,1 0 16,-1 17 0,0-17-16,-34 0 15,34 18-15,0-18 16,-17 0-16,0 0 15,-1 17-15,1 1 16,0-18-16,0 0 16,-1 0-16,1 18 15,17-18-15,-17 17 16,-18 1-16,18-18 16,17 0-16,-17 0 15,0 18-15,-1-18 16,1 0-1,18 17-15,-19-17 0,19 0 16,-19 18 0,19-18-16,-1 0 15,0 18 1,-17-18 0,18 17-1,-1 1-15,0-18 16,1 18-16,-1-18 15,0 0-15,1 0 16,-1 35-16,-17-35 16,17 0-16,-17 17 15,17 1-15,1-18 16,-1 35-16,0-35 16,1 18-16,-19 0 15,19-1 1,17 1-16,-36 0 15,19 17-15,-1-35 16,18 17-16,-17 1 16,17 0-16,-18-1 15,18 1-15,-18 0 16,1 17 15,17-17-15,0-1 15,-18-17-31,18 18 16,0-1-1,-18-17-15,18 18 16,0 0 15,-17-1-15,17 1-16,-18 0 31,0 17-15,1 0-1,-1 0-15,0-17 16,1 0 0,17-1-16,-18 1 15,18 0-15,0 17 16,0-17-1,-17-1 1,-1-17-16,18 18 16,0 0-16,0-1 15,0 1-15,-18-18 16,18 35-16,-17 0 16,-1-17-1,18 0 1,0 17-1,0-17 1,0-1-16,0 18 16,-18-17-1,18 0-15,0-1 16,0 1-16,0 17 16,0-17-16,0 0 15,0-1-15,0 1 16,0 0-16,0 17 15,0-18 1,0 1-16,0 0 16,0-1-16,0 1 15,0 17-15,36 1 16,-36-1 0,17-35-16,1 17 15,-18 1-15,0 0 16,18-1-16,-18 1 15,35 0 1,-35-1-16,0 1 16,17 0-1,1-1 1,35 1 0,-53-1 77,18 1-77</inkml:trace>
  <inkml:trace contextRef="#ctx0" brushRef="#br0" timeOffset="6.36608E6">4039 12065 0,'-17'0'78,"17"18"-63,0-1 1,0 1-16,-18 17 16,18 0-1,0-17-15,0 17 16,0-17-16,-18 0 15,1 17 1,17 0-16,0-17 16,0 17-16,-36 0 15,36-17-15,0 17 0,0-17 16,-17 0-16,17-1 16,0 1-16,0 0 15,0-1-15,0-34 110</inkml:trace>
  <inkml:trace contextRef="#ctx0" brushRef="#br0" timeOffset="6.3674E6">3951 12100 0,'0'0'0,"18"-17"31,-18-1-15,17 18 15,-17-18-15,18 18-1,0-17 1,-1 17 0,1 0-1,17-36 16,-17 36 1,0 0-17,-1 0 32,1 0-31,-1 0-1,1 0 1,0 18 0,-1 0-1,1-18 1,-18 17 0,0 1-1,0 0-15,0-1 16,0 1-1,0 0-15,0-1 16,-18 1 0,18-1-1,0 1 1,-17 0 15,-1-18 63,0 0-78,1 0 15,-1 0 0,1 0-15,-1 0-16,0 0 15,1 0 1,-1 0-16,0 0 16,1 0-1,-1 0 1,0 0-1,1 17 1,-1-17 0</inkml:trace>
  <inkml:trace contextRef="#ctx0" brushRef="#br0" timeOffset="6.36898E6">4692 12030 0,'-18'0'156,"1"0"-109,-1 0-32,0 0 1,1 0 0,-1 0-1,0 17 32,1 1-16,17 0-31,0-1 16,0 1 0,17 17-1,-17 0-15,0-17 16,18-18-1,0 35-15,-1-35 16,-17 18-16,18-18 16,0 18-16,-18-1 15,0 1 1,17 0 0,-17-1-1,0 1-15,18-1 16,-18 1 15,0 0-15,-18-1-1,1-17 1,-1 18-16,0-18 31,18 18-31,-17-1 16,-1-17-1,0 0-15,1 0 16,-1 0 0,1 0-16,-1 0 31,0-17-15,18-1-16,-17 0 15,17 1 1</inkml:trace>
  <inkml:trace contextRef="#ctx0" brushRef="#br0" timeOffset="6.37198E6">5062 12347 0,'-17'0'157,"-1"0"-126,0 18 0,1-1-15,17 36-16,0-35 31,0 0-15,17-18-1,1 17 1,0-17 15,-1 0-15,1 0-16,0 0 15,-1 0 1,-17-17 0,18 17-16,0 0 15,-1-18 1,1 0 0,-1 18-1,-17-17 1,0-1-16,0 0 31,0 1-15,0-1 15,-17 1-31,17-1 16,-18 18-1,1 0 1,-1 0-1,0-18 1,1 18 15,-1 0-15,0 0-16,1 0 16,-1 0 15,0 0-16</inkml:trace>
  <inkml:trace contextRef="#ctx0" brushRef="#br0" timeOffset="6.37283E6">5750 12188 0,'0'-17'78,"-17"17"-46,-1 0-17,0 0-15,1 0 32,-1 0-17,0 0-15,-17 17 16,35 1-1,0 0 1,-35-1-16,35 1 16,0 0-16,0-1 15,0 1-15,0 0 16,0 17 0,0-18-16,0 1 15,0 0-15,18 17 16,17-17-16,-35-1 15,17-17-15,1 18 16,17 0-16,-17-1 16,0-17-1,-1 0-15,19 18 16,-19-18 0,1 0-1,17 0 1,-17 0-1,-1 0 1,19 0 15,-36-18-31,17 18 16,1 0-16,-18-17 16,18 17-1</inkml:trace>
  <inkml:trace contextRef="#ctx0" brushRef="#br0" timeOffset="6.37514E6">6879 12065 0,'0'-18'47,"-35"-17"-31,-18 35-1,0-18 1,-17-17-16,-1 0 16,-35 17-16,-17-17 0,52 35 15,-52-18 1,70 1-16,0-1 16,-53-17-16,18 17 0,-18 1 15,35-1 1,-34 0-16,34 18 15,18-17-15,-53-1 16,36 0-16,-19 18 0,19-17 16,17-1-16,-18 18 15,36 0-15,-35 0 16,17-18-16,0 18 16,-18 0-1,18 0-15,0-17 16,0 17-16,18 0 15,-18 0-15,18 0 16,0 0-16,-18 0 16,35 0-1,-17 0-15,-18 0 16,0 17-16,-17-17 0,17 18 16,-18 0-16,53-1 15,-35 1-15,1 17 16,16-17-16,-17-18 15,36 35-15,-36-17 16,35-1-16,-17 1 16,17 0-16,-17-1 15,0 19 1,17-36-16,0 17 16,1 1-16,-19 17 15,19-17-15,-18 17 16,17 0-16,0-17 15,1 17-15,-1 18 16,0-35 0,-17 17-16,17 0 0,18 18 15,-17-17 1,17-1-16,0-18 0,0 36 16,0-17-16,0-19 15,0 19-15,0-19 16,35 71-16,18-70 15,-53 17-15,35 1 16,1-1-16,-19-17 16,18-1-1,1 18-15,-19-35 0,54 53 16,-36-35 0,18 0-16,-35 17 0,52-17 15,-34-1 1,-19 1-16,36-18 15,0 18-15,0-1 16,0 1 0,-18-18-16,18 0 15,0 0-15,0 0 16,18 0-16,-36 17 16,35-17-16,-17 0 15,0 0-15,18 0 16,35 0-16,-53 0 15,35 0-15,0 0 16,0 0-16,0 0 16,-17 0-1,-18 0-15,17 0 0,1 0 16,-18 0-16,17 0 16,36 0-16,-53 0 15,18-17-15,-18 17 16,-1 0-16,37-18 15,-1 1-15,-53-1 16,-17 0-16,17 18 16,0-17-16,1-19 15,-19 36 1,19-17-16,-1-1 16,-18 18-16,1-18 15,17-17-15,-17 35 16,0-18-1,-1 18-15,1-35 0,0 18 16,-1-1-16,1 18 16,17-18-1,-35 1-15,18-1 16,-1 18-16,1-18 16,-18 1-1,0-1-15,18 0 16,-18 1-16,17-1 15,1 1-15,-18-1 16,0 0-16,0 1 0,0-19 16,0 19-1,0-19 1,0 1 0,0 17-1,0-17-15,0 18 16,0-1-16,0 0 15,0 1-15,0-1 16,0 0 0,0 1-1,0-1-15,0 0 47,0 1 31,0-1 32,0 1-79,0-1 0,0 0-31,0 1 16,0-1-16,0 0 31,0 1 16</inkml:trace>
  <inkml:trace contextRef="#ctx0" brushRef="#br0" timeOffset="6.37669E6">8043 11959 0,'-17'-17'0,"17"-1"15,-18 18 1,0 0-1,1 0 1,-1 0-16,1 18 16,-19-18 15,36 17-31,-35 1 0,17 17 16,-17-17-16,17 35 15,18-36-15,0 19 16,-17-19-16,17 18 15,0-17-15,0 35 16,0-35 0,0 17-16,17-35 15,1 35-15,0-17 16,17-1-16,-35 1 16,35 17-16,-17-17 15,0 0-15,17-1 16,-18-17-16,1 0 15,0 0 1,-1 0-16,1 0 16,17 0-1,-17 0-15,0 0 16,34 0 0</inkml:trace>
  <inkml:trace contextRef="#ctx0" brushRef="#br0" timeOffset="6.37755E6">8378 12365 0,'0'17'62,"0"19"-62,0-1 16,0 0 0,18 1-1,0-36-15,-18 17 16,17-17-1,1 0 1,0 0-16,-1 0 16,1 0-16,0-17 15,-1-1 1,1 18-16,-18-18 16,0 1-16,-18 70 78,18-18-63,0 0-15,0 36 16,0-18-16,0 0 16,0-1-16,0-34 15,0 53-15,0-36 16,0 18-16,0-18 15,0-17 1,0-1 0,0 1-16,-17-18 15,-1 0 1,0 0 0,1 0-1,-19 0-15,19 0 16,-1-18-16,0 1 15,-17-1-15,18 1 16,-1-1-16,18 0 16,0 1-1,0-1-15,0 0 0,0 1 16,0-19 0,18 19-16,-18-1 15,35 0-15,0 1 16,0-1-16,-17-17 0,35 17 15,-53 1 1,18 17-16,-1-18 16,1 18-16,-1-18 15</inkml:trace>
  <inkml:trace contextRef="#ctx0" brushRef="#br0" timeOffset="6.37863E6">8908 12347 0,'0'35'32,"0"-17"-17,0 53-15,0-18 16,0-18-16,0 18 15,0-36-15,0 1 16,0 0-16,0-1 16,0 1-16,0 0 15,17-18 63,-17-36-62,0 19-16,0-36 16,0 18-1,0-18-15,18 17 16,-18 1-16,18 17 16,-18 1-1,0-19-15,0 19 16,0-1-16,0 1 15,17-1-15,-17 0 16,18 1-16,-18-1 16,17 0-1,-17 1 1,18 17 15,-18-18-15,18 18 62,-1 35-62,1-17-16,-18 0 15,0-1-15,18-17 16,-18 18-16,0 0 15,0-1 48,-18-17 31,0 0-32,1 0-46</inkml:trace>
  <inkml:trace contextRef="#ctx0" brushRef="#br0" timeOffset="6.38066E6">9490 12241 0,'-18'36'62,"18"-19"-46,-18 19-16,18-1 16,0 0-16,0-17 15,0-1-15,0 1 16,0 0-16,0-1 16,0 1-1,0-71 79,0 35-78,0-35-1,0 18-15,0 18 16,0-1-16,0-17 15,0 17-15,18 0 16,-18 1 0,35-1-1,1 0-15,-1 18 16,-17 0-16,17 0 16,-18 0-16,1 0 15,0 0 1,-1 0 15,-17 18-15,0 0-16,18-18 15</inkml:trace>
  <inkml:trace contextRef="#ctx0" brushRef="#br0" timeOffset="6.38139E6">9825 12330 0,'17'0'31,"-17"17"-15,36 1-16,-36-1 15,17-17 1,1 0 0,-18 18-1,18-18-15,17 0 32,-17 0-17,-18-18-15,0-17 16,0 18-16,0-1 15,0 0-15,0 1 16,-18-1 0,0 18-1,1 0 1,-1 0 0,0 0-1,1 0 1,-1 0-1,18 18 17,0-1-32,0 19 15,0-19-15,0 18 16,18-17-16,17 35 16,-17-35-16,17 17 15,0-35-15,-17 18 16,0-18-16,-1 17 15,1-17 1,-1 0-16,1 0 0,0 0 16,-1 0-1,1 0 48,0 0-48</inkml:trace>
  <inkml:trace contextRef="#ctx0" brushRef="#br0" timeOffset="6.3823E6">10425 12277 0,'0'-18'62,"0"0"-46,-18 18-16,0 0 31,18-17-31,-17 17 16,-1 0-1,0 0 1,1 0 15,-1 0 1,18 17-17,0 1 1,0 0-16,0-1 15,0 1 1,18 0 0,-18-1-1,35 1-15,-17-1 16,17-17 15,-17 18-15,-1-18-1,1 0 17,0 0-32,-18 18 15,17-1 32,-17 1-31,0 0 15,-17-1-15,-1-17-1,18 18-15,-18 0 16,1-18 0,-1 0-1,0 0 1,1 0 15</inkml:trace>
  <inkml:trace contextRef="#ctx0" brushRef="#br0" timeOffset="6.38325E6">10866 12241 0,'0'0'0,"-18"0"94,0 0-79,1 0 1,-1 0 0,0 18-1,1 0-15,-1-18 32,18 17-32,0 1 15,0 0 16,0-1-15,0 1-16,18-18 16,-18 17-1,17 1-15,1-18 16,0 18-16,-1 17 16,1-35-16,0 18 15,-1-1-15,1 1 16,-1 0 15,-17-1 16,-17 1 15,-18 0-46,17-18 0,0 0-1,1 0 1,-19 0 0,19 0-1,-19-36-15,19 19 16,17-1-16,0 0 15,-18 18-15,18-17 16</inkml:trace>
  <inkml:trace contextRef="#ctx0" brushRef="#br0" timeOffset="6.3854E6">11853 11889 0,'-17'0'16,"-1"-18"-1,0 18 1,-17 0 0,18-18-16,-19 1 15,1 17-15,-124-36 16,89 19-16,-36-1 16,35 18-16,-17-35 15,17 17-15,1 1 16,-18-19-16,35 19 15,-18 17-15,-17-18 16,0 0-16,0 1 16,-36-19-1,36 19-15,-18-1 16,18 1-16,-18-1 0,0 18 16,53-18-1,-35 18-15,35 0 0,0 0 16,-52 0-1,87-17 1,-88 17 0,53 0-16,0 0 15,0 0-15,0 0 0,1 0 16,16 0 0,-34 0-16,17 0 15,0 0-15,-18 0 16,1 0-16,17 0 15,-35 0-15,-18 0 16,18 0-16,17 0 16,0 0-16,1 0 15,-18 0-15,17 0 16,1 17-16,17-17 16,0 0-16,18 0 15,-1 0-15,1 0 16,0 0-1,17 0-15,0 18 16,1-18-16,-1 0 16,-17 18-16,0-1 15,17 1 1,0-1 0,1-17-16,-1 18 15,18 0 1,-35 17-16,17-17 15,0 17-15,18 0 16,-35 1-16,18-1 16,17 18-1,-36-36 1,36 19-16,0-19 0,0 36 16,0-35-1,-17 35-15,17-36 0,0 1 16,0 17-16,0 1 15,0-19-15,0 36 16,0-18-16,0 1 16,0 17-1,0-18-15,0 0 0,0 18 16,0-18 0,17 18-16,1 0 15,-18-18 1,18-17-16,17 35 0,-18-18 15,1-17-15,53 70 16,-18-70-16,-18 17 16,0-17-16,0-1 15,18 1-15,-17-18 16,17 35-16,-36-17 16,36 0-16,-35-18 15,35 35-15,0-35 16,-18 17-16,18 19 15,-18-36-15,36 35 16,-1-17-16,-17-1 16,0-17-16,-18 18 15,53 17-15,-35-17 16,0-18-16,-17 0 16,16 35-16,1-17 15,-17-18-15,17 0 16,-18 0-16,35 0 15,-17 0-15,53 0 16,-53 0-16,35 0 16,0 0-16,1 0 15,-1 0-15,-18 0 16,54 0-16,-71 0 16,70-18-16,-52 18 15,-1-18-15,-17 18 16,-17-17-1,-1 17-15,35-18 0,1 1 16,35-1-16,0-17 16,-53 17-16,17-17 15,36-18-15,0 35 16,17-35 0,-35 36-16,-17-36 15,-18 35-15,17-17 16,-17-1-16,-17 19 15,-1-1-15,-17 1 16,17-19-16,0 1 16,-17 17-16,17-17 15,0 0 1,-17 0-16,0-1 16,-18 19-1,17-19-15,-17 1 16,0 17-1,0 1-15,0-19 16,0 1-16,18-18 16,-18 18-16,0 17 15,0-17-15,18 0 16,-18 0-16,0 17 16,0-17-16,0 17 15,0 0-15,0 1 16,0-1-1,0 0 1,0 1 0,0-1-1,0 1 17,0-1-17,-18 18 1,18-18-16,-18-17 15,18 17 1</inkml:trace>
  <inkml:trace contextRef="#ctx0" brushRef="#br0" timeOffset="6.61776E6">20655 9155 0,'-17'0'0,"-1"0"16,-17 17-1,17-17 1,0 18 0,-17 0-1,17-18-15,1 17 16,-1 1 0,-17-1-1,17-17-15,1 0 16,-1 0-16,0 18 15,-17 0-15,17-1 16,-17 1 0,17-18-16,1 0 15,-18 35-15,17-35 16,0 0-16,1 18 16,17 0-1,-36-18-15,1 17 16,17 1 15,1-1-31,-1-17 16,0 0-1,18 18-15</inkml:trace>
  <inkml:trace contextRef="#ctx0" brushRef="#br0" timeOffset="6.6183E6">20796 9119 0,'0'18'15,"0"0"1,0 17-16,0-17 16,0-1-16,0 1 15,0 17-15,0-17 16,0-1 0,0 1-1,0 0-15,0-1 16,0-34 62</inkml:trace>
  <inkml:trace contextRef="#ctx0" brushRef="#br0" timeOffset="6.61887E6">20690 9137 0,'36'0'47,"-19"-18"-47,36 18 15,0 0-15,-18-17 16,18-1-16,0 0 15,-35 18-15,0 0 16,-1 0-16</inkml:trace>
  <inkml:trace contextRef="#ctx0" brushRef="#br0" timeOffset="6.61945E6">20655 9454 0,'18'0'47,"-1"0"-47,36 0 15,-17-17 1,-19 17-16,19 0 16,-1-18-1,-18 18 1,1 0 31</inkml:trace>
  <inkml:trace contextRef="#ctx0" brushRef="#br0" timeOffset="6.62081E6">22948 8678 0,'0'18'15,"0"17"1,0 18-16,-17-18 16,-1 18-16,0-17 15,1-1-15,17-17 16,0 17-16,-18-35 16,18 17-16,0-34 109</inkml:trace>
  <inkml:trace contextRef="#ctx0" brushRef="#br0" timeOffset="6.62133E6">22983 8749 0,'18'0'0,"0"18"32,-1 17-17,-17-18-15,18 1 16,0 0-16,-18 17 16,0-17-16,17-18 15,-17 17-15,0 1 31</inkml:trace>
  <inkml:trace contextRef="#ctx0" brushRef="#br0" timeOffset="6.62177E6">22878 8855 0,'53'17'47,"-18"-17"-31,0 0-16,-17 0 15,-1 0-15,19 0 16,-19 0-16,1 0 16,0 0-1,-1 0-15,1 0 16</inkml:trace>
  <inkml:trace contextRef="#ctx0" brushRef="#br0" timeOffset="6.62362E6">23372 8872 0,'17'18'125,"-17"17"-109,0 1-16,0-19 15,0 1-15,0-1 16,0 1-16,0 0 31,0-36 78,18 18-62,-1-35 188,1 17-220,0 18-15,-18-17 16,0-1 0,17 0-16,1 18 31,-18-17-16,18 17 79,-1 0-63,1 0 16,0 17 141,-18 1-173,0 0-15,0-1 16,0 1 0,0-1-16,0 1 15,0-36 79,0 1-78,0-1-1,17 18 1,-17-17-16,18-1 16,-18 0-1,17 18-15,-17-17 31,18 17-15,0 0 0,-1 0 15,1 0-31,0 17 16,-1-17-1,1 36 1,-18-19 15,18 1-15,-18-1-16,17 1 31,-17 0 31</inkml:trace>
  <inkml:trace contextRef="#ctx0" brushRef="#br0" timeOffset="6.62436E6">23883 8961 0,'0'17'62,"18"18"-62,-18-17 16,0 0-16,0-1 15,0 19-15,0-19 16,0 1-16,0 0 16,0-1-16,0 1 15,0-36 32,0-17-31,0 0-16,0-1 15,0 1-15,17 17 16,-17 1-16,0-1 16,0 1-16,18-1 15,-18 0 1,18 18 62,-1 18-62,1-18-1,-18 18 1,35 17-16,-35-18 15,0 1-15,0 0 16,0-1 0,-17 1 15,-1 0 0,18-1-31,-35-17 16</inkml:trace>
  <inkml:trace contextRef="#ctx0" brushRef="#br0" timeOffset="6.62508E6">24359 9031 0,'18'-18'0,"0"18"16,-1 0 15,1 0 0,-18-17-15,18-1-1,-18 1 17,0-1-17,-18 18 48,0 0-32,1 0-15,-1 18-1,0-1 16,18 1-31,0-1 32,0 1-17,0 0 1,0-1 0,18-17-1,0 18 1,-1 0-1,1-18 1,17 17 0,18-17-1,-35 0-15,17 0 16,-17 0-16,35 0 16,-18 0-16,-18 0 15</inkml:trace>
  <inkml:trace contextRef="#ctx0" brushRef="#br0" timeOffset="6.62648E6">23707 9754 0,'0'18'47,"35"-18"-32,0 0 1,0 0-16,18-18 16,-17 1-16,-1-1 15,-35 0-15,18 1 16,-18-1 0,0 0-16,-18 1 15,0 17 1,1 0-16,-19 0 15,19 0 1,-1 0 0,0 0-1,1 0 1,17 17-16,0 1 16,-18 0-1,18 17-15,0-17 16,0 17-16,0-17 15,0 17-15,18 0 16,-1-17-16,1 17 16,-18 0-1,0-17-15,0 0 16,0 17-16,0-53 78,0 1-78,0-19 16,0 19-16,18-1 15,-1 0-15,1 18 16,-18-17 0,18-1-1,-1 18 1,1 0-1,0 0-15,-18 18 32,0-1-32,0 1 31,0 0-15,0-1-1,-18 1 1,0-18-1,1 0 32,17 18 16,35-1-48,0 1 1,-17-18-16,0 18 16,-1-18-1,1 0 1,-1 0-16,1 0 16,0 0-16,17 0 15,0 0 1,-17 0-16</inkml:trace>
  <inkml:trace contextRef="#ctx0" brushRef="#br0" timeOffset="6.62707E6">24306 9948 0,'18'0'15,"0"0"32,-1 0-16,-17-17 32,-17-1-32,-1 18-15,0 0-1,1 0 1,-1 0-16,0 0 31,18 18-31,-17-1 16,17 1-16,0 0 31,0 17-15,17-17-1,1-1 1,0-17 0,-1 0-16,19 0 15,-19 0 1,1 18-1,0-18 1,-1 0 0,-17-18 31</inkml:trace>
  <inkml:trace contextRef="#ctx0" brushRef="#br0" timeOffset="6.62753E6">24289 9807 0,'0'-17'15,"17"17"1,1-18 0,0 18-16,-1 0 15,1-18-15,17 1 16,-17 17-1,0 0-15,-1 0 32,1 0-17,-1 0 17,1 17-17,-18 1 1,0 0 15</inkml:trace>
  <inkml:trace contextRef="#ctx0" brushRef="#br0" timeOffset="6.62792E6">24589 9472 0,'0'35'62,"0"-17"-46,0 0 15,0-1-15,0 1 31</inkml:trace>
  <inkml:trace contextRef="#ctx0" brushRef="#br0" timeOffset="6.63307E6">21625 8819 0,'53'-17'47,"18"-1"-47,17-17 16,71-53-16,-36 17 15,36 18 1,0-17-16,-1 17 15,-16 0-15,-19-18 0,-17 36 16,-53 0 0,35-1-16,-17 1 15,-19 18-15,-34-1 16,17 0-16,-17 18 16,0-17-16,-1 17 15,1 0-15,0-18 16</inkml:trace>
  <inkml:trace contextRef="#ctx0" brushRef="#br0" timeOffset="6.63474E6">23689 7796 0,'0'-17'63,"18"17"-47,-1-36-1,36-34 1,0-1-1,-35 54-15,-18-1 16,0-17 0,17 17-16,1 1 15,0-1 1,-1 0-16,-17 1 16,18-1-1,0 18-15,-18-18 16,17 18-16,1 0 31,17 0 16,-17 0-31,17 0-1,0 0 1,-17 0-16,35 0 15,0 0-15,-36 0 16,36 18-16,0 0 16,-17-18-16,17 17 15,-36 1-15,18 0 16,1-18-16,-19 17 16,1-17-16,0 35 15,-1-35-15,1 36 16,0-36-16,-18 17 15,17 1-15,-17 17 16,35-17-16,-17 0 16,-18 17-16,18-35 15,-18 17-15,0 1 16,17 0-16,-17-1 16,18 1-16,-18 0 15,18-1 1,-18 1-16,0 17 15,0-17 1,0 0 0</inkml:trace>
  <inkml:trace contextRef="#ctx0" brushRef="#br0" timeOffset="6.63564E6">23918 7849 0,'0'36'31,"18"-36"-16,-18 35-15,18-35 16,-1 18-16,19 17 16,-19-18-16,1 19 15,-1-1-15,1-17 16,0-1 0,-18 1-16,17 0 15,-17-1-15,0 1 16,0-1-16,0 1 15,0 0 17,0-1-17,0 1-15,0 0 32,0-1-17,0 1-15</inkml:trace>
  <inkml:trace contextRef="#ctx0" brushRef="#br0" timeOffset="6.63644E6">23883 7867 0,'0'35'109,"0"-17"-93,0 0-16,0-1 16,0 1-16,0-1 15,0 1 1,0 0 0,0-36 93,0-17-93</inkml:trace>
  <inkml:trace contextRef="#ctx0" brushRef="#br0" timeOffset="6.63699E6">23883 7867 0,'0'-18'15,"18"18"32,-1 0-31,1 0-1,0 0 17,-1 0 14,1 0-46,0 18 47,-1-18 31</inkml:trace>
  <inkml:trace contextRef="#ctx0" brushRef="#br0" timeOffset="6.64024E6">24553 7144 0,'-17'0'63,"-1"0"-47,-17-18-16,-36 18 15,54 0-15,-1 0 16,-35 0-16,35-18 15,1 18-15,-19 0 16,19 0-16,-18 0 16,17 0-16,0 0 15,-17 0-15,0 0 16,17 0-16,0 0 16,1 18-16,-1-18 15,-35 18-15,53-1 16,-35-17-1,17 0-15,1 18 16,-1-18-16,0 18 0,18-1 16,-35-17-1,17 18-15,1-18 16,-1 35-16,1-35 16,-1 35-16,0-17 15,18 0-15,-17-1 16,-19 1-16,36 17 15,-17-17-15,-1 0 16,0 17-16,1-17 16,-1 17-16,1-18 15,-1 1-15,18 35 16,-18-18-16,1-17 16,-1 17-16,0 0 15,1 1-15,17-1 16,0-17-16,0 35 15,0 0-15,0-36 16,0 1-16,0 17 16,0-17-16,0-1 15,0 19-15,0-19 16,0 1-16,0 0 16,17 17-1,1 0-15,0 0 16,-18-17-16,17 17 15,1-35-15,0 18 16,-18 0 0,35-1-16,-18 1 0,19-1 15,-36 19-15,17-36 16,1 17-16,17 1 16,1 17-16,-1 1 15,0-36 1,-17 17-16,35 18 15,-18-35-15,0 0 16,18 18 0,-18-18-16,18 18 15,0-18-15,-17 0 0,16 0 16,1 0 0,-17 0-16,-1 0 15,18 0-15,-18 0 16,18 0-16,0 0 0,0 0 15,-35 0 1,17 0-16,-18 0 16,36-18-16,-17 18 15,-19-18-15,1 18 16,17-17-16,-17-1 16,-1 18-16,19-17 15,-36-1-15,17 18 16,19-18-16,-1-17 15,-17 35-15,17-35 16,-18 35-16,1-18 16,0 0-16,17-17 15,-35 18-15,18-1 16,-1 0 0,1 1-16,-18-1 15,18-17-15,-18 17 16,17 0-16,-17 1 15,0-18-15,0-1 16,0 19-16,0-19 16,0-17-16,0 1 15,0 34-15,0-35 16,0 18-16,0 17 16,0-17-1,0-18-15,-17 35 0,-1-17 16,0 17-16,1 1 15,17-19-15,-18 1 16,0 35-16,1-18 16,-1-17-16,0 18 15,1-19-15,-1 36 16,1-35-16,-19 17 16,19 1-1,-1 17-15,-17-18 16,17 0-16,0 1 15,-17-1-15,18 0 16,-1 18-16,-17-17 16,-1-1-1,19 18-15,-1-17 16,-17-1-16,17 0 16,1 18-16,-1 0 0,0-17 15,-17-1 1,17 18-1,1-18 1,-1 18 0,0 0-16,1 0 31,17-17-31</inkml:trace>
  <inkml:trace contextRef="#ctx0" brushRef="#br0" timeOffset="6.64227E6">23901 7708 0,'17'0'110,"-17"18"-95,18-18 1,0 0-1,-1 0 1,19 0 0,-19-18-16</inkml:trace>
  <inkml:trace contextRef="#ctx0" brushRef="#br0" timeOffset="6.64293E6">24112 7585 0,'0'17'94,"0"1"-78,0 0-1,0-1 1</inkml:trace>
  <inkml:trace contextRef="#ctx0" brushRef="#br0" timeOffset="6.64348E6">24342 7549 0,'0'18'16,"0"0"0,-18-1-1,18 1 1,0 0 15,-18-1-15</inkml:trace>
  <inkml:trace contextRef="#ctx0" brushRef="#br0" timeOffset="6.64399E6">24412 7655 0,'0'18'94,"0"0"-94,-17-18 31,17 17-15,-18 1-16,0-1 16,18 1 77</inkml:trace>
  <inkml:trace contextRef="#ctx0" brushRef="#br0" timeOffset="6.64446E6">24483 7761 0,'0'18'63,"-18"-1"-63,18 1 31,-17-18 0,17 18-31,0-1 31,0 1-15</inkml:trace>
  <inkml:trace contextRef="#ctx0" brushRef="#br0" timeOffset="6.64486E6">24606 7796 0,'0'18'46,"-17"0"-30,17-1 0,0 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72102" units="1/cm"/>
          <inkml:channelProperty channel="Y" name="resolution" value="37.76224" units="1/cm"/>
          <inkml:channelProperty channel="T" name="resolution" value="1" units="1/dev"/>
        </inkml:channelProperties>
      </inkml:inkSource>
      <inkml:timestamp xml:id="ts0" timeString="2022-01-12T10:19:19.9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6315 4833 0,'-18'0'78,"-17"0"-62,17 0 0,1 0-1,-1 0-15,0 0 16,-17 0-16,-18 0 16,18 0-1,17 0-15,-35-18 0,0 18 16,0 0-16,0 0 15,1 0-15,-1 0 16,17 0-16,-17 0 16,18 0-16,0 0 15,0 0-15,-1 0 16,1 0-16,-18 0 16,0 0-16,36 0 15,-19 18-15,-17-18 16,0 0-16,36 18 15,-36-1-15,0-17 16,18 18-16,-18 0 16,18-1-16,-36 19 15,0-19-15,1 18 16,-1-17-16,18-18 16,-17 53-16,35-35 15,-1-18-15,1 0 16,17 35-16,1-17 15,-1-18-15,-17 17 16,0 18-16,-1 1 16,1-1-16,-18 18 15,0-18-15,36 18 16,-36 18-16,17-18 16,1 17-16,17-35 15,1 18-15,-36 0 16,35 0-16,18 0 15,-17-18 1,-19 1-16,36 17 16,-35-1-16,35 1 15,-18 36-15,-17-19 16,35 1-16,0 17 16,0-18-16,-18-34 15,18 34-15,-17 1 16,17-18-16,0-18 15,0 18-15,0-18 16,0 18-16,0 0 16,0 0-16,0 18 15,17-19-15,-17 1 16,0-17-16,0-1 16,36 0-16,-36 0 15,17 18-15,1-35 16,0 17-16,-1 1 15,1-19-15,0 19 16,-1-19-16,1 18 16,-1 1-16,1-19 15,0 19-15,17-1 16,0 18-16,1-18 16,-1 36-16,0-36 15,0 0-15,-17-17 16,17 35-16,1-36 15,17 54-15,-18-36 16,0-17-16,18 35 16,-18-36-16,-17 19 15,35-1-15,-36-17 16,1-18-16,35 35 16,0-17-16,-35-18 15,35 0 1,-1 0-16,1 0 0,18 0 15,-18 0-15,141 0 16,-106 0 0,-17 0-16,-18-18 15,-18 18-15,18-18 16,17 18-16,-34 0 16,16 0-16,1-17 15,-17 17-15,-1 0 16,35-18-16,-34 18 0,34-18 15,-17 1-15,18-19 16,-36 1 0,0 18-16,18-19 15,-35 19-15,17-19 16,0 1-16,-17 0 16,0 17-16,-1-35 15,19 18-15,-19-18 16,1 0-16,0 18 15,-1 0-15,1-36 16,-1 36-16,19-18 16,-36 18-16,0-18 15,17 0-15,1 0 16,-18-18-16,18 36 16,-18-36-16,0 18 15,17 1-15,-17-1 16,18-18-16,-18 1 15,0-1-15,0 0 16,0-17-16,0 18 16,0-1-16,0 18 15,0-17 1,-18 17-16,18-18 16,-17-17-16,17 17 15,-18 18-15,0-17 0,-17-18 16,17 17-16,1 1 15,17 17-15,0 0 16,-18 0-16,1 0 16,-1 18-1,18-1-15,-18 1 0,1 0 16,-1 0-16,0-1 16,1 19-16,-1-19 15,18 19 1,-35-19-16,17 1 15,1 18 1,-1-36-16,-17 17 16,17 19-16,18-19 15,-18 19-15,1-1 16,17-17-16,-18 35 16,18-35-16,0 17 15,-18 18 1</inkml:trace>
  <inkml:trace contextRef="#ctx0" brushRef="#br0" timeOffset="3376.8105">8026 7743 0,'-18'-17'0,"18"-1"31,-18 1-15,1 17 0,-1 0-1,1 0-15,17-18 16,-36 18-16,19 0 16,-1 0-16,0 0 15,-17 0 1,17 0-16,1 0 15,-19 0-15,19 0 16,-1 0-16,1 0 16,-1 0-16,0 0 15,1 0-15,-36 0 16,17 0-16,19 0 16,-36 18-1,18-18-15,17 0 16,-35 0-16,18 0 15,0 17-15,-18 1 16,17-18-16,1 17 16,-18-17-16,35 0 15,-17 18-15,0 0 16,17-18-16,-17 17 16,0 19-16,-1-19 15,19 1 1,-1 0-16,18-1 15,-35 19-15,17-1 16,1 0-16,-19 18 16,19-35-16,-19 70 15,36-35-15,0 0 16,-17 0-16,17-18 16,0 35-16,-18-17 15,18 230 1,0-195-16,0-18 15,0 18-15,0-17 16,0-18-16,0 35 16,18-70-16,-18 17 15,17 53 1,-17 0-16,36 1 0,-19-1 16,-17-18-16,18-34 15,-18 52 1,18-18-16,-18 19 15,17-36-15,19-1 16,-1 1-16,-35 0 0,35 0 16,-35 18-1,18-18-15,-18 0 16,17 0-16,36 17 16,-53-17-16,18 0 15,-18-35 1,18 34-16,-1 1 15,1-17-15,-1-1 16,1 0-16,0 18 16,17 0-16,-17-18 15,-1 1-15,1 16 16,0 1-16,-1-17 16,1 17-16,17-18 15,-17-17-15,-18 34 16,17-16-16,19-1 15,-19 0-15,1 18 16,0 0-16,17-18 16,-17 1-16,-1-1 15,89 71-15,-88-89 16,17 1-16,-17 0 16,-1-1-16,1 1 15,17 0 1,-17-18-16,-1 0 15,1 0 1,17 0-16,1 0 16,-1 0-1,0 0-15,0 0 16,36 0-16,0-18 16,17-17-16,-53 17 15,36-17-15,17-18 16,-35 18-16,0-36 15,-18 53-15,-18-35 16,36 1 0,-35 16-16,0-34 15,-1 17-15,19-18 16,-36 1-16,17 17 16,-17 17-16,0-16 15,18-1-15,-18 0 16,0 0-16,0 0 15,0 18-15,18-18 16,-18-35-16,17 17 16,-17 0-16,0-17 15,0-18-15,0 36 16,0-18-16,0-18 16,0 35-16,0 1 15,0-1-15,0 18 16,0-17-16,0 17 15,0-18-15,0 1 16,0-1-16,0 18 16,0-17-16,0-19 15,0 19-15,0 17 16,-35 0-16,35-18 16,0 36-16,0-18 15,-18 0-15,1 0 16,17 18-16,0-18 15,-18 36 1,18-1-16,-18-53 0,1 36 16,-1 0-16,18 17 15,0 1-15,-35-36 16,35 0-16,-36 35 16,19-17-16,17 0 15,-35 17-15,17-35 16,0 0-16,1 18 15,-1 17 1,0-17-16,1 17 16,-1-17-16,0 17 15,1 1-15,-1-1 16,18-17-16,-35 35 16,17-35-16,1 17 15,17 0-15,-18 18 16,18-17-16,-18-1 15,1 0-15,-1 18 16,18-17 0,-35-1-16,35 0 15,-18 18-15,18-17 16,-35-1 0,17 0-1,1 18 1,17-17-16,-18-1 15,0 18-15,18-17 16,-17 17-16,17-18 16,-18 18-16,0-18 15,1 1 1,-1 17 125</inkml:trace>
  <inkml:trace contextRef="#ctx0" brushRef="#br0" timeOffset="8459.6602">15769 2981 0,'0'0'0,"-17"0"93,17-18-77,-36 18-16,19 0 16,-19 0-1,1-17 1,0 17 0,0 0-16,-1 0 15,-34 0-15,-1 17 16,36 1-16,-18 0 15,35-18-15,-17 0 16,0 17-16,-18 19 16,35-36-16,1 0 15,-19 0-15,1 17 16,0 1-16,17-18 16,-17 17-16,-1-17 15,19 18-15,-1-18 16,1 18-16,-19-1 15,1-17-15,17 18 16,1-18-16,-19 35 16,1-35-16,35 18 15,-35-18-15,17 18 16,-17 17-16,0-18 16,-1 19-16,19-1 15,-18 0-15,17-17 16,-35 35-16,53 0 15,-35-18-15,17 0 16,-17 36 0,17-36-16,1 0 0,-1 18 15,0 0-15,18-17 16,0 16-16,-17 1 16,17 0-16,0 0 15,0 0 1,0-18-16,0 18 0,0 0 15,0-35 1,0 0-16,0 17 0,0 18 16,17-18-16,-17 18 15,18-18 1,-18 0-16,18 18 0,-1 0 16,1-17-16,-18 16 15,17-16-15,1 17 16,0 0-16,-1 0 15,1-1-15,17 1 16,-17-17 0,0-1-16,-1 35 15,18-34-15,-17-1 16,35 0-16,-53 1 16,35-19-16,-17 19 15,17-19-15,-17 1 16,17 17-16,-17-17 15,-1-18-15,19 35 16,-19-35-16,1 18 16,17-1-16,0 1 15,18 0 1,-35-1 0,17-17-16,1 18 15,-19-18-15,19 0 16,-1 0-16,18 0 15,-18 0-15,18 0 16,0 0-16,-18 0 16,18-18-16,0 1 15,-18 17-15,1-18 16,-1 18-16,18-18 16,0-17-1,-18 17-15,0 1 16,-17-1-16,-1 0 15,19-17-15,-19 18 16,1-1-16,0-17 16,-1 17-16,1-17 15,0-1-15,-18 19 16,17-1-16,-17-17 16,18 17-16,-18 1 15,0-36-15,17 35 16,-17-17-16,0-1 15,0 19-15,18-89 16,-18 71 0,0-18-16,0 35 15,0-35-15,0 36 16,0-19-16,0 1 16,0 0-16,0-1 15,0 19-15,0-18 16,0-18-16,0 17 15,0-17-15,0 36 16,0-18-16,0-1 16,0 1-16,0-18 15,0 18-15,0-18 16,0 18-16,0-1 16,0-17-16,0-17 15,0 35-15,-18-1 16,18 1-16,0 0 15,0-1 1,0 1-16,0 18 16,0-19-16,0 19 15,0-19-15,0 19 16,-17-19-16,-1 19 16,18-19-16,0 19 15,-17-1-15,17 1 16,-18-19-16,18 19 15,-18-1-15,1-17 16,17 17-16,-18-17 16,0 17-16,18 1 15,-17-1 1,-1-17-16,0 35 0,18-18 16,-17 0-16,-1 1 15,1-1 1,17 0-1,-18 1 1,0 17-16,1-35 16,-1 17-1,0-17-15,1 17 16,-1 0 0,18 1-16,0-1 15,-18 0-15,18 1 16,-17 17 15</inkml:trace>
  <inkml:trace contextRef="#ctx0" brushRef="#br0" timeOffset="10578.6754">18909 4004 0,'-18'0'0,"1"-18"16,-1 1-16,-17 17 15,17 0 1,0-18-16,-17 0 16,17 18-16,-17 0 15,0-17-15,0-1 16,-36 1-16,-35-19 15,53 36-15,18-35 16,0 17-16,-18 1 16,0-1-16,0 0 15,18 1-15,-18-1 16,-18 18-16,18-17 16,36 17-16,-19 0 15,1 0-15,-18-18 16,18 18-16,17 0 15,-17 0-15,0 0 16,-36 0-16,36 0 16,-18 0-16,-18 0 15,1 18-15,35-18 16,-1 0-16,1 17 16,-35 18-16,34-35 15,1 18-15,-18 0 16,18-1-16,-36 36 15,18-17-15,0-1 16,1 0-16,34-17 16,-35 35-16,0 0 15,18 0-15,-1-1 16,36-34-16,-52 35 16,16 0-16,19 17 15,-1-17-15,-17-17 16,-1 52-1,19-53-15,17 18 0,-18 0 16,1 0-16,-1-18 16,18 18-16,-18 0 15,1-18 1,17 1-16,0-19 16,-18 36-16,0 18 15,18-36-15,-53 106 0,53-123 16,0 52-16,0 18 15,0-52-15,0 52 16,0-18 0,0 36-16,18-18 15,-18 18-15,0-53 0,71 18 16,-36 17 0,18-17-16,-36-1 15,1-17-15,53 0 16,-54 0-16,19-18 15,-19 0-15,18-17 16,18 35-16,-35-35 16,35 35-16,-35-36 15,35 36-15,-1-35 16,-34-1-16,0-17 16,35 36-16,0-19 15,17 1-15,-35 0 16,18 17-16,0-18 15,0-17-15,0 18 16,53 17-16,17 1 16,-52-36-16,35 17 15,-36-17-15,18 0 16,-17 0-16,17 0 16,-17 0-16,-36-17 15,18 17-15,18-18 16,-19 18-16,1 0 15,-17-18-15,17 18 16,-36-17-16,18-1 16,1 18-16,17-18 15,0 1-15,-18-1 16,18-17-16,0 0 16,17-18-16,-17 0 15,18 18 1,-18-18-16,17-18 0,-17 18 15,-35 18-15,-1 17 16,72-17 0,-89 17-16,0-35 15,0 18-15,0-53 16,0 35-16,0-18 16,0 1-16,0 17 15,0 0 1,0 0-16,0 0 0,0-17 15,0 17-15,-18 17 16,0-16-16,18 16 16,-17-34-16,-1-18 15,18-1-15,-18 1 16,18 35-16,0-17 16,-17-19-16,-1 37 15,0-19 1,1 18-16,-1 18 15,1-36-15,17 18 0,-18 0 16,-17 18 0,35 17-16,-18-17 15,-17 0-15,35 17 16,-18-17-16,0 35 0,1-35 16,-1-1-16,1 1 31,-19 18-31,19-19 15,17 19-15,-18-1 16,-17-17-16,17 17 16,18-17-16,-35 17 15,35 1-15,-18-1 16,0 0 0,1 18-1,17-17 1,-18 17-16,-17 17 31,-53 36-15</inkml:trace>
  <inkml:trace contextRef="#ctx0" brushRef="#br0" timeOffset="28118.7534">13018 5168 0,'0'-17'0,"0"-1"78,-18 18-62,18-18 0,-18 18-16,1 0 0,-19-17 31,-17-1-31,18 18 15,-18-18-15,18 18 16,-18-17-16,0-1 16,-35 0-16,53 18 15,-36 0-15,0-17 16,19 17-16,-19-18 16,36 18-16,-36 0 15,36 0-15,-18 0 16,18 0-16,-1 0 15,1 0-15,0 0 16,0 0-16,-1 0 16,19 0-16,-19 18 15,1-1-15,18-17 16,-19 18-16,19-18 16,-1 18-16,-17-1 15,17 1 1,0-18-16,-35 18 15,36-1-15,-18 1 16,-1 17-16,19-35 16,-19 35-16,1-17 15,17 0-15,1-1 16,-1 1-16,1 0 16,-1-1-16,0 1 15,1 0 1,-1 17-16,0-17 15,18-1-15,-17 1 16,-1 17-16,18-17 16,-35 35-16,17-18 15,0-17-15,1 34 16,17-16-16,-18-1 16,-17 0-1,35 1-15,-18-1 0,18 0 16,-17 0-16,17 1 15,0 17 1,0-18-16,0 35 16,0-17-16,0 0 15,0 0-15,0 0 0,0 0 16,0 0 0,0-18-16,17 18 15,-17-18-15,18 18 16,0-17-16,-18 17 15,17-1-15,1-16 16,-18 17-16,0 0 16,35-1-16,-17 1 15,-18 0-15,0 0 16,17-18-16,1 1 16,0 17-16,-18 0 15,0-18-15,17 0 16,1 0-16,-18 1 15,18 17-15,-18 0 16,17-36-16,1 18 16,-18-17-16,0 17 15,18 1-15,-1-19 16,-17 1-16,18 0 16,-1-1-1,1 1-15,17-1 16,18 19-1,-17-36-15,16 0 16,1 17-16,-35 1 16,53 0-16,-18-18 15,-1 0-15,-16 0 16,17 0-16,17 0 16,1 0-16,-36 0 15,0 0-15,1 0 16,-1 0-16,18 0 15,-18 0-15,18 0 16,0-18-16,0-17 16,17 17-16,-17-17 15,0 0 1,-18 35-16,1-36 0,-19 19 16,19-19-1,-1 19-15,-17-19 16,34 36-16,-52-35 15,53 0-15,-53 0 16,36-1-16,-19 1 16,19 0-16,-19 17 15,1-17-15,0 0 16,-1 17-16,1-17 16,-18 17-16,35-35 15,-35 35-15,0 1 16,18-18-16,-1-1 15,1-17-15,-18 36 16,35-36-16,-35 18 16,18-36-16,-18 18 15,18 0-15,17 0 16,-18 18-16,-17 0 16,0 17-16,0-17 15,0 17 1,36-35-16,-36 18 0,0 0 15,17-1-15,-17 1 16,0 0-16,0-18 16,0 0-16,18 18 15,-18-18-15,18-18 16,-18 36-16,0-18 16,0 0-16,0 18 15,0-18-15,0 18 16,0-1-16,0-17 15,0 18 1,0 0-16,0 0 0,-18-71 16,18 88-1,0 1-15,-18-1 0,1 0 16,-1 1 0,0-1-16,18-17 15,0 17-15,-17 18 16,-1-18-16,1 1 15,-1-19-15,0 36 16,18-17-16,-35-18 16,0 17-1,35 0-15,0 1 0,-18 17 16,18-18 0,0 0-1</inkml:trace>
  <inkml:trace contextRef="#ctx0" brushRef="#br0" timeOffset="30661.5641">13282 7479 0,'0'-18'32,"0"54"30,0-19-62,0 1 16,18 17-16,-18-17 15,0 17 1,0-17 0,0-1-1,0 1 32,0 0-16,-18-18 63</inkml:trace>
  <inkml:trace contextRef="#ctx0" brushRef="#br0" timeOffset="32998.081">13317 7426 0,'18'0'46,"0"0"-14,-1 18 15,1-18-32,0 17 1,-1 1-1,1-18 17,-1 0-17,1 18 1,0-18 15,-18 17-15,0 1 15,0-1 0,0 1 1,-18 0-17,0-1-15,18 1 31,-17-18-31,17 18 16,-18-1 0,18 1-1,-17-18-15,-1 18 16,0-18 0,18 17-16,-17-17 15,17 18 16,-18-18 1,0 0-17</inkml:trace>
  <inkml:trace contextRef="#ctx0" brushRef="#br0" timeOffset="33511.1625">13229 7602 0,'18'0'16,"-1"0"0,1 0-1,0 0 1,-1 0 15,1 0-15,0 18 15,-18 0-15</inkml:trace>
  <inkml:trace contextRef="#ctx0" brushRef="#br0" timeOffset="34882.9136">13635 7585 0,'17'0'31,"1"0"0,-18 17-15,18-17-1,-18 18 1,17-18 0,-17 18-1,18-18-15,0 0 31,-1 0-15,1 0 0,0 0-1,-1 0 1,1-18-16,0 18 16,-1 0-1,1-18-15,-36 18 94,1 0-47,-1 18 0,18 0-32,0-1 1,0 1 0,0 0 15,35-1-16,0-17-15,-17 0 16,0 0-16,17 0 16,0 0-16,-35-17 15,36 17-15,-36-18 16,0 0-16,0 1 16,0-1-1,0 53 95,0-17-95,0 0 1,0-1-16,17 1 15,-17-1 1,0 1 0,0 0-16,0-36 47,0 0-32,0-17 1,18 18-1,-18-1 1,17 18 0,1 0-16,17-18 15,1 18-15,-19 0 16,1 0-16,0 0 16,-1 18-1,-17 0 1,0-1-1,0 1 1,0-1 15</inkml:trace>
  <inkml:trace contextRef="#ctx0" brushRef="#br0" timeOffset="35286.7219">13617 7391 0</inkml:trace>
  <inkml:trace contextRef="#ctx0" brushRef="#br0" timeOffset="35730.6655">13776 7408 0,'0'0'15,"18"0"1,-1 0 15,1 0-31,0 0 31,-1 0 47,-17 18-78,0 0 32,18-1-17</inkml:trace>
  <inkml:trace contextRef="#ctx0" brushRef="#br0" timeOffset="36095.558">13882 7920 0,'35'0'93</inkml:trace>
  <inkml:trace contextRef="#ctx0" brushRef="#br0" timeOffset="37522.3576">14658 7620 0,'0'-18'62,"-18"18"-46,1 0 0,-1 0-1,0 0-15,1 0 16,-1 0 0,0 18-16,1 0 15,17-1 1,0 1 15,0 0-31,17-18 16,1 0-1,17 0 1,1 0-16,-1 0 16,0-18-1,-17 0 1,-18 1-1,0-1-15,0 36 141,0-1-141,17-17 16,1 18-1,0-18 1,17 0 0,-35-18 15,0 36 47,0 17-78,0-17 16,0 35-16,0-18 15,0 0-15,0 1 16,0 17-16,0-36 15,0 1 1,0-1-16,0-34 63,18-18-48,-1-1-15,1 1 16,0-18-16,17 0 15,0 0-15,18-17 16,-53 52 0,18 0-16,-18-17 0,17 53 109,1-1-93,-18 1-16,0 17 15,0-17 1,0 0 0,0-1-1,-18-17 79,1 0-94,-1 0 16,-17-70-1,17 34-15</inkml:trace>
  <inkml:trace contextRef="#ctx0" brushRef="#br0" timeOffset="37936.2345">14852 7126 0,'-18'0'15,"1"0"1,-19 88-1,19-70-15,-1 0 0,18-1 16,0 1 0,-18-1-16,18 1 15</inkml:trace>
  <inkml:trace contextRef="#ctx0" brushRef="#br0" timeOffset="38648.7611">12947 8537 0,'0'0'16,"0"18"-16,18 17 16,-18 0-1,17 1-15,-17-1 16,0-17-16,0-1 16,0 19-16,18-1 15,0 0-15,-18 0 16,35 1-1,-18-19 1,19 1 15,-19-18-15,19 0-16,-19 0 16,19 0-1,-19 0-15</inkml:trace>
  <inkml:trace contextRef="#ctx0" brushRef="#br0" timeOffset="39058.3327">12823 8819 0,'18'0'15,"0"0"1,35-17-16,0 17 16,17-18-16,1 18 15,35-17-15,-54 17 16,-16 0-16,-1 0 16,0 0-16,-17 0 15,0 0 16</inkml:trace>
  <inkml:trace contextRef="#ctx0" brushRef="#br0" timeOffset="40185.6195">13564 8819 0,'-17'0'78,"-1"0"-63,0 0-15,1 0 16,-1 18 0,-17 0-16,35-1 31,-18-17-16,18 18 1,0 0-16,0-1 16,0 1 15,18-18 0,-1 0-15,1 0 15,0 0 0,-18-18-31,17 18 16,1 0 46,0 0-46,-1 18-16,1-18 16,0 0-1,-1 0 1,1 0 0,-1-18-1,-17 1 1,18-1-16,-18 0 15,18 18 32,-1 0-31,1 18 0,-18 0-16,18-1 15,-1 1 1,-17 0-16,18-18 15,-18 17-15,18-17 63,-1 0-63,1-35 16,0 35-16,-1-18 15,1 18 1,-1 0-16,1 0 31,0 18 0,-18 0-31,0-1 16,35 1-16,-35-1 16,0 1-1,0 0 1,0-1-16,18 1 15</inkml:trace>
  <inkml:trace contextRef="#ctx0" brushRef="#br0" timeOffset="40659.9995">13335 8714 0,'18'0'15,"17"0"1,0 0-16,-17 0 15,17 0-15,-17 0 16,-1 0 0</inkml:trace>
  <inkml:trace contextRef="#ctx0" brushRef="#br0" timeOffset="40932.4969">13670 8555 0,'18'0'0,"-36"0"0,71 0 15,-35 0-15,17 0 0,-17 17 16,-1-17-16,1 18 16,0 0-1,-1-18 1,1 35-1</inkml:trace>
  <inkml:trace contextRef="#ctx0" brushRef="#br0" timeOffset="41607.7866">14323 8925 0,'0'0'0,"0"18"15,0 0 1,0-1-16,0 1 16,0-1-1,17-17-15,1 36 16,17-19 0,-35 1-16,18-18 15,0 18 1,-18-1-1,17 1 17,-17 0-17,-17-1 32,-1-17-16,0 0-31,1 0 16</inkml:trace>
  <inkml:trace contextRef="#ctx0" brushRef="#br0" timeOffset="42178.811">14693 9049 0,'-17'17'47,"17"19"-32,-18-19 1,18 1-1,0 0 1,0-1 15,35-17-15,-17 0 0,-1 0-1,1-17 1,-18-1-1,0 0 1,0-17 0,0 17-1,0 1 1,0-1-16,-18 0 16,1 1-1,-1 17 1,1 0-1,-1 0-15</inkml:trace>
  <inkml:trace contextRef="#ctx0" brushRef="#br0" timeOffset="42621.5406">14623 8890 0,'17'0'16,"1"0"-16,0 0 15,-1 0 1,1-18-16,-1 18 16,1 0-1,0 0 1,-1 0 0,1 0-1,-18 18 1,18 0 15,-1 17-15,1-35-1,-18 18 1</inkml:trace>
  <inkml:trace contextRef="#ctx0" brushRef="#br0" timeOffset="43013.3975">14958 8625 0,'-18'0'32,"0"18"-1,18 0-15,-17-1-1,-1-17 1,18 18-16,0 0 15,0-1 1,0 1 47</inkml:trace>
  <inkml:trace contextRef="#ctx0" brushRef="#br0" timeOffset="49227.602">10107 3175 0,'-18'0'93,"1"0"-77,-1 0-16,-17 0 16,17 0-1,1 0 1,-19 0 0,19 0-16,-1 0 15,-17 0 1,17 0-16,-17 0 0,0 0 15,17 0-15,-35 0 16,35 0-16,1 0 16,-1 0-16,-17 18 15,0-18 1,17 17-16,0-17 16,1 0-1,-1 0 1,-17 0-1,17 0 1,0 18 0,1 0-1,-1-18-15,1 0 16,-1 0-16,-17 17 16,17 1-16,0-18 0,1 17 15,-19-17-15,19 18 16,-1-18-16,1 18 15,-19-18-15,19 17 16,-1 1 0,0 0-1,-17 17 1,17-35-16,1 18 16,-1-1-16,0 1 15,1-1 1,-1 1-16,1 0 15,-1-18 1,18 17-16,0 1 16,-18 0-16,18 17 15,-17-17-15,17-1 16,0 1-16,-18 17 16,18-17-16,0-1 15,0 19-15,0-19 16,0 1-16,0 35 15,0-35-15,0-1 16,0 18-16,0 1 16,0-19-16,0 19 15,0-19-15,18 1 16,-18 17-16,17-17 16,1 17-1,0-17 1,-1-1-1,-17 1-15,0 0 0,18-18 16,-1 35 0,19-17-16,-36-1 0,35 19 15,0-1 1,18-18-16,-35 19 16,17-36-16,18 35 15,0 0-15,-35-35 16,35 36-16,-18-19 15,-18-17-15,19 18 16,-19-1 0,19-17-16,-1 18 15,-17-18-15,17 0 16,18 0-16,-18 0 16,-17 0-16,35 18 15,-36-18-15,18 0 16,124 0-16,-123 0 15,-1-18-15,-18 18 16,19-18 0,-19 18-16,1-17 15,0 17-15,-1-18 16,1 1-16,0 17 16,-1-18-16,1 0 15,-18 1-15,35-1 16,-17-17-16,-1-1 15,1 1-15,-18 18 16,18-19-16,-18 1 16,17-18-16,-17 18 15,0 0 1,0-1-16,0-17 16,0 18-16,0 0 15,0-1-15,0 19 16,-17-124-16,-1 105 15,0 19 1,1-18-16,17-1 0,0 19 16,0-1-1,-18-17-15,0-1 0,-17 19 16,35-1-16,-17-17 16,-1 17-1,0 1 1,18-1-16,-17 0 15,-1 1-15,18-1 16,-18 0-16,1-17 16,17 17-16,0-17 15,0 18 1,0-1 0,-18 18 15,18-18-16</inkml:trace>
  <inkml:trace contextRef="#ctx0" brushRef="#br0" timeOffset="53568.3856">18997 8414 0,'0'17'109,"18"-17"-109,-18 18 16,17-18-1,1 0-15,-18 18 31,18-1-31,-1-17 16,-17 18 0,18-18-1,0 0 1,-1 0 46,-17 18-46</inkml:trace>
  <inkml:trace contextRef="#ctx0" brushRef="#br0" timeOffset="54320.3263">19350 8396 0,'18'0'0,"-18"18"47,0 17-47,0-17 15,0 35-15,0-18 16,0 0-16,0 18 15,0-35-15,0-1 16,0 1-16,0 17 16,0-17-16,0 0 15,0-1 1,0-34 46,0-36-46</inkml:trace>
  <inkml:trace contextRef="#ctx0" brushRef="#br0" timeOffset="54935.4543">19420 8273 0,'0'0'16,"18"0"-16,0 0 15,-1 0-15,1 0 32,17 53-32,1-18 15,-36-18 1,52 36-16,-34 0 15,0-35-15,-18 0 16,17-18-16,-17 35 16,18-18-16,0 1 15,-18 0-15,0 17 16,0-17 0,0-1-16,0 1 15,0 0-15,-18-1 16,18 19-16,-18-36 15,1 17-15,17 1 16,-18-18-16,-17 17 16,-18 36-16,35-35 15,1-18-15,-1 0 16,18 18-16,53-71 62</inkml:trace>
  <inkml:trace contextRef="#ctx0" brushRef="#br0" timeOffset="55556.0103">20091 8555 0,'-18'17'31,"-17"19"-15,17-19-16,0 54 15,-17-36-15,35 1 16,0-19 0,0 1-1,0-1-15,18 1 16,-18 0 15,17-18-31,1 0 31,17 0-15,-17 0 0,-18-18-1,0 0-15,0 1 16,0-1-16,0 1 15,0-1-15,0 0 16,0-35-16,0 36 16,-18-1-16,18 0 15,-17 1-15,17-1 16,-36-17-16,36 17 16,0 1-16</inkml:trace>
  <inkml:trace contextRef="#ctx0" brushRef="#br0" timeOffset="56219.3764">19050 8572 0,'71'0'0,"-36"0"16,-18 18-16,19-18 16,-1 18-1,0-18-15,1 0 16,-1 0-16,-17 0 16,-1 0-16,1 0 15,-1 0-15,1 0 16,0 0-1,-1 0 1,1 0 0,0 0-16,-1 0 15,1 0 1,0 0 0,-1 0 15,-17 17-16,18 1 17</inkml:trace>
  <inkml:trace contextRef="#ctx0" brushRef="#br0" timeOffset="57069.1161">19156 9825 0,'0'-18'16,"17"18"15,1 0-15,0 0 0,-1 0-1,1 0-15,17 0 16,-17 0-1,0 0 1,-1 0-16,1 0 16,0 0-1,-1 0 1,1 18 0,-1-18 15</inkml:trace>
  <inkml:trace contextRef="#ctx0" brushRef="#br0" timeOffset="59347.648">20355 9790 0,'0'35'47,"0"0"-47,0 18 15,0-18 1,0 1-16,0-19 16,0 36-16,0-18 15,0-17-15</inkml:trace>
  <inkml:trace contextRef="#ctx0" brushRef="#br0" timeOffset="59772.6878">20144 9754 0,'17'18'15,"-17"0"1,18-1 0,0 1-16,17-18 15,-18 0-15,1 17 16,17-17-16,1 0 15,-1 0-15,-17 0 16,-1 0-16,18 0 16,1 0-1,-19 0-15</inkml:trace>
  <inkml:trace contextRef="#ctx0" brushRef="#br0" timeOffset="60278.5136">20779 9984 0,'17'0'16,"-17"17"-1,0 1 1,0 0-16,0 17 16,0-18-16,0 1 15,0 0-15,0-1 16,0 1-16,0 0 15,0-36 17,0-17-17,0 17-15,0-17 16,18-18-16,-18 18 16,0 17-1,18 0-15,-18 1 16,17 17-16,1 0 78,-18 17-31</inkml:trace>
  <inkml:trace contextRef="#ctx0" brushRef="#br0" timeOffset="61994.0458">21114 9966 0,'17'0'0,"-17"18"16,0-1-1,0 1-15,0 0 16,18-1 0,0-17-1,-1 0 32,1 0-31,0 18 109,-18-1-125,17-17 15,1 0 32,-18-17-31,17 17-16,1-18 31,0 18 16,-1 0-16,1 18 0,-18-1-15,18 1-16,-18 35 16,35-18-16,-17 1 15,-18 16-15,35 1 16,-35 0-16,0-17 16,0-19-1,0 19-15,18-36 16,-18 17 15,-18-17 0,0 0-31,18-17 16,-17-19-16,-19 19 16,36-19-16,-17 1 15,17 0-15,-18 17 16,18-35-16,0 36 15,0-1 1,0 0-16,18 1 16,-1-1-16,19 0 15,-19 18-15,19-17 16,-1-1-16,0 0 16,-17 18-16,17-35 15,-17 35-15,-1-17 16,19-1-16,-36 0 15,0 1-15,0-1 16,0 0 15,-18 18-15,18 18 46,0 0-46,18 17 0,-18-17-16,35-1 15,-18-17-15,1 18 16,17-18-16,-17 0 31,-18-18 0,0 1-15,18 17-16,-18-18 16,0 0-1,17 18 1,-17-17 0,18 34 15,-18 1-31,0 0 15,0-1 1,18-17 47,-18-17-63,17-1 15,1 0-15,-18 1 16,18 17-16,-18-18 15,17 18-15,18 0 32,-17 0-17,0 0 1,-1 0 0,1 0-1,-18 18 1,0-1-1,0 1 1</inkml:trace>
  <inkml:trace contextRef="#ctx0" brushRef="#br0" timeOffset="62409.9674">21749 9719 0,'17'0'47,"1"0"-32,0 18-15,-1-18 16,1 0-16,0 0 16,-1 0-16,1 0 15,-18 17 1,18-17-16,-18 18 16</inkml:trace>
  <inkml:trace contextRef="#ctx0" brushRef="#br0" timeOffset="62704.418">21960 9772 0,'0'0'0,"36"0"15,-19 18 1,1-18 0,0 17-1,-1-17 1,1 0-1,0 18 1,-1-18-16</inkml:trace>
  <inkml:trace contextRef="#ctx0" brushRef="#br0" timeOffset="63122.1844">22490 9684 0,'0'17'16,"17"54"-1,1-36-15,-18 0 16,0-17-16,0 35 16,17-35-16,-17 17 15,0 0-15,0-17 16,0 0-16,0-1 15,0 1-15,0-1 16,0 1 0</inkml:trace>
  <inkml:trace contextRef="#ctx0" brushRef="#br0" timeOffset="63460.5109">22454 9895 0,'36'0'31,"16"0"-31,1 0 16,-35 0-16,0 0 16,17 0-16,18 0 15,-35 0-15,-1 0 16,1 0-1,-1 0 17,1-17-32</inkml:trace>
  <inkml:trace contextRef="#ctx0" brushRef="#br0" timeOffset="64962.4084">22860 9684 0,'0'17'15,"0"36"-15,0 0 16,0-18-16,0-17 15,0 0-15,0-1 16,0 1-16,0 0 16,0 17-16,0 0 15,0-17-15,0 0 16,0-1-16,0 1 16,18-36 62,-1 18-78,36-35 15,-35 17-15,-1 18 16,1 0 62,0 0-62,-18 18-16,17 0 15,-17-1-15,18 1 16,0-1-16,-1-17 16,1 0-1,17 0-15,-17 0 16,0 0-16,17 0 15,0 0-15,0 0 16,-17 0-16,17-17 16,-17-1-16,0 1 15,-18-1 1,0 0 0,0 1-16,0 52 93,0-17-77,0-1 0,0 1-1,0-1 1,52-17 31,-34 0-47,0 0 15,-1-17 1,-17-1 0,0 1-1,0-1 1,18 18 109,53 0-125,-19 0 15,1 0-15,0 0 16,-17 18 0,-1-18-16,-18 0 15,1 0-15,0 0 32,-18 17 14,0 1-46,0-1 16,17 19 0,1-1-1,0-17 1,-18-1-16,0 19 16,17-19-16,1 1 15,-18 17-15,18-17 16,-1-1-16,-17 19 15,18-1-15,0-35 16,-18 18-16,17-1 16,-17 1-16,0 0 31,18-1-15,-53-87 30,35 52-30,0-35-16,-18 0 16,0 18-16</inkml:trace>
  <inkml:trace contextRef="#ctx0" brushRef="#br0" timeOffset="65538.8964">23354 9719 0,'18'0'47,"-1"0"-31,1 0-1,-1 0-15,1 0 16,0 0-16,-1 0 15,1 0-15,0 0 16,-1 0-16,1 0 16,0 0 15,-18 18 0,17-1-15,-17 1-16</inkml:trace>
  <inkml:trace contextRef="#ctx0" brushRef="#br0" timeOffset="66447.9923">19385 11095 0,'18'0'31,"-1"0"-31,19 0 16,-19 0-16,1 0 16,0 0-16,158 0 15,-141 0-15,-17 0 16,0 0-16,-1 0 15,1 0-15</inkml:trace>
  <inkml:trace contextRef="#ctx0" brushRef="#br0" timeOffset="66907.3699">20179 10901 0,'18'0'0,"-18"17"16,0 1-1,17 0-15,-17 17 16,0 0-1,0 18-15,0-35 0,0-1 16,0 19 0,0-19-16,0 1 0,0 0 15</inkml:trace>
  <inkml:trace contextRef="#ctx0" brushRef="#br0" timeOffset="67533.1274">20214 10866 0,'18'0'0,"-1"0"16,19 0-16,-19 0 15,19 0-15,-1 0 16,0 0-16,-17 0 16,-1 0 15,1 0-15,-18 17-1,18 1 1,-18-1-16,0 1 15,0 17-15,0-17 32,0 17-32,0-17 15,-18 17 1,0-35 0,1 18-16,-1-18 31,1 0-31,-1 17 15,0-17 17</inkml:trace>
  <inkml:trace contextRef="#ctx0" brushRef="#br0" timeOffset="68028.8781">20091 11024 0,'53'-17'0,"-106"34"0,159-52 15,-71 17-15,35 18 16,-52 0-16,17 0 15,18 0-15,0 0 16,-18 0-16,18 0 16,-35 0-1,17 0-15,-17 0 16,0 0 0,-1 0-16,1 0 15,-18 18 1</inkml:trace>
  <inkml:trace contextRef="#ctx0" brushRef="#br0" timeOffset="68576.6741">21061 10936 0,'0'18'47,"0"17"-32,0-17-15,0-1 16,0 19-16,0-19 16,0 1-16,0-1 15,-18 1-15,18 0 32,0-54 14,35 19-46,-35-1 16,36-17-16,-19 17 16,1 1-16,17-1 15,-17 0-15,17 18 16,-35-17-16,35 17 16,-17-36-16,0 36 31</inkml:trace>
  <inkml:trace contextRef="#ctx0" brushRef="#br0" timeOffset="69009.4696">21202 11042 0,'0'18'15,"18"-18"-15,17 0 32,-35 17-17,17 1-15,19-1 16,-1 19-16,-17-19 15,-18 1-15,17-18 16,-17 18-16,0-1 31,36-17-31,-1 0 16,-17 0 0</inkml:trace>
  <inkml:trace contextRef="#ctx0" brushRef="#br0" timeOffset="69841.349">21819 11042 0,'18'0'15,"0"0"17,-36 0 30,-53 0-46,36 0-16,0 0 15,17 0-15,1 18 16,-1-1-16,18 18 16,0-17-1,0 0 1,35-18 15,-17 0-31,35 0 16,-36 0-16,36-18 15,-17 0-15,-1 1 16,0-18-16,-35 17 16,0-17-16,0 17 15,0 0-15,0 1 16,0-19-16,0 1 16,0 0-1,0 17-15,0 1 16,0-1-16,0 0 15,0 1 1,0-1 0,0 71 62,0-18-78,0 1 15,0-1 1,0 0-16,0 18 16,0-18-16,0 1 0,0-1 15,0-18-15,0 1 16,0 17 0,0-17-16</inkml:trace>
  <inkml:trace contextRef="#ctx0" brushRef="#br0" timeOffset="70362.4004">21819 10918 0,'0'-17'16,"18"17"-1,17 0 1,-17 0-16,0 0 16,17 0-16,-18 0 15,19 0-15,-19 0 16,1 0-1,0 0 1,-1 0 0,-17 17-1,18 1 1</inkml:trace>
  <inkml:trace contextRef="#ctx0" brushRef="#br0" timeOffset="71522.4671">22154 11007 0,'0'17'16,"18"-17"0,0 36-1,17-19 1,-17-17-16,17 0 15,0 0 1,-17 0 0,-1 0-16,1 0 15,0-35 1,-18 17 0,0 1-1,0-1 1,0 0-16,-18 1 31,0 17-31,1 0 16,-1 0-16,18 17 31,0 19 0,0-19-15,35 1-1,-17-18 1,0 18-16,-1-18 16,1 17-16,17-17 15,-17 18-15,0-18 32,-1 0-17,1-18 1,-1 18-1,-17-17-15,18-1 16,-18 0-16,0 1 31,18 17 32,-1 35-48,-17 0 1,18-35-16,-18 18 16,35-18 62,-35-18-63,18 1-15,17-1 16,1 18 0,-19 0-1,18 0-15,-17 0 16,0 0 0,-1 0-16,1 0 15,-18 18 1,18-18-1,-18 35-15,17-35 16,1 17 0,-18 1 15</inkml:trace>
  <inkml:trace contextRef="#ctx0" brushRef="#br0" timeOffset="71986.6127">22137 10901 0,'17'0'47</inkml:trace>
  <inkml:trace contextRef="#ctx0" brushRef="#br0" timeOffset="72306.4184">22225 10866 0,'18'0'0,"-1"0"16,1 0 31,0 0-32,-1 0 17,1 0-32,-1 0 31</inkml:trace>
  <inkml:trace contextRef="#ctx0" brushRef="#br0" timeOffset="72619.4929">22119 11765 0,'18'18'16,"-1"-18"31,1 0-32,35 0-15,18-35 16,70-18-16</inkml:trace>
  <inkml:trace contextRef="#ctx0" brushRef="#br0" timeOffset="74029.503">23389 11095 0,'0'-18'32,"-17"1"-1,-19-1-31,19 18 16,-1 0-16,-17 0 15,-18 0-15,35 0 16,1 18-16,-19-18 15,36 17-15,-35 1 16,35-1 0,0 1 15,18-18-15,-1 0-16,1 0 15,17 0 1,36-18-16,-54 18 15,1-35-15,17 18 32,-35-1-17,0 0 1,0 36 46,18 17-46,-18-17 0,18-1-16,-1 19 15,1-19-15,-1 1 32,1 0-32,0-18 0,-1 0 15,1 0 1,0-18-1,17 18-15,-17-35 16,17 17-16,-35 36 47,0-1-31,0 1-16,0 17 15,0 1-15,0 34 16,-18-35-16,18-17 15,-17 17-15,17-17 16,0 0-16,0-1 16,0-34 46,0-19-62,0-17 16,0 18-16,0-18 15,0 36-15,0-19 16,35-17-16,-35 18 16,0 17-16,17-17 15,-17 18 17,18 17-17,17-36-15,-17 36 16,0 0-16,-1 0 15,19 0 1,-19 0 0,1 0-16,-1 0 15,1 18 1,-18 0 15,0-1 0,-18 1-15,1-1 0,-1-17-1,1 0-15,-1 0 16,-17 0-16,17 0 16,0-17-16,-17-1 15,-18-17-15,36 0 16</inkml:trace>
  <inkml:trace contextRef="#ctx0" brushRef="#br0" timeOffset="74323.0393">23442 10601 0,'0'18'32,"0"-1"-17,-18 36 1,1-35-1,17-1-15,-18-17 16</inkml:trace>
  <inkml:trace contextRef="#ctx0" brushRef="#br0" timeOffset="75545.386">21255 12083 0,'0'0'0,"0"17"15,17 1-15,-17 17 16,0 0-16,0-17 16,18 17-16,0 1 15,-18-19-15,17 19 16,1-19-1,-18 1-15,18 17 16,-1-17 0,-17-1-1,18-17 1,17 0 0,18 0-1,-35 0-15,-1-35 16,19 17-16</inkml:trace>
  <inkml:trace contextRef="#ctx0" brushRef="#br0" timeOffset="75961.0884">21220 12277 0,'17'-18'0,"18"0"16,-17 18-16,17 0 16,18 0-16,0-17 15,-17 17-15,-1 0 16,0 0-16,18 0 15,-35 0-15,-1 0 16,1 0 0</inkml:trace>
  <inkml:trace contextRef="#ctx0" brushRef="#br0" timeOffset="77107.3562">22207 12312 0,'-17'0'0,"-1"0"32,0 0-17,-17 0 1,0 0 0,17 0-1,-17 0-15,17 18 16,1-18-16,-1 17 15,0 1 1,18-1 31,18-17-31,17 18-1,-17-18-15,17 0 16,-17 0-16,17 0 15,-17 0-15,-1 0 16,-17-18-16,18 1 16,0 17-16,-18-18 15,17 18-15,1 0 16,-18-17 0,0-1 15,18 18-16,-18 18 17,17-18-32,1 17 15,-18 1-15,18-1 16,-1-17 0,1 0 15,-1 0-31,19-17 15,-19-1 1,-17 1-16,18 34 78,-18 18-62,18-35-16,-18 18 15,0 0-15,17-1 16,-17 1 0,18-18 46,0-18-62,52-35 16,-17 18-16,-35 35 15,-1-17-15,1-1 16,0 18-16,-1 0 47,1 18-31,-18-1-1,0 1 1,0-1-1,0 1 1,0 0 15</inkml:trace>
  <inkml:trace contextRef="#ctx0" brushRef="#br0" timeOffset="77671.8847">22084 12206 0,'0'0'0,"18"0"15,17-18 1,0 18-16,-17-17 31,17 17-31,-17-18 16,-1 18-1,1 0 1,0 0 0,-18 18-1,35-1 1,-18 19-16,1-36 16,0 0 15,-1 0-31</inkml:trace>
  <inkml:trace contextRef="#ctx0" brushRef="#br0" timeOffset="77964.2703">22454 11994 0,'18'0'0,"17"0"0,-17 0 16,17 0-16,0 0 16,1 0-16,-19 0 15,1 0-15,0 18 16,-1-18-1,1 18 1,17-18 0,-17 17-16</inkml:trace>
  <inkml:trace contextRef="#ctx0" brushRef="#br0" timeOffset="78607.4121">23301 12153 0,'0'0'0,"18"0"0,-54 0 94,1 18-78,0-18-16,17 0 15,-17 0-15,17 17 16,1 1-16,17 0 31,0 17-31,0-17 16,0-1 0,17 1-1,1 0-15,0-18 31,-18 17-31,0 1 79,0-1-64,-18 1 16,-17-18-15</inkml:trace>
  <inkml:trace contextRef="#ctx0" brushRef="#br0" timeOffset="79243.3367">23636 12224 0,'0'17'16,"-18"1"-1,1 0 1,17 17 0,0-17-16,0-1 15,0 1 1,0-1 15,17-17-15,1 0-1,0 0 17,-1 0-17,1-17-15,-18-1 16,18 18-16,-18-17 16,0-1-16,0 0 15,0 1 16,0-1-15,-71-35 0,53 53-16,1 0 15</inkml:trace>
  <inkml:trace contextRef="#ctx0" brushRef="#br0" timeOffset="79645.0603">23707 11994 0,'17'0'0,"-34"0"0,70 0 16,-36 0-1,18 0 1,-17 0-1,0 0-15,-1 0 16,1 0-16,0 18 16,-1-18-1,1 18 1,0-18 0,-18 17-1,0 1-15</inkml:trace>
  <inkml:trace contextRef="#ctx0" brushRef="#br0" timeOffset="80010.4894">24077 11695 0,'0'17'63,"0"1"-16</inkml:trace>
  <inkml:trace contextRef="#ctx0" brushRef="#br0" timeOffset="81032.2773">19791 13652 0,'17'0'15,"1"0"1,0 0-16,-1 0 16,19 0-1,-19 0-15,1 0 16,17 0-16,0 0 15,1 0-15,-1 0 16,18-17-16,-35 17 16,-1 0-16,19 0 15,-1 0-15,-18 0 32,1 0-32</inkml:trace>
  <inkml:trace contextRef="#ctx0" brushRef="#br0" timeOffset="82802.7592">20743 13406 0,'-17'0'31,"17"52"0,0-16-15,0-1-16,0-17 15,0-1-15,0 1 16,0 0-16,0-1 16</inkml:trace>
  <inkml:trace contextRef="#ctx0" brushRef="#br0" timeOffset="83378.6975">20743 13406 0,'18'0'15,"0"0"-15,-1 0 16,19 0-16,-19 17 15,1 1-15,17-18 16,0 0-16,-17 0 16,53 35-1,-54-35-15,1 0 16,-18 18 0,0-1-1,0 1-15,0 0 16,0 17-1,0 0-15,-18-17 16,18-1 0,0 1-16,-17-18 15,-1 0-15,18 18 16,-18-18-16,18 17 16,-17-17-1,17 18-15,-18-18 16,0 18-1,-17-1 1,17-17-16,1 18 16,-1-18-1,1 0 17</inkml:trace>
  <inkml:trace contextRef="#ctx0" brushRef="#br0" timeOffset="83820.9044">20690 13635 0,'0'-18'0,"36"18"93,-19 0-77,1 0-16,0 0 16,17 0-1,-17 0 1,-1 0-16,1 0 15,-18 18-15,17-18 16,19 0-16</inkml:trace>
  <inkml:trace contextRef="#ctx0" brushRef="#br0" timeOffset="84405.4004">21378 13564 0,'18'18'78,"-18"0"-62,18 17-16,-18-18 16,0 1-16,0 17 0,0 1 31,0-19-16,0-34 48,35-1-63,-35-17 16,53-1-16,-36 1 15,19 18-15,-1-1 16,-17-17-16,-1 35 15,-17-18 1,18 0-16,0 18 16,-18-17-1,17-1 1</inkml:trace>
  <inkml:trace contextRef="#ctx0" brushRef="#br0" timeOffset="84834.0073">21643 13564 0,'0'18'0,"0"0"16,18-1 15,17 18-15,-18-17-16,1 0 15,0-1 1,-1 1 0,1-18-16,-18 18 15,18-1 1</inkml:trace>
  <inkml:trace contextRef="#ctx0" brushRef="#br0" timeOffset="85225.2779">22102 13582 0,'17'0'16,"-17"18"0,18-18-1,-1 35-15,1-18 16,-18 1-16,18 0 16,-1-1-16,-17 1 15,18 0-15,0-1 16,-18 1 15,17-18-15,19 0-1</inkml:trace>
  <inkml:trace contextRef="#ctx0" brushRef="#br0" timeOffset="85627.2374">22490 13582 0,'-18'18'15,"-35"34"-15,35-16 16,1-36-16,17 17 16,-18-17-1,18 18 1,0 0-1</inkml:trace>
  <inkml:trace contextRef="#ctx0" brushRef="#br0" timeOffset="86730.3194">22983 13547 0,'-17'0'15,"-1"0"-15,1 17 16,-1-17-16,18 18 15,-18 0 1,1-18-16,-1 17 16,0 18-16,1-17 15,-1 0 1,36-18 46,17 0-62,-17-18 16,-1 0-16,19 1 16,-19-1-16,1 18 15,-18-17-15,35-1 16,-35-17-16,0 52 94,0 1-79,18 17 1,-1 0 0,-17-17-1,18-18-15,-18 18 16,18-18-16,-1 0 15,1 0-15,0 0 16,-1 0-16,1 0 16,17 0-16,-35-18 15,35 18-15,-35-18 16,18 18-16,0-17 16,-18 34 77,0 19-93,0-19 16,0 1 0,17 0-16,1-18 62,0 0-62,-1 0 16,1 0-16,0 0 15,-1-18-15,1 18 16,-1 0-16,-17-18 31,0-17-15,0 17-1,-17 18 1,17-17 0,-18 17-1,1 0-15,-1 0 0</inkml:trace>
  <inkml:trace contextRef="#ctx0" brushRef="#br0" timeOffset="87123.258">23036 13264 0,'18'0'46,"0"0"-46,-1 0 16,19 0 0,-19 0-1,36 18 1,88 0-16</inkml:trace>
  <inkml:trace contextRef="#ctx0" brushRef="#br0" timeOffset="87676.1997">24130 13458 0,'0'18'0,"0"0"16,0-1-1,0 19-15,0-1 16,0 0-1,0-17-15,0-1 16,0 1-16,0 17 16,0-17-1,0 0 1,0-36 31,0 0-47,0-17 15,0 0-15,0 0 16,0 17-16,18 0 16,-1 1-16,-17-1 15,18 18-15,0 0 16,-1 0 0,18 0-16,-17 0 15,35 0-15,-35 0 16,-1 0-1,19 0-15</inkml:trace>
  <inkml:trace contextRef="#ctx0" brushRef="#br0" timeOffset="88452.9638">24606 13547 0,'-35'0'31,"17"17"-31,1 1 15,-1-18 1,18 18-16,0-1 16,0 1-1,-18 17-15,18-17 16,0-1 15,18-17-15,17 0-1,-17 0 1,17-35-16,-17 35 16,0-18-16,-18 1 15,35-1-15,-35-35 16,17 36 0,1 17-1,-18-18-15,18 53 78,-18 1-78,0-19 16,0 1-16,17 17 16,-17-17-1,0-1-15,0 1 16,18 0-16,-18-1 15,18 1 1,-1 0-16,1-18 16</inkml:trace>
  <inkml:trace contextRef="#ctx0" brushRef="#br0" timeOffset="92531.4537">21643 7373 0,'0'-18'63,"-35"18"-63,17 0 15,-17-17-15,-1 17 16,1 0-16,-35 0 16,-19 0-16,36 0 15,-17 0 1,-1 0-16,18 0 15,-17 0-15,-1 0 16,1 0-16,-18 35 0,-1-35 16,1 18-16,18-1 15,-1 1 1,-123 17-16,88 1 16,18-36-16,35 17 15,0-17-15,-17 18 16,17-18-16,-35 17 15,-18-17-15,18 36 16,35-19-16,-36 1 16,54 0-16,-18-1 15,-35 19-15,17-19 16,-52 36-16,17-18 16,18 18-16,0-35 15,17 17-15,1 18 16,-19-18-16,1 18 15,53-17-15,-18-1 16,18 0-16,-18 18 16,18 0-16,-1-18 15,19 1-15,-1-1 16,0 0-16,1 18 16,17-18-16,0 36 15,0-18-15,0 17 16,0-17-16,0 0 15,0 53-15,0-18 16,0 18-16,-18 18 16,18-54-16,0 54 15,0-36-15,0 0 16,0 0-16,0 0 16,-17-35-16,17 18 15,0-1-15,0-17 16,0 0-16,0 18 15,0-18-15,0 0 16,0 17-16,0 1 16,0 35-16,17-1 15,-17-52-15,0 35 16,35 36-16,1-54 16,-1 19-16,-17-1 15,-1-35 1,1 17-16,17-17 0,-17 0 15,-1-18-15,-17 18 16,36 0-16,-19 18 16,19 17-16,-36-17 15,35 34-15,0-16 16,0-1-16,18 18 16,-17-1-16,17 1 15,-18-18-15,18 1 16,-36-36-16,36 35 15,0-35-15,-35 35 16,17-35 0,0 0-16,-17-36 0,35 36 15,-35 18 1,35-1-16,-18-17 16,-18 18-16,54 17 15,-36-17-15,18 17 16,-35-35-16,52 35 15,-17-35-15,-17 0 16,17 0-16,-36-18 16,36 18-16,-35-18 0,17 0 15,0 1 1,-17-19-16,17 19 16,0-1-16,1-17 15,-1-1-15,18 18 16,0 1-16,17-19 15,54 36-15,-54-17 16,1-36-16,17 35 16,-53 0-16,18-17 15,0 17-15,53-17 16,-35 17-16,17-17 16,35 35-16,-52-36 15,52 18-15,1-17 16,-1 0-1,-52-1-15,88 1 0,-54-18 16,37 18-16,-19-18 16,1 0-16,-54 0 15,18 0-15,-35 0 16,18 0-16,17 0 16,-53 0-16,0 0 15,54 0-15,-1 0 16,18 0-16,-18 0 15,18-18-15,17-17 16,1 17-16,-36 0 16,18 1-16,-36-1 15,18 1-15,-35-1 16,0 18-16,-17 0 16,16-18-16,-16 18 15,17-17 1,-18 17-16,18-18 0,-18 0 15,0 1-15,18-1 16,0 18-16,-35-35 16,17 17-16,-17 1 15,17-19 1,0 19 0,-17-19-1,0 36-15,-1-17 16,19-1-1,-36 0-15,17 18 16,1-17-16,0 17 16,-18-18-16,35 0 15,-35 1 1,17 17 0,-17-18-16,53 1 15,-35 17 1,0-18-16,-1 18 15,-17-18-15,18 1 16,0 17 0,-18-18-16,0 0 15,35 1 1,-35-1 0,17 18-1,-17-18 1,18 1-16,0-1 15,-1 1 1,1-1 0,-18 0-16,18 1 15,-1-19 1,-17 19-16,18-1 16,-18-17-16,0 17 15,0-17-15,18 17 16,-18-35-16,17 36 15,-17-36-15,0 35 16,18-17 0,-18 0-16,17 17 15,1-17-15,-18-18 16,0 17-16,0 19 16,0-18-16,0-1 15,0 1-15,0-18 16,0-17-16,0 17 15,0 0-15,0 17 16,0 1-16,0-18 16,0 18-16,0 0 15,0-18-15,0 17 16,0-16-16,0-19 16,0 18-16,0-35 15,0 17-15,0-17 16,0 18-1,-18-19-15,18 36 0,0-17 16,0-1 0,0-17-16,0 18 15,0 17-15,0-18 16,0-17-16,0 17 16,0-34-16,0 34 15,0-17-15,0-36 16,0 54-16,0-18 0,0-18 15,0 35 1,0-35-16,-17 18 16,17 18-16,0-1 0,0-35 15,0 53-15,-18-35 16,18 35 0,-17-35-16,-1-18 15,0 53-15,1-53 16,17 53-16,-36-35 15,1-35-15,0 52 16,0-17-16,-1 0 16,19 35-16,-19-35 15,-17 17-15,18 18 16,18 0-16,-36 0 16,35 1-16,-17 16 15,17 19-15,-17-36 16,-18 17-16,0-34 15,0 52 1,18-17-16,-18 0 16,18-1-16,-18 19 15,0-19-15,35 19 16,-35-1-16,0 1 16,36-19-16,-54 19 15,0-1-15,36 0 16,-18-17-16,0 35 15,-264-88-15,246 70 16,-17-17-16,18 35 16,-1-18-16,-70-17 15,88 17-15,-35-17 16,35 18-16,0 17 16,0-36-16,18 19 15,-71-1-15,53 0 16,18 1-16,-18 17 15,18 0-15,-1-18 16,1 18 0,0 0-16,17-18 15,0 18-15,-17-17 16,18 17 0,-1 0-1,0 0 1,1 0 15,17-18-31,-18 0 31,0 18-31,1-17 16,17-1-16,-18 18 16,0-17-16,-17-19 15,35 19 16,-18 17-31,1-18 16,-1 18 0,18-18-16,-17 1 0,-1-1 15,0 18 17,1 0-17,-1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72102" units="1/cm"/>
          <inkml:channelProperty channel="Y" name="resolution" value="37.76224" units="1/cm"/>
          <inkml:channelProperty channel="T" name="resolution" value="1" units="1/dev"/>
        </inkml:channelProperties>
      </inkml:inkSource>
      <inkml:timestamp xml:id="ts0" timeString="2022-01-12T10:21:04.8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1094 17480 0,'17'0'94,"54"0"-79,52 0-15,36 0 16,53 0-16,-54 0 16,54 0-16,70 0 15,-17 0-15,17 0 16,106 0-16,-106 0 15,18 0-15,-35 0 16,-1 0-16,19 18 16,17-18-16,-54 17 15,37-17-15,-19 0 16,160 36-16,-72-19 16,-16-17-16,105 0 15,-53 0-15,-53 0 16,53 0-16,141 0 15,-106 0-15,-105 0 16,-107 0-16,36 0 16,18 0-16,-18 0 15,-35 0-15,-18 0 16,88 0 0,-88 0-16,141 0 15,-141 0 1,-71 0-16,36 0 15,0 0-15,-18 0 16,35 0-16,177 0 16,-176 0-1,17 0-15,17 0 16,1 0-16,70 0 16,-70 0-16,35 0 15,-36 0-15,1 0 16,35 0-16,-70 0 15,34 0-15,1 0 16,-18 0-16,53-17 16,-18 17-16,-52 0 15,34 0-15,-52 0 16,0 0-16,52 0 16,-17 0-16,-35 0 15,18 0-15,-1 0 16,18 0-16,-18 0 15,18-18-15,0 18 16,18 0-16,-36 0 16,18-18-16,0 18 15,-17 0-15,35-17 16,-36 17-16,0 0 16,1-36-16,-1 36 15,18-17-15,0-1 16,0 1-16,-17-1 15,-36 18-15,106-18 16,-89 1-16,-17-1 16,36 0-16,-36 18 15,-53 0-15,-17 0 16,17-17-16,-35 17 16,-18-18-16,0 18 15,-17 0 1,17 0-16,1 0 31,-19 0-31,1 0 16,0 0-1</inkml:trace>
  <inkml:trace contextRef="#ctx0" brushRef="#br0" timeOffset="14961.3115">18838 2293 0,'0'-18'0,"-35"18"109,17-17-77,1 17-32,-19 0 15,19 0-15,-18 0 16,-1-18-16,1 18 15,-18-18 1,18 18-16,-36-17 16,36 17-16,-18 0 15,18 0-15,-36 0 16,18 0-16,0 0 16,18 0-16,-18 0 15,0-18-15,18 18 16,-18 0-16,0 0 15,18 0-15,-18 0 16,-18 0-16,-34 0 16,34 0-16,-17 0 15,-36 0-15,54 0 16,-1 0-16,1 0 16,-18 0-16,52 0 15,-34 0-15,34 0 16,1 0-16,0 0 15,-53 18-15,35-18 16,0 0-16,0 17 16,18 1-16,-18-18 15,17 0-15,-16 0 16,34 18-16,-35-1 16,18-17-16,-1 18 15,1-18-15,-18 0 16,18 18-16,0-18 15,-18 35-15,35-35 16,-17 0-16,0 18 16,17-1-1,-35 19-15,18-19 16,17 1 0,-17-1-1,17 1-15,-17 0 0,0-1 16,35 1-1,-18-18-15,0 35 16,-17-35-16,35 36 16,-35-36-16,35 17 15,-18 1-15,18-1 16,-35 1-16,-18 70 16,18-52-16,35-19 15,-18 19-15,-17-1 16,35 18-16,0-36 15,-18 36-15,0-17 16,1 16-16,17 1 16,-18-17-16,1 17 15,-1-1-15,18 1 16,-18 18-16,18-18 16,0 0-16,-17 0 15,-1 17-15,0-17 16,18-18-16,0 18 15,0 18-15,0-1 16,0-17-16,0 0 16,0 0-16,0 0 15,0 0-15,0 0 16,0 18-16,0-1 16,0 1-16,0 17 15,0-35-15,0 17 16,0 1-16,0-1 15,0 1-15,0 0 16,0 34-16,0-52 16,18 0-16,-18 18 15,0-1-15,0 1 16,0 35-16,0-36 16,18 1-16,-18 17 15,17 18-15,-17 0 16,0-18-16,0 0 15,0-35-15,0 35 16,18 18-16,-18-35 16,0 34-1,0-16-15,0-1 16,0 35-16,0-52 16,0 35-16,0 35 15,0-53-15,0 18 16,0-18-16,18-35 15,-18 70-15,0-52 16,17 35-16,1-18 16,17 0-16,0-17 15,-17 87-15,35-87 16,-18 17-16,-35-17 16,36-36-16,-1 53 15,-35-53-15,53 36 16,0 0-16,-18-36 15,18 53-15,-18-53 16,0 1-16,18-1 16,0 0-16,0 0 15,0-17-15,0 17 16,0 1-16,0-1 16,35-17-16,-35-1 15,0 1-15,0-18 16,70 18-16,-52-1 15,-1-17-15,36 0 16,18 18-16,-36-18 16,18 0-16,-1 0 15,19 0-15,-1 0 16,-34 0-16,34 0 16,-52 0-16,52 0 15,1 17-15,-36-17 16,18 0-1,-18 0-15,-18 0 16,71 0-16,-35 0 16,35 0-16,-52 0 15,52 0-15,-35 0 16,-18-17-16,-18-1 0,54 18 16,-18-17-1,-36 17-15,18-18 16,-35 0-16,0 18 15,0-35-15,0 35 16,0-18-16,-35-17 16,52 17-16,-35 1 15,1-1-15,-1 0 16,0-17-16,18 18 16,-35-1-16,-1 18 15,1-18-15,0 1 16,17-1-16,-17-17 15,17 17-15,-17 0 16,17-17 0,0 18-16,-35-19 0,35 1 15,-17 0-15,0-1 16,-1 1-16,-17 0 16,18 0-16,0-1 15,-1-34-15,-17 34 16,0-16-16,18 16 15,-18 1-15,18-36 16,-18 36-16,0-35 16,0 17-16,0 0 15,0 0-15,0-18 16,0 18-16,0 0 16,0-17-16,0 17 15,0 0-15,0 0 16,17 18-16,-17-18 15,0 0-15,0 18 16,0-1-16,0 19 16,0-36-16,0 35 15,0-17-15,0 0 16,0 17-16,0-35 16,0 36-1,0-19-15,0-17 16,0 36-16,0-19 15,0 1-15,0-18 16,0 0-16,0 18 16,0-18-16,0 0 15,0 0-15,0 0 16,0-17-16,0 17 16,0-18-16,-17-34 15,17 52-15,-18-36 16,0-16-16,18 52 15,0-36-15,0 19 16,0-18-16,-17-36 16,17 71-16,0-35 15,0-18-15,-18-17 16,18 52-16,0-35 16,-18 1-16,18-19 15,0 1-15,0 34 16,-17-16-16,-1-1 15,0 18-15,1-159 16,17 123-16,0 54 16,0-54-1,-18 54-15,-17-89 0,35 71 16,0 35-16,0-18 16,0-17-16,0-18 15,-35-17-15,35 52 16,-18-35-16,0 53 15,1-17-15,-19-18 16,1 17-16,17 1 16,1-1-16,-18 18 15,17 18 1,18-36-16,-18 18 16,-17 36-16,17-36 15,1 17-15,-1-16 16,18 34-16,-18 0 15,1-35-15,-19 53 16,36-17-16,-35 17 16,18-36-1,-36 36-15,17-17 0,1 17 16,-35-18-16,34 18 16,-17-17-1,0 17-15,-17 0 16,17 0-16,-18 0 15,54 0-15,-36 0 16,-18 17-16,1 1 16,34-18-16,-34 35 15,17-17-15,0-18 16,18 17-16,-71 19 16,71-1-1,-1-17-15,1 17 0,17-18 16,-34 19-16,34-36 31</inkml:trace>
  <inkml:trace contextRef="#ctx0" brushRef="#br0" timeOffset="19641.4066">13476 4322 0,'0'-18'0,"-35"18"79,-36 0-79,-35 0 15,36 0-15,-1 0 16,-87 0-16,52 0 15,-18 0-15,-17 0 16,53 0-16,-36 0 16,1 0-16,-18 0 15,53 0-15,-53 0 16,35 0-16,-53 0 16,36 0-16,-19 0 15,1 0-15,53 18 16,-35-18-16,70 0 15,-18 0-15,-52 0 16,52 0-16,-17 0 16,0 0-16,0 0 15,17 0-15,0 0 16,-17 17-16,0 1 16,-18 17-16,36-35 15,-36 18 1,53-1-16,-35 1 0,0 0 15,17-18-15,18 0 16,0 17-16,36-17 16,-72 36-16,36-19 15,1-17-15,34 0 16,0 18-16,-35-1 16,18 1-1,0 0-15,-1 17 16,19-17-16,-18 17 15,17-35-15,-17 35 16,-1 18-16,19-53 16,-1 53-1,-35-35-15,53 17 16,0-17-16,-35-1 0,35 19 16,-35-1-1,17 0 1,-17 0-16,17 1 15,0 17-15,1-18 16,-1 18-16,0 17 16,1-17-16,-18 18 15,35 35-15,0-53 16,0 17-16,-18 1 16,18-1-16,0 18 15,0-17-15,0-1 16,0-17-16,0 18 15,0-18-15,0 17 16,0-17-16,18 0 16,-18-17-16,0-1 15,35 35-15,-35-34 16,17 17-16,-17-18 16,18 0-16,0 0 15,-1 1-15,1-1 16,-18-17-16,0 17 15,35 0-15,-17-17 16,-18 17-16,18-35 16,-18 18-16,17 17 15,1-17-15,0-1 16,-18 19-16,17-36 16,-17 35-16,35-18 15,-35 1-15,18-18 16,0 18-16,-1 17 15,1-35 1,0 35-16,-1-17 0,-17 0 16,18-1-1,0 18-15,-1-35 16,1 36-16,-1-36 16,1 35-16,0-17 15,-1-1-15,1-17 16,17 36-16,-17-19 31,0-17-31,-1 36 16,19-36-16,-19 35 15,18-18-15,-17 1 16,0 0-16,123 35 16,-88-36-16,-18 1 15,36 17-15,-19-35 16,19 0-16,17 0 15,-35 18-15,0-18 16,0 17 0,18-17-16,-36 0 15,18 0-15,-18 0 16,18 0-16,-18 0 16,-17 0-16,35 0 15,-18 0-15,18 0 16,-18 0-16,18 0 15,18 0-15,-1 0 16,36 0-16,-35 0 16,-1 0-16,18 0 15,-17 0-15,35 0 16,-36 0-16,19 0 16,-1 0-16,-18 0 15,-17 0-15,0-17 16,18-1-16,-18 18 15,-18 0-15,18 0 16,0 0-16,17-17 16,1 17-16,-18-18 15,-18 0-15,36 18 16,-19 0-16,19 0 16,17-17-16,-35 17 15,-18-18-15,18 18 16,-17 0-16,17 0 15,-18 0-15,18 0 16,-18-18-16,0 18 16,1 0-16,-1 0 15,0 0-15,0 0 16,-17 0-16,17 0 16,1 0-16,-1-17 15,-17 17-15,17 0 16,0-18-1,-17 18-15,-1 0 0,1 0 16,0-18-16,-1 18 16,1-17-16,0 17 15,17-18 1,-18 1 0,1-1-1,0 18 1,-1-18-1,1 18 1,0 0-16,-18-17 16,17 17-16,1-18 15,0 0 1,-1 18-16,1-17 16,-1-1-16,1 18 15,0-35-15,17 35 16,0-18-16,-17 0 15,35 1-15,0-18 16,-36 17-16,19-17 16,-1 17-1,-17 0-15,17 1 16,0-1-16,-17 0 16,-1 1-16,19-1 15,-36 1-15,35-1 16,0 0-16,-17-17 15,17 17-15,-35 1 16,18-1-16,-1 0 16,19-34-16,-1 34 15,-17 0-15,35-35 16,-36 18-16,19 0 16,-1-18-16,-18 0 15,1 18-15,17-1 16,-17-17-16,0 18 15,17-18-15,-17 36 16,-1-36-16,-17 0 16,18 0-16,-1 18 15,-17-1-15,18-17 16,-18 0-16,0 1 16,0-1-16,0 0 15,0 0-15,0 0 16,0-18-16,0 36 15,0-35-15,0-1 16,0 36-16,0-53 16,0 52-16,-18-34 15,1 17-15,17 0 16,-35 18-16,17-18 16,0-18-16,-17 18 15,0 0-15,17-17 16,-17 34-16,17 1 15,-35-18-15,36 18 16,-1 17-16,0-17 16,-17 35-16,35-18 15,-35 1-15,-1-1 16,19 18-16,-18-18 16,17 18-16,-17-17 15,-1-1-15,1 1 16,0-1-16,-18 18 15,0-18-15,18 18 16,-18-35-16,35 17 16,-35 18-16,0-17 15,18 17-15,17-18 16,-17 0-16,17 1 16,1-1-1,-18 18-15,17 0 0,0 0 16,1 0-1,-1-17 1,0-1 47</inkml:trace>
  <inkml:trace contextRef="#ctx0" brushRef="#br0" timeOffset="28417.4638">21114 10160 0,'17'0'78,"-17"-18"-46,18 18-32,0 0 15,-1 0 32,1 0-31,0 0 15,-1 0-15,1 0 15,-1 0-15</inkml:trace>
  <inkml:trace contextRef="#ctx0" brushRef="#br0" timeOffset="30120.1745">21696 9966 0,'17'0'47,"19"35"-32,-36 18-15,0-18 16,0 1-1,0-1-15,0-17 0,0 17 16,0-17-16,0 17 16,0-18-1,0-34 79,0-1-94</inkml:trace>
  <inkml:trace contextRef="#ctx0" brushRef="#br0" timeOffset="30774.9663">21802 9931 0,'17'0'63,"-17"17"-32,18-17-15,35 36-1,-53-19-15,18-17 16,-18 36-16,0-19 16,0 1-1,0-1-15,0 1 16,0 0 0,0-1-1,-18 1-15,18 0 16,0 17-1,-18-17 1,18-1-16,-17 1 0,-1-18 16,18 17-1,0 1-15,-18-18 16,18 18 15,-17-18-31,-1 17 31,0-17-15,1 0 15</inkml:trace>
  <inkml:trace contextRef="#ctx0" brushRef="#br0" timeOffset="31160.1917">21625 10142 0,'18'0'32,"0"0"-17,-1 0 1,1 0 0,-1 0-1,19 0 1,-19 0-1,1 0-15,0 0 16,-1 0 0,19 0-16,-19 0 15</inkml:trace>
  <inkml:trace contextRef="#ctx0" brushRef="#br0" timeOffset="31724.2993">22278 10037 0,'0'17'62,"0"18"-46,0 1-16,0-19 15,0 1-15,0 0 16,0 17-16,0-17 16,0-1-16,0 1 15,0-1 1,0 1-16,0-36 62,18-17-62,-1 18 16,-17-19-16,18 19 16,-1-19-16,19 1 15,-36 17 17</inkml:trace>
  <inkml:trace contextRef="#ctx0" brushRef="#br0" timeOffset="32113.4846">22384 10231 0,'0'17'15,"17"-17"-15,1 0 16,0 0-16,-1 0 15,1 18-15,17-1 16,-17-17 0,-18 18-16,35 0 15,-35-1-15,18-17 16,-18 18-16,17-18 16,-17 18-16,0-1 15,18-17 1,0 18-1</inkml:trace>
  <inkml:trace contextRef="#ctx0" brushRef="#br0" timeOffset="32484.7696">22825 10142 0,'17'0'15,"1"0"32,0 18-47,-18 35 16,17-35-1,-17 17 1,0-18 0,18-17 30</inkml:trace>
  <inkml:trace contextRef="#ctx0" brushRef="#br0" timeOffset="32840.2205">23142 10054 0,'-53'18'16,"36"-1"-16,-36 36 15,35-35-15,-17 17 16,0-35-16,17 53 15,0-53-15,18 18 16,0-1-16,-35 1 16,35 0-1,0-1 32</inkml:trace>
  <inkml:trace contextRef="#ctx0" brushRef="#br0" timeOffset="33940.1869">23319 10178 0,'-18'17'78,"0"-17"-78,18 18 15,-17 0-15,-1 17 0,0-18 16,18 1-16,0 0 31,0-1-15,18-17 31,17-17-32,-35-1-15,18 0 16,0 1-16,-1-1 16,-17 1-1,18 17-15,-18-18 31,0 53 48,0-17-79,18-1 15,-18 1 1,17 17-16,1-17 15,-1 17 1,19-17 0,-19-18-1,36 0 1,-35 0-16,0 0 0,17 0 16,-18-18-1,1 1-15,17-1 0,-17 0 16,0 18-16,-18-17 15,0-1 1,0 36 78,0-1-79,17 1 1,-17 0 0,18-1-1,17-17 17,0 0-17,-17-17-15,0-19 16,-18 19-1,0-1 1,0 0 0,-18 18-16,18-17 15,-18 17-15,1-18 16,-1 18-16,1 0 16,-1 0-16,0 0 15</inkml:trace>
  <inkml:trace contextRef="#ctx0" brushRef="#br0" timeOffset="34324.1605">23372 9684 0,'17'0'16,"1"0"-1,-1 0-15,19 0 16,-19 0-16,1 0 16,0 0-1,17 0-15,-17 17 16,-1-17 0,18 0-16,-17 18 15,35 0-15</inkml:trace>
  <inkml:trace contextRef="#ctx0" brushRef="#br0" timeOffset="34921.7318">24359 10089 0,'0'18'16,"0"17"0,0 18-1,0-17-15,0 16 16,0-34-16,0 17 16,0-17-16,0 17 15,0-17 1,0-36 46,0-17-46,0 17-16,0 1 16,0-19-16,18 1 15,0 18-15,-1-19 16,1 19-16,0-19 15,-1 19 1,1 17-16,-1-36 16,1 36-1,0 0 1</inkml:trace>
  <inkml:trace contextRef="#ctx0" brushRef="#br0" timeOffset="35708.1122">24836 10089 0,'0'0'16,"-36"18"-16,19 0 0,-1-1 16,-17-17-16,35 36 15,-18-19-15,18 1 16,0 0-16,0-1 16,0 1-1,0-1-15,0 1 16,18-18 31,-18-18-32,17 18 1,1-35-16,0 18 16,-18-1-16,35 0 15,-17 1-15,-1-19 16,1 36-1,-18-17-15,17 17 47,-17 35 0,0-17-31,0 17-16,0-17 15,0-1 1,0 1-16,0-1 16,0 1 31</inkml:trace>
  <inkml:trace contextRef="#ctx0" brushRef="#br0" timeOffset="44381.1389">17692 10901 0,'-35'0'94,"-1"0"-94,1 0 16,0 0-1,17 0-15,0 0 16,1 0-16,-19 0 15,1 0-15,18 0 16,-1 0-16,-17 0 16,-1 0-16,1 0 15,0 0 1,0 0-16,17 0 16,-17 0-16,17 0 15,-17 0-15,17 0 16,0 0-16,-17 0 15,18 0-15,-19 0 16,19 0 0,-1 0-16,0 0 15,1 0-15,-19 0 16,19 0-16,-36 0 16,-35 0-16,17 0 15,1 0 1,34 0-16,-34 0 15,34 0-15,-16 0 16,16 0-16,-17 17 16,0-17-16,18 18 15,-18 0-15,0-18 16,18 0-16,17 0 16,-35 17-16,18-17 15,-35 18-15,34-18 16,1 18-16,17-18 15,-17 17-15,18-17 16,-1 0-16,0 0 16,-88 36-16,106-19 15,-35-17 1,18 0-16,-36 35 0,35-35 16,-17 36-1,17-36-15,-35 35 0,18-17 16,-18 35-16,35-18 15,-35 0-15,36-17 16,-36 35 0,0 0-16,18-18 0,-18 35 15,17-34 1,19-1-16,-19 0 16,19 18-16,-1-35 15,1 17-15,-1 18 16,-17 35-16,17-35 0,0 0 15,1 18-15,17-1 16,0-17-16,0 18 16,0-36-1,0 35-15,0 19 16,0-19-16,0 1 16,0 17-16,17 18 15,-17-36-15,18 36 16,-18-53-16,35 53 15,1-35-15,-36-1 16,17 18-16,1-17 16,-1-18-16,19 17 15,-1-17-15,-17 0 16,17-18-16,0 36 16,-35-53-16,36 35 15,-1 17-15,-18-17 16,36 18-16,0-1 15,-17-35-15,-1 18 16,0 18-16,36 35 16,17-53-16,-35-18 15,0 18-15,-18-36 16,36 36-16,-36-53 16,0 53-16,0-53 15,1 36-15,-1-19 16,18-17-1,-18 18-15,36 17 0,-36-17 16,35-18-16,1 35 16,-36-17-16,1-18 15,34 35-15,18-17 16,-35-1-16,18 1 16,-18-18-16,0 17 15,-18-17-15,18 18 16,-18-18-16,0 0 15,1 0 1,-1 0-16,-17 0 16,35-18-16,17-17 15,-17-18-15,35 18 16,-35 0-16,18-18 16,-18 18-16,17-36 15,1 18-15,-18 18 16,0-36-16,-1 18 15,1-17-15,-17 17 16,17-35 0,-1-1-16,-16 37 15,-19-19-15,54-88 16,-18 18 0,-53 53-16,18-53 15,-1 70-15,-17-52 16,0-54-16,0 72 15,0-19-15,0 36 16,0-18-16,0-17 16,-17 34-16,-1-16 0,0-1 15,-35 18 1,36-1-16,-19 19 16,19-36-16,17 35 15,-88-87-15,88 105 16,-18 0-16,0-18 15,18 18-15,-17 18 16,-1-18-16,0 18 16,-17 0-16,35 17 15,-18-35-15,1 18 16,17 17-16,-35-35 16,17 36-16,0-19 15,1 19-15,-1-36 16,0 35-16,18 0 15,0 1-15,-17 17 16,-1-35-16,0 17 16,18 0-1,-17 18-15,17-17 16,0-1-16,-18 0 16,18 36 46,0 35-46</inkml:trace>
  <inkml:trace contextRef="#ctx0" brushRef="#br0" timeOffset="45157.2625">21308 11201 0,'17'0'32,"-17"17"-1,18-17-31,0 18 15,-1 0 1,1-1 0,0-17-1,-1 0 17,1 0-1,0 18 31</inkml:trace>
  <inkml:trace contextRef="#ctx0" brushRef="#br0" timeOffset="45648.9222">21749 11095 0,'0'70'62,"0"-34"-62,0-1 16,0 18-16,0-35 16,0-1-16,0 1 15,0 17 1,0-17-16,0-1 78,0-105-47</inkml:trace>
  <inkml:trace contextRef="#ctx0" brushRef="#br0" timeOffset="46244.3655">21784 10971 0,'18'0'63,"-1"0"-48,19 18 17,-36 0-17,17-18-15,-17 17 16,18 1-1,0 0-15,-1-1 16,-17 1 0,0-1-16,0 1 15,18 0 1,-18-1-16,0 1 0,0 0 16,0-1-16,0 1 31,0 17-31,0-17 15,0 17 1,0-17 0,0-1-16,-18 1 15,18 0 1,0-1 0,-17-17-1,17 18 1,-18 0-1</inkml:trace>
  <inkml:trace contextRef="#ctx0" brushRef="#br0" timeOffset="46909.1629">21661 11324 0,'17'0'110,"-17"-17"-95,18 17 1,-1 0-1,1 0 17</inkml:trace>
  <inkml:trace contextRef="#ctx0" brushRef="#br0" timeOffset="47546.156">22296 11289 0,'-18'0'31,"-17"0"-31,17 18 16,0-1-1,18 1-15,0-1 16,0 19-16,0-19 16,0 1-1,0 0-15,0-1 16,18-17 31,0 0-32,-1 0 1,-17-17 0,18 17-1,0-18 1,-18 0 0,0 1 15,0-1-16,-18 0 32</inkml:trace>
  <inkml:trace contextRef="#ctx0" brushRef="#br0" timeOffset="49048.1846">22648 11307 0,'18'0'16,"0"0"-1,52-36 1,-17 1 0,-18 17-16,1 1 15,17-19-15,-36 19 16,18-19-16,-17 1 15,-18 18 1,0-1 0,-18 18 77,18 35-77,-17 0-16,-1-35 16,18 36-16,0-19 15,0 1-15,0 17 16,0 1-16,0-1 16,0-17-16,0 17 15,0 0-15,18-35 16,-18 18-16,0 17 15,35 0 1,-17-35 0,-1 0-16,19 0 15,-19 0-15,19-17 16,-19 17-16,1-18 16,17-17-16,0 35 15,-17-18-15,0 18 16,-18-35-16,17 35 15,-17-18 17,18 53 61,0-35-77,-1 0 15,1 0-31,0 0 16,-1 0-16,1-17 16,-1 17-16,19-18 15,-19 1-15,1-1 16,-18 0-16,18 18 15,-1 0 1,-17 18 62,18 0-62,0-1-1,-1 1-15,1-18 16,-1 0 0,19 0-1,-1 0 1,0 0-16,-17 0 16,0-18-16,17 1 15,-18-1 1,1 18-1,-18 18 95,0-1-95,18 1-15,-18-1 16,-18-34 93,0-1-93,1 18 0,17-17-16</inkml:trace>
  <inkml:trace contextRef="#ctx0" brushRef="#br0" timeOffset="49786.4742">23954 11342 0,'17'0'16,"1"-18"-1,0 18 1,-1 0 15,1 0-31,-1 18 31,-17-1 1,0 1-17,0 0 16,0-36 32,0 0-63,18 1 16,-18-1-16,0 1 31,18 17 0,-1 0-15,1 0 15,0 0-15,-1 17-16,-17 1 15,18-1 1,-18 1 31,0 0-32,53-18 1</inkml:trace>
  <inkml:trace contextRef="#ctx0" brushRef="#br0" timeOffset="50766.6058">24642 11307 0,'0'-18'93,"0"0"-61,-18 18-17,0 0 16,1 0-15,-1 0-16,0 0 16,1 36-1,-1-36-15,18 17 16,0 1 0,0-1-1,0 1-15,18-36 94,-1 1-94,1 17 16,0-18-1,-1 1-15,1 17 63,-18 17-48,0 18-15,18-17 16,-18 35-16,0-18 16,0 18-1,0-18-15,0 1 16,0-1-16,0 0 15,0 1-15,0 17 16,0-18-16,0-18 16,0 19-16,0-1 15,0-17 1,0-1-16,-36-17 78,36-35-78,0 17 16,0 1-1,0-1-15,0-17 16,0 17-16,0 1 16,0-1-16,18 0 15,0 18-15,17-35 16,-18 35-16,1-18 15,17 18-15,1-17 16,-36-1 0</inkml:trace>
  <inkml:trace contextRef="#ctx0" brushRef="#br0" timeOffset="51293.2924">23918 11112 0,'0'18'47,"18"17"-16,-18-17-15,0 0 15</inkml:trace>
  <inkml:trace contextRef="#ctx0" brushRef="#br0" timeOffset="51707.8896">23707 11165 0,'0'18'94,"0"0"-94,0-1 15,-18-17-15,18 18 16,-18-18 0,1 35-16,-1-35 15,18 18 1</inkml:trace>
  <inkml:trace contextRef="#ctx0" brushRef="#br0" timeOffset="52842.0966">24148 10830 0,'17'0'47,"1"0"-32,0 0 16,-18 18 1,17-18-32,1 0 0,-1 0 62</inkml:trace>
  <inkml:trace contextRef="#ctx0" brushRef="#br0" timeOffset="58958.9139">14517 8343 0,'-18'0'31,"18"-17"-15,-17 17 15,-1 0 0,-17-18-15,17 18-16,-17 0 16,17 0-1,0-18-15,1 18 16,-18 0-16,17 0 16,0 0-16,-17 0 15,-18 0-15,18 0 16,-18 0-1,0 0-15,18 0 16,-18 0-16,17 0 16,1 0-16,-18 0 15,0 0-15,18 0 16,-18 18-16,18-18 16,0 0-16,-18 0 15,0 0-15,-35 0 16,35 0-1,17 0-15,-17 0 16,1 0-16,16 0 16,-17 0-16,18 0 15,0 0-15,-18 0 16,35 0-16,-17 0 16,0 0-16,17 0 15,-70 18 1,70-18-16,-17 0 15,0 0-15,-1 0 16,19 0-16,-19 0 16,1 0-16,18 0 15,-36 0 1,35 0-16,-17 0 0,-18 0 16,35-18-16,-35 18 15,0 0-15,-17-18 16,17 1-16,18-1 15,-36 0-15,0 18 16,19-17-16,-1-1 16,-36 18-16,37-18 15,-1 1-15,-18 17 16,36 0-16,-1 0 16,1-18-16,-18 1 15,0-1 1,0 18-16,36 0 15,-36-18-15,-18 1 16,1-1 0,34 18-16,1 0 15,-18 0-15,18-18 16,0 18-16,-18-17 16,18-1-16,-18 18 15,0 0-15,17 0 16,-16 0-16,-1 0 15,17 0-15,-17 0 16,-17 0-16,35 0 16,-18 0-16,0 0 15,17 0-15,-34 18 16,-1-1-16,36 1 16,-18-18-16,0 18 15,-17 17-15,17-17 16,-18-1-16,18 18 15,18-17 1,-18 0-16,0 17 0,0-17 16,18-18-16,0 35 15,-1-35-15,19 18 16,-18 17-16,-1-35 16,19 17-16,-19 1 15,1-18 1,17 35-16,-17-17 0,0 17 15,0 1 1,-1-19-16,19 1 16,-36 35-16,-18 70 15,1-52-15,17-18 16,35 35-16,18-35 16,-18 53-16,18-53 15,0-18-15,0 35 16,0-34-16,0 17 15,0 0-15,0-18 16,0 18 0,36 35-16,17 0 15,-36-35-15,36-18 16,-18 53-16,1-35 16,34 36-16,1-19 15,-18-17-15,17 18 16,1-36-16,35 35 15,0 1-15,52 0 16,-34-36-16,17 18 16,18 0-16,-18-18 15,-18 0-15,18-17 16,0 17-16,36 18 16,123 0-1,-177-18-15,36 1 16,-18-19-16,35 18 15,-52-17-15,35 17 16,-36-17-16,-52 0 16,87-1-16,-34 1 15,17 0-15,0-18 16,0 0-16,-53 17 16,18-17-1,18 0-15,-18 0 0,-1 0 16,-16 0-16,16 0 15,-16 0-15,-19 0 16,36-17-16,-35 17 16,70-53-16,-53 35 15,0 0-15,-17-17 16,-1 17 0,-17-17-16,35 0 0,-17-36 15,-36 54-15,-17-1 16,52-52-16,-34 34 15,16-34-15,-34 34 16,17-16-16,1-37 16,17 19-16,-36 17 15,19-18-15,-19 1 16,1-36 0,-1 0-16,1 35 15,-18 1-15,18-36 16,-1 36-16,-17-1 15,0-17-15,18 0 16,-18 35-16,0 0 16,0 0-16,0-18 15,0 18-15,0 0 0,0-17 16,0 17-16,-18 18 16,-35-36-1,36 18-15,17 18 16,-18 17-16,1-17 15,-19 0-15,36 17 16,-35-17-16,35 17 16,0 1-16,-18-19 15,-35-17-15,36 36 16,-1-1-16,-17 0 16,17 1-16,-17-1 15,-18-17-15,18 0 16,-1 35-1,19-18-15,-18 18 16,17-18-16,-17 1 16,17 17-16,0 0 15,1 0 32,-1 17-47,18 19 16</inkml:trace>
  <inkml:trace contextRef="#ctx0" brushRef="#br0" timeOffset="60178.2243">21431 12188 0,'0'18'31,"18"-18"-15,0 0 15,-1 18-15,1-18 15,-1 0-15,1 0-16,0 0 15,-1 0-15,1 0 16,0 0-16,17 0 16,-17 0-16,-1 0 15,18 0-15,-17 0 16,17 0 0</inkml:trace>
  <inkml:trace contextRef="#ctx0" brushRef="#br0" timeOffset="60662.8996">22313 12083 0,'18'0'31,"-18"53"0,0-18-31,0-18 16,0 19-1,0-1 1,0-17-16,0-1 16,0 1-16,0 0 15,0-1 32</inkml:trace>
  <inkml:trace contextRef="#ctx0" brushRef="#br0" timeOffset="61146.3952">22225 12047 0,'18'0'47,"-1"0"-32,1 0-15,0 0 16,-1 0-16,1 0 16,17 0-16,0 0 15,1 0-15,34 0 16,-52 0 31</inkml:trace>
  <inkml:trace contextRef="#ctx0" brushRef="#br0" timeOffset="61642.8618">22754 12171 0,'0'17'31,"0"1"-15,0 17-1,0-17-15,0 17 16,0-17-16,0 0 16,0-1-16,0 18 15,0-17 1,0-36 31,0 1-32,0-1-15,0 1 16,0-1-16,18 0 16,-18 1-1,17 17 1,1-18-16,0 18 31</inkml:trace>
  <inkml:trace contextRef="#ctx0" brushRef="#br0" timeOffset="63501.569">23019 12241 0,'17'18'31,"-17"0"-15,18-1 0,-18 1-16,18-18 15,-18 18-15,17-18 47,1 0-31,0 0-1,-18-18-15,17 0 16,-17 1 0,18 17-16,-18-18 15,18 36 63,-18-1-62,17-17-16,1 0 31,-1 0 0,1-17-15,0 17-16,-1 0 63,1 0-17,0 17-14,-1 19-17,-17-1-15,18-18 16,0 19-16,-1-1 16,-17 18-16,0-18 15,0-17-15,35 17 16,-35 0-1,0 1-15,0-1 16,0-17-16,0-1 16,0 1 15,-52-53 16,52-1-32,-18 1-15,0 17 16,18-34-16,0 16 16,0 19-1,0-19-15,18 36 16,-18-17-16,18 17 16,-18-18-16,35 0 15,-35 1-15,17-1 16,1 0-16,17 18 15,-17-35-15,17 35 16,1 0-16,-36-17 16,35-1-16,0 0 15,-17 1-15,-1-1 16,1 18 0,-18-18-1,18 18 1,-18-17-16,17 34 94,19 72-79,-19-72 1,1 18-16,-1-35 15,-17 36-15,18-36 16,0-18 31,-18 0-31,17 18-16,-17-35 15,0 18 1,18 17 46,-18 17-46,0 1 0,0-1-1,0 1 1,18-18 62,-1 0-62,-17-18-16,0 1 15,18 17 16,17 0 1,-35 17-32,18-17 15,-18 18-15,0 0 32,0-1-17</inkml:trace>
  <inkml:trace contextRef="#ctx0" brushRef="#br0" timeOffset="63868.0398">23583 12030 0,'18'0'0,"-1"0"16,1 0 0,17 0-1,1 17 1,-19-17-16,19 0 16,-1 0-1,-18 0-15,-17 18 31,18-18-31</inkml:trace>
  <inkml:trace contextRef="#ctx0" brushRef="#br0" timeOffset="64177.3493">23883 11977 0,'35'0'16,"-17"0"-1,17 0-15,-17 0 16,0 0 0,-1 0-16,-17 17 15,18-17 1,-1 36 0</inkml:trace>
  <inkml:trace contextRef="#ctx0" brushRef="#br0" timeOffset="64580.0596">24342 12065 0,'0'0'0,"0"18"16,17 52-1,-17 36-15,0-53 16,0-18-16,0 0 15,0 1-15,0 17 16,0-36-16,0 19 16,0-19-16</inkml:trace>
  <inkml:trace contextRef="#ctx0" brushRef="#br0" timeOffset="64886.0749">24289 12382 0,'17'0'15,"1"-17"-15,0 17 16,-1 0-16,1 0 16,0 0-16,-1 0 15,1 0 1,0 0-16,-1 0 15,1 0 1,-1 0 0,1 0-16</inkml:trace>
  <inkml:trace contextRef="#ctx0" brushRef="#br0" timeOffset="66252.5506">24624 12206 0,'0'0'0,"0"35"0,0 18 16,0 0-16,0-18 15,0 1-15,0-1 16,0 0-16,0-17 0,0 17 16,0-17-1,18-18 32,-1-18-31,18-17-1,-17 17-15,0-17 16,-1 17 0,1 18-16,-18-17 15,0 34 79,18-17-94,-18 18 16,0 0-16,17-1 15,1-17 1,0 0-1,-1 0 1,1 0-16,17-35 16,-17 17-1,-1 1 1,-17-1 0,18 0-16,-18 36 62,0 0-62,-18-1 16,1 19-16,17-19 15,0 19 1,0-54 78,0 0-79,0 1 1,0-1-16,0 0 31,17 18 47,1 0-62,0 0 0,-1 0-16,1 0 15,0 0-15,-1 0 16,1 0 15,-18 18-15,17 0-16,-17-1 15,0 19 1,18-1-16,0-17 16,-18 17-16,17-18 15,-17 1-15,0 17 16,0-17-16,18 17 15,-18-17-15,0 17 16,0-17-16,18-1 16,-18 1-1,0 0 1,0-1 15,-18-17 0,-35-53-15,35 18-16,-34-18 16</inkml:trace>
  <inkml:trace contextRef="#ctx0" brushRef="#br0" timeOffset="66676.0419">24924 12206 0,'17'0'0,"1"0"16,0 0 15,-1 0-31,1 0 16,0 0 15,-1 0-15,1 0-1,-18 18 17</inkml:trace>
  <inkml:trace contextRef="#ctx0" brushRef="#br0" timeOffset="69631.6411">14799 5838 0,'18'0'46,"-1"18"-14,1-18-1,0 18-31,-1 17 16,-17-17-16,35 17 15,-17-17 1,17-1-1,-35 1 1,18-18-16,-18 17 16,0 1 77,-53 0-77,18-1 0,-18 1-16,0-18 15,0 18-15,18-1 16,0 1 0,17-18-1,0 0 48</inkml:trace>
  <inkml:trace contextRef="#ctx0" brushRef="#br0" timeOffset="79232.9501">21519 12894 0,'18'0'31,"0"0"0,17 0-15,-17 0-16,-1 0 15,1 0 1,0 0 0,-1 0-16,1 0 15,-1 0-15,19 0 16,-19 0-1,19 0-15,-19 0 16,1 0 31,0 0 0</inkml:trace>
  <inkml:trace contextRef="#ctx0" brushRef="#br0" timeOffset="83419.9457">22401 12806 0,'0'53'93,"0"-36"-77,0 1 0,0 0-1,0-1 1,0 1 0</inkml:trace>
  <inkml:trace contextRef="#ctx0" brushRef="#br0" timeOffset="84860.8246">22454 12859 0,'0'17'0,"18"-17"125,0-17-125,-1 17 15,1-18-15,-1 0 16,1 18-16,-18-17 16,18 17-1,-1-18 1,-17 1 31,18 17-16,-18 17 31,-35 1-46</inkml:trace>
  <inkml:trace contextRef="#ctx0" brushRef="#br0" timeOffset="85351.7301">22525 12876 0,'0'18'63,"17"-18"-48,-17 18 1,18-18-1,-18 17-15,18-17 16,-1 18 15,-17 0-31,18-18 16,-18 17 15</inkml:trace>
  <inkml:trace contextRef="#ctx0" brushRef="#br0" timeOffset="86043.2527">22754 12947 0,'18'0'16,"-1"0"0,1 0-1,0 0 1,-1 0-16,1 0 15,0 0-15,-1 0 16,1 0 15,-18-18 16,-18 18-16,1 0-15,-1 0 0,0 0-1,1 0 1,-1 0 0,71 18 109,-35-18-125,17 0 15,-17 0-15,17 0 16,-18 0-1,1 0-15,0 0 32,-1 0-32,-17-18 31,36 18-31</inkml:trace>
  <inkml:trace contextRef="#ctx0" brushRef="#br0" timeOffset="86468.4592">23125 12753 0,'0'35'31,"0"0"-31,0-17 16,0 35-16,0-35 15,0 17 1,0-17 0,0-1-16,0 1 15</inkml:trace>
  <inkml:trace contextRef="#ctx0" brushRef="#br0" timeOffset="86813.0971">23089 12894 0,'18'0'16,"-18"-18"-1,18 18 1,-1 0-1,1 0-15,0 0 16,-1 0 0,1 0-16,-1 0 15,1 0 17</inkml:trace>
  <inkml:trace contextRef="#ctx0" brushRef="#br0" timeOffset="87572.8764">22789 12806 0,'18'0'62,"0"-18"-46,17 18-16,-17-17 16,-1 17-1,1 0 48,0 0-48,-18 17 1,0 1 0,0-1-1,17-17-15,-17 18 32</inkml:trace>
  <inkml:trace contextRef="#ctx0" brushRef="#br0" timeOffset="87937.5944">22966 12577 0,'-18'0'15,"18"17"1,-17 1-1,17-1 1,-18-17-16,18 36 16,0-19 15</inkml:trace>
  <inkml:trace contextRef="#ctx0" brushRef="#br0" timeOffset="89373.951">23460 12912 0,'17'-18'79,"19"18"-79,-19 0 15,-17 18 32,0-1-31,0 19-16,0-19 15,0 1-15,0 0 16,36-36 78,-36 0-94,17 1 15,-17-1 1,18 18-16,-1-18 16,1 18 15,0 0 0,-1 0 0,1 0-15,0 0 0,-18 18-1,17-18-15,1 0 16,0 0-1,-1 0 1,1 0-16,-1 0 16,1 0-1,0 0 1,17 0 0,-17-18 15,-36 18 47,18 18-62,0 0 15,18-18 16,-1 0-32,1 0-15,0 0 16,-18-18-16,17 18 16,-17-18-1,0 1 32,-17 17-16,-1 0-15,0 0 0,1 0-1,-1 0 1</inkml:trace>
  <inkml:trace contextRef="#ctx0" brushRef="#br0" timeOffset="89985.1363">24236 12894 0,'0'18'47,"0"-1"-47,0 1 16,0 0-1,0-1 1,35-17 62</inkml:trace>
  <inkml:trace contextRef="#ctx0" brushRef="#br0" timeOffset="90243.5997">24412 12788 0,'0'18'78,"-53"-1"-62,18-17-16</inkml:trace>
  <inkml:trace contextRef="#ctx0" brushRef="#br0" timeOffset="90728.4837">23865 12771 0,'36'0'16,"-19"0"-16,1 0 15,0 0-15,-1 0 16,1 0 0,0 0-1,-1 0 16,1 0-31,-1 0 32,-17 17-17,18-17-15,0 0 16,-1 18 0,1-18-16,0 17 15,-1 1 16,1-18-31</inkml:trace>
  <inkml:trace contextRef="#ctx0" brushRef="#br0" timeOffset="91104.3087">24236 12647 0,'-18'0'32,"1"18"-32,-1 17 15,0-17 1,1-18 0,17 17 15</inkml:trace>
  <inkml:trace contextRef="#ctx0" brushRef="#br0" timeOffset="92194.802">23654 13423 0,'0'0'0,"0"-17"15,17-1 1,1 18-1,0 0 1,-1 0-16,1 0 16,35 18-1,-36-18-15,1 0 16,-18 17 0,0 1-16,0-1 31,0 1-16,-18-18 1,1 18-16,-1-18 16,1 17-16,-19-17 15,19 0-15,-1 0 16,0 0-16,1 0 16,17 18 93,0 0-93,17-18-16,19 17 15,-19 1 1,19-18-1,-19 18 1,1-18-16,-1 17 16,1-17-1,0 0 1,-1 0 0,1 0-1</inkml:trace>
  <inkml:trace contextRef="#ctx0" brushRef="#br0" timeOffset="92623.0024">24024 13476 0,'18'0'46,"-18"18"-30,17-1-16,-17 1 16,18 0-1,0-1-15,-18 1 16,17 0-16,-17-1 16,18-17 30,17 0-30,-17 0-16</inkml:trace>
  <inkml:trace contextRef="#ctx0" brushRef="#br0" timeOffset="92977.9987">24236 13476 0,'0'18'0,"0"-1"16,-18 1-16,18 0 15,-35-1-15,35 1 16,-18 0-16,1-1 16,-1 1-1,18-1 1,18-17 46</inkml:trace>
  <inkml:trace contextRef="#ctx0" brushRef="#br0" timeOffset="93409.1127">24448 13476 0,'0'35'16,"-36"1"-16,19-36 15,17 35-15,-36 18 16,36-36 0,-35-17-16,35 18 15,-18 0-15,18-1 16</inkml:trace>
  <inkml:trace contextRef="#ctx0" brushRef="#br0" timeOffset="93827.9491">24342 13476 0,'17'18'15,"-17"17"1,0-17 0,18-1-1,0 1-15,-18 0 16,0-1 15,0 1-15,0-1 31,17-17-32</inkml:trace>
  <inkml:trace contextRef="#ctx0" brushRef="#br0" timeOffset="94385.8876">24589 13458 0,'0'0'0,"0"18"32,17 35-17,1-53-15,-18 35 16,0-17-16,0 17 15,0-17-15,0-1 16,0 19-16,0-19 31,35-17 32,-17 0-48,17 0 1,-17-17 15,-1 17-31,1-18 16,0 18 0,-1-18-1,1 18 1</inkml:trace>
  <inkml:trace contextRef="#ctx0" brushRef="#br0" timeOffset="111440.2609">5133 1923 0,'0'-18'78,"-18"18"-78,1-18 16,-19 1-16,-17 17 16,-17 0-16,17-18 15,-53-17-15,36 17 16,-54 1-16,54 17 16,-19 0-16,1 0 15,53 0-15,-36 0 16,-17 0-16,18 0 15,17 0-15,-18 0 16,36 0-16,-18 0 16,18 0-16,-36 0 15,36 0-15,-18 0 16,35 0-16,-17 0 16,0 0-16,-1 0 15,19 0-15,-19 17 16,1-17-16,0 18 15,0-18-15,-1 0 16,1 0-16,17 17 16,-34 1-16,34-18 15,0 18 1,1-18-16,-19 17 16,19-17-16,-36 18 0,18 0 15,-18-18-15,17 17 16,1 1-16,0 0 15,-18-18-15,35 0 16,-35 17-16,36 1 16,-1-18-16,0 0 31,1 17-31,-19 1 16,1 0-16,18-1 15,-1 1 1,-17 0-16,17-1 0,0 1 15,-17 17-15,17-17 16,-17 17-16,18-17 16,17-1-16,-18 1 15,18 0 1,0-1-16,0 1 16,0 0-16,0-1 15,0 1-15,0 0 16,0 17-16,0-18 15,0 1-15,18 35 16,34-35 0,-52 17-16,36-17 15,-19 17-15,19-18 16,17 19-16,-18-19 16,18 19-1,17-1-15,-34-17 16,17-1-16,-1-17 15,19 36-15,-36-36 16,18 17-16,0-17 16,0 0-16,18 18 15,-19-1-15,1 1 16,18-18-16,-18 35 16,88-17-16,-35-18 15,-53 0-15,17 18 16,-34-18-16,34 17 15,18-17-15,-52 0 16,34 18-16,1-18 16,-54 0-16,1 0 15,35 0-15,0 0 16,0 0-16,0 0 16,0 0-16,-18 0 15,0 0-15,0 0 16,-17 0-16,17 0 31,1 0-31,17 0 0,-18 0 0,18-35 16,-18 35-1,0 0 1,-17-18-16,0 18 0,17 0 16,-35-18-1,17 18-15,19-35 16,-19 17-1,1 1-15,0-1 0,17-17 32,-35 17-17,18 1-15,-18-1 16,17 0-16,-17-17 16,0 17-1,0-17-15,0 0 16,0 0-16,0-1 15,0 19-15,0-19 0,0-17 16,-17 1-16,17 16 16,-18 19-16,18-19 15,-35-17 1,17 36-16,18-1 16,0-17-16,-18 17 15,1 1-15,17-1 16,-18 0-1,18 1-15,-18 17 16,1-18 0,-1 18-16,18-18 15,-17 18-15,17-17 16,-18-1-16,-17 0 16,17 18-1,18-17 1,-18 17-1,1-18-15,-1 18 16,18-17 0,-18 17-1,-17-18 1,35 0 0,-17 1-1,-1-1 1,0 18-1,18-35 1,-17 17 15,17 0 32,-18 1-16,18-1-16</inkml:trace>
  <inkml:trace contextRef="#ctx0" brushRef="#br0" timeOffset="127277.7424">20884 9772 0,'0'18'78,"0"34"-63,0 19-15,0-18 16,0 18-16,18-19 16,-18 37-16,35-1 15,-35 35-15,0-17 16,0-18-16,0-17 15,0 35-15,18 17 16,-18 18-16,18 18 16,-18-53-16,0 17 15,0-70 1,0 53-16,0-35 16,0 52-16,0 1 0,0-36 15,0 18 1,0-18-16,0-35 15,0 35-15,0-18 0,0 36 16,0-35-16,0 17 16,0 18-1,0-53-15,0 0 16,0 35-16,0-35 16,0 17-16,0-17 15,0-17-15,0-19 16,0 19-16,0-19 15,0 1 1,0-1-16,0 1 16,0 0-1,0-1 1</inkml:trace>
  <inkml:trace contextRef="#ctx0" brushRef="#br0" timeOffset="130769.7051">24730 12823 0,'0'18'109,"0"17"-109,17 1 16,-17-19-16,18 19 15,0 17 1,-18-18-16,17 18 16,1-18-16,0 0 15,-18-17-15,0 17 16,0-17-16,17-1 15,-17 36-15,18-17 16,-18-1-16,0-17 16,0-1-1,0 1-15,17-1 16,-17 1-16,0 0 16,0-1-16,0 1 15,0 0-15,0-1 16,0 1-16,0 17 15,0-17-15,0-1 16,0 19-16,0-19 16,0 1-16,0 17 15,0-17 1,0 17 0,0-17-1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72102" units="1/cm"/>
          <inkml:channelProperty channel="Y" name="resolution" value="37.76224" units="1/cm"/>
          <inkml:channelProperty channel="T" name="resolution" value="1" units="1/dev"/>
        </inkml:channelProperties>
      </inkml:inkSource>
      <inkml:timestamp xml:id="ts0" timeString="2022-01-12T10:23:52.3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2522 229 0,'0'0'16,"0"-17"-1,-17 17 1,-1-18 15,0 18-15,1-18-1,-1 1-15,1 17 16,-36 0-16,17-18 16,19 18-16,-36 0 15,17-18-15,1 18 16,-35-17-16,-1 17 15,18 0-15,36 0 16,-36 0-16,0 0 16,17-18-16,-16 18 15,34 0-15,-35 0 16,35 0-16,1 0 16,-19 0-16,19 0 15,-18 0-15,-1 0 16,1 0-16,17 0 15,-35 0-15,0 0 16,18 0-16,18 18 16,-19-18-16,19 0 15,-1 17-15,-17-17 16,17 18-16,0 0 16,-17-1-16,18-17 15,-1 18-15,-35 0 16,18 17-16,-18 0 15,35-17-15,0 0 16,1 17-16,-18 0 16,17 0-16,18-17 15,-53 35-15,53-35 16,-18 17 0,1 0-16,-1 18 15,18-35-15,-35 35 16,17-1-16,1 1 15,-1 0-15,18 0 16,-18-18-16,1 18 16,-1-17-16,18-19 15,0 19-15,-18-1 16,1 18-16,-1-18 16,18 0-16,-18 18 15,18 0-15,-17-18 16,17 1-16,-18-1 15,1 18-15,17-18 16,0 1-16,-18-1 16,18 0-1,-35 36-15,35-18 16,0-18-16,-18 18 16,18 0-16,-18 0 15,1-1-15,17 19 16,-18-36-16,18 36 15,0-18-15,0 0 16,0 17-16,-18-17 16,18 0-16,0 0 15,0 0-15,0 0 16,0 70-16,0-34 16,18-37-16,-18-16 15,35 17-15,1 0 16,-36-18-16,53 0 15,-53 18-15,35-18 16,0 1-16,36 34 16,-1-17-16,18-18 15,-35 1-15,35 16 16,-35-34-16,0-18 16,36 35-1,-37-17-15,19-18 0,0 18 16,-36-18-1,53 17 1,-17 1-16,17-18 0,-18 0 16,36 0-16,18 0 15,-36 18-15,35-18 16,-17 17-16,0-17 16,-18 0-16,-17 18 15,-1-18-15,1 0 16,-18 0-16,17 18 15,-17-18-15,-17 0 16,-1 0-16,0 0 16,0 0-16,18 17 15,-17-17-15,-19 0 16,36 18-16,-35-18 16,35 0-16,-18 0 15,0 0-15,18 0 16,-18 0-1,18 0-15,-17 0 0,-1 0 16,18 0 0,-36 0-16,36 17 15,-35-17-15,35 0 16,0 0 0,-18 0-16,106 0 0,-88 0 15,-18 0-15,18 0 16,-17 0-16,17 0 15,-18 0-15,0-17 16,-17 17-16,-1 0 16,19 0-1,-1 0-15,0 0 16,-17-18-16,17 18 16,0-17-1,18 17-15,-35 0 16,0 0-16,17 0 15,0-18-15,0 18 16,-17 0-16,35 0 16,-35-18-16,-1 18 15,19 0 1,-19 0-16,18 0 16,-17 0-1,17 0 1,-17 0-16,0 0 15,-1-17-15,19 17 16,-19-18 0,1 18-16,-1 0 15,1 0 1,0 0 203,-1 0-204,1 0 17,0 0-17,-1 0 1,1 0-16,0 0 15,-1 0-15,1 0 16,-1 0 0,19 0-16,-19 0 15,1 0-15,0 0 16,-1 0-16,1 0 16,0 0-16,17 0 15,-17 0-15,-1 0 16,18 0-16,1 0 15,-19 0-15,19 0 16,-19 0-16,1 0 16,0 0-16,-1 0 15,1 0-15,-1 0 16,19 0-16,-19 0 16,19 0-1,-19 0-15,1 0 16,0 0-16,17 0 15,-18 0 1,1 0 0,17-18-16,1 18 15,-1-17 1,-17-19-16,17 19 16,18-1-16,-36 0 15,1 1 1,17-1-16,1-17 15,-19 17-15,19 1 16,-36-19-16,17 19 16,1-19-16,-1 1 15,19 18-15,-19-19 16,19 1-16,-36 0 16,35-1-16,-17-16 15,17 16-15,-18 1 16,-17 0-16,18-1 15,-18 1-15,35-18 16,-35 0-16,18 0 16,0 0-1,-18 18-15,17-18 0,1-17 16,-18 17 0,18 0-16,-18-18 15,17 18-15,-17 0 16,0-17-16,0 35 15,0-18-15,0 0 16,0 0-16,0 0 16,0 0-16,0 0 15,0 0-15,0 0 16,-17 18-16,17 0 16,0-18-16,-18 0 15,18 18-15,-18-18 16,18 17-16,-17 1 15,17 0-15,-18-18 16,0 0-16,18 35 16,-17-34-16,17 16 15,-18 1-15,-17-36 16,17 36-16,-17 0 16,35-18-16,-35 18 15,17-1-15,0-17 16,-17 18-16,17 0 15,1 0-15,-18-1 16,-1 1 0,1 17-16,0 1 15,-18-18-15,18-1 16,-1 19-16,-17-1 16,0-17-16,18 17 15,-18-17-15,18 17 16,-18 1-16,0-19 15,18 36-15,-18-35 16,18 0-16,-18 35 16,0-18-16,-18-17 15,36 17-15,-36 18 16,-17-18 0,35 18-16,0-17 0,18 17 15,-106-18 1,88 18-1,0 0-15,0 0 16,0 0-16,-17 0 16,-1 0-16,18 0 15,0 0-15,0 0 16,18 0-16,-35 0 16,17 0-16,35 0 15,-35 0-15,18 0 16,0 0-16,-1 0 15,-17 0-15,18 18 16,-18-18-16,18 0 16,0 0-16,-18 0 15,17 17-15,-34-17 16,-18 18-16,35-18 16,-35 18-16,-71-18 15,-53 17-15,106-17 16,1 0-16,69 0 15,-70 0-15,36 0 16,35 0-16,-1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72102" units="1/cm"/>
          <inkml:channelProperty channel="Y" name="resolution" value="37.76224" units="1/cm"/>
          <inkml:channelProperty channel="T" name="resolution" value="1" units="1/dev"/>
        </inkml:channelProperties>
      </inkml:inkSource>
      <inkml:timestamp xml:id="ts0" timeString="2022-01-12T10:24:05.5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15699 13123 0,'17'0'125,"1"0"-110,0 0 1,-1 0 0,1 0-1,-1 0 1,1 0 0,0 0-1,17 0 1,-17 0-16,-1 0 15,1 0 1,0 0 0,-1 0-16,1 0 31,-1 0-15,1 0-1,0 0 32</inkml:trace>
  <inkml:trace contextRef="#ctx0" brushRef="#br0" timeOffset="2014.5028">16651 12912 0,'0'0'16,"0"17"-16,0 19 15,0-19 1,0 1 0,0 0-16,0-1 15,0 1 16,0-1-15,0 1-16,0 0 16,0-1 46</inkml:trace>
  <inkml:trace contextRef="#ctx0" brushRef="#br0" timeOffset="2762.6927">16651 12894 0,'0'-18'0,"0"1"31,18 17 1,-1-18-17,1 18-15,17-18 31,-17 18-15,17 0 0,-17 0-16,0 0 15,-1 0-15,18 0 16,1 18-16,-19 0 16,1 17-16,-18-17 15,0-1 16,0 1-31,0 0 16,0-1 0,-18 1 15,1 0-15,-1-1-1,-17 18 1,17-35-1,1 18-15,-1-18 16,18 18 0,-18-1-16,1 1 15,-1-18-15,18 18 16,-18-1 0,1-17-16,-1 0 31,0-17-31,18-1 15,-35 0 1</inkml:trace>
  <inkml:trace contextRef="#ctx0" brushRef="#br0" timeOffset="3210.6456">16528 13018 0,'17'0'31,"1"0"-15,0 0-1,-1 0 17,1 0-32,-1 0 15,1 0-15,0 0 16,-1 0-16,1 0 15,0 0-15,17 0 16,-17 0-16,-1 0 16,1 0-16,0 0 31,-1 17-31,1-17 16</inkml:trace>
  <inkml:trace contextRef="#ctx0" brushRef="#br0" timeOffset="3850.5285">17480 12947 0,'0'18'78,"-18"-1"-63,18 36 1,-17-18-16,17-17 16,0 0-16,-18-1 15,18 1-15,0 0 16,18-54 62,17-17-62,-35 36-16,35-36 15,-17 35-15,0-17 16,-1 17-16,-17-17 16,36 17-1,-1-17 1,-35 17-16,18 18 31,-36 36 47</inkml:trace>
  <inkml:trace contextRef="#ctx0" brushRef="#br0" timeOffset="4241.482">17568 13018 0,'0'17'16,"18"-17"-1,0 18-15,17-18 16,-35 17-16,18 1 16,-1-18-16,1 0 15,-1 0-15,1 18 16,0-1-16,-18 1 15,17-18-15,-17 18 16,18-1 0,0 1-1</inkml:trace>
  <inkml:trace contextRef="#ctx0" brushRef="#br0" timeOffset="5888.6608">18362 12929 0,'0'-17'32,"0"70"30,0-18-62,0 0 16,0-17-16,0 17 15,0-17-15,0-1 16,0 1-16,18 0 16,-1-18 15,1 0-31,0 0 15,17 0-15,-17 0 16,-1 0-16,1 0 16,-1 0-16,1-36 15,0 36-15,-18-17 16,0-1 0,0 0-16,0 1 15,0-1 32,-18 18 16,18 35-48,0-17 1,0 0-1,0-1-15,0 1 16,18-18-16,-1 0 16,19 18-16,-1-18 15,18 0-15,-18 0 16,-17 0-16,-1 0 16,19-18-16,-19 0 15,1 18 1,-18-17-1,0-1-15,-18-17 16,-17 35-16,17-18 16,1 18-1,52 0 79,-17 0-78,35 0-16,-18 0 15,-17 0-15,34 0 16,-16 0-16,-19 0 16,1 0-16,0 0 15,-1 18-15,1-18 16,17 17-16,-17 1 15,-1-18-15,1 18 16,17-1 0,-17-17-1,35 0-15,-35 0 16,-1 0 0,1 0 30,0 36-30,-1-1 0,-17 0-16,18 18 15,-1 0-15,-17-18 0,18 1 16,0-19-16,-1 36 16,-17-18-16,18-17 15,-18 0-15,0-1 16,0 1-1,0 0-15,0-1 32,-18-17 15,-17 0-47,0 0 15,0 0-15,-1-35 16,-17 0-16,18-18 15,-36-35-15,36-1 16</inkml:trace>
  <inkml:trace contextRef="#ctx0" brushRef="#br0" timeOffset="6316.4684">18732 12665 0,'36'0'32,"17"0"-32,0 0 15,-36 0-15,54 0 0,-36 0 16,18 0-16,-35 0 15,17 0-15,-35 17 16,18-17 15,-18 18-15</inkml:trace>
  <inkml:trace contextRef="#ctx0" brushRef="#br0" timeOffset="6650.3417">19315 12453 0,'17'18'16,"-17"-1"-16,0 1 15,0 0 1,0-1 0,0 1-16,0 0 31,0-1-16</inkml:trace>
  <inkml:trace contextRef="#ctx0" brushRef="#br0" timeOffset="7230.0533">19844 12841 0,'17'0'0,"1"0"62,0 18-62,-18 17 16,17-17 0,1-1-16,-18 1 15,18 0-15,-18-1 16,0 1-16,0 0 31,17-18-15,1 0-16,17-36 15,-17 1-15,35-18 16,-36 18-16,36-18 16,-35 35-16,17-17 15,-17 35-15</inkml:trace>
  <inkml:trace contextRef="#ctx0" brushRef="#br0" timeOffset="8205.6099">20602 12788 0,'-17'0'31,"17"18"-15,-36-18-16,19 17 15,17 1 1,-18-18-16,0 18 15,18-1-15,-17 1 16,-1 0-16,0-1 16,18 19-16,0-19 15,-17-17 1,17 36-16,17-36 62,1 0-46,0-18-16,-18 0 16,17 18-1,-17-17-15,18 17 16,-18-18-16,0 0 16,18-17-16,-18 53 62,17-1-46,-17 1-16,0 0 15,0-1-15,18 1 16,0-18 0,17 0-1,-17 0-15,17 0 16,0 0-16,-17-18 15,17 18-15,0-17 16,-17 17 0,-18 17 77,0 19-77,18-19-16,-18 1 16,0 17-16,17-35 15,1 18 1,-18-1-16,17 1 16,1-18 15,-18-18-16,18 18-15,-1-17 16,-17-1-16,0 0 16,0 1-16,0-18 15,0-18-15,-35 17 16,-18 19-16,0-1 16</inkml:trace>
  <inkml:trace contextRef="#ctx0" brushRef="#br0" timeOffset="8521.1724">20461 12559 0,'88'-35'0,"-52"35"15,17 0-15,-36 0 16,36 0-16,-18 17 16,1 1-16,17 0 15,-36-1-15,1-17 16,-1 35-1,36-17-15,-17 17 16,34-17-16</inkml:trace>
  <inkml:trace contextRef="#ctx0" brushRef="#br0" timeOffset="8962.9485">21572 12823 0,'18'36'32,"-18"-19"-32,0 1 15,0 17-15,0 18 16,0-35-16,0 0 15,18 17-15,-18 0 16,0-17-16,0-1 16,0 1-1,0-53 32,17-1-47,-17-16 16,0 34-16,18-35 15,-18 35-15,18 1 16,-18-1 0,17 18-16,-17-18 15,18 18 1,-1 0-16,1 0 16</inkml:trace>
  <inkml:trace contextRef="#ctx0" brushRef="#br0" timeOffset="9607.6317">21978 12947 0,'0'0'0,"-35"0"0,17 18 16,1-1 0,-1 1-16,0 0 15,18 17 1,0-18 0,0 1-1,18-18 16,0 0-31,-1-18 16,1 1-16,-1-1 16,-17 1-16,18-1 15,-18 0 1,18 18-16,-1 0 78,-17 18-78,0 0 16,0-1-1,18 1-15,-18-1 16,0 1-16,0 0 31</inkml:trace>
  <inkml:trace contextRef="#ctx0" brushRef="#br0" timeOffset="10482.0407">15981 14164 0,'0'18'15,"35"-1"1,36 1-1,-1-18-15,-17 0 16,0 0-16,71 0 16,-72 0-1,-34 0-15,17 0 16,-17 0 0</inkml:trace>
  <inkml:trace contextRef="#ctx0" brushRef="#br0" timeOffset="10925.2185">16951 14111 0,'18'0'0,"-1"18"32,-17-1-32,0 19 15,0-19 1,0 19-16,0-1 16,0-17-16,0-1 15,0 36-15,0-35 16,0-1-1,0 1 1</inkml:trace>
  <inkml:trace contextRef="#ctx0" brushRef="#br0" timeOffset="11306.4275">16828 14164 0,'17'-18'47,"1"18"-47,52 0 16,-17-17-16,18-1 15,-18 18-15,0-18 16,-36 18-16,36-17 15,-35 17-15,-1 0 16</inkml:trace>
  <inkml:trace contextRef="#ctx0" brushRef="#br0" timeOffset="11735.1924">17427 14199 0,'18'0'16,"-18"18"-16,0 0 15,17-18-15,-17 17 16,0 1-16,0 0 16,0-1-16,0 1 15,0-1-15,0 1 16,0 17 0,0-52 46,18-71-46,0 52-1,17-17-15,0 53 16,-35-17-16,18 17 0</inkml:trace>
  <inkml:trace contextRef="#ctx0" brushRef="#br0" timeOffset="12253.4824">17692 14235 0,'17'17'16,"-17"1"0,18 0-1,0-1-15,-1 1 31,1-18-15,17 0 15,-17 0-15,-18-18-16,18 18 109,-18 18-93,0-1 15,0 1-15,35 17-1</inkml:trace>
  <inkml:trace contextRef="#ctx0" brushRef="#br0" timeOffset="13608.3827">18080 14323 0,'18'0'16,"-1"17"15,1-17 16,-1 0-32,-17 18 32,0 35-31,0 0-16,0-18 16,18 0-16,-18 1 15,0 17-15,0-36 16,0 1-16,0 0 15,0-1-15,0 1 16,-18-1 0,-17-17-1,18 0-15,-1 0 16,-17 0-16,-1-17 16,-17-1-16,53-17 15,-35 0-15,17-1 16,18 19-16,0-19 15,0 19-15,36-1 16,-1 1-16,-17-1 16,35 0-16,0 1 15,-1-1-15,37 0 16,-54 1-16,0 17 16,18 0-16,18-18 15,-18 18-15,-1-35 16,-34 35-16,0 0 15,-1-18-15,-17 1 16,18 17-16,-18-18 31,-18 0 1,1 18-1,-1 0-16,0 0 1,18 18 15,18 0-31,17 17 16,1-18-16,17 1 16,-18 0-16,35-18 0,-34 0 15,-19 0 1,1 0-16,0 0 15,-18-18 17,0-17-17,0 17 1,0 1 0,0 34 62,17 1-78,-17 17 15,18-35 1,0 18 0,-1-18-1,18 0 1,-17-18-1,0 0 1,-1 18-16,19-17 16,-19 17-1,1 0-15,0 0 32,-1 0-32,1 0 15,-1 0 1,1 0-1,-18 17 1,0 1 0,0 0-1,0-1-15</inkml:trace>
  <inkml:trace contextRef="#ctx0" brushRef="#br0" timeOffset="14119.4236">18715 14041 0,'17'0'63,"1"0"-47,0 0-16,-1 0 15,1-18 1,0 18-16,-1 0 0,1 0 15,0 0 17,-1 0-1,-17 18-15,0-1 15</inkml:trace>
  <inkml:trace contextRef="#ctx0" brushRef="#br0" timeOffset="14421.4238">18927 13864 0,'17'0'15,"1"0"1,-1 0 0,1 0-16,0 0 15,-1 0-15,19 18 16,-19-18-1,-17 17-15,18-17 16</inkml:trace>
  <inkml:trace contextRef="#ctx0" brushRef="#br0" timeOffset="14911.8114">19720 14041 0,'0'0'0,"0"88"16,0-53-1,0 18-15,0-18 0,0 18 16,0-35-16,0 17 16,0-17-1,0-1-15,18 1 32,0-18 14,-1 0-14,1 0-32</inkml:trace>
  <inkml:trace contextRef="#ctx0" brushRef="#br0" timeOffset="15260.4319">19491 14305 0,'71'0'0,"-19"-17"16,-16 17-16,-19 0 16,1 0-16,17 0 15,-17 0-15,0 0 16,-1 0 0,-17-18-16,18 18 15,-1-18 1,1 18-1,-18-35-15</inkml:trace>
  <inkml:trace contextRef="#ctx0" brushRef="#br0" timeOffset="16780.1325">19932 14041 0,'18'17'16,"-18"1"-16,0 70 15,0-35-15,0-35 16,0-1-16,0 1 16,0 17-16,0-17 15,0-1-15,0 1 16,0-36 46,35-17-46,-35 18-16,35 17 16,-35-18-16,18 18 15,-1-18 1,1 18 15,0 0-15,-18 18-1,0 17 1,17-35 0,1 0 31,0 0-32,-1 0-15,1-17 16,0 17-1,-18-18 32,0 36 0,0-1-31,0 1-1,17-1 1,-17 1 0,18-18-1,-18-18 48,0 1-48,17-18 1,-17 17 0,0 0-1,18 1 95,0 17-95,35 0-15,-18 0 16,-17 0 0,-1 17-16,-17 1 15,18-18 1,-18 18-16,17-18 31,1 0 16,0 0-31,-1 0-1,1 0 1,0 0 15,17 52-15,-35-16-1,0-19-15,0 36 16,18-35-16,-1 17 0,-17-17 16,18 35-1,-18-36 1,0 19-1,0-19 17,-35-17 46,-1-35-78,1-18 15,0 18-15,17-18 16,-35-53-16</inkml:trace>
  <inkml:trace contextRef="#ctx0" brushRef="#br0" timeOffset="17232.5892">20144 13864 0,'17'0'16,"1"0"-1,17 0 1,-17 0 0,-1 0-16,1 0 15,17 0-15,1 18 16,-1-1-1,-17 1-15,-1-18 16,1 18 0,-1-18 31,-17 17-32</inkml:trace>
  <inkml:trace contextRef="#ctx0" brushRef="#br0" timeOffset="18119.5098">15434 12700 0,'0'53'32,"18"35"-17,-1 36-15,-17-36 16,53 53-16,-53-18 15,36-17-15,-19 35 16,1 36-16,-1-71 16,-17 105-16,0-105 15,0-53-15,0 0 16,0 0-16,0-18 16,0 0-16,0-17 15,0 35-15,0-35 16,0 17-1,0-18-15,0 1 16,0 0-16,0 17 16,0-17-1,0-1 17,0 1-17</inkml:trace>
  <inkml:trace contextRef="#ctx0" brushRef="#br0" timeOffset="29869.9909">3916 2064 0,'-18'0'47,"-17"0"0,0 0-32,17 0-15,-17 0 16,17 0 0,0 0-16,1 0 15,-18 0-15,-1 0 16,-17 0-16,0 0 15,36 0-15,-19 0 16,1 0-16,-18 0 16,0 0-16,18 0 15,0 0-15,-18 0 16,0 0-16,18 0 16,-71 17-16,53-17 15,18 0-15,-89 36 16,71-36-16,36 0 15,-1 17-15,-105 19 16,105-36-16,-17 17 16,-54 1-16,54-18 15,-18 35-15,-53 0 16,53-17-16,1 0 16,-1 17-16,17-35 15,-52 35 1,18-17-16,34 17 0,-52 18 15,18-18-15,-1 18 16,18 0-16,0-35 16,0 35-16,0-18 15,-17 36-15,-18-18 16,35-1 0,0 19-16,0-18 0,35-18 15,-17 0-15,0 18 16,-36 36-16,1-19 15,34-17-15,1 0 16,17 0 0,-17 0-16,-35 53 15,17-1-15,0 1 16,17-18-16,-34 71 0,52-53 16,-17 18-1,-18 17-15,35 0 16,-70 141-16,88-123 15,-17-36-15,17 36 16,0-18-16,-36-17 16,19 34-16,17-17 15,0 18-15,0-18 16,0 89-16,35-54 16,-35 18-16,18 18 15,-1-1-15,54 1 16,-36 0-16,18 17 15,18-88-15,-1-35 16,-70 35-16,35-18 16,-17-34-16,0 34 15,17 18-15,0 53 16,0-70-16,1-1 16,-1 1-16,0-1 15,-35-35-15,36 53 16,-1-35-16,-18-35 15,19 70-15,-1-35 16,18 17-16,-18-17 16,1 0-16,-1-35 15,0-1-15,0 1 16,1 17-16,-1-35 16,0 17-16,18 1 15,-35-36-15,17 18 16,-17 0-16,17-18 15,-35 18-15,35-18 16,-17 1-16,0 17 16,17-36-16,-35 19 15,17-1-15,1 0 16,0 18-16,-1-18 16,1-17-1,-18 17-15,18-17 0,-1-1 16,1 1-1,0 0-15,-18-1 16,17 19-16,1-19 16,-18 1-16,35 0 15,-17-1 1,-18 1-16,17-18 16,-17 18-16,36-18 15,-36 17-15,17-17 16,1 0-16,0 18 15,-1-1-15,89-17 16,17 0-16,-17 0 16,18-35-16,17-18 15,-18 18-15,-17-18 16,-35 18-16,35-18 16,-36 0-16,-52 53 15,35-53-15,-36 53 16,1-35-16,0 35 15,-1-18 1,19 0-16,-19-17 16,1 0-16,17 17 0,0-17 15,1 17-15,-19-17 16,1 35-16,-18-18 16,0 1 155,35 17-30,18 0-141,18 0 16,17 0-16,-18 0 15,54 0-15,-54 0 16,36-18-16,-17 18 16,16-18-16,-34-17 15,-1 18-15,19-19 16,-36 1-16,35-18 15,-71 53-15,54-70 16,-18 34-16,17-17 16,-17-17-16,0-1 15,0-17-15,-18 0 16,18 17 0,-35-17-16,17 35 0,-17-17 15,0-36-15,-1 0 16,-17 18-1,0-53-15,18 35 16,-18 0-16,35-17 16,-35-1-16,18 1 0,-18-1 15,17 1-15,1 52 16,-18-17-16,0-36 16,18 1-1,-18-18-15,17 17 16,-17-17-16,0 35 0,0 1 15,0-37-15,0 19 16,36-18-16,-36 17 16,0 54-16,0-71 15,0 17 1,0-17-16,0 0 16,0 0-16,0-35 15,0-1-15,0 54 16,0-54-16,0-17 15,0 18-15,0 35 16,0 0-16,0 17 16,0-17-16,0 18 15,17-19-15,-17 1 16,36-35-16,-19 35 16,1 53-16,-1-89 15,1 36-15,0-53 16,-18 35-16,0 18 15,0 35-15,0 1 16,0-36-16,0 17 16,0-17-16,0 17 15,-18-17-15,0 36 16,1 16-16,-1-17 16,-17 1-16,0 16 15,17 1-15,-17-35 16,-36 35-1,53 52-15,-34-17 0,16 18 16,-34-53-16,-18 17 16,35 18-1,-53-17-15,53 52 0,-35-17 16,17 17-16,-17 1 16,17-1-16,36 0 15,-35 18-15,-54 0 16,-17 0-16,106 0 15,-1 0 1,-17 0-16,-35 18 0,-35 17 16,105-35-16,1 0 15,-1 18-15,0-18 16,1 0 0,-1 0-1,18 18-15,-18-1 16,1 71-16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72102" units="1/cm"/>
          <inkml:channelProperty channel="Y" name="resolution" value="37.76224" units="1/cm"/>
          <inkml:channelProperty channel="T" name="resolution" value="1" units="1/dev"/>
        </inkml:channelProperties>
      </inkml:inkSource>
      <inkml:timestamp xml:id="ts0" timeString="2022-01-12T10:24:47.6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10866 2046 0,'-18'-18'15,"0"-17"-15,-17 18 16,17 17-16,-35-18 15,1 0-15,-19 1 16,18 17-16,-17 0 16,-54-18-16,53 18 15,-34 0-15,16 0 16,-175 0-16,105 0 16,-35 53-16,18-35 15,-1-1-15,-17-17 16,0 35-16,71 1 15,-89-1-15,89-35 16,-1 18-16,54-1 16,-36 1-16,35 0 15,36-18-15,-18 0 16,0 35-16,-35-18 16,-53 19-16,70-19 15,-17 1-15,18 17 16,-19-35-1,1 53-15,0-35 0,17 17 16,1 0-16,-1-17 16,1 0-16,-36 35 15,53-18-15,0-17 16,18-1-16,-18 36 16,0-35-16,0 52 15,0-17-15,18-17 16,17-19-16,-17 18 15,17 1 1,18 52-16,-17-35 0,-1-18 16,0 36-1,18-18-15,-35 52 16,35-34-16,0-36 16,-18 53-16,18-35 15,-17 53-15,17-35 16,0-18-16,0 17 15,0 18-15,0 36 16,0 17-16,0-53 16,0 36-16,0-36 15,0 18-15,0 17 16,0-35-16,17 18 16,-17-53-16,36 53 15,-36-36-15,53 36 16,-36-35-16,54 17 15,-36-17-15,0 17 16,-17-35-16,17-18 16,-35 18-16,36 0 15,-1 0-15,0-18 16,-17 0-16,35 18 16,-53-35-16,17 17 15,1 0-15,17-17 16,-17 0-16,17 17 15,-17-17-15,-1 52 16,1-70-16,17 35 16,-17 1-16,17 17 15,18-18-15,-18 18 16,18-18 0,-17 0-16,17 18 15,-1-35-15,1 35 0,0-35 16,0-1-1,0 1-15,0-1 0,0 1 16,-18-18 0,-17 18-16,0-18 15,-1 0-15,1 0 32,-1 17-32,1-17 15,0 0 1,-18 18-1,17-18-15,19 0 16,-1 0-16,18 0 16,17 0-16,19 0 15,87-18-15,-17 18 16,-36-17-16,36 17 16,17 0-16,-35 0 15,18 0-15,0 0 16,0-36-16,-71 19 15,35-18-15,-34 17 16,-19-17-16,1 17 16,-18-35-16,35 18 15,-35-1-15,17-34 16,-34 35-16,34-36 16,-35 36-16,1-18 15,34 18-15,-52-1 16,52-34-16,-34 17 15,34 0-15,-52 18 16,35-18-16,-18 17 16,-35 19-16,53-36 15,-35 18 1,52-1-16,-52-17 16,17 18-1,0-18-15,-17 18 16,17-18-16,-17 35 0,17-52 15,0 35 1,-17-1-16,0 1 0,17-18 16,-17 18-16,-1 0 15,19-1-15,-36 1 16,17 17-16,18-35 16,-35 18-16,18 0 15,0 0-15,-18-1 16,17 1-1,1 0-15,0-1 16,17-52-16,-17 53 16,-1 0-16,-17-1 15,0 1-15,53-124 16,-53 89 0,18 17-16,-18 0 15,0 0-15,0 0 16,0 0-16,17 0 15,-17 0-15,0 1 16,0-19-16,0-17 16,0 17-16,-17-17 15,17 17-15,0-17 16,0 53-16,0-36 16,0 1-16,-18-36 15,1 36-15,17-19 16,-18 1-16,0 35 15,-17-35-15,0-18 16,17 0-16,18 36 16,-18-1-16,1 1 15,-1 34-15,0-17 16,18 18-16,-17 0 16,-18-18-16,-1-35 15,36 70 1,-35-35-16,35 36 15,-35-19-15,35 19 16,-71-36-16,54 18 16,-19 35-16,19-18 15,-19 0 1,19-17-16,-1 35 16,18-18-16,-18 18 15,1 0 1,-1 0 15,1 0 0,-1 0-15,0 18 0,1 0-1,-1-1-15,0 19 16,18-19-16,-53 36 15,53 0-15,-35-18 16,0 18-16</inkml:trace>
  <inkml:trace contextRef="#ctx0" brushRef="#br0" timeOffset="1327.8445">6914 6350 0,'-35'35'79,"-35"18"-79,34 0 15,19-35-15,-36 52 16,-35 19-16,17-1 15,-70 35-15,35-17 16,18 0-16,17-36 16,18 1-1,-17-1-15,17 1 0,35-53 16,18-1 0,-17-17-1</inkml:trace>
  <inkml:trace contextRef="#ctx0" brushRef="#br0" timeOffset="1982.81">5327 7726 0</inkml:trace>
  <inkml:trace contextRef="#ctx0" brushRef="#br0" timeOffset="3172.3724">5186 7708 0,'0'-17'16,"0"52"31,0-18-47,-18 72 15,18-36 1,0 0-16,-17 35 16,-1-18-16,18-17 15,0-18-15,0-17 16,0 35-16,0-35 16,0-1-16,0 1 0,0 0 31,0-54 31,0 1-46,0-36-16</inkml:trace>
  <inkml:trace contextRef="#ctx0" brushRef="#br0" timeOffset="3844.5661">5115 7761 0,'18'0'47,"0"0"-47,-1 18 15,1-18 1,-1 17-1,1-17 1,17 36-16,1-36 16,-36 17-1,17 1-15,1 0 16,0-1 0,-18 1-16,17-18 15,-17 18-15,18-1 16,-18 1-1,0-1-15,0 1 16,0 53-16,0-54 16,0 1-16,0 0 15,0-1 1,0 1-16,0-1 16,0 1-1,-18 17-15,-17-17 16,0 17-1,-1-17 1,36 0 0,-17-18 15,-1-18 0,0 18-31,1-35 16,-36-1-16</inkml:trace>
  <inkml:trace contextRef="#ctx0" brushRef="#br0" timeOffset="4318.9466">5080 7990 0,'18'0'63,"-1"18"-32,1 0-15,0-1-16,-1-17 15,1 0-15,-1 0 16,1 18-16,-18 0 16,18-18-1,-18 17-15,17-17 16,-17 18-16</inkml:trace>
  <inkml:trace contextRef="#ctx0" brushRef="#br0" timeOffset="5134.5132">5644 8096 0,'0'36'94,"0"-1"-79,0 0-15,0-17 16,0 17 0,18-17-1,-18-1-15,35 1 31,-17-18-15,0 18 0,17-18-16,18 0 0,-36 0 15,54 0 1,-53 0-16,17-18 16,-17 18-16,-1-35 15,1 35-15,0-36 16,-18 19-1,0-1-15,0 0 16,0 1 0,0-1-16,0 1 15,-18 17 1,0 0 0,18-18-16,-17 18 15,-19 0-15,1 0 16,17 0-1,-17-18 1,17 18-16,-17 0 31,18 0 1,-19 18-32,36 0 15,-35-18-15,17 17 47</inkml:trace>
  <inkml:trace contextRef="#ctx0" brushRef="#br0" timeOffset="8732.8912">17533 4075 0,'0'-18'0,"0"0"62,0 1-46,0-1 62,-35 18-62,17-35-16,0 35 31,1 0-16,17-18 1,-18 18 0,1 0-1,17-18 1,-18 18 0,18-17-1,-18 17 1,18-18-1,-17 18 1,17-17-16,-18 17 16,18-18-16,-18 0 15,-17 1-15,17-1 16,-17 18-16,18-18 16,-1 1-16,-35-19 15,35 19-15,1-1 16,-19 1-16,19-1 15,-18 0-15,-1 1 16,19-19-16,-19 19 16,1-1-16,0 0 15,-18-17 1,35 35-16,1 0 16,-19-18-16,1 18 15,0 0-15,-1-17 16,19 17-16,-18 0 15,-1-18-15,1 18 16,0 0-16,17 0 16,-35 0-16,18 0 15,-18 0-15,0 0 16,18 0 0,-18 18-16,0 17 0,18-35 15,-18 0-15,0 0 16,0 0-16,18 0 15,-18 35-15,0-17 16,18-18 0,-18 18-16,17-18 0,-34 17 15,17 19-15,-18-19 16,36-17-16,-53 36 16,53-19-16,-1-17 15,-17 18-15,36-1 16,-36 1-16,18-18 15,17 0 1,0 18-16,-35 17 16,18-35-16,17 0 15,-17 18-15,0-1 16,-53 19 0,70-19-16,-17-17 15,-1 35-15,1-17 16,0 17-16,17-35 15,-17 36-15,0-19 16,17 19-16,-17-19 16,0 1-16,17 0 15,-17 34-15,17-16 16,-53 70-16,54-54 16,17 1-16,0 0 15,-35 0-15,35 18 16,-36-1-1,36 18-15,0-52 0,0 34 16,0-52 0,0 35-16,0-18 0,0 0 15,18 18-15,-18-17 16,53 17-16,-36-36 16,19 36-16,-19-18 15,-17-17-15,53 35 16,-35-35-16,17 17 15,0-17-15,-35-1 16,71 18-16,-53-17 16,17 17-1,0-17-15,18 17 0,-18 1 16,1-19 0,-19-17-16,19 18 0,-19 17 15,54 0-15,-18 1 16,0-1-1,17 0-15,-17-17 16,-18-1-16,18 19 0,18-1 16,-36-35-16,0 18 15,1-1 1,-1 1-16,18-18 16,106 35-16,-89-17 15,1-1-15,52 1 16,-17 0-16,-35-1 15,34 1-15,-16 0 16,-1-1-16,-18 1 16,-17-18-16,35 18 31,-17-1-31,-18 1 0,35-18 0,-35 18 16,18-18-16,17 17 15,-18-17-15,19 18 16,-1-1-16,18 1 15,-36 0-15,18-1 16,18-17-16,18 18 16,-54-18-16,36 0 15,-53 0-15,35 0 16,-17 0-16,-18 0 16,0-18-16,-18 18 15,0-35-15,-17 17 16,17 18-16,18-52 15,-18 16 1,36 1-16,-36-36 16,0 54-16,1-19 15,-19 1 1,1 18-16,-1-36 16,1-18-16,-18 18 15,0-35-15,0 0 16,0 17-16,-18-17 15,1 18-15,-36-19 16,-18-17 0,36 1-16,-35 34 15,17-17-15,0 0 16,17 17-16,1 18 16,0 0-16,-18 18 15,35 0-15,-35-1 16,18 1-16,18 0 15,-19 17-15,1 1 16,17-1-16,-17-17 16,0 17-16,17 0 15,-17-17-15,-18 18 16,18-1-16,-1 18 16,-17-35-16,18 35 15,0-18-15,-18 0 16,18 1-16,-1-1 15,-17 18-15,18-18 16,18 1 0,-1 17-1,0-18-15</inkml:trace>
  <inkml:trace contextRef="#ctx0" brushRef="#br0" timeOffset="9928.2222">4657 9031 0,'17'0'16,"1"71"-1,-18-36-15,0 0 16,0 1-16,0 16 16,0 1-16,0-35 15,0 0-15,0 17 16,0-17-16,0-1 15</inkml:trace>
  <inkml:trace contextRef="#ctx0" brushRef="#br0" timeOffset="10399.1687">4516 8996 0,'17'0'46,"1"0"-30,-18 17-16,0 1 16,17-18-16,1 0 31,0 0-31,17 0 31,-17 0-15,-1 0-1,19 0 1,-36 18 0</inkml:trace>
  <inkml:trace contextRef="#ctx0" brushRef="#br0" timeOffset="10934.1245">4833 9190 0,'18'18'15,"-18"-1"1,0 1 0,0-1-16,0 1 15,0 0-15,0-1 16,0 1-1,0 0-15,0-1 16,0-34 62,0-1-78,0 0 16,0 1-16,17-1 15,-17 0-15,18 18 16,-18-17-16,18-1 16,-1 18-1,1 0 1,-18-17 0</inkml:trace>
  <inkml:trace contextRef="#ctx0" brushRef="#br0" timeOffset="12733.6708">5133 9243 0,'18'0'15,"-18"17"1,0 1 0,17-18-16,-17 18 15,0-1 1,0 1-1,0 0 17,18-18-17,-1 0 1,1-18-16,17 0 16,-35 1-16,18 17 15,0 0-15,-1 17 94,-17 1-94,0 0 16,18-1-1,0-17-15,-1 0 16,1 0-1,0-17 1,-1-1 0,-17 0-16,18 1 15,-18-1-15,0 36 94,0-1-94,0 1 0,0 0 16,0 17-16,17 18 15,-17-18-15,0 18 16,18 0-16,-18-18 16,18 0-16,-18-17 15,0 35-15,0-35 16,-18-18 46,0 0-46,1 0 0,17-18-1,0 0-15,-18 1 16,18-19-16,0 19 15,0-1 1,0 1 0,18-1-16,-18 0 15,35 1-15,36-36 16,-36 35-16,0-17 16,-17 35-16,-1 0 15,19-18-15,-19 1 16,1 17-16,0 0 15,-1-18-15,1 0 16,0 1 0,-1 17-1,1-18 1,-18 0 15,0 36 63,0 0-78,0-1-16,17 1 15,-17 0 1,18-1-16,0 1 15,-1-18 1,1 0 0,0 0-16,-1 0 15,1 0-15,0 0 16,-1-18 0,1 1-16,0-19 15,-1 36 1,-17-17-1,0 52 48,0-17-47,18-54 62,-18 19-63,17 17 1,1 0-16,0 0 16,-1 0-1,1 0 1,0 17-1,-18 19 17,0-19-17,0 1 17</inkml:trace>
  <inkml:trace contextRef="#ctx0" brushRef="#br0" timeOffset="13253.945">5715 9084 0,'18'0'47,"-1"0"-31,1 0-16,0 0 15,17 0 1,-18 0-16,1 0 0,0 0 16,-18 18 31,0-1-32,0 1 1,17-18-1,-17 18-15,0-1 16,18-17-16</inkml:trace>
  <inkml:trace contextRef="#ctx0" brushRef="#br0" timeOffset="13571.2584">5962 8978 0,'18'0'15,"-1"0"1,1 0-16,0 0 15,-1 0 1,1 0-16,17 18 16,-17-18-1,-1 0-15,1 17 47</inkml:trace>
  <inkml:trace contextRef="#ctx0" brushRef="#br0" timeOffset="13967.1387">6491 9049 0,'18'0'16,"-18"17"0,0 1-16,0 53 15,0-36-15,0 0 16,0 0-16,0 18 0,0-35 15,0 0 1,0-1-16,0 19 16</inkml:trace>
  <inkml:trace contextRef="#ctx0" brushRef="#br0" timeOffset="14298.7459">6368 9243 0,'17'0'31,"-17"-18"-31,36 18 16,-19 0-1,18-17-15,-17 17 16,17 0-16,-17 0 15,17 0-15,-35-18 16,18 18-16,0 0 16,-1 0-1,-17-18 1</inkml:trace>
  <inkml:trace contextRef="#ctx0" brushRef="#br0" timeOffset="15607.1067">6720 8961 0,'0'17'15,"18"1"1,-18-1 0,0 36-16,0-17 15,0-1-15,18 0 16,-18 1-16,0 16 0,0-16 16,0-19-1,0 19 1,0-19-16,0 1 15,17-36 32,1-17-31,0 17-16,-18 1 16,17 17-1,-17-18 1,18 18 15,0 18-15,-18-1-1,0 1-15,17 17 16,1-35 0,-1 18-16,1-18 15,0 0 1,-1 0-1,1-35 1,17 35-16,-35-18 16,18 0-1,-18 1 1,0-1-16,0 53 94,0-17-79,18-18 17,-1 0-17,1 0 16,-1 0-31,1 0 32,-18-35-17,0 17-15,0 0 16,18 18 78,-1 0-94,1 0 15,17 0-15,1 18 16,-1-18-16,0 0 16,-17 0-16,-1 18 15,36-18-15,-53 17 16,18-17-1,0 18-15,-18 0 16,0-1 0,17 19-16,1-19 15,-18 18 1,0 1-16,0-19 16,0 1-16,0 35 15,0-35 1,18 17-16,-18-18 15,17-17 17,-17 18-17,-35-71 48,0 18-48</inkml:trace>
  <inkml:trace contextRef="#ctx0" brushRef="#br0" timeOffset="16088.0932">7056 9049 0,'17'0'0,"1"0"15,-1 0 1,19 0-1,-19 0-15,1 0 16,0 17 0,-1-17-1,1 0-15,0 18 16,-1 0 0,-17 17-16,0-17 15</inkml:trace>
  <inkml:trace contextRef="#ctx0" brushRef="#br0" timeOffset="18764.8089">17304 1834 0,'-36'0'78,"1"0"-62,18 0-16,-19 0 15,-17 0-15,18 0 16,-18 18-16,18-18 16,0 0-1,-36 18-15,36-18 0,-18 0 16,0 0-16,0 0 16,0 17-16,-35 1 15,0 0-15,17-1 16,18 1-16,18-18 15,-18 18-15,18-18 16,-18 0-16,0 0 16,-18 17-16,36 1 15,0-18-15,0 0 16,-1 17-16,-17 19 16,36-36-16,-1 0 15,-35 17-15,0 1 16,36-18-16,-36 35 15,17-17-15,-16 0 16,-19 34-16,36-34 16,17 0-16,18-1 15,-18-17-15,1 18 16,-1 0-16,-17-1 16,35 1-16,-35 0 15,17 17 1,0 0-16,-17-17 15,0 17-15,17-17 16,0 17-16,-17 0 16,18-17-1,-19 17-15,1-17 16,17 17-16,1-35 16,-1 18-16,18-1 15,-18 19-15,1-19 16,-1 19-16,0-19 15,1 19 1,-18-19-16,35 1 16,-36 17-16,19 0 15,-1-17-15,0 0 16,1 17-16,-1-17 16,18-1-16,0 36 15,-18-35-15,18-1 16,0 19-16,0-19 15,0 1-15,0 0 16,0 17-16,18 0 16,-18 0-16,35 1 15,-35-1-15,53 0 16,53 53-16,0-52 16,-18-36-16,-17 17 15,70-17-15,35 0 16,-70 0-16,18 0 15,17 18 1,-36-18-16,-16 0 16,16 0-16,-69 0 0,17 0 15,-36 0-15,89 0 16,-71 0 0,36-18-16,-18 18 15,17 0-15,-34 0 16,17 0-1,17 0-15,1-17 0,-18 17 16,-18 0 0,18 0-16,-35 0 15,-1 0-15,36 0 16,-35 0-16,17 0 0,-17 0 16,70 0-16,-18 0 15,1 0-15,52 0 16,-34 0-16,52 0 15,-35 0 1,-18 0-16,18 0 16,-18 0-16,-18 0 15,19 0-15,-19-18 16,-35 0-16,-17 1 16,35 17-16,-18-18 15,-35 0-15,35 1 16,-17-1-16,0 1 15,-1-1-15,1 0 16,0 1-16,-1-19 16,-17 19-16,0-19 15,0 19-15,18-1 16,-18-17-16,18 0 16,-18-18-16,0 17 15,0-16-15,0 16 16,0-17-1,0 18-15,-18 0 16,18-18-16,-18 0 16,1 18-16,-36-54 15,0-16-15,18 69 16,17 1-16,-17 0 16,-18-18-16,0 35 15,18-17-15,-1 17 16,1-17-1,-36 35-15,19-35 0,34 35 16,-17-18-16,-1 0 16,1 1-16,0 17 15,-18-35 1,18 35-16,17-18 16,0 18-16,-17 0 15,0 0 1,-1 0-16,-16 0 15,16 0-15,-17-18 16,0 1-16,-35 17 16,53 0-16,-18 0 15,0-18-15,0 18 16,0-18-16,36 18 16,-1 0-16,0 0 15</inkml:trace>
  <inkml:trace contextRef="#ctx0" brushRef="#br0" timeOffset="20571.9132">4886 10072 0,'-18'0'0,"1"53"31,17 0-15,0-18-16,0 35 16,0-34-16,-18 17 15,18-18-15,0 0 16,0 1-1,0-19 1,0-34 62</inkml:trace>
  <inkml:trace contextRef="#ctx0" brushRef="#br0" timeOffset="21554.0208">4851 10089 0,'17'-17'63</inkml:trace>
  <inkml:trace contextRef="#ctx0" brushRef="#br0" timeOffset="23587.8321">4868 10107 0,'18'0'31,"0"0"-15,17 18-16,-17-1 16,-1-17-16,18 36 15,-17-19-15,0-17 16,-18 18-16,35 17 16,-17-17-1,-18-1-15,17 19 16,-17-19-16,0 1 15,0 0-15,0-1 16,0 19-16,0-19 16,-17 1 15,-1 0-31,18-1 16,-18-17-16,1 0 15,17 18 1,-18-18-16,0 0 15,18 17-15,-17-17 16,-18 0 0,17 0-1,-17 0 1,17 0 0,0 0-1,1 0-15,-36 0 16</inkml:trace>
  <inkml:trace contextRef="#ctx0" brushRef="#br0" timeOffset="24020.575">4621 10389 0,'18'0'31,"0"0"-31,-1 0 16,19 0-1,-19 0 1,1 0-16,17 0 16,-17 0-16,-1 0 15,19 0-15,-1 0 16,-17 0 0,-1 0-16,1 0 31,0 0 16,-1 0-32</inkml:trace>
  <inkml:trace contextRef="#ctx0" brushRef="#br0" timeOffset="24578.909">5539 10266 0,'0'17'31,"0"19"-15,0-1-16,0 0 16,0-17-1,-18 70-15,18-70 16,0-1-16,0 1 15,0-36 48,0-17-47,18 0-16,17-18 15,-17 18-15,17-18 16,-18 17-16,1 19 15,0-1-15,-18 1 32,17 17 15,1 0-32</inkml:trace>
  <inkml:trace contextRef="#ctx0" brushRef="#br0" timeOffset="25137.8041">5662 10354 0,'18'18'31,"-18"-1"-31,35 1 16,-17 17-16,-1-35 15,1 18-15,0 17 16,17-17-16,-35-1 16,17 1-1,1 0-15,0-18 16,-18 17 0,0 1 30,17-18-30,1 0 0</inkml:trace>
  <inkml:trace contextRef="#ctx0" brushRef="#br0" timeOffset="25542.6388">6191 10319 0,'18'0'32,"-18"17"-32,18 1 15,-18 0-15,17 17 16,-17-17 0,18-1-16,-18 1 15,17 0-15,1-1 31,17-17 32</inkml:trace>
  <inkml:trace contextRef="#ctx0" brushRef="#br0" timeOffset="25914.1241">6491 10319 0,'0'0'0,"-18"0"0,1 17 16,-1 19-16,-17-19 15,-18 19-15,18-1 0,35-17 16,-18-1-16,0-17 31,54 0 63</inkml:trace>
  <inkml:trace contextRef="#ctx0" brushRef="#br0" timeOffset="27132.1433">6632 10372 0,'-17'0'78,"-19"17"-78,19 1 16,-1 17-16,-17-17 15,17 17-15,0-17 16,18-1-16,-17 1 16,17 0-1,0-1 1,35-17 15,-17 0-15,17 0-1,-17 0-15,35-35 16,-18 17-16,-35 1 31,0-1-31,18 1 16,-18-1-16,0 0 15,0 1 1,0-1 0,0 36 77,0-1-77,0 1 0,35 0-1,-18-18 1,1 0 0,17 0-16,-17 0 15,17 0-15,1-18 16,-1 0-16,18 1 15,-53 34 79,0 1-94,0 0 16,0-1-1,17 1-15,-17-1 16,18 1-16,0 0 16,-1-1-1,1-17 17,0 0-32,-1 0 15,1 0 1,-18-17-1,17 17-15,-17-18 16,18 0-16,-18-17 16,0 18-16,0-19 15,0 19 1,-18 17-16,18-18 16,-17 18-16,-18-18 15,17 18 1,-17 0-1,-1 0-15,1 18 16</inkml:trace>
  <inkml:trace contextRef="#ctx0" brushRef="#br0" timeOffset="27518.0932">6720 10107 0,'18'0'15,"0"0"-15,-1 0 16,1 0-16,0 0 16,-1 0-1,1 0-15,0 18 16,-1-18-1,-17 17-15,18-17 16,-18 18 0</inkml:trace>
  <inkml:trace contextRef="#ctx0" brushRef="#br0" timeOffset="28018.9092">7461 10231 0,'0'35'16,"-17"0"0,-1 0-16,0 1 15,18-1-15,-35 53 16,17-35-16,-17 0 0,35-18 15,-35 1 1,35-1-16,0-18 16,0 1-16,0 0 15</inkml:trace>
  <inkml:trace contextRef="#ctx0" brushRef="#br0" timeOffset="30365.376">7673 10425 0,'0'53'79,"18"-36"-79,-18 18 15,0 1-15,0-19 16,0 1-16,0 0 15,0-36 48,17 0-47,1-35-16,-1 18 15,1 18-15,0-19 16,-18 1-16,17 35 15,1-35-15,0 35 16,-18-18-16,17 18 16,1-18-16,0 18 15,-18-17-15,17 17 16,19 0 0,-19 0-16,18 0 15,-17 0 16</inkml:trace>
  <inkml:trace contextRef="#ctx0" brushRef="#br0" timeOffset="31131.0786">8467 10407 0,'-53'0'63,"0"35"-63,18-17 15,-1 17 1,1 0-1,35-17 1,0 0-16,0-1 16,0 1-1,18-18 48,-1 0-48,1-18-15,0 1 16,34-19-16,-34 36 16,-18 18 93,0 0-109,0-1 16,18 1-1,-18 0-15,17-1 16,-17 1-16,0 17 16,18-17-16,0-1 15,-18 1 1,0 0-1,17-18 17</inkml:trace>
  <inkml:trace contextRef="#ctx0" brushRef="#br0" timeOffset="33215.0243">8961 8572 0,'-18'-35'47,"18"18"-32,-35-19-15,-1-17 16,19 53-16,-36-53 15,18 18-15,-18-35 16,-18 34-16,18-17 16,-17 18-16,34 18 15,1-1-15,0-17 16,-53 17-16,17-17 16,18 17-1,0 0-15,0-17 16,-17 18-16,-18-19 15,17 36-15,-35-35 16,36 17-16,17 1 16,-53-1-16,35 0 15,-17 1-15,18-1 16,-1 18-16,18-18 16,-53 1-16,-17-18 15,35 35-15,-1-18 16,1 0-16,-18-17 15,36 17-15,-107 1 16,36-1-16,88 0 16,0 18-16,18 0 15,-35 0-15,-1 0 16,18-17-16,-53 17 16,36 0-16,-1 0 15,18 0-15,-88 0 16,88 0-1,18 0-15,-36 0 16,-17 0-16,53 0 16,-36 0-16,18 0 15,1 0-15,-1 0 16,0 0-16,17 0 16,1 0-16,-18 17 15,0 1-15,0 0 16,18-18-16,-35 35 15,17-17-15,0 17 16,-18 18-16,36-18 16,-36 36-16,18 17 15,-88 71-15,71-124 16,52 18-16,-52 53 16,-1-1-16,36-34 15,-1 0-15,-16 17 16,52-18-16,-53 36 15,35 0 1,-17 0-16,35-18 16,-18-17-16,18 34 15,0-34-15,0 0 16,35 17-16,-17 0 16,17 18-16,18 0 15,-18-18-15,18-53 16,-35 53-16,53-35 15,-36 35-15,18-35 16,-18 0 0,36 18-16,-1-1 0,-17-17 15,0 18-15,-18-54 16,18 36-16,35 18 16,-35-18-16,53 35 15,0-35-15,53 53 16,-18-53-16,18 0 15,-1-36-15,-52 18 16,18 1-16,34-19 16,36 36-16,-17-17 15,-18-19-15,-36 36 16,53-35-16,18-1 16,-52 1-16,-37 17 15,-16-17-15,-19 0 16,18-1-1,-17 1-15,35 0 0,-36-18 16,54 17-16,-71-17 16,35 0-16,35 0 15,-34 0-15,34 0 16,-35 0-16,53-17 16,-53 17-16,-17-18 15,-18 0-15,17 1 16,1-1-16,-36 0 15,1 1-15,-1-1 16,-17 0-16,52-34 16,18 16-1,0-34-15,-52 34 16,17 19-16,0-54 16,-36 18-16,19 18 15,-36 0-15,17-18 16,36-35-1,-53 52-15,35-105 16,-35 71-16,0-1 16,36-35-16,-36 71 15,35-71-15,-17 18 16,-18 35-16,-18-17 16,18-1-16,0-17 15,-18 17-15,-17-35 16,0 36-16,17-36 15,0 35-15,-17-17 16,-18-18-16,36 54 16,-19-19-16,-17-17 15,36 35-15,-1 18 16,-17-36-16,35 36 16,-35-1-16,17 19 15,18-1-15,-18 1 16,-17-19-16,17 36 15,1-17-15,-1-1 16,0 0-16,1 1 16,17-1-16,-35 0 15,17-17 1,0 17-16,1 18 16,17-17-1,-18 17-15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2-11T00:47:10.21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1552 12788 0,'0'35'156,"0"1"-140,0 17-16,0-18 16,0-17-16,0 35 15,0-36 1,0 1-1,0-1 1,0 1-16,0 0 16,0-1 77</inkml:trace>
  <inkml:trace contextRef="#ctx0" brushRef="#br0" timeOffset="775.3675">1782 12735 0,'-18'36'78,"18"-1"-62,0 71 0,-18 17-1,18-105 1,0-1-16,0 1 16,0 0-1,0-1 1,0 1-1</inkml:trace>
  <inkml:trace contextRef="#ctx0" brushRef="#br0" timeOffset="1574.9011">1782 13018 0,'17'-18'47,"1"18"-47,-18-18 15,17 18-15,1-17 16,0 17-16,17 0 31,-17 0-15,-1 0-16,1 0 15,0 0 1,-1 0-16,1 0 31,17 0-15,-17 0-16,-1 0 15,1 0-15,0 0 16,-1 0 0,1 0 31</inkml:trace>
  <inkml:trace contextRef="#ctx0" brushRef="#br0" timeOffset="2112.8708">1393 12912 0,'18'35'141</inkml:trace>
  <inkml:trace contextRef="#ctx0" brushRef="#br0" timeOffset="2935.2179">1570 13000 0,'-18'0'110,"1"0"-95,-1 0-15,0 0 16,1 0-16,-19 0 16,1 0-1,17 0-15,-17 0 16,18 0-16,-1 0 15,-17 0-15,-1 0 16,-17 0-16,18 0 16,18 0-1,-19 0-15,19 0 16,-19 0-16,19 0 16,-19 0-1,19 0 1,-1 0-1,0 0 17</inkml:trace>
  <inkml:trace contextRef="#ctx0" brushRef="#br0" timeOffset="5255.1876">1852 11994 0,'-18'0'109,"1"0"-109,-1 0 16,1 0-1,-1 0 1,0 0 0,-17 18 15,17 0-16,18-1 1,0 1-16,0 0 16,0-1-1,-17 19-15,-1-36 16,18 17 0,0 1-1,0-1 1,0 1-1,18-18 1,17 35 0,-17-35-1,-1 18-15,1-18 16,0 18-16,-1-18 16,18 0-1,-17 0 1,0 0-16,-1 0 15,1 0 1,0 0 0,-1 0-1,1 0 1,0-18 0</inkml:trace>
  <inkml:trace contextRef="#ctx0" brushRef="#br0" timeOffset="6776.7161">1940 11765 0,'-17'0'31,"-1"0"-31,0 0 15,-17 0 1,17 0-16,-17 0 31,18 0-31,-1 0 16,0 0 0,1 0-16,-1 0 15,0 18 1,1-18-1,17 17-15,-18-17 0,0 18 16,-17-18 0,18 35-1,-1-35-15,18 18 16,-18-18-16,1 35 16,-1-17-16,0 0 15,1-1-15,17 1 16,0 17-1,0-17 1,0 17-16,0-17 16,0 17-1,0 0-15,0-17 16,0-1-16,0 1 16,0 0-16,0-1 15,0 1-15,17 17 16,1-35-1,-18 18-15,35-18 16,-17 35-16,0-35 16,-1 0-16,-17 18 15,18-1-15,-1-17 16,19 18 0,-36 0-1,17-18-15,1 0 16,0 0-16,-1 0 15,19 0-15,-19 0 16,18 0 0,1 0-16,-19 0 15,1 0-15,17-18 16,-17 18-16,0-18 16,17 1-16,-18-1 15,1 18-15,0-17 16,-1 17-16,19-36 15,-36 19-15,17-1 16,-17 0-16,36-17 16,-19 17-16,-17-34 15,0 34-15,0 0 16,18 1-16,-18-1 16,0-35-16,0 35 15,0-17-15,0 18 16,0-19-16,0 19 15,0-1-15,0-17 16,0 17-16,0-17 16,-18 0-1,1 17-15,-1 0 16,0 1 0,18-1-16,-17 18 15,-19 0 1,19-18-1,-1 18 64,0 0-48,1 0-31</inkml:trace>
  <inkml:trace contextRef="#ctx0" brushRef="#br0" timeOffset="7943.292">2628 14005 0,'0'53'63,"0"35"-63,-17 36 15,17-36-15,-18 18 16,18 17-16,0-52 16,0 17-1,-35 18-15,35-53 16,0 0-16,-18 35 16,18-35-16,0-18 15,-18 18-15,18 0 16,0-18-16,0 18 15,0-18 1,0 1-16,0-19 16,0 19-1,0-19-15,0 19 16,0-19-16,0 19 16,-35-1-16,35-18 15,0 36-15,0-35 16,0 17-16,0 1 15,0 16-15,0 1 16,0-17-16,0-1 16,0 18-16,0-36 15,0 19-15,0-1 16,0-17-16,0-1 16,0 1-1,0 0 16,-35-1 16</inkml:trace>
  <inkml:trace contextRef="#ctx0" brushRef="#br0" timeOffset="8895.623">1764 15716 0,'18'0'15,"-1"0"-15,36 0 16,-35 0-16,35 0 16,0 0-16,17-35 15,1 35-15,34 0 16,1 0-16,0 0 16,-35 0-16,17 0 15,-18 0-15,1 0 16,-18 0-16,18 0 15,-19 0-15,1 0 16,0 0-16,18 0 16,-1 0-16,19 0 15,34 0-15,-35 0 16,18 0-16,-35 0 16,17 0-16,-18 0 15,19 0-15,-19 0 16,-17 0-16,0 0 15,-18 0-15,36 0 16,-1-18-16,-34 18 16,34-17-16,1 17 15,-18 0 1,0 0-16,-1 0 16,1 0-16,-35 0 15,17 0-15,1 0 16,-1 0-16,0 0 15,18 0-15,-18 0 16,-17 0-16,17 0 16,-17 0-16,35-18 15,0 0-15,-36 18 16,19 0 0,-19 0-1,19 0 16,-36-17 48,0-18-33</inkml:trace>
  <inkml:trace contextRef="#ctx0" brushRef="#br0" timeOffset="9694.3701">5133 15328 0,'18'0'47,"-1"0"-31,1 18-16,-1-18 15,19 35-15,-19-35 16,1 35-16,0-17 16,-1 0-16,19 35 15,-1-18 16,-17-35-31,-18 18 16,17-18-16,1 17 16,-1-17-1,-17 18 17,0-1 30,0 1-31,0 0-31,-17-1 16,-1 1 0,1 0-16,-1 17 15,0-17-15,-17-1 16,17 18-16,-17-35 15,17 36 1,1-36-16,17 17 31,-18-17 47,0 0-31</inkml:trace>
  <inkml:trace contextRef="#ctx0" brushRef="#br0" timeOffset="10695.1593">2646 13935 0,'-18'0'78,"1"0"-47,-19 35-15,19-35-16,-1 18 16,18-1-16,-35 19 15,17-19 1,0 18 31</inkml:trace>
  <inkml:trace contextRef="#ctx0" brushRef="#br0" timeOffset="11215.6521">2593 13917 0,'18'-18'0,"17"18"31,-18 0-15,1 0-1,0 0 1,-1 18-1,1-18-15,0 18 16,-1-1-16,1-17 16,-18 18-16,18 0 15,-18-1 1,17-17-16,-17 18 31</inkml:trace>
  <inkml:trace contextRef="#ctx0" brushRef="#br0" timeOffset="12399.5254">2787 13264 0,'-18'0'94,"1"0"-79,-1 0 16,18 18-15,-35 17 0,35-17-16,0 0 15,0 17-15,0-17 16,0-1 0,0 1-16,0-1 31,0 19-16,35-19 17,0-17-17,-35 18 1,18 0-16,0-18 31,-1 0-15,1 0-1</inkml:trace>
  <inkml:trace contextRef="#ctx0" brushRef="#br0" timeOffset="13320.0643">5662 15875 0,'-18'0'62,"-34"53"-62,34 0 16,0 17-16,-17 1 16,17-36-16,18 0 15,0 1-15,0-19 16,0 1-16,0 0 16,0-1-16,0 1 15,0 0 1,0-1-16,0 1 15,-17 17 17,-1-17-32,-17-18 31,17 0-15,1 0-16,-1 17 15,0-17 1,1 0-1,-1 0 1,0 0 0,1 0-16</inkml:trace>
  <inkml:trace contextRef="#ctx0" brushRef="#br0" timeOffset="13816.7075">5415 16210 0,'0'0'0,"18"-18"15,-1 18-15,1 0 16,17-17-16,1 17 16,-19 0-1,19 0-15,-19 0 16,18 0-16,1 0 15,-19 0-15,1-18 16,0 18-16,17 0 16,0-17-1</inkml:trace>
  <inkml:trace contextRef="#ctx0" brushRef="#br0" timeOffset="16375.853">2681 14429 0,'18'-18'47,"-1"18"-16,1 0-15,0 0 0,-1 0-16,1 0 15,0 0-15,-1 0 16,1 0-1,0 0-15,-1 0 16,1 0 0,-1 0-16,1 0 15,0 0-15,-1 0 16,19 0 0,-19 0-1,1 0-15,17 0 16,-17 0-16,17 0 15,-17 0-15,17 0 16,0 0-16,-17 0 16,0 0-1,-1 0-15,1 0 32,-1 0-32,1 0 15,0 0 1,35 0-16,-36 0 15,1 0-15,0 0 16,-1 0-16,1 0 16,-1 0-16,1 0 15,0 0 1,-1 0 15,1 0-31,0 18 16,-1-18-1,1 0 1,17 0 15,1 0-15,-36 17 0,17 1-16,1 0 15,-1-18 1,1 35-16,0-35 15,-1 17 1,1-17 0,0 36-16,17-36 15,-35 17-15,18-17 16,-18 18-16,17 0 16,1-1-16,-1 19 15,1-19 1,0 1-16,-18-1 15,17 1-15,1 0 16,0-1 0,-18 1-16,17 17 15,1-17 1,0 17-16,-1-35 16,-17 35-16,36-17 15,-36 0 1,17-1-1,-17 1-15,18 17 16,-1-17-16,-17 0 16,18-18-16,-18 17 15,18 36-15,-1-35 16,19 17 0,-36 0-1,17 1-15,1-36 16,0 35-16,-1 0 15,-17 0-15,35-17 16,-35 17-16,18-17 16,35 35-16,-53-35 15,18 17-15,-1 0 16,1-17-16,-18-1 16,53 1-16,-53 0 15,35-1-15,-17 19 16,-1-19-1,-17 1-15,18 0 16,0-1 15,-1 1-15</inkml:trace>
  <inkml:trace contextRef="#ctx0" brushRef="#br0" timeOffset="18663.7269">3828 13952 0,'-18'0'109,"0"18"-78,18 0-31,0 17 16,-17 18-16,-1-36 15,18 19-15,0-19 16</inkml:trace>
  <inkml:trace contextRef="#ctx0" brushRef="#br0" timeOffset="19007.0751">3739 14411 0,'0'18'0,"0"-1"15,0 1 1,0 0-1,0 17 1,0-18 0,0 1-16,0 0 15,0-1 1,0 19 0,0-19-1,0 1-15</inkml:trace>
  <inkml:trace contextRef="#ctx0" brushRef="#br0" timeOffset="19240.7504">3739 14834 0,'0'18'0,"0"0"16,0-1-16,0 1 31,0-1-15,0 19-1,0-1 1,0-17 0,0 17-1</inkml:trace>
  <inkml:trace contextRef="#ctx0" brushRef="#br0" timeOffset="19478.8729">3687 15346 0,'0'0'0,"0"17"0,0 1 15,0 0 1,0-1 0,-36 19-1,36-1 1,-17-17 0</inkml:trace>
  <inkml:trace contextRef="#ctx0" brushRef="#br0" timeOffset="20008.7386">3634 15928 0,'0'0'0,"0"35"0,0-17 31,0-1 94</inkml:trace>
  <inkml:trace contextRef="#ctx0" brushRef="#br0" timeOffset="21462.8671">3634 15681 0,'-18'0'31,"36"0"204,-18-18-173,0-17-46</inkml:trace>
  <inkml:trace contextRef="#ctx0" brushRef="#br0" timeOffset="30751.8534">1799 14429 0,'0'17'31,"18"-17"0,-1-17 0,1 17 1,0-36-17,-18 19 1,0-19-1,0 19-15,0-18 16,0 17 0,0 0-1,0 1 32,0 34 31,0 19-62,0 16-16,0-16 16,0-1-1,0-17 1,0-1-16,0 1 31,0 0-15,0-1 15,0 1 0</inkml:trace>
  <inkml:trace contextRef="#ctx0" brushRef="#br0" timeOffset="32151.0179">1940 14358 0,'18'-18'16,"0"18"-16,-18 18 15,17-18 1,1 18-1,-1-1 1,1-17 0,17 0 77,-35-17-77,36-1-16,-36-17 16,0 17-1,0 1-15,0-1 16,0 0 0,0 1-1,0 34 126,0 1-126,0 0 1,0 17 0,0-18 15,17-17-15,19 0 77,-36-17-93,17-1 16,-17 1 15,0-1 16,18 18 16,-1 0 15,-17 18-63,0 17 1,0-18-16,0 19 16,0-19-1</inkml:trace>
  <inkml:trace contextRef="#ctx0" brushRef="#br0" timeOffset="32807.5254">2399 14252 0,'0'-17'47,"-18"17"-47,18 17 15,-17 19-15,17-19 16,0 1-16,-18 35 16,18-36-1,-18 19-15,18-19 16,0 1-1,0 0 32,-17-1 31,17-34-46</inkml:trace>
  <inkml:trace contextRef="#ctx0" brushRef="#br0" timeOffset="33335.4579">2364 14235 0,'0'0'16,"17"0"0,1 0 15,0 0-15,-1 0-16,1 0 31,-1 0-16,1 0 64</inkml:trace>
  <inkml:trace contextRef="#ctx0" brushRef="#br0" timeOffset="34127.3841">2417 14323 0,'0'17'78,"0"1"-78,17-18 62,1 0-62,-1 0 32,1 18-17,0-18 1,-1 0 15</inkml:trace>
  <inkml:trace contextRef="#ctx0" brushRef="#br0" timeOffset="37447.109">4604 15593 0,'-18'0'62,"0"0"-46,1 0 15,-1 0 47,18 17 32,0 1-95,0 0 1,0-1-1,18-17 32,-1 18-47,1-18 47,0 0-16</inkml:trace>
  <inkml:trace contextRef="#ctx0" brushRef="#br0" timeOffset="46966.745">1746 10566 0,'-17'35'204,"17"-17"-204,0-1 15,0 1-15,-18 0 16,18-1-16,0 1 15,0-1 1,0 19-16,-18-19 16,18 1-16,0 0 15,0-1 17,0 1 14,0-36 189,0 1-235,0-36 15,0 35-15,0 0 16,0 1 0,0-1-1,0 1 1,18-19 0,0 1-1,-18 17 1,0 1-1,17 17 1,1-18-16,-18 0 31,18 18 1,-18-17-1,17 17 16,1-18-32,-1 18 1,1 0 0,0-17-16,-1 17 31,1 0-16,0 0 1,-1 0 0,1 17-1,0-17 1,-18 18 0,17-1-16,-17 1 31,0 0-16,0-1 17,0 1-32,-17 17 31,17-17-15,-18-18-1,0 0 1,1 35-1,-1-35 32,0 0-47,1 18 16,-1-18 46,0 0-46,1 0 15</inkml:trace>
  <inkml:trace contextRef="#ctx0" brushRef="#br0" timeOffset="47630.8569">1976 10707 0,'35'0'16,"-18"0"-1,19 0 16,-19 0-15,19 0 15,-19 0-15,19 0 15,-19 0 0</inkml:trace>
  <inkml:trace contextRef="#ctx0" brushRef="#br0" timeOffset="48106.3196">2611 10583 0,'-53'18'63,"-71"35"-47</inkml:trace>
  <inkml:trace contextRef="#ctx0" brushRef="#br0" timeOffset="50055.8391">2364 10636 0,'17'-17'47,"1"17"-16,0-18 16,34 18-31,-52-18-16,18 1 15,17-1-15,-17 0 16,17 18 46,-17 0 32,0 0-78,-18 18-1,0 0-15,17-1 16,-17 1 0,0 0-16,0-1 15,0 1-15,18 0 16,-18 17 0,0-18 15,0 1-31,0 0 31,0-1-15,0 1 31,17-71 46,-17 18-77,18 17-16,0-35 16,-1 53-16,-17-17 15,0-19-15,36 1 16,-19 17 31,-17 1-32,18-1 32,0 18-31,-1 0 78,19 0-79,-36 18 1,17 17-16,-17-17 15,18-1-15,-18 1 32,0 0-32,0-1 15,0 19 1,0-19-16,0 1 16,0-1-1,0 1-15</inkml:trace>
  <inkml:trace contextRef="#ctx0" brushRef="#br0" timeOffset="51950.8492">3034 10442 0,'0'-17'94,"-18"-1"-79,-17 0 1,0 1-16,17-1 16,0 0-16,1 18 15,-1-17 1,-17-1-16,0 18 16,-1 0-1,19 0 1,-19-35-16,19 35 15,-54-18-15,36 18 16,0 0-16,-36 0 16,36 0-16,0-17 15,-1-1-15,19 18 16,-19 0 0,19 0-1,-19 0-15,1 0 16,0 0-1,0 18-15,17-18 16,0 0-16,-52 17 16,34-17-16,19 0 15,-18 18-15,-1-18 16,1 0-16,0 17 16,17-17-16,-17 0 15,0 0-15,17 0 16,0 0-16,-17 18 15,17 0-15,1-18 16,-1 0 0,18 17-16,-35-17 15,17 0-15,1 36 16,-1-36-16,0 17 16,18 1-1,-17-18-15,-19 0 16,19 18-1,-1-1 17,18 19-32,-35-19 15,35 18 1,0-17 0,0 0-1,0 17 1,0-17-1,0 17-15,17-17 16,1 17 0,-18-18-16,18-17 15,-1 18-15,1-18 16,0 35-16,-1-17 16,-17 0-16,36-1 15,-19 1 1,1 0-16,17-1 15,-17 1 1,17-18-16,-17 17 16,-1 1-16,19 0 15,-19-1-15,54-17 16,-36 36-16,-17-36 16,17 17-16,0-17 15,0 18-15,1 0 16,-1-1-16,0-17 15,1 0-15,34 35 16,-52-17-16,35-18 16,17 0-16,-17 0 15,18 0-15,-54 0 16,19 0-16,-19 0 16,19 0-16,-19 0 15,18 0-15,1 0 16,17 0-16,-18 0 15,-17 0-15,-1 0 16,54-35-16,-54 35 16,19-35-16,-1 17 15,0-17 1,-17 17 0,0 0-16,-18 1 15,17-19 1,-17 19-16,0-18 15,0 17 1,0 0-16,0 1 16,0-1-16,0 0 15,0 1 1,0-19-16,0 19 16,0-1-1,0 1-15,0-1 16,-35-17-1,17-1 1,1 19-16,17-1 16,-18 18-16,18-35 15,-18 17-15,1 18 63,-1 0-32,0 0-15,1 0-1</inkml:trace>
  <inkml:trace contextRef="#ctx0" brushRef="#br0" timeOffset="52582.7455">3034 11024 0,'0'18'16,"18"0"-16,-1-1 15,18 1 1,1 17-16,-19-17 16,36 17-16,-53-17 15,36-1-15,-19 19 16,1-19-16,35 1 15,-53 0-15,17-1 16,1-17 0,0 18-1,-1-1 1,1-17 0,-18 18-1</inkml:trace>
  <inkml:trace contextRef="#ctx0" brushRef="#br0" timeOffset="53366.6408">3475 11271 0,'17'0'31,"19"0"1,-1 18-32,-17 17 15,-18-17-15,17 17 16,1-35 0,0 35-16,-18-17 15,17-18 1,-17 18 15,0-1 0,-17 1 16,-1 0-31,0-1-1,1-17 1,-19 0-16,36 18 16,-17-18-1,-1 17-15,0-17 47,1 0 31,-1 18-62,1-18 0</inkml:trace>
  <inkml:trace contextRef="#ctx0" brushRef="#br0" timeOffset="77415.6118">2258 6085 0,'0'-17'172,"-18"17"-141,18 17-31,0 1 16,0 35-16,0-18 16,0-17-1,0 17 1,0-17-16,0-1 16,-18 19-16,18-19 15,0 19-15,0-19 16,0 19-1,0-19-15,0 1 16,0-1-16,0 1 16,0 0-16,0-1 15,0 1 1,0 17 46</inkml:trace>
  <inkml:trace contextRef="#ctx0" brushRef="#br0" timeOffset="79202.1788">2240 6050 0,'0'-18'78,"18"18"-47,-1 0-31,19 0 16,-19 18 0,1 0-16,0-18 15,-1 35 1,1-35-16,17 0 16,-17 18-16,-1-1 15,1-17 1,17 36-16,-17-36 15,0 0-15,-18 17 16,35 1-16,-17-18 16,-1 18 15,1-18 0,17 0-31,-17 17 16,-1-17-1,1 0-15,17 18 16,-17-1 0,0-17 31,-1 0-47,1 0 15,-18 18 110,0 0-109,0-1-1,-18-17 1,1 0-16,-1 18 16,-17 0-1,35-1 1,-18-17 0,-17 0-1,35 18 1,-18 0-1,0-18-15,1 0 16,17 17 0,-18-17-1,1 18 1,-19-1 0,19 1-1,-1-18-15,0 0 31,-17 18-15,0 17 0,-18-35-1,53 18 1,-18-18 0,-17 35-1,17-35 32</inkml:trace>
  <inkml:trace contextRef="#ctx0" brushRef="#br0" timeOffset="80544.1024">2946 6191 0,'0'-17'47,"-18"34"0,-17-17-16,17 36-31,1-36 16,-1 35-16,0 0 15,1-17 17,17-1 15,0 1-16,0 0-16,17-18 32,1 0-31,0 0-16,-1-18 31,1 18-15,-1 0-1,19-18 64,-19 1-79,1-1 15,-18-17 16,0 17-15,0-17 15,0 17 1,0-17 14,-18 35 79</inkml:trace>
  <inkml:trace contextRef="#ctx0" brushRef="#br0" timeOffset="81416.8386">3034 6244 0,'18'0'47,"17"35"-47,0-17 16,0-18-1,-17 0-15,0 0 16,17 0-16,-17 0 16,-1 0-1,1 0-15,-1 0 16,1 0-16,0 0 16,-1 0-1,1 0 1,0 0-16,-1 0 15,1 0 1,0 0 15</inkml:trace>
  <inkml:trace contextRef="#ctx0" brushRef="#br0" timeOffset="83102.4221">2205 6332 0,'-18'0'46,"1"0"-30,-1 0 0,0 0-1,1 0-15,-1 0 16,-17 0-16,17 0 16,-35 0-16,36 0 15,-19 0-15,19 0 16,-19 0-16,19-17 15,-19 17-15,19 0 16,-18 0-16,-1 0 16,-17 0-16,18 0 15,0 0-15,-18 0 16,18 0-16,-1 0 16,-34 0-16,17 0 15,35 0-15,-52 17 16,52-17-1,-17 18-15,-1-18 63</inkml:trace>
  <inkml:trace contextRef="#ctx0" brushRef="#br0" timeOffset="86639.8611">564 5803 0,'18'0'63,"17"0"-48,1 0 1,-19 0 0,1 0-16,17 0 15,0-17-15,-17 17 16,0 0-16,17 0 15,-17 0 1,17 0-16,-17 0 31,-1 0-15,1 0 0,-18-18-1,0 0 63,0 1-62,0-1-16,0 0 16,0 1-16,17-19 15,-17 19 1,0-1-1,0 1 1,0-1 0,0 0-1,0-17-15,0 17 16,0 1 0,0-1-16,0 0 15,0 1 1,0-1-16,0 1 15,0-19-15,0 19 16,0-1-16,0 0 16,0 1-16,0-19 15,0 19 17,0-1-1,0 0-16,0 1 1,0-1 93,36 1-93,-19 17 31,1-18-31,0 18 15,-1 0 0,19 0-31,-19 0 16,19 0-1,-1 18 1,-18-18 15,1 0-15,0 35-1,-18-18 79,0 1-94,0 0 16,0 17-1,0-17-15,0-1 16,0 19 0,0-19-1,0 19-15,0-19 16,0 1 0,0-1-16,0 1 31,0 0-31,0-1 15,0 1 1,0 0-16,0-1 16,17-17-16,1 18 15,-18 0 1,0-1 15,0 1-15,0-1 15,0 1-15,0 17 15,0-17 0,18-18-31,-18 35 16,0-17-1,0 0 17,0-1-17,17-17 79,-17 18-47,18-18 0,0 0-32,-1 0 1,1 0 0,17 0-1,-17 0 1,-1 0-16,1 0 16,0 0-1,17 0 16,-17 0 1,17 0 30,-35-18 63,-18-17-109</inkml:trace>
  <inkml:trace contextRef="#ctx0" brushRef="#br0" timeOffset="94886.6921">3475 5768 0,'-18'0'125,"18"-35"-94,18 35 16,-1 0-15,1 0-17,0 0 32,-1 0 16,1 0-32,17 0 0,-17 0-15,0 0-1,17 0 63,-35-18-62,0 0 31,0 1-31,0-1-1,0 0-15,0 1 16,0-1-1,0 1 1,0-1 0,0 0-1,0 1-15,0-1 16,0 0 0,0 1-1,0-1 16,0 0-31,0 1 16,0-1 0,0 1-16,0-1 15,0 0 17,0-17-17,18 35-15,-18-18 16,0 1-1,0-19 1,0 19 0,0-1-16,0 0 31,0 1-15,17-1-1,-17 1 16,18-19-15,-18 19 78,17-19-47,1 19 46,-18-1-14,18 18-33,-1-18-14,19 18 374,-19 0-359,1 18 15,0 0-30,-1-18-32,-17 17 31,0 1-16,18 0 1,-18-1 0,17-17-1,-17 18 1,0 0 0,18-18-16,-18 17 15,18 1 1,-18-1-1,17 1 1,-17 0 15,0-1-15,18 1 0,-18 0-16,35-1 31,-35 1-16,18-18 17,-18 18-17,0-1 1,18 1 0,-1-18-16,1 18 46,17 17 1,-17-18-15,-1 1-1,1 0 0,0-1-15,-18 1 15,17-18-15,1 0 15,0 0 0,-1 0-31,-17 18 16,18-1 31,0 1 31,-1-18-31,1 18 31,-18-1-47,17 1 16,19-18 0,-36 17-16,17 1 0,-17 0 0,18-18 1,0 0-17,-1 0 157,1 0-156,0 0-1,-1 0 1,1 0-16,17 0 16,0 0-1,1 0-15,-19 0 16,36 0-16,-35 0 16,17 0-16,-17 0 140,-18-18-124,0 0-1,0 1-15,0-1 16,0 1 0,0-1-16,0-17 15,0 17 1,0-17 0,0-1-16,0 19 15,0-1 1,0 1-16,0-1 31,0 0-31,0 1 16,0-1-1,0-17 1,0 17 15,0 0-15,0 1-1,0-1 1,0 0 15,0 1-15,0-1 0,0 1-16,0-1 31,0 0-16,0 1-15,0-1 16,0 0 0,0 1-1,0-1 1,0 0 15,0 1-15,17-1 249,19 18-202,-19 0-47,1 0-16,17 18 15,1-18 1,-1 35-16,0-35 15,-35 18 1,18-18-16,-1 17 16,-17 1-1,36 0-15,-19-18 32,1 17-17,-18 1 1,18 0 15,-1-1-15,1 1-1,-18-1 1,17-17 0,-17 18-1,18-18 1,0 35-1,-18-17 1,17-18-16,1 18 16,0-1-16,17 54 31,-17-71-15,-1 18-16,-17-1 15,36 1 1,-36-1-16,17 1 15,1 0 1,-1-1 0,1 1 15,-18 0-15,35-1-16,-17 1 31,0-18-16,-18 35 1,17-35 0,1 0 46,-18 18 32</inkml:trace>
  <inkml:trace contextRef="#ctx0" brushRef="#br0" timeOffset="100014.7814">5062 4745 0,'-17'0'203,"-1"0"-187,-17 0 0,0 0-16,17 0 15,-35 0-15,18 0 16,-1 0-16,-34 0 16,17 0-16,0-18 15,18 18-15,-1-17 16,1 17-1,0 0-15,0 0 16,17 0 0,-17 0-16,17 0 15,-35 0 1,36 0-16,-19 0 16,19 0-16,-19 0 15,1 17-15,17-17 16,1 0-16,-36 18 15,35-1 1,1-17-16,-1 0 0,0 0 16,-35 18-16,36 0 15,-19-1-15,19 1 16,-1 0 0,1-18-16,-1 17 15,-17 1-15,17 17 16,0-35-1,1 18-15,-19 17 16,19-17 0,-1-1-1,1 1-15,-1 0 16,0 17 0,1-17-1,17-1 1,-36 36-16,36-35 15,-17-1-15,17 1 16,-18 17 0,0 18-1,1-35 1,17 35-16,0-18 16,0-17-1,0 17 1,0-17-1,0-1 1,35 36-16,0-17 16,-17-19-16,17 36 15,1-35-15,-1 17 16,-18 0-16,54 18 16,-36-18-16,1-17 15,16 17-15,1-17 16,-35-18-16,53 18 15,-36 17-15,18-35 16,-18 0-16,0 0 16,-17 0-16,17 0 15,1 18-15,-1-18 16,-18 0-16,19 0 16,-19 0-16,36 0 15,-17 0-15,34 35 16,-17-35-16,0 0 15,18 17-15,-19-17 16,19 0-16,-18 18 16,0-18-16,17 35 15,1-35-15,-18 0 16,17 0-16,-17 0 16,-35 0-16,17 0 15,-17-17 16,17-19-15,-17 19-16,-18-1 16,35 1-16,-17-1 15,17-35-15,-17 53 16,-1-18-16,-17 1 16,18-1-16,0 0 15,-18 1-15,0-18 16,0-1-16,17 19 15,-17-19-15,0 19 16,0-36-16,18 18 16,-18-1-16,0-17 15,0 0-15,0 18 16,0 0-16,0 0 16,0-1-16,0 19 15,0-36-15,-18 0 16,18 18-16,-17-1 15,-1 19-15,-17-36 16,17 35 0,18 0-16,-18 1 15,1-1-15,-1 1 16,0-1 0,1 0-1,-1 1 1,1 17-16,-1-18 15,0 18-15,1 0 16,-1-18-16,-17 1 16,-1-1-1,36 0-15,-35 1 16,17 17 0,1-18-1,-1 18 32,1-18 16,-19 18 93</inkml:trace>
  <inkml:trace contextRef="#ctx0" brushRef="#br0" timeOffset="103742.9643">4057 6809 0,'35'0'31,"-17"0"-15,35 0-16,0 0 15,-18 0-15,0 0 16,18 0-16,0 0 16,0 0-16,18 0 15,-36 0-15,18-18 16,0 18-16,0 0 15,0 0-15,-1 0 16,-16 0-16,-1 0 16,0 0-16,1-18 15,-19 18 1,1 0 0,-1 0-16,1 0 15,0 0 1,17 0-1,-17 0 1,-1 0 0,1 0 15,0 0 31</inkml:trace>
  <inkml:trace contextRef="#ctx0" brushRef="#br0" timeOffset="105766.4592">5503 6632 0,'0'-17'63,"-17"-1"-32,-1 18-15,-35 0-16,18-18 15,0 18-15,-1 0 16,-17 0-16,0-35 15,1 17-15,-1 18 16,0 0-16,17 0 16,-34 0-16,35-17 15,-1-1-15,-17 0 16,1 18-16,-1 0 16,17 0-16,1 0 15,-18 0-15,18 0 16,0 0-16,-1-17 15,1 17-15,-18 0 16,35 0-16,-34 0 16,34 0-16,-17 0 15,-18 0-15,17 0 16,-16 0 0,-1 0-16,0 0 15,0 0-15,17 0 16,-16 17-16,34 1 15,-17-18-15,-1 18 16,19-1 0,-1-17-16,0 18 15,1-18 1,-1 0-16,18 18 16,-35-1-1,35 1 1,0 0-1,0-1-15,0 1 16,0 0 0,0-1-16,0 1 15,0-1-15,0 1 16,0 0-16,18 17 16,-1-17-16,36-1 15,-35 1-15,17 17 16,-17-35-16,35 35 15,-36-17 1,18 0 0,-17 17-16,0-35 15,17 18-15,0-18 16,1 17 0,-1 19-16,-17-36 15,17 0-15,18 0 16,-36 17-16,1 1 15,35-1-15,0-17 16,-53 18-16,70-18 16,-17 0-1,18 18-15,-54-1 16,19-17-16,-19 0 16,36 0-16,0 0 15,-17 0-15,-1 0 16,-18 0-16,19 0 15,-19 0-15,19 0 16,-19 0-16,1 0 16,0 0-16,-1 0 15,1 0 1,-1 0-16,1 0 31,0-17-15,35-1-16,-36 0 15,19 1-15,-1-1 16,-18 1-16,1-1 16,0 18-1,-1-18 1,1 1 0,-18-1-16,18 18 15,-1-35 1,1 17-1,-18 0 1,0 1 0,18-1-16,-1-17 15,1 17 1,-18 1 0,0-1-16,0-17 15,0 17 1,0 0-16,0-34 15,0 34 1,0-17-16,0 17 16,0-17-16,0 17 31,0 0-31,0 1 16,0-1 15,-18 18 47,1 0-62,-1 0-1,0 18 1,1-18-16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72102" units="1/cm"/>
          <inkml:channelProperty channel="Y" name="resolution" value="37.76224" units="1/cm"/>
          <inkml:channelProperty channel="T" name="resolution" value="1" units="1/dev"/>
        </inkml:channelProperties>
      </inkml:inkSource>
      <inkml:timestamp xml:id="ts0" timeString="2022-01-12T10:26:02.32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8008 1605 0,'0'-17'31,"18"17"47,-1 52-78,-17 1 16,0-17 0,0 52-16,0-53 15,-17 18-15,-1-18 16,18 18-1,-18-18-15,1-17 16,17 0-16,0 17 0,0-17 16,0-1-16,0 1 15,0 0 17,0-54 46,0 1-78</inkml:trace>
  <inkml:trace contextRef="#ctx0" brushRef="#br0" timeOffset="676.7237">8132 1676 0,'0'0'0,"0"-18"16,0 0-16,17 1 16,-17-1-1,18 18 1,-1-17-16,1-1 16,0 18-1,-1-18 1,1 18-16,0 0 15,-1 0 17,1 0-32,35 18 15,-53 0 1,17-18 0,-17 17-1,0 1 1,-17-1-1,-1 1 1,1 0-16,-19-1 16,-17 1-16,36-18 15,-36 18 1,35-1-16,-17-17 0,0 0 16,17 18-16,-17-18 15,17 18 1,0-18-16,1 0 15,-1 0 17</inkml:trace>
  <inkml:trace contextRef="#ctx0" brushRef="#br0" timeOffset="1448.119">8872 1446 0,'18'53'15,"-18"18"1,0-1-16,0 1 16,0-18-16,0 35 15,-18-17-15,1-36 16,17 18-16,-18 0 16,18-36-16,-18 19 15,18-19-15,0 1 16,0-36 46,18-17-62,0 0 16,-1 17-16,36-35 16,-35 53-16,17-35 15,-17 17-15,-1 18 16,19-17-16,-19 17 31,1 0 47,-18 17-78,0 1 16,18 0-1,-18-1-15,17 36 16,-17 0 0,0-35-16,0-1 15,0 1 1,18-18 31,0 0-47,17 0 15</inkml:trace>
  <inkml:trace contextRef="#ctx0" brushRef="#br0" timeOffset="2704.473">9472 1905 0,'-18'0'109,"1"0"-109,-1 0 16,1 18 0,-19-1-1,36 1 1,0 0-16,-17-1 15,17 18 1,35-52 47,-35-1-63,35 1 15,0-1 1,-17 0-16,35 1 15,-35-1-15,-1-17 16,19 35-16,-36 17 109,0 1-109,17 0 16,1-1 0,-18 19-1,17-19-15,-17 1 16,18-18 15,0 0-15,-1-18-1,-17 1-15,36-1 16,-19 0-16,1 1 16,0 17-1,-18-18 1,17 18 0,-17 18 15,18 17-16,-18-17 1,17-36 62,1 0-78,0 1 16,-1-1-16,1 18 15,0-18-15,-1 18 16,1 0-16,0 0 16,-1 0-1,1 0-15,0 0 16,-1 0-16,1 0 16,-1 0-16,1 0 15,0 18-15,-18 0 16,0-1-1,17 1-15,-17 0 16,0-1-16,18 1 16,-18-1-16,0 1 15,0 17 17</inkml:trace>
  <inkml:trace contextRef="#ctx0" brushRef="#br0" timeOffset="3240.1409">9578 1623 0,'18'0'47,"17"0"-32,18 0-15,-18-18 16,-17 1-16,-1 17 15,19 0-15,-19 0 32,18 0-17,-17 17 1,0 1 0,-1 17-16,1-17 15,0-1-15,-1 1 16,1-18 15,17-18-15</inkml:trace>
  <inkml:trace contextRef="#ctx0" brushRef="#br0" timeOffset="3534.8263">10107 1270 0,'18'0'16,"-1"0"-1,1 0 1,0 0-16,-18 18 15,35-1-15,0-17 16,-17 0 47,-1 0-63</inkml:trace>
  <inkml:trace contextRef="#ctx0" brushRef="#br0" timeOffset="4860.1076">11112 1940 0,'0'0'16,"0"-17"-16,18 17 0,-53 17 140,0 19-124,35-19 0,0 36-16,0-35 15,0-1-15,0 19 16,0-19-16,35-17 31,18 0-31,-36 0 16,1 0-16,0 0 15,52-35-15,-34 17 16,-19 1 0,1-1-16,-1 0 15,-17 1-15,0-1 0,18 18 16,-18-17-16,0-1 31,0 36 63,0-1-94,0 1 16,0-1-16,0 1 15,18 0-15,-1-18 16,1 0-1,17 0-15,18-18 16,-35 0-16,-1-17 16,19 18-16,-36-1 15,17 18-15,1 35 94,-18-17-78,18-18-16,-18 17 15,0 1 1,0 0 0,17-18 46,-17-18-46,18 18-16,0-18 15,17 1 1,-17-1-16,-1 18 16,1 0 15,-1 0 0,1 18-15,0-1-1,-18 1 1,17 0-16,-17-1 16,0 1-16,18 0 15,-18-1 1,0 1 15</inkml:trace>
  <inkml:trace contextRef="#ctx0" brushRef="#br0" timeOffset="5708.0333">12206 2028 0,'0'-17'16,"0"-1"15,0 1-16,-18 17 17,1 0-17,-1 17-15,1 1 16,17-1 0,-18 1-16,18 0 15,0-1-15,0 1 16,18-18 31,17 0-32,-18 0-15,36 0 16,-17-18-16,-19 1 16,19-19-16,-19 36 15,-17 71 48,0-18-63,0 0 15,0 17-15,0-17 16,0 18-16,0-36 16,0 18-16,0-18 15,0 1-15,0-19 16,0 19-16,0-19 15,0 1-15,0-1 32,-17-17-1,-1 0-15,-17-17-16,-18-54 15,35 36 1,0 0-16,18-18 15,0 18-15,0-18 16,0 35-16,0 0 16,36 1-1,-1-19-15,18 19 16,0-1-16,17 0 0,-34 1 16,-1 17-1,-17-18-15,17 1 16,-17 17-1,-18-18-15</inkml:trace>
  <inkml:trace contextRef="#ctx0" brushRef="#br0" timeOffset="6164.827">11906 1729 0,'0'35'78,"18"-17"-62,-18-1 31,-18 1-32,-35-18-15,18 0 16,0 0-16,17-18 16,1 18-16</inkml:trace>
  <inkml:trace contextRef="#ctx0" brushRef="#br0" timeOffset="6471.357">12012 1199 0,'0'18'62,"-18"0"-62,1-18 16,17 17-16,0 1 15</inkml:trace>
  <inkml:trace contextRef="#ctx0" brushRef="#br0" timeOffset="7699.029">3263 3986 0,'18'0'78,"-1"0"-62,1 0-16,17 0 15,1 0 1,17 0-16,-18 0 15,-18 0-15,1 0 16,17 0-16,-17 0 16,0 0-16,-1 0 15,-17 18 48</inkml:trace>
  <inkml:trace contextRef="#ctx0" brushRef="#br0" timeOffset="9781.7345">4392 3616 0,'-18'0'63,"18"53"-48,0 35 1,0-35-16,0-18 16,-17 18-16,17-35 15,0 17-15,0 0 16,0-17 0,0 0-1,-18-1 1,18 1-16,0 0 15</inkml:trace>
  <inkml:trace contextRef="#ctx0" brushRef="#br0" timeOffset="10452.9514">4410 3616 0,'0'0'0,"70"-35"15,-52 35 1,0 0 15,17 17-15,-18 1-1,1 0 1,0-1 0,-1 1-16,1 0 15,0-1-15,-18 1 16,0 17-1,17-17 1,-17-1-16,0 1 16,0 0-16,-17 17 15,17 0-15,-18-17 16,0-1 0,1 19-16,-1-19 15,0 1-15,1-18 16,-1 35-16,1-17 15,-19 0-15,19-1 16,-19 1-16,19 0 16,-1-18-16,0 0 15,1 0 1,-1 0 15,1 0-15,-1 0-16</inkml:trace>
  <inkml:trace contextRef="#ctx0" brushRef="#br0" timeOffset="10813.2924">4145 3916 0,'35'0'0,"-17"0"32,35 0-32,0 0 15,0 0-15,-36 0 16,19 0-16,-1 0 15,18 0-15,-35 0 0,17 0 16,-18 0 0,1 0 46</inkml:trace>
  <inkml:trace contextRef="#ctx0" brushRef="#br0" timeOffset="11442.175">4974 3881 0,'0'0'0,"0"17"78,-17 18-78,17-17 16,0 17-16,0-17 16,0 0-1,0-1 1,35-17 31,-18 0-16,1 0-31,0 0 16,-1 0-1,-17-17 1,18 17 0,0-18-16,-18 0 15,0 1-15,0-1 31,0 0-31,0-17 16,0 0 0,-18 17-1,18 1 1,-18 17 0,1 0 15,-1 0-31</inkml:trace>
  <inkml:trace contextRef="#ctx0" brushRef="#br0" timeOffset="13114.5525">5644 3898 0,'18'18'31,"35"-18"-15,-35 0-1,-1 0-15,1 0 16,17-18-16,18 1 15,-53-1 1,35 0 0,-35-35-16,18 36 15,-18-19 1,0 19 15,-18 17-15,1 0-1,-1 0 1,0 0 0,1 0-1,-1 17-15,18 1 0,0 0 16,-17 17-16,-1-17 16,18 35-16,0-36 15,-18 1 1,18 17-16,0 0 15,0-17-15,0 17 16,0-17-16,0 17 16,0-17-1,18-18 32,0 0-47,-1 0 16,18-18-16,-17-17 15,0 35-15,-1 0 16,-17-18-16,18 1 16,0-1-16,-18 0 31,0 36 63,0 0-79,17-18 1,-17 17-16,18-17 16,0 0-1,-1 0-15,1 0 16,0 0-1,-18 18 126,0 17-125,35-17-1,-18 0 1,36-18-16,-35 0 16,0 0-16,-1 0 15,19-18 1,-19 0-1,1 1 1,-1-1 0,-17-17-16,0 17 31,0 36 47,0-1-62,0 1-1,0 0-15,18-1 16,0 1 0,-1-18-16,19 0 31,-36-18 0,17 18-15,-17-35-16,0 17 15,0 1 1,0-1 0,0 0-16,0 1 15,-35-19 1,17 36 15</inkml:trace>
  <inkml:trace contextRef="#ctx0" brushRef="#br0" timeOffset="13827.0105">6544 3951 0,'35'0'16,"1"0"-16,34 0 15,-17 0-15,0 0 16,-35 0 0,-1 0-16,1 0 15,0 18-15,-18-1 16,17 19 0,-17-19-1,0 1-15,0 0 16,0-1-1,0 1-15,0 0 16,0-1 0,0-34 46,0-1-62,0 0 16,0 1-16,0-1 15,0 0-15,0 1 16,18 17 0,-1 0 15,1 0-15,0 0-1,-1 17 1,1 1 15,-18 0-31,0-1 16,0 1-16,0 0 15,0-1 1,0 1-16,18-18 16,-1 0 15,36 0-16</inkml:trace>
  <inkml:trace contextRef="#ctx0" brushRef="#br0" timeOffset="14694.167">7267 3969 0,'-17'0'47,"-1"0"-31,-17 17-16,17 19 15,18-19-15,0 1 16,0 0-16,0-1 31,0 1-31,35 0 16,1-18 0,-1 17-16,0-17 15,18 0-15,-18-17 16,18-1-16,-17 18 15,-1-35-15,-18 35 16,-17-18-16,18 0 16,-18 89 46,0-18-46,-18 0-16,1-18 15,-1 18-15,18 0 16,0-18-16,0 0 16,-17 18-16,17 0 15,0 0 1,-18-18-16,18 1 16,0-19-16,0 1 31,-18-18-31,1 0 15,-1 0 1,0 0-16,1 0 16,-1-18-1,18 1-15,0-19 16,-18 1-16,18-18 16,0 0-16,18 18 15,17 0-15,1-1 16,17 19-16,35-18 15,18-1-15,-18 1 16,0 17-16,-17 1 16,-19 17-16,19 0 15,-53 0 1,17 0-16,-53 0 47,-105 0-47</inkml:trace>
  <inkml:trace contextRef="#ctx0" brushRef="#br0" timeOffset="15205.8225">6544 3704 0,'0'18'78,"0"-1"-78,0 19 15,0-19 1,0 1 0,-35-18-1,-1 0-15,19 0 0,-18 0 16,-36 0-1,18-18-15</inkml:trace>
  <inkml:trace contextRef="#ctx0" brushRef="#br0" timeOffset="15580.8474">6068 3722 0,'17'0'16,"1"0"0,17 35-16,-35-17 15,36-1-15,-19 19 16,1-36-16,-18 35 31,0-17-15,0-1-1,-35-17-15,17 18 16,-17-18-16,-1 0 16,1 0-16,0 0 15,35-18 1,0-35-1</inkml:trace>
  <inkml:trace contextRef="#ctx0" brushRef="#br0" timeOffset="15917.0762">6632 3263 0,'0'0'16,"18"0"-16,0 0 16,-1 0-1,1 0-15,35 0 16,0 18-16,-18-18 15,0 0-15,0 0 16,1 0-16,-19 0 16,1 0-16,0 0 0,-1 0 31,1 0-31,0 0 16,-18 17-1</inkml:trace>
  <inkml:trace contextRef="#ctx0" brushRef="#br0" timeOffset="16846.9713">3404 5398 0,'53'0'47,"-35"0"-47,17 0 16,18 0-16,18 0 16,-18 0-16,-18 0 15,0 0 1,0 0-16,1 0 0,-1 17 15,0 1-15,0-1 16</inkml:trace>
  <inkml:trace contextRef="#ctx0" brushRef="#br0" timeOffset="19984.1244">4498 5115 0,'0'18'78,"0"0"-62,-18-1-1,18 1-15,0 17 0,0-17 16,0-1 0,0 1-16,0 0 15,0-1 1,0 1-16,0 0 15,0-1-15,0 1 16,0 17-16,0-17 16,-17 17-16,-1-35 15,18 35-15,0-17 16</inkml:trace>
  <inkml:trace contextRef="#ctx0" brushRef="#br0" timeOffset="20847.8254">4480 5168 0,'0'0'0,"0"-17"15,18 17 48,0 0-47,-1 0 15,1 0-31,-18 17 15,17 1 1,1-18-16,-18 17 16,18 1-1,-18 0-15,0-1 16,17-17 0,-17 18-1,0 17-15,0 1 16,0-19-1,0 1 1,0 0 0,0-1 15,-17 1-15,-19 17 15,1-17-16,18-18 17,17 17-1,-18-17-15,0 18 15,1-18 0,-1 0-31</inkml:trace>
  <inkml:trace contextRef="#ctx0" brushRef="#br0" timeOffset="21338.1486">4392 5309 0,'35'0'78,"18"-17"-78,-17 17 16,-19-18-16,1 18 15,17 0 1,-17 0 0,-1 0-1,1 0 79</inkml:trace>
  <inkml:trace contextRef="#ctx0" brushRef="#br0" timeOffset="22039.0737">5045 5239 0,'17'17'63,"-17"1"-48,18 0 1,-18-1-16,0 1 16,0 0-1,18-18 95,-18-36-95,17 1-15,19 17 16,-19 1-16,1-1 15,17-17-15,-17 17 16,-18 1 31,17-1-31,1 18-1,0 0 1,-18-18-16,17 18 15,-17 18 48,0 0-47,-17-1-16</inkml:trace>
  <inkml:trace contextRef="#ctx0" brushRef="#br0" timeOffset="22451.9359">5168 5309 0,'0'0'0,"18"18"16,17-18-16,-17 0 0,-1 0 15,36 18 1,-17-18-16,-19 17 15,19 1-15,-19 0 16,1-1 0,17 1-1,-35-1 1,18-17 31,-18 18-47</inkml:trace>
  <inkml:trace contextRef="#ctx0" brushRef="#br0" timeOffset="24007.61">6121 5221 0,'0'18'78,"-18"-1"-62,18 19-16,0-19 16,0 1-16,0 0 15,0-1-15,0 1 16,0 0 0,18-18-1,-1 0 1,1 0-16,35 0 15,-35 0 1,-1 0-16,18 0 16,1-18-16,-19 18 15,1 0-15,0 0 16,-1-18-16,1 18 16,-18-17-1,0-1 16,0 36 63,-18-18-94,1 35 16,17-17-1,0-1 1,0 1 0,0-1-16,35-17 47,0 0-47,-17 0 15,-1 0 1,1-17-1,-18-1 1,0 1 0,0-1-1,-18 0-15,1 18 16,-1-17-16,1-1 16,-36 18-16,35 0 15,0 0-15,1 0 16,17 18 46</inkml:trace>
  <inkml:trace contextRef="#ctx0" brushRef="#br0" timeOffset="24728.457">6615 5380 0,'35'0'15,"-17"0"17,-1 0-17,1 0 1,-1 0-16,1 0 16,0 0-1,-18 18 1,17 17-1,-17-18 1,0 1 0,0 0-16,0-1 31,0 1-15,0-36 30,18 18-30,0-17 0,-1 17-1,1-18 1,0 18 0,-1 0-1,1 18 32,-18 17-31,0-17-1,17 17-15,1-17 16,-18-1 15,18-17 0,-1 0-15,36 0 0</inkml:trace>
  <inkml:trace contextRef="#ctx0" brushRef="#br0" timeOffset="25641.0507">7338 5415 0,'0'0'0,"-35"-17"31,17 17-15,0 0-1,1 0 1,-1 0-16,0 0 16,1 0-16,-1 0 15,0 0-15,1 17 16,17 1-16,0-1 16,-18 1-1,18 0-15,0 17 16,0-17-1,18-18 32,17 0-47,-35-18 16,18 18-16,-1-18 16,-17 1-16,18 34 78,-18 1-63,0 0-15,0 35 16,0-18-16,0 18 16,0-18-16,0 18 15,0-35-15,0 17 16,0 18-16,0-36 15,0 19-15,0 17 16,-18-18-16,18-18 16,0 19-16,0-19 15,0 1 1,0 0-16,-17-18 16,-1 0-16,0 0 31,-17-36-16,0 19 1,35-1-16,0 0 16,0 1-16,0-1 15,0 1 1,17-1-16,19 0 16,-19 18-16,36-35 15,36 17-15,-54 18 16,35-17-16,-17-1 15,-17 0-15,-1 18 16,0 0-16,-17 0 31</inkml:trace>
  <inkml:trace contextRef="#ctx0" brushRef="#br0" timeOffset="26257.6089">6438 5062 0,'0'18'0,"18"-18"47,-1 0-32,19 0 1,-1 0-16,-17 0 16,-1 0-16,-17 18 78,18-1-63,-18 1 1,0 0-16,0-1 16</inkml:trace>
  <inkml:trace contextRef="#ctx0" brushRef="#br0" timeOffset="26681.9907">6720 4886 0,'18'0'16,"0"0"-1,-1 18-15,-17-1 16,0 1 0,0 0-1,0-1 16,-17-17-15,-1 0 0,0 0-16,1 0 15,-1 0 1,1 0-16,-1 0 31</inkml:trace>
  <inkml:trace contextRef="#ctx0" brushRef="#br0" timeOffset="27367.9475">7796 5398 0,'18'0'16,"17"17"31,-17 1-32,-18-1-15,18 19 16,-1-1 0,1-35-1,0 0 16,-1 0-15,1-35-16,17 17 16,18-17-16,-18 0 15,1-1-15,-19 1 16,1 17-16,-1 1 16,-17-1-1</inkml:trace>
  <inkml:trace contextRef="#ctx0" brushRef="#br0" timeOffset="28310.4882">8431 5292 0,'-17'0'63,"-19"0"-63,1 17 15,0-17-15,17 36 16,1-36-16,-1 35 16,18-17-16,-18-1 15,18 18-15,0-17 16,0 0-16,0-1 16,18-17 30,0 0-46,17 0 16,18-17-16,-18-1 16,18 0-16,0-17 15,-35 35-15,34-35 16,-34 17-16,0 18 16,-18-17-16,17 17 15,-17-18 1,18 18-16,-18 35 47,0 1-32,0-19-15,18 1 16,-18-1-16,17-17 31,19 0-15,-19 0-1,-17-17-15,36-1 16,-1 1-16,-18 17 31,-17-18-31,0 36 78,0-1-78,0 1 16,0-1 0,0 19-1,18-36-15,-18 17 16,18-17-16,-1 18 31,1-18-15,0-18-1,-18 1-15,0-1 16,17-17-16,-17 0 16,0-1-1,-17 36-15,17-17 16,-18 17-16,18-18 16,-18 18-16,-17 0 15,-18 0-15,18 0 16</inkml:trace>
  <inkml:trace contextRef="#ctx0" brushRef="#br0" timeOffset="28594.9666">8467 5045 0,'70'0'15,"-140"0"-15,193 0 16,-52 0-16,-1 0 16,-52 0-1,0 0-15,-1 17 16,18 19-1,-17-19-15,0 1 16,-1 17-16</inkml:trace>
  <inkml:trace contextRef="#ctx0" brushRef="#br0" timeOffset="29102.0262">9490 5345 0,'17'0'15,"1"17"-15,-18 1 16,0 17-16,0-17 16,0-1-16,0 19 15,0-19-15,18 1 16,-18 17-16,0-17 31,0-36 0,0 1-31,0-1 16,0 0-16,0-35 16,0 36-16,17-1 15,-17 1-15,0-1 16,18 18-16,-18-18 16,18 18-16,-1 0 31,1 0-16</inkml:trace>
  <inkml:trace contextRef="#ctx0" brushRef="#br0" timeOffset="29869.5644">10019 5398 0,'-18'0'16,"1"0"-16,-19 17 15,1 18 1,17-35-1,18 18-15,0 0 16,18-18 62,0 0-62,17 0-16,0 0 15,-17-18-15,0 18 16,-18-35 0,17 35-16,-17 17 125,18-17-125,-18 18 15,0 0-15,0-1 16,0 1-16,0 0 16,0-1-16,0 1 31</inkml:trace>
  <inkml:trace contextRef="#ctx0" brushRef="#br0" timeOffset="30772.0932">3581 6791 0,'17'0'47,"1"0"-47,17 0 15,18 0-15,-18 18 16,18-18-16,0 0 16,18 17-16,17-17 15,-70 0-15,35 0 16,-36 0 0</inkml:trace>
  <inkml:trace contextRef="#ctx0" brushRef="#br0" timeOffset="31947.8014">4992 6579 0,'0'18'47,"0"0"-32,0-1 1,0 1-16,0 0 16,0-1-16,0 18 15,-18-17-15,18 35 16,0-35-16,0 17 15,0-17 1,0 17 0,0-18 15</inkml:trace>
  <inkml:trace contextRef="#ctx0" brushRef="#br0" timeOffset="32432.4248">4851 6509 0,'17'0'63,"1"0"-63,0 0 15,-1 0 1,-17 17-16,36-17 15,-19 0-15,1 0 16,-1 0-16,1 0 0,0 0 16,-1 0-16,-17 18 15,18-18 1,0 0 15</inkml:trace>
  <inkml:trace contextRef="#ctx0" brushRef="#br0" timeOffset="32976.0041">5486 6650 0,'17'53'63,"-17"-36"-63,0 1 15,0 17-15,0-17 16,0-53 93,0 17-109,0 0 16,0 1-16,0-18 16,0-1-16,0 19 15,36-1 1,-1 18-16,-17 0 31,-1 0 16</inkml:trace>
  <inkml:trace contextRef="#ctx0" brushRef="#br0" timeOffset="33510.0183">5750 6703 0,'18'0'47,"0"0"-47,-18 17 15,0 19 1,17-36 0,-17 17-16,18 1 15,-18 0-15,53-18 16,-36 0 0,19-36-16,-1 36 15,0-53-15,-17 36 16,0-18-1,-18 70 79,0-18-78,0 1-1,0 0 1,17-18 15</inkml:trace>
  <inkml:trace contextRef="#ctx0" brushRef="#br0" timeOffset="35063.4275">6297 6685 0,'18'0'0,"-18"18"16,17-1-1,-17 1 1,18-18-16,0 0 15,-1 0-15,1 0 16,17 0-16,-17 0 16,-1 0-16,1 0 15,0-18 1,-1 18 0,1 18 15,-18 17-16,0 18-15,-18 0 16,1 18-16,-1-1 16,18-17-16,-18-18 15,18 18-15,0-35 16,-17 0-16,17-1 16,0 1-1,-18-18 16,1 0-15,-1 0 0,0-18-1,1-17-15,17 17 16,-18 1-16,0-19 16,18 19-16,0-1 15,0-17-15,0 17 16,18-17-1,17 17 1,1 1-16,-19 17 16,1 0-16,17-18 15,-35 0-15,18 18 16,-1 0-16,1-17 16,-18-1-1,18 18-15,-1-17 16,1 17-16,17-18 15,-35 0-15,36 18 16,-1-35 0,-35 17 62,-18 18 0,1 0-47,17 18 0,0 0-31,0-1 0,17-17 16,18 18 0,-17-18-16,0 18 0,17-18 15,-17 0-15,-1 0 16,1 0-16,0 0 16,-18-18 15,17 0-16,-17 1 1,18 17-16,-18-18 16,0 53 77,17-17-93,-17 0 16,0-1-16,0 1 16,18-18 46,0-18-62,-18 1 16,0-1-1,17 18-15,-17-18 16,36 18-16,-36-17 16,17 17-16,1 0 15,0 0 1,-1 0 0,-17 17-1,18-17 1,-18 36-16,17-36 15,-17 17 1,18 1 0,0-18-1,-18 17-15,0 1 16,17-18 0</inkml:trace>
  <inkml:trace contextRef="#ctx0" brushRef="#br0" timeOffset="35634.9559">6826 6526 0,'0'-17'62,"18"17"-46,0 0-16,17 0 15,-18 0 1,72 35 15,-72 0-31,1-35 16,-18 18 0,18 0-16,-18-1 15,0 1 1,0 0 15,0-1-15</inkml:trace>
  <inkml:trace contextRef="#ctx0" brushRef="#br0" timeOffset="35950.0349">7073 6385 0,'18'0'0,"-1"0"16,1 0-16,0 0 15,-1 0-15,1 0 16,0 0 0,17 18-1,-17-18 1</inkml:trace>
  <inkml:trace contextRef="#ctx0" brushRef="#br0" timeOffset="36520.151">8114 6562 0,'0'0'16,"18"0"-16,-18 17 0,0 1 16,0 17-1,0 18 1,0-35-16,0-1 16,0 36-16,0-35 15,0 17 1,0-17-16,0 0 15,0-1-15,0 1 32,17-18-32,1 0 31,-1 0-15,19 0-16,-1 0 15,-17-18-15,17 1 16,-17 17-1,-1-18-15,-17 0 16,0 1 15,-17 17-15</inkml:trace>
  <inkml:trace contextRef="#ctx0" brushRef="#br0" timeOffset="37044.0328">7955 6703 0,'18'0'47,"17"0"-47,0 0 15,1 0-15,-19 0 16,1-18-16,17 18 15,-17 0-15,-1 0 32,1 0-17,0 0 1,-1 0 0</inkml:trace>
  <inkml:trace contextRef="#ctx0" brushRef="#br0" timeOffset="38316.2277">8678 6456 0,'0'17'15,"0"1"-15,0 17 16,0-17-16,0 35 15,0-18 1,0 1-16,0-19 0,-17 36 16,-1-18-16,18 18 15,-18-35-15,18 0 16,-17-18-16,17 17 16,0-52 30,17 17-30,19-17-16,-19 0 16,1-1-1,17 19-15,-17-1 16,17 18-16,-17 0 16,-1 0-1,1 0-15,0 0 16,-1 0-1,1 0 1,-18 18-16,18-1 16,-18 1-1,17 0-15,1-18 16,0 0 0,-1 0 15,1 0-16,-1-18 1,1 0-16,0 18 31,-1 18 32,-17 0-48,18-1 1,-18 1-16,18-18 16,-1 0-1,1 0-15,17 0 16,-17 0 0,0 0-16,-1 0 15,1 0-15,-1-18 16,1 18-16,-18-17 15,0 34 95,0 1-110,0 0 31,0-36 47,0 0-62,0 1-16,0-1 15,-70-52-15,17 52 16,-18 18-16,36 0 16,-1 0-16,19 0 15,-1 0-15,1 0 16,17 18 31</inkml:trace>
  <inkml:trace contextRef="#ctx0" brushRef="#br0" timeOffset="39074.568">9454 6809 0,'0'0'0,"18"0"15,-18-18 1,18 18 0,-1 0-16,19 0 15,-19 0-15,1 0 16,0 0-1,-18 18 1,0-1 0,0 1-1,0 0 1,0-1-16,17-34 94,18-19-79,-17 36-15,17 0 16,18 0-16,-35 0 16,17 0-16,-17 0 15,-1 0-15,1 0 16,-18 18 15,18-18-31,-18 18 16,0-1-1,0 1-15,0-1 16,17-17 46</inkml:trace>
  <inkml:trace contextRef="#ctx0" brushRef="#br0" timeOffset="39956.9209">10231 6791 0,'-36'0'31,"1"0"-31,17 0 16,1 0 0,-19 18-16,19-1 15,-1-17-15,1 18 0,-1 0 16,18-1 0,0 1-1,0-1-15,0 1 31,18-18 1,-1 0-32,1 0 15,17-35 1,-17 17-16,17 1 16,-17 17-1,-18-18-15,17 18 31,1 35-15,-18-17-16,18 35 16,-18-18-16,0 0 15,0 1 1,0-1-16,0 0 16,0-17-16,0-1 15,0 1-15,0 0 16,0-1-1,0 1 1,-18-18 0,18 18-16,-18-18 31,1 0-31,-1 0 0,0 0 16,1 0-1,-1 0-15,-17-36 16,17 36-1,1-17-15,-1-1 16,0-17-16,18-1 16,0 19-16,18-18 15,0 35 1,-1-18-16,36 0 16,-18 1-1,-17 17-15</inkml:trace>
  <inkml:trace contextRef="#ctx0" brushRef="#br0" timeOffset="40571.3554">9225 6473 0,'0'0'15,"18"0"-15,-1 0 0,1 0 16,0-17-1,-1 17 17,1 0-1,0 17 16,-18 1-47</inkml:trace>
  <inkml:trace contextRef="#ctx0" brushRef="#br0" timeOffset="41602.5802">3669 8555 0,'35'17'46,"-17"-17"-46,-1 0 16,36 18-16,-17-18 16,-19 0-16,19 0 15,16 0-15,-16 0 16,-1 0-16,36 0 16,-54 0-1</inkml:trace>
  <inkml:trace contextRef="#ctx0" brushRef="#br0" timeOffset="43024.397">4745 8237 0,'0'18'16,"18"-18"-1,-18 18 1,0 17 15,0 0-31,0 0 16,0 1-16,0-1 16,0-17-1,0-1-15,0 19 16,0-19-1,0 1 32</inkml:trace>
  <inkml:trace contextRef="#ctx0" brushRef="#br0" timeOffset="43687.2165">4815 8114 0,'36'0'46,"-36"18"-30,17-18-16,19 35 16,-19-18-16,19 1 15,-19 0-15,1-18 16,-1 0-16,-17 35 16,18-35-1,-18 18 1,0-1-16,0 1 15,0 0 1,0-1-16,-18 1 16,1 17-16,-18 0 15,17-35 1,18 18-16,-18 0 16,1-1-16,-19 1 15,36 0-15,-35-1 16,17 1-16,-17-1 15,18 1 1,-1-18 62,0 0-78</inkml:trace>
  <inkml:trace contextRef="#ctx0" brushRef="#br0" timeOffset="44037.9194">4621 8343 0,'36'0'0,"-19"0"16,1 0-1,0 0-15,-1 0 16,1 0-1,17 0-15,-17 0 16,-1 0-16,1 0 16,17 0 31</inkml:trace>
  <inkml:trace contextRef="#ctx0" brushRef="#br0" timeOffset="44614.045">5486 8220 0,'0'17'15,"0"19"-15,0-1 16,0-17-1,0 34-15,0-34 16,0 17 0,0-17-1,0-36 63,35 1-78,-35-36 0,35 18 16,-17-1 0,17 19-16,-35-1 15,35-17-15,1 17 16,-19-17 0,19 17-16,-1 1 31,-17-1-16,-1 18-15</inkml:trace>
  <inkml:trace contextRef="#ctx0" brushRef="#br0" timeOffset="45144.1362">5697 8202 0,'18'18'62,"17"35"-31,-35-36-31,18 1 16,-18 0 0,0-1-16,18 1 15,-1-18-15,-17 17 16</inkml:trace>
  <inkml:trace contextRef="#ctx0" brushRef="#br0" timeOffset="46244.1147">7091 8361 0,'-18'0'0,"1"0"109,-1 0-77,18-18-17,-18 18-15,1 0 16,-1 0-16,0 0 16,1 0-16,-19 0 15,19 0 1,-1 0-16,1 0 15,-1 0 1,18 18-16,0-1 16,18-17 15,17 0-31,35 0 31,-52 0-31,0 0 16,-1-17-16,19-18 15,-19 17-15,1-17 16,-18 17-16,0-17 16,0 17-16,17 0 15,-17 1 1,18-18 0,0-1-16,-1 1 15,-17 17 1,18 1-16,-18-19 15,0 19 1,0-1 15,0 36 1,0 35-17,0-36-15,0 36 16,18 0-16,-18 0 15,0-18-15,0 1 16,0-1-16,0 0 16,0-17-16,0-1 15,0 1-15,17 0 16,-17 17 0</inkml:trace>
  <inkml:trace contextRef="#ctx0" brushRef="#br0" timeOffset="46628.0971">7056 8096 0,'52'0'79,"-16"0"-64,-19 0-15,1 0 16,0 0-16,-1 18 15,-17 0 32</inkml:trace>
  <inkml:trace contextRef="#ctx0" brushRef="#br0" timeOffset="47773.9453">7373 8237 0,'18'0'32,"-1"18"-17,1-18-15,-18 18 16,18-18-16,-1 17 15,1-17-15,17 18 16,-17-18-16,-1 0 16,19 0-16,-1 0 15,18 0-15,-18 0 16,-17 0-16,-18-18 62,-18 18-46,1-17 0,-1 17 62,0 0-78,1 17 31,17 1 0,0 0-15,0-1-16,35-17 47,-17 0-32,34 0 1,-34-17 0,0-1-16,35 18 15,-36-18-15,1 1 16,0-1-16,-18 0 16,17 36 77,1 0-77,-18-1-16,0 1 16,0 0-16,18-18 15,-18 17 1,0 1-1,17-36 17,18 1-17,-35-1-15,36-17 16,-36 17-16,17 0 16,1 18-16,0 0 31,-1 0-16,1 0 17,0 0-32,-18 18 0,17 0 15,1-1 1,-1 1 0,1 0-1,-18-1-15,0 1 31,18-18 16,-54 0-31,-34 0-16</inkml:trace>
  <inkml:trace contextRef="#ctx0" brushRef="#br0" timeOffset="48082.3505">7161 8026 0,'18'0'78</inkml:trace>
  <inkml:trace contextRef="#ctx0" brushRef="#br0" timeOffset="48580.9513">7373 8061 0</inkml:trace>
  <inkml:trace contextRef="#ctx0" brushRef="#br0" timeOffset="49071.4387">7567 8079 0,'18'0'31,"-1"0"16,1 0-32,0 0 1,-1 0 0,1-18-16,0 18 15,-18-18 1,17 18 15,1 18 47,-18 17-78,0-17 16</inkml:trace>
  <inkml:trace contextRef="#ctx0" brushRef="#br0" timeOffset="49368.9635">7461 8731 0</inkml:trace>
  <inkml:trace contextRef="#ctx0" brushRef="#br0" timeOffset="50900.8912">8855 8326 0,'0'-18'63,"0"-17"-32,-18 35-31,0 0 16,1 0-1,-1 0-15,1 0 16,-1 0-16,0 0 16,-17 0-1,17 17 1,1 1-16,17 0 16,0-1-16,0 1 31,17-18 16,1 0-47,0 0 15,17-18-15,-17 18 16,-1 0 0,-17-17-16,18-1 0,-1 18 62,1 0-46,0 18-1,-1-1 1,-17 18 0,18-35-16,0 18 15,-18 0-15,17-18 16,1 0-16,0 0 15,-1 0 1,18-18-16,-17 0 16,17-17-16,-35 18 15,18 17-15,-18 17 78,0 1-62,0 17-16,0-17 16,0 17-16,-18-17 15,18 17-15,0 35 16,0-52 0,-17 0-16,17-1 15,0 1 1,0-36 31,0 1-47,0-1 15,0-17-15,17 0 16,1 17-16,-18-17 16,18 17-16,-1 0 15,-17-17-15,18 17 16,-18 1-16,18 17 15,-1-18 1,1 1-16,0 17 16,-1 0 15,1 0 0,-1 0-31,1 0 16,-18 17-1,0 1 1,0-1 0,0 1 15,-35-18 16,17 0-32,1 0 1,-1 0-16,0-18 16,1 18-16,-1-17 15,0 17-15,1-18 0,-1 1 16</inkml:trace>
  <inkml:trace contextRef="#ctx0" brushRef="#br0" timeOffset="51677.4537">9066 7867 0,'0'18'94,"-17"-1"-94,17 1 94,-18-18-47,18 18 78,0-1-110,0 1-15,-18-18 16,18 17 15</inkml:trace>
  <inkml:trace contextRef="#ctx0" brushRef="#br0" timeOffset="64105.9737">8872 2981 0,'0'-18'94,"0"1"-94,-17-19 15,17 19 1,-36-18-16,36 17 15,-17 0 1,-1 1-16,1-1 16,-1 0-16,18 1 15,-18-1-15,1 18 32,17-18-17,-18 18 1,0 0-1,18-17-15,-17 17 16,-1-18 0,-17 0-1,17 18 1,-17-17 0,0-1-1,17 18 1,-17-17-16,17 17 15,-17-18 1,-1 18-16,1-18 16,0 1-16,0 17 0,-1 0 15,-52-18 1,53 18-16,0 0 0,-18-18 16,17 1-16,-16-1 15,-1 18-15,17 0 16,1 0-16,0 0 15,-18-18-15,18 18 16,-1 0-16,-17 0 16,0 0-16,1 0 15,-72 0-15,-52 0 16,87 0-16,37 0 16,-19 0-16,18 0 15,-17 0 1,52 0-16,-35 0 15,0 0-15,-17 0 16,-107 18-16,124-18 0,-35 18 16,17-1-1,-17-17-15,-18 0 0,-70 18 16,53 17-16,34-17 16,-34-18-16,70 18 15,-53-18-15,53 17 16,-35-17-1,0 18-15,17-18 0,18 0 16,18 0 0,-18 17-16,0-17 15,-17 18-15,-71 0 16,35-1-16,35 1 16,-35 17-16,36-35 15,-1 0-15,1 18 16,-36 0-16,53-18 15,-18 17-15,-34 1 16,52 0-16,0-1 16,35-17-1,0 0-15,-34 18 0,-19 17 16,18-17-16,-53 35 16,36-18-1,34-35-15,-17 18 16,18 17-16,0-18 15,-18 1-15,18 0 16,17 17-16,-17-35 16,-18 35-16,53-17 15,-35-18-15,17 18 16,0-18-16,1 17 16,17 1-16,-18-1 15,0 1 1,1 0-16,-18 35 15,-1-18-15,-17 18 16,0-18 0,-17 53-16,-1-35 15,1 18-15,-1 17 0,36-35 16,0-18 0,-1 18-16,1-18 0,0 18 15,17-17-15,-17 17 16,17-18-16,1 0 15,-1 18-15,-17 0 16,35-18-16,0 18 16,-18-35-16,0 35 15,1 0-15,-19 17 16,19-17-16,-1 0 16,-35 53-16,53 0 15,-35-36-15,17 18 16,-35 18-16,36-53 15,-18 53-15,17-35 16,0-1 0,1 18-16,-1-17 0,0-36 15,18 18 1,0 0-16,0 17 16,0 1-16,0 17 0,0-53 15,0 36-15,-17 53 16,17-54-16,0 18 15,0 0 1,0-35-16,0 36 16,0-19-16,0 18 15,0-17-15,35-1 16,-17-17-16,-18 36 16,17-1-16,19 18 15,-1-1-15,-18 19 16,19-54-16,-19 54 15,19-18-15,-1 17 16,0-52-16,-17 17 16,17-35-16,0-18 15,1 53-15,-1-35 16,18 35-16,-36-52 16,19-1-16,-1 18 15,0 17-15,1-17 16,17 0-16,-53-35 15,35 0-15,0 35 16,0-36-16,1 18 16,-19 18-16,142 71 15,-124-71-15,54 0 16,34 0-16,-35-18 16,36 0-16,-1 18 15,-70-53-15,0 53 16,88-35-16,-35 35 15,17-18-15,-70-18 16,18-17-16,17 18 16,0 0-16,53-1 15,-88-17-15,35 0 16,1 18-16,-1-18 16,18 0-16,0 0 15,-36 0-15,18 18 16,0-1-16,89-17 15,-18 18-15,-71-18 16,35 0 0,1 18-16,-18-18 15,35 0-15,-18 0 0,-52 17 16,52-17-16,-17 0 16,-18 0-16,-17 0 15,52 0-15,-35 0 16,36 0-16,-1 0 15,18 0-15,-70 18 16,53-18-16,17 17 16,0-17-16,0 0 15,18 0-15,17 0 16,-35 0 0,35 0-16,1 0 15,-18 0-15,52 0 16,-140 0-1,52 0-15,-70 0 16,53 0 0,-53-17-16,-18 17 15,-17 0-15,17 0 16,18-35-16,-18 17 16,1 18-16,-19-18 15,1 1-15,0 17 16,-1-18-16,18 0 15,-17 1-15,0-1 16,17 0-16,-17 18 16,17-35-16,-17 35 15,-1-35-15,36 17 16,-35-17-16,17 17 16,0-17-16,18-18 15,-17 36-15,16-36 16,-34 35-16,53-35 15,-36 35-15,-17-17 16,52-18-16,-70 36 16,18 17-16,35-53 15,-18 0-15,-17 17 16,35-16-16,-36 16 16,36-17-16,-18 18 15,1-36-15,-19 19 16,19-1-16,-19 17 15,1 1-15,17-35 16,-17 34-16,-1-17 16,19 0-16,-36 18 15,35-18-15,0 0 16,-35 18-16,35-18 16,1 0-16,-19-17 15,1-1-15,17 18 16,-17-17-16,17 17 15,-17 17-15,-18-16 16,35 16-16,-17-17 16,-1 0-16,1 0 15,-18 1 1,18-1-16,-1 17 16,-17-17-16,18-35 0,-18 35 15,18 0-15,-18-17 16,0 17-16,0-18 15,17 1-15,1 35 16,-18-18-16,0 17 16,0-34-16,0 17 15,0 0-15,0-18 16,0 19 0,0-1-16,0-18 15,0 18-15,0-17 16,0-1-16,0 18 15,0-17-15,0-19 16,0 54-16,0-18 16,0 0-16,-18 18 15,18-36-15,-17 19 16,17-1-16,-36-71 16,-17 54-16,0 17 15,18-18-15,0 36 16,0-18-16,-18-18 15,35 36-15,-17 0 16,-18-18-16,18 0 16,-18 0-16,17 18 15,19 17-15,-36-52 16,35 52-16,-35-35 16,36 18-16,-1-1 15,-17 1-15,17 0 16,1 17-16,-19-17 15,1 0-15,17 17 16,-52-35-16,34 18 16,19 17-16,-36-35 15,18 18-15,-1 0 16,-34-36 0,35 36-16,-18 0 0,0-1 15,35 1 1,-17 17-16,-18-34 0,35 34 15,-17 0-15,-18-17 16,35 17-16,1-17 16,-19 17-16,1-17 15,18 17-15,-19-17 16,1 18-16,17-1 16,1 0-16,-19 1 15,1-19-15,18 19 16,-19-1-1,36 0-15,-35 1 16,17-18-16,-17 35 16,35-18-1,-18 18-15,-34-35 16,52 17-16,-36 18 16,1-35-16,17 35 15,1-18-15,-19-17 0,19 17 16,-1 1-1,0 17 1,1-18-16,17 0 16,-18 18-16,1 0 15,17-17 1,-18 17 0,18-18-1,-18 18 1,1 0 15,-1-18-15,18 1-1,-18 17-15</inkml:trace>
  <inkml:trace contextRef="#ctx0" brushRef="#br0" timeOffset="72991.8021">13917 1658 0,'18'0'47,"-1"35"-32,-17-17-15,0 0 16,36 35-16,-36-36 16,0 18-16,35 36 15,-35-53 1,0-1-16,18 19 15,-1-19-15,-17 1 16,0 17 0,0-17-16,18-1 15,-18 1-15,17 0 16,-17-1-16,0 1 31,0-36 32</inkml:trace>
  <inkml:trace contextRef="#ctx0" brushRef="#br0" timeOffset="73728.8225">14093 1940 0,'18'0'140,"0"0"-124,17-17 0,0-1-16,1 18 15,-1 0 1,-17 0-16,-1 0 15,1 0 1,-1 0 0,1 0 15,0 0 0,-1-18 16,-17 1-31</inkml:trace>
  <inkml:trace contextRef="#ctx0" brushRef="#br0" timeOffset="74164.7663">14393 1658 0,'0'18'16,"0"35"-16,0-36 15,0 36-15,0 0 16,0-18-16,0 1 16,0-19-16,-17 36 15,-1-18-15,18 1 16,0-19-16,0 1 16,0 0-16,-18-1 15,18 1 79</inkml:trace>
  <inkml:trace contextRef="#ctx0" brushRef="#br0" timeOffset="74854.0156">14517 2081 0,'17'0'31,"1"0"-15,17 0 0,-17 0-1,17 0-15,1 0 16,-1 0-16,53 0 16,-35 0-16,-35 0 15,-18-17 16,0-1-15,0 0 0,0 1 15,-18 17-15,0 0-1,1 0 32,-1 0-47,0 0 16,18 35-1,0-17 1,0 17 0,18-17 15,-18-1-16,18 1-15,17-18 16,-35 18 0,35-18-16,18 17 0,0 1 15,-35-18 1,-1 0-16,19 0 0,-1 0 16,-17 0-1,-1 0 1,18 0-16,-17 0 15,0 0-15,17 0 0,-35-18 16,18-17 0</inkml:trace>
  <inkml:trace contextRef="#ctx0" brushRef="#br0" timeOffset="75449.2245">14728 1834 0,'36'0'63,"-36"-17"-63,17 17 16,1 0 46,0 0-15,-18 17-31,0 1 15,0 0-16</inkml:trace>
  <inkml:trace contextRef="#ctx0" brushRef="#br0" timeOffset="75804.0177">14693 2558 0,'18'0'109</inkml:trace>
  <inkml:trace contextRef="#ctx0" brushRef="#br0" timeOffset="76368.1774">16104 1746 0,'0'53'32,"0"0"-32,0 0 15,0 0-15,0-18 16,0 0-16,0 18 15,0-17-15,0 17 16,0-36-16,0 18 16,0-17-1,0 0-15,18-18 16,-18 17 0,18-17-1,-1 0 1,1 0-16,-1 0 15,54 0-15,-36 0 16,-17 0-16,0-35 16</inkml:trace>
  <inkml:trace contextRef="#ctx0" brushRef="#br0" timeOffset="76839.872">15981 2064 0,'17'-18'63,"1"0"-48,0 18-15,-1 0 16,1-17-16,0 17 16,-1 0-1,1 0 1,-18-18-1,18 18 1</inkml:trace>
  <inkml:trace contextRef="#ctx0" brushRef="#br0" timeOffset="78246.7736">16510 1623 0,'0'35'16,"0"18"-16,0 0 16,0 17-16,0-17 15,-18 0-15,18-17 16,0-1-16,0 0 16,0 0-16,0-17 15,-17-18-15,17 35 16,17-52 46,1 17-46,17-53-16,18 53 16,-53-18-16,35 0 15,-17 18 1,0-17-1,17 17 1,-17 0 0,-1 0-1,1 0 1,0 0 0,-18 35-16,35 0 15,-17-17-15,-18 17 16,17-17-1,1 17-15,-1-35 16,1 0-16,17 0 16,-17 0-16,17 0 15,1 0-15,-19 0 16,18 0-16,-17 0 16,-18-17-16,18 17 15,-1-18-15,1 0 16,-18 1 15,0 34 47,18-17-62,-1 18-1,1-18 1,0 0-16,17 0 16,-18 0-16,19 0 15,-1 0-15,0-18 16,1 1-16,16 17 16,-34-18-16,0 0 31,-36 18 172,0-17-203,-34-1 16,34 18-16,-35-18 0,35 18 15,-17 0 1,17 0-16,1 0 15,-1 0-15,1 0 16,-1 0 0,0 0 15,36 0 63,52 0-79</inkml:trace>
  <inkml:trace contextRef="#ctx0" brushRef="#br0" timeOffset="78993.5861">17762 2064 0,'18'0'78,"0"0"-63,-1 17 17,-17 1-17,0 17-15,0-52 110,0-1-110,18 18 15,0-18-15,-18 1 16,17-1-16,1 18 16,17 0-1,-17 0 1,-1 0-1,1 0 1,17 0-16,-17 0 16,-18 18-1,18-1-15,-18 1 16,17 0-16,1-18 16,-18 17-1,0 1 1,18 0-16,17-18 31,0 0-15,0 0-16</inkml:trace>
  <inkml:trace contextRef="#ctx0" brushRef="#br0" timeOffset="79811.7306">18362 2064 0,'-18'17'78,"1"19"-63,-1-19-15,18 1 16,0 0 0,0-1-16,0 1 15,18-18 32,35 0-47,-18-18 16,0 1-1,-17 17 1,-18-18-16,0 36 47,0-1-32,18 18-15,-18 1 16,0-1-16,17 0 16,-17 18-16,0 0 15,0-18-15,0 18 16,0 0-16,0-17 16,0-1-16,0 18 15,0-18-15,0-17 16,0-1-1,0 1-15,0 0 16,-53-18 15,36 0-31,-1 0 16,-17-18-16,17 18 16,0-18-16,-17-17 15,18 17-15,17-17 16,0 17-1,0 1 1,35-1 0,-18 1-16,36-19 15,18 36-15,-36 0 16,18-17 0,-35 17-16,-1-18 0,-17 0 31</inkml:trace>
  <inkml:trace contextRef="#ctx0" brushRef="#br0" timeOffset="80475.7834">17268 1817 0,'0'-18'32,"18"18"-17,0 0 1,-1 0-16,19-17 15,-19 17-15,1 0 16,0 0 0,-1 0-1,1 17 17,-18 1-17,17-18 1,-17 17-1,18-17 1,0 0-16</inkml:trace>
  <inkml:trace contextRef="#ctx0" brushRef="#br0" timeOffset="80812.5091">17674 1429 0,'-17'17'31,"-1"54"-31,0-53 15,1-1-15,-1 19 16,18-19 0,-18-17-16,71 0 78</inkml:trace>
  <inkml:trace contextRef="#ctx0" brushRef="#br0" timeOffset="81817.4047">19173 2011 0,'0'0'0,"18"0"32,0 0-32,-18-18 31,35 18-31,-17-17 15,-1 17-15,1 0 16,0 0 0,-18 17-1,0 18 1,17-17 0,-17 17-16,0-17 15,0 0 1,18-18 62,-18-18-62,0 0-16,18 1 15,-1 17-15,-17-18 16,18 18 15,-1 0-15,1 0-16,0 0 15,-1 0-15,1 0 16,-18 18 15,18-18-31,-18 35 16,17-17-1,-17-1 1,0 1 0,18-18 15,0 0-15,34 0-16,37-53 15,-54 0-15,35 18 16,36-53-16</inkml:trace>
  <inkml:trace contextRef="#ctx0" brushRef="#br0" timeOffset="83216.7662">20073 1464 0,'0'18'16,"0"35"-16,0 0 16,0-1-16,-18 1 15,1 0-15,17 0 16,0-18-16,0 18 15,0 0-15,0-35 16,0 0-16,0-1 16,0 1-16,0-1 15,35-52 63,-17 18-78,17-1 16,-17 18-16,17-18 16,-17 18-16,-1 0 31,1 0-15,-1 18-1,1 0 1,0-1-16,-1 18 15,1-17-15,0 0 16,-18-1 0,0 1-16,17-18 15,1 0 1,0 0 0,-1 0-1,1-35 1,-1 35-16,1-36 15,0 36 1,-18-17-16,17 17 16,1 0 31,0 0-32,-18 17 1,35 1-1,-35 0-15,18-1 16,-1-17 0,1 0-1,-18 18-15,18-18 16,17-18 0,-18 1-1,-17 52 95,0-17-95,18 17 1,-18-17-16,18-1 15,-18 1-15,0-1 16,35-34 47,-35-1-48,35-17-15,-17 0 16,17 35-16,-17-18 15,-1 0-15,1 18 47,0 0-15,-1 18-32,1 0 31,-18-1-16,0 1-15,0 0 16,18-18 0,-18 17-16,0 1 15,0-1-15,17-17 94</inkml:trace>
  <inkml:trace contextRef="#ctx0" brushRef="#br0" timeOffset="84196.1441">21184 2117 0,'0'0'0,"18"0"0,-18-18 93,0 0-61,-18 1-17,1 17 16,-1 0 1,18 17-17,0 1-15,0 0 16,18-18 31,-1 0-32,1 0-15,17-18 16,-35 0-16,35 18 16,-35-17-1,18 17 1,0 0 0,-1 35-1,-17 0 1,0-17-16,18 17 15,0 18-15,-1 0 16,-17 18-16,0-36 16,0 18-16,0-18 15,0 0-15,0 18 16,0-17-16,0-19 16,0 36-16,0-35 15,0-1-15,0 1 16,-17-18-1,-1 0-15,-17 0 16,17 0 0,0 0-1,1-18-15,-36-35 16,35 18-16,-17 0 16,17 0-16,-17 17 15,35 0 1,0 1-16,0-1 0,0 0 15,0 1-15,0-1 16,35 1 0,-17 17-16,17-36 15,1 36-15,-19-17 16,1-1-16,-1 18 16,1-18-16,0 18 15,-18-17-15,0-54 16</inkml:trace>
  <inkml:trace contextRef="#ctx0" brushRef="#br0" timeOffset="84597.6879">21008 1429 0,'-18'17'0,"18"19"15,-17-19-15,-1 36 16,18-35-16,-18 17 16,1-17-16,17-1 15,-18 1 1,0-18 15</inkml:trace>
  <inkml:trace contextRef="#ctx0" brushRef="#br0" timeOffset="92143.7181">11606 6262 0,'0'-18'78,"53"1"-78,18 17 15,52-18-15,1 0 0,17 1 16,0 17-16,0-18 16,-35 0-16,17 1 15,-52 17 1,-36 0-16,-17 0 15,0 0-15,-1 0 0,1 0 32,-1 0-17,1 0 1,0 0-16,-1 0 31,-17-18 63</inkml:trace>
  <inkml:trace contextRef="#ctx0" brushRef="#br0" timeOffset="93310.122">11818 5838 0,'0'18'47,"35"-18"-16,18 0-31,0 0 16,0 0-16,-35 0 16,-1 0-16,36 0 15,-35 0-15,17 0 16,-17 0-16,-1 0 16,1 0-1,0 0-15,-1 0 16,1 0-1,35 0 1,0 0-16,-36 0 16,19 0-16,-19 0 15,19 0-15,17 0 16,-18 0-16,-17 0 16,-1 0-16,1 0 15,17 0 1,-17 0-1,17 0 1,-17 0-16,-1 0 16,1 0-1,17 0-15,0 0 16,-17 0-16,17 0 16,-17 0-1,35 0-15,0 0 0,-18 0 16,0 0-16,-17 0 15,0 0-15,17 0 16,-17 0 0,-18-18 62</inkml:trace>
  <inkml:trace contextRef="#ctx0" brushRef="#br0" timeOffset="94475.7852">13070 5503 0,'18'0'125,"-18"18"-109,18 0-1,-18-1-15,0 1 16,17 0 0,-17 17-16,18-35 15,0 17 1,-18 1 0,17 0-16,-17-1 0,18-17 15,-18 18-15,35 0 16,-35-1-1,35-17-15,-17 36 16,0-36-16,17 35 16,-17-35-16,-1 17 0,1 1 15,0-18-15,-1 18 16,1-18 0,-1 17-1,1 1-15,17-18 16,-35 18-16,18-18 15,0 0-15,-1 35 16,1-35-16,0 0 16,-18 18-1,0-1 32,-18 1-31,0 17-16,-17-17 15,-18-1-15,18 19 16,0-19-16,-124 72 16,71-54-1,17 0-15,-17 18 16,17-35 0,18-1-16,-17 1 0,35 0 15,-18 17-15,35-35 16,0 0-16,1 17 15</inkml:trace>
  <inkml:trace contextRef="#ctx0" brushRef="#br0" timeOffset="113995.8383">14534 3722 0,'18'0'110,"0"-18"-95,-18 1-15,17 17 16,-17-36-16,18 36 16,0-17-16,-18-1 15,17 0-15,-17-17 16,18 17-16,0 1 16,-18-1-1,0 0 1,17 18-1,-17 18 48,0 0-63,0-1 16,0 19-16,0-19 15,-17 19-15,-1-19 16,18 1-1,0 0-15,0-1 16,0 1-16,0-1 16,0 1-1,0 0 1,0-1 0,0 1-1</inkml:trace>
  <inkml:trace contextRef="#ctx0" brushRef="#br0" timeOffset="115658.7391">14728 3387 0,'0'0'0,"0"-18"15,0 0 1,0 1-1,0-1 1,-17 0 31,-1 18-31,1 0-1,-1 0 1,0 0-1,1 0-15,-19 0 16,19 0-16,-1 0 16,0 0-16,1 18 15,-1 0-15,-17-1 16,17-17-16,-17 18 16,35 0-16,-18-18 15,1 0 1,17 17 15,-18 1-15,18 0 15,-18-1-31,1 1 16,17-1-1,0 1 1,0 0-1,0 17-15,0 0 16,0-17 0,0 17-16,0-17 15,0 0-15,0-1 16,0 18 0,0-17-16,0 17 0,0 1 15,17-19 1,-17 1-16,36 17 15,-36-17-15,17-1 16,1 1-16,-18 0 16,18-1-16,-1-17 0,-17 18 15,18-18 1,-18 18-16,18-18 16,-18 17-16,17-17 15,1 0 1,-1 18-16,-17 0 15,36-18-15,-19 0 16,1 0 0,0 0-16,-1 0 15,19 0-15,-1 0 16,0 0-16,0-18 16,1 0-16,-1-17 15,0 17-15,0 18 16,-17-35-16,0 35 15,-18-18-15,17 1 16,1-1-16,0 1 16,-18-1-16,0 0 15,0 1-15,17-1 16,-17-17-16,18 17 16,-18 0-16,0-17 15,0 18-15,0-1 16,18-17-16,-18 17 15,0 0 1,0 1 0,0-1-16,0 0 31,-18-17 0,0 17-15,1 1-1,-1-1-15,0 1 16,1-1 0,-1 18-1,0-18 1,1 1 0,-1 17-16,1-18 15,-1 18 1,18-18-16,-18 1 15,1 17-15,-1-18 16,0 18 0,1-18-1,-1 18-15,0 0 16,1 0 0,17-17-1,-18 17-15,1 0 16,-1 0 15,0 0 0</inkml:trace>
  <inkml:trace contextRef="#ctx0" brushRef="#br0" timeOffset="121550.1518">15540 3704 0,'18'0'110,"-1"0"-95,1 18 1,17-18 0,-17 0-16,-1 0 15,1 0 1,0 0 0,-1 0-16,1 0 15,0 0 1,-1 0-1,18 0 1,-17 0-16,17 0 16,-17 0-1,0 0-15,-1 0 16,1 0 0,0 0-1,-1 0 32,1 0-47</inkml:trace>
  <inkml:trace contextRef="#ctx0" brushRef="#br0" timeOffset="122834.0064">15963 3563 0,'0'0'0,"18"18"109,-1-1-78,1-17 1,-18 18-17,53 0 1,-53-1 0,18-17-1,-18 18 16,17-18-15,1 0 0,0 0-1,-18 18 1,0-1 0,17-17-1,-17 18 16,18-18-31,-36 0 157,18 17-142,-17-17 1,-1 18-16,0-18 16,18 18-16,-17-18 15,-1 17 1,0-17 15,18 18-15,-17 0-1,-1-1 48,0-17-1,18 18-30</inkml:trace>
  <inkml:trace contextRef="#ctx0" brushRef="#br0" timeOffset="488637.7017">7232 11342 0,'0'17'62,"0"36"-46,0 0-16,0-35 16,0 17-1,0 0-15,-18 18 16,1-17-16,17-1 0,0 0 16,-18-17-16,18 0 15,0-1-15,0 1 16,0 35-1,0-36 1,18 1 0,-1-18-1,-17 18 1,18-18 0,0 0-1,-1 0 16,1-18-15,0 18 0,-18-18-1,0 1-15</inkml:trace>
  <inkml:trace contextRef="#ctx0" brushRef="#br0" timeOffset="489134.1305">7056 11589 0,'35'0'63,"-18"0"-48,1 0-15,0 0 16,-1 0-1,1 0 1,-18 17 15</inkml:trace>
  <inkml:trace contextRef="#ctx0" brushRef="#br0" timeOffset="490130.7082">7638 11748 0,'0'17'62,"0"1"-46,0-1-16,17 1 15,1 0 1,-18-1 0,18-17 15,17-35-16,-35 17-15,17 1 16,-17-1-16,18 18 109,-18 18-109,0-1 16,18 19 0,-18-19-16,0 1 15,0 0-15,0-1 0,0 19 16,17-36 0,-17 17-1,0-34 16,18-1-15,-18 0-16,35-17 16,-35 17-1,18 18 1,0 0 0,-1 0-1,1 0 1,0 0 15,-18 18 0,17 0-15,-17-1 0,0 1-1,0 0-15,0-1 16,0 1-1,0-1 1,0 1-16</inkml:trace>
  <inkml:trace contextRef="#ctx0" brushRef="#br0" timeOffset="490519.735">7743 11571 0,'0'-18'31</inkml:trace>
  <inkml:trace contextRef="#ctx0" brushRef="#br0" timeOffset="490867.2147">7990 11201 0,'-17'0'47,"-1"17"-47,1 1 16,-1 0 0,0-1-16,1 1 15,17 0 1,0-1 15</inkml:trace>
  <inkml:trace contextRef="#ctx0" brushRef="#br0" timeOffset="492732.5953">8361 11289 0,'0'18'47,"0"17"-47,0 18 15,0 17-15,0-17 16,0 18-16,0-36 16,0 0-16,0 1 15,0-19-15,0 19 16,0-19-16,0 1 31,0-36 16,0 1-31,17-1-16,1 0 15,0 1-15,-1-1 16,-17 0-16,36 18 16,-19-17-16,1 17 15,-18-18 1,18 18 15,-18 35-15,0 1-16,0-1 15,0-17-15,17-1 16,1 1-16,-1-18 62,19 0-46,-1-35-16,-17-1 16,17 36-1,-35-35-15,35 35 16,-35-18-16,0 1 16,18 17 77,0 17-61,70 19-32,-53-36 15,18 17-15,-18-17 16,18 0-16,-18 0 15,36 0-15,-36 0 16,-17 0-16,17 0 16,0-17-1,-17 17 1,0 0-16,-18-18 16,0 0-16,0 1 46,-18-1-30,0 18 15,18 18 32,0-1-63,0 1 15,0 0 1,0-1-16,0 19 16,0-19-1,18-17 1,0 35-16,-1-35 31,1 18-31,0-18 16,17 0-16,18 0 15,-36 0-15,19 0 16,-1-18-16,53 1 16,-88-1-16,0 1 31,18 17 63,-18 17-94,35 18 15,-17-17 1,-1-18 0,1 0-1,0 0-15,17 0 16,-17 0-1,-1 0-15,1-18 16,17-17-16,-17 35 16,-1 0-16,-17 18 93,18-1-77,0 1-16,-18 17 0,0-17 16,17 0-16,-17 17 15,18-35-15,-18 18 16,18-1 0,-1 1-1,1-18 16,-18-18-15,0-17 0</inkml:trace>
  <inkml:trace contextRef="#ctx0" brushRef="#br0" timeOffset="493099.6745">8978 11465 0</inkml:trace>
  <inkml:trace contextRef="#ctx0" brushRef="#br0" timeOffset="493487.6686">9172 11412 0,'0'0'0,"18"0"15,0 0 1,-18-17-16,17 17 15,1 0-15,-1 0 16,1 0-16,17-18 16,-17 18 15,0 0 0,-1 0-15,1 0-16,-18 18 31</inkml:trace>
  <inkml:trace contextRef="#ctx0" brushRef="#br0" timeOffset="493827.0887">9137 12224 0</inkml:trace>
  <inkml:trace contextRef="#ctx0" brushRef="#br0" timeOffset="495779.6813">10619 11553 0,'35'0'31,"35"0"-15,-17-17-16,18-1 15,-1 1-15,-17-1 16,-17 0-16,-19 1 16,19 17-16,-36-18 15,17 0-15,-17-17 16,0 17 0,0 1-16,0-1 15,0 1-15,-17 17 16,-1-18-1,0 18-15,1 0 32,-19 0-17,19 0-15,-1 18 16,18-1 0,-35 18-16,35 1 0,-18-19 15,18 19-15,-17-1 16,17 18-16,0 0 15,0-18-15,0 0 16,0 1-16,0-19 16,0 19-16,0-1 15,0-18-15,0 1 16,0 0-16,0-1 16,17 1-1,1 0 1,-1-18 15,36-18-15,-17 0-1,-1-17-15,-17 35 16,-1-35-16,-17 17 31,18 18 0,-18-17-15,53 17 78,-36 0-79,19 17-15,17 1 16,-18-18-16,18 0 16,-18 0-16,18 0 15,-18 0-15,1 0 16,-19 0-16,1 0 16,-1 0-16,1-18 15,-18 1 1,0-1-1,0 0-15,0 1 16,0-1 0,0 0-16,0 1 31,-18 17-31,1 0 16,-1 0 15,18 17 0,0 19-15,0-19-1,18 1 1,-18 0-16,17-18 16,1 17-16,0 1 15,-1-1 1,107-17 15,-106 0-31,-1 0 16,18-17-16,-35-1 15,18 1-15,0-1 16,-18 0 0,17 18-16,-17-17 15,18 17 1,0 17 62,-18 1-78,17 0 16,-17 17-1,18-18 1,-18 1-1,0 0-15,18-18 63,-1-18-47,1 0-16,35-34 15,-18 34 1,-17 18-1,17 0 1,-17 0 0,-1 0-16,1 0 15,-1 0-15,1 0 16,-18 18 0,18-18-16,-1 0 15,-17 35-15,18-18 16,-18 1-16,18 0 15,-1-1 1,-17 1 0,-35-18 15,17 0-15</inkml:trace>
  <inkml:trace contextRef="#ctx0" brushRef="#br0" timeOffset="496184.9308">11307 11448 0,'0'17'47,"0"1"-32,17-18 17</inkml:trace>
  <inkml:trace contextRef="#ctx0" brushRef="#br0" timeOffset="496547.4974">11483 11465 0,'0'0'15,"18"0"-15,-1-17 16,1 17-16,17-18 16,-17 18-1,-1 0-15,1-18 16,0 18 15,-1 0 16,1 18-31</inkml:trace>
  <inkml:trace contextRef="#ctx0" brushRef="#br0" timeOffset="497138.8826">13159 11236 0,'0'35'31,"0"18"-15,0-35-16,0 35 16,0-18-16,0 18 15,0-18-15,0 0 16,0-17-16,0 17 16,0 1-16,0-1 15,0 0-15,0-17 16,0 17-16,0-17 15,0-1 1,0 1 15</inkml:trace>
  <inkml:trace contextRef="#ctx0" brushRef="#br0" timeOffset="497443.6731">13070 11695 0,'0'-18'0,"0"0"15,36 18 1,-19 0-16,1 0 15,0 0-15,-1-17 16,1 17 0,17 0-16,0 0 0,-17-18 15,0 18-15,-1 0 16,1 0 0,0 0-1</inkml:trace>
  <inkml:trace contextRef="#ctx0" brushRef="#br0" timeOffset="497986.6746">13529 11624 0,'0'18'63,"18"-1"-63,-1 1 16,-17 17-16,18-35 15,-18 18-15,18-18 16,-18 18-16,17-18 15,1 0 1,17 0 0,-35-36-1,18 36-15,-1-35 16,1 17 0,0 1-1,-18-1 1,17 18-1,-17 18 64,0-1-64,18 19 1,-18-19-1,18-17 17</inkml:trace>
  <inkml:trace contextRef="#ctx0" brushRef="#br0" timeOffset="498447.5304">14058 11571 0,'-17'0'63,"-1"18"-48,0-1 1,18 1 0,-17 17-1,-1-17-15,18 0 16,0 17-16,0-17 15,0-1 1,18-17-16,-18 18 16,0-1-16,17-17 15,19 18 1,-19-18 0,1 0-1,-18 18-15</inkml:trace>
  <inkml:trace contextRef="#ctx0" brushRef="#br0" timeOffset="498721.7616">13511 12382 0</inkml:trace>
  <inkml:trace contextRef="#ctx0" brushRef="#br0" timeOffset="500065.7311">7532 12929 0,'0'53'47,"0"-17"-47,0 34 16,17-17-16,-17 18 15,0 34-15,0-52 16,0 0-16,0 35 15,0-17-15,0-18 16,0 70 0,18-70-16,-18 18 15,18 52 1,-18-35-16,17-17 16,-17 17-16,0 18 15,18 70 1,-18-105-16,0-36 15,0 36-15,0-1 16,0-52 0,0 35-16,0-35 15</inkml:trace>
  <inkml:trace contextRef="#ctx0" brushRef="#br0" timeOffset="500811.418">6738 14235 0,'18'0'16,"35"0"-16,35 0 15,-35 0 1,35 0-16,35 17 16,1-17-16,17 0 15,-35 0-15,17 0 16,-52 0-16,52 0 16,18 0-16,1 0 15,-54 0-15,53 0 16,0 0-16,18 0 15,-71 0-15,53 0 16,-53 0-16,0 0 16,1 0-16,16 18 15,-16-18-15,16 18 16,-34-18-16,-18 0 16,17 17-16,1 1 15,35-18-15,-36 0 16,1 0-16,17 0 15,36 17-15,-19 1 16,125 0-16,-107-18 16,1 0-16,-18 0 15,17 0-15,-52 0 16,-1 0-16,-17 0 16,-18 0-1,1 0-15,-19 0 16,1 0-16,35 0 0,-36 0 15,19 0 1,-19 0 0,1 0-16,0 0 15,-1 0-15,1 0 16,0 0-16,-1 0 16</inkml:trace>
  <inkml:trace contextRef="#ctx0" brushRef="#br0" timeOffset="501290.0364">11501 14217 0,'0'0'0,"35"0"0,-18 0 16,1 0-16,17 0 15,-17 0-15,0 0 16,-18 18-16,35-1 15,-35 19-15,18-19 16,-18 1-16,17-1 16,-17 1-16,0 17 15,0-17 1,0 0 0,0-1-16,0 1 15,-35 0 1,35-1-16,-53 1 15,0-1-15,35-17 16,1 0-16,-18 0 16,-1 0-1,-34 0-15,-1 0 16,-17-17-16,-18-18 0,36-1 16</inkml:trace>
  <inkml:trace contextRef="#ctx0" brushRef="#br0" timeOffset="503469.216">7620 13811 0,'0'-17'78,"53"-1"-62,-18-17-16,0 35 16,1-36-16,-1 36 15,18-35-15,-35 17 16,17 1-16,0-1 16,-17 18-16,-1 0 15,36-17-15,-35-1 16,17 18-1,1-18 1,-1 18 0,-18 0-1,1 0-15,17 0 16,-17 0 0,0 0-16,-1 0 15,19 0-15,-1 0 16,-18 0-1,1 0-15,35 0 0,-35 0 16,-1 18-16,19 0 16,-1-1-16,-18 1 15,19-1-15,-19-17 16,1 18 0,-18 0-16,35 17 0,-17-35 15,0 18 1,-1-18-16,1 17 15,17 1-15,-17-18 16,-1 18-16,19-18 16,-1 0-16,0 0 15,1 0-15,-1 0 16,-18 0-16,36 0 16,-17 0-16,-19-18 15,19 0-15,17 1 16,-36-1-16,1 0 15,17-17-15,0 17 16,-17 1 0,0-1-16,-1 1 15,1-19-15,0 36 16,-18-17-16,35-1 16,-18 0-16,1 18 15,17-17-15,-35-1 16,18 18-16,0 0 15,-1-18 1,1 1-16,0 17 16,-1 0-16,1 0 0,-1 0 15,1 0 1,0 0 0,-1 0-1,1 17-15,17-17 16,53 89-16,-35-72 15,-53 19 1,18-36-16,-18 17 0,18 1 16,-1-18-1,-17 17 1,18-17 0,0 0-16,-1 0 31,19 0-16,-19 0-15,18 0 16,18 0 0,0-17-16,-17-1 15,-1 18-15,-18 0 16,19-17-16,-1-1 16,0 0-16,-17 1 15,17 17-15,1-18 16,-19 18-16,1-35 15,17 35-15,-17 0 16,17-18-16,-17 0 16,-1 1-1,1 17-15,0 0 16,-1 0 0,1 0-1,-1 0-15,1 0 31,0 0-15,-1 0 0,1 0-16,0 0 15,17 0 1,-17 17-16,-1-17 16,-17 18-16,18-18 15,17 18 1,-17-1-1,-18 1 1</inkml:trace>
  <inkml:trace contextRef="#ctx0" brushRef="#br0" timeOffset="504652.2455">7585 12841 0,'-18'0'94,"-35"53"-79,36-35-15,-1-1 16,0 1 0,1-18 15,17 18-15,17-36 93</inkml:trace>
  <inkml:trace contextRef="#ctx0" brushRef="#br0" timeOffset="505052.643">7620 12753 0,'18'0'16,"-1"18"47,1 34-63,0-52 15,-18 36-15,17-36 16,-17 17-16,0 1 15,0 0 1,0-1 0,0-52 46</inkml:trace>
  <inkml:trace contextRef="#ctx0" brushRef="#br0" timeOffset="505918.508">7197 12259 0,'0'18'63,"35"-1"-48,-17 1 1,-1 0-16,1-18 15,0 0-15,-1 17 16,1-17 0,-1 0-1,1 0-15,0 0 16,17 0 0,0-17-16,-17 17 15,0-18 1,-1 18-16,1 0 15,-1-18 1,-17 1-16,18 17 16,-18-18-16,18 18 0,-18-18 15,17 1 1,1-1 15,-18 0-15,18 18-1,-18 18 17,0 0-32,0 17 15,0-17-15,0-1 16,0 1-16,0 0 16,0 17-16,0-18 15,0 1-15,0 0 16,0-1-1,17-17 1,-17 18 15,18-18-15</inkml:trace>
  <inkml:trace contextRef="#ctx0" brushRef="#br0" timeOffset="506900.6313">11695 14834 0,'-18'0'15,"18"53"17,0-18-17,0 1-15,0-1 0,0 36 16,0-18-16,0-18 15,18 18-15,-18-18 16,0 18-16,0-35 16,0-1-16,0 1 15,17-1 1,1-17 0,-18 18-1,18-18 1,-1 0-1,1 0 1,-1 0 0,1-18-1,-18 1 1,0-1-16,0-17 16</inkml:trace>
  <inkml:trace contextRef="#ctx0" brushRef="#br0" timeOffset="507463.6922">11412 15117 0,'18'0'16,"0"0"-16,-1 0 16,19 0-16,16 0 15,-34 0-15,17 0 16,1 0-16,-1 0 16,18-18-16,-18 18 15,-17 0-15,17 0 16,0-18-1,1 18-15,-19-17 16,1 17-16</inkml:trace>
  <inkml:trace contextRef="#ctx0" brushRef="#br0" timeOffset="513527.6676">14658 11148 0,'0'17'47,"0"36"-47,18-17 16,-18 17-16,0-1 16,17 19-16,-17 17 15,0-17-15,18 35 16,-1 17-1,-17-52-15,0 34 0,18-16 16,17 175-16,-35-123 16,0 0-16,0 1 15,0-19-15,0 18 16,0-53-16,0 36 16,0-1-16,0-17 15,0-35-15,0 17 16,0-18-16,0 1 15,0 35-15,0 0 16,0-36 0,0 18-16,0 18 0,0-53 15,0 18-15,-17-1 16,17-17-16,0 18 16,-18-18-16,18-18 15,0 0-15,0-17 16,0 17-16,0-17 15,0-1 1,0 1-16,0 0 16,0-1-1,0 1 1</inkml:trace>
  <inkml:trace contextRef="#ctx0" brushRef="#br0" timeOffset="791366.4204">17286 3316 0,'-18'0'62,"1"0"-15,-1 35-31,-17 1-16,35-1 15,-18-17 1,-17-1 15,35 1-15,-18-1-16,-17 1 31,35 0-31,-18-1 16,1 1-16,-1 17 15,18-17 1,-17 0-1,17-1-15,-18 1 16,18 0-16,-18-18 16,18 17-1,0-34 79,0-1-78,18-17-16</inkml:trace>
  <inkml:trace contextRef="#ctx0" brushRef="#br0" timeOffset="792110.3292">17304 3387 0,'17'17'15,"-17"1"1,0 0-16,0-1 15,0 1 1,0-1-16,0 19 16,18-1-1,-18-17 1,0 17-16,0-17 16,0-1-1,0 1-15,0 0 16,0-1-1,0 1 1,0-1-16,0 1 31,0 0-15,0-1 0,0 1 15,-18-36 16</inkml:trace>
  <inkml:trace contextRef="#ctx0" brushRef="#br0" timeOffset="792673.1797">17057 3528 0,'0'17'16,"17"1"-1,1-18 1,0 18-1,-1-18-15,1 0 32,-18 17-32,35-17 15,-17 0 1,0 0-16,-1 0 16,1 0-16,-1 18 15,1-18-15,-18 18 16,18-18-1,-1 0 17,-17 17-1,0 1-15</inkml:trace>
  <inkml:trace contextRef="#ctx0" brushRef="#br0" timeOffset="793261.208">17762 3492 0,'0'18'63,"0"17"-63,0 18 15,0-17-15,0 17 16,0-18-16,0-18 16,0 1-16,0 17 15,0 1-15,0-19 16,0 1 0,0 0-1,18-71 48,-18 17-48,0-34-15,0 35 16</inkml:trace>
  <inkml:trace contextRef="#ctx0" brushRef="#br0" timeOffset="793924.258">17992 3351 0,'17'0'16,"-34"0"-16,70 18 15,-36-18 1,-17 18 0,36 17-1,-19-17 1,-17-1-16,18 1 16,-1 17-16,1-35 15,-18 18 1,18-1-16,-18 1 15,0 0-15,0 17 16,0 18 0,-36-35-16,1 17 15,18-18-15,-19 19 16,1-19-16,17 1 16,-17 0-16,17-1 15,-17 1-15,0 17 16,0-35-16,17 18 15,0-1 1,1-17 0</inkml:trace>
  <inkml:trace contextRef="#ctx0" brushRef="#br0" timeOffset="794626.1976">18045 3422 0,'-18'0'46,"18"-18"-30,-18 18 0,1-17-1,17-1 17,-18 18-17,18-18-15,-18 18 16,1 0-1,-36 0 1,35 0 0,1 18-1,17 0 95</inkml:trace>
  <inkml:trace contextRef="#ctx0" brushRef="#br0" timeOffset="795309.2474">18856 3316 0,'-18'0'78,"1"0"-62,-1 0-1,0 18-15,1-18 16,-1 17 0,0 1-16,18 0 15,-17-1 1,-1 1-16,18 17 15,0-17 1,-17 88-16,17-89 16,0 1-16,0 17 31,17 1-15,18-19-1,-35 1-15,18-1 16,0 1-1,17-18-15,-35 18 16,35-1-16,1 1 16,-1 0-16,0-18 15,18 17-15,-18-17 16,18 0-16,0 0 16,0 18-16,35-18 15,-35 18-15,0-1 16</inkml:trace>
  <inkml:trace contextRef="#ctx0" brushRef="#br0" timeOffset="797010.843">15469 12876 0,'18'0'47,"0"0"-31,-1 0-16,19 0 15,-19 0 1,18 0 0,-17 0-16,35 0 15,-35 0-15,-1 0 16,36 0-16,-18 0 16,-17 0-1,0 0-15,-1 0 16,1 0-1</inkml:trace>
  <inkml:trace contextRef="#ctx0" brushRef="#br0" timeOffset="797476.3352">15416 13035 0,'36'18'47,"-19"-18"-31,19 0-16,-19 0 15,19 0-15,-19 0 16,36 0-16,0 0 16,0 0-16,-35 0 15,-1 0 1,1 0-16,-1 0 31,1 0 0,-18-18-15</inkml:trace>
  <inkml:trace contextRef="#ctx0" brushRef="#br0" timeOffset="798001.1798">15857 12771 0,'18'0'31,"35"0"-15,-35 17 0,17-17-16,-18 18 15,19 17-15,17 0 16,-18 1-16,0-1 16,-17-17-16,17-1 15,-35 1-15,18 0 16,-18-1-16,0 1 15,0-1 1,-18 19 0,-17-19-1,35 1-15,-35 0 16,35-1-16,-18-17 16,0 0-1,1 0-15,-1 0 16,18-53 31,0 0-32</inkml:trace>
  <inkml:trace contextRef="#ctx0" brushRef="#br0" timeOffset="799072.1984">16933 11483 0,'0'-18'0,"-17"54"109,-36-1-93,53-18-16,-35 36 16,35-35-16,0 17 15,0-17-15,0 35 16,0-35 0,17-1-16,1 1 15,17-1 1,-17 1-16,17 17 15,-17-35 1,-1 18-16,1-18 31,-18 18 1,0-1-17,-35 1 1,-1-18-1,19 0-15,-1 0 16,-17 18-16,17-1 16,-17-17-16,17 0 15,-17 0-15,17 0 16</inkml:trace>
  <inkml:trace contextRef="#ctx0" brushRef="#br0" timeOffset="799861.2842">17198 11818 0,'0'18'63,"0"-1"-63,-18-17 15,1 36-15,17-19 16,0 1-16,0 0 16,17-1-1,-17 1 1,71-18-16,-54 0 16,1 0-16,17 0 15,1 0-15,-19 0 16,19-18-16,-19 18 15,-17-17-15,18 17 16,-1-18-16,-17 0 16,0-17 15,-17 17-15,-1 18 15,18-17-31,-17 17 15,-1 0 1,0 0-16,1 0 16,-1 0-16,0 0 15,1 0 1,-1 0 0,18 17 46</inkml:trace>
  <inkml:trace contextRef="#ctx0" brushRef="#br0" timeOffset="800360.2584">17268 11730 0,'18'0'63,"17"0"-63,-17 0 15,17 0 1,-17 0-16,0 0 15,-1 0-15,1 0 16,-1 0 0,1 0-16,0 0 31,-1 0-15</inkml:trace>
  <inkml:trace contextRef="#ctx0" brushRef="#br0" timeOffset="800714.235">17692 11201 0,'0'17'31,"-18"-17"-15,18 18 0,0 0-16,-17-1 15,17 1 1,0 0-16,-18-1 16,0-17 15,18 18-16</inkml:trace>
  <inkml:trace contextRef="#ctx0" brushRef="#br0" timeOffset="804278.1327">8114 12171 0,'0'0'0,"-18"0"0,18-18 0,-17 18 16,-1 0-16,0 0 15,1-17 1,-1-1-16,-17 18 16,17 0-16,1 0 15,-1-18-15,0 1 16,-17 17-16,17 0 16,-17 0-16,17-18 15,-17 0-15,0 18 16,17-17-16,-17 17 15,0-18-15,-1 18 16,1-18 0,17 18-1,1 0-15,-1-17 16,1 17 0,-19 0-16,19 0 15,-1 0-15,0 0 16,-17 0-1,17 17-15,1 1 16,-18-18-16,-1 0 16,19 18-16,-19-1 15,19 1-15,-1 17 16,-17-35-16,17 18 16,0-18-16,18 18 15,-17 17-15,-1-18 16,18 19-16,0-19 15,0 1-15,0 17 16,0 1-16,0-19 16,0 1-16,0 17 15,0-17-15,0 17 16,18-17 0,-18-1-16,17-17 15,1 18-15,0-18 16,-18 18-1,88-1-15,-35-17 16,17 0-16,1 0 16,0 0-16,-1 0 15,1 0-15,-18-17 16,-1 17-16,19-18 16,-18 18-16,0 0 15,-35 0-15,-1-18 16,18 1-16,-35-19 15,0 19-15,18-1 16,-18-17-16,0 17 16,0 1-16,0-1 15,0-35-15,0 35 16,0 1-16,0-1 16,0-17-16,0 17 15,0 1 1,-18-1-16,1 0 15,-18 1-15,-1-1 16,19 0-16,-1 18 16,-17-17-16,17-1 15,0 18 1,1 0 0</inkml:trace>
  <inkml:trace contextRef="#ctx0" brushRef="#br0" timeOffset="805437.5763">18080 12065 0,'0'-18'47,"35"18"-47,-17 0 16,-1 0-16,36 0 15,18 0-15,-18 0 16,17 0-16,1 0 16,-1 0-16,-17 0 15,0 0-15,-17 0 16,-19 0-1</inkml:trace>
  <inkml:trace contextRef="#ctx0" brushRef="#br0" timeOffset="806074.5519">18574 11924 0,'0'18'46,"35"-1"-30,18 1-16,-18 17 16,0-17-16,1-1 15,-19 1-15,19 0 16,-19-1-16,1-17 16,17 18-16,-17 0 15,0-18 1,-18 17 46,0 1-62,-18-1 16,-17 1 0,17 0-16,-17-1 15,-1 1-15,19 0 16,-1-18-16,-17 17 15,0-17-15,17 18 16,-17-18-16,17 0 16,36-35 62,17 17-78</inkml:trace>
  <inkml:trace contextRef="#ctx0" brushRef="#br0" timeOffset="806948.66">19509 11871 0,'0'0'0,"0"18"47,0-1-31,0 19-16,0 16 16,0-16-16,0-1 15,0-17-15,17 17 16,1-17-16,-18-1 15,0 1-15,35-18 47,-17 0-47,-1-18 16,36-35-16,-35 18 16,17 0-16,1-1 15,-19 36-15,1-35 16,-1 18-16,-17-1 15,0 0 1,18 1 0,-18-1-1,0 36 79,0 17-94,0 18 16,0-18-16,0 0 15,0 1-15,0 52 16,0-53 0,0-17-16,0-1 15,0 19-15,0-19 16,0 1 15,18-18 32,-1 0-48,1 0 1,17 0-1</inkml:trace>
  <inkml:trace contextRef="#ctx0" brushRef="#br0" timeOffset="807529.8415">20073 12224 0,'0'17'62,"0"1"-46,0 17-16,0 1 15,0-1 1,0-18-16,0 19 16,0-1-16,0-17 31,18-54 31,-18 1-62,0 17 16,35-34-16,-17 16 16,-1 19-16,1-19 15,17 36-15,-35-35 16,18 35-16,-1-35 16,-17 52 77,0 1-77,0 0-16,-17-1 16</inkml:trace>
  <inkml:trace contextRef="#ctx0" brushRef="#br0" timeOffset="807928.2461">20126 12382 0,'18'0'16,"-1"0"0,19 0-16,-1 18 15,-18 0-15,19-18 16,-19 17-16,1-17 16,17 18-16,-17 0 15,0 17-15,17-35 16,-18 18-16,1-1 15,17 1 1,-35 0 0,18-54 31,0 1-32,17-36-15</inkml:trace>
  <inkml:trace contextRef="#ctx0" brushRef="#br0" timeOffset="809226.226">20832 11836 0,'-18'-36'16,"0"19"0,1-1-16,-1 1 15,0-1-15,-52-35 16,-1 35-16,18-17 15,-53 17-15,54 1 16,-1-1-16,17 18 16,-17 0-16,-35-18 15,53 18 1,-18-17-16,0 17 16,18 0-16,0-18 15,-18 18-15,0 0 16,17 0-16,1 0 15,0 0-15,-18 0 0,18 0 16,17 0 0,-17 0-16,0 0 15,17 0 1,0 18 0,-17-1-1,17 1-15,-17-18 16,17 35-16,-17-35 15,18 53-15,-19-17 16,36-19-16,-17 19 16,-1-19-16,0 18 15,1 1-15,17-19 16,0 19-16,0-1 16,0 0-16,0 18 15,0-18-15,0 1 16,0 17-16,0-1 15,0-16-15,0 17 16,17-18-16,1 0 16,0 36-16,-1-36 15,1 0-15,-18 18 16,35-17-16,-17 16 16,-1 1-16,19-35 15,-19 17-15,1 18 16,17-18-16,71 54 15,-71-54-15,36-35 16,-36 35-16,18-17 16,0-18-1,-18 18-15,1-1 16,16 1-16,37-18 16,-72 0-16,1 0 15,17 0-15,18 0 16,-35 0-16,52-18 15,54 1-15,-54-19 16,36 1 0,-35 0-16,-54-1 15,19-17-15,-19 18 16,1 0-16,0 0 16,-18 17-16,35-35 15,-35 35-15,0-17 16,35-18-16,-17 0 15,-1 0-15,-17 18 16,0-18-16,0 0 16,0-17-1,0 52-15,0-35 0,-17 18 16,-1 0 0,1-1-16,17 19 0,-53-54 15,17 18 1,19 36-1,-19-19-15,19 1 16,-1 0-16,-52 35 16,52-18-16,18 1 0,-35 17 15,35-18 1,-18 18-16,-17 0 16,35-18-16,-18 18 15,0-17-15,1 17 47</inkml:trace>
  <inkml:trace contextRef="#ctx0" brushRef="#br0" timeOffset="827440.6048">7955 13635 0,'0'17'94,"0"1"-78,0 0-16,0-1 15,0 1-15,0 0 16,0-1 0,0 1-1,0 17-15,0-17 16,0 0-16,0 17 31,0-18-15,0 1-16,0 17 15,0-17 1,0 0 0,0-1-16,0 1 15,0 0 1,0-1-16,0 1 31,0-1-15,0 1 15,0 0-15,0-1 77,0 1-46</inkml:trace>
  <inkml:trace contextRef="#ctx0" brushRef="#br0" timeOffset="828968.6722">8343 13564 0,'0'36'63,"0"-1"-48,0 0 1,0 0-16,0 1 16,0-19-16,18 1 15,-18 17 1,0-17-16,0 0 0,0 17 15,0-18 17,17 1-32,-17 0 0,0-1 31,0 1-15,0 0-1,0-1-15,0 1 16,0 0-1,0-1-15,0 1 32,0-1-17,0 1 17,0 0-17,0-1-15,0 1 31,0 0 16,0-1-15</inkml:trace>
  <inkml:trace contextRef="#ctx0" brushRef="#br0" timeOffset="830078.0178">8819 13794 0,'0'17'78,"-17"1"-78,17 0 15,0 17-15,-18-18 16,18 19-16,-17-1 16,17-17-1,0 17-15,0-17 16,0-1-1,0 1 1,0-1-16,0 1 16,-18 0-16,18-1 15,0 1-15,0 0 16,0-1 0,0 1-1,0 0 1,0-1-16,0 1 31,0 0 63</inkml:trace>
  <inkml:trace contextRef="#ctx0" brushRef="#br0" timeOffset="831247.9293">9278 13776 0,'0'18'31,"0"17"-15,0 0-16,0 0 15,0 1-15,0 17 0,0-18 16,0 18-16,0-18 16,0 0-16,0 18 15,0-17-15,0-19 16,0 19-16,0-1 16,0 0-1,0-17 16,0-1-15,0 1 15,0 0-15</inkml:trace>
  <inkml:trace contextRef="#ctx0" brushRef="#br0" timeOffset="834126.23">7938 13564 0,'0'-17'47,"17"17"-16,-17-18 16,-17 18 62,-1 0-93,0 0 47,18 18-1,0-1 1,0 1-48,0 0 16,0-1 1,0 1-1,0-1-15,0 1-1,18-18 1,0 0-1,-18 18 1,17-18 93,1 0-77,-1 0-1,1 0-15,0-18-16,-18 0 31,17 1-16,1-1-15,0 18 16,-18-17 0,0-1-1,0 0 17,0 1-1,0-1 31,-18 18-30,18-18-17,-18 18 1,1 0 15,-1 0-15,0 0-1,1 0 1,-1 18 15,18 0 0,-17-18-15,-1 17 0,18 1-1,0 0 17,0-1 14,0 1-14,0-1-1</inkml:trace>
  <inkml:trace contextRef="#ctx0" brushRef="#br0" timeOffset="837431.1261">7920 13705 0,'0'18'125,"0"0"-125,0-1 31,0 1-15,0 0-1,0-1 1,0 1-1,0 0-15,0 17 32,0-18-17,0 1 1,0 0-16,0-1 16,0 19-1,0-19 1,0 19-16,0-1 15,0-18 1,0 1 0,0 0-1,0-1-15,0 1 16,0 0 0,0-1-1,0 1 1,0 0 31,0-1-32,0-34 157</inkml:trace>
  <inkml:trace contextRef="#ctx0" brushRef="#br0" timeOffset="838838.5617">7955 13511 0,'0'18'172,"-17"-18"-156,17 18-1,0-1-15,-18-17 16,18 18-1,0 0 17,0-1-1,0 1-31,0-1 31,0 1 16,18-18-31,-1 0 62,18 0-47,-35-18-31,0 1 31,18 17-15</inkml:trace>
  <inkml:trace contextRef="#ctx0" brushRef="#br0" timeOffset="845907.982">8326 13547 0,'-18'0'172,"0"0"-157,1 0 1,-1 17 0,18 1-16,-18-18 15,18 18 1,-17-18-16,-1 17 15,18 1-15,0-1 32,0 1-17,18-18 79,-1 0-47,1-18-16,0 1-15,-18-1-16,0 1 15,0-1 17,0 0-17,0 1-15,0-1 63,0 36 31</inkml:trace>
  <inkml:trace contextRef="#ctx0" brushRef="#br0" timeOffset="846986.5177">8749 13705 0,'18'18'0,"-1"-18"31,1 0-15,-18 18 156,-18-18-141,18 17-16,-17 1 1,17 0-16,0-1 94,17-34 15,1 17-78,-18-18-31,0 0 0,0 1 16,0-1 0,0 0-1,0 1 1,0-1 15,-18 0 32</inkml:trace>
  <inkml:trace contextRef="#ctx0" brushRef="#br0" timeOffset="847937.0407">8202 14534 0,'0'18'78,"0"0"-62,-18 17-16,18 0 16,0-17-1,0 0-15,0-1 16,0 1-16,0-1 31,0-34 94,0-18-109</inkml:trace>
  <inkml:trace contextRef="#ctx0" brushRef="#br0" timeOffset="848608.6714">8096 14482 0,'71'0'110,"-54"0"-95,1 0-15,17 0 16,-17 0-16,0 0 16,-1-18-16,1 18 31,17 0 0,-17 0 16</inkml:trace>
  <inkml:trace contextRef="#ctx0" brushRef="#br0" timeOffset="849385.2184">8608 14499 0,'0'18'63,"0"17"-47,0-17-16,0-1 15,0 1 1,0 17-1,0-17 1,0 0 0,0-1 31,0-34 46,0-1-77</inkml:trace>
  <inkml:trace contextRef="#ctx0" brushRef="#br0" timeOffset="850145.3656">8537 14464 0,'18'0'109,"17"0"-93,-17 0-16,-1 0 15,1 0-15,0 0 16,-1 0 15,1 0-15</inkml:trace>
  <inkml:trace contextRef="#ctx0" brushRef="#br0" timeOffset="850833.6968">8925 14587 0,'-17'0'78,"17"18"-62,0 0-1,0-1 1,0 1-16,0 0 62</inkml:trace>
  <inkml:trace contextRef="#ctx0" brushRef="#br0" timeOffset="851275.4629">8837 14534 0,'18'0'63,"-1"0"-47,1 0-1,17 0-15,36 0 16,-36 0-1,-17 0-15,-1 0 16,1 0 0,0 0-1,-1 0-15</inkml:trace>
  <inkml:trace contextRef="#ctx0" brushRef="#br0" timeOffset="855523.0914">15716 4004 0,'18'18'47,"-18"-1"-47,18 19 16,34-1-16,-16 0 15,-19-17-15,36 35 16,-35-36-16,17 19 16,-17-19-16,-1 1 15,1 0-15,0-1 16,-1 1-16,1-18 16,0 35-16,-1-17 15,1-1 1,17 1-1,-17 0 17,-1-1-17</inkml:trace>
  <inkml:trace contextRef="#ctx0" brushRef="#br0" timeOffset="856255.6827">16192 4357 0,'18'0'78,"0"17"-78,17 19 16,0-1-16,1 0 16,-36 1-1,17-19-15,1 1 16,0-1-16,-1 1 16,-17 0-16,18-1 15,-18 1 16,-18-18 79,1 0-110,-1 0 15,-17 0 1,17 0 15,0 0-15,1 0 0,-1-18-16,0 18 31,1 0 31</inkml:trace>
  <inkml:trace contextRef="#ctx0" brushRef="#br0" timeOffset="1.12193E6">8167 14323 0,'17'0'16,"-34"0"78,-1 0-63,1 0 0,-1 0 0,0 0-15,1 0 15,-1 17 16,18 1-31,-35-18-1,17 35-15,-17 1 16,35-19-16,-18 19 16,18-19 15,0 1-16,0-1 17,0 1-32,0 0 15,0-1-15,0 1 16,0 0-16,0 17 16,0-17-1,0-1 1,0 1-1,0-1 1,0 1 0,0 0-16,0-1 15,0 1 1,18-18 0,-18 18-1,17-1 1,1-17-1,-18 18-15,18-18 16,17 18 0,-17-18 15,-1 17-15,1-17-16,0 0 15,-1 0-15,1 0 16,-1 0-1,1 0 1,0 0 0,-1 0-1,1 0 1,0 0-16,-1 0 16,19-17-16,-1 17 15,-18 0-15,1 0 16,-18-18-1,18 18 1,-1-18 0,1 1-1,0-1 1,-1-17-16,-17 17 0,0 0 16,0 1-1,18 17 1,-18-18-16,0 1 15,0-1 1,0-17 0,0 17-16,18 0 15,-18 1-15,17 17 16,-17-36-16,0 19 16,0-18 15,0 17 0,-17 0-15,17 1-1,-18-1 1,0 0 0,18 1-1,-17 17 1,-1-36-16,0 19 15,18-1 17,-35 1-32,35-1 15,-18 18 1,18-18-16,-17 18 16,17-17-1,-18-1 16,1 18 94</inkml:trace>
  <inkml:trace contextRef="#ctx0" brushRef="#br0" timeOffset="1.12424E6">17304 4269 0,'0'17'78,"0"1"-62,-36 17-16,36-17 16,0 17-1,0 0-15,-17-17 16,-18 17-16,35 1 16,0-1-16,-18-18 15,18 19-15,0-1 16,-18-35-16,18 18 0,0-1 15,0 1-15,0 0 32,0-1-17,0 1 1,18-18 125,0 0-126,-1 0 1,1 0-16,-1 0 15,19 0-15,-19 0 16,1 0-16,0 0 16,-1 0-1,1-18-15,17 18 16,-17 0 0,-1 0-1,1 0 1,0 0-1,-1 0 17</inkml:trace>
  <inkml:trace contextRef="#ctx0" brushRef="#br0" timeOffset="1.12496E6">18186 4286 0,'0'0'15,"0"-17"-15,-18 52 63,0-35-63,1 35 15,-1-35 1,1 18 0,-19-1-1,19 19 1,-19-36-16,36 17 16,-17 1-16,-1-18 0,18 18 15,-35 17-15,35-17 31,0-1-31,0 1 16,0-1 0,0 19-16,0-19 31,17-17-31,-17 18 16,18 0-1,0-1 1,-1-17-1,1 18 1,0-18-16,-1 0 31,1 0-15,0 0-16,-18 18 16,17-18-16,18 0 31,1 0-31,-19-18 15,1 0-15,-18 1 16</inkml:trace>
  <inkml:trace contextRef="#ctx0" brushRef="#br0" timeOffset="1.12568E6">18609 4374 0,'0'36'94,"0"-19"-94,0 1 0,0 35 16,0-35-1,0 17-15,0-18 16,0 1-16,-18 17 16,18-17-1,0 17-15,0-17 16,0 0 0,0-1 15,0 1 0,0-71 47,0 0-78</inkml:trace>
  <inkml:trace contextRef="#ctx0" brushRef="#br0" timeOffset="1.12655E6">18591 4374 0,'0'-17'78,"18"17"-62,17 0 0,-17 0-1,0 0 1,-1 0-16,1 0 15,-1 0 1,19 0 0,17 0-16,-36 0 15,1 0-15,-18 17 16,18-17-16,-18 18 16,17 0-16,1 17 15,-18-17 1,0 17-16,0-17 15,0 17 1,-18 0-16,18 0 16,0-17-1,-35 0 1,35-1-16,0 1 16,-18-18-1,18 18-15,-17-18 31,-1 17-31,18 1 16,-18-18 0,18 17-1,-17-17 1,-1 0 0,0 0-1,1 0-15,-1 0 16,-17 0-16,17 0 15,-17 0-15,0 0 16,-1-17-16,19 17 16,-18 0-16,35-18 15,-18 18-15,0 0 32</inkml:trace>
  <inkml:trace contextRef="#ctx0" brushRef="#br0" timeOffset="1.12729E6">19473 4674 0,'18'0'47,"0"0"-32,-1 0 1,1 0-16,52 0 15,-52 0-15,0 0 16,-1 0 0,1 0-16,0 0 15,-1 0 1,1 0 15,0 0-31,-1 0 31,1 0-15</inkml:trace>
  <inkml:trace contextRef="#ctx0" brushRef="#br0" timeOffset="1.1279E6">19791 4568 0,'17'0'0,"1"0"16,0 0-1,-1 18 1,1-18-16,0 18 15,-1-1 1,1 1-16,17-18 16,-17 18-16,-1-18 15,19 35-15,-19-35 32,-17 18 14,0-1-30,-35 18 0,17-35-16,-17 36 15,18-36-15,-19 35 16,19-35 0,-1 0-16,0 0 15,1 0 1</inkml:trace>
  <inkml:trace contextRef="#ctx0" brushRef="#br0" timeOffset="1.13023E6">20549 4198 0,'0'35'31,"0"-17"-31,0 35 16,0 0-16,0 0 15,-17 17-15,17-17 16,0 0-16,0-35 16,0 17-16,0 0 15,0-17 1,-18 0 0,18-1-16,0-34 93,18-19-77,-1 36-16,-17-17 16,18-1-16,0-17 15,-1 17-15,19-17 16,-19 35-1,-17-18 1,18 18-16,-1 0 16,1 0 31,0 0-32,-1 0 1,1 18-1,-18-1-15,35 19 16,-35-19-16,18 1 16,-18 0-1,18-18 1,17 0 15,-18-18-15,1 0-16,-18 1 15,35-1-15,-17 0 16,0 1 0,-1-1-16,-17 1 31,18 17-31,0 0 62,-18 17-46,17 1-16,-17-1 31,35 1-15,-35 0-16,18-18 16,0 0-1,-1 0 1,1 0-16,17 0 15,1 0-15,-1 0 16,-18-18-16,19 0 16,-19 18-1,1-17-15,-18-1 16,0 1 0,0-1 46,-18 18 32,1 18-63,17-1 0,0 1-31,0-1 16,0 1 0,0 0-1,0-1 1,17 1-16,-17 0 31,18-1-15,0-17-1,-1 0 1,1 0 0,17-17-1,1-1 1,-36 0-1,17 18 48,1 0-32,-1 0-15,-17 18-16,18 0 15,0 17 1,-18-17-16,17-1 16,-17 18-16,0-17 15,18-18 1,-18 18 0,0-36 30,18 0-30,-18 1-16,17-1 16,1 1-16,-18-1 15,0 0-15,18 18 16,-1 0 0,1 0-1,-1 0 16,19 0-31,-19 0 16,1 18 0,-18 0-1,18-1 1,-18 1 0,0-1 15</inkml:trace>
  <inkml:trace contextRef="#ctx0" brushRef="#br0" timeOffset="1.13076E6">21043 4392 0,'0'18'110</inkml:trace>
  <inkml:trace contextRef="#ctx0" brushRef="#br0" timeOffset="1.13124E6">21184 4322 0,'18'0'32,"0"0"-1,17 0-15,-18 0-1,1 0 1,17 0-1,-17 0 17,17 0-17,-35 17 1,18-17 0,-18 18-1,18-18-15,-18 17 31</inkml:trace>
  <inkml:trace contextRef="#ctx0" brushRef="#br0" timeOffset="1.13172E6">21449 4216 0,'18'0'78,"-18"17"-62,0 1-1,0 0 16,0-1-15,-18-17 0,18 18 15,-18-18-15,1 0-1</inkml:trace>
  <inkml:trace contextRef="#ctx0" brushRef="#br0" timeOffset="1.13234E6">22490 4251 0,'0'18'32,"0"17"-17,0 0-15,0 18 16,0-18-16,0 1 16,0 17-16,0-36 15,0 18-15,0-17 16,0 0-16,35 17 15,-35-17-15,17-1 32,1-17-17,0 0 17,-1 0-32,1 0 15,17-17 1,1-1-1,-19 0-15,1 18 16</inkml:trace>
  <inkml:trace contextRef="#ctx0" brushRef="#br0" timeOffset="1.13291E6">22313 4445 0,'18'0'62,"-1"0"-46,19 0-16,-1 0 16,0 0-16,53-18 15,-17 1 1,-53 17-16,17 0 15,0 0-15,-17-18 16,0 18-16,-1 0 16,1 0 15</inkml:trace>
  <inkml:trace contextRef="#ctx0" brushRef="#br0" timeOffset="1.13389E6">23036 4110 0,'0'18'16,"0"34"0,0 1-16,0 0 0,0 0 15,-17 0-15,-1-18 16,18 18-1,0 0-15,0 0 16,-18-18-16,18-17 16,-17 17-16,17-17 15,0-36 48,0-17-63,17 0 15,1 17-15,0-17 16,-1 35-16,-17-18 16,18 18-16,0-17 15,-1 17 1,1 0 0,0 0-16,-1 0 15,-17 17 1,18 1-16,0 17 15,-1 0-15,1-17 16,-18 17 0,17 18-16,1-53 31,0 0-15,-1 0-1,1-17-15,17-19 16,-17 19-16,17-19 15,-35 19-15,35-1 16,-35 0 0,0 36 62,0 0-63,18-1-15,-18 1 16,0 17-16,18-17 16,-18 17-1,17-17 1,1-18 15,17 0 16,-35-35-47,36 17 16,-36 0-1,0-17-15,0 17 16</inkml:trace>
  <inkml:trace contextRef="#ctx0" brushRef="#br0" timeOffset="1.13414E6">23530 4374 0</inkml:trace>
  <inkml:trace contextRef="#ctx0" brushRef="#br0" timeOffset="1.13507E6">23442 5151 0</inkml:trace>
  <inkml:trace contextRef="#ctx0" brushRef="#br0" timeOffset="1.13675E6">20902 5380 0,'-18'0'109,"1"0"-93,-1 18 0,1-1-1,-1 1 1,18 17-16,0 18 16,0-35-16,0-1 15,18-17 16,-1 0-31,1 0 16,17 0-16,0-35 16,1 17-16,-1-17 15,0 0-15,-17 17 16,-1-35 0,19 18-16,-19 0 15,1-1-15,0 1 16,17 0-16,-35 17 15,0-17-15,18 0 16,-1 17-16,-17 0 16,0 1-16,0-1 15,0 53 48,0 1-48,0-1 1,-17 18-16,17 0 0,0 0 16,0-18-1,0 0-15,0 1 16,0-19-16,0 18 0,0 1 16,0-19-16,0 1 15,0 0 1,17-18 15,1 0 0,17 0-31,18-36 16,-35 1-16,17 35 16,0-35-16,-17 35 15,0-18-15,-18 1 16,0 34 46,0 1-62,17-1 16,-17 1-16,0 35 16,18-35-1,-1-18 16,1 0-31,0 0 16,17 0 0,-17-18-16,35 0 15,-36 1-15,-17 34 78,0 19-62,0-19-16,0 1 16,0 17-16,0-17 15,18-1 1,-1-17 46,19-52-30,-19 16-32,-17 1 0</inkml:trace>
  <inkml:trace contextRef="#ctx0" brushRef="#br0" timeOffset="1.13708E6">21802 5256 0,'0'18'78,"0"0"-62,0-1-1,0 1-15,0 0 16,-18-18 15,-17 0-15,35-18-16,-36-17 15</inkml:trace>
  <inkml:trace contextRef="#ctx0" brushRef="#br0" timeOffset="1.13741E6">21661 5115 0,'17'0'47,"18"0"-32,-17 0 1,17 0-16,-17 0 15,0 0-15,17 0 16,-17 0 0,-1-35-16,19 35 15,-19-18-15,18 1 0,-17-1 16</inkml:trace>
  <inkml:trace contextRef="#ctx0" brushRef="#br0" timeOffset="1.13903E6">22525 5309 0,'17'0'16,"1"0"-1,0 0 1,-1 0 0,36-17-1,-53-1-15,18 0 16,-18 1-1,0-1-15,0 0 16,0 1 0,0-1-16,-35 1 15,17 17 1,0 0 0,1 0-1,-1 0-15,0 0 16,-17 17-16,35 1 15,-17-1-15,-1 1 16,0 17-16,18-17 16,-17 35-16,-1-18 15,18 1-15,0-19 16,0 18-16,0 1 16,0-19-16,0 19 15,0-19 1,18 1-16,-1 0 0,-17-1 15,36-17 1,-1 0-16,0 0 16,0 0-16,18-17 15,-35 17-15,35-53 16,-18 35-16,0 0 16,-17 1-16,17-1 15,-35 0-15,18 18 16,-18 18 93,18 0-78,-1-18-15,1 0 0,0 0-1,-1 0-15,1 0 16,17 0-16,0 0 16,1 0-16,-1 0 15,0 0-15,1-18 16,-19 18-16,1 0 15,-1-18-15,1 1 16,-36 17 62,1 0-47,17 17-15,0 1 0,0 0-16,0-1 15,0 1 1,0 0 0,17-18-1,1 0-15,70 0 16,-35 0-1,-35 0-15,-1 0 16,1-18-16,0 0 16,-1 18-16,1-17 15,0 17 1,-1 0 31,-17 17-32,18 1-15,-18 0 16,18-18 0,-18 17-16,35-17 15,-18 0 1,1 0 0,0 0-16,-1-17 15,1 17 16,-18 17 48,18 1-64,-1 17-15,1-17 16,0-18-1,-1 0-15,-17 17 16,18-17 0,-1 0-1,-17-17 17</inkml:trace>
  <inkml:trace contextRef="#ctx0" brushRef="#br0" timeOffset="1.13946E6">22966 5256 0</inkml:trace>
  <inkml:trace contextRef="#ctx0" brushRef="#br0" timeOffset="1.13987E6">23142 5256 0,'18'0'47,"0"0"0,17 0-16,-18 0 1,1 0-17,0 18-15,-18 0 47,17-18-47,-17 17 16</inkml:trace>
  <inkml:trace contextRef="#ctx0" brushRef="#br0" timeOffset="1.14582E6">22983 3792 0,'0'-17'47,"-17"17"-16,-1-36 0,1 19-31,-1 17 16,0-18-1,1 18 1,17-17-16,-18-1 0,0 18 16,1 0 15,-1-18-31,0 18 16,1 0-1,-1 0-15,-17-17 16,17 17-1,1 0-15,-1 0 16,0 0-16,-35 0 0,36 0 31,-19 0-31,1 0 16,18 0-16,-36 0 16,17 0-16,1 0 15,0 17-15,17-17 16,-17 0-16,0 18 15,-18-18-15,17 18 16,-16-18-16,16 0 16,1 0-16,-18 0 15,18 17-15,-18-17 16,0 18-16,18-18 16,-18 0-16,17 17 15,1-17-15,-18 0 16,18 0-16,17 0 15,-35 0-15,1 18 16,34 0-16,-35-18 16,0 17-16,18-17 15,-1 0-15,-16 18 16,-1 0-16,17-1 16,1-17-16,-18 18 15,18 0-15,-18-1 16,0 1-16,0-18 15,18 17-15,17 1 16,-17-18-16,0 0 16,-1 35-1,19-35-15,-18 0 16,-1 18-16,-17 17 16,36-17-16,-1-18 15,0 18 1,1-18-16,-1 0 15,0 17-15,1-17 16,-1 0-16,1 18 16,-1 0-1,0-18 1,1 0-16,17 17 16,-36-17-16,19 18 15,-19-1 1,19 1-16,-1-18 15,18 18-15,-17-18 16,-1 17 0,0-17-16,18 18 15,0 0-15,-17-18 16,17 17-16,-36 1 16,36 0-16,0 17 15,-17-18-15,17 1 16,-18 0-16,18 17 15,0 0 1,0-17-16,0 17 16,0-17-16,0-1 15,0 19-15,0-1 16,0-17-16,0 35 16,18-18-16,-18-18 15,0 19 1,35 17-16,-17-18 15,-18 0-15,0 1 16,17 16-16,1-16 16,0-1-16,-1 0 15,1 1-15,-18 16 16,35 1-16,-17-35 16,17 17-16,-17 1 15,-18-1 1,35 0-16,-17-17 15,-1 17-15,1 0 16,35 1-16,-36-1 16,19 0-16,-1 36 15,0-36-15,-17 18 16,35-18-16,-36 18 16,107 18-16,-71-36 15,17 0-15,19 0 16,-37-35-16,1 18 15,53 17-15,-53-35 16,-18 18-16,18-18 16,0 0-16,-17 0 15,-1 18-15,0-18 16,18 0-16,18 0 16,-1 17-1,-35-17-15,89 0 16,-54 0-16,1 0 15,-18 0-15,0 0 16,-18 0-16,18 0 16,18 0-16,-19 0 15,-16 0-15,-1 0 16,18 0 0,-18 0-16,-17 0 0,35 0 15,-36 0-15,1 0 16,35 0-16,0 0 15,-18 0-15,36 0 16,-1 0-16,-17 0 16,35-17-16,-35 17 15,0-18-15,0 0 16,0 18-16,-18 0 16,36 0-16,-36-17 15,0 17-15,18-18 16,0 0-1,0 18-15,0-17 16,0 17-16,-18 0 16,1-35-16,-1 35 15,18-18-15,0 18 16,-18 0-16,-17-18 16,17-17-16,0 35 15,-17-35-15,-1 17 16,19 0-16,-19 1 15,36-18-15,-53 17 16,36 0-16,-19-35 16,18 36-16,-35-19 15,36-34-15,-19 52 16,1-35-16,0 18 16,-1 0-16,-17-18 15,18 0-15,17-18 16,-35 18-16,18 1 15,0-1-15,-18 0 16,17 0-16,-17 0 16,0-18-16,0 36 15,0-36-15,0 36 16,0-18-16,0 0 16,-17 0-16,17 36 15,-18-36-15,18 18 16,0-1-16,-35-17 15,35 36-15,-18-1 16,0-35-16,1 36 16,17-1-16,-18 0 15,0 1-15,1-19 16,-54-16-16,36 16 16,0 19-16,17-1 15,0 0-15,-17 1 16,35-1-16,-35 0 15,17 18 1,18-17-16,-35-1 16,17 0-1,1 18-15,-19-17 16,19-1-16,-1 1 16,-17 17-16,17 0 15,-17-36 1,17 36-16,1 0 15,-1-17-15,0 17 16,1-18-16,-19 18 16,19 0-16,-1-18 15,0 18-15,-17-17 16,0 17 0,17 0-16,1 0 15,-19 0-15,19 0 16,-1 0-16,-17 0 15,17 0-15,-35 0 16,18 0-16,0 0 16,-1 0-16,-16 0 15,34 0 1,-35 0-16,0 0 0,18 0 16,-53 0-1,35 0-15,0 17 16,17-17-16,19 18 15,-18-18-15,-1 0 16,19 18-16,-1-18 16,0 0-1,1 0-15</inkml:trace>
  <inkml:trace contextRef="#ctx0" brushRef="#br0" timeOffset="1.16528E6">18362 13829 0,'0'18'63,"0"17"-47,0 0-1,0-17-15,-18 17 16,18 0-16,-17 18 15,17-35-15,0 17 16,0-17-16,0-1 16,0 19-1,-18-36-15,18 17 16,0 1 0,-17 0-16,17-1 15</inkml:trace>
  <inkml:trace contextRef="#ctx0" brushRef="#br0" timeOffset="1.16685E6">18397 13758 0,'53'18'94,"-17"-18"-78,-19 0-16,18 18 15,-17-18-15,35 0 16,0 0-16,0 35 16,-18-35-16,53 0 15,-35 0-15,-35 0 16,52 0-16,1 0 16,-36 0-16,18 0 15,18 0-15,-18 0 16,0 0-16,17 0 15,-17 0 1,0 0-16,18 0 0,-19 0 16,1 0-16,-35 0 15,53 0 1,-19 0-16,19 0 16,-18 0-16,-18 0 0,18 0 15,0 0-15,18 0 16,-18 0-16,-18 0 15,18 0 1,0 0-16,0 0 16,17 0-16,-17 0 15,-18 0-15,89 0 16,-71 0 0,-18 0-16,0 0 15,18 0-15,-18 0 16,1 18-16,-1-18 0,-17 0 15,17 17 1,0 1-16,0-18 16,1 0-16,-1 0 15,-17 17-15,-1-17 16,19 0-16,-1 0 16,0 18-16,0-18 15,18 0-15,0 0 16,-17 0-16,16 0 15,1 0-15,-17 0 16,17 0-16,17 0 16,-35 0-16,36 0 15,-36 0-15,1 0 16,16 0-16,-16 0 16,-1 0-16,18 0 15,-18 0-15,0 0 16,-17 0-16,0 0 15,17 0-15,-17 0 16,-1 0-16,1 0 16,0 0-16,-1 0 15,1 0-15,-18 35 94,0 1-78,0-1-16,0 0 15,0 0-15,0 1 16,0-19-16,0 19 16,0-19-16,0 19 15,0-1-15,0 0 16,0 0-16,0 1 15,0-19-15,0 1 16,0 0-16,0-1 16,0 1-1,0 0 1,0-1 15</inkml:trace>
  <inkml:trace contextRef="#ctx0" brushRef="#br0" timeOffset="1.16842E6">18380 14252 0,'17'18'62,"1"-18"-62,70 35 16,-17-35 0,52 0-16,-52 0 0,35 0 15,-18 0 1,-18 0-16,36 0 0,-18 0 16,-17 0-1,-18 0-15,-18 0 16,18 0-16,0 0 15,0 0-15,17 0 0,-17 0 16,0 0 0,-17 0-16,34 0 0,-17 0 15,35 0 1,-17 0-16,-18 0 0,-18 0 16,36 0-16,-19 0 15,19 0-15,17 0 16,18 0-16,-35 0 15,-1 18-15,-17-18 16,0 0 0,0 17-16,17-17 15,-17 0-15,0 0 16,-35 0-16,35 0 16,0 0-16,0 0 15,-18 0-15,35 0 16,-17 0-16,0 0 15,0 0-15,18 0 16,-1 0-16,-17 0 16,18 0-16,-36 0 15,0 0-15,18 0 16,-17 0-16,-1 0 16,0 0-1,-17 0 16,-1 0-15,1 0-16,0 0 31,-1 0-15,1 0 0,0 0-16,-1 0 31,1 0-31,0 0 31,-1 0-31,1 0 16</inkml:trace>
  <inkml:trace contextRef="#ctx0" brushRef="#br0" timeOffset="1.16941E6">18909 13829 0,'0'35'63,"0"-17"-63,0 17 16,0-17-16,0 17 15,0-17-15,0 17 16,0 0-16,0-17 15,0-1-15,0 1 16,0 0-16,0-1 16,0 19-1,0-19 1,0 1 0,0 0-1,0-1-15,0 1 31,70-53 32,-17-1-63,36 1 16</inkml:trace>
  <inkml:trace contextRef="#ctx0" brushRef="#br0" timeOffset="1.17007E6">19491 13935 0,'-18'35'62,"18"18"-62,0-18 16,-17 18-16,17-18 15,0-17-15,0 17 16,0-17-16,-18 0 16,18 17-1,0-17-15,0-1 31,35-34 63,18-19-94,53-34 16,-53-1-16</inkml:trace>
  <inkml:trace contextRef="#ctx0" brushRef="#br0" timeOffset="1.17064E6">20144 13688 0,'0'53'47,"0"-18"-47,0 0 15,0 18-15,0-18 16,0-17-16,0 17 15,0 1 1,0-19-16,0 1 16,0 0-16,0-1 15,0 1-15,0-1 16,0 1-16,0 0 16,0-1 15,53-17 47</inkml:trace>
  <inkml:trace contextRef="#ctx0" brushRef="#br0" timeOffset="1.17113E6">20708 13829 0,'0'18'32,"0"-1"-17,0 18-15,0 1 16,0-19-16,0 19 15,0 17-15,0-36 16,0 36-16,0-18 16,0-17-16,0 0 15,0 17-15,0-17 16,0-1-16,0 1 16,0 0-1,0-1 1,18-17 31,17-17-32,18-36-15</inkml:trace>
  <inkml:trace contextRef="#ctx0" brushRef="#br0" timeOffset="1.17157E6">21184 13970 0,'0'18'47,"0"35"-47,0-18 0,0 18 15,0-36-15,0 19 16,0-1-16,0 18 15,0-35 1,0-1-16,0 1 16,0-1 15,71-52 16,-18-18-32</inkml:trace>
  <inkml:trace contextRef="#ctx0" brushRef="#br0" timeOffset="1.17202E6">21802 13970 0,'0'18'31,"0"17"-15,0 0-16,0 0 16,0-17-16,0 0 15,0 17-15,0 18 16,0-35 0,0 17-16,0 0 0,0 0 15,0-17-15,0 0 16,17-1-16,-17 19 15</inkml:trace>
  <inkml:trace contextRef="#ctx0" brushRef="#br0" timeOffset="1.17407E6">22419 13564 0,'-18'0'62,"-35"-17"-46,-17 17-16,-71-18 15,17 18-15,-17 0 16,-18 0 0,36 0-16,-53 0 0,70 0 15,-18 0-15,36 0 16,-35 0-1,17 0-15,0 0 0,71 0 16,-89 0-16,54 0 16,-36 0-16,18 0 15,17 18-15,1-18 16,17 0-16,-18 17 16,18-17-16,-17 0 15,17 0 1,0 0-16,0 0 0,18 0 15,-36 0 1,-17 0-16,53 0 16,-36 0-16,18 0 15,-17 0-15,17 0 16,0 0-16,0 0 16,-18 0-16,18 0 15,0 0-15,0 0 16,1 0-16,-54 0 15,70 0-15,-34 0 16,17 0-16,35 0 16,1 0-16,-36 0 15,17 0-15,1 0 16,18 0-16,-19 0 16,1 0-16,17 0 15,18 18-15,-35 0 16,17-18-16,-17 0 15,18 17-15,-36 18 16,17-17-16,1 0 16,0-18-1,35 17-15,-18-17 0,18 18 16,-35 17-16,17-35 16,18 18-1,-35 35-15,35-35 16,-18 17-16,1-18 15,17 1-15,0 0 16,-18 35-16,18-18 16,0 18-16,0 17 15,0-34-15,0-1 16,0 0-16,0 1 16,35 16-16,1 1 15,-1 0-15,-17-17 16,34-1-16,-16-18 15,17 1 1,-18 17-16,18-17 0,35 0 16,-17-1-1,17 36-15,-18-35 16,36 17-16,-35-17 16,105 17-16,-88-17 15,0-18-15,-52 0 0,34 0 16,54 17-1,-36-17-15,18 18 16,-18-18-16,35 0 16,-17 0-16,18 0 15,-1 0-15,1 0 16,-36 0-16,88 18 16,-140-18-16,87 0 15,1 0-15,-19 0 16,1 0-16,-35 0 15,17 0-15,-18 0 16,36 0-16,-35 0 16,-1 0-16,1 0 15,-36 0-15,18 0 16,0 0-16,35-18 16,-17 0-16,-1 18 15,-34 0-15,-1-17 16,53-1-16,-53 0 15,1 18-15,-1 0 16,0-17-16,1-1 16,-19 0-16,18 18 15,-17 0-15,35-35 16,-35 35-16,17-35 16,0 17-16,0-17 15,18 0 1,-17 35-16,-19-36 15,19 19-15,-19-1 16,1 1 0,-18-1-16,18 0 15,-18-17-15,35 0 16,-18 35-16,-17-36 0,18 1 16,0 0-16,-18 17 15,0 1 1,17-19-16,-17 19 0,18-19 15,-18 19 1,0-19-16,0 19 16,0-1-16,-18-17 15,18-18 1,-17 35-16,-1-17 16,18 0-16,-18 17 15,1-17-15,-18 17 16,17-17-1,0 17-15,1-17 16,-1 35-16,0-18 16,1 1-16,-1-1 15,0 18-15,1-18 16,17 1-16,-18 17 16,0-18-16,-17 1 15,18-1 1,-1 18-1,-70-35-15,52 17 0,19 18 16,-1 0-16,-17 0 16,35 18 62,0 17-78</inkml:trace>
  <inkml:trace contextRef="#ctx0" brushRef="#br0" timeOffset="1.1746E6">22560 13758 0,'18'-17'47,"-1"17"-32,1-36 1,17-17-16,18 18 16,-17-18-16,-1 0 15,18 0-15,-36 18 16,54-53-16,-53 70 15,-1-17-15,1 17 16,-1 18-16</inkml:trace>
  <inkml:trace contextRef="#ctx0" brushRef="#br0" timeOffset="1.17511E6">22931 13194 0,'0'-18'15,"17"18"17,1 0 15,-1 18-16,1 0-16,-18 17-15,18-18 16,-18 1-16,0 17 16,0-17-1,17 0-15,-17-1 16,0 1 15,0-53 32</inkml:trace>
  <inkml:trace contextRef="#ctx0" brushRef="#br0" timeOffset="1.17556E6">23001 11624 0,'0'35'47,"0"1"-47,0 17 16,-18-1-16,18-16 0,0 17 15,0 17-15,0-35 16,0 1-16,0 17 15,0-18 1,0 18-16,0-18 16,0-17-16,0-1 15,0 1-15,0 0 16,0-1 0</inkml:trace>
  <inkml:trace contextRef="#ctx0" brushRef="#br0" timeOffset="1.17599E6">22825 12206 0,'0'-18'15,"17"1"1,1 17 0,17-18-1,-17 18 1,17-17-16,-17 17 16,-1 0-16,1 0 15,0 0 1,-1 0-16,1 0 15,53 17 17</inkml:trace>
  <inkml:trace contextRef="#ctx0" brushRef="#br0" timeOffset="1.17683E6">23248 12153 0,'18'0'15,"-1"53"1,1-18-1,-18 1-15,18-19 16,-18 1-16,17 0 16,1-18-16,0 0 15,-1 0 1,1 0 0,-1 0-16,19-36 15,-19 1 1,19 0-16,-36 17 0,0 0 15,17 18-15,-17 18 125,0 17-125,0-17 32,0 0-17,0-1 1,18-52 46,-18 0-46,18 35 0,-1 0 46,-17 35-46,0-17-1,0-1 1,18 1-16,-18 0 31,17-18 32,36-71-48</inkml:trace>
  <inkml:trace contextRef="#ctx0" brushRef="#br0" timeOffset="1.17748E6">23848 11730 0,'0'0'0,"0"70"16,0-17-16,0 0 15,0-17-15,0 16 16,0-16-16,-18 17 15,18 0-15,-18-1 16,18-16-16,0-1 16,0-17-16,0-1 15,0 1 1,0-36 46,0 1-46,0-1 0,0 0-16,18 18 15,-18-17 1,18-1-16,-1 18 31,-17-18-15,18 18 15,-18 18-15,18-18-16,-18 18 15,0-1-15,0 1 16,17-18-16,-17 18 16,0-1-1,0 1-15</inkml:trace>
  <inkml:trace contextRef="#ctx0" brushRef="#br0" timeOffset="1.17786E6">23460 11977 0,'0'-18'15</inkml:trace>
  <inkml:trace contextRef="#ctx0" brushRef="#br0" timeOffset="1.17821E6">23566 11589 0,'0'17'47,"-18"36"-31,-17-17-1,35-19-15,0 1 32</inkml:trace>
  <inkml:trace contextRef="#ctx0" brushRef="#br0" timeOffset="1.17892E6">22966 12718 0,'0'53'47,"0"-18"-31,0 18-1,0 0-15,0-18 16,0 0-16,0-17 15,0 0-15,0 17 16,0 0 0</inkml:trace>
  <inkml:trace contextRef="#ctx0" brushRef="#br0" timeOffset="1.17935E6">22878 12876 0,'0'-17'47,"17"17"-32,1 0 1,0 0 0,-1 0-1,1 0 1,-1 0 0,1 0-16,17 0 15,-17 0 1,0 0-1</inkml:trace>
  <inkml:trace contextRef="#ctx0" brushRef="#br0" timeOffset="1.17992E6">23213 12894 0,'0'35'47,"0"-17"-31,0 17-16,0-17 15,0 0-15,0-1 16,0 36-16,17-53 16,1 0 30,0 0-30,-1-18 0,19 1-1,-36-1-15,17-17 16,-17 17-16,0 1 16,0-1 15,-17 18 31</inkml:trace>
  <inkml:trace contextRef="#ctx0" brushRef="#br0" timeOffset="1.18119E6">23636 12929 0,'0'0'0,"0"-17"31,-18 17 16,-17 0-32,18 17-15,-19 1 16,1 0-16,35-1 16,-18-17-1,1 36-15,17-19 0,-18 1 16,18-1-16,0 19 15,0-19 1,18-17 31,17 0-31,-17 0-16,-1 0 15,1 0-15,-18-17 16,35-1-16,-17 0 15,-1 1-15,1 17 16,0-35-16,-18 17 16,0 0-16,17 18 15,-17 18 63,18 0-62,0 17-16,-18-18 16,0 1-16,17 0 15,1-1 1,0-17 31,-1 0-47,1-17 15,-18-1-15,17 0 16,-17 1-16,36-18 16,-19 17-16,-17 36 62,18-1-62,-18 1 16,0-1-16,0 1 15,0 0-15,0-1 16,0-34 47,0-1-48,18 18-15,-18-18 16,17 18-16,1-35 15,-18 18 1,18 17 0,-1 0-1,1 0 1,17 17 0,-17 1-1,-18-1 1,35 1-1,-35 0 1,18-1-16,-18 1 16,0-53 46,0-1-46</inkml:trace>
  <inkml:trace contextRef="#ctx0" brushRef="#br0" timeOffset="1.18158E6">24042 12629 0,'-35'0'47,"-36"0"-31,71 36-16,-35-19 15,-1-17-15,1 36 16,17-36-16,1 17 16</inkml:trace>
  <inkml:trace contextRef="#ctx0" brushRef="#br0" timeOffset="1.18306E6">23389 12965 0,'-17'0'31,"-1"0"-16,0-18 17,1 18-17,-1-18-15,0 18 16,1 0-16,-1-17 16,0-1-1,1 18 16,-1 0-15</inkml:trace>
  <inkml:trace contextRef="#ctx0" brushRef="#br1" timeOffset="1.24783E6">16933 4163 0,'18'0'62,"70"53"-46,-35-36-16,18 1 15,-18 17-15,-1-17 16,19 0-16,0-1 16,-1 1-16,36-1 15,-35-17 1,-1 18-16,-17 0 0,18-18 15,17 17 1,-18-17-16,-34 0 16,34 18-16,1-18 0,17 18 15,-18-18 1,-17 17-16,18-17 0,-18 18 16,53-18-1,-36 18-15,54-18 16,-36 0-16,35 17 15,-52-17-15,52 18 16,54 17-16,-36-35 16,18 18-16,-1-18 15,19 35-15,-54-35 16,36 0-16,0 18 16,0-18-16,-1 0 15,89 0-15,-123 17 16,17-17-16,-18 0 15,1 18-15,17-18 16,-35 18-16,0-1 16,-18-17-16,18 18 15,-18-18-15,-53 0 16,53 0-16,18 17 16,-18-17-16,-17 0 15,35 18 1,-18-18-16,-18 0 15,1 0-15,-1 0 16,19 0-16,-36 0 16,52 0-16,-52 0 15,-17 0-15,-1 0 16,-17 0 0,17 18-16,-18-18 15,36 17-15,0-17 16,0 0-16,0 0 15,0 18-15,0-18 16,-18 0-16,0 0 16,-17 0-16,0 0 31</inkml:trace>
  <inkml:trace contextRef="#ctx0" brushRef="#br1" timeOffset="1.24874E6">24218 3863 0,'-35'0'31,"-36"18"-15,-87 34-16,34-34 15,-17 53-15,-53-18 16,35-18-16,1 35 16,-72 1-16,1-36 15,52 1-15,1-1 16,35-18-16,-265 36 31,230-17-31,-159 52 16,211-71-1,-34 19-15,34-19 16,-17 19-16,18-19 0,-36 36 16,53-35-1,-53 17-15,18 0 16,106-17-16,-53 0 15,-54 35-15,54-36 0,-53 19 16,18-1 0,35 0-16,-54 18 15,-16-35-15,17-1 16,52 1-16,-34 17 0,70-35 16,-53 18-1,36-18-15,17 0 16,17 0-16,-17 0 15,36 17-15,-36-17 16,18 0-16,-1 18 16,1-18-16,-18 0 15,18 18-15,17-18 16,-17 17-16,17-17 16,1 0-16,-1 0 15,0 0 1</inkml:trace>
  <inkml:trace contextRef="#ctx0" brushRef="#br1" timeOffset="1.2549E6">15769 4057 0,'0'18'78,"0"17"-62,18 0-1,-18 18-15,0-35 16,0 17-16,17 0 16,19 18-16,-19-18 15,-17 18-15,18-17 16,0-1-16,-18 0 15,17 0-15,1 18 16,0-17-16,-18-19 16,17 19-16,1-1 15,-18-18 1,17 19-16,1-36 16,-18 17-16,0 1 31,18 0-31,-18-1 15,0 1 1,17 0 0,-17-1-16,18-17 15,-18 18 1,0 0 0,0-1-1,18 1 16,-18-1-15,0 54 0,0-36-1,0-17 1,0 17-16,0-17 16,17-1-16,1-17 15,-18 18 1</inkml:trace>
  <inkml:trace contextRef="#ctx0" brushRef="#br1" timeOffset="1.25647E6">16087 5098 0,'0'17'32,"0"1"-17,0 0 1,0-1-16,0 1 16,0-1-1,0 1 1,17 0-1,1 17 1,-18-17 0,18-1-16,-18 1 0,0 0 15,17-18-15,1 35 16,-18-17-16,0-1 16,17 1-1,-17 17 1,18-35-16,-18 18 15,18-18 1,-18 17-16,0 1 16,17 0-1,-17-36 79</inkml:trace>
  <inkml:trace contextRef="#ctx0" brushRef="#br1" timeOffset="1.25717E6">16245 5398 0,'0'17'109,"18"1"-93,-18 17-16,18-17 15,-18-1-15,0 1 16,17 17-16,1 1 16,0-36-1,-18 17-15,17 1 32,-17-1-32,0 1 62,-53-18-31,36 0-31,-1 0 16,-35 0-16,35 0 16,-17 0-16,0 0 15,17 0-15,1 0 16,-1 0 15</inkml:trace>
  <inkml:trace contextRef="#ctx0" brushRef="#br1" timeOffset="1.40668E6">7990 13582 0,'0'18'172,"0"-1"-125,0 1-31,0-1 30,0 1-30,0 0 31,0-1-16,0 19 0,0-19-15,0 1 0,0 0-1,0-1-15,0 19 16,0-19 0,0 1-1,0-1 1,0 1-16,0 0 15,0-1 1,0 1-16,0 0 16,0-1 15,0 1-15,0 0-16,-17-1 15,17 18 1,0-17-1,0 0-15,0-1 16,0 1 0,0 0-1,-18-18 1,18 17 0,0 1 15,0 0 78</inkml:trace>
  <inkml:trace contextRef="#ctx0" brushRef="#br1" timeOffset="1.40768E6">7938 13529 0,'0'18'110,"0"-1"-95,-18 1 1,18 0 0,0-1-16,0 1 31,0-1-31,0 1 15,0 0 17,0-1-1,0 1 0,18-18 0,-1 0 1,-17-18-17,18-17 1,-18 17-16,0 1 16,0-1-1,17 1 1,-17-1-1,0 0 1,0 1 15,0-1 32</inkml:trace>
  <inkml:trace contextRef="#ctx0" brushRef="#br1" timeOffset="1.40876E6">8378 13600 0,'-17'0'63,"17"17"15,0 1-78,0-1 16,0 1 15,17-18 110,1-35-95,-18 17-30,0 1 15,0-1-15,0 0 31,-18 18-16,18-17-31,-17 17 16</inkml:trace>
  <inkml:trace contextRef="#ctx0" brushRef="#br1" timeOffset="1.4097E6">8326 13582 0,'0'18'15,"0"-1"32,0 1 16,17-18-32,-17 17 0,0 1-31,18 0 16,-18-1-1,0 19 1,0-19 0,0 19-1,0-1 1,0-17-1,0-1-15,0 1 16,0-1 0,0 19-16,0-19 15,0 19 1,0-19 0,0 1-16,0 0 15,0 34 1,0 1-16,0-35 15,0 0 1,0-1-16,0 1 16,0 0-1,0-1-15,0 1 32,0 0-17,0-1 1,0 1 15</inkml:trace>
  <inkml:trace contextRef="#ctx0" brushRef="#br1" timeOffset="1.41067E6">8767 13811 0,'0'18'63,"0"17"-48,0 0 1,0 18-16,0-35 16,0 17-16,0-17 15,0 17-15,0-17 16,0-1 0,0 1-16,0 0 15,0-1 1,0 19-1,0-19 1,0 1 15,0 0 1,0-1-1,0 1 31,0-53-15</inkml:trace>
  <inkml:trace contextRef="#ctx0" brushRef="#br1" timeOffset="1.41165E6">8872 13758 0,'0'0'0,"-17"0"15,-1 0 1,0 0-16,1 0 31,-1 0-15,1 0 15,-1 0-15,0 18-1,1-18 1,-1 18-1,0-1-15,1 1 32,17 0-17,0-1 1,0 1-16,0-1 16,0 1-1,17 0-15,1-1 16,0 1-1,-1-18 32,1 0-31,0 0-16,-18-18 16,0 1 15,0-1-31,17 18 15,-17-18 1,0 1 0,0-1-1,0 1 1,0-1 31,-17 18 15</inkml:trace>
  <inkml:trace contextRef="#ctx0" brushRef="#br1" timeOffset="1.41279E6">9313 13741 0,'0'17'94,"0"1"-94,0 17 16,0-17-1,0 0-15,0 17 16,0 0-16,0-17 16,0-1-16,0 1 15,0 0-15,0-1 16,0 1 0,0 0-16,0-1 15,0 1 1,18-1-16,-18 1 15,0 0 1,0-1-16,18-17 16,-18 36-1,17-36-15,-17 17 16,0 1-16,18-18 31,-18 18-15,0-1 15,0-52 16,18-53-31,-18 35-16</inkml:trace>
  <inkml:trace contextRef="#ctx0" brushRef="#br1" timeOffset="1.41411E6">9331 13670 0,'-18'0'47,"1"0"-16,-1 0 16,0 0-31,18 35-1,0-17-15,0 0 16,0-1-1,0 1 1,18 17 0,0-35-1,-1 0 1,-17 18-16,18-18 16,-18 18 15,18-18-16,-1 0 32,1-18-15,-18-17-17,0 17 1,0 0 15,0 1-15,0-1 15,-18 18-15,1 0 15,17-18-16,-18 18 1,0 0 15</inkml:trace>
  <inkml:trace contextRef="#ctx0" brushRef="#br1" timeOffset="1.41559E6">9296 13829 0,'0'18'63,"0"-1"-63,0 1 15,0-1-15,0 19 16,0-19 0,0 1-1,0 0-15,0-1 16,0 1-16,0 0 16,0-1-1,-18 1-15,18-1 16,0 19-16,0-19 15,0 1-15,0 0 32,0-1-1,0 1 0,0 0 0</inkml:trace>
  <inkml:trace contextRef="#ctx0" brushRef="#br1" timeOffset="1.42116E6">8079 12153 0,'-18'0'63,"0"0"-32,-17-17 0,0 17-15,17-18-16,1 0 15,-19 1 17,19 17-17,17-18 1,-18 18-16,0 0 15,1-18 1,-1 18 0,0 0-1,1 0 17,-1 0-17,0 0 1,1 0 15,-1 0-15,1 0-1,-1 0-15,18-17 16,-18 17-16,1 0 16,-1 0-16,0 0 31,18-18-31,-17 18 15,-1 0-15,0 0 32,1 0-17,-18 0-15,17 0 32,0 0-17,1 0-15,-1 0 16,-17 0-1,17 0 1,0 0 0,1 0-16,-1 0 15,1 0 1,-1 0 0,0 0-1,1 0 1,17 18-1,-18-18-15,-17 17 16,17-17 15,0 0-15,-17 36 0,35-19-1,-18-17 1,1 18-16,17 0 15,0-1 1,-18 1-16,18-1 16,-17 19-1,-1-36-15,18 17 16,0 1 0,-18-18-16,18 18 15,0-1 1,0 1-1,-17 0-15,-1-1 32,18 1-32,0-1 15,0 1 1,0 0 0,0-1-1,0 1 1,0 0-1,0-1 1,18-17-16,-18 18 31,17-18-15,1 18-16,17-18 31,-17 0-15,-1 0-1,1 0-15,-18 17 16,35-17-16,-17 0 16,0 0-16,140 0 15,-140 0-15,17 0 16,1 0 0,-19 0-16,1 0 0,35 0 15,-36 0 1,1 0-16,0 0 15,-1 0 1,1 0 0,0 0-16,-1 0 15,1 0 1,17 0 0,-17 0-1,-1 0 1,1 0-16,0 0 15,17 0 1,-35-17-16,18 17 16,-1 0-16,1-18 15,17 18-15,-17 0 16,0 0 0,-1 0-16,1 0 15,-1-18-15,1 18 16,0 0-16,-1 0 15,1-17 1,0-1 0,-1 18-1,1-18 1,0 1 15,-18-1-15,0 0-1,0 1 1,0-1 0,0 1 15,0-1-31,0 0 47,0 1-32,0-1 1,0 0 0,0 1 15,-18 17-15,18-18 15</inkml:trace>
  <inkml:trace contextRef="#ctx0" brushRef="#br1" timeOffset="1.42573E6">13670 15540 0,'0'35'47,"0"18"-32,0 0-15,-18 18 16,18-19-16,0 19 16,0 0-1,0-1-15,0-17 16,0 18-16,0-54 16,0 36-16,0 18 15,0-18-15,0-18 16,0 18-16,0 0 15,0 0-15,0-18 16,0-17-16,0 34 16,0 1-16,-17-17 15,-1 17-15,18-36 16,0 19-16,-17-1 16,-1 0-16,18 0 15,0 1-15,0-1 16,0 0-16,-18-17 15,18 17-15,0 18 16,0-35-16,-17-1 16,17 1-16,0 17 15,0 0-15,0-17 16,-18 0-16,18 17 16,0-17-16,0 17 15,0-17-15,0 17 16,0 0-16,-18-17 15,18 17-15,0 0 16,0-17-16,0 0 16,0-1-1,0 1 1,-17-53 46,-1-36-62,18-70 16,-18 35 0</inkml:trace>
  <inkml:trace contextRef="#ctx0" brushRef="#br1" timeOffset="1.42756E6">13776 15540 0,'18'0'94,"-1"0"-79,19 0-15,16 18 16,72-18-16,-36 17 16,0 18-16,-17-35 15,-1 0-15,1 0 16,-36 0-16,18 0 16,18 18-16,-36-18 15,-17 0 1,17 18-16,0-18 0,0 0 15,-17 0-15,0 0 16,17 0-16,0 0 16,1 0-16,-19 0 15,18 0-15,-17 0 16,17 0-16,1 0 16,-1 0-16,-17 0 15,35 0-15,-18 0 16,-18 0-16,19 0 15,-1 0-15,0 0 16,1 0-16,16 0 16,-16 17-16,-1-17 15,-17 0-15,17 0 16,0 0 0,18 0-1,-35 0-15,-1 0 16,1 0 31,-18 36 31,0-1-78,0-17 15,0 34-15,0-16 16,-18-1-16,1 36 16,17-36-16,0 0 15,-18 36-15,18-18 16,-17-1-16,17 1 16,0-17-16,0 17 15,0 17-15,0-17 16,0-18-16,0 36 15,17-18-15,-17-18 16,0-17-16,18 17 16,-18 0-16,35 54 15,-35-37-15,0-16 16,18-1-16,-18 0 16,0 1-16,0-1 15,0-18-15,0 1 16,0 17-16,0 1 15,0-1 1,0-17-16,0 17 16,0 0-16,0 0 15,-18 1-15,0-1 16,18 18-16,0-18 16,0 0-16,0-17 15,0 17-15,0-17 16,0 0-16,0-1 15,0 19 1,0-19-16,0 1 16,0-1-16,0 19 15,0-19 1,0 1 0,0 0-1,0-1 1,0 1 15,0 0-31,-17-18 63</inkml:trace>
  <inkml:trace contextRef="#ctx0" brushRef="#br1" timeOffset="1.42932E6">13511 17621 0,'-17'0'62,"52"18"-31,0-18-15,18 0 0,-18 0-16,36 0 0,-18 0 15,53 0-15,-36 0 16,-17 18-16,0-18 16,-35 0-16,17 0 15,18 0-15,-18 0 16,1 0-16,-1 0 15,0 0 1,-17 0-16,-1 0 16,36 0-16,-35 0 15,17 0-15,-17 0 16,0 0-16,-1 0 16,1 0-16,-1 0 15,1 0-15,0 0 16,17 0-16,-17 0 15,-1 0 1,1 0 0,0 0-16,-18 17 15,17-17-15,1 18 16,17-18-16,-17 0 16,17 0-1,-17 17-15,-1-17 16,1 0-16,0 18 15,-1-18-15,1 18 16,-1-18 0,1 0-16,0 17 15,-1-17 1,1 18-16,0-18 16,-1 0-16,19 18 15,-19-1-15,1-17 16,17 0-16,-17 0 15,-1 0-15,1 18 16,0-18-16,-1 0 16,19 0-16,-19 0 15,1 0-15,0 0 16,70 0-16,-53 0 16,-17 0-1,17 0 1,-17 0 15</inkml:trace>
  <inkml:trace contextRef="#ctx0" brushRef="#br1" timeOffset="1.43068E6">12771 15998 0,'17'0'31,"1"0"-15,17 0-16,-17 18 16,17-18-1,-17 18-15,35-1 16,-18-17-16,18 18 15,-36-18-15,19 18 16,-1-1-16,-17-17 16,17 0-16,-17 0 15,-1 0 1,18 0 0,1 0-16,-1 0 15,-17 0 1,-1 0-16,1 0 15,0 0-15,-1 0 32,1 0-1,-1 0-15,1 0-1,0 0 32,-1 0-16,1 0-15,-18 18 0,18-18-1,-1 0-15,1 18 16,0-18-1,-1 0 1</inkml:trace>
  <inkml:trace contextRef="#ctx0" brushRef="#br1" timeOffset="1.43151E6">13458 16034 0,'18'0'79,"0"0"-64,-1 17 1,19 1-1,-19 0-15,19-1 16,-19-17-16,1 18 16,-1-18-16,-17 18 15,18-18-15,0 0 16,-18 17 0,17-17 15,-17 18 78,-17-18-93,-1 17-16,0-17 15,18 18-15,-35-18 16,18 18 0,-1-18 15,0 0-31,1 0 47,17 17-16</inkml:trace>
  <inkml:trace contextRef="#ctx0" brushRef="#br1" timeOffset="1.43341E6">13935 16087 0,'0'-18'47,"-18"18"31,0-18-78,18 36 15,0 0 1,0-1-16,0 1 31,0 0 32</inkml:trace>
  <inkml:trace contextRef="#ctx0" brushRef="#br1" timeOffset="1.43426E6">13917 16069 0,'0'18'62,"0"-1"-62,-18-17 16,18 18-16,-17 0 16,-1-1-1,18 1-15,0-1 16,0 1 0,-17-18-16,-1 18 15,18-1 1,0 1-16,-18-18 15,18 18-15,0-1 16,0 1 0,0 0-16,-17-18 15,17 17 17,35-70 30,-35 18-46,18 17-16,-1 1 15,1-1-15</inkml:trace>
  <inkml:trace contextRef="#ctx0" brushRef="#br1" timeOffset="1.43518E6">13952 16104 0,'0'18'62,"0"0"-46,0 17-16,0-18 15,0 1 1,0 0-16,0-1 16,18 1-1,-18 0-15,0-1 16,0 1 0,0 0-1,0-1-15,0 1 31,0 0 1,0-1 15,-18-17-32,1 0 1,17-17 15,-18 17 0,18-18-15,0 0 15,0 1-15,0-1 78,0 0-48,0 1-14,0-1 15</inkml:trace>
  <inkml:trace contextRef="#ctx0" brushRef="#br1" timeOffset="1.43569E6">13864 16245 0,'18'0'110,"-1"0"-110,1 0 31,0 0 0,-1 0 16,1 0 0,17 18-16,-17-18-31</inkml:trace>
  <inkml:trace contextRef="#ctx0" brushRef="#br1" timeOffset="1.4362E6">14182 16192 0,'-18'18'47,"0"17"-47,18 1 16,0-19-1,0 1 1,-17 0-16,17-1 15,0 1 1,0 0-16,0-1 31</inkml:trace>
  <inkml:trace contextRef="#ctx0" brushRef="#br1" timeOffset="1.43666E6">14146 16281 0,'18'0'31,"0"0"1,-18 17-32,0 1 15,0 0 1,17-1-16,-17 1 16,18-18-1,-18 18-15,18-1 16,-18 1-1,17-1 17</inkml:trace>
  <inkml:trace contextRef="#ctx0" brushRef="#br1" timeOffset="1.43714E6">14323 16263 0,'0'18'47,"-18"-1"-31,18 19-1,-17-1 1,17-17 0,0 17-16,-18-18 15,18 1 1,0 0-1,-18-18 1,18 17 0</inkml:trace>
  <inkml:trace contextRef="#ctx0" brushRef="#br1" timeOffset="1.43805E6">14446 16351 0,'-17'0'78,"17"18"-62,0 0-16,0-1 16,0 1-1,0-1-15,0 1 16,0 0 0,17-18-1,-17 17 1,0 1-16,18-18 15,0 0 1,-1 0 0,1 0-1,-1 0 1,1 0 0,0 0-1,-1 0-15,1-18 16,-18 1 15,0-19-15,0 19-16,0-1 15,-18 18 1,18-17-16,-17 17 16,-1-18-1,0 18-15,1 0 31,-1 0-31,1 0 16,-1 0 15,0 0 16</inkml:trace>
  <inkml:trace contextRef="#ctx0" brushRef="#br1" timeOffset="1.43926E6">12718 16034 0,'0'0'0,"-18"0"31,0 0-15,1 0-1,-1 0 1,-17 35 0,35-17-16,0-1 15,0 1-15,0 0 16,17 17 15,1-35-31,0 17 16,17-17-1,-17 0 1,17 0-16,0 0 16,0 0-16,1 0 15,17 0-15,-36 0 16,1 0-16,0-17 15,-18-1 1,17 18 0,-17-17-16,0-19 15,0 19 1,-17-1 0,-1 0-1,0 1 1,1 17-1,-1 0-15,0 0 16,1 0-16,-19 0 16,19 0-1,-1 0 1,1 0-16,-1 0 31</inkml:trace>
  <inkml:trace contextRef="#ctx0" brushRef="#br1" timeOffset="1.44126E6">12788 15275 0,'-17'0'15,"17"18"16,0 0-31,0 17 16,0-18 0,0 19-1,0-19 1,17 19-16,-17-19 16,18 1-1,-1 0 1,1-18 15,17 0-15,-17 0-16,0 0 15,-1 0 1,1-18 0,-18 0-1,18 18-15,-1-17 16,-17-1-16,0 0 15,0 1 1,0-1 0,0 0 46,0 36 63,0 0-109,0-1-1,0 1-15,0 0 16,0-1-16,0 1 16,0 0-1,0-1 1,0 1-16,0 0 16,0 17-16,0-18 15</inkml:trace>
  <inkml:trace contextRef="#ctx0" brushRef="#br1" timeOffset="1.44456E6">12788 15998 0,'0'-17'16,"-17"17"15,-1 0 16,18 17-31,-18-17-16,1 36 15,-1-36-15,18 17 16,0 1-1,0 0-15,0-1 16,0 1 0,18-18 31,-1 0-32,1 0 1,0 0-1,17 0 17,-35-18-32,0 1 31,0-1 0,0 0 0,0 1-15,0-1 31</inkml:trace>
  <inkml:trace contextRef="#ctx0" brushRef="#br1" timeOffset="1.44528E6">12982 15875 0,'-17'0'31,"-1"0"-15,0 0 0,1 35-16,-1-35 15,0 18 1,-17 0-16,35-1 15,-18-17-15,1 35 16,-1-35-16,18 18 16,0 0-16,0-1 15,-17-17-15,17 18 16,-36 0-16,36-1 16,-17 19-16,-1-36 15,18 17-15,-18-17 16,18 35-16,-17-35 15,17 18 1,-18 0 15,0-1-15,18 1 0,-17 0-1</inkml:trace>
  <inkml:trace contextRef="#ctx0" brushRef="#br1" timeOffset="1.44927E6">14111 17145 0,'0'18'78,"18"17"-78,-1-17 16,1-1-16,0 1 15,17-1-15,-35 1 16,18-18-16,-1 18 15,1-1 1,0-17 0,-18 18-16,17 0 15,1-1 17,-1-17 30</inkml:trace>
  <inkml:trace contextRef="#ctx0" brushRef="#br1" timeOffset="1.44986E6">14517 17198 0,'-18'0'31,"-17"35"-15,17-35-16,1 35 16,17-17-1,-18 0-15,0-18 16,18 17-1,-17-17-15,17 18 16,-18-18-16,0 35 16,1-35-16,17 18 15</inkml:trace>
  <inkml:trace contextRef="#ctx0" brushRef="#br1" timeOffset="1.45043E6">14746 17268 0,'-18'18'63,"-17"35"-63,0-53 15,35 18-15,-18-1 16,18 1-16,-17-18 16,17 18 62</inkml:trace>
  <inkml:trace contextRef="#ctx0" brushRef="#br1" timeOffset="1.45093E6">14623 17268 0,'17'18'15,"1"17"-15,-18-17 16,35 0-16,-35-1 16,18 1-16,-1 0 15,-17-1-15,18 1 16,0-1 0,-18 1-1,0 0 1,17-18-16,1 0 15,-18 17-15,0 1 47,18-18-31</inkml:trace>
  <inkml:trace contextRef="#ctx0" brushRef="#br1" timeOffset="1.45162E6">14958 17357 0,'0'17'47,"0"1"-31,0 17-1,0-17 1,0-1-16,0 1 16,0 0-1</inkml:trace>
  <inkml:trace contextRef="#ctx0" brushRef="#br1" timeOffset="1.45373E6">14940 17251 0,'0'17'141,"0"1"-141,0 0 15,0-1 1,0 1-16,0 0 0,0-1 16,0 1 15,0 0 0,18-18 110,-1 0-126,19 0-15,-19 0 16,1-18-16,17 18 16,1-18-16,-19 18 15,1-17-15,-1 17 16,1 0-16,0 0 15,-1 0 32,1 0-15</inkml:trace>
  <inkml:trace contextRef="#ctx0" brushRef="#br1" timeOffset="1.46005E6">18838 2981 0,'18'0'16,"-18"-18"-1,-35 18 110,-54 0-109,37 0-16,-1-17 16,17 17-16,-34-18 15,-18 18-15,-1-18 16,37 18-16,-19 0 15,53 0-15,-35 0 16,1 0-16,16 0 16,-17 0-16,0 0 15,18 0 1,-53 0-16,35 0 16,35 0-16,-17 0 15,-18 0 1,36 0-16,-19 0 0,19 0 15,-1 0 1,0 0-16,-52 0 0,52 18 16,0-18-1,-17 18-15,18-18 16,-1 17-16,-17 1 0,17 17 16,-35-35-1,35 36-15,-17-19 0,18 1 16,-1-18-1,0 17-15,1 1 16,-1-18-16,18 18 16,-18-18-1,1 0-15,17 17 16,-18 1-16,0-18 16,1 0-16,17 18 15,0-1-15,-18 1 16,1 17-16,-19-35 15,36 35-15,-35-35 16,17 18-16,1 0 16,-1-1-16,-17 54 31,17-36-31,1 0 16,-1 18-16,18-35 15,0 0 1,0 17-16,0-17 0,0 17 15,0-17-15,0 17 16,0 0 0,0 18-16,0-35 15,0 17-15,18 0 0,-18-17 16,17 17-16,1-17 16,17-1-1,-17-17 1,-18 18-16,35 0 15,-17-18-15,-1 0 16,107 17 0,-18-17-16,-71 0 15,18 0-15,0 0 16,-36 0-16,19 0 16,-1 0-16,-18 0 15,1 0-15,0 0 16,-1 0-16,1 0 15,17 0-15,1 0 16,-1 0-16,0 0 16,0 0-16,18 0 15,0 0-15,-17 0 16,16 18-16,19-18 16,17 18-16,18-18 15,0 0 1,-53 17-16,0-17 15,-18 0-15,36 0 16,-19 0-16,-16 0 16,-1-17-16,18-1 15,-18 18-15,0-18 16,-17 1 0,17 17-16,-17 0 0,0 0 15,-1-36-15,1 36 16,0 0-16,52-17 15,-35-1-15,1 0 16,17 1 0,-36-1-16,19 1 15,-1-19-15,0 19 16,-17-19 0,-18 19-16,35-19 15,-35 19-15,0-1 16,0-17-16,0 17 15,0 1-15,0-1 16,0-17-16,0 17 16,0 0-16,0-35 15,0 36 1,0-18-16,0 17 16,-35-35-16,-1 0 15,1 18-15,18 17 16,-1-35-16,-35 18 15,35 35 1,18-35-16,-35-1 16,0 1-1,35 18-15,-18 17 16,18-18-16,-17 36 31,17 87-31</inkml:trace>
  <inkml:trace contextRef="#ctx0" brushRef="#br1" timeOffset="1.46186E6">17833 12753 0,'35'18'78,"0"34"-78,-17-16 16,35-1-16,-35 0 15,17 1-15,0-19 16,1 36-16,-19-53 16,18 35-1,-17-17 1,17 0 0,-17-1-16,17 1 15,-17 0-15,0-1 16,-1 1-16,1-18 15,17 53 1,-17-53-16,-1 0 16,-17 35-16,18-35 15,0 18-15,-1-1 16,1 1-16,0 0 16,17-18-1,-18 17-15,19 1 16,-19-18-1,19 35-15,-19-17 16,1-18-16,0 0 16,-1 17-16,1-17 15,-1 18 1,1-18 0,-18 18-1,18-1-15,-1-17 16,1 0-1,-18 18-15,18-18 16,-18 18 0,35-1-16,-35 1 15,0 0 1,18-1-16,-18 1 0,17-18 16</inkml:trace>
  <inkml:trace contextRef="#ctx0" brushRef="#br1" timeOffset="1.46285E6">18785 13370 0,'18'18'141,"17"17"-125,-17-17-1,0 17-15,-1-35 16,-17 18-16,18-18 16,0 35-16,-1-17 0,-17-1 15,18-17 1,-1 18-16,-17 0 15,18-18 1,-18 17 0,18 1-16,-18-1 15,17 1 32,-17 0-31,18-18-1,-71 17 32,35-17-31,1 18-16,-18-18 16,35 18-16,-18-18 15,-17 0 1,17 0-1,0 0-15,1 0 16,-19 0-16,19-18 16,-1 0-16,0 18 15,18-17 1</inkml:trace>
  <inkml:trace contextRef="#ctx0" brushRef="#br1" timeOffset="1.47143E6">7867 14305 0,'18'53'62,"-18"-18"-62,0 36 16,0-1-16,0-34 15,0 34-15,0 18 16,0-35-16,35 36 16,-17-37-16,-18 1 15,17 18-15,-17-36 16,18 18-16,-1 0 16,1-18-16,-18 18 15,18 0-15,-18 0 16,17-18-16,-17 18 15,18 18-15,-18-18 16,0 17-16,0-34 16,35 17-16,-35-1 15,18 1-15,-18-35 16,0 0-16,18 17 16,-18-17-16,17-18 15,-17 17-15,0 1 16,0-1-1,0 1 17</inkml:trace>
  <inkml:trace contextRef="#ctx0" brushRef="#br1" timeOffset="1.47211E6">8237 15875 0,'0'-35'47,"-17"35"-47,17 17 15,0 19-15,0-19 16,0 19-16,0-1 16,0-18-1,0 1-15,0 0 16,0-1-16,0 19 16,0-1-1,0-17 1,17-18-16,1 17 15,-18 1-15,18-18 16,-1 0 0,-17 17-16,18-17 47,0 0-32,-1 0-15,1 0 16,17-35-1,-17 18 1</inkml:trace>
  <inkml:trace contextRef="#ctx0" brushRef="#br1" timeOffset="1.4728E6">8096 16051 0,'36'0'31,"-19"0"-15,1 0-16,-1 0 15,19 0-15,-1 0 16,18 0-16,-35 0 16,-1 0-16,1 0 15,17 0 1,-35-17-16,18 17 16</inkml:trace>
  <inkml:trace contextRef="#ctx0" brushRef="#br1" timeOffset="1.47355E6">8484 16175 0,'18'0'78,"17"-18"-62,0 1-16,1-19 16,-19 1-1,1 17 1,-18 54 109,0-19-94,0 36-31,0 0 16,0-18-16,-18 1 0,18-19 15,0 1 1,0 0-16,0-1 16,0 1-16,0 0 15,0-1 63,-17-17-31</inkml:trace>
  <inkml:trace contextRef="#ctx0" brushRef="#br1" timeOffset="1.47404E6">8555 16404 0,'17'0'62,"1"0"-46,17 0-1,-17 0-15,0 0 16,-1-17-16,19 17 16,-1 0-16,-17 0 15,-1 0-15,18 0 16,-17 0 15,0 0 47</inkml:trace>
  <inkml:trace contextRef="#ctx0" brushRef="#br1" timeOffset="1.4757E6">8890 15822 0,'0'-18'16,"-18"18"62,1-17-62,-19 17-16,19 0 15,-18-18-15,-1 1 16,19 17-16,-19-18 15,19 18 1,-19 0 0,19-18-16,-1 18 0,-35-17 15,36 17-15,-19 0 16,19-18 0,-1 18-16,0 0 15,1 0-15,-1 0 16,0 0-16,1 0 15,-1 0 1,1 0 0,-1 0-1,0 0-15,1 0 16,-19 0 0,19 0-1,-19 18 16,19 17-15,-1-17-16,18-1 16,-17 1-16,-1-1 15,18 19-15,0-19 16,-18 19 0,18-19-1,0 19-15,0-19 16,0 1-16,0 17 15,0-17-15,0-1 16,0 1-16,0 17 16,0 1-1,0-19-15,0 1 16,0-1-16,18 1 0,-18 17 16,0-17-16,0 0 15,18-18-15,-1 17 16,-17 19-16,53-1 15,-53 0-15,18 0 16,-1 1-16,-17-19 16,18 1-16,35 17 15,-53-17 1,18 0-16,34-1 0,-52 1 16,0-1-16,36 1 15,-19-18-15,1 18 16,0-1-1,17 1-15,-17 0 0,-1-18 16,18 17 0,-17-17-1,0 0-15,-1 0 16,19 0 0,-19 0-1,19 0-15,-19 0 16,19 0-16,-19 0 15,18 0 1,-17 0-16,0 0 16,-1 0-1,1-17 1,17-19-16,-17 1 16,-18 17-16,18-34 15,-18 16-15,17 1 16,-17 0-16,0-1 15,0 1-15,0-18 16,0 36-16,0-1 16,0-17-16,0-1 15,-17 1-15,17 17 16,0 1 0,0-36-16,-18 53 0,0-18 15,18 1-15,-17-1 16,17 0-16,-18 1 15,0-1 1,18 0 0,0 1-16,-17-1 0,17 1 15,0-1-15,0 0 16,-18 1-16,18-1 16,0 0-16,-18 18 15,18-17 1,0-1-1,-17 0-15,17 1 32,0-1-17,0 1-15,0-1 32</inkml:trace>
  <inkml:trace contextRef="#ctx0" brushRef="#br1" timeOffset="1.48288E6">8449 14288 0,'18'17'16,"-1"-17"15,19 35-31,-19-35 16,1 18-16,17 17 15,-17-35-15,17 36 16,18-19-16,-35 19 16,35 16-16,-18-16 15,18 17-15,-18-18 16,36 18-16,-36-18 16,18 36-1,-18-36-15,0 0 16,18 53-16,-17-52 15,-19 17-15,36 0 16,-18-18-16,1 0 16,-1 18-16,-17 0 15,-1-18-15,18 0 16,-17-17-16,0 17 16,-1 18-16,19-35 15,-19 35-15,19-18 16,-19 0-16,-17 1 15,18-1-15,17 18 16,-17-35 0,-1 17-16,1 0 15,0-17-15,17 88 16,-35-89-16,0 1 16,0-1-16,0 1 15,0 0 1,0-1-16,18-17 15,-18 18-15,0 0 16,0-1 0</inkml:trace>
  <inkml:trace contextRef="#ctx0" brushRef="#br1" timeOffset="1.48374E6">9666 16140 0,'0'17'47,"0"1"-31,0-1-16,0 19 15,0-1-15,0 0 16,0 1-16,18 17 16,-18-36-16,0 1 15,17 17-15,-17-17 16,0-1 0,18 1-16,-18 0 31,18-18-16,-1 0 1,1 0 0,0 0 15,-1 0-15,1-18-1,-18 0 1,0 1 15</inkml:trace>
  <inkml:trace contextRef="#ctx0" brushRef="#br1" timeOffset="1.48435E6">9560 16351 0,'18'0'78,"0"0"-47,17 0-15,-18 0-1,1 0 1,17 0-16,-17 0 16,0 0-16,17 0 15,-17 0 1,-1 0 0,1 0 15</inkml:trace>
  <inkml:trace contextRef="#ctx0" brushRef="#br1" timeOffset="1.48519E6">9931 16457 0,'0'0'0,"17"0"32,1 0-32,17 0 15,1 0 1,-1 0 0,-18 0-16,1 0 31,-18 18-16,0-1 1,0 1 0,0 0-1,0-1 1,-18 1 0,1-18-16,-1 0 15,-17 0 1,17 0-1,1 0 17,17 18 77,17-18-93,1 17-1,-18 1 1,18-18 0,-1 0-16,-17 17 15,18-17-15,-1 18 31,1-18-15,0-35 78,-1-18-94</inkml:trace>
  <inkml:trace contextRef="#ctx0" brushRef="#br1" timeOffset="1.48667E6">10178 16228 0,'0'-18'94,"-18"18"-79,18-18-15,-18 1 16,1 17 0,-1-18-16,-17 1 15,17-1 1,-17 18-16,17-18 0,-17 1 15,17-1 1,1 18-16,-1 0 0,0 0 16,1-18-16,-19 18 15,1 0 1,18 0 0,-1 0-16,0 0 15,-17 0-15,17 0 16,1 0-16,-1 0 15,0 0-15,1 0 16,-1 0 0,1 0-16,-1 0 15,0 0 1,1 0 0,-1 0-16,0 0 15,1 18 1,17 0-16,-18-18 15,0 17-15,18 19 16,-17-36-16,17 35 16,0-18-1,-18 1 1,18 123-16,0-105 16,0-19-16,0 36 15,0-35-15,0 35 16,0-36-16,18 36 15,-1-35-15,1 35 16,0-18-16,-1-17 16,1 17-16,0-35 15,-18 18-15,17-18 16,1 35-16,0-35 16,-1 18-16,1-18 15,-1 0-15,1 17 16,17 1-16,1-18 15,-19 17-15,1-17 16,35 0-16,-18 0 16,-17 0-16,-1 0 15,1 18-15,17 0 16,-17-18 0,0 0-16,-1 0 15,1 0-15,17 0 16,0 0-16,1-18 15,-19 18-15,36-18 16,-35 18-16,17 0 16,18-17-16,-35-1 15,35 18-15,-18-17 16,-17-1-16,-1 18 16,1-35-16,0 35 15,-1-36-15,1 36 16,-18-17-16,17-1 15,1-17-15,-18 17 16,0 0-16,0 1 16,0-1-16,0 1 15,0-19-15,0 19 16,0-1 0,0 0-1,0 1-15,0-1 16,0 0-1,0 1-15,0-1 16,-18 18 0,18-17-16,0-1 15,-17 0-15,17 1 16,0-1-16,-18 0 16,1-17-16,-19-18 15,19 35 1,17 1-1,-18 17 1,0 0 62</inkml:trace>
  <inkml:trace contextRef="#ctx0" brushRef="#br1" timeOffset="1.4879E6">10442 16245 0,'-17'0'62,"-1"-17"-46,0 17-1,-52-36 1,52 19-16,0 17 16,1 0-1,17-18-15,-18 18 31,1 0 16,-1 0-15</inkml:trace>
  <inkml:trace contextRef="#ctx0" brushRef="#br1" timeOffset="1.49198E6">8149 14305 0,'18'0'63,"-1"0"-48,1 0 1,0 0-16,35 0 16,-36 0-1,19 0-15,-19 0 16,1 0 0,-1 0-16,1 0 15,17 0 1,-35 18-16,36-18 31,-19 0 0,1 0-15,0 0 15,-1 17-15,1-17 15,-18 18-15,17 0-1,1-1 1,-18 1 0,18 0-1,-18-1 1,0 1-1,0 0 1,0-1-16,0 1 16,0-1-1,-18 1-15,0 17 16,1-17 0,17 0-1,-18-18 1,18 17-16,0 1 15,-17 0 1,-1-18 0,18 17-1,-18-17-15,18 18 16,0-1 0,-17 1 15,17 0-31,0-1 15,-36-17 1,36 18 0</inkml:trace>
  <inkml:trace contextRef="#ctx0" brushRef="#br1" timeOffset="1.49366E6">9225 17127 0,'0'36'109,"0"-19"-93,0 1 0,0 0-16,0-1 15,0 1-15,0 17 16,0 0-16,0-17 15,0 17-15,0 1 16,0-19-16,0 18 16,0-17-16,0 0 15,0-1-15,0 19 16,0-1 0,0-17-1,0-1 1,0-34 62,-17-36-62</inkml:trace>
  <inkml:trace contextRef="#ctx0" brushRef="#br1" timeOffset="1.49434E6">9013 17163 0,'0'-18'31,"18"18"-15,17 0-1,18 0-15,-35 0 16,0 0-16,17 0 16,-17 0-16,17 0 15,0 0-15,0 0 16,1 0-16,-19 0 16,19 0-16,-19 0 15,1 0-15,-1 0 16,1 0-1,0 0 1,-1 0 0</inkml:trace>
  <inkml:trace contextRef="#ctx0" brushRef="#br1" timeOffset="1.50503E6">7938 14235 0,'-18'0'78,"0"0"0,18 35 47,0-17-109,0-1-16,0 1 31,18-18-31,0 17 32,-1-17-1,1 0-31,-1 0 31,1 0 0,-18-17-31,18 17 16,-1 0 0,-17-18-16,0 1 15,18 17-15,-18-18 31,0 0 1</inkml:trace>
  <inkml:trace contextRef="#ctx0" brushRef="#br1" timeOffset="1.50581E6">8378 14288 0,'0'17'140,"0"1"-124,0-1 0,0 1-1,0 0 32,18-18 63</inkml:trace>
  <inkml:trace contextRef="#ctx0" brushRef="#br1" timeOffset="1.50749E6">8290 13529 0,'0'18'125,"18"-18"-109,-18 17-1,18-17 1,-18 18 0,0 0-1,17-18 1,-17-18 93,0 0-46</inkml:trace>
  <inkml:trace contextRef="#ctx0" brushRef="#br1" timeOffset="1.50826E6">8837 13811 0,'-35'53'15,"35"-35"1,0-1-16,0 1 16,0 0-16,0 17 15,0 0-15,0-17 16,-18 17-16,18-17 15,0 17-15,0-17 16,0-1-16,0 1 31,0 0-31,0-1 16,0 1 0,0 0-1,0-1 16</inkml:trace>
  <inkml:trace contextRef="#ctx0" brushRef="#br1" timeOffset="1.50929E6">8767 13776 0,'0'18'31,"0"-1"-15,0 1-1,0 0-15,0-1 16,17-17 109,-17-17-94,18 17-31,-1-18 16,-17 0 0,0 1-1,0-1 32</inkml:trace>
  <inkml:trace contextRef="#ctx0" brushRef="#br1" timeOffset="1.51738E6">9419 12188 0,'0'18'94,"0"0"-79,0-1-15,0 1 16,0 17-16,0-17 16,0 0-1,-17-1-15,17 1 16,0-1-16,0 1 31,0 0 0,17-18-15,1 0 15,-1 0-15,1 0-16,0 0 16,17 0-1,-17 0 1,17 0-1,-35-18 1,0 0 15</inkml:trace>
  <inkml:trace contextRef="#ctx0" brushRef="#br1" timeOffset="1.518E6">9190 12259 0,'18'0'47,"-1"0"-32,18 0-15,-17 0 16,0 0-16,35 0 16,-18 0-16,18 0 15,-18 0-15,-17 0 16,17 0-16,0 0 15,1 0-15,-19 0 16,1 0 0,-1 0-1,1 0 1,0 0 31,-18 18 15</inkml:trace>
  <inkml:trace contextRef="#ctx0" brushRef="#br1" timeOffset="1.51887E6">9807 12083 0,'0'53'31,"0"-18"-15,0-18-16,0 1 15,0 0 1,0 17-16,0-17 16,0-1-1,0 1-15,0 0 0,0-1 31,0 1 1,18-36 61,-1 1-77,19-1-16,-36 0 16,35 18-16,-17-17 15,-1-1-15,1 18 16,0 0-16,-1 0 16,1 0 30,-18 18-46,0-1 16,0 1-16,0 0 16,0-1-16,0 1 15,0-1 1,0 1-16,18-18 16,-18 18-16,17-18 15,-17 17 1,35-17 31</inkml:trace>
  <inkml:trace contextRef="#ctx0" brushRef="#br1" timeOffset="1.51978E6">10460 12206 0,'-18'0'93,"1"0"-77,-1 18 0,-17-18-1,35 17-15,-18-17 16,0 0-16,1 18 15,-1 0 1,18-1-16,-18-17 16,1 0-16,17 18 15,0 17 1,-18-35-16,18 18 16,0-1 46,35-17-31,1-17-15,-36-1-16,17 18 16,1 0-1,-18-17 48,18 17-63,-18 17 125,17 18-110,-17-17 1,0 0 0,0-1-1,0 1-15,18-18 94,0 0-94</inkml:trace>
  <inkml:trace contextRef="#ctx0" brushRef="#br1" timeOffset="1.52065E6">10495 12330 0,'18'0'31,"-1"17"-15,1 1 0,0-1-1,-18 1-15,17-18 16,1 0-16,0 18 15,-1-18-15,1 0 16,17 0 0,-17 0-16,-1 0 15,1 0-15,0-18 16,-1 18 0,-17 18 46,0 17-62,-17 0 16,17 1-16,0-1 15,0-17-15,-18 34 16,0-16-16,18-1 16,0-17-1,-17-18 1,17 17-1,0 1 1,-18-18 15,1-18-15,-1 18 0,0-17-16,18-1 15,-35 0-15,35 1 16,0-1-16,0 0 15,0-17 1,0 18 0,0-1-1,18 0 1,-18 1-16,17 17 16,36-18-16,-35 18 15,-1-18-15,19 18 16,-1-17-16,-17 17 15,-1 0 1,-17-18-16,18 18 16,0 0 15</inkml:trace>
  <inkml:trace contextRef="#ctx0" brushRef="#br1" timeOffset="1.52161E6">11395 12347 0,'17'0'31,"-34"0"63,-1 0-94,0 0 15,1 0 1,-1 0 0,1 18 15,17-1-16,0 1 1,17-18 0,1 0-1,-1 0 1,1 0-16,0 0 16,-1 0-1,1 0-15,17-18 0,-17 1 31,0-1-31,-1 1 16,-17-1-16,18 0 16,-1 1-16,-17-1 15,0 0-15,0 1 16,18-1-16,-18 0 16,0-17-1,0 18 1,0-1-1,0 0 17,-18 18 93,18 18-94</inkml:trace>
  <inkml:trace contextRef="#ctx0" brushRef="#br1" timeOffset="1.52241E6">11624 12065 0,'0'53'47,"0"-35"-47,0 17 16,0 0-16,0-17 15,0 17 1,0-17-16,0-1 0,0 1 16,0 17-16,-18-17 31,18-1-31,0 1 16,0 0-16,0 17 15,0-17 1,0-1-1,-17-52 64</inkml:trace>
  <inkml:trace contextRef="#ctx0" brushRef="#br1" timeOffset="1.52278E6">11430 12224 0,'18'0'31,"-1"0"-15,1 0-16,0 0 16,-1 0-1,1 0-15,-1 0 0,1 0 16,0 0-16,-1 0 15,1 0-15,0 0 16,-1 0 31</inkml:trace>
  <inkml:trace contextRef="#ctx0" brushRef="#br1" timeOffset="1.52335E6">11853 12259 0,'0'18'63,"0"-1"-63,0 1 15,0 17-15,0-17 16,0 17-16,0-17 15,0-1-15,0 1 16,0 0 15,18-18-15,0 0 15,-1 0-15,-17-18-1,18 18-15,0-35 16,-18 17 0,0 0-16,0 1 15,0-18 1,0 17 0,-18-17-16,0 17 15,1 0 1</inkml:trace>
  <inkml:trace contextRef="#ctx0" brushRef="#br1" timeOffset="1.52375E6">12047 12294 0,'0'18'15,"0"0"1,18-1-16,-18 1 16,0-1-16,0 1 15,0 0-15,18 17 16,-18-17-16,0-1 16,0 1-16,17 0 15,1-1-15,0-17 16,-1 0-1,1 0 1,-1 0-16,19 0 16,-19 0-16,19-17 15</inkml:trace>
  <inkml:trace contextRef="#ctx0" brushRef="#br1" timeOffset="1.52401E6">12259 12330 0</inkml:trace>
  <inkml:trace contextRef="#ctx0" brushRef="#br1" timeOffset="1.52468E6">11871 12136 0,'35'0'47,"-17"0"-47,17 0 16,-17 0-1,-1 0-15,1 0 16,0-18-16,-1 18 16,1 0-1,0 0 1,-18 18 46,0-1-46,17-17-16,1 0 31</inkml:trace>
  <inkml:trace contextRef="#ctx0" brushRef="#br1" timeOffset="1.52511E6">12277 11977 0,'17'17'63,"1"-17"-48,-18 18 1,0 0 15,0-1-15,0 1 0,-18 0-1,-17-18 1,17 0-1,1 0-15,-1 0 16</inkml:trace>
  <inkml:trace contextRef="#ctx0" brushRef="#br0" timeOffset="1.54198E6">9984 16457 0,'17'0'156,"1"0"-140,0 0 15,-1 0-31,1 0 16,-1 0 0,1 0-1,0 0 1,-18 18 31,0-1-32,0 1 1,0 0 15,0-1-15,0 1-1,0 0 1,0-1 0,0 1-1,-18 17 1,0-35 0,1 18-1,-1-1 1,1-17-16,-1 0 15,0 0-15,-17 0 16,17 0-16,1 0 16,-1 0-16,0 0 15,1 0-15,-1 0 16,0 0 0,1-17-1,34 17 110,1 0-125,0 0 16,-1 0-16,19 17 15,-1 1 1,0-18-16,-17 18 16,0-18-16,-1 0 15,1 17 1,-1 1-16,1-18 31,0 0-15,-1 0-16,-17 18 31,18-18-15,0 17 15,-1-17 16</inkml:trace>
  <inkml:trace contextRef="#ctx0" brushRef="#br0" timeOffset="1.5921E6">16863 5980 0,'17'17'78,"-17"18"-62,0-17-16,0 0 16,0 17-16,0-17 15,0 17-15,0 0 16,0 1-16,0-19 16,0 1-16,0 17 15,0 0 1,0-17-1,0 0 1,0 17 0,0-17-1,0-36 79</inkml:trace>
  <inkml:trace contextRef="#ctx0" brushRef="#br0" timeOffset="1.59281E6">16722 5980 0,'17'0'94,"1"0"-94,0 0 16,-1-18-16,54 0 15,-18 18-15,0-17 16,-18 17-16,0-18 16,0 0-16,-17 18 15,0 0-15,-1 0 16,1 0 46,0 0-15,-18 36-47,0-19 16</inkml:trace>
  <inkml:trace contextRef="#ctx0" brushRef="#br0" timeOffset="1.59428E6">17374 6262 0,'0'-18'94,"-17"18"-47,-1 0-32,-35 0 1,35 18 15,1-1-31,-18 1 16,35 0-16,0-1 16,-18 1-1,18 0 1,0-1-1,0 1 1,18-18 0,-1 0-1,18 0 1,-17 0 0,0-18-1,-1 1-15,1-1 16,-18 0-16,18 18 0,-18-17 15,0-1 1,0 36 125,0 17-141,0-17 15,0-1-15,0 19 16,0-19 0,0 1-1,0-1-15,35-17 31,0-35-15,0 35-16,-17-35 16,35 35-16,-35-35 15,-1 35-15,-17 17 157,0 1-142,18-18-15,-18 18 16,0-1-16,0 1 15,0-1-15,18-17 16,-1 18-16,1 0 16,17-18-1,-17 0-15,-1 0 16,19-18-16,-1-17 16,-17 35-1,35-35-15,-53 17 16,17 18-1,-17-35 1,0 17 31,-17-17-16,-1 35-31,-17-18 16,-1 18-1,19 0 1,-19 0 0,19 0-1,-1 0 1,1 0 0</inkml:trace>
  <inkml:trace contextRef="#ctx0" brushRef="#br0" timeOffset="1.59468E6">17321 6844 0,'18'0'109,"88"0"-93</inkml:trace>
  <inkml:trace contextRef="#ctx0" brushRef="#br0" timeOffset="1.59537E6">18362 6227 0,'0'17'62,"0"1"-46,0 35-16,0-18 16,0-17-16,0 35 15,0-18-15,0 0 16,18-17-1,-18 17 1,17-35-16,1 0 16,-18 18-16,18-18 15,-18 17 1,17-17-16,1 0 16,17 0-1,0 0-15,-17 0 16,17-17-16,-17 17 15,35-36-15,-35 36 16,17 0-16,-35-17 16,17 17-16,-17-18 15</inkml:trace>
  <inkml:trace contextRef="#ctx0" brushRef="#br0" timeOffset="1.59597E6">18274 6421 0,'18'0'46,"-1"0"-46,1 0 16,17-18-16,18 0 16,0 18-16,-18 0 15,-17 0-15,17 0 16,-17-17-16,-1 17 16,1-18 15,17 0-16,-17 1 1</inkml:trace>
  <inkml:trace contextRef="#ctx0" brushRef="#br0" timeOffset="1.59729E6">18944 6050 0,'0'35'31,"0"1"-15,0 17-16,0 0 0,0-18 16,0 0-1,-17 0-15,17 18 0,0-17 16,0 16-16,-18-16 15,18-19 1,-18 1-16,18 17 16,0-17 15,0-36 31,36-35-46,-36 36-16,17 17 16,1 0 93,-18 17-93,17 1-1,-17 0 1,18-1 0,0-17-1,-18 18 1,35-18-16,-17 0 15,17 0 1,-17 0 0,34-18-16,-34 1 15,0-1 1,-1 0-16,1 18 16,-18-17-1,0-1 1,0 53 93,0-17-93,18-18-1,-18 18 1,17-18-16,1 0 16,0 0-1,-1 0-15,1 0 16,17-18-16,-17 0 16,17 18-1,-35-17-15,35-1 16,-35 0-1,0 1 1,0-1 0,0 1 15,-17-1 0,-1 18-31,0 0 16,-34 0-1,34 0-15,-35 0 16,18 0-16,17 0 16,0 0-16,1 0 15</inkml:trace>
  <inkml:trace contextRef="#ctx0" brushRef="#br0" timeOffset="1.59791E6">19861 6438 0,'0'0'0,"-17"35"0,-1-35 0,-17 36 16,17-19-1,18 1 1,-17 0-16,-1-1 31,18 19-31,0-19 32,0 1-17,18 0 32,-1-18-31,1 0-16,-1 0 15,1 0-15,17 0 16,-17-18 0</inkml:trace>
  <inkml:trace contextRef="#ctx0" brushRef="#br0" timeOffset="1.59828E6">19967 6315 0,'0'0'0,"0"17"109</inkml:trace>
  <inkml:trace contextRef="#ctx0" brushRef="#br0" timeOffset="1.59878E6">19685 6262 0,'0'35'47,"18"-17"-31,-18-1 15,-18 1 31,0-18-62,1 0 16,-1 0 0,0 0 15</inkml:trace>
  <inkml:trace contextRef="#ctx0" brushRef="#br0" timeOffset="1.59924E6">19562 5997 0,'17'0'62,"1"0"-46,-1 18-1,1-18 1,17 0 15,-17 0-15,0 0-1,-1 0 17</inkml:trace>
  <inkml:trace contextRef="#ctx0" brushRef="#br0" timeOffset="1.60187E6">20673 6491 0,'0'-18'62,"0"1"-62,0-1 16,-35 18 0,17 0-16,0 0 15,-17 0-15,0 0 16,-18 0-16,35 0 16,0 0-16,-17 18 15,35-1-15,-35 19 16,35-19-1,0 1-15,0 17 32,0-17-17,35-18 17,-17 0-17,17 0-15,0-18 16,-17 18-16,-18-17 15,18-1-15,-1 18 16,-17-18 0,18 18 15,-18 36 63,0-1-79,0 0-15,-18 18 16,18-18 0,0 18-16,0-35 15,0 0-15,0-1 16,0 1-16,0 0 15,0-1 1,-17-34 93,17-1-109,0 0 16,0 1-16,0-1 16,0 0-1,0 1-15,35-1 16,0 0-16,36-17 16,-18 18-16,0-1 15,35-17-15,-53 17 16,18 0-16,-35 18 15,-1-17 1,1 17-16,-18-18 16,18 18-1,-18-18-15,0 1 32,17 17-17,1-18 1,-18 0 15,0 36 16,17 0-31,-17-1-1,18 1-15,0 0 16,-1-18 15,19 0-15,-19 0-16,-17-18 15,18 18-15,17-18 16,-17 1-16,-1 17 16,-17-18-16,18 18 15,-18-18 1,0 1 15,0 34 63,0 1-79,0 0 1,0-1-16,0 1 31,18 0-31,-18-1 16,17-17 0,1 0-1,0 0 16,-1 0-31,1-17 16,0 17 0,-1-18-1,-17 0 1,0 1 0,-17 17-1,-1 0-15,18-18 16,-18 18-16</inkml:trace>
  <inkml:trace contextRef="#ctx0" brushRef="#br0" timeOffset="1.6027E6">21449 6491 0,'35'0'16,"-17"0"-1,-1 35-15,1-35 16,17 18-16,-17 0 16,0 17-16,17-35 15,-35 18-15,18-18 16,-1 17-16,1-17 16,17 0-1,-17-17 1,-1-19-1,1 36 1,0 0 62,-18 18-78,17 0 16,-17-1-1,0 1 1,0 0 0,0-36 46,18 18-46,0-18-16,-1-35 15,19 53-15,-19-17 16,1-1-16,17 18 16,-17 0-1,17 0-15,-17 0 16,-1 0 0,19 18-1,-19-18-15,18 17 16,-17-17-16,0 18 15,-1 17-15,1-17 16,-18 0 0,-18-18 62,1 0-78</inkml:trace>
  <inkml:trace contextRef="#ctx0" brushRef="#br0" timeOffset="1.6032E6">21396 6368 0,'-18'0'141</inkml:trace>
  <inkml:trace contextRef="#ctx0" brushRef="#br0" timeOffset="1.60702E6">17515 7373 0,'0'35'63,"0"1"-48,0-1-15,0 18 16,0-18-16,0 18 15,0-18-15,0 1 16,0-1-16,0 0 16,-17 0-16,17 1 15,0-1-15,0 0 16,0-17 0,0 0-16,0-1 15,0 1 16,0-53 32</inkml:trace>
  <inkml:trace contextRef="#ctx0" brushRef="#br0" timeOffset="1.60752E6">17127 7373 0,'18'0'16,"35"-18"-1,0 18-15,0-17 16,53-36-16,-1 35 15,-16 18-15,16-17 16,1-19-16,18 19 16,-36-19-16,-53 36 15,18-17 1,-18 17-16,-17 0 62,0 0-30,-18 17-32,0 1 15,0 0-15,0 17 16</inkml:trace>
  <inkml:trace contextRef="#ctx0" brushRef="#br0" timeOffset="1.60801E6">18115 7779 0,'0'17'47,"0"54"-32,18-53 1,-18-1 0,0 1-16,17-18 15,1 0 1,0 0 15,-1 0-31,19 0 16,-36-18-1,35 1-15,-17-1 16,-18 0-16,17 1 16,1-1-16,-18 0 0,0 1 15,0-1-15</inkml:trace>
  <inkml:trace contextRef="#ctx0" brushRef="#br0" timeOffset="1.60834E6">18256 7602 0,'18'0'109,"52"36"-109,1-19 16</inkml:trace>
  <inkml:trace contextRef="#ctx0" brushRef="#br0" timeOffset="1.6093E6">18680 7761 0,'17'0'78,"1"0"-78,-1 0 16,1-18-16,0 18 15,-1 0-15,19 0 16,-19 0-16,1 0 16,17 18-1,1 17 1,-36-17-16,0 17 15,17-17-15,-17 0 16,18 17 0,-18-53 62,17 1-63,-17-1-15,18 18 32,0 0-17,-1 0 48,-17 18-48,18-1-15,-18 1 16,18 0-16,-18-1 16,0 1-16,0-1 15,0-34 48,17 17-63,-17-35 15,0-1-15,36 19 16,-19-1 15,1 18-31,-1 0 32,1 0-32,0 0 15,-18 18 1,17-18-16,-17 17 31,18 1-31,-18 0 16,0-1-1,18-17 17</inkml:trace>
  <inkml:trace contextRef="#ctx0" brushRef="#br0" timeOffset="1.61E6">19403 7849 0,'0'0'0,"17"0"31,1 0-16,0 0 17,-1 0-32,19 0 15,-1-17-15,18-19 16,-18 36-16,-17-17 16,-1-1-16,-17 0 62,-17 1-31,-1 17 1,0 0-17,1 0 1,-18 35-1,35 0 1,0-17 15,0 0-15,0-1 0,0 1-16,35 17 15,0-17 1,-17-18-1,17 18 1,-17-1 0,35-17-1,-36 0-15,18 0 16,1 0-16,-19 0 16,1 0-16,0 0 15,-1 0 32,19 0-47,-19-35 16,71 17-16,-88-17 15</inkml:trace>
  <inkml:trace contextRef="#ctx0" brushRef="#br0" timeOffset="1.61063E6">20161 7761 0,'18'0'62,"-18"18"-62,0-1 16,0 1-16,0 17 15,18 1-15,-18-1 16,0-17-16,0 17 16,0-18-16,0-34 78,17-18-78,-17-1 15,0 1-15,0 17 16,35-17-16,-35 17 16,-17 18-1,17-17 16,35-1-15,-17 18 0,-1 0-1,1 0 79,-18 18-78,18-1-16,-18 1 15</inkml:trace>
  <inkml:trace contextRef="#ctx0" brushRef="#br0" timeOffset="1.61267E6">21255 7461 0,'0'-17'46,"0"-1"-30,-35 0-16,-1 1 16,-17-19-16,36 1 15,-54 17 1,1 1-16,17-36 0,-18 35 16,1-17-16,34 35 15,1-18-15,-35 1 16,17-1-16,35 18 15,-35 0-15,18-18 16,17 18-16,-17-17 16,17 17-16,-35 0 15,18-18-15,-18 1 16,-17-1-16,-1-17 16,18 35-1,-18 0-15,1 0 0,-1 0 16,-34-18-16,16 0 15,-34 18-15,35 0 16,-18 0-16,-18-17 16,71 17-16,-17 0 15,35 0-15,-1-18 16,1 18-16,-18 0 16,0-18-1,18 18-15,-18 0 16,18 0-16,-18 0 15,0 0-15,-18 0 16,36 0-16,-35 0 16,34 0-16,-17 0 15,0 0-15,-88 0 16,88 0-16,-35 0 16,-18 0-16,53 0 15,-17 0-15,-1 18 16,18-18-16,-35 0 15,18 0-15,-1 0 16,-35 0-16,36 0 16,-1 0-16,36 0 15,0 0-15,-36 0 16,36 0-16,0 0 16,-18 0-16,17 18 15,-17-18-15,18 0 16,0 17-16,0 1 15,-18 0-15,0-18 16,17 17-16,1 19 16,0-19-16,-18 1 15,35 17-15,-17-17 16,0 35-16,17-18 16,18-17-1,0 17-15,-17-18 16,17 19-1,0 17-15,0-18 0,0 0 16,0 1-16,0-1 16,0 18-16,0-18 15,0-17-15,17 17 16,-17-17-16,0 34 16,18 1-16,-1 0 15,19 0 1,-19-17-16,36 34 15,-17 1-15,-1-36 16,18 35-16,0-17 16,17 36-16,-17-19 15,35 18-15,-17-70 16,-18 17-16,35 18 16,-17 0-16,-1-18 15,36 1 1,-36-36-16,19 17 15,17-17-15,-1 0 16,1 0-16,-18 18 16,18-18-16,53 0 0,-88 0 15,52 0-15,-70 0 16,35 0-16,36 0 16,-36 0-1,106 0-15,-71 0 16,36 0-16,-35 0 15,52 0-15,18 0 16,-106 0-16,88 0 16,-70 0-16,71 0 15,-107 0-15,54-18 16,-71 18-16,35 0 16,0-17-16,-17-1 15,-1-17-15,18 17 16,-35-17-16,-17 17 15,-1 0-15,-18 1 16,36-18-16,-17 17 16,-1 0-16,-17 1 15,-1-1-15,18-35 16,-35 35 0,53-17-16,-35 18 15,35-54-15,-35 36 16,-1 17-16,1-35 15,0 0-15,17 36 16,0-19-16,-35 1 16,0 0-16,0 17 15,0 1 1,0-1-16,0 0 16,0-17-16,0 17 15,-18-17-15,1-18 16,-18 0-16,17 36 15,0-19-15,-17-17 16,17 53-16,-17-53 16,35 36-16,-35-1 15,35 1-15,-36-1 16,19 0-16,-1 18 16,1 0-16,-1-17 15,0 17 16,1 0-15,17-18-16,-18 18 16,0 0-16</inkml:trace>
  <inkml:trace contextRef="#ctx0" brushRef="#br0" timeOffset="1.62908E6">7938 13564 0,'0'0'0,"-18"0"140,18 18 32,0 0-141,18-1 1,-1-17-1,1 0 16,-1 0 15,1 0 16</inkml:trace>
  <inkml:trace contextRef="#ctx0" brushRef="#br0" timeOffset="1.62996E6">8343 13600 0,'-17'0'125,"-1"0"-109,0 0 31,18 17-16,0 1 16,18-18 0,0 0-16,-1 0 32,1 0-48,-18-18 17</inkml:trace>
  <inkml:trace contextRef="#ctx0" brushRef="#br0" timeOffset="1.63075E6">8819 13776 0,'0'18'109,"0"-1"-93,0 1 15,0 0 16,0-36 78,0 0-109,0 1-1</inkml:trace>
  <inkml:trace contextRef="#ctx0" brushRef="#br0" timeOffset="1.6315E6">9155 13705 0,'0'18'78,"17"0"-62,-17-1 0,0 1 30,18-18-14,0 0-17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C72E-7C64-4656-B2B8-06936031C718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B69A-1743-4BEC-A717-6A0AA2604F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C72E-7C64-4656-B2B8-06936031C718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B69A-1743-4BEC-A717-6A0AA2604F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C72E-7C64-4656-B2B8-06936031C718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B69A-1743-4BEC-A717-6A0AA2604F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C72E-7C64-4656-B2B8-06936031C718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B69A-1743-4BEC-A717-6A0AA2604F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C72E-7C64-4656-B2B8-06936031C718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B69A-1743-4BEC-A717-6A0AA2604F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C72E-7C64-4656-B2B8-06936031C718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B69A-1743-4BEC-A717-6A0AA2604F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C72E-7C64-4656-B2B8-06936031C718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B69A-1743-4BEC-A717-6A0AA2604F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C72E-7C64-4656-B2B8-06936031C718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B69A-1743-4BEC-A717-6A0AA2604F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C72E-7C64-4656-B2B8-06936031C718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B69A-1743-4BEC-A717-6A0AA2604F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C72E-7C64-4656-B2B8-06936031C718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B69A-1743-4BEC-A717-6A0AA2604F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C72E-7C64-4656-B2B8-06936031C718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B69A-1743-4BEC-A717-6A0AA2604F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2C72E-7C64-4656-B2B8-06936031C718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4B69A-1743-4BEC-A717-6A0AA2604F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image" Target="../media/image15.emf"/><Relationship Id="rId4" Type="http://schemas.openxmlformats.org/officeDocument/2006/relationships/customXml" Target="../ink/ink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customXml" Target="../ink/ink8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Rectangle 8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097" name="Group 49"/>
          <p:cNvGrpSpPr>
            <a:grpSpLocks noChangeAspect="1"/>
          </p:cNvGrpSpPr>
          <p:nvPr/>
        </p:nvGrpSpPr>
        <p:grpSpPr bwMode="auto">
          <a:xfrm>
            <a:off x="457200" y="838200"/>
            <a:ext cx="7924800" cy="4191000"/>
            <a:chOff x="2179" y="-435"/>
            <a:chExt cx="7513" cy="3520"/>
          </a:xfrm>
        </p:grpSpPr>
        <p:sp>
          <p:nvSpPr>
            <p:cNvPr id="2129" name="AutoShape 81"/>
            <p:cNvSpPr>
              <a:spLocks noChangeAspect="1" noChangeArrowheads="1" noTextEdit="1"/>
            </p:cNvSpPr>
            <p:nvPr/>
          </p:nvSpPr>
          <p:spPr bwMode="auto">
            <a:xfrm>
              <a:off x="2179" y="-435"/>
              <a:ext cx="7513" cy="35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8" name="Line 80"/>
            <p:cNvSpPr>
              <a:spLocks noChangeShapeType="1"/>
            </p:cNvSpPr>
            <p:nvPr/>
          </p:nvSpPr>
          <p:spPr bwMode="auto">
            <a:xfrm>
              <a:off x="8909" y="525"/>
              <a:ext cx="6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98" name="Group 50"/>
            <p:cNvGrpSpPr>
              <a:grpSpLocks/>
            </p:cNvGrpSpPr>
            <p:nvPr/>
          </p:nvGrpSpPr>
          <p:grpSpPr bwMode="auto">
            <a:xfrm>
              <a:off x="2336" y="-275"/>
              <a:ext cx="7199" cy="3200"/>
              <a:chOff x="2336" y="-275"/>
              <a:chExt cx="7199" cy="3200"/>
            </a:xfrm>
          </p:grpSpPr>
          <p:sp>
            <p:nvSpPr>
              <p:cNvPr id="2127" name="Oval 79"/>
              <p:cNvSpPr>
                <a:spLocks noChangeArrowheads="1"/>
              </p:cNvSpPr>
              <p:nvPr/>
            </p:nvSpPr>
            <p:spPr bwMode="auto">
              <a:xfrm>
                <a:off x="2962" y="365"/>
                <a:ext cx="313" cy="3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6" name="Line 78"/>
              <p:cNvSpPr>
                <a:spLocks noChangeShapeType="1"/>
              </p:cNvSpPr>
              <p:nvPr/>
            </p:nvSpPr>
            <p:spPr bwMode="auto">
              <a:xfrm>
                <a:off x="3275" y="525"/>
                <a:ext cx="93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5" name="Text Box 77"/>
              <p:cNvSpPr txBox="1">
                <a:spLocks noChangeArrowheads="1"/>
              </p:cNvSpPr>
              <p:nvPr/>
            </p:nvSpPr>
            <p:spPr bwMode="auto">
              <a:xfrm>
                <a:off x="4214" y="205"/>
                <a:ext cx="1252" cy="6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</a:rPr>
                  <a:t>Máy tính</a:t>
                </a:r>
                <a:endParaRPr kumimoji="0" lang="en-GB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</a:rPr>
                  <a:t>số</a:t>
                </a:r>
                <a:endParaRPr kumimoji="0" lang="en-GB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24" name="Text Box 76"/>
              <p:cNvSpPr txBox="1">
                <a:spLocks noChangeArrowheads="1"/>
              </p:cNvSpPr>
              <p:nvPr/>
            </p:nvSpPr>
            <p:spPr bwMode="auto">
              <a:xfrm>
                <a:off x="6092" y="205"/>
                <a:ext cx="939" cy="6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</a:rPr>
                  <a:t>D/A</a:t>
                </a:r>
                <a:endParaRPr kumimoji="0" lang="en-GB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23" name="Line 75"/>
              <p:cNvSpPr>
                <a:spLocks noChangeShapeType="1"/>
              </p:cNvSpPr>
              <p:nvPr/>
            </p:nvSpPr>
            <p:spPr bwMode="auto">
              <a:xfrm>
                <a:off x="5466" y="525"/>
                <a:ext cx="6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2" name="Text Box 74"/>
              <p:cNvSpPr txBox="1">
                <a:spLocks noChangeArrowheads="1"/>
              </p:cNvSpPr>
              <p:nvPr/>
            </p:nvSpPr>
            <p:spPr bwMode="auto">
              <a:xfrm>
                <a:off x="7657" y="205"/>
                <a:ext cx="1252" cy="6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</a:rPr>
                  <a:t>Đối tượng</a:t>
                </a:r>
                <a:endParaRPr kumimoji="0" lang="en-GB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21" name="Line 73"/>
              <p:cNvSpPr>
                <a:spLocks noChangeShapeType="1"/>
              </p:cNvSpPr>
              <p:nvPr/>
            </p:nvSpPr>
            <p:spPr bwMode="auto">
              <a:xfrm>
                <a:off x="7031" y="525"/>
                <a:ext cx="6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0" name="Text Box 72"/>
              <p:cNvSpPr txBox="1">
                <a:spLocks noChangeArrowheads="1"/>
              </p:cNvSpPr>
              <p:nvPr/>
            </p:nvSpPr>
            <p:spPr bwMode="auto">
              <a:xfrm>
                <a:off x="6718" y="1805"/>
                <a:ext cx="1252" cy="6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</a:rPr>
                  <a:t>Sensor</a:t>
                </a:r>
                <a:endParaRPr kumimoji="0" lang="en-GB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19" name="Line 71"/>
              <p:cNvSpPr>
                <a:spLocks noChangeShapeType="1"/>
              </p:cNvSpPr>
              <p:nvPr/>
            </p:nvSpPr>
            <p:spPr bwMode="auto">
              <a:xfrm flipH="1">
                <a:off x="7970" y="2125"/>
                <a:ext cx="10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8" name="Line 70"/>
              <p:cNvSpPr>
                <a:spLocks noChangeShapeType="1"/>
              </p:cNvSpPr>
              <p:nvPr/>
            </p:nvSpPr>
            <p:spPr bwMode="auto">
              <a:xfrm>
                <a:off x="9066" y="525"/>
                <a:ext cx="0" cy="1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7" name="Text Box 69"/>
              <p:cNvSpPr txBox="1">
                <a:spLocks noChangeArrowheads="1"/>
              </p:cNvSpPr>
              <p:nvPr/>
            </p:nvSpPr>
            <p:spPr bwMode="auto">
              <a:xfrm>
                <a:off x="4214" y="1805"/>
                <a:ext cx="939" cy="6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</a:rPr>
                  <a:t>A/D</a:t>
                </a:r>
                <a:endParaRPr kumimoji="0" lang="en-GB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16" name="Text Box 68"/>
              <p:cNvSpPr txBox="1">
                <a:spLocks noChangeArrowheads="1"/>
              </p:cNvSpPr>
              <p:nvPr/>
            </p:nvSpPr>
            <p:spPr bwMode="auto">
              <a:xfrm>
                <a:off x="4214" y="845"/>
                <a:ext cx="782" cy="4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</a:rPr>
                  <a:t>Clock</a:t>
                </a:r>
                <a:endParaRPr kumimoji="0" lang="en-GB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15" name="Line 67"/>
              <p:cNvSpPr>
                <a:spLocks noChangeShapeType="1"/>
              </p:cNvSpPr>
              <p:nvPr/>
            </p:nvSpPr>
            <p:spPr bwMode="auto">
              <a:xfrm>
                <a:off x="4996" y="1005"/>
                <a:ext cx="156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4" name="Line 66"/>
              <p:cNvSpPr>
                <a:spLocks noChangeShapeType="1"/>
              </p:cNvSpPr>
              <p:nvPr/>
            </p:nvSpPr>
            <p:spPr bwMode="auto">
              <a:xfrm flipV="1">
                <a:off x="6562" y="845"/>
                <a:ext cx="0" cy="1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3" name="Line 65"/>
              <p:cNvSpPr>
                <a:spLocks noChangeShapeType="1"/>
              </p:cNvSpPr>
              <p:nvPr/>
            </p:nvSpPr>
            <p:spPr bwMode="auto">
              <a:xfrm>
                <a:off x="4683" y="1325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2" name="Line 64"/>
              <p:cNvSpPr>
                <a:spLocks noChangeShapeType="1"/>
              </p:cNvSpPr>
              <p:nvPr/>
            </p:nvSpPr>
            <p:spPr bwMode="auto">
              <a:xfrm flipH="1">
                <a:off x="3118" y="2125"/>
                <a:ext cx="10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1" name="Line 63"/>
              <p:cNvSpPr>
                <a:spLocks noChangeShapeType="1"/>
              </p:cNvSpPr>
              <p:nvPr/>
            </p:nvSpPr>
            <p:spPr bwMode="auto">
              <a:xfrm flipV="1">
                <a:off x="3118" y="685"/>
                <a:ext cx="1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0" name="Line 62"/>
              <p:cNvSpPr>
                <a:spLocks noChangeShapeType="1"/>
              </p:cNvSpPr>
              <p:nvPr/>
            </p:nvSpPr>
            <p:spPr bwMode="auto">
              <a:xfrm flipH="1">
                <a:off x="5153" y="2125"/>
                <a:ext cx="156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9" name="Text Box 61"/>
              <p:cNvSpPr txBox="1">
                <a:spLocks noChangeArrowheads="1"/>
              </p:cNvSpPr>
              <p:nvPr/>
            </p:nvSpPr>
            <p:spPr bwMode="auto">
              <a:xfrm>
                <a:off x="3418" y="248"/>
                <a:ext cx="470" cy="20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9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</a:rPr>
                  <a:t>e</a:t>
                </a:r>
                <a:r>
                  <a:rPr kumimoji="0" lang="en-GB" sz="900" b="0" i="0" u="none" strike="noStrike" cap="none" normalizeH="0" baseline="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</a:rPr>
                  <a:t>*</a:t>
                </a:r>
                <a:r>
                  <a:rPr kumimoji="0" lang="en-GB" sz="9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</a:rPr>
                  <a:t>(kT)</a:t>
                </a:r>
                <a:endParaRPr kumimoji="0" lang="en-GB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08" name="Text Box 60"/>
              <p:cNvSpPr txBox="1">
                <a:spLocks noChangeArrowheads="1"/>
              </p:cNvSpPr>
              <p:nvPr/>
            </p:nvSpPr>
            <p:spPr bwMode="auto">
              <a:xfrm>
                <a:off x="5622" y="205"/>
                <a:ext cx="470" cy="20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9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</a:rPr>
                  <a:t>u</a:t>
                </a:r>
                <a:r>
                  <a:rPr kumimoji="0" lang="en-GB" sz="900" b="0" i="0" u="none" strike="noStrike" cap="none" normalizeH="0" baseline="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</a:rPr>
                  <a:t>*</a:t>
                </a:r>
                <a:r>
                  <a:rPr kumimoji="0" lang="en-GB" sz="9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</a:rPr>
                  <a:t>(kT)</a:t>
                </a:r>
                <a:endParaRPr kumimoji="0" lang="en-GB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07" name="Text Box 59"/>
              <p:cNvSpPr txBox="1">
                <a:spLocks noChangeArrowheads="1"/>
              </p:cNvSpPr>
              <p:nvPr/>
            </p:nvSpPr>
            <p:spPr bwMode="auto">
              <a:xfrm>
                <a:off x="7188" y="205"/>
                <a:ext cx="469" cy="20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9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</a:rPr>
                  <a:t>u(t)</a:t>
                </a:r>
                <a:endParaRPr kumimoji="0" lang="en-GB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06" name="Text Box 58"/>
              <p:cNvSpPr txBox="1">
                <a:spLocks noChangeArrowheads="1"/>
              </p:cNvSpPr>
              <p:nvPr/>
            </p:nvSpPr>
            <p:spPr bwMode="auto">
              <a:xfrm>
                <a:off x="9066" y="205"/>
                <a:ext cx="469" cy="20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9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</a:rPr>
                  <a:t>y(t)</a:t>
                </a:r>
                <a:endParaRPr kumimoji="0" lang="en-GB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05" name="Text Box 57"/>
              <p:cNvSpPr txBox="1">
                <a:spLocks noChangeArrowheads="1"/>
              </p:cNvSpPr>
              <p:nvPr/>
            </p:nvSpPr>
            <p:spPr bwMode="auto">
              <a:xfrm>
                <a:off x="3431" y="1805"/>
                <a:ext cx="470" cy="20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900" b="0" i="0" u="none" strike="noStrike" cap="none" normalizeH="0" baseline="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</a:rPr>
                  <a:t>y*</a:t>
                </a:r>
                <a:r>
                  <a:rPr kumimoji="0" lang="en-GB" sz="9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</a:rPr>
                  <a:t>(kT)</a:t>
                </a:r>
                <a:endParaRPr kumimoji="0" lang="en-GB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04" name="Line 56"/>
              <p:cNvSpPr>
                <a:spLocks noChangeShapeType="1"/>
              </p:cNvSpPr>
              <p:nvPr/>
            </p:nvSpPr>
            <p:spPr bwMode="auto">
              <a:xfrm flipV="1">
                <a:off x="7344" y="2445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3" name="Text Box 55"/>
              <p:cNvSpPr txBox="1">
                <a:spLocks noChangeArrowheads="1"/>
              </p:cNvSpPr>
              <p:nvPr/>
            </p:nvSpPr>
            <p:spPr bwMode="auto">
              <a:xfrm>
                <a:off x="7501" y="2605"/>
                <a:ext cx="469" cy="20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9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</a:rPr>
                  <a:t>v(t))</a:t>
                </a:r>
                <a:endParaRPr kumimoji="0" lang="en-GB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02" name="Line 54"/>
              <p:cNvSpPr>
                <a:spLocks noChangeShapeType="1"/>
              </p:cNvSpPr>
              <p:nvPr/>
            </p:nvSpPr>
            <p:spPr bwMode="auto">
              <a:xfrm>
                <a:off x="2336" y="525"/>
                <a:ext cx="62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1" name="Text Box 53"/>
              <p:cNvSpPr txBox="1">
                <a:spLocks noChangeArrowheads="1"/>
              </p:cNvSpPr>
              <p:nvPr/>
            </p:nvSpPr>
            <p:spPr bwMode="auto">
              <a:xfrm>
                <a:off x="2492" y="247"/>
                <a:ext cx="457" cy="20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9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</a:rPr>
                  <a:t>r(kT)</a:t>
                </a:r>
                <a:endParaRPr kumimoji="0" lang="en-GB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00" name="Line 52"/>
              <p:cNvSpPr>
                <a:spLocks noChangeShapeType="1"/>
              </p:cNvSpPr>
              <p:nvPr/>
            </p:nvSpPr>
            <p:spPr bwMode="auto">
              <a:xfrm>
                <a:off x="8283" y="-275"/>
                <a:ext cx="1" cy="4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9" name="Text Box 51"/>
              <p:cNvSpPr txBox="1">
                <a:spLocks noChangeArrowheads="1"/>
              </p:cNvSpPr>
              <p:nvPr/>
            </p:nvSpPr>
            <p:spPr bwMode="auto">
              <a:xfrm>
                <a:off x="8440" y="-275"/>
                <a:ext cx="469" cy="20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9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</a:rPr>
                  <a:t>w(t)</a:t>
                </a:r>
                <a:endParaRPr kumimoji="0" lang="en-GB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01480" y="660240"/>
              <a:ext cx="8268120" cy="4407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120" y="650880"/>
                <a:ext cx="8286840" cy="4426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03360" y="431640"/>
              <a:ext cx="8204400" cy="5995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000" y="422280"/>
                <a:ext cx="8223120" cy="601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855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7080" y="44280"/>
              <a:ext cx="8966520" cy="6731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20" y="34920"/>
                <a:ext cx="8985240" cy="675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010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44600" y="184320"/>
              <a:ext cx="6610680" cy="4051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5240" y="174960"/>
                <a:ext cx="6629400" cy="407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846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BNR_SmartphoneAccessory-Health_950x17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0"/>
            <a:ext cx="59340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895350"/>
            <a:ext cx="6781800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605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0"/>
            <a:ext cx="7543800" cy="520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86000" y="5486400"/>
            <a:ext cx="457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nhiệt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độ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bit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song song</a:t>
            </a:r>
          </a:p>
          <a:p>
            <a:pPr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504800" y="1028880"/>
              <a:ext cx="7544160" cy="5467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440" y="1019520"/>
                <a:ext cx="7562880" cy="54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222120" y="1047600"/>
              <a:ext cx="5880600" cy="57218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760" y="1038240"/>
                <a:ext cx="5899320" cy="57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165240" y="3397320"/>
              <a:ext cx="7709040" cy="32450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880" y="3387960"/>
                <a:ext cx="7727760" cy="3263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22440" y="171360"/>
              <a:ext cx="8236080" cy="66236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3080" y="162000"/>
                <a:ext cx="8254800" cy="664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587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457200" y="1143000"/>
            <a:ext cx="8153400" cy="5072062"/>
            <a:chOff x="1440" y="3988"/>
            <a:chExt cx="8820" cy="7986"/>
          </a:xfrm>
        </p:grpSpPr>
        <p:sp>
          <p:nvSpPr>
            <p:cNvPr id="1027" name="Text Box 3"/>
            <p:cNvSpPr txBox="1">
              <a:spLocks noChangeArrowheads="1"/>
            </p:cNvSpPr>
            <p:nvPr/>
          </p:nvSpPr>
          <p:spPr bwMode="auto">
            <a:xfrm>
              <a:off x="4860" y="7392"/>
              <a:ext cx="1800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Chíp</a:t>
              </a: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vi </a:t>
              </a:r>
              <a:r>
                <a:rPr kumimoji="0" lang="en-US" sz="1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xử</a:t>
              </a: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0" lang="en-US" sz="1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lý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8" name="Text Box 4"/>
            <p:cNvSpPr txBox="1">
              <a:spLocks noChangeArrowheads="1"/>
            </p:cNvSpPr>
            <p:nvPr/>
          </p:nvSpPr>
          <p:spPr bwMode="auto">
            <a:xfrm>
              <a:off x="7200" y="3988"/>
              <a:ext cx="180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Ngôn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ngữ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lập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trình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29" name="Text Box 5"/>
            <p:cNvSpPr txBox="1">
              <a:spLocks noChangeArrowheads="1"/>
            </p:cNvSpPr>
            <p:nvPr/>
          </p:nvSpPr>
          <p:spPr bwMode="auto">
            <a:xfrm>
              <a:off x="8280" y="5442"/>
              <a:ext cx="180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Lý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thuyết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điều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khiển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quá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trình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0" name="Text Box 6"/>
            <p:cNvSpPr txBox="1">
              <a:spLocks noChangeArrowheads="1"/>
            </p:cNvSpPr>
            <p:nvPr/>
          </p:nvSpPr>
          <p:spPr bwMode="auto">
            <a:xfrm>
              <a:off x="8460" y="9557"/>
              <a:ext cx="180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Lý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thuyết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tìm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kiếm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1" name="Text Box 7"/>
            <p:cNvSpPr txBox="1">
              <a:spLocks noChangeArrowheads="1"/>
            </p:cNvSpPr>
            <p:nvPr/>
          </p:nvSpPr>
          <p:spPr bwMode="auto">
            <a:xfrm>
              <a:off x="6300" y="11254"/>
              <a:ext cx="180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Hệ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điều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hành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2" name="Text Box 8"/>
            <p:cNvSpPr txBox="1">
              <a:spLocks noChangeArrowheads="1"/>
            </p:cNvSpPr>
            <p:nvPr/>
          </p:nvSpPr>
          <p:spPr bwMode="auto">
            <a:xfrm>
              <a:off x="3060" y="3988"/>
              <a:ext cx="180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Lý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thuyết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điều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khiển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3" name="Text Box 9"/>
            <p:cNvSpPr txBox="1">
              <a:spLocks noChangeArrowheads="1"/>
            </p:cNvSpPr>
            <p:nvPr/>
          </p:nvSpPr>
          <p:spPr bwMode="auto">
            <a:xfrm>
              <a:off x="1440" y="5908"/>
              <a:ext cx="180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Cấu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trúc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dữ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liệu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4" name="Text Box 10"/>
            <p:cNvSpPr txBox="1">
              <a:spLocks noChangeArrowheads="1"/>
            </p:cNvSpPr>
            <p:nvPr/>
          </p:nvSpPr>
          <p:spPr bwMode="auto">
            <a:xfrm>
              <a:off x="1440" y="8773"/>
              <a:ext cx="180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Cấu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trúc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máy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tính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5" name="Text Box 11"/>
            <p:cNvSpPr txBox="1">
              <a:spLocks noChangeArrowheads="1"/>
            </p:cNvSpPr>
            <p:nvPr/>
          </p:nvSpPr>
          <p:spPr bwMode="auto">
            <a:xfrm>
              <a:off x="1980" y="10830"/>
              <a:ext cx="180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Phần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mềm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ứng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dụng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6" name="Line 12"/>
            <p:cNvSpPr>
              <a:spLocks noChangeShapeType="1"/>
            </p:cNvSpPr>
            <p:nvPr/>
          </p:nvSpPr>
          <p:spPr bwMode="auto">
            <a:xfrm flipH="1">
              <a:off x="6300" y="5018"/>
              <a:ext cx="1080" cy="19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Line 13"/>
            <p:cNvSpPr>
              <a:spLocks noChangeShapeType="1"/>
            </p:cNvSpPr>
            <p:nvPr/>
          </p:nvSpPr>
          <p:spPr bwMode="auto">
            <a:xfrm>
              <a:off x="4320" y="5018"/>
              <a:ext cx="1440" cy="19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Line 14"/>
            <p:cNvSpPr>
              <a:spLocks noChangeShapeType="1"/>
            </p:cNvSpPr>
            <p:nvPr/>
          </p:nvSpPr>
          <p:spPr bwMode="auto">
            <a:xfrm>
              <a:off x="3420" y="6895"/>
              <a:ext cx="126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Line 15"/>
            <p:cNvSpPr>
              <a:spLocks noChangeShapeType="1"/>
            </p:cNvSpPr>
            <p:nvPr/>
          </p:nvSpPr>
          <p:spPr bwMode="auto">
            <a:xfrm flipV="1">
              <a:off x="3420" y="8168"/>
              <a:ext cx="126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Line 16"/>
            <p:cNvSpPr>
              <a:spLocks noChangeShapeType="1"/>
            </p:cNvSpPr>
            <p:nvPr/>
          </p:nvSpPr>
          <p:spPr bwMode="auto">
            <a:xfrm flipV="1">
              <a:off x="3960" y="8528"/>
              <a:ext cx="1260" cy="2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Line 17"/>
            <p:cNvSpPr>
              <a:spLocks noChangeShapeType="1"/>
            </p:cNvSpPr>
            <p:nvPr/>
          </p:nvSpPr>
          <p:spPr bwMode="auto">
            <a:xfrm flipH="1" flipV="1">
              <a:off x="5940" y="8528"/>
              <a:ext cx="1080" cy="2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Line 18"/>
            <p:cNvSpPr>
              <a:spLocks noChangeShapeType="1"/>
            </p:cNvSpPr>
            <p:nvPr/>
          </p:nvSpPr>
          <p:spPr bwMode="auto">
            <a:xfrm flipH="1" flipV="1">
              <a:off x="6840" y="8528"/>
              <a:ext cx="162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Line 19"/>
            <p:cNvSpPr>
              <a:spLocks noChangeShapeType="1"/>
            </p:cNvSpPr>
            <p:nvPr/>
          </p:nvSpPr>
          <p:spPr bwMode="auto">
            <a:xfrm flipH="1">
              <a:off x="6840" y="7744"/>
              <a:ext cx="198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Line 20"/>
            <p:cNvSpPr>
              <a:spLocks noChangeShapeType="1"/>
            </p:cNvSpPr>
            <p:nvPr/>
          </p:nvSpPr>
          <p:spPr bwMode="auto">
            <a:xfrm flipH="1">
              <a:off x="6840" y="6046"/>
              <a:ext cx="126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7315200" y="3276600"/>
            <a:ext cx="11430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Thuật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toán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121" name="Group 1"/>
          <p:cNvGrpSpPr>
            <a:grpSpLocks noChangeAspect="1"/>
          </p:cNvGrpSpPr>
          <p:nvPr/>
        </p:nvGrpSpPr>
        <p:grpSpPr bwMode="auto">
          <a:xfrm>
            <a:off x="381000" y="762000"/>
            <a:ext cx="8382000" cy="5532120"/>
            <a:chOff x="2805" y="-697"/>
            <a:chExt cx="7200" cy="4752"/>
          </a:xfrm>
        </p:grpSpPr>
        <p:sp>
          <p:nvSpPr>
            <p:cNvPr id="5140" name="AutoShape 20"/>
            <p:cNvSpPr>
              <a:spLocks noChangeAspect="1" noChangeArrowheads="1" noTextEdit="1"/>
            </p:cNvSpPr>
            <p:nvPr/>
          </p:nvSpPr>
          <p:spPr bwMode="auto">
            <a:xfrm>
              <a:off x="2805" y="-697"/>
              <a:ext cx="7200" cy="475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9" name="Text Box 19"/>
            <p:cNvSpPr txBox="1">
              <a:spLocks noChangeArrowheads="1"/>
            </p:cNvSpPr>
            <p:nvPr/>
          </p:nvSpPr>
          <p:spPr bwMode="auto">
            <a:xfrm>
              <a:off x="2949" y="-553"/>
              <a:ext cx="1440" cy="28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28600" algn="l"/>
                </a:tabLst>
              </a:pPr>
              <a:r>
                <a:rPr kumimoji="0" lang="en-GB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Bộ vi xử lý</a:t>
              </a:r>
              <a:endParaRPr kumimoji="0" lang="en-GB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>
                  <a:tab pos="228600" algn="l"/>
                </a:tabLst>
              </a:pPr>
              <a:r>
                <a:rPr kumimoji="0" lang="en-GB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Bộ nhớ</a:t>
              </a:r>
              <a:endParaRPr kumimoji="0" lang="en-GB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>
                  <a:tab pos="228600" algn="l"/>
                </a:tabLst>
              </a:pPr>
              <a:r>
                <a:rPr kumimoji="0" lang="en-GB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ALU</a:t>
              </a:r>
              <a:endParaRPr kumimoji="0" lang="en-GB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>
                  <a:tab pos="228600" algn="l"/>
                </a:tabLst>
              </a:pPr>
              <a:r>
                <a:rPr kumimoji="0" lang="en-GB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Thanh ghi</a:t>
              </a:r>
              <a:endParaRPr kumimoji="0" lang="en-GB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>
                  <a:tab pos="228600" algn="l"/>
                </a:tabLst>
              </a:pPr>
              <a:r>
                <a:rPr kumimoji="0" lang="en-GB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I/O</a:t>
              </a:r>
              <a:endParaRPr kumimoji="0" lang="en-GB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>
                  <a:tab pos="228600" algn="l"/>
                </a:tabLst>
              </a:pPr>
              <a:r>
                <a:rPr kumimoji="0" lang="en-GB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Khối chức năng.</a:t>
              </a:r>
              <a:endParaRPr kumimoji="0" lang="en-GB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>
                  <a:tab pos="228600" algn="l"/>
                </a:tabLst>
              </a:pPr>
              <a:r>
                <a:rPr kumimoji="0" lang="en-GB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Khối ngắt</a:t>
              </a:r>
              <a:endParaRPr kumimoji="0" lang="en-GB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28600" algn="l"/>
                </a:tabLst>
              </a:pP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38" name="Text Box 18"/>
            <p:cNvSpPr txBox="1">
              <a:spLocks noChangeArrowheads="1"/>
            </p:cNvSpPr>
            <p:nvPr/>
          </p:nvSpPr>
          <p:spPr bwMode="auto">
            <a:xfrm>
              <a:off x="7269" y="-553"/>
              <a:ext cx="1008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Tạo dao động</a:t>
              </a: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37" name="Line 17"/>
            <p:cNvSpPr>
              <a:spLocks noChangeShapeType="1"/>
            </p:cNvSpPr>
            <p:nvPr/>
          </p:nvSpPr>
          <p:spPr bwMode="auto">
            <a:xfrm flipH="1">
              <a:off x="4389" y="-265"/>
              <a:ext cx="28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6" name="Line 16"/>
            <p:cNvSpPr>
              <a:spLocks noChangeShapeType="1"/>
            </p:cNvSpPr>
            <p:nvPr/>
          </p:nvSpPr>
          <p:spPr bwMode="auto">
            <a:xfrm>
              <a:off x="4389" y="1895"/>
              <a:ext cx="44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5" name="Text Box 15"/>
            <p:cNvSpPr txBox="1">
              <a:spLocks noChangeArrowheads="1"/>
            </p:cNvSpPr>
            <p:nvPr/>
          </p:nvSpPr>
          <p:spPr bwMode="auto">
            <a:xfrm>
              <a:off x="7413" y="1031"/>
              <a:ext cx="1296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Điều khiển</a:t>
              </a:r>
              <a:endParaRPr kumimoji="0" lang="en-GB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vào/ra</a:t>
              </a: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34" name="Line 14"/>
            <p:cNvSpPr>
              <a:spLocks noChangeShapeType="1"/>
            </p:cNvSpPr>
            <p:nvPr/>
          </p:nvSpPr>
          <p:spPr bwMode="auto">
            <a:xfrm>
              <a:off x="8133" y="1607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3" name="Text Box 13"/>
            <p:cNvSpPr txBox="1">
              <a:spLocks noChangeArrowheads="1"/>
            </p:cNvSpPr>
            <p:nvPr/>
          </p:nvSpPr>
          <p:spPr bwMode="auto">
            <a:xfrm>
              <a:off x="4965" y="2183"/>
              <a:ext cx="1152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 err="1" smtClean="0">
                  <a:latin typeface="Arial" pitchFamily="34" charset="0"/>
                </a:rPr>
                <a:t>DAC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32" name="Line 12"/>
            <p:cNvSpPr>
              <a:spLocks noChangeShapeType="1"/>
            </p:cNvSpPr>
            <p:nvPr/>
          </p:nvSpPr>
          <p:spPr bwMode="auto">
            <a:xfrm>
              <a:off x="5541" y="1895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1" name="Text Box 11"/>
            <p:cNvSpPr txBox="1">
              <a:spLocks noChangeArrowheads="1"/>
            </p:cNvSpPr>
            <p:nvPr/>
          </p:nvSpPr>
          <p:spPr bwMode="auto">
            <a:xfrm>
              <a:off x="6405" y="2183"/>
              <a:ext cx="1152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 smtClean="0">
                  <a:latin typeface="Arial" pitchFamily="34" charset="0"/>
                </a:rPr>
                <a:t>ADC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30" name="Line 10"/>
            <p:cNvSpPr>
              <a:spLocks noChangeShapeType="1"/>
            </p:cNvSpPr>
            <p:nvPr/>
          </p:nvSpPr>
          <p:spPr bwMode="auto">
            <a:xfrm flipV="1">
              <a:off x="6981" y="1895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9" name="Text Box 9"/>
            <p:cNvSpPr txBox="1">
              <a:spLocks noChangeArrowheads="1"/>
            </p:cNvSpPr>
            <p:nvPr/>
          </p:nvSpPr>
          <p:spPr bwMode="auto">
            <a:xfrm>
              <a:off x="4821" y="3191"/>
              <a:ext cx="2736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Đối tượng</a:t>
              </a: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28" name="Line 8"/>
            <p:cNvSpPr>
              <a:spLocks noChangeShapeType="1"/>
            </p:cNvSpPr>
            <p:nvPr/>
          </p:nvSpPr>
          <p:spPr bwMode="auto">
            <a:xfrm>
              <a:off x="5541" y="2615"/>
              <a:ext cx="1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7" name="Line 7"/>
            <p:cNvSpPr>
              <a:spLocks noChangeShapeType="1"/>
            </p:cNvSpPr>
            <p:nvPr/>
          </p:nvSpPr>
          <p:spPr bwMode="auto">
            <a:xfrm flipV="1">
              <a:off x="6981" y="2615"/>
              <a:ext cx="1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6" name="Text Box 6"/>
            <p:cNvSpPr txBox="1">
              <a:spLocks noChangeArrowheads="1"/>
            </p:cNvSpPr>
            <p:nvPr/>
          </p:nvSpPr>
          <p:spPr bwMode="auto">
            <a:xfrm>
              <a:off x="7701" y="2183"/>
              <a:ext cx="1152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Giao tiếp</a:t>
              </a: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25" name="Line 5"/>
            <p:cNvSpPr>
              <a:spLocks noChangeShapeType="1"/>
            </p:cNvSpPr>
            <p:nvPr/>
          </p:nvSpPr>
          <p:spPr bwMode="auto">
            <a:xfrm>
              <a:off x="8277" y="2615"/>
              <a:ext cx="0" cy="10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4" name="Line 4"/>
            <p:cNvSpPr>
              <a:spLocks noChangeShapeType="1"/>
            </p:cNvSpPr>
            <p:nvPr/>
          </p:nvSpPr>
          <p:spPr bwMode="auto">
            <a:xfrm flipH="1">
              <a:off x="7557" y="3623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3" name="Line 3"/>
            <p:cNvSpPr>
              <a:spLocks noChangeShapeType="1"/>
            </p:cNvSpPr>
            <p:nvPr/>
          </p:nvSpPr>
          <p:spPr bwMode="auto">
            <a:xfrm>
              <a:off x="8277" y="1895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2" name="Text Box 2"/>
            <p:cNvSpPr txBox="1">
              <a:spLocks noChangeArrowheads="1"/>
            </p:cNvSpPr>
            <p:nvPr/>
          </p:nvSpPr>
          <p:spPr bwMode="auto">
            <a:xfrm>
              <a:off x="4965" y="1463"/>
              <a:ext cx="2160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BUS dữ liệu và địa chỉ</a:t>
              </a: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7169" name="Group 1"/>
          <p:cNvGrpSpPr>
            <a:grpSpLocks noChangeAspect="1"/>
          </p:cNvGrpSpPr>
          <p:nvPr/>
        </p:nvGrpSpPr>
        <p:grpSpPr bwMode="auto">
          <a:xfrm>
            <a:off x="457200" y="609600"/>
            <a:ext cx="8071945" cy="4876800"/>
            <a:chOff x="2805" y="4551"/>
            <a:chExt cx="6912" cy="4176"/>
          </a:xfrm>
        </p:grpSpPr>
        <p:sp>
          <p:nvSpPr>
            <p:cNvPr id="7195" name="AutoShape 27"/>
            <p:cNvSpPr>
              <a:spLocks noChangeAspect="1" noChangeArrowheads="1" noTextEdit="1"/>
            </p:cNvSpPr>
            <p:nvPr/>
          </p:nvSpPr>
          <p:spPr bwMode="auto">
            <a:xfrm>
              <a:off x="2805" y="4551"/>
              <a:ext cx="6912" cy="417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94" name="Text Box 26"/>
            <p:cNvSpPr txBox="1">
              <a:spLocks noChangeArrowheads="1"/>
            </p:cNvSpPr>
            <p:nvPr/>
          </p:nvSpPr>
          <p:spPr bwMode="auto">
            <a:xfrm>
              <a:off x="3093" y="4695"/>
              <a:ext cx="1440" cy="24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Vi </a:t>
              </a:r>
              <a:r>
                <a:rPr kumimoji="0" lang="en-GB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xử</a:t>
              </a:r>
              <a:r>
                <a:rPr kumimoji="0" lang="en-GB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 </a:t>
              </a:r>
              <a:r>
                <a:rPr kumimoji="0" lang="en-GB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lý</a:t>
              </a:r>
              <a:r>
                <a:rPr kumimoji="0" lang="en-GB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 </a:t>
              </a:r>
              <a:r>
                <a:rPr kumimoji="0" lang="en-GB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giám</a:t>
              </a:r>
              <a:r>
                <a:rPr kumimoji="0" lang="en-GB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 </a:t>
              </a:r>
              <a:r>
                <a:rPr kumimoji="0" lang="en-GB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sát</a:t>
              </a:r>
              <a:endPara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- </a:t>
              </a:r>
              <a:r>
                <a:rPr kumimoji="0" lang="en-GB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Bộ</a:t>
              </a:r>
              <a:r>
                <a:rPr kumimoji="0" lang="en-GB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 </a:t>
              </a:r>
              <a:r>
                <a:rPr kumimoji="0" lang="en-GB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nhớ</a:t>
              </a:r>
              <a:endPara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-</a:t>
              </a:r>
              <a:r>
                <a:rPr kumimoji="0" lang="en-GB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Thanh</a:t>
              </a:r>
              <a:r>
                <a:rPr kumimoji="0" lang="en-GB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 </a:t>
              </a:r>
              <a:r>
                <a:rPr kumimoji="0" lang="en-GB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ghi</a:t>
              </a:r>
              <a:endPara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- </a:t>
              </a:r>
              <a:r>
                <a:rPr kumimoji="0" lang="en-GB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Đồng</a:t>
              </a:r>
              <a:r>
                <a:rPr kumimoji="0" lang="en-GB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 </a:t>
              </a:r>
              <a:r>
                <a:rPr kumimoji="0" lang="en-GB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hồ</a:t>
              </a:r>
              <a:r>
                <a:rPr kumimoji="0" lang="en-GB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 </a:t>
              </a:r>
              <a:r>
                <a:rPr kumimoji="0" lang="en-GB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đồng</a:t>
              </a:r>
              <a:r>
                <a:rPr kumimoji="0" lang="en-GB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 </a:t>
              </a:r>
              <a:r>
                <a:rPr kumimoji="0" lang="en-GB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bộ</a:t>
              </a:r>
              <a:r>
                <a:rPr kumimoji="0" lang="en-GB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.</a:t>
              </a:r>
              <a:endPara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- </a:t>
              </a:r>
              <a:r>
                <a:rPr kumimoji="0" lang="en-GB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Bộ</a:t>
              </a:r>
              <a:r>
                <a:rPr kumimoji="0" lang="en-GB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 </a:t>
              </a:r>
              <a:r>
                <a:rPr kumimoji="0" lang="en-GB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định</a:t>
              </a:r>
              <a:r>
                <a:rPr kumimoji="0" lang="en-GB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 </a:t>
              </a:r>
              <a:r>
                <a:rPr kumimoji="0" lang="en-GB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thời</a:t>
              </a:r>
              <a:endPara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- </a:t>
              </a:r>
              <a:r>
                <a:rPr kumimoji="0" lang="en-GB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Bộ</a:t>
              </a:r>
              <a:r>
                <a:rPr kumimoji="0" lang="en-GB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 </a:t>
              </a:r>
              <a:r>
                <a:rPr kumimoji="0" lang="en-GB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đếm</a:t>
              </a:r>
              <a:endPara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- </a:t>
              </a:r>
              <a:r>
                <a:rPr kumimoji="0" lang="en-GB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Truyền</a:t>
              </a:r>
              <a:r>
                <a:rPr kumimoji="0" lang="en-GB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 </a:t>
              </a:r>
              <a:r>
                <a:rPr kumimoji="0" lang="en-GB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thông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193" name="Line 25"/>
            <p:cNvSpPr>
              <a:spLocks noChangeShapeType="1"/>
            </p:cNvSpPr>
            <p:nvPr/>
          </p:nvSpPr>
          <p:spPr bwMode="auto">
            <a:xfrm>
              <a:off x="4533" y="4983"/>
              <a:ext cx="46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92" name="Text Box 24"/>
            <p:cNvSpPr txBox="1">
              <a:spLocks noChangeArrowheads="1"/>
            </p:cNvSpPr>
            <p:nvPr/>
          </p:nvSpPr>
          <p:spPr bwMode="auto">
            <a:xfrm>
              <a:off x="5109" y="5415"/>
              <a:ext cx="864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Giao tiếp 1</a:t>
              </a: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191" name="Line 23"/>
            <p:cNvSpPr>
              <a:spLocks noChangeShapeType="1"/>
            </p:cNvSpPr>
            <p:nvPr/>
          </p:nvSpPr>
          <p:spPr bwMode="auto">
            <a:xfrm>
              <a:off x="5541" y="4983"/>
              <a:ext cx="1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90" name="Text Box 22"/>
            <p:cNvSpPr txBox="1">
              <a:spLocks noChangeArrowheads="1"/>
            </p:cNvSpPr>
            <p:nvPr/>
          </p:nvSpPr>
          <p:spPr bwMode="auto">
            <a:xfrm>
              <a:off x="6405" y="5415"/>
              <a:ext cx="864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Giao tiếp 2</a:t>
              </a: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>
              <a:off x="6837" y="4983"/>
              <a:ext cx="1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88" name="Text Box 20"/>
            <p:cNvSpPr txBox="1">
              <a:spLocks noChangeArrowheads="1"/>
            </p:cNvSpPr>
            <p:nvPr/>
          </p:nvSpPr>
          <p:spPr bwMode="auto">
            <a:xfrm>
              <a:off x="8277" y="5415"/>
              <a:ext cx="864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Giao tiếp n</a:t>
              </a: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>
              <a:off x="8709" y="4983"/>
              <a:ext cx="1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86" name="Text Box 18"/>
            <p:cNvSpPr txBox="1">
              <a:spLocks noChangeArrowheads="1"/>
            </p:cNvSpPr>
            <p:nvPr/>
          </p:nvSpPr>
          <p:spPr bwMode="auto">
            <a:xfrm>
              <a:off x="5109" y="6567"/>
              <a:ext cx="864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Bộ điều khiển 1</a:t>
              </a: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>
              <a:off x="5541" y="6135"/>
              <a:ext cx="1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>
              <a:off x="6837" y="6135"/>
              <a:ext cx="1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>
              <a:off x="8709" y="6135"/>
              <a:ext cx="1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>
              <a:off x="4533" y="6135"/>
              <a:ext cx="460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 flipV="1">
              <a:off x="5541" y="5703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 flipV="1">
              <a:off x="6837" y="5703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 flipV="1">
              <a:off x="8709" y="5703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8" name="Text Box 10"/>
            <p:cNvSpPr txBox="1">
              <a:spLocks noChangeArrowheads="1"/>
            </p:cNvSpPr>
            <p:nvPr/>
          </p:nvSpPr>
          <p:spPr bwMode="auto">
            <a:xfrm>
              <a:off x="6405" y="6567"/>
              <a:ext cx="864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Bộ</a:t>
              </a:r>
              <a: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 </a:t>
              </a:r>
              <a:r>
                <a:rPr kumimoji="0" lang="en-GB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điều</a:t>
              </a:r>
              <a: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 </a:t>
              </a:r>
              <a:r>
                <a:rPr kumimoji="0" lang="en-GB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khiển</a:t>
              </a:r>
              <a: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 2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177" name="Text Box 9"/>
            <p:cNvSpPr txBox="1">
              <a:spLocks noChangeArrowheads="1"/>
            </p:cNvSpPr>
            <p:nvPr/>
          </p:nvSpPr>
          <p:spPr bwMode="auto">
            <a:xfrm>
              <a:off x="8277" y="6567"/>
              <a:ext cx="864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Bộ</a:t>
              </a:r>
              <a: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 </a:t>
              </a:r>
              <a:r>
                <a:rPr kumimoji="0" lang="en-GB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điều</a:t>
              </a:r>
              <a: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 </a:t>
              </a:r>
              <a:r>
                <a:rPr kumimoji="0" lang="en-GB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khiển</a:t>
              </a:r>
              <a: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 n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176" name="Text Box 8"/>
            <p:cNvSpPr txBox="1">
              <a:spLocks noChangeArrowheads="1"/>
            </p:cNvSpPr>
            <p:nvPr/>
          </p:nvSpPr>
          <p:spPr bwMode="auto">
            <a:xfrm>
              <a:off x="4821" y="7719"/>
              <a:ext cx="4608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Quá trình /đối tượng phân tán</a:t>
              </a: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175" name="Line 7"/>
            <p:cNvSpPr>
              <a:spLocks noChangeShapeType="1"/>
            </p:cNvSpPr>
            <p:nvPr/>
          </p:nvSpPr>
          <p:spPr bwMode="auto">
            <a:xfrm>
              <a:off x="5397" y="7143"/>
              <a:ext cx="1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4" name="Line 6"/>
            <p:cNvSpPr>
              <a:spLocks noChangeShapeType="1"/>
            </p:cNvSpPr>
            <p:nvPr/>
          </p:nvSpPr>
          <p:spPr bwMode="auto">
            <a:xfrm flipV="1">
              <a:off x="5685" y="7143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3" name="Line 5"/>
            <p:cNvSpPr>
              <a:spLocks noChangeShapeType="1"/>
            </p:cNvSpPr>
            <p:nvPr/>
          </p:nvSpPr>
          <p:spPr bwMode="auto">
            <a:xfrm>
              <a:off x="6693" y="7143"/>
              <a:ext cx="1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2" name="Line 4"/>
            <p:cNvSpPr>
              <a:spLocks noChangeShapeType="1"/>
            </p:cNvSpPr>
            <p:nvPr/>
          </p:nvSpPr>
          <p:spPr bwMode="auto">
            <a:xfrm flipV="1">
              <a:off x="6981" y="7143"/>
              <a:ext cx="1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1" name="Line 3"/>
            <p:cNvSpPr>
              <a:spLocks noChangeShapeType="1"/>
            </p:cNvSpPr>
            <p:nvPr/>
          </p:nvSpPr>
          <p:spPr bwMode="auto">
            <a:xfrm>
              <a:off x="8565" y="7143"/>
              <a:ext cx="1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0" name="Line 2"/>
            <p:cNvSpPr>
              <a:spLocks noChangeShapeType="1"/>
            </p:cNvSpPr>
            <p:nvPr/>
          </p:nvSpPr>
          <p:spPr bwMode="auto">
            <a:xfrm flipV="1">
              <a:off x="8853" y="7143"/>
              <a:ext cx="1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63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0"/>
            <a:ext cx="8077200" cy="619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371600" y="6334780"/>
            <a:ext cx="59234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Mô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GB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hình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GB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bộ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GB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điều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GB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khiển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GB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động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GB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cơ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1 </a:t>
            </a:r>
            <a:r>
              <a:rPr kumimoji="0" lang="en-GB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chiều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GB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96920" y="6480"/>
              <a:ext cx="8890200" cy="6534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560" y="-2880"/>
                <a:ext cx="8908920" cy="6553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632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0"/>
            <a:ext cx="5934075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914400" y="5867400"/>
            <a:ext cx="7924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pha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339920" y="1041480"/>
              <a:ext cx="7626600" cy="4223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560" y="1032120"/>
                <a:ext cx="7645320" cy="4241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644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686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81000" y="5791200"/>
            <a:ext cx="853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phanh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ABS (Anti-lock Braking System)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93840" y="641520"/>
              <a:ext cx="8668080" cy="5683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4480" y="632160"/>
                <a:ext cx="8686800" cy="5702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616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839200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828800" y="5867400"/>
            <a:ext cx="51283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Logic PLC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33200" y="31680"/>
              <a:ext cx="2254680" cy="1314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840" y="22320"/>
                <a:ext cx="2273400" cy="1333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628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15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219200" y="5638800"/>
            <a:ext cx="6858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6320" y="431640"/>
              <a:ext cx="7855200" cy="4870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60" y="422280"/>
                <a:ext cx="7873920" cy="4889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615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28600"/>
            <a:ext cx="518160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667000" y="5181600"/>
            <a:ext cx="434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lực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282680" y="609480"/>
              <a:ext cx="5467680" cy="3537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3320" y="600120"/>
                <a:ext cx="5486400" cy="355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203040" y="1695600"/>
              <a:ext cx="1886400" cy="42228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3680" y="1686240"/>
                <a:ext cx="1905120" cy="4241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300</Words>
  <Application>Microsoft Office PowerPoint</Application>
  <PresentationFormat>On-screen Show (4:3)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Đánh giá năng lực vi xử lý</vt:lpstr>
      <vt:lpstr>PowerPoint Presentation</vt:lpstr>
      <vt:lpstr>Thiết kế hệ thống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Nguyen Thanh Hai</dc:creator>
  <cp:lastModifiedBy>Windows User</cp:lastModifiedBy>
  <cp:revision>22</cp:revision>
  <dcterms:created xsi:type="dcterms:W3CDTF">2015-08-10T07:47:05Z</dcterms:created>
  <dcterms:modified xsi:type="dcterms:W3CDTF">2022-02-11T02:29:25Z</dcterms:modified>
</cp:coreProperties>
</file>