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9" r:id="rId3"/>
    <p:sldId id="268" r:id="rId4"/>
    <p:sldId id="270" r:id="rId5"/>
    <p:sldId id="271" r:id="rId6"/>
    <p:sldId id="272" r:id="rId7"/>
    <p:sldId id="274" r:id="rId8"/>
    <p:sldId id="27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686"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2-18T00:15:45.552"/>
    </inkml:context>
    <inkml:brush xml:id="br0">
      <inkml:brushProperty name="width" value="0.05292" units="cm"/>
      <inkml:brushProperty name="height" value="0.05292" units="cm"/>
      <inkml:brushProperty name="color" value="#FF0000"/>
    </inkml:brush>
  </inkml:definitions>
  <inkml:trace contextRef="#ctx0" brushRef="#br0">19667 2028 0,'0'18'78,"0"17"-62,0-17-16,0 0 15,0 17-15,0 0 16,0-17-16,0 17 15,0 0-15,0 18 16,0 18-16,0-18 16,0 0-16,0 0 15,0-18-15,0 18 16,0-18-16,0 18 16,0-18-16,0 1 15,0-1-15,0 18 16,0-18-16,0 18 15,0 0-15,0 17 16,0 19-16,0-19 16,-17 1-1,17-1-15,0-17 16,0 18-16,0 17 16,-18-35-16,18 0 15,-18 0-15,1 0 16,17 0-16,0-36 15,-35 36-15,35-35 16,0 35-16,0 0 16,-18-18-16,18 0 15,-18 36-15,18-18 16,0 0-16,-17-1 16,-1 1-16,18-17 15,0-1-15,0 18 16,0-36-16,0 36 15,0-17 1,0-19-16,-18 1 16,18 0-16,-17 17 15,17-18-15,0 19 16,0-1-16,0 0 16,0-17-16,0 0 15,0 17 1,0-17-16,0-1 0,0 1 15,0 17-15,0 0 32,0-17-32,0 0 15,0 17 1,0 0 0,0-17-1,0 17-15,0-17 16,0 17-1,0-17 1,0 17-16,0-17 16,0 17-1,0-17 1,17 17 0,-17-18-1,18 1 1,-18 0-16,0-1 31,0 1-31,0 17 16,0 1-1,0-19-15,0 1 16,0-1 0,0 1-16,0 0 15,0-1 1,0 1-16</inkml:trace>
  <inkml:trace contextRef="#ctx0" brushRef="#br0" timeOffset="2896.7996">19703 2028 0,'0'-17'16,"35"17"-1,0 0 1,-17 0-16,35 0 16,0 0-16,-18 0 15,18 0-15,0 0 16,0 0 0,17 35-16,-17-35 15,18 0-15,-36 0 16,36 18-16,-19-18 15,-16 0-15,-1 17 16,18-17-16,0 36 16,0-36-16,17 0 15,-17 0-15,18 0 16,-18 17-16,-18-17 16,0 0-16,36 0 15,-54 0-15,36 18 16,-17-18-16,-1 0 15,0 0-15,0 18 16,18-18 0,-17 0-16,-19 0 15,19 17-15,-19-17 16,36 18-16,-35-18 16,17 0-16,-17 0 15,-1 0-15,19 0 16,-19 0-16,1 0 15,17 0-15,0 0 16,-17 0 0,17 0-1,1 17-15,-36 1 32,17-18-32,1 0 15,17 0 16,-17 0-15,0 0 15,-1 0-15,1 0 31,-1 0-32,1 0 1,0 0 0,-1 0-1,1 0 1,0 0 109,-1 18-63,-17-1-46,0 19 0,0-1-1,0 0 1,0 1 0,0-1-16,0-18 15,0 19-15,0-19 16,0 1-16,0 17 0,0 1 15,0 16-15,0 1 16,0 0-16,0-17 16,0-1-16,0 18 15,0 35-15,0-70 16,0 17-16,-35 18 16,35-18-16,0 0 15,-18 18 1,18 0-16,0 0 15,0-18-15,0-17 16,-17 53-16,17-19 16,-53 72-1,53-89-15,-18 1 16,-17 34-16,35-35 16,0 18-16,-18 18 15,18-18-15,0 0 16,0-18-16,-17 36 15,17-19-15,0-34 16,-36 35-16,36 0 16,-17 0-16,17-18 15,0 18-15,0-35 16,0 35-16,0-18 16,0-18-16,0 36 15,0-17-15,0-1 16,0-17-16,0 17 15,0 18 1,0-36-16,0 1 16,0 17-16,0-17 0,0 17 15,0-17 1,0 0-16,0 17 16,0-18-1,0 1-15,0 0 16,0-1-1,0 1-15,0 0 16,0-1 15,0 1-31,0 0 16,17-1-16,-17 18 16,0-17-16,0 0 15,0 17 1,0 0-1,0-17 1,0 0 0,18-1-1,-18 1 1,0 0 0,0-1-16,0 1 15,18-1-15,-18 1 78,0 0-62,0-1 0,0 1-1,17-18-15,-17 18 16,0-1-16,0 19 15,0-19 1,0 18-16,0 1 16,0-19-1,0 19 1,0 17 0,0-36-1,0 18 110</inkml:trace>
  <inkml:trace contextRef="#ctx0" brushRef="#br0" timeOffset="4736.9464">19509 5733 0,'17'0'62,"36"0"-62,-18 17 16,-17-17-16,35 0 16,-18 0-16,1 0 15,-1 0-15,0 18 16,0-18 0,-17 0-16,0 0 15,-1 0-15,1 0 16,0 0 15,-1 0-31,1 0 16,-1 0-1,19 0 1,-1 0 0,18 0-1,-35 0-15,17 0 16,-17 0-16,17 0 15,-18 0-15,19 0 16,-1 0-16,18 0 16,-35 0-16,34 0 15,-16 0-15,-19 0 16,36 0-16,-17 0 16,-1 0-16,-17 0 15,-1 0-15,18 0 16,18 18-1,0-18 1,-17 0-16,-1 0 16,0 0-16,0 17 15,18 1-15,-17-18 16,-1 0 0,18 0-16,-18 0 15,0 0-15,1 0 16,-19 0-16,18 0 15,-17 0-15,35 0 16,-35 0-16,17 0 16,-17 0-1,-1 0-15,1 0 0,0 0 16,-1 0 0,1 0-16,-1 0 15,1 0-15,0 0 16,-1 0-1,1 0 1,0 0-16,-1 0 16,36-18-16,-35 18 15,17 0 1,-17 0 0,17 0-1,0 0-15,-17 0 16,0 0-1,-1 0 1,1 0 0,-18-17-1,18 17-15,-1 0 32,1 0 77</inkml:trace>
  <inkml:trace contextRef="#ctx0" brushRef="#br0" timeOffset="9655.3031">19121 2240 0,'17'0'16,"1"0"-1,-1 0 1,1 0 0,0 0-16,-1 0 15,19 0-15,-19 0 16,19 0-16,-19 0 16,1 0-16,17 0 15,-17 0-15,-1 0 16,19 0-16,-1 0 15,-17 0 1,-1 0-16,1 0 16,0 0-1,-1 0 1,18 0-16,-17 0 31,17 0-31,-17 0 47</inkml:trace>
  <inkml:trace contextRef="#ctx0" brushRef="#br0" timeOffset="10615.6374">19191 2611 0,'0'0'0,"18"17"62,-1-17-46,1 0-16,0 18 15,35-18 1,-36 0 0,19 17-16,-19-17 15,18 0 1,-17 0-1,17 0 1,-17 0 0,17 0-1,-17 0 1,0 0 0,-1 0 30</inkml:trace>
  <inkml:trace contextRef="#ctx0" brushRef="#br0" timeOffset="11511.846">19173 3087 0,'0'17'0,"0"1"16,36 17 15,-1-35 0,-17 0-31,-1 0 0,1 0 16,17 0-1,1 0-15,-19 0 16,1 0-16,17 0 16,-17 0-16,-1 0 15,1 0-15,0 0 16,17 0-1,-17 0 1,17 0 0,-18 0-1,1 0 1,0 0-16,-1 0 47</inkml:trace>
  <inkml:trace contextRef="#ctx0" brushRef="#br0" timeOffset="12304.1785">19156 3581 0,'17'0'0,"1"0"15,0 17-15,17-17 16,0 0-16,1 18 15,-19-18-15,19 0 16,-1 0-16,0 0 16,-17 0-16,17 0 15,-17 0-15,17 0 16,-17 0 0,-1 0-1,1 0 1,-1 0-1,1 0 1,0 0-16,-1 0 47</inkml:trace>
  <inkml:trace contextRef="#ctx0" brushRef="#br0" timeOffset="12991.9078">19138 3986 0,'0'18'16,"0"0"0,18-18-16,17 35 15,18 0-15,-35-35 16,-1 0-16,1 18 16,17-18-16,-17 0 15,17 0-15,-17 0 16,17 0-1,-17 0 17,17 0-17,-17 0 17</inkml:trace>
  <inkml:trace contextRef="#ctx0" brushRef="#br0" timeOffset="13711.6354">19103 4498 0,'0'18'31,"0"-1"-15,18 1-16,-1-18 16,18 0-1,-35 17-15,18-17 16,0 0-16,-1 0 16,1 0-1,0 0-15,-1 0 47,1 36-31,0-36-16,-1 0 31</inkml:trace>
  <inkml:trace contextRef="#ctx0" brushRef="#br0" timeOffset="14846.965">19297 4568 0,'18'0'47,"-1"0"-31,1 0-1,0 0-15,-1 0 16,18 0 0,-35-17-16,18 17 31,0 0-16,-1 0-15,-17-18 16,36 18 0,-19 0-1,1 0 1</inkml:trace>
  <inkml:trace contextRef="#ctx0" brushRef="#br0" timeOffset="15647.4678">18997 5115 0,'18'0'31,"17"18"-31,-17-18 16,17 0-16,-17 0 16,17 0-1,-18 0-15,1 0 16,0 0-16,-1 0 15,1 0 1,0 0 0,-1 0-1,19 0-15,-19 0 32,19 0-17,-19 0 1</inkml:trace>
  <inkml:trace contextRef="#ctx0" brushRef="#br0" timeOffset="16975.2219">22084 2399 0,'0'0'0,"35"0"0,0 0 15,1 0 1,-1 18-16,-17-18 16,17 0-16,0 0 15,36 17-15,-18-17 16,0 0-16,-36 0 15,18 0-15,1 0 16,-1 18-16,-17-18 16,17 0-1,-17 0 1,-1 17 93</inkml:trace>
  <inkml:trace contextRef="#ctx0" brushRef="#br0" timeOffset="17664.4101">22137 2628 0,'0'18'15,"35"-18"-15,0 0 16,1 17-16,17-17 16,-1 0-16,19 0 15,-53 18-15,35-18 16,-18 0-16,-18 18 16,1-1-16,17-17 31,-17 0 78</inkml:trace>
  <inkml:trace contextRef="#ctx0" brushRef="#br0" timeOffset="18256.8252">22119 2999 0,'0'0'0,"18"0"15,17 17-15,-17-17 16,17 0-16,-17 0 15,35 0-15,-18 0 16,0 36-16,18-36 16,-35 0-16,35 0 15,-18 0-15,-18 0 16,1 17-16,0-17 16,-1 0-1,1 0 1,0 0 46</inkml:trace>
  <inkml:trace contextRef="#ctx0" brushRef="#br0" timeOffset="18929.0593">22031 3440 0,'0'0'0,"18"0"15,17 17-15,0 1 16,-17-18 0,17 0-16,0 0 15,1 0 1,-19 0-16,19 17 15,-19-17-15,18 0 16,1 18 0,-19-18-1</inkml:trace>
  <inkml:trace contextRef="#ctx0" brushRef="#br0" timeOffset="19648.177">21978 3898 0,'35'0'46,"-17"0"-30,35 0-16,-35 0 16,17 0-16,18 0 15,-36 0-15,1 0 16,17 0-16,-17 18 16,17-18 15</inkml:trace>
  <inkml:trace contextRef="#ctx0" brushRef="#br0" timeOffset="20481.0427">21837 4233 0,'0'0'0,"0"18"16,18 0-1,-1-18 1,19 17 0,-1 1-1,0-18 1,-17 0 0,-1 0-1,1 18-15,17-18 16,-17 0 15,0 0-15,-1 17-16,1-17 15,-1 18 1,1-18 0,0 17 46</inkml:trace>
  <inkml:trace contextRef="#ctx0" brushRef="#br0" timeOffset="1.23271E6">2858 6227 0,'-36'0'94,"19"0"-79,-19 52-15,19 1 16,-1-17-16,0 17 16,1-1-16,-1-16 15,-17 17-15,35 0 16,0-18-16,0 0 16,-35 36-16,17-54 15,0 72-15,18-54 16,0 35-16,0-17 15,0 18-15,0-1 16,0-34-16,0 34 16,0 1-16,0-18 15,0 35-15,0-35 16,0 0-16,0 0 16,0 35-16,0-53 15,0 18 1,0 18-16,0-18 15,18 35-15,-18-35 16,18 0-16,-18-18 0,0-18 16,17 19-1,-17-1-15,0 0 16,35 18-16,-35 0 16,18-35-16,-18 35 15,18-36-15,17 36 16,-17-18-1,-1-17 1,-17 0-16,18 17 16,0-17-16,-18 17 15,17-17-15,1-1 16,0 19 0,-1-36 15,-17 17-31,35 1 15,-35-1 1,18-17-16,-18 18 16,0 0-16,18-1 15</inkml:trace>
  <inkml:trace contextRef="#ctx0" brushRef="#br0" timeOffset="1.23619E6">6773 7814 0,'-17'0'16,"-19"18"-16,36-1 15,0 1-15,-17 17 16,17-17-16,0 0 16,0 34-1,0-34 1,0 0-1,0-1-15,0 1 16,0 0-16,0-1 31,0 1-15,17 17-16,1-17 16,-18-1-16,18 1 15,-1-18-15,1 18 16,0-18-1,-1 0 1,19 0 0,-19 0-16,1 0 15,-1 0 1,1 0-16,0 0 31,17 0-15,-17-18-1,-1 18-15,-17-35 16,18 17-16,0 18 16,-18-35-16,0 17 15,0-17 17,-18 35 61,0 18-93,18-1 16,0 36-16,0-35 16,0-1-16,0 19 15,0-19-15,0 1 16,0 0-16,0-1 15,0 1 32,18-18-31,0 0 0,-1 0-1,1 0-15,17-18 16,-35 1-1,18-1-15,-1 18 16,-17-18-16,0 1 16,0-19-1,0 19 1,0-36 0,0 35-1,0-17-15,-17 17 16</inkml:trace>
  <inkml:trace contextRef="#ctx0" brushRef="#br0" timeOffset="1.23748E6">7444 8184 0,'0'0'0,"0"36"0,0-19 16,0 1-16,0 17 15,17-52 95,1-19-110,0 1 15,-18 17 1,17 1 0,-17 70 140,0-18-156,18 18 15,-18-35 1,0 17 0,17-18 62,19-34-63,-1-18-15,-17-1 16,-1 36-16,1-35 16,0 17-16,17 1 31,-18-1-15,19 18 77,-36 35 1,0 1-78,0-19-1,0 1 1,0 0-16</inkml:trace>
  <inkml:trace contextRef="#ctx0" brushRef="#br0" timeOffset="1.23901E6">8149 8043 0,'0'18'47,"0"53"-47,0-19 15,0 19-15,0-18 16,0 0-16,-17 0 16,17-36-16,0 36 15,0-17 1,0-19 0,0 1 15,0-36 47,0-88-78,0 71 16,17-35-16,-17 34 15,0-17-15,18 0 16,-18 36-16,0-18 15,0 17 1,0 0 0,35-17-16,-35 17 15,0 1-15,0-1 16,18 0 0,-1 1 15,1-1-16,0 1 1,-1 17 140,1 0-140,0 0 15,17 35-15,-35-18-1,0 36 1,0-35 0,0 0-16,0-1 15,0 1 1,0 0-16,0-1 16,0 1-1,0 17-15,-18-35 47,18 18-47,-17-18 16,-1 0-1,0 0 1,1 0 0</inkml:trace>
  <inkml:trace contextRef="#ctx0" brushRef="#br0" timeOffset="1.23977E6">8555 7955 0,'0'35'31,"0"1"-16,0-19-15,0 19 16,-18-1-16,18-17 16,0-1-1,0 1 1,0-1 46</inkml:trace>
  <inkml:trace contextRef="#ctx0" brushRef="#br0" timeOffset="1.24016E6">8572 7761 0</inkml:trace>
  <inkml:trace contextRef="#ctx0" brushRef="#br0" timeOffset="1.24101E6">8872 7955 0,'18'0'62,"17"-17"-62,-17-1 16,17 0-16,0-17 15,-17-18-15,0 35 16,17-35-16,-17 1 16,-18 34-16,0 0 15,0 1 79,-36 52-78,19 0-1,-1 0-15,0 18 16,1-35-16,17 17 16,0 18-16,0-17 15,0 16-15,-18-16 16,18-1-16,0 18 15,0-35-15,0 17 16,0 0-16,0 0 16,0 1-1,0-19-15,0 19 16,18-36 31,17 0-32,-17 0-15,17 0 16,-17 0-16,-1 0 31,-17-18-31,0 0 32</inkml:trace>
  <inkml:trace contextRef="#ctx0" brushRef="#br0" timeOffset="1.24235E6">9243 8149 0,'17'0'0,"1"0"16,17-17-16,36-1 16,-53 18-16,34 0 15,-16-18-15,-19 18 16,1-17 0,-18-1-16,-18 18 125,-17 0-94,17 0 0,18 18-31,0 17 16,0-17-1,0-1 17,0 18-32,18-17 15,35-18 1,-35 18-16,17-1 15,-17-17-15,17 0 16,-35 18-16,35-18 16,0 0-16,1 0 15,-19 0-15,-17-18 16,36 1-16,-19-36 16,1 53-16,-18-18 15,0-17 1,17 35-16,-17-35 15,18 17-15,0 0 63,-18 36 15,0 0-78,0 52 16,0-35-16,0 18 15,0-17-15,0-1 16,0-17-16,0 17 16,17-88 124,36-18-124,-17 36-16,-19 0 15,1 17-15,0 1 16,-18-1 15,17 18-31,-17-18 16,18 18 0,17 0 15,-17 0-31,17 0 15,-17 0-15,17 0 16,-17 0-16</inkml:trace>
  <inkml:trace contextRef="#ctx0" brushRef="#br0" timeOffset="1.24582E6">13035 7726 0,'-17'0'79,"-1"17"-79,0-17 15,1 18 1,-19-18-16,36 18 15,-17-18-15,17 17 16,-18-17 0,-17 18-1,35 0-15,0-1 16,-18 19 0,18-19-16,0 19 15,0-19-15,0 1 16,0-1-16,0 1 15,0 0-15,0-1 16,0 1-16,0 0 16,18-1-16,-1 1 15,1 17-15,17 18 16,-17-35 0,0-1-1,-1 1-15,1-18 16,17 0-1,-17 0-15,17 0 16,-17 18-16,17-18 16,-17 0-1,-1 0 1</inkml:trace>
  <inkml:trace contextRef="#ctx0" brushRef="#br0" timeOffset="1.24653E6">13441 8008 0,'0'0'0,"17"0"15,1 0 1,17 0-16,-17 0 16,35 0-16,-35 0 15,17 0 1,18 0-16,-18 0 15,18-18-15,-18 18 16,-17 0 0,17 0-1,-17 0 48,17 0-48</inkml:trace>
  <inkml:trace contextRef="#ctx0" brushRef="#br0" timeOffset="1.24737E6">13917 7885 0,'18'0'47,"17"0"-31,-17 17-1,-1-17 1,1 18-1,0 0-15,-1-1 16,18 1 0,-35-1-1,18 1-15,0 0 157,-18-1-157,-18 1 15,0-18 1,1 0-1,17 18 1,-35-1-16,-1 1 16</inkml:trace>
  <inkml:trace contextRef="#ctx0" brushRef="#br0" timeOffset="1.25111E6">15064 7726 0,'0'-18'47,"-18"36"-31,-35 35-16,35 0 15,1 0-15,-19 0 16,36-18-16,-17-35 16,17 17-16,-18 1 15,18 17 48,-17-17-48,17 0 1,-18-1-16</inkml:trace>
  <inkml:trace contextRef="#ctx0" brushRef="#br0" timeOffset="1.25181E6">15099 7779 0,'0'53'47,"0"-36"-47,18 72 16,-18-54-16,17-18 15,-17 19-15,0-19 16,0 1 15,18 0 16,-18-1-31,0 1-1,0 0-15,0-1 16,0 1 0</inkml:trace>
  <inkml:trace contextRef="#ctx0" brushRef="#br0" timeOffset="1.2526E6">14993 7973 0,'18'0'63,"-1"0"-48,1 0-15,0 0 16,-1 0 0,1 0-1,-18-18-15,18 18 31,-1 0-15,1 0 31</inkml:trace>
  <inkml:trace contextRef="#ctx0" brushRef="#br0" timeOffset="1.25369E6">15487 7779 0,'0'-18'109,"-18"18"-93,1 18 15,-1-1-15,0 1 15,18 0-15,0-1-1,-17 1 1,17 0-1,0-1 17,17 1-17,1 0 1,0-1 0,-1-17-1,1 0 16,0 18-15,-1-1 78,-17 1-79,0 0-15,0-1 16,0 1-16,0 17 16,0-17-16,-17 0 15,-19-1 17,19-17 14,-1 18-46,0-18 32</inkml:trace>
  <inkml:trace contextRef="#ctx0" brushRef="#br0" timeOffset="1.25437E6">15840 7814 0,'0'35'63,"0"1"-63,-18 34 15,0-35-15,-17 36 16,35-53-16,-17-1 16,17 1-1,0 0 1</inkml:trace>
  <inkml:trace contextRef="#ctx0" brushRef="#br0" timeOffset="1.25483E6">15840 7867 0,'0'0'0,"17"0"16,-17 18-16,18-18 16,0 17-16,-1-17 15,1 18 1,0-18-1,-1 18-15,1-1 16,-1-17 0,1 0-16,-18 18 15</inkml:trace>
  <inkml:trace contextRef="#ctx0" brushRef="#br0" timeOffset="1.25532E6">16192 7867 0,'-17'0'15,"-18"53"1,17-53-16,0 18 16,1-1-16,17 1 15,-18-18 1,0 17-1</inkml:trace>
  <inkml:trace contextRef="#ctx0" brushRef="#br0" timeOffset="1.25579E6">16192 7849 0,'18'0'16,"0"53"-1,-18-35-15,35 35 16,-35-18-16,18-17 16,-18-1-16,35 19 15,-35-19 1,0 1 0,0 0-1,18-1 1</inkml:trace>
  <inkml:trace contextRef="#ctx0" brushRef="#br0" timeOffset="1.25778E6">12577 8590 0,'0'-18'0,"17"18"15,18 0 1,36 0-16,-18-17 0,17 17 16,89-35-16,-71 17 15,18 0-15,18 18 16,-36-17-16,18 17 15,-18 0-15,35 0 16,-70 0-16,36 0 16,-19 0-1,-35 0-15,36 0 16,-1 0-16,1 0 16,53 0-16,-1 0 15,36 0-15,-36 0 16,18 0-16,0 0 15,-17 0-15,-36 0 16,-17 0-16,-1 0 16,-17 0-16,0 0 15,-18 0-15,1 0 16,-19 0-16,19 0 16,-19 0-16,1 0 15,17 0-15,-17 0 16,17 0-16,0 0 15,18 0-15,18 0 16,-18 0 0,0 0-16,-18 0 15,35 17-15,-17-17 16,-17 0-16,-1 18 16,0-18-16,0 0 15,1 0-15,-19 0 16,1 0-1</inkml:trace>
  <inkml:trace contextRef="#ctx0" brushRef="#br0" timeOffset="1.29664E6">2699 9472 0,'0'106'125,"0"17"-125,0-34 16,0 16-16,0-16 15,0-19-15,0 36 16,0-35-16,0-19 15,0 19-15,0 0 16,0-1-16,0 1 16,0-1-16,0 18 15,0 1-15,0 34 16,17-52-16,-17 17 16,0 0-16,36-17 15,-19 17-15,-17-18 16,18-17-1,-18-35-15,0 17 16,0-17-16,18 17 16,-18-17-16,0 35 15,0-36-15,0 36 16,17-53-16,-17 18 16,0 0-16,0-1 78,18 1-47</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2-18T00:37:33.238"/>
    </inkml:context>
    <inkml:brush xml:id="br0">
      <inkml:brushProperty name="width" value="0.05292" units="cm"/>
      <inkml:brushProperty name="height" value="0.05292" units="cm"/>
      <inkml:brushProperty name="color" value="#FF0000"/>
    </inkml:brush>
  </inkml:definitions>
  <inkml:trace contextRef="#ctx0" brushRef="#br0">2540 2046 0,'-53'0'78,"0"-18"-78,18 1 16,-36 17-16,36 0 16,0 0-16,-18 0 15,0 0-15,18 0 16,-18 0-16,17 0 16,-16 0-16,-1 0 15,-18 0-15,18 0 16,-17 0-16,17 0 15,17 0-15,19 0 16,-1 0-16,-17 0 16,17 0-16,1 0 15,-54 35-15,36-35 16,-18 53-16,18-35 16,-54 35-16,72-36 15,-19 1-15,-16 17 16,-1 18-16,35-35 15,-17-1-15,17 1 16,-17 0-16,35-1 16,-18 1-1,0 0 1,1 17-16,-18 35 16,17-34-16,0-1 15,1 0-15,-1-17 16,0 35-16,18-36 15,0 19-15,0-19 16,0 19-16,0-19 16,0 36-16,0 0 15,0-35-15,0 35 16,0-18 0,18 18-16,-18-18 15,53-17-15,-53 17 16,18 0-16,-1 1 15,1-19-15,17 36 16,-17-35-16,17-1 16,36 19-16,-71-19 15,53 1-15,-1 17 16,-16-17-16,-1-1 16,53 19-1,-53-36-15,36 17 16,17 1-16,-17 17 15,-18-17-15,17 0 16,1-18-16,-1 35 16,-17-17-16,18-1 15,-1-17-15,1 0 16,-1 0-16,1 0 16,0 0-16,-18 0 15,17 0-15,1 0 16,-18 0-16,-1 0 15,-16 0-15,-19 0 16,36 0-16,-35 0 16,17 0-16,1 0 15,16 0-15,1 0 16,0 0-16,18 0 16,-1-17-16,-34 17 15,34-18-15,-35 18 16,18-18-16,-17 18 15,34-53-15,-52 53 16,17-17-16,18-1 16,0 0-16,-35 1 15,-1-1 1,54 0-16,-54-17 0,1 35 16,17-17-1,18-19 1,-53 19-16,36-1 15,-19 18-15,1-18 16,-1-17-16,19 0 16,-1-18-16,-17 18 15,-1 35-15,1-36 16,17 1-16,1 0 16,-36 17-1,17-35-15,-17 18 16,0-18-16,0 18 15,0-18-15,0 0 16,-35 18-16,-18-36 16,0-17-16,18 53 15,-18-1-15,18-17 16,-18-17-16,17 35 16,1-1-16,-18 1 15,53 0-15,-70-1 16,52 1-16,-17 18 15,-18-19-15,17 19 16,1-1 0,-18-17-16,18 35 15,-18-18-15,-17 0 16,52 18-16,-17 0 16,-1-17-16,1 17 15,17 0-15,-17 0 16,18-18-16,-36 18 15,0 0-15,35 0 16,-35 0-16,36 0 16,-19 0-16,-17 0 15,18 0-15,-36 0 16,36 0-16,0 0 16,0 18-16,-1-1 15,1 1-15,17 0 16</inkml:trace>
  <inkml:trace contextRef="#ctx0" brushRef="#br0" timeOffset="2390.6595">5239 1905 0,'0'0'0,"-36"18"0,1-18 16,35 17-16,-17 1 16,-19 17 109,-17 36-110,36-54-15,-36 54 16,35-1-16,-35 19 16,36-36-16,-36 17 15,53 1-15,-36-18 16,1 0-16,18-1 15,17 1-15,0-35 16,0 35-16,0-35 16,0 17-16,0 18 15,0-36-15,0 36 16,0 36 0,17-72-16,1 18 15,17 36-15,0-18 16,1 0-16,-1-18 15,18 36-15,-18-36 16,18 18-16,0-36 16,-18 54-16,18-53 15,0 52-15,-18-34 16,18-1-16,0 18 16,0-18-16,35 0 15,0 1-15,-17 34 16,52-52-16,-52 17 15,0 0-15,-1-35 16,1 36-16,-36-36 16,36 0-16,-19 17 15,19-17-15,-18 0 16,17 0-16,1 0 16,0 0-16,-1 0 15,-17 0-15,18 0 16,-1 0-16,-17 0 15,0 0-15,18 0 16,52 0-16,-88-17 16,89-1-1,-36-17-15,0 17 16,-17-17-16,-1 35 16,1-53-16,-18 35 15,17-17-15,-52 17 16,17 1-16,1-19 15,-1 19-15,0-19 16,0-16-16,1 16 16,-1-17-16,-35 36 15,53-72-15,-36 54 16,-17-18-16,36 0 16,-36 18-16,0-18 15,0 18-15,17-36 16,-17 18-16,0-17 15,0 17-15,0-18 16,-17 1-16,-1-36 16,-17 35-16,17 1 15,1-1-15,17 18 16,-18 18 0,0-35-16,18 52 15,-35-17-15,0-18 16,-1 0-16,1 0 15,-35 0-15,17-18 16,-53 19-16,18-1 16,17 17-16,-52 1 15,52 35-15,1-18 16,-36-17-16,35 0 16,18 35-16,-17-18 15,17 18-15,0 0 16,0 0-16,0 0 15,-18 0-15,1 0 16,-1 0-16,-17 0 16,0 0-16,35 36 15,-35-19-15,17 1 16,18-18-16,0 35 16,1-35-16,-1 18 15,17-18-15,1 17 16,0 19-16,-1-36 15,19 0-15,-1 17 16,1-17-16,-19 0 16,19 18-1,-1-18-15,0 18 16</inkml:trace>
  <inkml:trace contextRef="#ctx0" brushRef="#br0" timeOffset="5072.5081">10707 1958 0,'-18'0'62,"-17"0"-46,17 0 0,-35 18-16,36-1 15,-1-17-15,-17 18 16,0-1-16,17-17 16,-17 18-16,-1 0 15,-34-1-15,17-17 16,0 0-16,35 18 15,-52 0-15,52-18 16,-17 17-16,17-17 16,-35 18-16,36-18 15,-19 0-15,1 35 16,0-35-16,-1 18 16,1-1-1,-18-17-15,36 36 16,-19-19-16,-17 1 15,18 17-15,0-17 16,0 17-16,17-17 16,-17 17-1,17 0 1,-17 1 0,17-1-1,-17 0-15,35 18 16,0-35-16,-18 17 15,18 18-15,-17-18 16,17-17-16,0 17 16,0 18-16,0 0 15,0-35 1,0 35-16,0 0 16,0-1-16,0-16 15,0 34-15,35 18 16,0-35-16,-35 0 15,71 0-15,-71-35 16,53 52-16,-36-52 16,-17 17-16,53 1 15,-35 17-15,17-36 16,0 18-16,-17 1 16,0-36-16,-1 17 15,19 1-15,-19-18 16,18 35-16,1-17 15,17 17-15,-18-35 16,18 35 0,-18-17-16,36 0 15,-1 35-15,-17-53 16,18 0-16,-1 0 16,1 17-16,-1-17 15,19 18-15,-19-18 16,54 35-16,-71-35 15,17 0-15,18 0 16,18 0-16,0 0 16,-18 0-16,-17 0 15,-18 0-15,17 0 16,-17 0-16,18 0 16,-18 0-16,0 0 15,17-17-15,-17 17 16,0-36-16,0 19 15,35-1-15,-17 0 16,-36-17-16,18 0 16,-18 17-16,0 1 15,1-1-15,-1-17 16,0 17-16,0-17 16,-17 17-1,0-17-15,-18 17 0,35-35 16,-17 18-16,-1-18 15,-17 18 1,36-1-16,-36 1 16,0-35-16,0 34 15,17-17-15,-17 1 16,18 34-16,-18-53 16,0 36-16,0-18 15,17-17-15,-17 17 16,0 0-16,0 0 15,0 35-15,0-17 16,0-18-16,0 35 16,0 1-16,0-19 15,0 19-15,0-18 16,0-1 0,0 19-16,-17-1 15,17 0-15,-18 1 16,1-1-16,-1-17 15,0 35 1,1-35-16,-36 17 31,35 18-31,-17-18 0,17 1 16,-17-1-16,0 18 16,-18-35-1,17 35 1,1-18-16,0 18 15,17 0-15,-17 0 16,17-18-16,1 18 16,-1 0-1,0 0-15,-17 0 16,17 0-16,1 0 16,-1 0-16,1 0 15,-19 0-15,19 0 16,-19-17-16,19 17 15,-1 0-15,-17 0 16,0-18-16,17 18 16,0 0-16,1 0 15,-19 0 1,1 0 0,17-18-16,-35 18 15,36-17-15,-18-1 16,-1 1-16,1 17 15,17-18-15,-17 18 16,0-18 0,17 1-1,1 17-15,-1 0 16,0 0-16,1 0 16,-1 0-16,-17 0 15,-1-36-15,1 36 16,0 0-1,17 0 1,1-17-16,-19 17 16,-17 0-16,36-18 15,-1 18-15,-17 0 16,0-35 0,17 35-16,0 0 31,1 0-16,-1 0 1,0 0 15,1 0 63</inkml:trace>
  <inkml:trace contextRef="#ctx0" brushRef="#br0" timeOffset="15192.0802">2663 6668 0,'-17'0'63,"-18"0"-48,-1 0 1,1 0-1,0-18-15,-1 18 16,-16 0-16,34 0 16,-17 0-16,-1 0 15,1 0-15,-18 0 16,18 0-16,-18 0 16,0 0-16,35 0 15,-35 0-15,1 0 16,34 0-16,-53 0 15,36 0-15,-53 18 16,17 17-16,-17 0 16,53-35-16,-53 35 15,35 1-15,0-19 16,-18 1-16,18 17 16,-17-17-16,17 17 15,35-17 1,1-18-16,-54 53 15,36-36 1,-18 36-16,0-18 16,18 1-1,-1-19-15,1 36 16,17-35-16,1 17 16,-36 18-16,53-35 15,-18 35-15,18 0 16,0 0-1,0-1-15,0-16 16,0 34-16,18-17 16,17 53-16,-17-71 15,17 36-15,0-36 16,18 0-16,-17 18 16,-1-35-16,18 17 15,0 1-15,17-1 16,-34-18-16,16 19 15,1-36-15,0 17 16,35 1 0,-17 17-16,0-35 15,-36 0-15,35 0 0,19 18 16,-19 0 0,-17-18-16,18 0 15,-18 35-15,17-35 16,18 0-16,-35 0 15,35 17-15,-35-17 16,18 0-16,-36 0 16,18 0-16,-18 0 15,-17 0 1,35 0-16,17-35 16,-17 18-16,71-36 15,-106 53-15,70-53 16,18 35-16,-36 0 15,18-34-15,-52 34 16,16 0-16,1-17 16,-35 35-16,17-35 15,1 17-15,-36-17 16,17-18-16,-17 18 16,53-1-16,-53-17 15,0 36-15,0-19 16,0 19-16,0-18 15,0 17-15,0 0 94,0 1 62,-18-36-140,1-71-16,-36 36 16,35 17-16,-17-34 15,0 105-15,-1-53 16,1 17-16,0 1 16,17 18-1,1-1-15,-36 0 16,35 1-16,-35-19 15,18 19-15,-18-1 16,0 18-16,-17-70 16,17 52-16,17-17 15,19 35-15,-1-18 16</inkml:trace>
  <inkml:trace contextRef="#ctx0" brushRef="#br0" timeOffset="18415.1015">6879 9208 0,'-35'-18'31,"17"18"-15,-35 0 0,36 0-16,-19 0 15,1 0-15,-18 0 16,0 0 0,0 0-16,18 0 15,-18 0-15,0 0 16,-17 0-16,17 0 15,-18 0-15,36 0 16,-36 0-16,19 0 16,-19 0-16,18 0 15,-18 0-15,19 0 16,-1 0-16,0 18 16,-18-1-16,36 1 15,0-1-15,-18-17 16,35 18-16,-17-18 15,17 18-15,-35-1 16,36 1 0,-1 0-1,-17 17-15,-18 0 32,53-17-32,-36 35 15,19 0-15,-1-36 16,1 36-16,17-35 15,-36 70-15,36-53 16,-17 18 0,17-35-16,0 17 0,0 0 15,0 1-15,0-19 16,0 36-16,0-35 16,17 17-1,-17 0-15,53 18 16,-35-35-16,17 35 15,0-18-15,18 53 16,-35-52-16,70 17 16,-70-18-16,17 0 15,36 0-15,-54-35 16,19 36-16,-1-19 16,0-17-16,0 0 15,-17 18 1,17 17-1,1-35-15,-19 0 16,18 0-16,18 0 16,-35 36-16,17-19 15,18-17-15,-35 0 16,0 0 0,34 0-1,19 0-15,-18 0 16,-35 0-1,17 0 1,35-17-16,-17-1 16,0 18-16,0-18 15,0-17-15,53-18 16,-71 53-16,0 0 16,18-18-16,-17 18 15,17-17 1,-36-1-16,18-17 15,1 35-15,-1-18 16,36-35-16,-36 36 16,0 17-16,0-18 15,1-17-15,-19 35 16,36 0-16,0-36 16,-18 36-1,1-35-15,-1 35 16,-17-35-16,17 17 15,0 1-15,0-36 16,-35 35 0,18-17-16,-18 0 15,0-1 1,0-34-16,0 17 0,0 35 16,0-35-1,0-17-15,0 17 16,0 0-1,0 0-15,0 35 16,-18-52-16,1 70 16,17-18-16,-18-17 15,18 17-15,-17 1 16,-1 17-16,-35-53 16,35 53-1,-17 0-15,17-18 16,-34 18-16,16-35 15,19 35-15,-1 0 16,-17 0-16,-1 0 16,1 0-16,-18 0 15,36 0 1,-19-18-16,19 18 16,-19 0-16,19 0 15,-19 0-15,19 0 16,-1 0-16,1 0 15,-1 0-15,0 0 16,1 0 0,-1 0 15</inkml:trace>
  <inkml:trace contextRef="#ctx0" brushRef="#br0" timeOffset="34471.5443">7585 15998 0,'-53'-17'78,"-71"-18"-62,-17 35-16,0-18 15,0 0-15,53 18 16,-18-35-16,18 35 15,35 0-15,0 0 16,0 0-16,18 0 16,-18 0-16,18 0 15,-1 0 1,-17 0-16,0 18 16,36-18-1,-54 17-15,36-17 16,-18 0-16,-17 18 15,-1-18-15,36 18 16,-18-18-16,0 17 16,35-17-16,-35 0 15,36 18-15,-36-1 16,35-17 0,-17 0-16,35 18 15,-53 17-15,18-17 16,-1-18-16,-34 53 15,35-18-15,-18 0 16,0-17-16,-36 70 16,72-35-16,-71-17 15,88-1-15,-53 0 16,35-17-16,-17 35 16,35-36 15,-18 19 0,18-1-15,-17 18-1,-1 0-15,18 17 0,0-17 16,0 0-16,0 0 16,0 0-1,0 35-15,18-35 16,34 0-16,-52-35 15,53 52-15,-53-52 16,18 35-16,0-36 16,-1-17-16,1 36 15,-18-19-15,18 18 16,17 1-16,-18 17 16,36-18-16,-35 0 15,17-17-15,1 17 16,17-17-16,-1 17 15,-16-17-15,17 17 16,-18-17-16,0-1 16,0 1-16,18 0 15,-17-1-15,-36 1 16,53-18-16,-36 0 16,54 0-1,-18 0 1,17 0-16,-34 0 15,34 0-15,-52 0 16,35 0-16,17 0 16,1 0-1,17 0-15,-18 0 16,-17 0-16,0 0 16,-17 0-16,-1 0 15,35 0-15,-52 0 16,35 0-16,0 0 15,17 0-15,-17 0 16,18 0-16,-1-35 16,-52 35-16,53-18 15,17-17-15,-53 17 16,0 18-16,36-53 16,-53 53-16,35-35 15,-18 0 1,0 17-16,0-17 15,-35 17-15,36-17 16,-1-1-16,0-34 16,-17 35-16,-1 17 15,-17-35-15,18 18 16,0-18-16,17 0 16,-35 18-16,0-1 15,18 1 1,-18-18-16,0 0 15,0 0-15,0 0 16,0 1-16,0 16 16,0-17-16,0 0 15,0-17-15,0-1 16,0 36 0,0 0-16,0-18 15,0 35-15,-18-35 16,0 18-16,18 17 15,-17-35-15,-19 36 16,36-19-16,-35 19 16,0-54-16,0 54 15,-1-19-15,36 19 16,-53-36-16,36 35 16,-36-35-16,35 53 15,1-17-15,-19-1 16,1 0-16,17 1 15,1-1 1,-18 0 0,17 18-1,0 0 1,1 0 0,-1 0-1,0 0 1,1 0 15,-1 0 47</inkml:trace>
  <inkml:trace contextRef="#ctx0" brushRef="#br0" timeOffset="53503.8615">14958 2716 0,'0'36'78,"0"-19"-62,0 36-16,0 0 15,0-18-15,0 36 16,0-36-16,0 1 16,0-1-16,0-18 15,0 1 1,0 0 15,0-1-31,0 1 31,0 0-15,0-1 0</inkml:trace>
  <inkml:trace contextRef="#ctx0" brushRef="#br0" timeOffset="54575.3253">14940 2681 0,'18'-35'63,"-1"35"-48,1 0 17,17 0-17,-17 0 1,-18 17 0,35 1-1,-17-18-15,-18 18 16,18-18-1,-1 17-15,1 1 16,-18 0-16,0 17 16,17-35-1,-17 18-15,0 17 16,0-17 0,0 17 30,0-18-14,0 19-17,0-19 1,-17-17-16,17 18 16,-18 0-1,1-18-15,-1 17 16,18 1-16,-18 0 15,1-18 1,17 17-16,-18-17 16,18 18-16,-35-1 15,17 1 1,0 0-16,1-1 16,-1 1 15</inkml:trace>
  <inkml:trace contextRef="#ctx0" brushRef="#br0" timeOffset="55496.7572">15469 2928 0,'0'35'47,"0"-17"-31,0 17-16,18-17 31,0 0-15,-1-18 15,1 0-15,0 0-1,-1-18-15,36 0 16,-35 1-1,-1-1-15,19 0 16,-36 1 0,0-1-1,17 18 1,-17 18 125,0-1-126,0 1-15,0 0 16,0-1-16,0 1 15,0 0-15,0-1 16,0 1 15,18-1 47</inkml:trace>
  <inkml:trace contextRef="#ctx0" brushRef="#br0" timeOffset="55816.0459">16016 2787 0</inkml:trace>
  <inkml:trace contextRef="#ctx0" brushRef="#br0" timeOffset="56591.9708">15857 2769 0,'-17'0'110,"17"18"-95,0 0 1,17-1-1,-17 19 1,0-19 15,0 18-15,0-17-16,-17-18 16,-1 0-1,0 0 1,18 18-16,-35-18 15,35 17-15,-17-17 16,-1 0 0</inkml:trace>
  <inkml:trace contextRef="#ctx0" brushRef="#br0" timeOffset="57199.8582">15628 2558 0,'35'17'141,"-17"-17"-110,0 0-15,17 0-16,-17 0 16,-1-17-16,1-19 15,-1 19 1,-17-1-1,18 18 64</inkml:trace>
  <inkml:trace contextRef="#ctx0" brushRef="#br0" timeOffset="58295.7317">16387 2663 0,'17'18'31,"1"-18"-15,-1 0-1,1-18 1,17 1-16,-17-18 16,0-1-1,-1-17-15,-17 18 16,0 17 0,0 1 62,-17 17-63,-19 17 1,19 1-16,-1 17 16,0 1-16,1 17 15,17-1-15,0-34 16,0 35-16,0-35 15,0 17-15,0 0 16,0-17-16,0 0 16,0 17-16,0-18 15,0 1-15,0 17 16,0-17-16,17 0 16,19-18 46,-19 0-46,19 0-16,-19-18 15,1 0-15,-18-17 16,35 0 0,-17 0-16,-18 17 15,0 0 1,0 1-16,0-1 15,0 36 126,0 17-141,0 0 16,0 18-16,0-18 15,0-17 1,17 0-16,1-18 94,-18-18-79</inkml:trace>
  <inkml:trace contextRef="#ctx0" brushRef="#br0" timeOffset="59495.9666">16775 2840 0,'17'0'15,"1"0"1,0-18-1,-1 18 17,-17-17-17,0-19 1,0 19 0,0-19-1,0 19 48,-17 17-48,-1 0 1,0 17 15,1 1-31,17 0 16,0-1-16,0 19 15,0-19-15,0 1 16,0 0 0,0-1-16,0 1 15,17-1 1,-17 1 0,18-18 30,0 0-30,-1-18-16,18 1 16,-17-1-1,0 1-15,-1-1 16,1-17 0,0 35 93,-1 17-93,1 19-16,-18-1 15,0-18 1,18 1-16,-1-18 31,1 0-15,17 0-1,0 0-15,-35-18 16,36 1-16,-19-18 16,1 35-16,0-18 15,-1-17 32,-17 70 31,0-17-62,0 17-16,0-18 15,18 36-15,-18-35 16,0 0 0,17-18-1</inkml:trace>
  <inkml:trace contextRef="#ctx0" brushRef="#br0" timeOffset="59905.137">16651 2628 0</inkml:trace>
  <inkml:trace contextRef="#ctx0" brushRef="#br0" timeOffset="60306.6992">16828 2575 0,'17'-17'16,"1"17"15,-1-18-15,1 18-1,0 0 48,-1 0-63,1 0 47,-18 18-16</inkml:trace>
  <inkml:trace contextRef="#ctx0" brushRef="#br0" timeOffset="60638.8218">16986 3298 0</inkml:trace>
  <inkml:trace contextRef="#ctx0" brushRef="#br0" timeOffset="67543.4742">17057 5027 0</inkml:trace>
  <inkml:trace contextRef="#ctx0" brushRef="#br0" timeOffset="89833.0451">17445 2364 0,'-35'0'62,"-1"0"-46,-17 0-16,0 0 16,1 0-16,34 0 15,-17 0 1,17 0-16,0 0 15,-17 0 1,0 0 0,0-18-16,17 18 15,-17 0 1,-18-18-16,35 18 16,-35 0-16,0 0 15,36-17-15,-36 17 16,17 0-16,-17-18 15,36 18-15,-18 0 16,-1 0-16,-34 0 16,52 0-16,-35 0 15,0 0-15,-17 0 16,17 0-16,0 0 16,18 0-16,17 0 15,-35 0-15,18 0 16,17 0-16,-35 0 15,36 0 1,-19 0-16,19 0 16,-36 0-16,35 0 15,-17 0-15,-53 0 16,70 0-16,-35 0 16,-17 35-16,52-17 15,-17-18-15,-1 0 16,-17 18-16,0 17 15,18-35 17,0 0-32,17 18 15,1-18-15,-1 17 16,-17-17-16,17 18 16,-17-1-16,17-17 15,-17 18-15,0 0 16,17-1-16,0-17 15,18 18-15,-17-18 16,-1 18-16,0-18 16,1 17-1,17 1-15,-53 0 16,35-1 0,-35 18-16,36-17 0,-36 17 15,35-17 16,18 0-15,0 17 0,0-17-16,0 17 15,0 0-15,0 0 16,0 1-16,0-1 16,0-17-16,0 35 15,35-18-15,-35-18 16,18 1-16,0 35 15,17-35-15,18 17 16,0-35-16,-18 53 16,18-36-16,-18 19 15,1-36-15,16 35 16,-16-17-16,17-1 16,17-17-16,1 36 15,-1-19-15,1 1 16,-1-18-16,-52 0 15,53 0-15,17 0 16,-35 0-16,17 0 16,36 0-16,-18 0 15,18 0-15,-18 0 16,1-18 0,-37 1-16,1-1 15,0 18 1,-17 0-16,-1 0 15,18 0-15,17 0 16,-34 0-16,17 0 16,17 0-16,-17 0 15,18-35-15,-36 17 16,35 18-16,36-35 16,-71-1-16,18 1 15,-17 0-15,-1 17 16,0-17-16,-17 17 15,-18 1 1,17-19-16,1 1 16,-18 18-16,35-19 15,-35 19-15,0-1 16,36-35 0,-36 18-1,0 17-15,0-35 16,0 18-16,0 0 15,0-18 1,0 35-16,0-35 16,0 36-16,-36-36 15,19 35-15,-1-35 16,-17 35-16,-18-17 31,18 18-15</inkml:trace>
  <inkml:trace contextRef="#ctx0" brushRef="#br0" timeOffset="90287.8287">18009 2769 0,'0'0'0,"53"36"15,-17-19-15,16-17 16,1 0-16,0 18 15,35-18-15,-35 0 16,0 0-16,18 0 16,-36 35-16,-17-35 15,-1 0-15</inkml:trace>
  <inkml:trace contextRef="#ctx0" brushRef="#br0" timeOffset="90871.0699">18609 2699 0,'18'0'16,"-1"17"-1,19 19-15,-19-19 16,54 1 0,-54 17-16,1-35 15,0 0 1,-1 18-16,1 0 31,0-1-15,-18 1 31,0-1-32,-18 1 1,0 0 0,-17 17-16,17-17 15,1-1-15,-19 1 16,19 17-16,-1-35 15,1 18-15,-1-1 16,0 1-16</inkml:trace>
  <inkml:trace contextRef="#ctx0" brushRef="#br0" timeOffset="94649.6442">19579 2575 0,'18'0'31,"-18"36"-15,0-19-16,0 1 16,0 17-16,0-17 15,0 35-15,0-18 16,0 0-16,0 18 15,0 0 1,0-35-16,0-1 16,0 1-1,0 0-15,0-1 32,0-34 77,0-19-93,0 1-16,0 17 15,0 1-15,0-36 16,0 35-16,0-17 15,0 17-15,17-17 16,-17 17-16,0 1 16,0-1-1,0 0-15,18 1 16,-18-1 15,18-17-31,-1 17 31,-17 1-31,18-1 16,0-35 15,-1 53 32,19 0-32,-1 0-15,-35 18-16,17-18 15,19 17 1,-36 1-16,0 0 16,0-1-16,0 1 15,0 17 1,0-17-1,0-1 17,-18 1-17,18 0-15,-18-18 16,18 17-16,-35-17 16,35 18-16,-17 0 15,-19-1-15,19-17 16,-19 18-16,1-18 15,53 18 126,-1-1-125,36 1-1,-17 0 1,-19-1 0,1 1-1,-1-18 1,-17 17-1,18 1-15,0 0 16,-18-1 0,0 1-16,35 17 31</inkml:trace>
  <inkml:trace contextRef="#ctx0" brushRef="#br0" timeOffset="95264.9892">20443 2540 0,'-35'0'15,"0"0"-15,35 35 16,-53 36-16,18-1 16,35-17-16,-36-17 15,19-1-15,17-17 16,0-1-16,-18 18 15,1-17 32,34-18 47</inkml:trace>
  <inkml:trace contextRef="#ctx0" brushRef="#br0" timeOffset="95790.6078">20443 2487 0,'0'0'0,"18"35"0,0 1 16,-18-19-16,0 19 15,0-19-15,0 54 16,17-71-16,-17 53 15,18-53-15,-18 17 16,0 1-16,0 0 16,0-1 15,0 1-15,0 0-1</inkml:trace>
  <inkml:trace contextRef="#ctx0" brushRef="#br0" timeOffset="96304.4914">20267 2716 0,'18'18'15,"-1"0"-15,1-18 16,0 17-1,-1 1 1,1-18-16,35 0 16,-36 0-1,19 0-15,-19 0 32,19 0 30,-36 18-46,17-18-1</inkml:trace>
  <inkml:trace contextRef="#ctx0" brushRef="#br0" timeOffset="96776.2137">20990 2540 0,'-17'0'0,"-1"35"16,18 18-16,0 0 15,-18-18-15,-17 18 16,17 0-16,18-35 15,0 17-15,0-17 16,0-1 0,0 1-16</inkml:trace>
  <inkml:trace contextRef="#ctx0" brushRef="#br0" timeOffset="97385.7483">20920 2663 0,'17'0'32,"1"0"-17,-18 18-15,18 17 16,-1 1-16,-17-19 15,18 36-15,0-53 16,-18 18 0</inkml:trace>
  <inkml:trace contextRef="#ctx0" brushRef="#br0" timeOffset="97823.2552">21255 2593 0,'-18'0'15,"1"18"1,-19 17-16,36-18 16,-35 1-1,35 0-15,-35 17 16,17 0 0,0-35-1</inkml:trace>
  <inkml:trace contextRef="#ctx0" brushRef="#br0" timeOffset="98230.691">21290 2628 0,'0'0'0,"0"35"16,35 18-16,-17-17 16,-18 17-16,0-18 15,18 18-15,17-18 16,-35-17-16,0 17 15,0 0-15,0-17 16,18 0 0</inkml:trace>
  <inkml:trace contextRef="#ctx0" brushRef="#br0" timeOffset="99103.0273">22207 2522 0,'0'53'47,"0"0"-31,18 0-16,-18 18 16,0-36-16,0-17 15,0-1 1,0 1-1,0 0 1</inkml:trace>
  <inkml:trace contextRef="#ctx0" brushRef="#br0" timeOffset="99720.3791">22243 2505 0,'0'0'0,"35"0"16,-17 0-1,-1 17-15,1-17 16,-1 36-16,19-19 16,-19 19-1,1-19-15,-18 18 16,0-17-1,0 35-15,0-35 32,0 17-32,0-17 31,0-1-31,-18 1 16,1-18-1,-1 18-15,0-1 31,18 1-31,-17-18 16,-1 17 0</inkml:trace>
  <inkml:trace contextRef="#ctx0" brushRef="#br0" timeOffset="100458.9097">22701 2716 0,'0'18'31,"0"17"-31,0-17 16,0 17-16,18 1 15,0-36 1,-1 0 31,18 0-32,-35-18 1,18 18-16,-18-35 16,18 17 46,-1 18 32,-17 35-78,0-17-16,0 17 31,18-35-31,0 18 62,-1-18-30</inkml:trace>
  <inkml:trace contextRef="#ctx0" brushRef="#br0" timeOffset="100792.0325">22931 2575 0,'0'18'15,"0"0"1,0 17-16,0 0 16,0-17-16,-18-1 31</inkml:trace>
  <inkml:trace contextRef="#ctx0" brushRef="#br0" timeOffset="101231.3584">22613 2346 0,'18'0'16,"-1"0"-16,19 18 16,-19-1-16,1-17 15,17 18-15,-35 0 16,18-18 62,17 0-78,-17-18 16,17 0-1,-17 1-15</inkml:trace>
  <inkml:trace contextRef="#ctx0" brushRef="#br0" timeOffset="101559.486">23248 2575 0,'18'0'15,"-1"-17"1,1-1-16,0 0 15,-1-35 1,1 36-16,-18-1 16,0 1-16,0-1 15,0 0-15,0 1 16</inkml:trace>
  <inkml:trace contextRef="#ctx0" brushRef="#br0" timeOffset="102144.1547">23248 2681 0,'0'0'0,"0"18"0,0-1 15,0 1-15,0 0 16,0 17-1,0-17-15,0 17 16,18-17 0,-1-18 46,19 0-46,-36-18-1,17 0 1,1 18 0,-18-17-1,0-1-15,18-17 32,-18 17 30</inkml:trace>
  <inkml:trace contextRef="#ctx0" brushRef="#br0" timeOffset="103486.1995">23407 2734 0,'0'18'63,"0"17"-48,17-17 1,19-18 15,-19 0-15,19 0-16,-19 0 15,54-36-15,-54 19 16,19 17 15,-36-18-31,0 0 31,0 54 79,0-19-95,35 36-15,-17-17 16,-1-36-16,-17 17 16,18-17-1,0 0-15,17 0 16,-18 0 0,1 0-1,17-17 1,-35-1-1,0 0 17,-17 1-17,17 34 95,0 1-95,0 0 1,0-1 0,17-17-1,1 0 1,17 0-16,-17 0 15,0 0 1,-1 0 0,1 0-16,-18-17 15,18-1 1,-1-17-16,1 17 31,-18 36 94,0 17-109,0-17-16,0-1 15,17 1 1,-17-1 47,36-17-48,-36-35 1</inkml:trace>
  <inkml:trace contextRef="#ctx0" brushRef="#br0" timeOffset="104086.4264">23460 2646 0</inkml:trace>
  <inkml:trace contextRef="#ctx0" brushRef="#br0" timeOffset="104528.2558">23618 2646 0,'0'-18'16,"18"18"-16,17-17 47,-17 17 0,0 0-32,-1 0 32,1 0-15,17 0-17,-35 35 1,18 18-16,-18-18 15,17 0-15,1 1 16,0 17-16,-18-18 16</inkml:trace>
  <inkml:trace contextRef="#ctx0" brushRef="#br0" timeOffset="105632.7848">23283 2469 0,'0'-17'63,"0"-1"-63,18 1 15,-18-1-15,18 0 16,-18 1-16,0-19 15,0 1 1,0 17-16,0 1 16,0 34 109,0 36-125,0-35 15,0 17-15,0 1 16,0-19-16,0 1 16,0-1-16,0 1 15,0 0-15,0-1 16,17 1-16,-17 0 15,0-1-15,0 19 16,0-19-16,0 18 16,0-17-16,0 0 15,0-1-15</inkml:trace>
  <inkml:trace contextRef="#ctx0" brushRef="#br0" timeOffset="122736.1693">4498 9349 0,'-18'0'47,"18"35"-32,0-17 1,0-1-16,0 18 15,-17 18-15,17 18 16,0-18-16,0-18 16,-36 71-16,36-71 15,0 36-15,0-18 16,0 17-16,0 1 16,0-36-1,0 0-15,0 36 16,0-36-16,0 0 15,0 18-15,0-35 16,0 35-16,0 0 16,0-35-16,0 17 15,0 18-15,0-18 16,0 0 0,0-17-16,0 17 15,-17 36-15,17-54 16</inkml:trace>
  <inkml:trace contextRef="#ctx0" brushRef="#br0" timeOffset="137502.7688">12365 12665 0,'0'-18'16,"-159"18"-16,18 0 15,18 0-15,-36 0 16,71 0-16,-54 0 16,37 0-1,34 0-15,53 0 16,-34 0-16,34 0 15,0 0-15,1 0 16,-19 0-16,19 0 16,-36 0-16,35 0 15,-35 0-15,-17 0 16,17 0-16,-18 0 16,1 0-16,-1 0 15,36 18-15,-18-18 16,18 0-16,-18 0 15,17 0-15,19 17 16,-18-17 0,-1 18-16,19-18 15,-19 18-15,19-1 16,-19-17-16,-17 18 16,1-18-16,16 0 15,-17 0-15,0 0 16,36 0-16,-36 35 15,18-35 1,17 0 0,0 18-16,1-18 15,-1 17 1,-17 19-16,17-19 16,18 1-1,0 0 1,0-1-16,0 1 15,0 0-15,0 17 32,0-17-32,0 34 15,0-34-15,0 35 16,18-18-16,-1 1 16,36 16-16,-35-34 15,53 0-15,17 17 16,-53-17-16,36-1 15,52-17-15,1 0 16,17 0-16,-53 0 16,35 0-16,18 0 15,-52 0-15,16-17 16,-34 17-16,0 0 16,-1 0-16,54 0 15,-54 0-15,1 0 16,-18 0-1,35 0-15,0 0 16,-53 0-16,1 0 16,16 0-16,-16 0 15,-1 0-15,0 0 16,1 0-16,-19 0 16,36 0-16,-18 0 15,18 0-15,-17 0 16,-1 0-1,-18-18-15,1 18 32,17-18-17,-17 18-15,17-17 16,-17-1 0,0 0-16,-18-17 31,0-18-31,0 18 15,0-18-15,0 18 16,0 17-16,0-17 16,0 17-16,0 1 15,0-1-15,0-17 16,0 17 0,0 0-1,0 1 1,0-1-16,0 0 15,0 1 1,-18 17 15,0 0-15,1 0-16,-1 0 16,0 0 15,1 0-16,-1 0-15</inkml:trace>
  <inkml:trace contextRef="#ctx0" brushRef="#br0" timeOffset="150671.6403">5062 11271 0,'-17'18'31,"-1"0"-15,-17 17-1,17 0-15,-17 18 16,17 18-16,1-1 16,-1 1-16,0 17 15,-17-18-15,35 1 16,-18 52-16,18-52 16,0 17-16,0-17 15,0-1-15,0 54 16,0-18-16,0 17 15,0 1-15,0-19 16,0 1-16,0-18 16,0-17-16,0 17 15,18-17-15,0-1 16,-1-17-16,-17 53 16,36-18-16,-36-35 15,17 18-15,1-1 16,-18 18-16,18 1 15,17-19-15,-35 18 16,17-52-16,1-1 16,-18 18-16,18-18 15,-1 0-15,-17 18 16,18 18-16,-18-18 31,18-36-31,-18 1 16,0 17-16,0-17 15,0 35 1,17-53-16,-17 18 16,0 17-1,0-18-15,18-17 16,-18 36 0,18-36-16,-1 17 31,1 1 0</inkml:trace>
  <inkml:trace contextRef="#ctx0" brushRef="#br0" timeOffset="171849.3737">10178 13847 0,'17'0'79,"1"0"-79,0 0 15,-1 0 1,1 0-16,35 0 15,-18 0-15,0 0 16,18 0-16,0 0 16,0 0-16,0 0 15,-18 0-15,18 0 16,-18 0-16,1 0 16,17 0-1,-36 0-15,36 0 16,-35 0-16,35 0 15,0 0-15,-36 0 16,19 0-16,-1 0 16,0 0-16,0 0 15,1 0-15,-19 0 16,19 0-16,-19 0 16,36 0-16,-18 0 15,-17 0 1,0 0-16,-1 0 15,1 0-15,17 0 16,18 0-16,0-18 16,-18 18-16,-17 0 15,17 0-15,1 0 16,-19-18 0,1 18-1,0 0 16,-1 0-15,18 0-16</inkml:trace>
  <inkml:trace contextRef="#ctx0" brushRef="#br0" timeOffset="177311.9631">10478 16051 0,'17'0'15,"-17"-17"1,18 17 0,-1 0-16,19 0 15,-19 0 1,36 0-16,0 0 15,0 0-15,0 0 16,0 0-16,17 0 16,-17 0-16,18 0 15,-1 0-15,36 0 16,-35 0-16,-1 0 16,1 0-16,35 0 15,-53 0-15,0 0 16,0-18-1,0 18-15,-1 0 16,-16 0-16,34 0 16,1 0-16,-18 0 15,-18 0-15,36 0 16,-1 0-16,-17 0 16,0-18-16,0 18 15,0-35-15,-18 35 16,-17-17-16,-1 17 15,1 0-15,-18-18 16,18 18-16,17 0 16,-35-18-1,35 1-15</inkml:trace>
  <inkml:trace contextRef="#ctx0" brushRef="#br0" timeOffset="241390.1643">17216 12065 0,'0'18'141,"0"35"-126,0-18-15,0 18 16,0 17-16,0-17 15,0 0-15,0 0 16,0-18-16,0 1 16,0-1-1,-18-35-15,18 18 16,0-1 0,0 1-1,18-71 126,-1 18-126,1-1-15,-1-17 16,-17 36-16,36-36 16,-19-18-16,-17 54 15,53-54-15,-53 53 16,0-17-16,18 18 16,-18-1-16,18 0 15,-18 1-15,17 17 16,1-36-1,-18 19-15,0-19 16,17 19 0</inkml:trace>
  <inkml:trace contextRef="#ctx0" brushRef="#br0" timeOffset="242206.0012">17339 12347 0,'0'18'16,"18"-1"-1,-18 19-15,0-19 16,35 19 0,-35-19 124,0 1-124,18 0 0</inkml:trace>
  <inkml:trace contextRef="#ctx0" brushRef="#br0" timeOffset="242605.9305">17727 12400 0,'0'18'31,"0"35"-31,0-18 16,0-17-16,-18-1 16,18 1-16,0 0 15</inkml:trace>
  <inkml:trace contextRef="#ctx0" brushRef="#br0" timeOffset="244238.1571">17833 12471 0,'35'0'0,"-17"0"31,17 0-15,-17 0-1,17 0-15,-17 0 16,-18-18 0,17 18-16,1 0 15,0-18 1,-18 1-1,17-1-15,1 0 16,-18 1 0,0-18-1,-18 35 32,1 0-31,-1 0 15,0 0-15,1 0-1,-19 0 1,36 35 15,0-18-15,0 19-16,0-19 31,0 1-31,0 0 16,18-18-1,0 0 1,17 0 0,-17 0-1,52 0 1,-35 0-1,-17 0-15,17 0 16,1 0-16,17 0 16,-18 0-16,-18 0 15,1 0-15,0-36 32,-18 19-1,0-1-16,17 0 48,1 18-47,-18 18-1,0 0-15,0-1 16,0 19-16,0-19 15,18 1 48,17-18-32,-35-18-31,18-17 16,-1 17-1,1 18-15,-18-17 16,0-1 15,17 18-15,1 0 31,0 18-32,-18-1-15,0 1 16,17 17-16,-17-17 16,18-18 31,17 0-32,-17 0 1,17 0-16,0-18 15,18 1-15,-35 17 16,0-18 0,-1 18 77,-17 18-77,0-1 0,0 1-16,0 0 15,18-1 17</inkml:trace>
  <inkml:trace contextRef="#ctx0" brushRef="#br0" timeOffset="244725.998">17780 12136 0</inkml:trace>
  <inkml:trace contextRef="#ctx0" brushRef="#br0" timeOffset="245186.1842">18080 12047 0,'0'0'0,"18"0"0,-1 0 15,1 0 1,-18-17-1,17 17 17,19-18-17,-19 18 63</inkml:trace>
  <inkml:trace contextRef="#ctx0" brushRef="#br0" timeOffset="245655.6245">18644 11536 0,'0'17'62,"0"1"-46,0 17-1,-17 1-15,-1-19 16,0-17-16,1 18 16,17 0-16</inkml:trace>
  <inkml:trace contextRef="#ctx0" brushRef="#br0" timeOffset="246727.8022">19385 12171 0,'-17'0'172,"-19"17"-157,19-17 1,-1 18-16,18 0 15,0-1-15,18 19 16,-1-1 0,19-35-16,34 18 15,1 17-15,17-18 16,-18 1-16,-52-18 16,0 0-16,-1 35 15,1-35 48,-18 18-63,-35-18 15,-1 35-15,-17-17 16,18-18-16,18 0 16,-1 0-16,-17 18 15,17-18 1,0 0 93</inkml:trace>
  <inkml:trace contextRef="#ctx0" brushRef="#br0" timeOffset="247398.3653">20091 12224 0,'0'17'32,"-18"1"-17,-17 0-15,35-1 16,0 1-16,0 17 16,0-17 15,17-18 0,1 0 16,0 0-31,-1 0-1,1-18 1,-18 1-1,0-19 1,0 1 0,18 17-1,-18 1 48</inkml:trace>
  <inkml:trace contextRef="#ctx0" brushRef="#br0" timeOffset="248413.9083">20338 12224 0,'-18'0'156,"0"17"-140,18 1-1,0 0-15,0 17 16,-17-35-16,17 18 47,0-1-32,17-17 17,1 0-1,0 0-31,-1-35 15,-17 17 1,0 1 0,0-1-16,0 0 15,0 1 17,0 52 61,0 18-77,0-18 0,0 0-16,0-17 15,0 0 1,18-18 15,0 0-15,-1 0 15,1 0-15,-1 0 15,19-18-16,-19 18-15,1-35 16,0 0 0,-1 17-16,1 0 15</inkml:trace>
  <inkml:trace contextRef="#ctx0" brushRef="#br0" timeOffset="248839.3185">20690 11818 0,'0'18'0,"0"35"16,0 0-16,0-18 15,0 18 1,0 17-16,0-34 16,0-1-16,0 0 15,0 18-15,0-18 16,0 1-16,0-19 15,0 1 1,0-1 0</inkml:trace>
  <inkml:trace contextRef="#ctx0" brushRef="#br0" timeOffset="249279.1344">20673 12188 0,'35'-17'15,"-17"-1"1,-1 18-16,1-17 16,0 17-1,-1 0 1,1 0 0</inkml:trace>
  <inkml:trace contextRef="#ctx0" brushRef="#br0" timeOffset="249862.3494">20355 11518 0,'-17'-17'62,"-36"52"-46,53 18 0,-18-18-16,18-17 15,-18 17-15,18-17 16,-17-18-1</inkml:trace>
  <inkml:trace contextRef="#ctx0" brushRef="#br0" timeOffset="254766.4983">22366 11624 0,'0'-18'47,"-18"18"-31,1 0 0,-1 0-1,1 18-15,-1-18 16,-17 18-1,-1-18-15,-17 0 16,36 17 0,-18-17-16,-1 0 15,-17 0-15,18 0 16,0 0 0,0 18-16,17-18 15,-17 0-15,-1 35 16,19-35-16,-1 0 15,0 0-15,1 0 16,-1 18-16,0-18 16,-17 0-1,0 53-15,17-53 16,1 0-16,-1 17 16,-35 19-16,35-19 15,-17-17 1,18 36-16,-19-19 15,19 1-15,-36 0 16,53-1 0,-18 1-1,0-1-15,1 1 16,17 0-16,-18-1 16,18 1-16,0 0 15,-18-1-15,1-17 16,17 18-16,0 0 15,-18-1 1,18 1-16,0-1 16,0 1-16,-35 17 15,35 1-15,-18-19 16,18 19-16,0-1 16,0 0-16,0 53 15,-17-35 1,17-35-16,0 17 0,-36 18 15,36-18-15,-17 54 16,17-54 0,0 0-16,0 18 15,0-18-15,-18 1 16,18 17-16,0-18 16,0 35-16,-35 1 15,35-18-15,0 17 16,0 1-16,0 35 15,-18-18-15,18-53 16,0 71-16,0 0 16,-17-53-16,17-18 15,-36 36-15,36-1 16,0-17-16,0 18 16,0-18-16,0 17 15,0-17-15,0 18 16,0 17-16,0-35 15,0 17-15,0-34 16,0 16-16,0 19 16,0-18-16,18 17 15,0 1-15,-18 35 16,17-53-16,18 53 16,-17-36-16,17 36 15,1-35 1,-36 17-16,17 0 15,-17-17-15,0-1 16,36 18-16,-36-35 16,17 0-16,1 0 15,17 35-15,-35-53 16,35 18-16,-17 0 16,0-17-16,-1 17 15,19 17-15,-1-17 16,0 35-16,0-70 15,-17 35-15,35 17 16,-53-17-16,35 0 16,1 0-16,-36 0 15,52 0-15,-34-18 16,17 71-16,1-71 16,-19 18-16,19-18 15,-19 18-15,1-53 16,17 53-16,-17-35 15,17 0-15,-35-1 16,18-17-16,-18 18 47,35-18-47,-17 17 47,-1 1-47,1-18 15,0 18-15,34-18 16,1 0-16,18 0 16,35 0-16,-53 0 15,35 0-15,-35 0 16,0 0-16,-18 0 16,18 0-16,17 0 15,-34 0-15,-19 0 16,36 0-16,35-106 15,-52 88-15,17 1 16,0-36-16,-18 53 16,0-53-16,-17 53 15,-18-18-15,53 1 16,-53-1-16,17 18 16,19-53-16,-19 35 15,19 1 1,-1-19-16,-18 19 15,36-18-15,-35-36 16,17 53-16,1 1 16,-1-36-16,0 35 15,-35 1-15,35-1 16,1-35-16,-36 35 16,17-17-16,-17 17 15,18-35-15,0 36 16,-18-18-16,17 17 15,1-35-15,-18 18 16,35 17-16,-17-17 16,-1 0-16,19-18 15,-19 35 1,19-53-16,-19 1 16,-17 52-16,18-17 15,-18-18-15,35 18 16,-35-18-16,0 35 15,0-35-15,0-17 16,0 34-16,0 1 16,0-18-16,0 0 15,0 36-15,0-36 16,0 18-16,0-36 16,0 36-1,0-18-15,0 0 16,0 18-16,0-18 15,0-18-15,0 1 16,0-1-16,0 0 16,0 18-16,0-17 15,0 17-15,0 18 16,0-36-16,0 18 16,0-17-16,0-1 15,0 1-15,0-36 16,-17 0-16,17 53 15,-18-18-15,18 1 16,-35 17-16,35-18 16,0 19-16,-18-19 15,18 18-15,0 0 16,0-17-16,-18 34 16,18-34-16,-35 34 15,35 1-15,0-18 16,0 36-16,0-36 15,0 0-15,0 18 16,0-18-16,0 0 16,-18 0-1,1 18-15,17 17 16,0-17-16,0-36 16,-18 71-16,18-35 15,-53-36-15,53 36 16,0 0-16,0 17 15,-17-35-15,17 35 16,-18-52-16,18 52 16,-18-35-1,18 18-15,0 0 16,-35-18-16,17 35 16,18-17-16,0 0 15,-17 17-15,17-17 16,-36-1-16,36 19 15,0-1-15,-17-17 16,-1 0-16,1-1 16,-1 19-16,0-36 15,18 18-15,-53-18 16,53 35-16,-17 18 16,-1-35-16,18 17 15,-35 18 1,35-35-1,-35 17-15,17 1 16,-17-19-16,17 36 16,18-17-16,-18-1 15,-17-17-15,17 35 16,-17-36-16,18 36 16,-1 0-16,-17-17 15,17-1-15,0 18 16,-17 0-16,17-18 15,1 1-15,-1 17 16,0 0 0,1 0-16,-1-18 15,-17 18-15,17 0 16,-17 0-16,0-17 16,-1 17-16,-16 0 15,34 0-15,0-18 16,-17 18-16,17 0 15,1 0 1,-1 0 0,0 0-16,-17 0 15,17 0 17,1 0-17,-1 0 1,-17 0-1,17 18 1,1-18 0,-19 17-16,36 1 15,-17-18 1,-1 17-16,0 1 31,18 0-31</inkml:trace>
  <inkml:trace contextRef="#ctx0" brushRef="#br0" timeOffset="305439.8931">17074 12841 0,'36'0'140,"-19"0"-124,19 0-16,-1 0 15,0 0 1,0 0-16,1-35 16,-1 35-1,0 0-15,1 0 16,-19 0 0,18 0-16,1 0 15,-19 0 1,1 0-16,17 0 15,-17 0-15,35 0 16,0 0 0,-18 0-16,18 0 0,0 0 15,-35 0 1,34 0-16,1 0 0,-35 0 16,35 0-16,-18 0 15,1 0-15,16 0 16,1 0-16,-17 0 15,-1 0-15,-17 0 16,34-18-16,-16 18 16,-1-17-1,0 17 1,1 0-16,-19 0 16,1 0-16,17-18 15,-17 18-15,-1-18 31,1 18-15,0 0-16,-1 0 16,1 0-1,0 0 1,-1 0 15,1 0-15,-1 0-1,1 0 1,17 0 0,-17 0-1,0 0-15,-1 0 16,19 0 0,-19 0-1,1 0-15,0 0 16,-1 0-16,36-17 15,-35 17 1,17 0-16,-17 0 16,-1 0-1,19 0-15,-19 0 16,1 0 0,-1 0-1,1 0-15,0 0 16,-1 0-1,19 0-15,-19 0 16,19 0-16,-19 0 16,1 0-1,0 0-15,-1 0 16,1 0 0,-1 0-16,1 0 15,0 0-15,-1 0 16,1 0-16,0 0 15,-1 0 1,1 0-16,0 0 16,-1 0-1,1 0 1,-1 0 15,1 0-15,0 0-16,17 0 15,-17 0 1,-1 0 0,19 0-16,-19 0 15,18 0 1,1 0 0,-19 0-1,1 0-15,0 0 16,17-18-16,-35 0 15,18 18 1,-1 0-16,1 0 16,17 0-1,-17 0 1,-1 0 0,1 0-16,0 0 15,17 0-15,-17 0 16,17 0-1,-17 0 1,-18-17-16,35 17 47,-18 0-31,1 0-1,0 0 1,-1 0-16,1 0 15,0 0 1,-1 0 0,1 0-1,0 0-15,17 0 16,-18 0 0,1 0-16,0 0 31,-1 0 0,1 0 0,0 0-31,17 0 16,-17-18 0,-18 0-1,35 18-15,-17 0 16,-1 0-16,1-17 15,17-1 32,0 1-31,-17-1 0,0 0-1,-1 18-15,1-17 16,0 17-16,-1-18 15,-17 0-15,18 18 16,-1-17 0,1 17-1,-18-18 1,18 18-16,-1-35 16,1 35-16,-18-18 15,35-17-15,-17 17 16,-18 1-1,0-1 1,35 0 0,-35-17-1,0 17 1,0 1 0,0-1-1,0 0 1,0-17-16,0 18 15,0-1-15,0 0 16,0 1-16,0-19 16,0 1-16,0 0 15,0 17-15,0-17 16,0 17-16,0-52 16,0 34-1,0 19-15,-17-1 16,17-17-16,0 17 15,0 1-15,-36-19 16,19 1 0,17 17-1,0 1-15,0-1 16,-18 0 0,0 1-16,1 17 15,17-18-15,-18 1 16,0-1-1,1 18-15,-1-18 16,1 1 0,-1 17-1,18-18 1,-35 18-16,-1-18 16,36 1-16,-17 17 15,-36 0 1,35 0-1,1-18-15,-1 18 16,-17-18-16,17 18 16,0 0-16,1 0 15,-19-17-15,19 17 16,-1-18-16,0 18 16,1 0-1,-1 0-15,-17 0 16,17 0-16,1 0 15,-1 0-15,-35 0 16,35 0-16,-34 0 16,34 0-16,-35 0 15,0 0-15,18 0 16,17 0-16,-35 0 16,36 0-16,-1 0 15,0 0-15,1 0 16,-1 0-1,-17 0-15,-1 0 16,1 0-16,18 0 16,-36 0-16,17 0 15,1 0-15,-35 0 16,17 0-16,0 0 16,0 0-16,18 0 15,-18 0-15,17 0 16,19 0-1,-1 0-15,0 0 16,1 0-16,-19 0 16,1 0-16,-18 0 15,0 0-15,18 0 16,-35 0-16,-1 0 16,18 0-16,-18 0 15,1 0-15,17 0 16,-18 0-16,19 0 15,34 0-15,-17 0 16,-18 0-16,17 0 16,19 0-16,-36 0 15,18 0-15,-1 0 16,1 0-16,-18 0 16,0 0-1,18 0-15,-18 0 16,35 18-16,-17-18 15,0 0-15,0 0 16,17 17-16,0-17 16,-17 18-16,0 0 15,17-18-15,-17 17 16,17-17-16,1 18 16,-19-18-16,-17 18 15,36-18-15,-1 17 16,-35-17-16,0 18 15,36-18-15,-19 18 16,1-1-16,0 1 16,-1-1-16,19-17 15,-1 18-15,1 0 16,-36-18-16,53 17 16,-18-17-16,0 0 15,1 18-15,-19 17 16,19-17-16,-18 0 15,35-1-15,-36 1 16,19 0 0,-1-1-16,0-17 15,18 35-15,-17-35 16,-1 18 0,18 0-16,-18-1 15,18 1-15,0 0 16,-17 17-16,-1-17 15,18 34-15,-35-34 16,35 0-16,-18 17 16,18 0-16,0-17 15,-35 17-15,35-17 16,0 35-16,-18-36 16,18 36-1,-17 0 1,-1-18-1,18-17 1,0 17 0,0-17-1,0 17 1,0-17 0,18 0-1,-18-1 1,17 1-16,1 17 31,0 0-31,-1-35 16,1 18-1,-18 0-15,0 17 16,35-17-16,0-1 16,-17-17-1,0 36 1,-1-36-16,1 0 15,0 17-15,-1 1 16,1-18 0,0 17-16,-1-17 15,1 0 1,-1 18 0,1 0 15,17-18-16,-17 0-15,0 0 16,-1 0-16</inkml:trace>
  <inkml:trace contextRef="#ctx0" brushRef="#br0" timeOffset="337767.584">22401 11624 0,'-17'0'171,"-1"0"-155,0 0-16,1 0 16,-18 0-1,17 0 1,0 0-16,1 0 16,-19 0-1,19 0-15,-1 0 16,0 0-1,1 0-15,-1 0 16,1 0 0,-1 0-16,0 0 15,1 0 1,-1 0 0,0 0-1,1 0-15,-1 0 16,-17 0-1,17 0 17,1 0-17,-1 0 1,0 0 15,1 18-15,-1-18-1,0 17 17,-17-17-1,17 0-15,1 18 15,-1-18-16,18 18-15,-18-1 47,-17-17-31,18 18 15,-1-18-15,0 35-1,1-35 1,-1 18 0,0-18-1,18 17 1,-17-17 0,-1 18-1,0 17 1,-17-35-1,35 18 1,-35-18 0,35 18-1,-18-1 1,1 1 0,-1-18-16,18 18 15,-18-18 1,18 17-1,-35 1 17,35-1 15,-18-17-16,18 36-16,-17-36 1,17 17-16,-18 1 31,0 0-15,18-1 0,0 1-1,0 0 1,-35-1-16,35 1 15,-17-1 1,17 1 0,-18 17-16,18-17 15,-18-18 1,18 18-16,0-1 16,-17 19-1,17-19 1,0 18 15,-18-17-15,18 17-1,-18-17 1,1 0-16,17 17 31,0-17-31,0-1 16,-18 1-16,18 35 15,-35-36-15,35 1 16,0 17-16,-18 1 16,18-19-1,0 1 17,0 35-32,-17-53 15,-1 0-15,18 17 16,0 19-16,0-1 31,0-17-31,-18 35 0,18-18 16,0-17-1,-17-1-15,17 1 32,0-1-32,0 1 15,0 0 1,0-1-16,0 1 15,0 35-15,0-18 16,0 18 0,0-35-16,0 17 15,0 18-15,0-18 16,0-17-16,0 17 16,0 18-16,0-35 15,0 17-15,0 0 16,0-17-16,0 17 15,0 0-15,0-17 16,0 17 0,0-17-16,0 0 15,0 35-15,0-18 16,0-18-16,0 1 16,0 17-16,0-17 15,0 0-15,0-1 16,0 1-1,0 0-15,0-1 16,0 1-16,0-1 16,0 19-16,0-1 15,0-17 1,0 17-16,0 0 16,0 1-16,0-19 15,0 18-15,0-17 16,0 17-16,0-17 15,0 35-15,0-35 16,0 17-16,0-18 16,0 36-16,0-35 15,0 17-15,0 1 16,0-1 0,0 0-1,17-17 1,-17 17-16,0-17 15,18 17-15,-18-17 16,0-1 0,18 18-16,-18-17 15,0 17-15,0-17 16,0 17 0,35 1-16,-35-19 15,0 1-15,0 0 16,17 34-1,-17-34-15,0 0 16,18-1 0,-18 1-16,0 0 15,0-1-15,0 1 16,18 0 46,-18-1-30,17 1-32,1-1 31,0 19-15,-1-36 15,-17 17-31,0 1 15,18 0-15,-18-1 32,0 1-17,18 17 17,-18-17-32,17 0 31,-17 17-31,18 18 31,-18-36-31,17 19 16,-17-19 15,18-17-31,-18 18 16,18 0-1,-18-1-15,0 18 16,0-17-1,0 17 1,0-17-16,0 17 16,0-17 15,0 17 0,0-17-15,0-1-1,0 1 32,0 0-15,17-1-1,-17 1-31,0 0 15,18 35 17,0-18-17,-18-18 1,17 36-16,1 0 16,-18-35-16,0 0 15,18 17 1,-1 0-1,19 0-15,-19 54 16,1-72 0,-1 1-16,-17 0 15,0-1-15,18-17 16,-18 18-16,0-1 16,35 1-1,-17-18 1,0 18-1,-18-1 204,17-17 47,1 18-266,0-18 15,17 18-15,18-18 16,0 35-16,-18-17 16,-17-18-16,17 0 15,-35 35 1,18-35-16,17 18 16,-35-1-16,35 1 15,-17-1-15,-1-17 16,1 36-16,0-36 15,-1 17-15,1-17 16,17 18 0,-35 0-16,18-18 187,52 17-140,-70 1-31,36-18 15,-36 18-15,35-18 171,-17 0-109,-1 0-62,1 0-16,-18-18 15,17-17 95,1 35-95,0 0 1,-18-18 0,17 18-16,1-18 15,17 1-15,1-1 16,-1 18 15,-35-18-15,17 18 31,1 0-47,0 0 31,17 0-15,0 0-16,1 0 15,-19 0-15,36 0 16,0-17-16,0 17 15,-35 0 1,-1 0 47,19 0-48,-19 0-15,1 0 16,17 0 93,-17 0-109,17 0 16,-17 0-16,17 0 15,0 0-15,-35-18 16,0 1 15,18-19 16,17 19-16,0-1-31,-35 0 0,36 1 16,-1-1 0,-17 0-16,17 1 15,-17-1 1,-1 0 0,-17 1-1,0-1-15,18-17 16,17 0-16,-17-1 15,-1 19-15,19-1 16,-1-35-16,-17 53 16,-18-17-16,17 17 15,1-36-15,-1 36 16,-17-35 0,53 0-16,-35 17 15,17-35-15,-17 35 16,35-34-16,-18-1 15,0 17 1,-35 19-16,18-1 16,-18-17-1,0 17-15,35 1 16,-17-36-16,-18 17 16,18 1-16,17-18 15,-35 36 1,18-36-16,-1 35 15,18-53-15,-35 54 16,0-18-16,0-1 16,0-34-16,0 34 15,0-34-15,18 35 16,-18-18-16,18 17 16,-18-17-16,0 1 15,17-37-15,-17 36 16,18 18-16,-18-18 15,18 0-15,-18 36 16,0-36 0,0 17-16,0 1 0,0 0 15,0 0-15,0-1 16,0 19-16,0-36 16,0 18-16,17-18 15,-17 17-15,0 19 16,18-71-16,-18 52 15,0-17-15,0 0 16,0 18-16,0-18 16,0 36-1,0-36-15,0 0 16,0 17-16,0-16 16,0-1-16,0-18 15,0 0-15,0 36 16,0-18-16,-18-17 15,18 17-15,0-18 16,-17 36-16,17 0 16,0-1-16,-18-16 15,18 16-15,-18-34 16,18 17-16,-17 35 16,17-52-16,-36 34 15,36 1-15,-17-18 16,-1 0-16,18 0 15,-17-17-15,17 52 16,0-52-16,-18 34 16,0-17-16,18-17 15,-35 34-15,17 19 16,18-36-16,-17 0 16,-1 0-16,0 53 15,18-18-15,0 1 16,-35-54-1,35 18-15,-35 18 0,17 0 16,-35-18 0,36 0-16,-1 35 15,-17-17-15,17 0 16,0 17-16,18 1 16,-35-1-16,35 0 15,-17 18 1,-1-17-1,0-1 17,1 18-17,-1 0 17,0 0-17,1 0 1,-19-18-1,19 18-15,-1 0 16,1 0-16,-19 0 16,1-53-16,17 53 15,1 0 1,-36 0-16,0 0 31,35-17-31,-17 17 16,0-18-16,-18 0 15,0 18-15,0-17 16,35 17-16,-35 0 16,36-18-16,-36 18 15,0 0-15,18-35 16,-1 35-16,19-18 16,-36 18-16,0 0 15,35 0-15,-17 0 16,17 0-16,-17 0 15,0 0-15,-1 0 16,19 0 0,-1 0-16,1 0 15,-1 0 17,-17 0-17,17 0 1,0 0-16,1 18 15,-19 0 17,19-18 61,17 17-93,0 1 16</inkml:trace>
  <inkml:trace contextRef="#ctx0" brushRef="#br0" timeOffset="389117.5732">11853 4357 0,'0'17'94,"0"1"156,-17-18 750,-1 18-750,0-18-219,-17 0-31,0 0 15,0 0-15,17 0 16,-35 0-16,0 0 16,-17 0-16,17 0 15,0 0-15,17 0 16,-34 0-16,35 0 16,-1 0-16,1 0 15,0 0-15,-1 0 16,19 0-16,-18 0 15,17 0-15,-17 0 16,17 0 0,0 0 31,1 0-47,-1 0 15,0 0 1,-17 0-16,0 0 15,17 0 1,1 0-16,-1 0 16,0 0-16,1 0 15,-1 0 17,0 0-32,1 0 31,-1 0-16</inkml:trace>
  <inkml:trace contextRef="#ctx0" brushRef="#br0" timeOffset="394671.8686">10866 4410 0,'-18'0'32,"0"-18"-17,1 18 32,-1 0-31,0 0-1,1 0 1,-19 0 0,19 0-1,-1 0-15,1 0 16,-1 0-1,-17 0-15,17 0 16,-17 0 0,-1 0-16,19 0 15,-1 0-15,-17 0 16,0 0-16,-1 0 16,19 0-1,-1 0-15,0 18 16,1-18-16,-1 0 15,0 0-15,1 17 16,-18-17 0,17 18-16,0-18 31,-17 0-31,17 0 16,-17 35-16,0-17 15,-18 0-15,0-18 16,35 17-16,-17 1 15,17-1-15,1-17 16,-1 0-16,0 18 47,1-18-47,-1 18 31,1-18-15,17 17-16,-36-17 15,1 18 1,35 0 15,-18-1-31,-17 36 16,17-53 0,18 35-16,-35 1 15,35-19-15,-17 1 16,-1 0-16,18-1 15,0 1 1,-18 17 0,18-17-1,-17 17 1,-1 0 0,18-17-1,0 0 16,-18-1-31,18 19 32,0-19-32,0 1 15,0 17-15,0-17 16,0-1-16,0 1 16,0 0-1,0 17 1,0-17-1,0-1 1,0 19 0,0-19 15,0 1-15,36 0-16,-36-1 15,17-17 1,19 0-16,-19 0 15,18 0-15,1 18 16,-19-1-16,36-17 16,-35 18-16,0 0 31,-1-18-15,1 0-1,17 17-15,-17-17 16,17 18-16,-17 0 15,17-18-15,0 0 16,-35 17-16,18 19 31,17-19-31,0 18 16,-17-35-16,0 0 16,-1 0-16,1 0 15,17 0 1,-17 0 15,0 0 16,-1 18-16,1 0 0,-1-1 32,36-17-32,-53 36-15,36-36-1,-1 0 1,-17 17 0,-1-17-1,19 0-15,-19 0 16,18 0 0,1 0-16,-1 0 15,-17 0 1,17 0-16,-17 0 15,17 0 1,0 0-16,-17 0 16,-1 0-16,19 0 15,-1 0-15,0 0 16,-17 0-16,35 0 16,-36 0-16,19 0 15,-1 0-15,18-17 16,-18 17-16,-17 0 15,-1 0-15,19 0 16,-1 0 0,0-18-1,1 0-15,-1 18 16,0-35-16,-17 35 16,35-18-16,-36 18 15,1 0-15,17-17 16,-17-18-1,-1 35 1,1-18-16,0 0 16,17-17-16,-17 17 15,-1 18 1,-17-35-16,36-18 16,-19 36-16,1-19 15,-18 19-15,35-19 16,-35-17-1,18 53-15,-1-17 16,1-19-16,-18 19 16,18-36-16,17 18 15,-35-1-15,18-17 16,-1 18-16,1 0 16,-18-18-1,0 18-15,0-18 16,0 0-16,0 0 15,0 35-15,-18-17 16,18 17-16,0-35 16,0 18-16,0 0 15,0 17-15,-17 1 16,-1 17-16,18-18 16,-18 0-1,18-17-15,0 17 16,0 1-1,-17-1 1,-1 18 78,0 0-32</inkml:trace>
  <inkml:trace contextRef="#ctx0" brushRef="#br0" timeOffset="436678.2157">13564 6562 0</inkml:trace>
  <inkml:trace contextRef="#ctx0" brushRef="#br0" timeOffset="446263.648">21467 12735 0,'17'0'93,"1"0"-77,35 0 0,-36 0-16,19 0 15,-1 0-15,0 0 16,0 0-16,18 0 15,-17 0-15,17 0 16,-18 0-16,0 0 16,18 0-16,-35 18 15,35-18-15,-18 0 16,0 0-16,-17 0 16,17 0-16,-17 0 15,17 18-15,-17-18 16,17 0-16,-17 0 15,17 0-15,-18 0 16,1 0-16,0 0 16,-1 0-16,1 0 15,17 0-15,-17 0 16,17 0-16,-17 0 16,-1 0-1,1 0 1,0 0-1,-1 0 17,1 0-1,0 0 16</inkml:trace>
  <inkml:trace contextRef="#ctx0" brushRef="#br0" timeOffset="478909.7016">8202 3316 0,'18'0'94,"-1"0"-94,1 0 16,0 0-16,-1 0 15,1 0-15,17 0 16,-17 0-16,-1 18 15,1-18-15,17 0 16,-17 0-16,0 0 16,17 0-16,-17 0 15,-1 0-15,1 0 16,17 0-16,0 0 31,-17 0-31,0 0 16,-1 0-16,1 0 15,0 0-15,-1 0 16,1 0-16,0 0 16,-1 0-16,1 0 15,-1 0-15,1 0 16,0 0 0,-1 0-1,1 0-15,17 0 16,-17 0 15,0 0-15,-1 0-1,18 0 1,-17 0 0,0 0 15,17 0 0,-17-18-15,-1 18-1,1 0 220</inkml:trace>
  <inkml:trace contextRef="#ctx0" brushRef="#br0" timeOffset="480134.5962">9031 3193 0,'0'17'79,"18"1"-64,17-18 1,-17 35-1,-1-35-15,1 0 16,0 0-16,-18 18 16,35-18-1,0 17 1,-17-17 0,-1 18-16,1-18 15,0 18 32,17 17-31,-35-17 171,0-1-171,-18 1-1,1-18-15,-1 18 16,0-18 0,1 17-1,-1-17-15,1 0 32,17 18-17,-18-18 16</inkml:trace>
  <inkml:trace contextRef="#ctx0" brushRef="#br0" timeOffset="482141.7422">7303 4727 0,'-36'0'78,"-17"0"-78,0 0 15,0 0-15,-17-17 16,35-1 0,-18 18-16,0 0 15,18 0-15,-18-35 16,0 35-16,0-18 16,18 18-16,-18 0 15,17 0-15,1 0 16,0 0-16,17 0 15,-17-18-15,0 18 16,-18 0-16,35 0 16,-17 0-16,-1 0 15,1 0-15,18 0 16,-19 0-16,19 0 16,-19 0-16,19 0 15,-19 0-15,-16 0 16,-1 0-16,17 0 15,19 0-15,-36 0 16,17 0-16,19 0 16,-18 0-16,-1 0 15,1 0-15,0 0 16,-1 0-16,-16 0 16,34 0-16,-17 0 15,-1 0 1,-17 18-16,36-18 15,-1 0-15,-35 35 16,36-35-16,-36 18 16,35-18-16,-17 18 15,17-1-15,-17 36 16,0-35-16,-1 35 16,19-53-16,-1 17 15,-17 36-15,35-17 16,-36-1-16,36 18 15,0 0-15,0-36 16,0 36-16,0 0 16,0-35-16,0 17 15,0 0 1,18 1-16,17-19 16,-17 36-16,17-35 15,1 17-15,16 0 16,19 18-16,-36 0 15,1-18-15,52 1 16,-53-19-16,36 19 16,-36-36-16,0 0 15,53 53 1,-35-53-16,35 17 16,-70 18-16,53-17 15,-1-18-15,18 18 16,1-18-16,34 35 15,-88-35-15,71 0 16,-88 0 0,88 0-16,-18-18 15,-18 18-15,36-53 16,-53 53-16,18-17 16,-36-1-16,36-17 15,-1 0-15,1-36 16,-1 36-16,-52 0 15,35-18-15,-53 17 16,35-17-16,-35 36 16,0-36-1,0-18-15,0 36 16,0-18-16,0 0 16,0 36-16,0-36 15,-18-18-15,18 53 16,-35-34-16,18 16 15,-1 1 1,0 35-16,18-35 16,-53-1-16,36 1 15,17 17-15,-36 18 16,1-52-16</inkml:trace>
  <inkml:trace contextRef="#ctx0" brushRef="#br0" timeOffset="493310.9111">6191 1852 0,'-35'0'78,"17"0"-63,-17 0 17,17 0-17,1 0 1,-18 0-16,-1 0 15,1-18 1,0 18-16,17 0 16,0 0-1,1 0-15,-36 0 16,35 0 0,18-17-16,-17 17 15,-1 0 1,0 0-16,1 0 15,-1 0 1,-17 0 0,17 0-16,0 0 15,1 0-15,-1 0 16,1 0-16,-1 0 16,0 0-16,1 0 15,-1 0 16,0 0-15,1 0 15,-1 0 1,0 0-1,1 0 94</inkml:trace>
  <inkml:trace contextRef="#ctx0" brushRef="#br0" timeOffset="497254.501">10689 2046 0,'0'-18'78,"-17"18"-47,-1 0-31,0 0 16,-35 0-1,36 0-15,-36 0 31,35-17-31,1-1 16,-1 18-16,0 0 31,1-17-31,-1 17 16,-17 0-16,17 0 16,0 0-1,1 0-15,-1 0 16,0 0-1,1 0 1,-1 0-16,1 0 16,-19 0-16,19 0 15,-19 0 1,19 0-16,-19 0 16,19 0-16,-1 0 15,1 0-15,-1 0 16,0 0-16,-17 0 15,0 0-15,17 0 16,0 0-16,1 35 16,-1-35-16,-17 17 15,17-17 17,1 18-17,-1-18 1,0 0-16,1 0 15,17 18-15,-18-1 16,0-17-16,1 18 16,-19-18-1,19 18 1,-1-1-16,1-17 16,17 18-16,-36-18 15,36 18-15,-17-18 16,-19 52-16,19-34 15,17 0 1,-18-1-16,0 19 16,-17-1-16,35-17 15,-17 17-15,-1 18 16,18-18-16,0 0 16,-18 1-1,1-1 1,17-17-1,-18 34 1,18-34 0,0 17-16,0-17 15,-18 17-15,18-17 16,0 17-16,0 1 16,0 16-1,0-16-15,0-19 16,0 1-1,0 17-15,0 18 16,18-35 0,-18-1-16,0 19 15,18-36-15,-18 35 16,0 18-16,35-35 16,-35-1-16,18 1 15,-1 17 1,-17-17-16,18-1 15,-1 19-15,1-36 16,0 17-16,-1-17 16,1 36-16,0-36 15,-1 17-15,19 18 16,-1-17 15,-18-18-31,19 18 16,-19-1-16,1 1 15,0 0 1,17-18-16,-17 17 16,-1 1-16,1-18 15,-1 18-15,36-1 16,-35 1-16,0 0 16,17-18-16,-17 0 15,35 35-15,-36-18 16,1-17-16,-1 18 15,1-18-15,17 18 16,-17-18 0,-18 17-16,18-17 15,-1 0 1,1 0 0,0 18-16,-1-18 31,1 0 16,-1 0-47,19 18 15,-1-18 1,-17 17 0,17-17-1,0 18 1,1-18-16,-19 0 15,36 0-15,-35 0 16,17 0-16,0 0 16,18 35-16,0-35 15,0 0-15,-35 0 16,35 0-16,-18 0 16,-18 0-16,36 18 15,-17-18-15,-1 0 16,0 0-16,-17 0 15,35 0-15,-36 0 16,1 0-16,17 0 16,18 0-16,-17 0 15,16 0-15,1 0 16,18 0-16,17 0 16,-17 0-16,-1 0 15,1 0-15,-1 0 16,-17 0-16,-17 0 15,16 0-15,-16 0 16,-1 0-16,0 0 16,-17 0-1,35 0-15,-36 0 16,19 0-16,-1 0 16,18 0-16,-18 0 15,-17 0-15,17-18 16,0 1-16,1 17 15,-19 0-15,1 0 16,17-36 0,-17 19-16,52-19 15,-70 19 1,18-19-16,17 19 16,-17-1-16,-18 1 15,0-1-15,35 0 16,-35 1-1,18-19-15,-18 1 16,0 0 0,0-1-16,35 19 15,-35-18-15,0-1 16,18 1 0,-18 0-16,0-1 15,0 1 1,0 18-1,0-19-15,0-17 16,0 36 0,0-1-16,0-17 15,-18 17-15,18-17 16,0 17-16,-17-17 16,17 0-16,-18-1 15,-17 1-15,17 0 16,0 0-1,1 17-15,17 0 16,-18 1-16,0-19 16,1 36-16,17-17 15,-35-36-15,17 53 16,0-35-16,1-1 16,-1 1-16,0 35 15,-17-35-15,17 17 16,1 0-16,-1 18 15,-17-35-15,17 18 16,1-1-16,-19 0 16,1-17-16,-18 17 15,35 1 1,1-1-16,-1 18 16,-17-18-1,-36-17-15,36 17 16,17 18-1,1-17-15,-54-1 16,36-17 0,0 35-16,-1 0 15,-16-53-15,16 35 16,19 18-16,-19 0 16,-17-35-16,18 17 15,0 18-15,-18-17 16,-18 17-16,1-35 15,17 17-15,18 18 16,-18 0-16,35 0 16,-17 0-16,17-18 15,-17 18 1,17 0 0,-17 0 15,17 0-16,-17 0 1,17 0 0,-17 0-1,17 0 1,-17 0 171</inkml:trace>
  <inkml:trace contextRef="#ctx0" brushRef="#br0" timeOffset="507559.5024">5856 1782 0,'0'0'0,"-18"0"63,1 0-16,-18 0-32,17 0 1,0 0-1,-17 0 1,17 0-16,1 0 16,-19 17-16,19-17 31,-1 0-31,1 0 16,-1 18-1,0-18 1,1 0-16,-19 0 15,19 0 1,-1 17 0,0-17-1,1 18-15,-1-18 16,-17 0 0,0 18-1,17-18-15,18 17 16,-35 1 15,-1-18 0,36 35-15,-17-35 0,-1 0-1,-17 18 63,17 0-46,1-1-32,17 1 15,-18-18 1,0 17-1,18 1 1,-17-18 0,17 18-1,-18-1-15,18 1 16,-18-18-16,18 18 16,0-1-16,-17-17 15,17 18-15,0 0 16,0-1-16,-18 18 31,18-17-15,0 0-16,-18 17 15,18-17 1,-17-18 0,17 35-16,0-17 15,-35 17 1,35-17-1,0-1-15,0 1 16,0-1-16,0 1 16,-18 17-16,18-17 31,0 17-15,0-17 15,0 17-16,0-17 1,0-1 15,0 1-15,0 0 15,0-1 0,0 1-15,0 0 0,0-1 31,0 1-47,0 17 31,0-17-16,0 0-15,0-1 16,0 1-16,0-1 16,0 19-1,0-19 1,0 19 0,0-1-1,0 0-15,0-17 16,0 17-1,0-17 1,0 17-16,0-17 31,0-1-15,0 1 0,0 0-1,0 17 16,18-18-31,-18 1 16,17 17 0,1-35-1,-1 0 1,-17 18-16,18-18 16,-18 18-1,35-1 1,-35 19-1,18-19 1,0 36-16,-1-35 16,1-1-1,0 19 1,-1-36 0,-17 17-1,18-17-15,-1 36 16,1-36-1,0 17 1,-1 1-16,-17 0 16,18-18-1,0 0 1,-1 35-16,19-35 16,-36 17-1,17 1 1,1 0-1,0-18 17,-18 17-17,17-17-15,1 0 16,-1 18-16,1 0 16,0-18-1,-1 0 1</inkml:trace>
  <inkml:trace contextRef="#ctx0" brushRef="#br0" timeOffset="548658.3109">12506 6773 0,'-18'0'110,"18"18"-110,0 0 15,0 17-15,0-17 16,0 17-16,0 0 15,0-17-15,0-1 16,0 1-16,0 17 16,18-17-1,-18 0 1,0-1-16,0 18 16,0-17-1,0 0-15,0-1 16,0 1-16,0 35 15,0-35 1,0 34-16,0-34 16,0 35-16,0-18 15,18-17-15,-18 0 16,0 17-16,0-17 16,0-1-1,0 1-15,0-1 0,0 19 16,0-19-1,0 19-15,0-19 16,0 19 0,0-1-16,0-18 15,0 1 1,0 0-16,0-1 16,0 1-1,0 0-15,-18-1 16,18 1-1,0 17 1,0-17-16,0 0 31</inkml:trace>
  <inkml:trace contextRef="#ctx0" brushRef="#br0" timeOffset="550431.7179">12471 6756 0,'35'0'62,"18"0"-46,-35 0-1,52 0-15,-35 0 16,18 0-16,-17 0 16,16 0-16,-34 0 15,35 0-15,-35 0 16,17 0-16,18 0 16,-18 0-16,36 17 15,-36-17-15,18 0 16,0 0-16,53 0 15,-36 18-15,1-18 16,-18 18-16,0-1 16,-1-17-16,19 0 15,35 0-15,-53 0 16,17 0-16,-17 0 16,0 0-16,-35 0 15,-1 0-15,19 0 16,-19 0-16,19 0 15,-1 0-15,-17 0 16,17 0-16,18 0 16,-18 0-16,53 0 15,-70 0 1,17 0-16,18 0 16,-35 0-16,17 0 15,0 0-15,1 0 16,-19 0 15,18 0 0,-17 18 94,-18 35-109,0 0-16,0 0 16,0-18-16,0 0 15,0 18-15,0-18 16,0 1-1,0-1-15,0 0 0,0-17 16,18 17 0,-18-17-16,0 35 15,0-36-15,0 1 16,0 0-16,0 35 16,17-36-16,1 1 15,-18-1-15,0 1 16,0 17-16,0-17 15,18-18 1,-18 18 0,0-1-16,0 1 15,0 0 1,0-1 0,0 1-16,0-1 31,17 1-16,-17 0 17,0-1 93,0 1-110</inkml:trace>
  <inkml:trace contextRef="#ctx0" brushRef="#br0" timeOffset="551607.3004">12471 7973 0,'0'0'0,"35"0"16,0 0-16,-17 0 0,35 0 15,-36 0-15,19 0 16,34 0-16,-17 0 15,35 0 1,1 0-16,-1 0 16,-18 0-16,1 0 15,-18 0-15,17 0 16,-17 0-16,18 0 16,-36 0-16,18 0 15,18 0-15,-19 0 16,1 0-16,0 0 15,0-18-15,35 1 16,-17 17-16,-18 0 16,0-18-16,-18 18 15,0-18-15,1 18 16,-19 0-16,1 0 16,17 0-16,1 0 15,-1 0-15,18-17 16,-36 17-16,36-18 15,-35 0-15,17 18 16,-17 0 0,-1 0-16,1 0 15,17-17 1,-17 17 0,17 0 15,-17-18-31,0 18 0,-1-18 31,1 18 16,-1 0-47</inkml:trace>
  <inkml:trace contextRef="#ctx0" brushRef="#br0" timeOffset="554631.1005">14358 5644 0,'-18'18'109,"18"0"-93,0-1 0,0 1-16,-35 0 15,35-1 1,0 1-16,-17 17 15,-1-17 1,18-1 0,-18 19-16,18-19 234,18 1-218,0-18-1,-1 0-15,18 0 16,-17 0-16,0 0 16,-1 0-16,1 0 15,0 0-15,-1 0 16,1 0-1,17 0 32</inkml:trace>
  <inkml:trace contextRef="#ctx0" brushRef="#br0" timeOffset="555127.7978">14623 5733 0,'0'17'78,"0"19"-62,0-19-16,0 1 15,0-1 1,0 1 124</inkml:trace>
  <inkml:trace contextRef="#ctx0" brushRef="#br0" timeOffset="556232.0888">14870 5468 0,'0'18'62,"0"52"-62,0-34 16,0 34-16,0-17 15,0-35-15,0 35 16,0-18 0,0-18 46,17-17-31,1-17-15,-1 17 0,-17-35-16,18 35 15,0-18 1,17-17 15,-17 35 32,-1 0-32,1 0 16,0 0-32,-18 35 17,0-17-17,0 17 16,0-18-31,0 1 32,-18-18-32,0 0 47,1 0-32,-1 0 16,-17 0-15,17 0 15</inkml:trace>
  <inkml:trace contextRef="#ctx0" brushRef="#br0" timeOffset="561871.2823">16492 6279 0,'0'-17'79,"-17"17"-64,17-18 1,-18 18-1,0-17 1,1 17 47,-1 0-48,1 17 1,-1 1-1,0-1 1,18 1 15,0 0-15,0-1 0,0 1-1,0 0 1,18-1-16,0-17 31,-18 18-31,17 0 16,1-18-16,-18 17 15,17-17-15,1 18 16,-18-1 31,0 1-32,0 0 1,0-1 15,0 1-15,-18 0 0,1-18-1,-1 0 1,-17 0-1,17 0-15,1 0 16,-1 0 15,-17 0 16</inkml:trace>
  <inkml:trace contextRef="#ctx0" brushRef="#br0" timeOffset="562823.2551">16722 6138 0,'0'18'15,"0"0"1,0 35-16,0-1 16,0-34-16,0 35 15,0-35-15,0-1 16,0 1-16,0 0 15,0-1 1,0 1 0,0-1-16,0 1 15,0 0 1,0-1 15,0 1-15,0 0 15</inkml:trace>
  <inkml:trace contextRef="#ctx0" brushRef="#br0" timeOffset="563342.328">16633 6350 0,'36'0'0,"-19"0"31,19 0-31,-19 0 31,19 0-15,-19 0 15,19 0 47</inkml:trace>
  <inkml:trace contextRef="#ctx0" brushRef="#br0" timeOffset="563886.4175">17110 6279 0,'0'18'47,"0"17"-32,0-17 1,0 0-1,0-1 1,0 19 15,17-36 63,1-36-78,0 19-16,-1-36 15,19 17-15,-19 19 16,1-1-16,-1 1 16,1-19-1,0 36 16</inkml:trace>
  <inkml:trace contextRef="#ctx0" brushRef="#br0" timeOffset="564278.2303">17410 6315 0,'0'0'0,"0"17"15,0 1-15,0 17 16,0-17 0,17 0-16,-17-1 15,18 1 1,-18-1-16,17-17 16,1 18 15,0-18-16,17 0 1</inkml:trace>
  <inkml:trace contextRef="#ctx0" brushRef="#br0" timeOffset="564633.5386">17498 6227 0</inkml:trace>
  <inkml:trace contextRef="#ctx0" brushRef="#br0" timeOffset="565430.2798">17745 6385 0,'17'0'16,"1"-17"-1,0-1 1,-1 0-16,36 1 16,-35 17-16,17 0 15,-17 0-15,-1-36 16,1 54 46,0-18-62,-18 18 0,0-1 32,0 1-32,0 0 15,0-1 32,17 1 31,1-36-78,0 1 16,-1-1-16,1 0 31,17 18 32,-35 53-48,0 0 1,18-53 0,-18 18-1,0-1-15,0 1 16,0 0 15,35-18 0,18 0-15</inkml:trace>
  <inkml:trace contextRef="#ctx0" brushRef="#br0" timeOffset="566720.2343">18644 6350 0,'0'-18'62,"0"1"-31,-17 17-15,-1 0 0,-17 0-16,17 0 31,-17 17-31,35 1 16,-18 17 15,18-17-16,0 0 1,0-1 15,18-17 1,17 0-17,-17 0 1,-1 0-16,19-35 31,-19 17-15,-17 1-16,0-1 15,18 18 17,-18 53 30,0 0-62,0 0 16,0-18-16,-35 36 15,35-36-15,-18-17 16,18 17-16,0-18 16,0 1-1,0 17-15,-18 1 16,18-1-1,0-17 1,-35 17 0,17-35 31,-17 0-32,18 0 1,-1-18-16,0-17 15,18 17 1,0-17-16,0 17 16,0-35 15,18 36-15,0 17-1,-1 0 1,18-35-16,1 35 31,-1-18-15,-17 0-1,-1 1-15,1-1 16,0 18 15,-1 0 0</inkml:trace>
  <inkml:trace contextRef="#ctx0" brushRef="#br0" timeOffset="567813.5501">19050 6209 0,'0'-18'47,"-35"18"-16,35 36-15,0-19 15,0 18-31,0-17 31,0 17 1,17-35-17,-17 18 1,18-18 15,0 18 0,-18-1-15,0 1 0,0 0 31,0-1-16,0 1-16,-18-18 1,0 0 15,-17 0-31,17 0 32,-17 0-32,18 0 15,-1 0 1,0 0-16</inkml:trace>
  <inkml:trace contextRef="#ctx0" brushRef="#br0" timeOffset="568349.6228">19279 6473 0</inkml:trace>
  <inkml:trace contextRef="#ctx0" brushRef="#br0" timeOffset="569783.1572">19667 5980 0,'0'52'63,"0"19"-63,0-53 16,0 35-16,0-18 15,0 18-15,0-18 16,0 0-16,0-17 15,0 17-15,0-17 16,0 0 0,0-1-16,0 1 15,0-1 1,0-52 140,18 18-140,-18-1-1,18 0 1,-1 1-16,1 17 16,-18-18-1,18 18-15,-1-18 32,18 18-17,-17 0 1,17 0-1,-17 0 1,17 0 0,-17 0 62,0 0-63,-1 36 1,-17-1 0,0-17-1,0-1 1,0 1 0,0 17-16,0-17 15,0-1 63</inkml:trace>
  <inkml:trace contextRef="#ctx0" brushRef="#br0" timeOffset="572546.5186">20249 6050 0,'0'-18'109,"-17"1"-93,-1-1-16,-17 1 15,0 17-15,-1-18 16,-17 18-16,0-35 16,18 35-16,-18 0 15,0 0-15,18-18 16,-18 18-16,0-18 15,0 18-15,18 0 16,0-17-16,-18-19 16,0 36-16,18 0 15,-36 0 1,54-17-16,-89-18 16,53 35-16,0 0 15,0-18-15,0 18 16,35 0-16,-17-18 15,0 18 1,0-17-16,17-1 16,-53 0-16,18 18 15,-17 0-15,-71-53 16,88 53-16,-53-17 16,18 17-16,53-18 15,-36 18-15,18 0 16,18 0-16,0 0 15,-1 0-15,19 0 16,-19 0-16,-17 0 16,36 0-16,-19 0 15,1 0-15,-35 0 16,17 0-16,17 0 16,1 0-16,-18 0 15,18 0 1,0 0-16,-1 0 15,1 0 1,0 0-16,17 0 16,-17 18-1,-18-1-15,18-17 16,-18 0-16,0 18 16,0 0-16,18-1 15,-18-17-15,35 0 16,-17 0-16,-18 0 15,18 0-15,-1 18 16,1 0-16,0-18 16,0 17-16,-36 1 15,36-18-15,-36 35 16,54-35-16,-36 0 16,-18 35-16,18-35 15,18 18-15,0-18 16,17 18-16,-53-1 15,36 1 1,0-18-16,0 18 16,17-1-16,-53 1 15,36 0-15,17-1 16,-17 18-16,18-17 16,-1 0-1,0-1 1,18 1-16,-17 0 15,-1 17-15,18-17 16,0 17 0,-18 18-16,18-18 15,0 0 1,0 1-16,0-19 16,0 36-16,0 0 15,18 0-15,0 0 16,-1 0-16,1 0 15,0-18-15,17 0 16,-35 1-16,53-1 16,-36-17-16,1-1 15,17 1-15,-17 35 16,17-36-16,-17 1 16,-1 0-16,1 17 15,0-35-15,17 18 16,36-1-16,-18 1 15,-18-1-15,35 1 16,36 35-16,-53-53 16,0 18-1,71-1-15,-36-17 16,-35 36-16,70-19 16,-52-17-16,-36 18 15,71 17-15,-36-35 16,18 18-16,18-18 15,-53 17-15,35 19 16,36-1-16,-1-17 16,1 17-16,-18-35 15,17 18-15,1-18 16,17 0-16,-71 0 16,18 0-16,1 0 15,-19 0-15,1 0 16,-18 0-16,17 0 15,-52 0-15,52 0 16,1-18-16,0 0 16,34-17-16,-52 35 15,18-18-15,17 18 16,-35 0-16,35-35 16,-53 17-16,-17 1 15,53-1-15,-1 0 16,-35-17-16,1 18 15,17-19-15,-18 1 16,0 0-16,-17 17 16,17-17 15,-17 0-31,-1-1 16,1-17-16,17 18 15,-17-18-15,-18 0 16,0 0-16,0 18 15,0 0-15,0 17 16,0-17-16,0-18 16,0 35-16,0 1 15,0-1-15,-18-35 16,18 35 0,-17 1-16,17-1 15,-18 1-15,0-19 16,-17 19-16,35-1 15,-35-17-15,17-1 16,-17 1-16,17 18 16,1-1-16,17 0 15,-36 1 1,36-19 15,0 1-15,-17 17-1</inkml:trace>
  <inkml:trace contextRef="#ctx0" brushRef="#br0" timeOffset="575819.491">12735 7144 0,'18'-18'16,"0"18"-16,-1 0 15,1 0 1,17 0 0,-17 0-1,-1 0-15,1 0 16,0 0-1,-1 0 17</inkml:trace>
  <inkml:trace contextRef="#ctx0" brushRef="#br0" timeOffset="595061.2809">15575 7726 0,'-17'0'0,"-1"0"16,-17 0 0,17 0 15,-17 0-15,17 17-1,18 19 1,-35-19-16,35 1 15,-18 17-15,18 1 16,0-19 0,0 1-16,0 0 31,0-1-31,18 1 31,-18-1-15,35-17-1,-17 0 1,-1 0 15,1 0-15,0 0 0,17 0-1,-17 0 1,34-52-1,-34 16 1,-18 19 31,0-1-31,0 36 124,0-1-140,0 1 16,18-18-16,-1 35 15,1-35-15,-18 18 16,18-18-16,-1 0 63,1 0-32,0 0-16,-18-18 32,0-17-15,0 17-17,0 1 16,-18-1-15,0 18 0,18-18-1</inkml:trace>
  <inkml:trace contextRef="#ctx0" brushRef="#br0" timeOffset="596471.0987">15893 7867 0,'0'35'78,"0"-17"-78,0 0 16,0-1-16,0 1 16,17-18 124,19-35-124,-36 17-1,17 0 1,1-17 31,-1 17-16,-17 36 110,0 0-126,18-1-15,-18 1 16,0 0-16,0-1 16,0 1-16,0-1 15,-18 36-15,18-70 141,0-1-141,0 0 16,18 1-1,-18-1 16,35-17-15,-17 35 109,-18 35-109,0-17 15,0 17-31,0-17 31,0 17-31,35-17 31</inkml:trace>
  <inkml:trace contextRef="#ctx0" brushRef="#br0" timeOffset="597381.7562">16351 7814 0,'0'-18'94,"0"1"-78,0-19-1,0 54 126,0 0-126,18 17 1,17-17 15,-35-1-15,18 1-16,-1-18 16,1 35-16,-18-17 62,0 0-46,0-1-1,0 1 17,0-1-17,0 1 1,-18-18 31,-17 0-32,18 0 17,-1 0-1</inkml:trace>
  <inkml:trace contextRef="#ctx0" brushRef="#br0" timeOffset="598138.7317">16704 7620 0,'0'0'0,"0"18"0,0 17 16,0 0-16,0 18 15,0 0-15,-18 18 16,18-54-16,0 19 16,-17-19-16,17 1 15,0 17-15,0-17 31,0-1-15,0 1 0,-18 0 77</inkml:trace>
  <inkml:trace contextRef="#ctx0" brushRef="#br0" timeOffset="598567.9163">16545 7867 0,'18'0'15,"0"0"1,17 0-16,-18 0 16,19 0-1,-19 0-15,1 0 16,0 0 0,-1 0-16,1 0 31,0 0 31</inkml:trace>
  <inkml:trace contextRef="#ctx0" brushRef="#br0" timeOffset="599231.1416">16951 7867 0,'18'0'62,"-18"35"-62,0 1 16,0-1-16,0-18 16,0 1-16,0 0 15,0-1 1,0-34 46,0-19-46,17 1-16,-17 0 16,0 17-16,0 1 15,18-19-15,0 1 47,-1 35-31,-17-18-16,35 18 31</inkml:trace>
  <inkml:trace contextRef="#ctx0" brushRef="#br0" timeOffset="613486.4153">13547 7955 0,'-18'0'79,"18"35"-79,-18-17 15,18 35-15,0-35 16,-35 35-16,35-18 15,0 0 1,-18 18-16,1-18 16,17-17-1,0 0-15,0-1 16,0 1-16,-18 35 16,18-36-1,-17 36-15,-1 0 16,18-18-1,0-17-15,-18 35 16,1-35-16,17 35 16,0 0-1,-18-36-15,18 18 16,-18 1-16,18 34 16,-17-70-16,17 36 15,0-1 1,0-18-16,-18 1 15,18 35-15,0-18 32,0 1-17,0-1-15,-18 18 16,18-36 0,0 1-1,0 0-15,0-1 16,0 19-1,0-19-15,0 1 16,0 17 0,0 0-16,0-17 15,0 0 1,0-1-16,0 19 31,0-19-31,0 1 16,0 0-1,0-1 1,0 1 15,0-1-31,0 1 16,0 0-16,0-1 16,0 1-1,0 0 79,0-1-94,-17 1 16,-1-18 30,18 18-30,-35-18 0,0 17-16,-18-17 15,35 0 1,0 0-16,-34 35 16,16-35-1,19 0-15,-19 0 16,1 0-1,0 0-15,-1 0 16,-16 0-16,16 0 16,1 0-1,-36 0-15,19 0 0,-19 0 16,36 0-16,-18 0 16,17 0-1,19 0-15,-1 0 16,-17 0-16,17 18 15,-17-18-15,17 0 16,-52 0-16,52 0 16,1 0-16,-19 0 15,-17 0-15,18 18 16,0-18-16,-18 35 16,18-35-16,-1 0 15,1 0-15,17 0 16,1 0-16,-18 0 15,17 0 1,-17 18-16,-1-18 16,19 0-1,-19 17-15,-17-17 16,18 0-16,18 0 16,-19 18-16,19 0 15,-36-18-15,17 0 16,19 0-1,-1 0-15,1 0 16,-1 0-16,-17 0 16,17 0-1,0 0-15,-17 0 16,0 0-16,-1 0 16,19 0-16,-1 0 15,1 0-15,-1 0 16,0 0-16,1 0 15,-1 0-15,0 0 16,-17 0 0,17 0-1,1 0-15,-1 0 16,1 0 0,-1 0-1,0 0 1,1 0-16,-19 0 15,19 0 1,-1 0 0,0 0-1,1 0-15,-1 0 16,-35 0 0,36 0-16,-19 0 31,-17 17-31,36-17 15,-1 18 17</inkml:trace>
  <inkml:trace contextRef="#ctx0" brushRef="#br0" timeOffset="616677.9653">15222 8149 0,'36'0'62,"-19"0"-62,19 0 16,-1 0-16,18 0 16,0 0-16,17 0 15,-34 0-15,69 0 16,-69 0-16,69 0 16,-34 0-16,0 0 15,17 0-15,-18 0 16,-34 0-16,34 0 15,-17 0-15,0 0 16,18 0 0,-19 0-16,19 0 15,0 0-15,-1 0 16,-17 18-16,0-18 16,18 17-16,-1 19 15,-35-36-15,1 0 16,-1 0-16,0 0 15,0 0-15,-17 0 16,0 0-16,-1 0 16,1 0-1</inkml:trace>
  <inkml:trace contextRef="#ctx0" brushRef="#br0" timeOffset="620846.9506">13494 8079 0,'0'17'47,"0"1"-47,0 17 15,0-17-15,0 17 16,0-17-16,0-1 16,0 1-16,0 0 15,0-1-15,0 1 16,0 0-16,0-1 16,0 18-16,0 1 15,0-19-15,0 1 16,0 17-1,0 1-15,0-19 16,0 1-16,0-1 16,0 1-1,0 0-15,0-1 16,0 19-16,0-19 16,0 19-1,-18-19 1,18 19-16,0-1 15,0-18 1,-18 1-16,18 0 16,0-1-16,0 1 15,0 17-15,0-17 16,0 0-16,-17 17 16,17 18-16,0-18 15,-18-17 1,18 35-16,0-36 15,0 1-15,0 0 16,0 17-16,0 0 16,0-17-16,0 17 15,0-17 1,0 17-16,0-17 16,0 17-1,0-18 16,0 19-15,0-19 0,0 19-1,0-19 1,0 1 15,0 0-31,0-1 16,0 18-1,0-17 1,0 0 0,-17 17-1,17-17 1,-18-1 0,18 19 15,-35-36 16,17 0-32,-17 0 17,17 17-32,-17-17 15,17 18 1,1-18-16,-19 0 15,19 0 1,-19 0-16,19 17 16,-1-17-16,-17 0 15,0 0-15,17 0 16,-35 0-16,35 0 16,-17 0-16,0 0 15,-18 0-15,18 0 16,-1 0-16,1 0 15,17 0-15,-17 0 16,17 0-16,-34 18 16,34 0-16,-17-18 15,-18 17-15,17-17 16,-17 0-16,1 0 16,-19 0-16,36 0 15,-36 18-15,-17 17 16,35-35-16,-17 18 15,34-18 1,1 18-16,0-18 16,-18 0-16,18 0 15,17 0 1,-17 0-16,-1 0 16,19 0-1,-36 0-15,35 0 16,-35 0-16,-35 0 15,53 0-15,-18 0 16,18 0-16,-18 0 16,0 0-16,35 0 15,-17 0-15,17 0 16,-17 0 0,17 0-16,1 0 15,-19 0-15,19 0 16,-1 0-1,0 0 1,-17 0-16,17 0 16,-17 0-1,18 0-15,-19 0 16,19 0 0,-1 0-16,0 0 15,1 0 1,-1 0-16,-17 0 15,17 0 1,-17 0 0,17 0-1,1 0 1,-1 0 0,0 0-16,1 0 15,-1 0 1,0 0-1,1 0-15,-18 0 16,-1 0 0,19 0 15,-1 0 0,0 0-15</inkml:trace>
  <inkml:trace contextRef="#ctx0" brushRef="#br0" timeOffset="625327.9277">7955 11800 0,'0'71'63,"53"35"-63,-35-53 15,35 70-15,-36-52 16,1 35-16,17-1 16,-17-34-16,-1 17 15,1 0-15,17 1 16,-17-19 0,-18 1-16,0-36 15,0 36-15,18 17 16,-18-53-16,35 36 15,-35-54-15,0 36 16,0-18-16,18 18 16,-18 0-16,0-18 15,0 18-15,0 18 16,0-1-16,0-17 16,0 18-16,0 17 15,0-17-15,0-18 16,0 17-16,-36 18 15,19-35-15,-1 0 16,18 0-16,-35 0 16,17-35-16,0 17 15,1-17-15,17 35 16,-18-18-16,1-18 16,-1 19-16,-17-19 15,35 19-15,-36-1 16,19-17-16,-19 17 15,19-18 1,-1 1-16,-17 17 16,17-17-1,-17 53 1,17-71 15</inkml:trace>
  <inkml:trace contextRef="#ctx0" brushRef="#br0" timeOffset="634327.7913">15117 5186 0,'-18'17'47,"0"-17"-47,1 0 16,-36 0-16,0 0 16,0 0-16,35 0 15,-35 0-15,0 0 16,18 0-16,-18 0 15,0 0-15,18 0 16,0 0-16,17 0 16,-35 0-16,18-17 15,17 17-15,1 0 16,-19 0-16,19 0 16,-19 0-1,1 0-15,0 17 16,17 1-16,-52 0 15,34 17-15,1-35 16,17 35-16,-17-17 16,18 0-16,-19-18 15,19 17-15,-1 19 16,0-36 0,1 35-16,-19 18 15,36-36 1,-17 1-1,-1 0-15,1 17 16,17-17 0,-18 17-16,18 0 15,-18-17-15,18 17 16,0 18-16,0-18 16,0 0-16,0 1 15,0-19 1,0 19-1,36-1-15,-19-17 16,1 17 0,-1-18-16,1 1 15,17 0-15,-17-1 16,17 1-16,1 0 16,-19-1-1,18 1-15,1-18 16,-1 35-1,0-35-15,-17 0 16,17 18-16,1-18 16,-1 18-16,-18-18 15,1 0-15,17 35 16,-17-18-16,0-17 16,17 0-16,0 0 15,0 0 1,-17 0-16,35 0 15,-18 0-15,1 0 16,-1 0-16,-18 0 16,19 0-16,-1 0 15,0 0-15,18 0 16,-18 0-16,1 0 16,-1-17-16,0 17 15,-17-18-15,17 1 16,-17 17-16,17-36 15,-17 36-15,35-17 16,-36 17-16,36-36 16,-35 19-16,17-1 15,-17 18-15,17-18 16,-35 1-16,18-1 16,17-17-16,-17 35 15,-1-18 1,1-35-16,-18 36 15,0-1 1,0 0-16,0-17 16,0 17-1,0-17-15,0 18 16,0-36-16,-18 17 16,-17-17-16,35 18 15,-35 0-15,17 0 16,0-1-16,1 36 15,-1-35-15,1 17 16,-19-17-16,19 18 16,-19-1-16,19-17 15,-1 17-15,0-35 16,-17 35-16,35 1 16,-35-19-16,17 19 15,1 17-15,17-18 16,-18 1-16,0 17 78</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2-18T00:48:36.804"/>
    </inkml:context>
    <inkml:brush xml:id="br0">
      <inkml:brushProperty name="width" value="0.05292" units="cm"/>
      <inkml:brushProperty name="height" value="0.05292" units="cm"/>
      <inkml:brushProperty name="color" value="#FF0000"/>
    </inkml:brush>
  </inkml:definitions>
  <inkml:trace contextRef="#ctx0" brushRef="#br0">20902 15187 0</inkml:trace>
  <inkml:trace contextRef="#ctx0" brushRef="#br0" timeOffset="5239.9246">3122 5838 0,'-18'-17'47,"1"17"-31,-1 0-16,-35 0 16,18 0-16,17 0 15,-35 17-15,1-17 16,-1 18-1,0-18-15,17 0 16,-34 35-16,35 1 16,-1-36-16,-34 53 15,17-36-15,0 1 16,18-1-16,-36 19 16,36-36-16,-18 53 15,0-36-15,-35 54 16,35-1-16,-18-17 15,18 0-15,-17 0 16,17 18-16,18-36 16,-1 18-16,1 0 15,0-18-15,0 36 16,17-36-16,0 0 16,-17 1-16,17-1 15,1 35-15,-1 1 16,0-1-16,1 36 15,-1-35-15,-17 35 16,35-36-16,-35 54 16,35-71-16,0 17 15,0 1-15,0-18 16,0 0 0,0 0-16,0 17 15,0-17-15,0 0 16,0 17-16,0 1 15,0 52-15,0-52 16,0 0-16,0 34 16,35 1-16,0-18 15,0 36-15,1 17 16,-36-70-16,53 17 16,0 0-16,-1 0 15,1-17-15,0-18 16,-17 0-16,16 17 15,19 18-15,0-35 16,-1-18-16,1 18 16,-36-35-16,35 17 15,1 1-15,35 34 16,-53-52-16,0-1 16,35 19-16,-18-19 15,19 19-15,-19-19 16,1-17-1,-18 0-15,35 18 16,-35-18-16,35 0 0,-17 0 16,-19 0-1,19 0-15,-36 0 16,18 0-16,0 0 16,-18-18-16,1 1 15,17-1-15,35-35 16,-53 18-16,53 0 15,-17-1-15,-1-17 16,1 36-16,-18-36 16,-18 35-16,0-35 15,-17 36-15,53-36 16,-18-18-16,-36 53 16,1-17-16,35-35 15,-18-1-15,0-35 16,-35 71-16,36-71 15,-1 36-15,-18-1 16,1-35-16,-18 36 16,0-36-16,0 35 15,0 1-15,0-54 16,0 36-16,0 0 16,0-18-16,0 35 15,0-52-15,0 52 16,0-17-1,-35-18-15,17 1 16,-35-19-16,18 18 16,35 36-16,-53-36 15,35 35-15,-17-17 16,-18 0-16,18 0 16,0 0-16,-53-36 15,70 18-15,-35 0 16,0 36-16,0-18 15,-17-18-15,-1 18 16,36 52-16,-1-52 16,-34 35-16,52 18 15,-35-53-15,0 70 16,-17-52-16,52 34 16,1 19-16,-19-1 15,19-17-15,-19 35 16,36-18-16,-35-17 15,17 35-15,-17-18 16,18 1 0,-1-1-16</inkml:trace>
  <inkml:trace contextRef="#ctx0" brushRef="#br0" timeOffset="7255.2969">6562 7391 0,'0'0'0,"0"-18"16,-36 18 77,19 0-77,-19 0 0,1 0-16,-18 0 15,0 0-15,0 0 16,18 0-16,-71 0 16,71 0-16,-18 0 15,0 18-15,-17-1 16,34-17-16,-17 0 15,1 53-15,34-35 16,-53 0-16,18 34 16,1-34-16,-19 17 15,36 1-15,-53 34 16,-18 1-16,53-18 16,0-18-16,0 36 15,-18-19-15,1 37 16,17-19-16,0 18 15,0-35-15,0 35 16,18-17 0,0 17-16,-1-17 15,19-1-15,17 1 16,-18 52-16,18-87 16,0-1-16,0 35 15,0 1-15,0-18 16,35 18-16,-17-36 15,0 53-15,35-17 16,-18-1-16,0-17 16,18-18-16,-35 18 15,52 18-15,-17-1 16,0-34-16,-18-19 16,-17 1-16,17-18 15,18 17-15,18 19 16,-54-36-16,36 17 15,-17 1-15,-1-18 16,0 0-16,0 0 16,36 0-16,-36 0 15,18 0-15,18-18 16,17-17-16,-18 0 16,19 0-16,34-36 15,-52 18-15,17-17 16,-35 34-1,35-52-15,-53 35 16,0 36-16,1-54 16,-19 36-16,1-18 15,-18 18-15,0 17 16,18-70-16,-1-18 16,-17 71-16,0-71 15,0-18-15,0 1 16,0-18-16,0 70 15,0-17-15,0-18 16,0 53-16,0-17 16,0 34-16,0 19 15,0-19-15,0-16 16,-17 16-16,-1-17 16,0 36-1,18-19-15,-17 1 16,17-18-16,0 36 15,-36-36-15,19 0 16,-1 53-16,18-36 16,-17 1-16,-1 18 15,18-1 1,0 0-16,0-17 16,0 17-16,-18 18 15</inkml:trace>
  <inkml:trace contextRef="#ctx0" brushRef="#br0" timeOffset="16359.4339">20690 6315 0,'0'-18'16,"0"0"31,0 1-32,0-1 1,-35 1-16,35-1 16,-17-17-16,-1 17 15,0 0-15,1 1 16,-1-19 0,-17 19-16,17-19 15,0 19-15,-35-1 0,36 1 16,-18-19-1,-18 19-15,17-19 16,19 19-16,-1 17 31,0-18-15,1 18-16,-1 0 16,1 0-16,-1 0 15,0 0-15,1 0 16,-19 0-16,19 0 15,-19 0-15,19 0 16,-19 0-16,1 0 16,0 0-16,17 0 15,-35 18-15,18-1 16,0-17 0,-18 18-16,35-18 15,1 18 1,-1-18-16,0 0 15,-17 0 1,0 35-16,17-35 16,-17 18-1,0-18-15,35 17 16,-53 18 0,35-35-16,-35 18 15,36 17-15,-1-35 16,-17 18-16,-18 17 15,35-17-15,0 0 16,1-18-16,-19 17 16,19 19-16,-1-19 15,1 1-15,-19 35 16,19-53-16,-1 53 16,18-36-16,-35 36 15,35-35-15,-18 35 16,0-36-16,18 36 15,-17 0-15,17-17 16,0-1-16,-18 18 16,18-18-16,0 18 15,0 0-15,0 0 16,0 0-16,0-18 16,0 18-16,0-18 15,0 0-15,0-17 16,18 35-16,-1 0 15,1-18-15,0-17 16,17 17 0,-17 36-16,-1-71 15,1 53-15,0-36 16,-1 1-16,1-1 16,17 19-16,0-1 15,-17-35 1,0 0-16,17 18 15,0 17-15,1-35 16,-1 0-16,0 0 16,0 18-16,18-1 15,0-17-15,0 0 16,0 0-16,-18 0 16,1 0-16,-1 0 15,18 0-15,-18 0 16,-17 0-16,35 0 15,-36 0-15,36 0 16,0 0-16,0 0 16,0 0-16,-18 0 15,36-17-15,-54-1 16,19 18-16,17-18 16,-18 18-1,0-35-15,-17 17 16,52 1-16,-52-19 15,17 19-15,1-18 16,-1-1-16,-18 19 16,36-36-16,-35 17 15,0 36-15,-1-35 16,1-18-16,0 36 16,-18-1-16,0-17 15,0-1-15,17 19 16,1-19-16,-18 19 15,0-18-15,0-18 16,0 35 0,0-17-16,0-1 15,0-16-15,17-1 16,-17 35-16,0-17 16,0 17-16,0-35 15,0 0-15,0 18 16,0 17-1,-17-17-15,-1 0 16,18 17 0,-35-17-1,17 0 1,1-1 0,17 19-16,-36-19 15</inkml:trace>
  <inkml:trace contextRef="#ctx0" brushRef="#br0" timeOffset="21626.1669">9860 16351 0,'0'-17'16,"0"-1"46,-18 18-62,-17-35 16,-18 17-16,0 18 16,-17-35-16,17-1 15,-53 36-15,36-17 16,17 17-16,-36-35 16,19 35-16,17-18 15,-18 18-15,18 0 16,1-18-1,16 18-15,-17 0 16,0-17-16,-17-1 16,35 18-16,-1-18 15,-17 18-15,18 0 16,0 0-16,17 0 16,-17 0-16,17 0 15,1 0-15,-19 0 16,19 0-16,-19 0 15,-16 0-15,34 0 16,-53 0-16,18 0 16,1 0-16,16 0 15,-34 0-15,17 0 16,0 0-16,35 18 16,-35-18-16,36 0 15,-36 0-15,17 18 16,1-18-16,0 0 15,17 0-15,-35 0 16,18 0-16,0 0 16,-18 0-16,18 0 15,-18 0-15,-18 35 16,18-35-16,0 18 16,18-18-16,-18 0 15,-35 17 1,53-17-16,-1 0 15,-17 35-15,18-35 16,18 0-16,-36 18 16,17-18-16,-34 0 15,35 0-15,17 18 16,-35-18-16,0 35 16,35-35-16,-17 18 15,17-1-15,-34 1 16,16 0-16,1-1 15,17-17-15,1 18 16,-19 0-16,1-1 16,0 1-1,17-1-15,-17 19 16,0-1 0,17 0-1,18-17 1,0 0-1,-18 17 1,1-18-16,-1 19 16,18-19-16,0 19 15,-17 17-15,17-36 16,-18 1 0,18 17-16,-18-17 15,18 17-15,0 18 16,0-18-16,0 18 15,0 0-15,0-18 16,0 18-16,0 0 16,0-35-16,18 35 15,-18-18-15,0 0 16,53 36-16,-36-36 16,1 18-16,17-18 15,-17-17-15,17 35 16,-17-35-16,35 34 15,-36-16-15,36 17 16,0-18-16,-17 18 16,-1-36-16,18 36 15,0-35-15,0 17 16,35 18-16,-53-53 16,0 36-16,36-19 15,-36 1-15,0-1 16,18-17-16,-17 36 15,-1-19 1,18-17-16,35 18 16,-17 17-16,-1-35 15,18 18-15,1 0 16,-19-18-16,18 17 16,36 18-16,-54-35 15,-17 18-15,0-18 16,-18 0-16,36 0 15,0 18-15,17-18 16,-18 35-16,36-35 16,-35 18-16,-1-18 15,1 0-15,-18 0 16,0 0-16,-18 0 16,0 0-16,18 0 15,-18 0-15,1 0 16,-19 0-16,19 0 15,-1 0-15,18 0 16,-18 0 0,0 0-16,18 0 15,0 0-15,0 0 16,-18 0-16,18 0 16,0 0-16,0-18 15,-18 18-15,1-18 16,-19 18-16,19-35 15,-1 35 1,-35-18-16,35 18 16,0-52-16,18 34 15,-17-17-15,-1 17 16,18-17-16,-36-1 16,19 36-16,-1-35 15,0-18-15,18 36 16,-18-36-16,-17 35 15,17-17-15,-17-1 16,-18 19-16,0-1 16,53-35-16,-53 18 15,18 17 1,-1-35-16,1 18 16,-1 0-16,1 0 15,-18-1-15,0 1 16,18-36-16,-1 54 15,-17-18-15,0-1 16,0-17-16,0 18 16,0 0-16,0 0 15,0-18-15,0 0 16,0 0 0,0 18-16,0 17 15,0-17-15,0 17 16,0 0-16,0 1 15,0-19-15,0 19 16,0-1 0,0 1-16,-17-19 15,-19-17-15,36 36 16,-17-1-16,-18-35 16,17 18-16,-17 0 15,35 17-15,-18 0 16,-17-17-16,17 0 15,0 17 1,1 0-16,17-17 16,-18 35-16,18-17 15,-17 17-15,-1-18 16,0-17-16,1 17 16,-19-17-16,19 17 15,-19 18-15,19-35 16,-1 35-16,0-18 15,1 0 1,-1 18 0,1-17-1,-1 17 63,-17 0-31,-1 17-31</inkml:trace>
  <inkml:trace contextRef="#ctx0" brushRef="#br0" timeOffset="25042.6845">12312 16616 0,'0'0'0,"0"-18"15,0 1 1,0-1 15,-18 18 0,1-18-15,-1 18-16,18-17 16,-18-1-16,-17-35 15,17 53-15,-17-18 16,18-17-16,-36 18 16,35-1-16,-17 0 15,35 1-15,-36-1 16,1 18-16,18-35 15,-19 35-15,19-18 16,-1 18 0,0-18-16,1 18 15,-1 0 1,0-17-16,1 17 16,-1 0-16,-17-18 15,-18 18 1,18 0-1,17 0 1,-17 0-16,17 0 16,-17 0-16,0 0 15,-18 0-15,35 0 16,-17 0-16,-18 0 16,18 18-16,-18-1 15,35-17-15,-35 0 16,18 0-16,-1 36 15,19-36 1,-18 0-16,-1 17 16,19 1-16,-19-18 15,-34 35-15,35-17 16,-18 0-16,17 17 16,19-35-16,-19 17 15,-16 1-15,16 0 16,19-1-16,-1-17 15,-35 18-15,35 0 16,-17-1-16,35 1 16,-17-18-16,-1 18 15,0 17-15,1-35 16,17 17 0,-36 19-16,36-19 15,0 1-15,-17 35 16,17-35-16,-18 35 15,18-36-15,0 18 16,0 18-16,0 0 16,0 18-16,0-1 15,0-17-15,0 18 16,0-18-16,0 17 16,0-17-16,0-35 15,0 35-15,18-18 16,-1 18-16,-17-35 15,36 35-15,-1-1 16,-17-16 0,-1-1-16,1-17 15,17 17-15,-35-17 16,35 34-16,1-16 16,-19-19-16,19 36 15,-19-35-15,1 17 16,17-35-16,-17 36 15,-1-36-15,1 35 16,17-18-16,-35 1 16,36-18-16,-19 18 15,18-1 1,1 1-16,-19 0 16,36-18-16,-17 17 15,16 1-15,-16-18 16,17 18-16,17-18 15,-17 0-15,18 0 16,-1 0-16,36 0 16,-18 0-16,18 0 15,-35 0-15,-1 0 16,-17 0-16,0-18 16,0-17-16,-18 35 15,53-53-15,-52 35 16,52-70-16,-53 53 15,36-54-15,-36 1 16,0 53-16,-17 17 16,0-35-16,-1 0 15,1 1-15,-18 16 16,0 19-16,0-36 16,0 0-16,35 0 15,-35 18-15,0-36 16,0 18-1,0 0-15,0 0 16,0 18-16,0-18 16,-17-17-16,17 52 15,0-35-15,-36 18 16,36-18-16,0 35 16,-17 1-16,-1-19 15,-17-34-15,17 34 16,18 19-1,0-1 1,-18 0-16,1 1 16</inkml:trace>
  <inkml:trace contextRef="#ctx0" brushRef="#br0" timeOffset="32440.9279">23107 12823 0,'-18'0'16,"1"0"15,-1 0-31,0 18 16,1-18-1,-36 53-15,18-53 16,-18 18-16,-18-1 16,-17-17-16,0 18 15,-18 0-15,-35-18 16,105 17-16,-52 19 16,53-19-16,-36 1 15,19-1-15,16 1 16,19 0-16,-19-1 15,1-17-15,17 0 16,-34 53-16,34-53 16,0 0-16,-17 18 15,0 0-15,-1 17 16,1-18-16,0 19 16,0-19-1,-1 19-15,19-19 16,-1 1-16,-17 17 15,-1 0-15,19 1 16,17 17 0,-18 0-16,1-18 15,17 0-15,0 18 16,-18-18-16,18 18 16,0 18-16,0-18 15,0 0-15,0-18 16,0 18-16,0 0 15,0 17-15,0-34 16,18 34-16,-1-17 16,36 35-16,-35-35 15,-1 18-15,1-18 16,-18-18-16,35 35 16,-35 1-16,36-18 15,-1 35-15,-18-70 16,19 52-16,-19 19 15,36-19-15,0 1 16,-35-36-16,0 18 16,-1 0-1,18 0-15,-17-36 16,35 19-16,-18-1 16,-17-17-16,17-1 15,0 1-15,18-1 16,-17 19-16,-1-19 15,-17 1-15,34 17 16,-16-35-16,34 18 16,-34-18-16,16 18 15,-16-1-15,17-17 16,17 18-16,-52-18 16,35 0-16,0 0 15,-18 0-15,18 0 16,0 0-16,17 0 15,-34 0-15,-1 0 16,18 0-16,-18 0 16,0 0-16,-17 0 15,0-18-15,35 18 16,-18-53-16,-17 53 16,17-53-16,-18 18 15,36-18-15,-17 0 16,-1 0-1,18 18-15,-18-18 16,18 0-16,-35 0 16,17 0-16,-17 18 15,-1-35-15,1 52 16,35-70-16,-53 35 16,0-18-16,17-35 15,-17 71-15,0-53 16,0 0-16,0 0 15,0 17-15,0 18 16,0 18-16,0 0 16,0-1-16,0-17 15,0 18-15,-17 0 16,-1-1-16,0-16 16,-17-37-16,18 89 15,-1-88-15,-17 35 16,35 36-16,-36-36 15,-17-18-15,53 36 16,-52-18-16,52 18 16,-18 17-16,-17-35 15,35 18-15,-36 17 16,1-35 0,0 18-16,0-18 15,17 35 1,0-17-16,1 18 15,-19-19-15,19 19 32,-1 17-32,18-18 15,-18 18 1,18-18 0,-35 1-1,18-1 1,17 0-1,-36 1 17,36-1-1</inkml:trace>
  <inkml:trace contextRef="#ctx0" brushRef="#br0" timeOffset="35088.183">23160 9366 0,'-35'0'94,"17"0"-78,-17 0-16,17 0 15,0 0 1,1 0-16,-1 0 15,-35 53-15,36-53 16,-1 18 0,-35-1-16,0-17 15,0 18 1,36-18-16,-36 0 16,0 35-16,35-35 15,-17 0 1,17 0-1,0 18-15,1-18 16,-18 18 0,-36 17-16,53-35 15,1 0-15,-19 0 16,1 35-16,0-35 16,0 0-16,-1 18 15,19-1-15,-19-17 16,19 0-16,-18 18 15,-1 0-15,19-1 16,-1-17 0,-35 36-16,35-36 15,1 17-15,-18-17 16,-1 53-16,19-53 16,-1 18-1,0-18-15,-35 35 16,53-17-16,-35-1 15,17 1-15,1 17 16,-1 1 0,1-1-16,-1-17 15,18 17-15,0 0 16,-18 18-16,-17 18 16,17-19-16,18-16 15,0-19-15,0 54 16,0-18-16,0 17 15,0-17-15,0 18 16,0-18-16,0 17 16,0-34-16,0 17 15,0 17-15,0-35 16,0 1-16,0-1 16,18 0-16,-18 18 15,18 0-15,17-18 16,-35 18-1,18 0-15,-1-18 16,1 1-16,-18 17 16,17-18-16,-17 18 15,36 17-15,-19-34 16,1-1-16,0 0 16,-18 1-16,53 16 15,-36-34-15,-17 17 16,53 36-16,-35-53 15,17 17-15,-17 0 16,-1-17-16,1 17 16,0-35-16,-1 35 15,19 1 1,-19-1 0,18-18-16,-17 1 15,17 0-15,-17-1 16,17-17-16,1 18 15,16 0-15,-34-1 16,17 1-16,-17-18 16,17 18-16,-17-18 15,35 0 1,-53 17-16,35-17 16,-17 0-1,35 0-15,-36 0 16,19 0-16,-1 0 15,0 0-15,18 0 16,-18 0-16,36 0 16,-18-17-16,17-19 15,-34 19-15,34-19 16,-34 1-16,16 17 16,1-17-16,-17-18 15,-1 18-15,0 17 16,0 1-16,1-19 15,17 19-15,-18-18 16,-35 17-16,35-17 16,-17 17-16,-1-17 15,19-1-15,-1-16 16,-35 16-16,18-52 16,-1 70-16,1-35 15,0 36-15,-1-71 16,-17 35-16,18 0 15,-18 0 1,0 18-16,0-18 16,0 0-16,0 0 15,0 18-15,0-1 16,0-34-16,0 17 16,0 0-16,-18 0 15,18-35-15,0 53 16,-17-18-16,-19 17 15,19-17-15,17 1 16,-18-1-16,0 17 16,1-17-16,-19-17 15,19 52-15,-1-35 16,1 0-16,-1 0 16,-17 36-16,17-36 15,18 0-15,-53-35 16,35 70-16,18-35 15,-35-17-15,18 34 16,-19-17-16,19 18 16,-1-18-16,0 18 15,-35 0-15,53 17 16,-35-17-16,18 35 16,17-18-16,-18 1 15,0-1-15,1 0 16,-1 1 15,0-1 47</inkml:trace>
  <inkml:trace contextRef="#ctx0" brushRef="#br0" timeOffset="88216.0942">23283 13106 0,'0'-36'203,"0"19"-188,-17-1-15,17 1 16,-18-1 0,18 0-1,-18-17 16,-17 35-31,35-18 16,-17 18 0,-1-17-1,18-1-15,-18 18 32,1 0 46,-1 0-63,0 0 17,1 0-17,-1 0 32,0 0-31,1 0-16,-1 0 31</inkml:trace>
  <inkml:trace contextRef="#ctx0" brushRef="#br0" timeOffset="94633.2292">23089 9402 0,'-17'0'141,"-1"0"-126,-17-18-15,17 18 16,0 0-16,-17-18 15,18 18-15,-1-17 16,-35 17-16,35-18 16,-17 18-1,-18 0-15,18-35 16,0 35-16,-1 0 16,1 0-16,17-18 15,-35 18-15,18 0 16,0 0-16,0 0 15,17 0 17,0 0-1,1 0-15,-1 0-1,0 0 1,1 0-1,-1 0 1,1 0 0,-19 0-1,19 18 1,-19-18 0,1 17-1,17 1-15,1 0 31,-1-18-15,1 17-16,-19 1 16,19 0-1,-1-18 1,0 17-16,-17 1 16,35-1-16,-18 1 15,1 0 1,-1-18-1,18 17-15,-17 1 16,-1-18 0,0 18-16,1-1 15,-1 19-15,0-19 16,18 1-16,-17-1 16,-1 19-16,0-1 31,1-17-16,17-1 1,0 1 0,0 0-16,-18-1 15,0 1 1,18-1 0,0 1-1,0 0-15,0-1 16,-17 1-16,17 0 15,0-1 1,0 19 15,-18-19-15,1 1-16,17 0 31,0-1 0,0 1-15,0-1 0,0 1-1,-18-18-15,18 18 16,0-1-16,0 1 31,-18 0-31,18-1 16,-17 19-16,17-1 31,0-18 32,0 1-48,-18 17 1,18 1-1,0-19 1,0 19 15,0-19-15,0 19 0,0-19-1,0 1-15,0-1 16,0 1-16,0 17 15,0-17-15,0 0 16,0-1 0,0 1-1,0 0-15,0-1 16,0 1-16,0 17 16,0-17-1,0-1 1,0 19-1,0 17-15,0-36 16,0 18-16,0 1 16,0-1-16,0 0 15,0 1 1,0-19-16,0 1 16,0-1-16,0 1 31,0 17-31,0-17 15,0 0 1,0 17-16,18 0 16,-18-17-1,0 17-15,17-17 16,-17 17 0,18 0-16,0 1 15,-1-19 1,-17 19-16,0-1 15,18-35-15,-1 35 16,1 0 0,-18 1-16,35-1 15,-17-17 1,-18 35 0,18-1-1,-18-34 1,17 17-16,1 1 15,0-19 1,-18 19-16,35-1 16,-17-18-16,-18 1 15,52 17-15,-52-17 16,18 0-16,-18-1 16,18 1-1,-1 0 1,1 17-16,0-18 15,17 1 1,-35 0 0,18-1-1,-1 19 1,1-36-16,-18 17 16,17 1-16,1-18 15,17 18-15,-17-18 16,0 35-16,17-35 15,-17 0 1,-1 35-16,1-35 16,-1 0-16,1 0 31,0 0-15,-1 0-1,1 0-15,0 0 16,-1 0-1,19 0-15,-19 0 16,36 18 0,0-18-1,-35 0-15,35 0 16,-36 0-16,36 0 16,0 0-16,0 0 15,-35 0-15,35 0 16,-36 0-16,18 0 15,-17 0 32,0 0-31,-1 0 0,1 0-16,0 0 15,-1 0 1,1 0-1,0-18 1,17 18-16,-17-18 16,-1 1-1,1 17-15,-1-35 16,1 35 0,17-36-16,-17 19 15,0-19 1,17 1-1,-35 0-15,18 17 16,-1-17-16,1 0 16,-1-1-16,1 19 15,0-19-15,-1 19 16,-17-1-16,36-17 16,-36 17-16,35-17 15,-17 0-15,-1-1 16,1 1-16,-18 18 15,0-36-15,35 17 16,-17-17-16,-18 36 16,17-19-16,19-69 15,-19 69 1,-17 1 0,0 0-16,0 17 15,0-17-15,18-18 16,-18 35-16,0-35 15,0 36-15,18-36 16,-18 35-16,0-17 16,0 0-16,0 17 15,0 0-15,0 1 16,0-19-16,0 1 16,0 18-1,0-19-15,0 19 16,0-1-16,0-17 15,0-1-15,0 1 16,0 18-16,0-19 16,0 19-16,0-36 15,0 35-15,0-17 16,0 17-16,-18-35 16,0 18-1,18 17-15,-17-17 16,17 17-16,0 1 15,0-19-15,-18 19 16,0-18-16,1-1 31,-1 1-31,18 17 16,-18-17 0,1 0-16,-1 0 15,1-1-15,17 1 16,-53 17-16,17-35 15,1 18 1,17-18-16,1 36 16,17-1-16,-53-17 15,53 17-15,-18 18 16,18-35-16,-35 17 16,35 0-16,-18 18 15,-35-35-15,53 18 16,-35-1-16,18 18 15,-1-35-15,18 17 16,-18 18-16,-17-18 16,35 1-16,-35-1 15,-18 0 1,35 1 0,0-1-1,1 18 16,-1 0-15,1-17-16,-1 17 16,18-18-16,-18 18 31,1 0-31,-1 0 16,0-18-1,-17 1 1,17 17 15,1 0-15,-1 0-16,18-18 15,-17 18 1,-1 0-16,0 0 16,1 0-1,-1 0-15,0 0 16,1 0-1,-1 0 1,0 0-16,-17 0 31,17-18-31,1 18 47,-1 0-31,1 0-16,-1 0 15,0 0 1,1 0-16,-1 0 16,0 0 15,1 0-15,-1 18-1,-17-18 63,35 18-62,-18-18 0,18 17-1,-17-17 1,-1 0-16,18 18 0,-18-18 31,1 0 0</inkml:trace>
  <inkml:trace contextRef="#ctx0" brushRef="#br0" timeOffset="102967.1433">17445 12682 0,'0'18'32,"0"17"-17,17-17-15,1 35 16,-18-36-16,18 19 15,-18-19-15,17 1 16,-17 17-16,0 1 16,0-19-1,0 1 1,18 17 0,-18-17-1,18 17 1,-18-17-16,17-1 15,-17 1-15,0 0 16,0-1 0,0 1-16,36 0 15,-36-1-15,17 18 16,-17-17 0,18 0-16,-18 17 15,18-17-15,-18 17 16,0-17-16,0-1 15,17-17-15,-17 35 16,0-17-16,18 0 16,-18-1-16,17 19 15,1-36-15,-18 17 16,18 19 0,-1-36-1,-17 17-15,18 18 16,-18-17 46,18 0-15,-18-1-16,17-17-15,1 0-16,17 0 16,-17 0-1,17 0-15,-17 0 16,35 0-16,-36 0 16,19 0-16,-1 0 15,0 0-15,-17 0 16,35 0-16,-18 0 15,0-17-15,1 17 16,-19 0 0,18 0-1,1 0 1,-1 0-16,-17 17 16,17-17-16,-17 0 15,17 0-15,-18 0 16,1 0-16,17 0 15,-17 0 1,-18 18 0,18-18-16,-1 0 15</inkml:trace>
  <inkml:trace contextRef="#ctx0" brushRef="#br0" timeOffset="103929.2712">18521 13600 0,'17'0'63,"1"17"-48,0 1 1,17-1 0,-35 1-16,18-18 15,-1 18-15,1-1 32,0 1-32,-1-18 31,-17 18-16,18-18 1,-1 35-16,1-17 16,-18-1 62,0 1-47,0 0 0,-35-18-31,17 0 16,1 0 0,-1 0-16,0 0 15,1 0 32,-1 0 47</inkml:trace>
  <inkml:trace contextRef="#ctx0" brushRef="#br0" timeOffset="642735.7945">21608 3087 0,'0'17'47,"0"54"-31,0-18-16,0 0 16,0 0-16,0 0 15,0-18-15,0-17 31,0-1 1,0 1-17,0 17-15,0-17 16,0-1-16,-18 19 16,18-19-1,-35 36 1,35-35-16,-18 17 15,18 18-15,-18-18 16,18 1-16,-52 34 16,34-35-16,0 18 15,-17 0 1,35-35-16,-18 17 16,1 18-1,17-18-15,0 18 16,-18-17-16,18-19 15,-18 19-15,18-1 16,-17-35-16,17 17 16,0 19-1,0-1 1,0-17-16,0 17 16</inkml:trace>
  <inkml:trace contextRef="#ctx0" brushRef="#br0" timeOffset="644514.3367">21696 3087 0,'35'0'93,"-17"0"-77,35 0-16,-36 0 16,19 0-16,-19 0 15,19 0-15,-19 17 16,18-17-16,1 0 15,-1 0-15,-17 0 16,17 0-16,18 18 16,-36 0-16,19-18 15,-1 0 1,-17 0-16,35 0 16,-36 0-16,1 0 15,17 0 1,0 0-16,-17 0 0,0 0 15,17 0 1,0 0-16,0 0 16,1 0-1,-19 0 1,1 0-16,0 0 16,-18 17-1,17-17 48,-17 18-63,0 0 15,0 17 1,0-17-16,0-1 16,0 18-16,0 1 15,0-1-15,0 18 16,0-35-16,0 34 15,0 1-15,0-17 16,0 34-16,0-34 16,0-19-16,0 54 15,0-18-15,0 0 16,0-36-16,0 36 16,0-18-1,0-17-15,0 0 16,0 17-16,0-17 15,0 17 48,0-17-16,0 17 0,0-18-32,0 19 1,0-19 15</inkml:trace>
  <inkml:trace contextRef="#ctx0" brushRef="#br0" timeOffset="645735.6602">21343 4480 0,'0'18'0,"35"-18"31,18 35-31,-17-35 15,16 0-15,-34 0 16,35 0-16,0 0 16,0 0-16,-18 0 15,0 0-15,-17 0 16,17 0-16,1 0 16,-1 0-16,-17 0 15,34 0-15,-16 0 16,-1 0-1,18 0-15,0 0 16,-18 0-16,18 0 16,-18 0-16,-17 0 15,52 0-15,-34 0 16,-19 0-16,36 0 16,-35 0-1,17 0 1,-17 0-1,17 0 1,-17 0 0,17 0-1,0 0 1,1 0 0,-19-17 15,-17-1 0,0 0-15,0-17-1,0 17-15,0-17 16,0 17 0,0-17-1,0 18 1,0-1-1,0 0-15,-17 1 16,17-1 15,0 0 94,-18 1-125</inkml:trace>
  <inkml:trace contextRef="#ctx0" brushRef="#br0" timeOffset="651096.3238">3757 6085 0,'0'-17'156,"0"-19"-156,-35 1 16,17 18 0,1-1-1,-1 18 1,0-18-16,1 18 31,-1-35-31,0 35 16,1 0 15,-1 0-15,0 0-16,1 0 15,-19 0 1,19 0 0,-1 0-1,1-18-15,-1 18 16,-17 0-1,-1-35 1,1 35 0,0 0-16,17 0 0,-17 0 15,0 0 1,-1 0 0,-17 0-16,36 0 15,-18 0-15,17-18 16,0 18-1,1 0 1,-1 0-16,0 0 31,1 0-31,-19 0 16,1 0-16,18 0 16,-19 0-1,19 0 1,-19 0 15,19 0-15,-1 0-1,0 0 1,-17 18 0,17-18-16,1 0 31,17 18-31,-35-1 31,17 1-15,-17-18-1,17 18-15,0-18 16,-17 0 0,17 35-16,1-17 15,-36-1-15,35 1 16,1-1-16,-19-17 15,1 18-15,17 0 16,-35 17-16,1-17 16,16-1-1,19 1-15,-1 0 16,0-18-16,1 0 16,-1 35-1,0-35-15,1 18 16,-1-18-1,1 17 1,-1 1 0,18-1-16,-35-17 15,17 0 1,0 36-16,1-36 16,-1 17-16,0 1 15,18 0-15,-17-18 16,17 17-16,-35 1 15,35 0-15,-18-1 16,0 18 0,1-17-16,17 0 15,-36-1-15,19 1 16,-19 0 0,19-1-16,-1 1 15,-17 17 1,35-17-16,-18 0 15,18-1-15,-35 18 16,17-17 0,18 0-16,0-1 15,-17 1-15,17 17 16,-18 1-16,0-19 16,1 18-16,17 1 15,-36-1-15,19-17 16,17 35-16,-18-1 15,-17 1-15,35-17 16,0 17-16,-18-36 16,18 36-16,-17-18 15,17 1 1,0-19-16,0 19 16,0-1-16,0 0 15,0-17-15,0 17 16,0-17-16,0 35 15,0-36-15,0 19 16,0-19-16,0 18 16,0 1-16,0-1 15,0-17-15,0 35 16,0-36-16,0 19 16,0-19-16,0 18 15,0-17-15,0 17 16,17 1-16,1-1 15,-18-17-15,18 17 16,-1-18 0,-17 1-16,0 0 0,18 17 15,-1 0-15,-17-17 16,0 17-16,0 36 16,18-36-1,-18 18-15,18-35 0,-18-1 16,0 18-1,17 1-15,1-19 16,-18 19-16,18-19 16,-18 19-16,17-1 15,-17 0-15,0-17 16,18 17 0,-18-17-1,0-1 1,0 1-16,0 17 15,18-17 1,-1 17-16,1 0 16,0-17-1,-18 17-15,0 18 16,35-35 0,-35 17-16,17 1 15,1-1-15,0 0 16,-1-17-16,1 17 15,-18-17-15,18 17 16,-1-17 0,1-1-1,-18 1-15,35 17 16,-35-17-16,18-1 0,-1 19 16,1-19-1,0 1-15,-1 17 16,-17-17-1,18-1 1,0 1-16,-1 0 16,-17-1-16,0 19 15,18-36 1,0 17 0,-1 1 15,1-18-16,-18 18-15,17-18 16,-17 35-16,18-18 16,0-17-1,-1 0-15,19 36 16,-1-19 0,-35 1-16,35 0 15,-17-18-15,-1 17 16,1 1-16,17-18 15,1 35 1,-1-17 0,18 17-16,-35-35 0,-1 0 15,1 0 1,-1 18-16,1-1 16,35 1-16,-35 0 31,-1-18-31,1 0 15,0 0 1,-1 17-16,1-17 63,-1 0 15</inkml:trace>
  <inkml:trace contextRef="#ctx0" brushRef="#br0" timeOffset="652122.0993">1588 11465 0,'-18'-17'62,"-17"17"-46,17 0 0,0 0-16,1 0 15,-1 0-15,0 17 16,-17 1-16,17-18 15,-34 35 1,34-35-16,18 18 16,-18-18-16,1 35 15,17-17 1,-18-1-16,18 1 16,0 0-1,0-1-15,0 1 16,0 0-1,0-1 1,0 1 0,35-18-1,1 0 1,-19 18 0,1-18-1,-1 0-15,1 0 16,0 0 46,-1 0-62,1 0 16</inkml:trace>
  <inkml:trace contextRef="#ctx0" brushRef="#br0" timeOffset="652487.4814">2081 11536 0,'18'0'47,"0"0"-47,17 0 16,-17 0-16,-1 0 16,1 0-16,-1 0 15,1 0-15,0 0 16,-1 0-1,1 0 17</inkml:trace>
  <inkml:trace contextRef="#ctx0" brushRef="#br0" timeOffset="653008.1961">1923 11783 0,'0'17'31,"0"1"-31,35-18 31,-17 0-31,17 0 16,0 0 0,-17 0-16,-1 0 15,1 0-15,17 0 16,-17 0-1,0 0 1</inkml:trace>
  <inkml:trace contextRef="#ctx0" brushRef="#br0" timeOffset="654030.1448">2875 11501 0,'-35'0'93,"17"0"-77,-17 0-16,17 0 16,1 17-1,-1-17-15,18 18 0,-35-1 16,35 1-16,-36 17 15,36-17 17,0 0-1,0 17-31,18-35 31,17 18-31,-17-18 31,0 0-31,-1 0 16,1 0-16,0 0 16,-1 0-16,1 0 15,0-36-15,-1 36 16,-17-17-16,0-1 16,18 0-1,-18-17 1,0 17 31,0 71 62,0-35-93,0 35-1,0-18 1,0-17-16,0 0 16,17-1 93,1-17-93,0 0-1</inkml:trace>
  <inkml:trace contextRef="#ctx0" brushRef="#br0" timeOffset="654382.1934">3052 11748 0,'17'0'32,"18"-18"-32,1 18 15,-19 0 1,19 0-16,-19 0 16,19 0-16,-19 0 15</inkml:trace>
  <inkml:trace contextRef="#ctx0" brushRef="#br0" timeOffset="654912.5251">3210 11642 0,'-17'0'16,"17"35"-1,0-17 1,0 17-16,0-17 16,0 34-16,0-34 15,0 17-15,0-17 16,0 0 31,0-1-16</inkml:trace>
  <inkml:trace contextRef="#ctx0" brushRef="#br0" timeOffset="656224.8106">3545 11324 0,'0'18'63,"0"52"-48,0-52-15,0 35 16,-17 17-16,-1-17 16,18-35-16,-18 17 15,18-17-15,0 17 16,0-17-16,0 0 16,0-1-1,0 1 1,0-1-16,0 1 15,0 0 1,18-18 78,0-36-79,17 1 1,-35 18-16,18-1 31,-18 0-31,17 1 16,1-1 0,0 18 30,-1 0-14,1 0-32,0 0 31,-1 0-31,1 0 16,-1 0 15,1 18-16,0-18-15,-18 17 32,0 1-32,0 0 15,0-1-15,0 1 16,0-1 0,0 1-1,-18-18 1,0 18-1,1-18-15,-1 17 16,1-17-16,-1 0 16,0 0-16,-17 0 15,17 0-15,1 0 16,-1 0-16,0 0 16,1 0-16,-1 0 15</inkml:trace>
  <inkml:trace contextRef="#ctx0" brushRef="#br0" timeOffset="656608.465">4128 11518 0</inkml:trace>
  <inkml:trace contextRef="#ctx0" brushRef="#br0" timeOffset="657007.0768">4128 11571 0,'0'0'0,"0"18"15,0-1 1,0 19-16,0-1 31,0-17-31,0-1 16,0 1 0</inkml:trace>
  <inkml:trace contextRef="#ctx0" brushRef="#br0" timeOffset="657663.5716">4216 11324 0</inkml:trace>
  <inkml:trace contextRef="#ctx0" brushRef="#br0" timeOffset="661607.3111">4427 11077 0,'-17'0'47,"-1"0"-31,0 0-16,1 0 15,-36-17-15,18 17 16,-18 0 0,17-18-16,-16 18 15,-1-18-15,-18 1 16,18 17-16,-35-18 16,0 18-16,17 0 15,-17 0-15,17 0 16,1 0-16,-1 0 15,18 0-15,-17 0 16,17 0-16,0 0 16,18 0-16,-18 0 15,18 0-15,-1 0 16,-34-18-16,52 18 16,-35 0-16,0 0 15,0 0-15,18 0 16,-18 0-16,0 0 15,18 0-15,-18 0 16,-18 0-16,19 0 16,-1 0-16,17 0 15,-34 0-15,17 0 16,-18 0-16,18 0 16,-17 0-1,17 0-15,35 0 0,-35 0 16,36 0-16,-36 0 15,0 0 1,18 0-16,-18 0 16,-18 18-16,36 0 15,0-18-15,-36 0 16,-17 17-16,17-17 16,18 18-16,-17 17 15,35-35-15,-1 0 16,1 18-16,17-1 15,-17-17-15,0 18 16,35 0-16,-36-1 16,19 1-16,-1-18 15,18 18-15,-17-1 16,-1 19-16,0 17 16,1-36-1,-19 1-15,36 17 16,-17-17-16,-19 35 15,36 0-15,0-36 16,0 18-16,0 1 16,0-19-16,0 36 15,0 0 1,18-53-16,0 71 0,17-36 16,18 36-1,-18-36-15,18 0 16,0 36-16,-18-54 15,18 54-15,-17-53 16,16 17-16,-16-18 16,-19 19-16,72-1 15,-37-17-15,1 35 16,-17-53-16,34 35 16,1-18-16,-36 1 15,18 0-15,18 35 16,-19-36-16,90-17 15,-54 18-15,0 17 16,18 1-16,-36-36 16,36 17-16,18 18 15,-71-35-15,52 0 16,-34 0-16,-18 36 16,53-36-16,-18 0 15,0 0-15,-17 0 16,34 0-16,1 0 15,-35 0-15,-18 0 16,-18 0 0,18 0-16,18 0 15,-19 0-15,-16-36 16,-19 36-16,19-17 16,-1-1-16,18-35 15,-36 36-15,19-19 16,-1-17-16,-17 36 15,-1-1-15,19-17 16,-19 0-16,1 17 16,0-35-16,-1 53 15,1-53-15,-1-17 16,1 34-16,0 1 16,-1-18-16,1 18 15,-18-18-15,18 35 16,-1-35-16,-17 36 15,36-1-15,-36 0 16,17-34-16,1 34 16,-18-17-16,17 17 15,1 0-15,-18-17 16,18 0 0,17-18-16,-35 18 15,0-1 1,0 19-1,0-19 1,0 19 0,0-1-16,0-17 15,0 17 1,0-17 31,0 17-32</inkml:trace>
  <inkml:trace contextRef="#ctx0" brushRef="#br0" timeOffset="672150.5287">4516 11695 0,'0'17'32,"35"-17"-17,0 0 1,0 0-1,1 0-15,34-53 16,18 0-16,-17 0 16,-18 18-16,35-18 15,18 0 1,-71 18-16,18 0 16,-18 17-16,1-17 15,-1 0-15,0 17 16,-17-17-16,17-1 15,36-17-15,-54 36 16,19-18-16,17-1 16,-18 19-16,-18-19 15,1 36-15,0-17 16</inkml:trace>
  <inkml:trace contextRef="#ctx0" brushRef="#br0" timeOffset="672991.0183">5539 10848 0,'35'0'63,"-17"0"-63,17 0 15,-18 0 1,19 0-1,-19 0-15,1 0 16,0 0 0,-1 0-1,1 0 1,0 0-16,-1 0 16,18 0 15,-35 35 0,0 0-15,0-17-1,0 17 1,0-17-16,0 0 0,0 17 16,0-17-1,0 17 1,0-18-1,-17 19 17,17-19-17,-18 19 1</inkml:trace>
  <inkml:trace contextRef="#ctx0" brushRef="#br0" timeOffset="676135.3626">6844 10125 0,'-18'0'16,"1"0"-1,-1 0 1,-17 0-1,17 0 1,0 0-16,1 17 16,-1-17-1,1 18-15,-36 0 16,53-1-16,-53 1 16,0 35-1,35-53-15,0 17 16,18 1-1,-17 0 1,17 17 15,0-17-31,17 17 16,1-35 0,-18 18-1,35-18-15,-17 0 16,17 17-16,-17-17 15,0 18-15,-1-18 16,1 0-16,0 0 16,-1 0-16,1 0 15,-1 0 17,19 0-17</inkml:trace>
  <inkml:trace contextRef="#ctx0" brushRef="#br0" timeOffset="677055.7516">7108 10125 0,'0'17'16,"-17"19"0,17-1-16,0 0 15,0 0 1,0-17-16,0 0 15,0-1-15,0 1 32,17 0-17,1-18 1,-18 17 0,18-17-1,-18 18 1,0 0-1,0-1 1,0 1 15,0 17-15,0-17 0,0 17-1,-18-35 16,-17 18-15,17-18-16,-17 0 31,17 0 32</inkml:trace>
  <inkml:trace contextRef="#ctx0" brushRef="#br0" timeOffset="677870.7264">7161 10195 0,'18'0'125,"0"0"-94,-1 0-15,1 0 0</inkml:trace>
  <inkml:trace contextRef="#ctx0" brushRef="#br0" timeOffset="678918.5124">7461 10425 0,'18'0'78,"0"0"-62,17-36-16,-35 19 15,17-36-15,19 17 16,-36 19-16,17-1 16,-17 1-16,36-19 15,-19 19 1,-17-1 0,18 0-16,-18 1 31,18 17 125,-18 17-156,0 19 16,0-1-16,0 0 15,0-17-15,0 17 16,0-17-16,0 35 16,0-36-16,0 19 15,0-19 1,0 19-1,0-19 1,0 18 0,0-17 15</inkml:trace>
  <inkml:trace contextRef="#ctx0" brushRef="#br0" timeOffset="684874.0001">8996 9948 0,'-18'0'16,"-17"0"0,0 0-1,-1 18-15,19 35 16,-19 0-16,19-18 15,17-17-15,-18-1 16,1 1-16,17 0 16,-18-1 15</inkml:trace>
  <inkml:trace contextRef="#ctx0" brushRef="#br0" timeOffset="685381.6408">8978 10001 0,'18'0'15,"-18"36"1,35-19 0,-35 18-16,0-17 15,0 0-15,0-1 47,0 1-47,0 0 16,0-1 15</inkml:trace>
  <inkml:trace contextRef="#ctx0" brushRef="#br0" timeOffset="686555.9888">8819 10160 0,'0'0'0,"18"0"16,0 0 0,17 0-1,-17 0 1,-1 0-16,1 0 16,0 0-1,-1 0-15,1 0 47,-1 0 47,1 0-94</inkml:trace>
  <inkml:trace contextRef="#ctx0" brushRef="#br0" timeOffset="686992.8164">9278 10001 0,'0'36'62,"0"-1"-62,0 18 16,0-36-1,0 19 1,0-19 0,0 1-1,0 0 1</inkml:trace>
  <inkml:trace contextRef="#ctx0" brushRef="#br0" timeOffset="687829.9342">9278 9948 0,'0'-17'47,"18"17"-16,-1 0-15,19 17 15,-36 1 125,0 0-140,0-1-16,0 1 31,-18 17-31,0-17 16,1 17-1,-1 0 1,0-35-16,18 18 16,-17 0-1,-1-1 1,1 1-16,17 0 15,0-1 1</inkml:trace>
  <inkml:trace contextRef="#ctx0" brushRef="#br0" timeOffset="688799.3622">9331 9948 0,'18'0'16,"-1"0"15,19 0-15,-19 0 0,1 0-1,-1 0 1,1 18-16,0 0 31,-1-18-15,-17 17-16,0 1 31,18-18-15,-18 18-16,0-1 31,0 1 0,0 17-15,0-17-1,-18-18-15,-17 17 16,17 1-16,1 0 16,17-1-16,-35 1 15,17 0 1,0-18-1,18 17 1,-17-17 0,-19 18-16,1-18 62</inkml:trace>
  <inkml:trace contextRef="#ctx0" brushRef="#br0" timeOffset="689327.0134">9878 9948 0,'-18'0'47,"18"18"-47,0 17 15,0-17-15,-35 35 16,35 0-1,0-18 1,0-17 0,0-1-16,0 1 31</inkml:trace>
  <inkml:trace contextRef="#ctx0" brushRef="#br0" timeOffset="690178.1118">9825 9966 0,'35'0'0,"-17"0"47,-1 0-16,1 0 0,0 0-31,-1 0 16,-17 18 31,18-18-32,-18 17-15,0 1 16,0 0 0,0-1-1,0 1-15,-18-1 16,18 1 0,-17 17-16,-1-35 15,18 18-15,-35 0 31,35-1-15,-18-17 0,-17 0-16,17 18 15,-17 0 1,17-1 0,1 1-1,-1-18 16,0 0 32,1 0-32,17 17-15</inkml:trace>
  <inkml:trace contextRef="#ctx0" brushRef="#br0" timeOffset="691134.3091">10319 10178 0,'17'-18'31,"1"-17"-15,0 35-16,35-18 16,-18 0-16,-17 1 15,-1 17-15,89-53 16,-71 18-16,1-18 15,-1 35-15,-35 0 16,17 18-16,1 0 31,0-17-31,-1-1 32,-17 0-17,18 18 16</inkml:trace>
  <inkml:trace contextRef="#ctx0" brushRef="#br0" timeOffset="697968.1165">11165 10089 0,'0'-17'47,"0"-18"-16,18-1-31,0 19 16,-1-19 0,1 19-16,-18-1 15,0 0 1,0 1 0,0-19-1,0 19 1,18-1-16,-1 1 15,-17 52 95,0-18-110,0 19 15,0-19-15,0 19 16,-17-36-16,17 35 16,0 0-1,0 1 1,-18-19 0,18 18-1,0-17 1,-18 17-1,18 1 32,0-1-31,0-17 0</inkml:trace>
  <inkml:trace contextRef="#ctx0" brushRef="#br0" timeOffset="698751.0265">11430 9895 0,'35'-17'46,"-17"17"-14,17 0-17,-17 0 79,-18 17-78,0 19-1,0-19-15,0 1 16,0 17 0,-18 1-16,18-19 15,0 18 1,0-17-1,0 0 1,-17 17 0,17-17-16,0-1 31,0 1-15,0 0-1,-18-1 1,18 1-1,0-1 1,0 1 0</inkml:trace>
  <inkml:trace contextRef="#ctx0" brushRef="#br0" timeOffset="699350.8928">11342 10160 0,'17'0'31,"1"0"-15,0 0-16,-1 0 16,1 0-16,0 0 15,-1 0 1,19-18-16,-19 18 16,1 0-1,-1 0-15,1 0 31</inkml:trace>
  <inkml:trace contextRef="#ctx0" brushRef="#br0" timeOffset="700886.939">6632 11395 0,'0'17'31,"0"36"-15,0-17-16,0-19 16,0 1-16,0 17 15,0 0 1,0-17-1,0 17 1,0-17-16,0 0 16,0-1-16,0 1 15,0 0-15,0-1 16,-17 1 109</inkml:trace>
  <inkml:trace contextRef="#ctx0" brushRef="#br0" timeOffset="701783.5877">6685 11412 0,'18'0'16,"-1"0"-1,-17-17 1,18 17-16,0 0 16,-1 0-16,1 0 15,35 0-15,-53-18 16,18 18-16,-1 0 15,18 0 1,18 18 0,-53-1-1,36 1 1,-36 0 0,0 17-1,0-17 1,0-1 15,0 1-31,-36-1 31,19-17-15,-19 0-16,19 18 16,-1-18-16,1 0 15,-1 0-15,-17 0 16,17 0-1,0 18 1,1-18 0,-1 0 15,0 0-15</inkml:trace>
  <inkml:trace contextRef="#ctx0" brushRef="#br0" timeOffset="702311.1802">7179 11412 0,'0'18'15,"0"17"1,0-17-16,0 0 16,-18-18-16,18 35 15,0-18 1,0 1-16,-17-18 15,17 35 1,0-17-16,0 0 16</inkml:trace>
  <inkml:trace contextRef="#ctx0" brushRef="#br0" timeOffset="702987.405">7461 11395 0,'-17'0'47,"17"17"-32,-36 19-15,19-1 16,17-17-16,-18 17 16,18 18-16,0-36 15,0 1 16,0 0-15,0-1 0,35 19 15,1-36-15,-1 17-1,0-17 1,-17 0 15,17 0-15,18 0-1</inkml:trace>
  <inkml:trace contextRef="#ctx0" brushRef="#br0" timeOffset="703887.2771">8961 11183 0,'0'18'15,"17"-1"1,1-17-16,17 18 16,0-18-16,-17 0 15,35 18-15,-35-18 16,35 0-16,17 0 16,-52 0-16,35 35 15,-36-35-15,19 0 16,-1 0-16,18 0 15,17 0-15,-17 0 16,0 0-16,35 0 16,-35 0-16,0 0 15,-18 18-15,-17-18 16,0 0-16</inkml:trace>
  <inkml:trace contextRef="#ctx0" brushRef="#br0" timeOffset="704603.6973">9913 11183 0,'0'-18'15,"18"18"17,17 0-32,0 18 15,1 0 1,-19-18-16,1 17 15,-1-17 17,-17 18-17,0 0 17,0-1-17,0 1 16,0 0-15,0-1 62,0 1-62,0-1 15,-17-17-15,-1 18-16,1-18 15</inkml:trace>
  <inkml:trace contextRef="#ctx0" brushRef="#br0" timeOffset="709087.958">11024 11112 0,'0'-17'32,"18"-18"-17,17 35 1,-17 0 0,17 0-1,0 0-15,1 0 16,-1 35-1,-35-18-15,35 1 16,-35 0 0,0-1-16,0 19 31,0-19-15,0 1-1,0 17 1,-17-35-1,17 18 17,-18-18-17,-17 18-15,-1-18 32,1 0-17,17 0 1,1 0 15,-1 0 47,18 17-62,0 1-1,18-18 1,-1 0 0,1 0-1,0 0-15,-1 17 16,-17 1-16,18-18 16,0 0-16,-1 0 15,1 0 1,0 0-1,-1 18 1,1-18 15,0 0 1,-1 0-1,1 0-16,-1 0 1,19 0-16</inkml:trace>
  <inkml:trace contextRef="#ctx0" brushRef="#br0" timeOffset="709919.7295">11465 11060 0,'0'17'46,"0"1"-30,0 17 0,0 0-1,0-17 17,-17 0 14,17 17 33,17-35-48,1 0 0,0 0-15,-1 0-16,1 0 15,-1 0 1,1 0-16,0 0 16,17-18-1</inkml:trace>
  <inkml:trace contextRef="#ctx0" brushRef="#br0" timeOffset="710703.873">11659 11042 0,'0'18'31,"0"34"-15,0-34-16,0 35 16,-17-35-16,17 17 15,0-17-15,-18 35 16,18-18-16,-18-35 15,18 35-15,0-17 16,0-1-16,0 1 16,0 0-1,0-1-15,0 1 32</inkml:trace>
  <inkml:trace contextRef="#ctx0" brushRef="#br0" timeOffset="722318.5957">6421 10654 0</inkml:trace>
  <inkml:trace contextRef="#ctx0" brushRef="#br0" timeOffset="724070.0618">6279 11077 0,'-17'0'63,"17"18"405</inkml:trace>
  <inkml:trace contextRef="#ctx0" brushRef="#br0" timeOffset="725335.3533">6491 11359 0,'0'-17'156,"18"34"-109,-1-17-47,1 36 16,35-19-16,-53 1 16,18-18-1,-1 18-15,1-1 0,0 1 16,-1 0-1,1-1 1,-18 18-16,17-17 16,1 17-16,17 18 15,-17-17-15,0 17 16,17-1-16,0 1 16,-17-17-16,17 17 15,-17-36-15,17 36 16</inkml:trace>
  <inkml:trace contextRef="#ctx0" brushRef="#br0" timeOffset="730861.6654">11677 9790 0,'-35'-18'110,"35"0"-95,-36 1 1,19 17 0,-1 0-16,18-18 15,-18 18 1,1 0-16,-1 0 15,-17-18-15,17 1 16,-35-1 0,18 18-1,17-18-15,1 18 16,-1 0-16,1 0 16,-1-17-16,0 17 15,-17-18-15,0 18 16,-1-17-1,19 17 1,-1 0-16,0 0 16,1 0-1,-1 0 1,-17 0 15,17 0-15,-17 0 15,17 17-15,1 1 15,-1-1-31,0 1 16,1 0-16,17-1 15,0 1 1,-18 17-16,18-17 15,-17 0 1,17-1 0,0 1-1,0-1-15,0 19 16,0-19 0,0 19-1,0-1 16,17 0-31,1 18 16,-18-18 0,17-17-1,1 0-15,0 17 16,-1-17 0,1 17-16,0-35 15,-18 18-15,0 17 16,17-18-16,1 1 15,0 0-15,-1-1 16,-17 1-16,18 0 16,-1-1-1,1 1-15,0 0 16,-1-1-16,1 19 16,0-36-16,-1 35 15,1-35-15,0 17 16,-1 1-16,1 0 15,17-1-15,-17-17 16,-1 0 0,19 36-1,-1-36 1,-17 0 0,-1 0-16,1 0 15,0 0 1,-1 0-16,1 0 15,-1 0-15,1 0 16,0 0-16,-1 0 16,19 0-1,-1 0-15,0 0 16,-17 0-16,17 0 16,-17 0-16,35 0 15,-36 0-15,1-18 16,0 18-16,-1 0 15,1-18-15,0 1 16,-1 17-16,1-18 16,17-17-1,-35 17 1,18-17-16,-18 0 16,0-1-1,0-17-15,0 36 16,0-36-16,0-18 15,0 54 1,0-19 0,0 1-16,-18 0 15,0 0 1,18 17-16,-17 0 16,-1-17-16,18 17 15,-17 1-15,17-1 16,0 0-1,-18-17-15,-17 17 16,35 1-16,-18-1 16,18 1-1,-35-1-15,-1-17 16,19-1 0,-1 36-16,-17-35 15,17 35 1,-17 0 15,17 0 0,-17-18 16</inkml:trace>
  <inkml:trace contextRef="#ctx0" brushRef="#br0" timeOffset="748575.5315">23389 13088 0,'0'-18'110,"-70"1"-95,17-1-15,35 1 16,-17-1-16,-18 0 15,0 1-15,-18-19 16,36 36-16,17-17 16,-34 17-16,-1-18 15,35 18-15,-17 0 16,17-18-16,-17 18 16,-18 0-16,-18-35 15,36 35-15,-18 0 16,35 0-16,-17 0 15,0 0-15,-18-18 16,18 18 0,-1 0-1,1 0-15,18 0 16,-1 0-16,0 0 16,-17 0-1,0 0-15,17 0 16,-17 0-16,17 0 15,-17 0-15,17 0 16,1 18-16,-19-18 16,19 18-16,17-1 15,-18-17-15,0 18 16,1 0 0,17-1-1,-18-17-15,18 18 16,-17-18-16,-1 18 15,18-1 1,-18-17-16,18 18 16,-17-18-16,-1 18 15,18-1-15,-18 1 16,18-1 0,-17-17-16,17 36 0,-18-1 15,18-17 1,-18-1-16,1 1 15,17 0-15,-18 17 16,18-18 0,-18 36-16,1-35 15,-18 17 1,17 1 0,0-19-16,18 18 15,-17 18 1,17-17-1,0-19 1,-36 19-16,36-19 16,0 1-16,0 17 15,-17-17-15,17-1 16,0 1-16,-18 17 16,18 1-16,0-19 15,-18 19-15,18-19 16,0 18-1,0-17 1,0 17 0,0-17-16,0 0 15,0-1-15</inkml:trace>
  <inkml:trace contextRef="#ctx0" brushRef="#br0" timeOffset="750250.2919">23213 15752 0,'17'0'62,"-17"35"-46,0 0-16,0 0 16,0 18-16,0-35 15,0 35-15,0 0 16,0-18-16,0 18 15,0-18-15,0 0 16,0 18 0,0 0-16,0-35 0,-17 17 15,-18 1-15,35-1 16,-36 18 0,36-36-16,-17 19 15,-19 17-15,36-18 16,-53 0-16,53-17 15,-53-1-15,36 19 16,-36-19-16,35 1 16,-17 0-16,-18-18 15,18 17-15,-18 1 16,0 0-16,-18-18 16,1 17-16,-36-17 15,35 18-15,1-18 16,17 0-16,0 17 15,35-17-15,1 18 16,-1-18 15,1 0-31</inkml:trace>
  <inkml:trace contextRef="#ctx0" brushRef="#br0" timeOffset="751214.2708">22260 16686 0,'0'-17'47,"-53"34"-31,53 1-1,-17 0-15,-19-1 16,19 19-16,-36-19 16,35 19-16,1-36 15,-19 35-15,1-18 16,35 1-1,-18-18-15,1 18 16,-1-1 0,18 1-1,-17 0 17,-1-18-17,18 17 16,0 1-15,0 0 0,0-1-1,18 1 1,-1-18 0,18 17-1,-17 1 1,17-18-16,-17 0 15,0 0 1,-1 0-16,-17 18 0,18-18 47</inkml:trace>
  <inkml:trace contextRef="#ctx0" brushRef="#br0" timeOffset="753926.9556">7444 11377 0,'-18'0'78,"18"-18"-62,-18 1-16,1 17 15,-1 0-15,0 0 16,-17-18 0,18 18-1,-1 0-15,0 0 16,-17-17-16,17 17 16,1 0-16,-1 0 15,-17 0 1,-1 0-1,19 0-15,-1 0 32,-17 0-32,0 0 15,-1 0 1,1 0-16,17 0 31,-17 0-15,18 0-16,-1 0 15,0 0-15,1 0 16,-1 0 0,0 0-16,18 17 15,-17-17-15,-1 18 32,0-18-1,1 0-16,-1 17 1,1-17 0,-1 18-1,0-18 1,18 18 15,-17-1-31,17 1 16,-18-18-16,18 18 15,0-1 1</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2-02-18T00:56:11.636"/>
    </inkml:context>
    <inkml:brush xml:id="br0">
      <inkml:brushProperty name="width" value="0.05292" units="cm"/>
      <inkml:brushProperty name="height" value="0.05292" units="cm"/>
      <inkml:brushProperty name="color" value="#FF0000"/>
    </inkml:brush>
  </inkml:definitions>
  <inkml:trace contextRef="#ctx0" brushRef="#br0">13564 2399 0,'36'0'16,"16"0"-1,1 0-15,36 0 16,34 0-16,18 0 16,0 0-16,18 0 15,35 0-15,-18 0 16,1 0-16,35 0 15,-36 0-15,18 0 16,0 18-16,-18-18 16,18 17-16,18 1 15,-18-1-15,35 36 16,-17-53-16,0 0 16,17 0-16,-53 18 15,1-18-15,34 0 16,-69 0-16,52 0 15,-36 0 1,-52 0-16,-18 0 0,36 0 16,-54 18-1,36-18-15,-35 0 0,-1 0 16,1 0 0,35 0-16,35 0 0,-35 0 15,35 0 1,0 0-16,35 0 15,18-36-15,-53 19 16,-17 17-16,17-18 16,-70 0-16,17-17 15,-18 35-15,-34 0 16,17-17-16,17 17 16,1 0-16,-18-18 15,35 18-15,-35 0 16,-18 0-16,18 0 15,0 0-15,0 0 16,-18 0-16,18 0 16,0 0-1,-36-18-15</inkml:trace>
  <inkml:trace contextRef="#ctx0" brushRef="#br0" timeOffset="2079.3963">13741 2963 0,'-18'0'31,"0"0"1,-17 0-17,17 0-15,-17 0 16,0 0-16,-36 0 15,1 0-15,-36 0 16,18 0-16,-18 0 16,18 0-16,0 0 15,-54 0-15,54 0 16,-18 0-16,-17 0 16,52 0-16,-34 0 15,34 0-15,0 0 16,1 0-16,-18 0 15,-18 0-15,-18 36 16,19-19-16,34-17 16,0 18-16,1-18 15,17 18-15,18-18 16,17 17 0,0-17-1,1 0 16,17 18-15,-35-18 15,17 17-31,-17 1 16,17 0-16,-17-1 16,-1-17-16,-34 36 15,35-19-15,-1-17 16,-17 18-16,0 17 15,36-35-15,-36 18 16,35-1 0,-17 1-16,17 0 15</inkml:trace>
  <inkml:trace contextRef="#ctx0" brushRef="#br0" timeOffset="3799.2924">12947 5115 0,'0'18'31,"-18"-18"-15,-17 0-1,0 0-15,-36 0 16,1 0-16,17 0 15,0 0 1,-18 0-16,-17 0 16,0 0-16,35 0 15,35 0-15,-35 0 16,0 0-16,1 0 16,34 0-16,-35 0 15,0 0-15,18 0 16,-18 0-16,0-18 15,18 18-15,-18 0 16,0 0-16,0 0 16,18 0-16,-1 0 15,1 0-15,0 0 16,17 0-16,-17 0 16,0 0-16,-1 0 15,1 0 1,17 0-16,1 0 15,-36 0-15,18 0 16,17 0-16,-17 0 16,-1 0-16,1 0 15,17 0 1,-17 0-16,18 0 16,-1 0-1,0 0-15,-35 0 16,36 0-16,-1 0 15,0 0 1,-17 0-16,0 0 16,17 0-1,-17 0-15,17 0 16,-17 0 0,17 0-16,1 0 15,-1 0-15,1 0 16,-1 18-1,-17-18-15,35 18 16,-18-1-16,-17 18 16,17-17-1,-17 35 1,35-18-16,-18 1 16,1 17-16,-19-1 15,36-16-15,0 17 16,-17 0-16,17 17 15,0 1-15,0-36 16,0 18-16,0 17 16,53 19-16,-18-54 15,-18-18-15,54 36 16,-18-17 0,-18-19-16,18 1 15,18 0-15,17-18 16,0 17-16,-35-17 15,35 0-15,-35 0 16,0 0-16,-35 0 16,17-17-16,-17-1 15,-1 18 1</inkml:trace>
  <inkml:trace contextRef="#ctx0" brushRef="#br0" timeOffset="6120.2531">12259 6632 0,'-18'0'31,"1"0"-15,-1 0 0,0 0-1,1 0-15,-18 0 16,17 0 0,-17 0-1,-1 0 1,19 0-16,-19 0 15,19 0-15,-36 0 16,35 0-16,-17 0 16,17 0-16,-17-17 15,-18 17-15,18 0 16,35-18-16,-35 18 16,-18 0-16,17 0 15,-17 0-15,1 0 16,16 0-16,-17 0 15,0 0-15,1 0 16,16-18-16,-17 18 16,18 0-16,17 0 15,-17 0-15,17 0 16,1 0-16,-18 0 16,17 0-16,-17 0 15,17 18 1,0-18-16,-17 0 15,17 0-15,-34 35 16,34-17 0,-17 0-16,17-1 15,-17 1-15,17 17 16,0-35-16,18 35 16,0 1-16,-35-1 15,35 18 1,0-36-16,0 19 15,0-19-15,0 19 16,0-19 0,0 1-1,18 0-15,-18-1 16,17-17-16,19 18 16,-36-1-16,17 1 15,1 0-15,0 35 16,-1 0-16,1-53 15,17 52-15,0-34 16,-17 0-16,0-18 16,35 53-16,0-53 31,-1 17-15,-16-17-1,-1 0-15,36 36 16,70-36-1,-35 0-15,-18 0 16,53 0-16,-18 17 16,54-17-16,-54 0 15,1 0-15,-19 0 16,19-17-16,-18 17 16,-36-18-16,-17 18 15,-17-18-15,34 18 16,1-17-16,-54-19 15,1 36-15,0 0 16,-1-17-16,1-1 16,0 18-16,-1-18 31,1-17-15,-1 0-1,-17 17-15,18 1 16,-18-1-16,0 0 15,0 1-15,0-1 16,0-17-16,0 0 16,0-1-1,-18 19-15,1-19 16,-1 36 0,-17-35-16,17 0 15,-17 35-15,17-35 16,1 17-16,-1 18 15,-17-35-15,17 35 16,-17 0-16,0 0 16,35-18-16,-18 18 15,-35 0-15,18-18 16,17 18-16,-35 0 16,18-35-16,0 35 15,-1 0 1,19-18-16,-1 18 15,0 0-15,-17 0 16,17 0 0,-17 0-16,18 0 15,-19 0 1,19 0 0,-1 0-1,0 0 1</inkml:trace>
  <inkml:trace contextRef="#ctx0" brushRef="#br0" timeOffset="10430.3285">18221 10407 0,'-18'0'16,"1"0"-1,-1 0 1,0 0-16,1 0 16,-1 0-1,1 0-15,-1 0 16,-35 0-16,0 0 15,-18 0-15,19 0 16,-19-18-16,0 1 16,-34 17-16,16-18 15,-16-35-15,16 53 16,19-18 0,-54 18-16,89-17 15,-71-18-15,71 35 16,-18-18-16,0 18 15,36 0 1,-36 0-16,35 0 16,-17 0-1,17 35-15,-17-35 16,-18 18-16,18 17 16,-36 18-16,18-18 15,18-35-15,0 53 16,-1-35-16,-17 35 15,53-36-15,-53 19 16,36-1-16,-1 0 16,-17 18-16,17-35 15,18 17-15,0 0 16,-35 18-16,17 0 16,18 0-16,0 18 15,0-1 1,0 1-16,0-54 0,18 72 15,0-36 1,17-1-16,0-16 16,0 17-16,1-18 15,-36-17-15,35 52 16,0-52 0,1 70-16,-19-88 15,18 53-15,-17-53 16,0 18-16,35 17 15,-18-18-15,-17-17 16,17 36 0,0-19-16,18 36 15,-35-53 1,17 18-16,0-18 16,-17 0-16,0 0 15,17 0-15,18 0 16,-36 0-16,36 0 15,18 0-15,-18 0 16,17 0-16,1 0 16,-1 0-16,54 0 15,-54 0-15,19 0 16,34 0-16,-17 0 16,-36 0-16,36 0 15,0 0 1,-18 0-16,-17 0 15,-1 0-15,-34 0 16,-1 0-16,-17 0 16,-1 0-1,1 0 1,0 0 0,-1 0-16,-17-18 15,35-17-15,1-36 16,17 19-1,-53 34-15,53-17 16,-36-1-16,18-17 16,-35 36-16,18-19 15,-18 19-15,18-1 16,-18-17 0,0 17-16,0-17 15,0 0-15,0-1 16,0 1-16,0 0 15,-36-18-15,36 35 16,0-17-16,-17 35 16,17-35-16,-35 17 15,17 0 1,18 1-16,0-1 16,-18-17-16,1 35 15,-1-35-15,18 17 16,-35-17-16,17 17 15,0 0-15,18-17 16,-35 18 0,35-1-16,-17 0 15,-1 1-15,18-1 16,-18 18-16,18-18 16,0 1-16,-17 17 15,17-18-15,-36-17 16,19 17 15,-1 1-15,18-1-16,-18 0 15</inkml:trace>
  <inkml:trace contextRef="#ctx0" brushRef="#br0" timeOffset="12376.0877">19332 8555 0,'-17'0'47,"-19"0"-31,19 0-16,-19 0 15,1-18 1,17 18-16,1 0 15,-18 0-15,17 0 16,0 0-16,1 0 16,-19 0-16,1 0 15,17 0-15,-17 0 16,0 0-16,0 0 16,-1 0-16,1 0 15,-18 0-15,35 0 16,-17 0-1,18 0-15,-36 0 16,35 0-16,-17 0 16,17 0-16,-17 0 15,0 0-15,-1 0 16,1 0 0,17 0-16,1 0 15,-1 0-15,-17 0 16,17 0-16,1 0 15,-54 53-15,53-53 16,-17 18 0,17-1-16,-17 1 15,35 0-15,-17-1 16,-19 1 0,1 53-1,17-54 1,1 1-16,17 17 15,0-17-15,0 17 16,-36 0-16,36-17 16,0 0-16,0 17 15,0 0-15,0 0 16,0 1 0,18-1-16,17 18 15,18 17-15,-17-34 16,-1-1-16,0-17 15,18 17-15,-35-35 16,70 35-16,-53-17 16,-17-1-16,35-17 15,17 36-15,-52-19 16,35-17-16,17 53 16,-34-35-16,-19-18 15,1 0-15,17 0 16,0 0-16,-17 0 15,17 0-15,1 0 16,-1 0-16,0 0 16,18-18-16,-35 1 15,35 17-15,17 0 16,-17 0-16,18-53 16,-18 35-16,-18 18 15,0 0-15,18-18 16,0-17-16,0 35 15,-18-17-15,0-19 16,18 1 0,-17 0-16,-1 17 15,18-35-15,0 0 16,-53 36-16,53-54 16,-36 36-16,-17-1 15,0 1-15,0 18 16,0-19-16,0-17 15,0 36-15,0-1 16,0-17-16,0 17 16,0 1-16,-17-19 15,17 1-15,-18 0 16,-17-1-16,35 19 16,0-19-16,-18 36 15,18-35-15,-35 0 16,17 17-1,1 18 1,17-17 0,-18-1-16,0 0 47,1 18 15</inkml:trace>
  <inkml:trace contextRef="#ctx0" brushRef="#br0" timeOffset="27110.226">3298 3792 0,'-17'0'31,"-1"0"-15,-17 0 15,17 0-15,-17 18-1,17 17-15,-17-35 16,0 18 0,17 0-16,-17-18 15,-18 52-15,18-34 16,35 0-16,-36-1 16,1 19-1,35-19 1,0 19-16,0-1 15,0-17 1,0-1 0,0 1-1,0-1-15,18-17 16,-1 0-16,19 18 16,-19-18-1,19 0-15,-19 0 16,1 0-1,0 0-15,-1 0 32,1 0-32,17 0 15,-17 0 79</inkml:trace>
  <inkml:trace contextRef="#ctx0" brushRef="#br0" timeOffset="32063.5276">3845 6403 0,'0'70'31,"-17"1"-31,17 0 16,0-1-16,0 36 15,0 0-15,0-53 16,0 0-16,0 0 16,0-1-16,0-16 15,0-1-15,0-17 16,0-1-16,0 1 16,0 0-16,0-1 15,0 1 1,17-18 62,-17-35-62,0 17-16,18 0 15,-18-17-15,18 0 16,-1 17-16,1-17 15,-18 17 17,17 18-17,1 0 32,0 0-16,-1 0-15,1 0 0,0 35-1,-18-17 1,17 17 0,-17-17-16,0 17 15,18-35 1,-18 18-1</inkml:trace>
  <inkml:trace contextRef="#ctx0" brushRef="#br0" timeOffset="32864.4779">4180 7197 0,'0'0'0,"0"-18"0,18 18 16,-18-18-1,18 18 1,-1 0 15,1 0-15,0-17-16,-1-1 15,19 0 1,-19-17 0,-17 18 15,0-19 16,-17 36-32,-1 0 1,0 0 0,1 0-1,-1 18 1,0 0 0,18-1-16,-17-17 15,17 18-15,0-1 16,0 1-1,0 0-15,0-1 16,0 1 0,17 17-1,1-35 1,0 0 0,17 0-1,-17 18 1,-1-18-16,1 0 15,-1 0 1,1 0 0,0 0-1,-1 0 1,1 0 0,0 0-1,-1 0 16,1 0-15</inkml:trace>
  <inkml:trace contextRef="#ctx0" brushRef="#br0" timeOffset="33383.8065">4745 6985 0,'-18'0'31,"1"18"-15,-1 35-16,0-18 15,-17-18-15,35 1 16,0 0-16,-18-1 15,1 1 17,-1 17-17</inkml:trace>
  <inkml:trace contextRef="#ctx0" brushRef="#br0" timeOffset="33930.6318">4551 6967 0,'0'18'47,"0"17"-47,17 1 16,19-19-16,-36 18 15,17-17 1,1 17-16,0 1 15,-1-19 1,-17 1-16,0 17 16,0-17 15,0 17 0,18-17 0,-18-1 48</inkml:trace>
  <inkml:trace contextRef="#ctx0" brushRef="#br0" timeOffset="36847.7471">4604 8484 0,'0'0'0,"0"36"16,0-19-16,0 18 16,0-17-16,0 35 15,0-18-15,0 18 16,0 0-16,0-18 15,0 18-15,0 0 16,0 0-16,0 0 16,0 35-16,0-70 15,0 70-15,17 0 16,-17-35-16,0 88 16,53-52-16,-35 16 15,0 36-15,35-17 16,-1-36-1,1 71-15,0-71 16,-17-17-16,-19 17 16,18-35-16,18 0 15,-35 0-15,35 0 16,-35-18-16,34 18 16,-16-18-16,17 0 15,35 36-15,-53-54 16,53 36-16,-35-17 15,71 34-15,-89-52 16,53 35-16,18 0 16,-71-18-16,159-17 15,-88 35-15,-35 35 16,87-35-16,-34 17 16,-1 36-16,-17-71 15,0 1-15,0 17 16,17-1-16,-52 1 15,0 0-15,-19-35 16,1 0-16,-35 17 16,35-35-1,-35 17 17,17 1-32,0-18 15,0 53-15,-17-53 31,35 71-31,-35-71 16,52 52-16,-35-34 16,-17 35-1,35-35 1,-53-1 0,18 1-16,-18 0 15,35-1-15,0 18 16,0 1-1,-17-19-15,17 36 16,-17-35-16,53 35 16,-71-35-16,52 17 31,-16 0-15,34 0-16,1 1 15,-1 17-15,-17-36 16,-35 1-16,52 17 15,-17-17-15,18 35 16,35 0-16,-18 0 16,-17-36-16,17 71 15,-18-88 1,36 36-16,18-1 16,-36 18-16,0-18 15,18-17-15,-89 17 16,107-17-1,-89-18 1,36 53-16,-18-36 16,35 54-16,0-36 15,36 18-15,-19 0 16,1 0-16,-35-36 16,17 36-16,0-17 15,-35-1-15,-35 0 16,35 0-16,-18 18 15,71-17-15,-53 17 16,17-18-16,1 18 16,-18-36-16,17 54 15,1-71-15,-18 18 16,0 35-16,-18-36 16,-17-17-16,34 35 15,-16 1 1,-1-1-16,0-17 0,36 35 15,-36-18 1,71 18-16,-71-36 16,53 54-16,-35-36 15,-17 0-15,69 18 16,-52-17-16,18-1 16,-18-17-16,-36-1 15,36 18-15,0-35 16,-35 18-16,35 0 15,-18-1-15,-17-17 16,-18 18-16,17-18 16,1 18-1,0-18 17,17 0-17,-35 17 16,18-17-15,-1 18 0,19 0-1,-36-1 1,17-17-16,-17 18 156</inkml:trace>
  <inkml:trace contextRef="#ctx0" brushRef="#br0" timeOffset="37767.8267">12771 14905 0,'17'0'15,"1"0"17,-1 0-32,1 0 15,0 35 1,-1-17 0,1-1-16,0 1 15,-18 0 1,17-18-16,1 35 15,0-17-15,-1-1 16,1 19 0,0-36-1,-18 17 63,0 1-62,0-1 31,0 1-31,0 0 15,-36-1 0,19-17 0,-1 0 1,0 0-32,1 0 15</inkml:trace>
  <inkml:trace contextRef="#ctx0" brushRef="#br0" timeOffset="40999.6806">18115 14781 0,'0'36'47,"0"-1"-47,0 18 15,0 0 1,0-18-16,0 18 16,0-18-16,0-17 15,0 0-15,0-1 16,0 18 0,18-52 77,-18-54-77,17 36-16,-17 17 16,36-35-16,-36 36 15,0-19-15,0 19 16,17-1-16,-17 1 15,0-1-15,0 0 16,36 1 0,-36-1-16,17 0 31,-17 1 0,18 17 47,0 0-62,-1 0-16,1 0 16,-18 17-16,17 1 15,-17 17 16,0-17-15,0 0 0,-17-1-1,-1 1-15,1-18 16,-1 0 0,0 17-16,1-17 15,-1 18-15,0 0 31,1-18-31,-1 0 32,0 0-1,18 17 0,0 19 0,0 34-15,36-52 0,17 17-16,0 0 15,70 18-15,-17-17 16,0-36-16,-89 17 16,19 1-16,-19-18 31</inkml:trace>
  <inkml:trace contextRef="#ctx0" brushRef="#br0" timeOffset="42263.8349">18821 14817 0,'0'17'16,"0"19"-16,0-1 16,0 18-16,0-36 15,0 19-15,0-19 16,0 1 0,17 17-16,1-17 15,0 17 1,-1-35-1,-17 18 1,18-18 0,0 0-1,-1 0-15,36 0 16,53-18-16,-88 1 16,17-1-16,0-17 15,0-18-15,-17 53 16,-18-18-1,0 0 1,0 1 0,0-1-16,0 0 15,0 1 17,0 34 108,0 36-124,0-17-16,0-1 15,0-17 1,0-1-16,0 1 16,0 0-1,0-1 48,18-17-32,17 0-15</inkml:trace>
  <inkml:trace contextRef="#ctx0" brushRef="#br0" timeOffset="43260.5225">19632 14922 0,'0'18'31,"0"0"-15,0 17-16,0-17 16,0 17-1,0-17-15,0 17 16,0-17 78,0-36-32,18-35-46,-1 35-1,-17 1-15,0-1 32,-17 18 155,-1 18-171,18-1-1,-18 1-15,18 35 16,0-35-16,-35-1 16,18 18-16,17-17 15,-18-18 1,18 18-16,0-1 15,0 1 1,0 0 0,-18-1-1,18-52 95</inkml:trace>
  <inkml:trace contextRef="#ctx0" brushRef="#br0" timeOffset="44033.8791">19685 14887 0,'0'18'31,"18"17"-15,-1 0-1,-17 1 1,0-19-1,18-17-15,-18 18 16,0 0-16,18-1 31,-1 1 47,1-18-15,-1 0-47,-17-35-16,18-18 15,0 17-15,-18 19 16,0-1-16,17-17 15,1 17-15,-18 1 16,0-19-16,0 19 16,35-1-1,-35 0 110</inkml:trace>
  <inkml:trace contextRef="#ctx0" brushRef="#br0" timeOffset="57815.6335">13370 14676 0,'-17'0'141,"-1"-36"-141,-17 1 15,-1 0-15,19 17 16,-18-17-16,17 17 16,-17-17-16,17 17 15,0 18-15,1 0 16,-1-35-16,-17 17 15,17 1-15,-17-19 16,0 1-16,-1 18 16,1-1-16,-18-17 15,18 17-15,-36 0 16,18-35-16,0 36 16,1-19-16,-1 1 15,35 35-15,-17-35 16,-18 17-16,35 1 15,-17-19-15,17 19 16,1 17 0,-36-36-16,17 19 15,19-1-15,-19 1 16,-16-1-16,-1-17 16,0 17-16,17-17 15,-52-18-15,53 53 16,-18-36-16,18 1 15,-36 0-15,36 17 16,17 1-16,-35-19 16,0 19-16,36-19 15,-18 36-15,-18-17 16,0-36-16,35 35 16,-35 1-16,18-1 15,0 0-15,-18-17 16,17 17-16,-34-34 15,17 34-15,0 0 16,18 1-16,-18-19 16,18 1-16,-1 17 15,-17 1-15,0-18 16,36 17-16,-18 0 16,-18-17-16,35 0 15,-35-1-15,35 19 16,-17-36-1,-18 53 1,36-35-16,-1-1 16,0 19-1,-17-1-15,35-17 16,-53-1-16,53 19 16,-53-54-16,18 71 15,0-53-15,-1 36 16,36-36-16,-53 0 15,36 18-15,-36-18 16,18-18-16,-1 53 16,1-52-16,0-1 15,17 54-15,-35-36 16,0-35-16,53 35 16,-17 17-16,-1 1 15,-17-53-15,35 70 16,-18 1-16,0-36 15,1 17-15,17 1 16,-18-18-16,1 18 16,-1-36-16,18 19 15,-35-37-15,17 36 16,0-17-16,1-1 16,-19 1-1,36 34-15,-17-16 16,-36-54-16,35 53 15,1-18-15,17 1 16,-36 17-16,19 18 16,-1-54-16,-17 36 15,17 0-15,1 1 16,-1 16-16,0-17 16,18 0-16,-17 1 15,17 16-15,-36-34 16,36 34-16,0-17 15,-17 1-15,-1-37 16,18 36-16,0 1 16,0-1-16,-35-18 15,17 53-15,18-52 16,-18 35-16,18-1 16,0-17-16,0 36 15,0-18 1,-35-1-16,35 1 15,0 0-15,0-54 16,-35 37 0,35 34-16,-18-35 15,1 35-15,17 1 16,-18-36-16,18 18 16,0 17-1,-35-53-15,17 18 16,0 0-1,18 36-15,-35-36 16,35 18-16,-17-1 16,17-17-16,0 18 15,-18 18-15,-17-36 16,35 17-16,0 19 16,0-19-16,-18 1 15,0 0-15,18-18 16,-17 35-1,17-17 1,0 17-16,-18-52 16,0 17-16,-17 18 15,35-18-15,0 17 16,0-34-16,0 52 16,0-52-16,-18 17 15,18 0 1,0 35-16,-17-35 15,17 36-15,0-36 16,0 0-16,0 0 16,0 18-16,0-36 15,0 36-15,0-18 16,0 0-16,0 0 16,0 0-16,0 0 15,0 18-15,0 0 16,0-18-1,0 35-15,0-17 16,0 17-16,0-17 16,0 17-16,0 1 15,0-1-15,0 0 16,0 1 0,0-1-1,0 0 1,0 1 15,0-1-31,0 1 16,0-1-16,0 0 15,0 1-15,0-1 16,0 0 0,0 1-16,0-1 281,0-17-266,0-18 1,0 18-16,0-18 16,0-18-16,0 1 15,0 34 1,17 1-16,-17 0 16,18-1-16,-18 19 15,0-1-15,0-17 16,18 17-16,-18 1 15,0-1-15,0-35 16,0 35-16,0-34 16,0 34-16,0 0 15,0-17-15,0 17 32,0 1-32,0-1 15,0 0-15,0-17 16,0 18-16,0-1 15,0-35-15,0 18 16,0 17-16,35-53 16,-35 36-1,18 0-15,-18 17 16,0 1-16,0-1 16,0-17-1,0 17 1,0 0-1,0 1-15,17-18 16,-17-1 0,0 1-1,18 17 1,-18-17 0,18 0-16,-18 17 31,0 0 16,0-17-47,0 0 15,0 0-15,0 17 16,0 0-16,0 1 16,0-1-1,17 0 1</inkml:trace>
  <inkml:trace contextRef="#ctx0" brushRef="#br0" timeOffset="58254.4709">8731 4568 0,'-17'0'109,"-1"18"-93,-17 0 0,17-1-1,18 1 1,-35 0-16,17-1 16,18 1-1,-35-18-15,35 18 16,-18-18-1</inkml:trace>
  <inkml:trace contextRef="#ctx0" brushRef="#br0" timeOffset="58865.3454">8678 4551 0,'0'0'0,"18"0"15,0-18 1,-1 18 31,1 0-47,-18 18 15,18-1 1,-1 1 0,1 0-1,17-1 1,-35 1-16,35 0 15,-17-1 1,-18 1 0</inkml:trace>
  <inkml:trace contextRef="#ctx0" brushRef="#br0" timeOffset="60303.462">6932 4039 0,'-18'0'16,"1"0"-16,-18 0 16,-1 0-1,1 0 1,-36 0-16,-52 0 16,35 0-16,0 0 15,-1-17 1,-52 17-16,18-18 15,-18-17-15,70 35 16,-35 0-16,18 0 16,18 0-16,-19 0 15,36 0-15,1 0 16,16 0-16,-17-18 16,0 0-16,18 1 15,-18 17-15,-17-18 16,17 1-16,-35-1 15,17 18-15,-35-35 16,53 35-16,-17-18 16,17 18-16,35 0 15,-35 0-15,18 0 16,17 0-16</inkml:trace>
  <inkml:trace contextRef="#ctx0" brushRef="#br0" timeOffset="60998.8218">4568 3598 0,'0'36'63,"-17"-19"-63,-1 1 15,1-18-15,17 18 16,-18-1-16,-17 1 16,-1-1-1,19 1 1,-36 17-16,0 1 16,35-19-16,1 1 15,-1 0-15,0-18 31,1 0 16,17 35-31,35 0 0,0-35-16,1 35 15,-1-35-15,-18 18 16,36 0-16,-17-18 15,-19 0 1,1 0-16,0 0 16,-1 0-16,1 0 31,-1 0 0</inkml:trace>
  <inkml:trace contextRef="#ctx0" brushRef="#br0" timeOffset="62311.5242">3281 3457 0,'0'0'0,"-18"0"16,-17 0 15,17 18-15,1-18-16,17 17 15,-18-17-15,-17 18 16,-1 0 0,1-1-16,-18 36 15,0-17-15,0-19 16,18 19-16,0-19 15,-18 18-15,53-17 16,-18 0-16,-17 17 16,35 0-1,-18 1 1,18-1-16,0 0 16,-17-17-16,17 17 15,0 0-15,0 1 16,0-1-16,0 0 15,0-17-15,0 17 16,0-17-16,0 35 16,0 0-1,0 17-15,0-17 0,35 35 16,0-17 0,36 35-16,-53-71 15,34 35-15,-16 1 16,17-53-16,-18 17 15,-17-17-15,17-18 16,-18 0-16,19 0 16,-19 0-16,1 0 15,17 0-15,-17 0 16,17-18-16,36-17 16,-18-18-16,17-18 15,18 1-15,-17-1 16,0 18-16,-19-35 15,-16 35-15,34-53 16,-34 53-16,16-17 16,-52 34-16,18 1 15,17-18-15,-35 18 16,0-18-16,0 18 16,0-18-16,0 35 15,0-52-15,0 17 16,0 0-16,0 0 15,0 0-15,0-18 16,0 36 0,0-18-16,-17 0 15,-1 36-15,0-1 16,1 0-16,17 1 16,-18-1-16,1 18 15,-1-18-15,-17 18 16,17-17-1,-17 17 17,17 0-17,-17 0 17,0 35-17,-1-35 16,36 18 16</inkml:trace>
  <inkml:trace contextRef="#ctx0" brushRef="#br0" timeOffset="69096.2708">4269 5362 0,'0'18'78,"0"0"-62,0-1-16,0 1 15,17-1 17,-17 1-17,18-18 1,0 0-1,-1 0 17,1 0-17,-1 0 1,1 0 0,0 0 15</inkml:trace>
  <inkml:trace contextRef="#ctx0" brushRef="#br0" timeOffset="69502.7136">4251 5203 0</inkml:trace>
  <inkml:trace contextRef="#ctx0" brushRef="#br0" timeOffset="70143.6333">4763 5380 0,'-18'0'62,"18"18"-15</inkml:trace>
  <inkml:trace contextRef="#ctx0" brushRef="#br0" timeOffset="71081.1761">4763 5398 0,'0'17'47,"0"36"-47,0-35 15,0 17-15,0 0 16,0-17 0,-18 17-16,0-17 15,1-18 126</inkml:trace>
  <inkml:trace contextRef="#ctx0" brushRef="#br0" timeOffset="71977.2454">5133 5468 0,'18'0'78,"-1"0"-78,18-18 16,-17 1-1,0-18 1,-18-1-16,0 1 16,0 17-1,0 1-15,17-1 31,-17-17 1,0 17-32,0 0 15,0 54 95,0-1-95,0 18-15,0-35 16,0 35-16,0-18 16,0-18-1,0 19-15,0 17 16,0-36-16,0 1 15,0 0-15,0 17 16,0-18 0,0 1-16,0 0 15,0-1-15,-17-17 16,17 18-16,0 0 16,-18-1-16,18 1 15,-18-18 1,1 18-16,-1-1 15,1-17 1,-1 0-16,0 18 16,1-18-1,-1 0 17</inkml:trace>
  <inkml:trace contextRef="#ctx0" brushRef="#br0" timeOffset="74088.0519">5750 4974 0,'-17'0'109,"-1"0"-93,0 0 0,-17 0-16,17 0 15,1 18-15,-1-18 16,-17 0-1,17 0 1,-17 0 0,17 0-16,1 0 15,-1 0-15,0 0 16,-17 0 0,18 0-1,-36 0-15,53 17 16,-36-17-16,19 0 15,-1 0-15,-17 0 16,17 0-16,-35 0 16,18 0-16,0 0 15,-18 0-15,35 0 16,-17 0 0,17 0-16,-17 0 15,17 0 1,-35 0-16,0-17 15,1 17 1,34 0 0,-17 0-16,-1 0 15,-17 0-15,0 0 16,36 0-16,-18 0 16,17 0-16,-35 0 15,0 0 1,35 0-16,-17 0 0,18 0 15,-19 0-15,1-18 16,0 18 0,17 0-16,-17 0 15,17 0 1,-17 0 15,17 0-15,18 18-1,-17-1-15,-1 19 32,0-19-17,1 36-15,17-17 16,0-19-16,-36 36 16,36-35-16,-17-1 15,17 19-15,0-19 16,0 36-16,0-17 15,0-19-15,0 18 16,0 1 0,0-1-16,0 0 15,0-17-15,0 0 16,0 17-16,0 0 16,0-17-16,0 17 15,0 0 1,17-17-16,1 0 15,17 17-15,-17-35 16,53 53-16,-36-36 16,0 19-16,18-1 15,-18-17-15,1 17 16,-1-18-16,0 36 16,18-53-16,-35 53 15,17-53-15,-17 0 31,17 0-15,18 0-16,-36 0 16,36 0-16,0 0 15,-17 0-15,16 0 16,-34-17 0,35 17-1,-35 0 1,-1 0-1,1 0-15,0-18 16,-1 18 0,1-18-1,-1-17 17,19 35-17,-19-18 1,1 18-16,-18-17 15,35-1-15,-17 18 157,17-17-17,-35-1-140,18 18 16</inkml:trace>
  <inkml:trace contextRef="#ctx0" brushRef="#br0" timeOffset="75288.2081">5662 4921 0,'0'0'0,"18"18"16,-18 0-16,0-1 78,0 1-78,17-1 15,-17 1 48,18 17-48,-18-17 17,0 0-17,0-1-15,0 1 16,0 17-16,0-17 16,0 35-16,0-36 15,0 19-15,0-19 16,0 19-1,0-19 1,-18 19-16,1-36 16,17 17-16,-36 18 15,19 1-15,-18 17 16,17 0-16,-17 17 16,17-35-16,0 18 15,18-35-15,-17 0 16,-1-1-16,18 1 15,-35 35-15,0 0 16,35-36 0,-36 19-16,19-19 15,-19 36-15,19-18 16,-19 1-16,1-19 16,17 36-16,-17-35 15,-35 35-15,34-36 16,1 1-1,35 0 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F2C72E-7C64-4656-B2B8-06936031C718}" type="datetimeFigureOut">
              <a:rPr lang="en-US" smtClean="0"/>
              <a:pPr/>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4B69A-1743-4BEC-A717-6A0AA2604F8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F2C72E-7C64-4656-B2B8-06936031C718}" type="datetimeFigureOut">
              <a:rPr lang="en-US" smtClean="0"/>
              <a:pPr/>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4B69A-1743-4BEC-A717-6A0AA2604F8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F2C72E-7C64-4656-B2B8-06936031C718}" type="datetimeFigureOut">
              <a:rPr lang="en-US" smtClean="0"/>
              <a:pPr/>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4B69A-1743-4BEC-A717-6A0AA2604F8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F2C72E-7C64-4656-B2B8-06936031C718}" type="datetimeFigureOut">
              <a:rPr lang="en-US" smtClean="0"/>
              <a:pPr/>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4B69A-1743-4BEC-A717-6A0AA2604F8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F2C72E-7C64-4656-B2B8-06936031C718}" type="datetimeFigureOut">
              <a:rPr lang="en-US" smtClean="0"/>
              <a:pPr/>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4B69A-1743-4BEC-A717-6A0AA2604F8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F2C72E-7C64-4656-B2B8-06936031C718}" type="datetimeFigureOut">
              <a:rPr lang="en-US" smtClean="0"/>
              <a:pPr/>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04B69A-1743-4BEC-A717-6A0AA2604F8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F2C72E-7C64-4656-B2B8-06936031C718}" type="datetimeFigureOut">
              <a:rPr lang="en-US" smtClean="0"/>
              <a:pPr/>
              <a:t>2/18/2022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04B69A-1743-4BEC-A717-6A0AA2604F8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F2C72E-7C64-4656-B2B8-06936031C718}" type="datetimeFigureOut">
              <a:rPr lang="en-US" smtClean="0"/>
              <a:pPr/>
              <a:t>2/18/2022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04B69A-1743-4BEC-A717-6A0AA2604F8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F2C72E-7C64-4656-B2B8-06936031C718}" type="datetimeFigureOut">
              <a:rPr lang="en-US" smtClean="0"/>
              <a:pPr/>
              <a:t>2/18/2022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04B69A-1743-4BEC-A717-6A0AA2604F8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F2C72E-7C64-4656-B2B8-06936031C718}" type="datetimeFigureOut">
              <a:rPr lang="en-US" smtClean="0"/>
              <a:pPr/>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04B69A-1743-4BEC-A717-6A0AA2604F8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F2C72E-7C64-4656-B2B8-06936031C718}" type="datetimeFigureOut">
              <a:rPr lang="en-US" smtClean="0"/>
              <a:pPr/>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04B69A-1743-4BEC-A717-6A0AA2604F8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F2C72E-7C64-4656-B2B8-06936031C718}" type="datetimeFigureOut">
              <a:rPr lang="en-US" smtClean="0"/>
              <a:pPr/>
              <a:t>2/18/2022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04B69A-1743-4BEC-A717-6A0AA2604F8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customXml" Target="../ink/ink2.xml"/></Relationships>
</file>

<file path=ppt/slides/_rels/slide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5.emf"/><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915400" cy="792162"/>
          </a:xfrm>
        </p:spPr>
        <p:txBody>
          <a:bodyPr>
            <a:normAutofit/>
          </a:bodyPr>
          <a:lstStyle/>
          <a:p>
            <a:r>
              <a:rPr lang="en-US" smtClean="0">
                <a:latin typeface="Times New Roman" pitchFamily="18" charset="0"/>
                <a:cs typeface="Times New Roman" pitchFamily="18" charset="0"/>
              </a:rPr>
              <a:t>Hệ phát triển phần mềm</a:t>
            </a:r>
            <a:endParaRPr lang="en-US" dirty="0">
              <a:latin typeface="Times New Roman" pitchFamily="18" charset="0"/>
              <a:cs typeface="Times New Roman" pitchFamily="18" charset="0"/>
            </a:endParaRPr>
          </a:p>
        </p:txBody>
      </p:sp>
      <p:sp>
        <p:nvSpPr>
          <p:cNvPr id="7" name="Content Placeholder 6"/>
          <p:cNvSpPr>
            <a:spLocks noGrp="1"/>
          </p:cNvSpPr>
          <p:nvPr>
            <p:ph idx="1"/>
          </p:nvPr>
        </p:nvSpPr>
        <p:spPr>
          <a:xfrm>
            <a:off x="571500" y="990600"/>
            <a:ext cx="8229600" cy="4525963"/>
          </a:xfrm>
        </p:spPr>
        <p:txBody>
          <a:bodyPr/>
          <a:lstStyle/>
          <a:p>
            <a:r>
              <a:rPr lang="en-US" smtClean="0">
                <a:latin typeface="Times New Roman" panose="02020603050405020304" pitchFamily="18" charset="0"/>
                <a:cs typeface="Times New Roman" panose="02020603050405020304" pitchFamily="18" charset="0"/>
              </a:rPr>
              <a:t>Cấu </a:t>
            </a:r>
            <a:r>
              <a:rPr lang="en-US">
                <a:latin typeface="Times New Roman" panose="02020603050405020304" pitchFamily="18" charset="0"/>
                <a:cs typeface="Times New Roman" panose="02020603050405020304" pitchFamily="18" charset="0"/>
              </a:rPr>
              <a:t>hình cho Chip vi xử lý</a:t>
            </a:r>
            <a:r>
              <a:rPr lang="en-US" smtClean="0">
                <a:latin typeface="Times New Roman" panose="02020603050405020304" pitchFamily="18" charset="0"/>
                <a:cs typeface="Times New Roman" panose="02020603050405020304" pitchFamily="18" charset="0"/>
              </a:rPr>
              <a:t>.</a:t>
            </a:r>
          </a:p>
          <a:p>
            <a:r>
              <a:rPr lang="vi-VN" smtClean="0">
                <a:latin typeface="Times New Roman" panose="02020603050405020304" pitchFamily="18" charset="0"/>
                <a:cs typeface="Times New Roman" panose="02020603050405020304" pitchFamily="18" charset="0"/>
              </a:rPr>
              <a:t>Soạn </a:t>
            </a:r>
            <a:r>
              <a:rPr lang="vi-VN">
                <a:latin typeface="Times New Roman" panose="02020603050405020304" pitchFamily="18" charset="0"/>
                <a:cs typeface="Times New Roman" panose="02020603050405020304" pitchFamily="18" charset="0"/>
              </a:rPr>
              <a:t>thảo chương trình </a:t>
            </a:r>
            <a:r>
              <a:rPr lang="vi-VN" smtClean="0">
                <a:latin typeface="Times New Roman" panose="02020603050405020304" pitchFamily="18" charset="0"/>
                <a:cs typeface="Times New Roman" panose="02020603050405020304" pitchFamily="18" charset="0"/>
              </a:rPr>
              <a:t>nguồn</a:t>
            </a:r>
            <a:r>
              <a:rPr lang="en-US" smtClean="0">
                <a:latin typeface="Times New Roman" panose="02020603050405020304" pitchFamily="18" charset="0"/>
                <a:cs typeface="Times New Roman" panose="02020603050405020304" pitchFamily="18" charset="0"/>
              </a:rPr>
              <a:t>.</a:t>
            </a:r>
          </a:p>
          <a:p>
            <a:r>
              <a:rPr lang="vi-VN" smtClean="0">
                <a:latin typeface="Times New Roman" panose="02020603050405020304" pitchFamily="18" charset="0"/>
                <a:cs typeface="Times New Roman" panose="02020603050405020304" pitchFamily="18" charset="0"/>
              </a:rPr>
              <a:t>Biên </a:t>
            </a:r>
            <a:r>
              <a:rPr lang="vi-VN">
                <a:latin typeface="Times New Roman" panose="02020603050405020304" pitchFamily="18" charset="0"/>
                <a:cs typeface="Times New Roman" panose="02020603050405020304" pitchFamily="18" charset="0"/>
              </a:rPr>
              <a:t>dịch chương trình nguồn sang dạng mã </a:t>
            </a:r>
            <a:r>
              <a:rPr lang="vi-VN" smtClean="0">
                <a:latin typeface="Times New Roman" panose="02020603050405020304" pitchFamily="18" charset="0"/>
                <a:cs typeface="Times New Roman" panose="02020603050405020304" pitchFamily="18" charset="0"/>
              </a:rPr>
              <a:t>máy</a:t>
            </a:r>
            <a:r>
              <a:rPr lang="en-US" smtClean="0">
                <a:latin typeface="Times New Roman" panose="02020603050405020304" pitchFamily="18" charset="0"/>
                <a:cs typeface="Times New Roman" panose="02020603050405020304" pitchFamily="18" charset="0"/>
              </a:rPr>
              <a:t>.</a:t>
            </a:r>
          </a:p>
          <a:p>
            <a:r>
              <a:rPr lang="vi-VN" smtClean="0">
                <a:latin typeface="Times New Roman" panose="02020603050405020304" pitchFamily="18" charset="0"/>
                <a:cs typeface="Times New Roman" panose="02020603050405020304" pitchFamily="18" charset="0"/>
              </a:rPr>
              <a:t>Liên </a:t>
            </a:r>
            <a:r>
              <a:rPr lang="vi-VN">
                <a:latin typeface="Times New Roman" panose="02020603050405020304" pitchFamily="18" charset="0"/>
                <a:cs typeface="Times New Roman" panose="02020603050405020304" pitchFamily="18" charset="0"/>
              </a:rPr>
              <a:t>kết các chương trình đã biên dịch thành file có thể nạp trực tiếp vào </a:t>
            </a:r>
            <a:r>
              <a:rPr lang="vi-VN" smtClean="0">
                <a:latin typeface="Times New Roman" panose="02020603050405020304" pitchFamily="18" charset="0"/>
                <a:cs typeface="Times New Roman" panose="02020603050405020304" pitchFamily="18" charset="0"/>
              </a:rPr>
              <a:t>Chip</a:t>
            </a:r>
            <a:r>
              <a:rPr lang="en-US" smtClean="0">
                <a:latin typeface="Times New Roman" panose="02020603050405020304" pitchFamily="18" charset="0"/>
                <a:cs typeface="Times New Roman" panose="02020603050405020304" pitchFamily="18" charset="0"/>
              </a:rPr>
              <a:t>.</a:t>
            </a:r>
          </a:p>
          <a:p>
            <a:r>
              <a:rPr lang="vi-VN" smtClean="0">
                <a:latin typeface="Times New Roman" panose="02020603050405020304" pitchFamily="18" charset="0"/>
                <a:cs typeface="Times New Roman" panose="02020603050405020304" pitchFamily="18" charset="0"/>
              </a:rPr>
              <a:t>Mô </a:t>
            </a:r>
            <a:r>
              <a:rPr lang="vi-VN">
                <a:latin typeface="Times New Roman" panose="02020603050405020304" pitchFamily="18" charset="0"/>
                <a:cs typeface="Times New Roman" panose="02020603050405020304" pitchFamily="18" charset="0"/>
              </a:rPr>
              <a:t>phỏng và gỡ rối chương trình</a:t>
            </a:r>
            <a:endParaRPr lang="en-US">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927000" y="723960"/>
              <a:ext cx="7245720" cy="3518280"/>
            </p14:xfrm>
          </p:contentPart>
        </mc:Choice>
        <mc:Fallback>
          <p:pic>
            <p:nvPicPr>
              <p:cNvPr id="3" name="Ink 2"/>
              <p:cNvPicPr/>
              <p:nvPr/>
            </p:nvPicPr>
            <p:blipFill>
              <a:blip r:embed="rId3"/>
              <a:stretch>
                <a:fillRect/>
              </a:stretch>
            </p:blipFill>
            <p:spPr>
              <a:xfrm>
                <a:off x="917640" y="714600"/>
                <a:ext cx="7264440" cy="3537000"/>
              </a:xfrm>
              <a:prstGeom prst="rect">
                <a:avLst/>
              </a:prstGeom>
            </p:spPr>
          </p:pic>
        </mc:Fallback>
      </mc:AlternateContent>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a:bodyPr>
          <a:lstStyle/>
          <a:p>
            <a:r>
              <a:rPr lang="en-US" sz="3600" smtClean="0">
                <a:latin typeface="Times New Roman" panose="02020603050405020304" pitchFamily="18" charset="0"/>
                <a:cs typeface="Times New Roman" panose="02020603050405020304" pitchFamily="18" charset="0"/>
              </a:rPr>
              <a:t>Quá trình biên dịch và liên kết</a:t>
            </a:r>
            <a:endParaRPr lang="en-US" sz="360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304800" y="705535"/>
            <a:ext cx="4057143" cy="5847619"/>
          </a:xfrm>
          <a:prstGeom prst="rect">
            <a:avLst/>
          </a:prstGeom>
        </p:spPr>
      </p:pic>
      <p:pic>
        <p:nvPicPr>
          <p:cNvPr id="7" name="Picture 6"/>
          <p:cNvPicPr>
            <a:picLocks noChangeAspect="1"/>
          </p:cNvPicPr>
          <p:nvPr/>
        </p:nvPicPr>
        <p:blipFill>
          <a:blip r:embed="rId3"/>
          <a:stretch>
            <a:fillRect/>
          </a:stretch>
        </p:blipFill>
        <p:spPr>
          <a:xfrm>
            <a:off x="3200400" y="3706594"/>
            <a:ext cx="5638800" cy="3151406"/>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Ink 2"/>
              <p14:cNvContentPartPr/>
              <p14:nvPr/>
            </p14:nvContentPartPr>
            <p14:xfrm>
              <a:off x="241200" y="628560"/>
              <a:ext cx="8465040" cy="5810760"/>
            </p14:xfrm>
          </p:contentPart>
        </mc:Choice>
        <mc:Fallback>
          <p:pic>
            <p:nvPicPr>
              <p:cNvPr id="3" name="Ink 2"/>
              <p:cNvPicPr/>
              <p:nvPr/>
            </p:nvPicPr>
            <p:blipFill>
              <a:blip r:embed="rId5"/>
              <a:stretch>
                <a:fillRect/>
              </a:stretch>
            </p:blipFill>
            <p:spPr>
              <a:xfrm>
                <a:off x="231840" y="619200"/>
                <a:ext cx="8483760" cy="5829480"/>
              </a:xfrm>
              <a:prstGeom prst="rect">
                <a:avLst/>
              </a:prstGeom>
            </p:spPr>
          </p:pic>
        </mc:Fallback>
      </mc:AlternateContent>
    </p:spTree>
    <p:extLst>
      <p:ext uri="{BB962C8B-B14F-4D97-AF65-F5344CB8AC3E}">
        <p14:creationId xmlns:p14="http://schemas.microsoft.com/office/powerpoint/2010/main" val="29351322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915400" cy="792162"/>
          </a:xfrm>
        </p:spPr>
        <p:txBody>
          <a:bodyPr>
            <a:normAutofit/>
          </a:bodyPr>
          <a:lstStyle/>
          <a:p>
            <a:r>
              <a:rPr lang="en-US" sz="3200" smtClean="0">
                <a:latin typeface="Times New Roman" pitchFamily="18" charset="0"/>
                <a:cs typeface="Times New Roman" pitchFamily="18" charset="0"/>
              </a:rPr>
              <a:t>Quá trình biên dịch và các file sử dụng</a:t>
            </a:r>
            <a:endParaRPr lang="en-US" sz="3200" dirty="0">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255069" y="914400"/>
            <a:ext cx="8644501" cy="5771250"/>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272880" y="1111320"/>
              <a:ext cx="8318880" cy="5524920"/>
            </p14:xfrm>
          </p:contentPart>
        </mc:Choice>
        <mc:Fallback>
          <p:pic>
            <p:nvPicPr>
              <p:cNvPr id="3" name="Ink 2"/>
              <p:cNvPicPr/>
              <p:nvPr/>
            </p:nvPicPr>
            <p:blipFill>
              <a:blip r:embed="rId4"/>
              <a:stretch>
                <a:fillRect/>
              </a:stretch>
            </p:blipFill>
            <p:spPr>
              <a:xfrm>
                <a:off x="263520" y="1101960"/>
                <a:ext cx="8337600" cy="5543640"/>
              </a:xfrm>
              <a:prstGeom prst="rect">
                <a:avLst/>
              </a:prstGeom>
            </p:spPr>
          </p:pic>
        </mc:Fallback>
      </mc:AlternateContent>
    </p:spTree>
    <p:extLst>
      <p:ext uri="{BB962C8B-B14F-4D97-AF65-F5344CB8AC3E}">
        <p14:creationId xmlns:p14="http://schemas.microsoft.com/office/powerpoint/2010/main" val="29760580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smtClean="0">
                <a:latin typeface="Times New Roman" panose="02020603050405020304" pitchFamily="18" charset="0"/>
                <a:cs typeface="Times New Roman" panose="02020603050405020304" pitchFamily="18" charset="0"/>
              </a:rPr>
              <a:t>Sử dụng các file nguồn C</a:t>
            </a:r>
            <a:endParaRPr lang="en-US">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13858" y="1219200"/>
            <a:ext cx="8316284" cy="4623703"/>
          </a:xfrm>
          <a:prstGeom prst="rect">
            <a:avLst/>
          </a:prstGeom>
        </p:spPr>
      </p:pic>
    </p:spTree>
    <p:extLst>
      <p:ext uri="{BB962C8B-B14F-4D97-AF65-F5344CB8AC3E}">
        <p14:creationId xmlns:p14="http://schemas.microsoft.com/office/powerpoint/2010/main" val="2159405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rmAutofit fontScale="90000"/>
          </a:bodyPr>
          <a:lstStyle/>
          <a:p>
            <a:r>
              <a:rPr lang="en-US" smtClean="0">
                <a:latin typeface="Times New Roman" panose="02020603050405020304" pitchFamily="18" charset="0"/>
                <a:cs typeface="Times New Roman" panose="02020603050405020304" pitchFamily="18" charset="0"/>
              </a:rPr>
              <a:t>Kết hợp với file Assembly</a:t>
            </a:r>
            <a:endParaRPr lang="en-US">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762000"/>
            <a:ext cx="8895178" cy="5334000"/>
          </a:xfrm>
          <a:prstGeom prst="rect">
            <a:avLst/>
          </a:prstGeom>
        </p:spPr>
      </p:pic>
    </p:spTree>
    <p:extLst>
      <p:ext uri="{BB962C8B-B14F-4D97-AF65-F5344CB8AC3E}">
        <p14:creationId xmlns:p14="http://schemas.microsoft.com/office/powerpoint/2010/main" val="34093761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smtClean="0">
                <a:latin typeface="Times New Roman" panose="02020603050405020304" pitchFamily="18" charset="0"/>
                <a:cs typeface="Times New Roman" panose="02020603050405020304" pitchFamily="18" charset="0"/>
              </a:rPr>
              <a:t>Hệ </a:t>
            </a:r>
            <a:r>
              <a:rPr lang="en-US" sz="3200">
                <a:latin typeface="Times New Roman" panose="02020603050405020304" pitchFamily="18" charset="0"/>
                <a:cs typeface="Times New Roman" panose="02020603050405020304" pitchFamily="18" charset="0"/>
              </a:rPr>
              <a:t>thống mô phỏng phần cứng Emulator</a:t>
            </a:r>
          </a:p>
        </p:txBody>
      </p:sp>
      <p:pic>
        <p:nvPicPr>
          <p:cNvPr id="4" name="Picture 3"/>
          <p:cNvPicPr>
            <a:picLocks noChangeAspect="1"/>
          </p:cNvPicPr>
          <p:nvPr/>
        </p:nvPicPr>
        <p:blipFill>
          <a:blip r:embed="rId2"/>
          <a:stretch>
            <a:fillRect/>
          </a:stretch>
        </p:blipFill>
        <p:spPr>
          <a:xfrm>
            <a:off x="533401" y="990600"/>
            <a:ext cx="8559820" cy="5562600"/>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971640" y="857160"/>
              <a:ext cx="6775560" cy="4648680"/>
            </p14:xfrm>
          </p:contentPart>
        </mc:Choice>
        <mc:Fallback>
          <p:pic>
            <p:nvPicPr>
              <p:cNvPr id="3" name="Ink 2"/>
              <p:cNvPicPr/>
              <p:nvPr/>
            </p:nvPicPr>
            <p:blipFill>
              <a:blip r:embed="rId4"/>
              <a:stretch>
                <a:fillRect/>
              </a:stretch>
            </p:blipFill>
            <p:spPr>
              <a:xfrm>
                <a:off x="962280" y="847800"/>
                <a:ext cx="6794280" cy="4667400"/>
              </a:xfrm>
              <a:prstGeom prst="rect">
                <a:avLst/>
              </a:prstGeom>
            </p:spPr>
          </p:pic>
        </mc:Fallback>
      </mc:AlternateContent>
    </p:spTree>
    <p:extLst>
      <p:ext uri="{BB962C8B-B14F-4D97-AF65-F5344CB8AC3E}">
        <p14:creationId xmlns:p14="http://schemas.microsoft.com/office/powerpoint/2010/main" val="31627530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pPr marL="457200" lvl="1" indent="-457200">
              <a:buFont typeface="Arial" panose="020B0604020202020204" pitchFamily="34" charset="0"/>
              <a:buChar char="•"/>
            </a:pPr>
            <a:r>
              <a:rPr lang="vi-VN" sz="2600" smtClean="0">
                <a:solidFill>
                  <a:srgbClr val="00B0F0"/>
                </a:solidFill>
                <a:latin typeface="Times New Roman" panose="02020603050405020304" pitchFamily="18" charset="0"/>
                <a:cs typeface="Times New Roman" panose="02020603050405020304" pitchFamily="18" charset="0"/>
              </a:rPr>
              <a:t>Với </a:t>
            </a:r>
            <a:r>
              <a:rPr lang="vi-VN" sz="2600">
                <a:solidFill>
                  <a:srgbClr val="00B0F0"/>
                </a:solidFill>
                <a:latin typeface="Times New Roman" panose="02020603050405020304" pitchFamily="18" charset="0"/>
                <a:cs typeface="Times New Roman" panose="02020603050405020304" pitchFamily="18" charset="0"/>
              </a:rPr>
              <a:t>2 loại vi xử lý C51 và PIC 8bit có thể cùng sử dụng 1 hệ phát triển phần mềm được không?</a:t>
            </a:r>
            <a:r>
              <a:rPr lang="en-GB" sz="2600" smtClean="0">
                <a:solidFill>
                  <a:srgbClr val="00B0F0"/>
                </a:solidFill>
                <a:latin typeface="Times New Roman" panose="02020603050405020304" pitchFamily="18" charset="0"/>
                <a:cs typeface="Times New Roman" panose="02020603050405020304" pitchFamily="18" charset="0"/>
              </a:rPr>
              <a:t>.</a:t>
            </a:r>
          </a:p>
          <a:p>
            <a:pPr marL="457200" lvl="1" indent="-457200">
              <a:buFont typeface="Arial" panose="020B0604020202020204" pitchFamily="34" charset="0"/>
              <a:buChar char="•"/>
            </a:pPr>
            <a:r>
              <a:rPr lang="vi-VN" sz="2600" smtClean="0">
                <a:solidFill>
                  <a:srgbClr val="00B0F0"/>
                </a:solidFill>
                <a:latin typeface="Times New Roman" panose="02020603050405020304" pitchFamily="18" charset="0"/>
                <a:cs typeface="Times New Roman" panose="02020603050405020304" pitchFamily="18" charset="0"/>
              </a:rPr>
              <a:t>Các </a:t>
            </a:r>
            <a:r>
              <a:rPr lang="vi-VN" sz="2600">
                <a:solidFill>
                  <a:srgbClr val="00B0F0"/>
                </a:solidFill>
                <a:latin typeface="Times New Roman" panose="02020603050405020304" pitchFamily="18" charset="0"/>
                <a:cs typeface="Times New Roman" panose="02020603050405020304" pitchFamily="18" charset="0"/>
              </a:rPr>
              <a:t>thư viện bên trong hệ phát triển phần mềm dùng để làm gì, ta có thể tự phát triển thư viện này hay không? </a:t>
            </a:r>
            <a:r>
              <a:rPr lang="en-GB" sz="2600" smtClean="0">
                <a:solidFill>
                  <a:srgbClr val="00B0F0"/>
                </a:solidFill>
                <a:latin typeface="Times New Roman" panose="02020603050405020304" pitchFamily="18" charset="0"/>
                <a:cs typeface="Times New Roman" panose="02020603050405020304" pitchFamily="18" charset="0"/>
              </a:rPr>
              <a:t>.</a:t>
            </a:r>
            <a:endParaRPr lang="en-US" sz="2600">
              <a:solidFill>
                <a:srgbClr val="00B0F0"/>
              </a:solidFill>
              <a:latin typeface="Times New Roman" panose="02020603050405020304" pitchFamily="18" charset="0"/>
              <a:cs typeface="Times New Roman" panose="02020603050405020304" pitchFamily="18" charset="0"/>
            </a:endParaRPr>
          </a:p>
          <a:p>
            <a:pPr marL="457200" lvl="1" indent="-457200">
              <a:buFont typeface="Arial" panose="020B0604020202020204" pitchFamily="34" charset="0"/>
              <a:buChar char="•"/>
            </a:pPr>
            <a:r>
              <a:rPr lang="en-GB" sz="2600" smtClean="0">
                <a:solidFill>
                  <a:srgbClr val="00B0F0"/>
                </a:solidFill>
                <a:latin typeface="Times New Roman" panose="02020603050405020304" pitchFamily="18" charset="0"/>
                <a:cs typeface="Times New Roman" panose="02020603050405020304" pitchFamily="18" charset="0"/>
              </a:rPr>
              <a:t>Phân </a:t>
            </a:r>
            <a:r>
              <a:rPr lang="en-GB" sz="2600">
                <a:solidFill>
                  <a:srgbClr val="00B0F0"/>
                </a:solidFill>
                <a:latin typeface="Times New Roman" panose="02020603050405020304" pitchFamily="18" charset="0"/>
                <a:cs typeface="Times New Roman" panose="02020603050405020304" pitchFamily="18" charset="0"/>
              </a:rPr>
              <a:t>biệt giữa Simulator và Emulator</a:t>
            </a:r>
            <a:r>
              <a:rPr lang="en-GB" sz="2600" smtClean="0">
                <a:solidFill>
                  <a:srgbClr val="00B0F0"/>
                </a:solidFill>
                <a:latin typeface="Times New Roman" panose="02020603050405020304" pitchFamily="18" charset="0"/>
                <a:cs typeface="Times New Roman" panose="02020603050405020304" pitchFamily="18" charset="0"/>
              </a:rPr>
              <a:t>?</a:t>
            </a:r>
            <a:endParaRPr lang="en-GB" sz="2600">
              <a:latin typeface="Times New Roman" panose="02020603050405020304" pitchFamily="18" charset="0"/>
              <a:cs typeface="Times New Roman" panose="02020603050405020304" pitchFamily="18" charset="0"/>
            </a:endParaRPr>
          </a:p>
          <a:p>
            <a:pPr marL="457200" lvl="1" indent="-457200">
              <a:buFont typeface="Arial" panose="020B0604020202020204" pitchFamily="34" charset="0"/>
              <a:buChar char="•"/>
            </a:pPr>
            <a:r>
              <a:rPr lang="vi-VN" sz="2600" smtClean="0">
                <a:solidFill>
                  <a:srgbClr val="00B0F0"/>
                </a:solidFill>
                <a:latin typeface="Times New Roman" panose="02020603050405020304" pitchFamily="18" charset="0"/>
                <a:cs typeface="Times New Roman" panose="02020603050405020304" pitchFamily="18" charset="0"/>
              </a:rPr>
              <a:t>Cách </a:t>
            </a:r>
            <a:r>
              <a:rPr lang="vi-VN" sz="2600">
                <a:solidFill>
                  <a:srgbClr val="00B0F0"/>
                </a:solidFill>
                <a:latin typeface="Times New Roman" panose="02020603050405020304" pitchFamily="18" charset="0"/>
                <a:cs typeface="Times New Roman" panose="02020603050405020304" pitchFamily="18" charset="0"/>
              </a:rPr>
              <a:t>thức khai báo biến và xây dựng hàm con nằm ở các file chương trình nguồn khác nhau trong hệ pháp triển phần mềm</a:t>
            </a:r>
            <a:r>
              <a:rPr lang="vi-VN" sz="2600" smtClean="0">
                <a:solidFill>
                  <a:srgbClr val="00B0F0"/>
                </a:solidFill>
                <a:latin typeface="Times New Roman" panose="02020603050405020304" pitchFamily="18" charset="0"/>
                <a:cs typeface="Times New Roman" panose="02020603050405020304" pitchFamily="18" charset="0"/>
              </a:rPr>
              <a:t>.</a:t>
            </a:r>
            <a:endParaRPr lang="vi-VN" sz="2600">
              <a:solidFill>
                <a:srgbClr val="00B0F0"/>
              </a:solidFill>
              <a:latin typeface="Times New Roman" panose="02020603050405020304" pitchFamily="18" charset="0"/>
              <a:cs typeface="Times New Roman" panose="02020603050405020304" pitchFamily="18" charset="0"/>
            </a:endParaRPr>
          </a:p>
          <a:p>
            <a:pPr marL="457200" lvl="1" indent="-457200">
              <a:buFont typeface="Arial" panose="020B0604020202020204" pitchFamily="34" charset="0"/>
              <a:buChar char="•"/>
            </a:pPr>
            <a:r>
              <a:rPr lang="vi-VN" sz="2600" smtClean="0">
                <a:solidFill>
                  <a:srgbClr val="00B0F0"/>
                </a:solidFill>
                <a:latin typeface="Times New Roman" panose="02020603050405020304" pitchFamily="18" charset="0"/>
                <a:cs typeface="Times New Roman" panose="02020603050405020304" pitchFamily="18" charset="0"/>
              </a:rPr>
              <a:t>Quá </a:t>
            </a:r>
            <a:r>
              <a:rPr lang="vi-VN" sz="2600">
                <a:solidFill>
                  <a:srgbClr val="00B0F0"/>
                </a:solidFill>
                <a:latin typeface="Times New Roman" panose="02020603050405020304" pitchFamily="18" charset="0"/>
                <a:cs typeface="Times New Roman" panose="02020603050405020304" pitchFamily="18" charset="0"/>
              </a:rPr>
              <a:t>trình biên dịch và liên kết có vai trò gì? Tại sau có thể xuất hiện thông báo lỗi khi thực hiện nó, giải pháp sửa các lỗi này là gì</a:t>
            </a:r>
          </a:p>
          <a:p>
            <a:pPr marL="0" indent="0">
              <a:buNone/>
            </a:pPr>
            <a:endParaRPr lang="en-US"/>
          </a:p>
        </p:txBody>
      </p:sp>
      <p:sp>
        <p:nvSpPr>
          <p:cNvPr id="4" name="Title 1"/>
          <p:cNvSpPr>
            <a:spLocks noGrp="1"/>
          </p:cNvSpPr>
          <p:nvPr>
            <p:ph type="title"/>
          </p:nvPr>
        </p:nvSpPr>
        <p:spPr>
          <a:xfrm>
            <a:off x="152400" y="76200"/>
            <a:ext cx="8763000" cy="762000"/>
          </a:xfrm>
        </p:spPr>
        <p:txBody>
          <a:bodyPr>
            <a:normAutofit/>
          </a:bodyPr>
          <a:lstStyle/>
          <a:p>
            <a:r>
              <a:rPr lang="en-GB" sz="2800">
                <a:solidFill>
                  <a:srgbClr val="FF0000"/>
                </a:solidFill>
                <a:latin typeface="Times New Roman" panose="02020603050405020304" pitchFamily="18" charset="0"/>
                <a:cs typeface="Times New Roman" panose="02020603050405020304" pitchFamily="18" charset="0"/>
              </a:rPr>
              <a:t>Vai trò của hệ phát triển phần mềm</a:t>
            </a:r>
            <a:endParaRPr lang="en-US" sz="320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59235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45195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1223</TotalTime>
  <Words>216</Words>
  <Application>Microsoft Office PowerPoint</Application>
  <PresentationFormat>On-screen Show (4:3)</PresentationFormat>
  <Paragraphs>17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Times New Roman</vt:lpstr>
      <vt:lpstr>Office Theme</vt:lpstr>
      <vt:lpstr>Hệ phát triển phần mềm</vt:lpstr>
      <vt:lpstr>Quá trình biên dịch và liên kết</vt:lpstr>
      <vt:lpstr>Quá trình biên dịch và các file sử dụng</vt:lpstr>
      <vt:lpstr>Sử dụng các file nguồn C</vt:lpstr>
      <vt:lpstr>Kết hợp với file Assembly</vt:lpstr>
      <vt:lpstr>Hệ thống mô phỏng phần cứng Emulator</vt:lpstr>
      <vt:lpstr>Vai trò của hệ phát triển phần mềm</vt:lpstr>
      <vt:lpstr>PowerPoint Presentation</vt:lpstr>
    </vt:vector>
  </TitlesOfParts>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Nguyen Thanh Hai</dc:creator>
  <cp:lastModifiedBy>Windows User</cp:lastModifiedBy>
  <cp:revision>32</cp:revision>
  <dcterms:created xsi:type="dcterms:W3CDTF">2015-08-10T07:47:05Z</dcterms:created>
  <dcterms:modified xsi:type="dcterms:W3CDTF">2022-02-18T13:45:30Z</dcterms:modified>
</cp:coreProperties>
</file>