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2-18T01:24:01.2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12876 4427 0,'36'-35'171,"-1"35"-171,0 35 16,-17-17-16,35 17 16,-36 1-16,19 16 15,-19-34-15,19 17 16,-19 1 0,1-1-16,0-17 15,17 34-15,-18-16 16,19-1-16,-19 0 15,1 18-15,0-17 16,17-1-16,0 35 16,-17-34-16,17 17 15,-17 17-15,17 1 16,-17-1-16,35 18 16,-18-17-16,-18 35 15,19-53-15,-1 17 16,18 36-16,-53-53 15,53 18-15,-35 34 16,-1-34-16,36 52 16,-35-34-16,-1-19 15,1 54-15,17-18 16,-35-36-16,18 54 16,0 17-1,-1-18-15,18 18 0,-35 18 16,18 0-1,0-1-15,-1-52 16,19 35-16,-19-35 16,-17-18-16,36 36 15,-36-36-15,0 18 16,0 17-16,0-17 0,0 35 16,0 0-1,0 36-15,0-18 16,0 35-16,0-53 15,0 35-15,0-35 16,0-17-16,0 17 16,0-18-16,0 18 15,0 18-15,0-18 16,0 0-16,0-35 16,0 35-16,0-52 15,-36 16-15,19-34 16,17-1-16,-36 19 15,19-1-15,17-53 16,0 0-16,-18 18 16,18 18-16,-18-18 15,1-36-15,-1 72 16,1-54-16,-1 35 16,0-52-16,18 35 15,-17 0-15,-19-35 16,36 17-16,-53 0 15,53 18 1,-17-35-16,-1 17 16,-17 18-16,0 0 15,-18 0-15,0 17 16,35-52-16,-17 17 16,0 36-16,-36-18 15,71-18-15,-35-17 16,-1 35-16,-16-1 15,52-34-15,-53 17 16,53 1-16,-36 17 16,19-36-16,-19 1 15,36-1-15,-35 36 16,18-35-16,-19 17 16,19 1-16,-19-19 15,1 36-15,17-35 16,1-1-1,-1 1-15,-17-18 32,35 18-17,-18-18 32</inkml:trace>
  <inkml:trace contextRef="#ctx0" brushRef="#br0" timeOffset="18853.8077">2205 6932 0,'53'18'46,"-36"-18"-30,19 0-16,-19 0 16,36 0-16,0 0 15,0 53-15,0-53 16,18 17-16,-1-17 16,18 0-16,71 0 15,-53 0-15,35 0 16,0 18-16,0-18 15,0 0-15,-17 0 16,-18 0-16,17 0 16,-52 0-16,17 0 15,-18 0-15,1 0 16,17 35-16,0-17 16,18-18-16,18 0 15,-18 0-15,35 0 16,-18 0-16,36 0 15,-36 0-15,36 0 16,-18 0-16,-17 0 16,52 17-16,-88-17 15,-17 0 1,-1 0-16,19 18 16,-19 0-16,-17-1 15,0 1-15,53-18 16,-36 0-16,19 0 15,16 18-15,-16 17 16,52-35-16,-53 18 16,88-1-16,-105 36 15,52-35-15,1-18 16,-1 17-16,-35-17 16,54 18-16,-37-18 15,-16 0-15,52 0 16,-36 0-16,54 0 15,-71 0-15,54 0 16,-19 0-16,18 0 16,-17 0-16,-36 0 15,35 0-15,-35 0 16,1 0-16,-19 0 16,18 0-16,18 0 15,0 0-15,0 0 16,-18 0-16,-17 0 15,-1 0 1,36 0-16,0-35 16,-53 17-16,17 0 15,36-34-15,-53 52 16,0-18-16,0 0 16,17-17-16,-34 17 15,-1 1-15,36-19 16,-54 36-16,54-35 15,-54 35-15,36-53 16,0 36-16,18-1 16,-18-17-16,35-1 15,-53 1-15,53-18 16,-52 18-16,-19-18 16,1 53-16,0-53 15,-1 18-15,1 17 16,0-52-16,17 52 15,-18-35-15,19 18 16,-19 0-16,-17-18 16,18 0-16,17-18 15,-17 18-15,-18 0 16,0 0-16,-18 36 16,-17-36-1,-18 0-15,18 35 16,-18 1-16,18-1 15,-18 0-15,0 1 16,17 17-16,-34-18 16,17 0-16,18 18 15,-1-17-15,-16-1 16,-37 1-16,19 17 16,17 0-16,-18-18 15,18 0-15,0 18 16,1-17-16,-19 17 15,18-18-15,0 18 16,-35-53-16,35 53 16,-17-18-16,-1 18 15,0 0-15,-34-17 16,34-18-16,0 35 16,-17-18-16,18 0 15,-1 18-15,-17 0 16,0-53-16,0 53 15,17 0-15,-70-17 16,17-1-16,19-17 16,-1 35-16,0-18 15,35 18 1,-17 0-16,0 0 16,17 0-16,18 0 15,-17 0-15,52 0 16,-35 0-16,18 0 15,0 0-15,-18 18 16,0-18-16,-53 17 16,36-17-16,-19 0 15,-34 0-15,35 0 16,-36 0-16,54 0 16,-71 0-16,35 0 15,35 0-15,-70 0 16,35 0-16,0 0 15,-35 0-15,53 0 16,-18 0-16,0 0 16,1 0-16,34 0 15,1 0-15,-1 0 16,-35 0-16,-35 36 16,53-36-16,-18 0 15,-35 0-15,17 0 16,36 0-16,18 0 15,-1 0 1,1 0-16,-19 0 16,19 0-16,-1 17 15,36-17-15,-53 18 16,0 0-16,-1-1 16,36-17-16,-17 0 15,-18 18-15,0 0 16,-1-18-16,36 17 15,-17-17-15,35 18 16,-1-18-16,-17 0 16,18 0-16,0 17 15,-18-17-15,0 0 16,-35 18-16,35-18 16,-18 18-16,36-18 15,-18 0-15,-17 17 16,52-17-16,-17 0 15,-1 0-15,1 0 16,0 0-16,17 0 16,-17 0-16,17 0 15,-17 0 1,0 18-16,17 0 16,-17-1-1,17-17-15,-17 0 16,17 0-16,-17 18 15,0 0-15,-1-18 16,19 0-16,-18 17 16,17-17-16,-35 35 15,18-17 1,-1 17-16,-17-17 16,36 0-16,-18-18 15,-1 35-15,1-17 16,17-18-16,-17 0 15,17 17-15,-34 18 16,34-17 0,-17-18-16,17 35 15,0-35-15,1 18 16,-1 0-16,0-1 16,-17 1-16,17 17 15,1-17-15,17 0 16,-35-1-16,35 1 15,-18 17 1,0-17-16,1-1 16,-1 19-1,18-19-15,0 19 16,0-19-16,0 18 16,0-17-16,0 0 15,0 17-15,0-17 16,0 17-16,18 0 15,-1 18-15,-17-35 16,0-1-16,18 1 16,0 0-16,-1 17 15,1-35-15,-18 18 16,17-18-16,19 35 16,-19-35-16,1 18 15,0-1 1</inkml:trace>
  <inkml:trace contextRef="#ctx0" brushRef="#br0" timeOffset="22005.9656">4498 7302 0,'-18'-17'16,"1"17"0,-19 0-1,19 0 1,-36 0-16,0 0 15,18 0-15,-36 0 16,18 0-16,0 0 16,18 0-16,0 0 15,-1 0-15,1 0 16,0 0-16,-18 0 16,18 0-16,-1 0 15,19 0-15,-54-18 16,36 18-16,-18-17 15,0-1-15,-18 0 16,1 18-16,-1-17 16,18 17-16,1 0 15,-1-36-15,0 19 16,17 17-16,1 0 16,0 0-16,17 0 15,-35 0-15,36 0 16,-19 0-1,1 0-15,0 0 16,0 0-16,17 0 16,-17 0-16,17 0 15,0 17-15,-35-17 16,36 0 0,-1 18-16,-35 17 15,0 1-15,36-19 16,-36 18-16,35 1 15,-17-19-15,0 1 16,-1 17-16,36-17 16,-17-18-16,-1 18 15,-17 17-15,35-17 16,-36 17-16,36-18 16,-17 1-16,-1 0 15,18-1-15,-17 1 16,-1 17-16,18-17 15,-18 17 1,18-17-16,-17 17 16,-1-17-16,0 17 15,18 0-15,0 1 16,0-19 0,0 19-16,0-19 15,0 18-15,0-17 16,0 0-16,0-1 15,0 1-15,0 0 16,0 17-16,0-17 16,0 17-16,0 0 15,18 0-15,0 1 16,-1-19-16,19 19 16,-19-1-16,18 0 15,1 0-15,-1-17 16,-17 17-16,17-17 15,0 0-15,18-18 16,0 35-16,35-18 16,-35-17-16,18 0 15,-1 18-15,1 0 16,35-18-16,-53 0 16,17 17-16,1 1 15,-1-18-15,-17 0 16,18 18-16,-18-1 15,-18-17-15,0 0 16,0 0 0,36 0-16,-18 0 15,18 36-15,-1-36 16,36 0-16,-36 0 16,36 0-16,-17 0 15,-1 0-15,18 0 16,-18 0-16,18 0 15,-54 0-15,19 0 16,-18 17-16,18-17 16,-36 18-16,18-18 15,0 0-15,0 35 16,17-35-16,-17 0 16,18 0-16,-1 0 15,1 0-15,-1 0 16,54 0-16,-71 0 15,0 0-15,17 0 16,-35 0-16,-17 0 16,35 0-16,-18 0 15,-17 0-15,-1 0 16,19 0-16,-19 0 16,19 0-16,34 0 15,18 0-15,-52 0 16,17 0-1,17-35-15,-17 35 16,18 0-16,-1-18 16,-17 1-16,-35 17 15,17 0-15,-17 0 16,35-18-16,-18 18 16,0-18-16,18 1 15,-18-1-15,18 0 16,0-17-16,-35 17 15,52-17-15,-34 35 16,-1-35-16,18 17 16,-36-17-16,19 35 15,-19-35-15,1 35 16,-18-36-16,35 19 16,-17-18-1,-18 17-15,0-53 16,0 36-16,0-18 15,0 18-15,0-18 16,18 0-16,-18 0 16,0 36-16,0-54 15,0 36-15,0-1 16,0-17-16,0 1 16,-18 16-16,0 19 15,1-19 1,-19-34-16,19 70 15,-19-53-15,19 18 16,-54-1-16,54 19 16,-36-19-16,35 19 15,0 17-15,-17-18 16,0 0-16,17 18 16,1-17-16,-19 17 15,19 0-15,-19-18 16,-16 18-16,16-35 15,19 35-15,-19 0 16,1 0-16,0-18 16,-36 1-16,54 17 15,-1 0-15,0 0 16,-17 0-16,0-18 16,17 18-16,0 0 15,-17 0-15,0-18 16,17 18-16,-17 0 15,0 0 1,-1 0-16,1 0 16,18 0-16,-1 0 0,0 0 15,1 0 1,-19 0-16,19 0 16,-36 0-16,0 0 15,18 0-15,-18 0 16,17 0-16,-17 0 15,18 0-15,18 0 16,-19 18-16,1-18 16,-18 0-16,18 0 15,-18 0-15,18 18 16,-18-18-16,17 0 16,-17 35-16,1-35 15,-1 0 1,35 0-16,-17 0 15,-1 18 1,1-18-16,0 0 0,-18 17 16,18-17-1,17 0 1,-17 0-16,-18 18 16,35-1-1,1-17-15,-19 0 0,19 18 16,-19-18-16,19 0 15,-1 18 1,0-18-16,1 17 109</inkml:trace>
  <inkml:trace contextRef="#ctx0" brushRef="#br0" timeOffset="26607.7761">7373 12259 0,'-18'0'16,"1"0"-16,-18 0 15,-18 0-15,-36 0 16,-16-18-16,-37 1 16,1-19-1,-17 19-15,34-1 16,-35 1-16,89 17 16,-54-36-16,19 36 15,34 0-15,0 0 16,-34-35-16,52 35 15,-18 0-15,1 0 16,-1 0-16,0 0 16,1 0-16,-18 0 15,35 0-15,-53 0 16,18 0-16,17 0 16,1 0-16,-1 0 15,1 0-15,17 0 16,-18 0-16,18 0 15,-17 0-15,17 0 16,-18 0-16,18 0 16,18 0-16,-18 0 15,0 0-15,0 0 16,0 0-16,0 0 16,18 18-16,0-18 15,-18 0-15,18 0 16,-18 0-16,-18 17 15,36-17 1,-18 0-16,0 18 16,0-18-16,35 0 15,-35 18-15,1-18 16,34 0-16,-35 17 16,35-17-16,-17 18 15,17-18-15,-17 0 16,0 17-16,0-17 15,17 0-15,0 18 16,-17-18-16,0 18 16,17-18-16,-17 0 15,17 0-15,-35 17 16,36-17-16,-19 0 16,1 36-16,0-36 15,17 0-15,-35 0 16,36 0-16,-1 0 15,-17 0-15,-1 17 16,19-17 0,-1 0 31,1 0-47,-1 0 31,-17 0-31,17 0 15,0 0-15,1 0 16,-19 0 375,-87 0-376,35 0-15,-36 0 16,1 0-16,-1 0 16,36 0-16,35 0 15,0 0-15,0 0 16,36 18-16,-36-18 15,18 0-15,-18 18 16,35-1-16,0-17 16,-35 18-16,36-18 15,-18 35-15,-1-17 16,1-18-16,17 17 16,-35-17-16,36 18 15,-1 0 1,-17-1-1,17 1 1,1-18-16,-1 18 16,18-1-16,-18 1 15,1 17-15,-1 0 16,18-17-16,0 0 16,0 35-16,0-18 15,0 18 1,0-18-1,0 0-15,18 18 16,-1 0-16,1-35 16,17 17-16,1 18 15,-19-35-15,1 35 16,17-18-16,36 18 16,17-18-16,-18 0 15,36 36-15,18-18 16,-1-18-16,1-17 15,-19 35-15,19-53 16,-1 35-16,1 0 16,-36-17-16,88-18 15,-52 17-15,35 1 16,17 17-16,-35-17 16,18 0-1,35-1-15,-53-17 16,35 53-16,-17-35 15,35-18-15,-35 35 16,17-35-16,-17 35 16,35-17-16,-35-18 15,35 18-15,-35-18 16,35 0-16,0 0 16,-18 0-16,53 0 15,-87 0-15,52 0 16,0 17-16,-36-17 15,-17 0-15,-17 0 16,-1 0-16,-17 0 16,0 0-16,35 0 15,-35 0-15,35 0 16,53 0-16,-35 0 16,17 0-16,1 0 15,-36 0-15,35 0 16,-88 0-16,18 0 15,-35 0-15,-1 0 16,1 0 0,-18 0-16,17 0 15,-17 0-15,18 0 16,-1 0-16,19 0 16,-1 0-16,0 0 15,0 0-15,0 0 16,-17 0-16,-1 0 15,-17 0-15,18 0 16,0 0-16,17 0 16,-18 0-16,18 0 15,-17 0-15,35 0 16,17 0-16,-52 0 16,-1 0-16,-17 0 15,0 0-15,0 0 16,-35-17-1,-1-1-15,19 0 16,-1-17-16,0 0 16,36 0-16,-18-1 15,35-34-15,0-1 16,-35 54-16,-35-19 16,35 1-16,-53 0 15,53-18-15,-36 18 16,1-18-1,-18 17-15,0-17 16,0-52-16,0 34 16,0-17-16,-35-36 15,-1 36-15,-34-18 16,-18 1-16,35-1 16,-53 0-16,70 71 15,-34-54-15,-1 1 16,54 35-16,-54-17 15,18 17-15,18 18 16,0-18-16,-71 0 16,53 53-16,-35-18 15,-18-52-15,53 70 16,-70-18-16,34 18 16,-34 0-16,-18 0 15,17 0-15,-17 0 16,53 0-16,17 0 15,-34 0-15,52 0 16,-36 18-16,19-1 16,17-17-16,-35 18 15,35 17-15,-53 18 16,53-53 0,-35 35-16,0-17 15,17 0-15,-35 34 16,18-34-16,18 0 15,-19-18-15,19 17 16,-54-17-16,71 36 16,1-19-16,-1-17 15,-36 36-15,54-36 16,0 0-16,-53 70 16,70-52-16,-17-18 15,0 0-15,17 0 16,-17 17-1,17-17-15,0 0 16,-17 18-16,0 0 16,17-18-1,-17 0 1,17 0 0,1 0-16,-1 0 15,0 0-15,-17 0 16,17 0-16,1 0 15,-1 0-15</inkml:trace>
  <inkml:trace contextRef="#ctx0" brushRef="#br0" timeOffset="30072.3262">8978 8837 0,'-17'0'16,"-19"0"-1,-17 0 1,-17 0-16,-18 0 15,-36 0-15,-17 0 16,53 0-16,-18 0 16,18 0-16,-18 0 15,71 0-15,-36 0 16,18 0-16,-35 18 16,17-18-16,-52 70 15,35-70-15,-18 18 16,18-18-16,17 35 15,18-35-15,-17 18 16,17-18-16,0 17 16,0-17-16,18 0 15,-1 0-15,1 0 16,18 0-16,-36 0 16,-36 36-16,54-36 15,0 0-15,-36 0 16,1 0-16,-1 17 15,1-17-15,-19 0 16,37 0 0,-1 0-16,0 0 15,35 0-15,-52 0 16,34 0-16,1 0 16,-18-17-16,0 17 15,-17-53-15,34 53 16,-17 0-16,0 0 15,1 0-15,16 0 16,-34 0-16,34 0 16,1-18-16,0 18 15,0 0-15,-18 0 16,17 0-16,19-17 16,-19 17-16,1 0 15,-18-18-15,18 18 16,17 0-1,-35-18-15,36 18 16,-36-17-16,18 17 16,-1-18-16,1 0 15,0 1-15,17 17 16,-17-18-16,-18 18 16,35 0-16,-35 0 15,0 0 1,36 0-16,-18 0 15,-1-18-15,1 1 16,17 17-16,1 0 16,-1 0-16,0 0 15,-17 0-15,-18 0 16,18 0-16,0 0 16,-18 0-16,0-18 15,-18 18-15,18 0 16,-17 0-16,-1 0 15,18 0-15,0 0 16,36 0-16,-36-17 16,18 17-16,-1 0 15,19 0-15,-36-18 16,35 18-16,-17 0 16,-18 0-16,35 0 15,-35 0-15,36 0 16,-36 0-16,-18 0 15,18 0-15,0 0 16,18 0-16,-18 0 16,0 0-16,18 35 15,17-35 1,-17 0-16,-18 0 0,36 18 16,-19-18-16,-17 17 15,36-17 1,-36 18-16,0 0 15,35-1-15,-35-17 16,18 18-16,-18-18 16,18 35-16,17-35 15,-17 18-15,0-18 16,-1 35-16,19-35 16,-19 35-16,1-17 15,0 17-15,0-17 16,-18 35-16,35-35 15,-52 35-15,52-36 16,-35 36-16,35-53 16,-17 35-16,0 1 15,17-36-15,1 35 16,-19-17-16,36 17 16,-17 18-16,-1-18 15,18 0 1,0-17-16,0 17 15,0 0-15,0 1 16,0-19-16,0 1 16,0 17-1,0 1-15,18-19 16,-1 18-16,36 18 16,-53-17-16,53-1 15,-18 36-15,1-71 16,-19 52-16,1-34 15,52 17-15,-52-17 16,0 0-16,17-1 16,-17 1-16,35 0 15,-1 17-15,-16-18 16,17 1-16,-18 0 16,18 17-16,17 18 15,-17-18-15,36-17 16,-37 17-16,54-17 15,0 35-15,-35-36 16,-1 1-16,36 0 16,0-1-16,0 1 15,0 0-15,-1-18 16,1 0-16,0 0 16,-18 0-16,-17 0 15,35 0-15,-36 0 16,1 0-1,-1 0-15,1 0 16,52 0-16,-34 0 16,16 0-16,-16 0 15,52 0-15,-35 0 16,-36 0-16,18 0 16,-35 0-16,18 17 15,-18-17-15,17 0 16,36 18-16,-35-18 15,-1 0-15,36 17 16,35-17-16,-53 0 16,53 0-16,-17 36 15,17-36-15,-35 0 16,17 0-16,-17 0 16,0 17-16,-18-17 15,-17 0-15,35 0 16,17 0-16,-35 0 15,0 0-15,1 0 16,-19 0-16,1 0 16,17 0-16,-35 0 15,17 0-15,-17 0 16,18 0 0,-1 0-16,36 0 15,35 0-15,-52 0 16,34 0-16,-35 0 15,18 0-15,-18 0 16,-35 0-16,0-35 16,0 17-16,-18 18 15,1 0-15,-1 0 16,18-35-16,35 18 16,-53-1-16,18 18 15,35-53-15,-35 35 16,0 18-16,18-17 15,-36-1-15,0 0 16,1 1-16,-1 17 16,-18 0-16,19-35 15,-19 35-15,-17-18 16,18 0-16,17-35 16,-17 18-16,0 17 15,17-52-15,-18 17 16,19-18-16,-19 18 15,19 36 1,-36-36 0,17 0-16,-17 35 15,0-17-15,0 17 16,0-35-16,0 18 16,0-18-16,0 0 15,0 0-15,-17-17 16,-36 17-16,17 0 15,19 18-15,-1 0 16,1 17-16,-36-17 16,35 17-1,-17-17-15,35 17 16,-36 0-16,1-17 16,0-18-16,0 18 15,-18 0-15,17-18 16,1 17-16,0-16 15,0 16-15,-1 1 16,1 35 0,0-18-1,17-17-15,-17 17 16,17 1 0,-35 17-16,36-18 15,-19 1 1,1-1-1,35 0-15,-18 18 16</inkml:trace>
  <inkml:trace contextRef="#ctx0" brushRef="#br0" timeOffset="32206.6483">10054 9913 0,'35'-18'78,"36"18"-78,52-17 16,1-1-16,52-17 16,-17 17-16,70 1 15,1-1-15,-36 18 16,17 0-16,-52 0 15,53 0-15,-18 0 16,-35 0-16,-1 0 16,19 0-16,-36 0 15,35 0-15,36 0 16,0 0-16,-1 0 16,-17-35-16,0 17 15,-17-17-15,-54 17 16,36-17-1,-71 35-15,-17 0 16,-18-18-16,-1 1 16,1 17-16,18-36 15,-53 36-15,17 0 16,0 0-16,18 0 16,0 0-16,-18-17 15,1 17 1,-1 0-16,-35-18 15,17 18-15,19 0 16,17 0-16,17 0 16,-17 0-16,-18 0 15,18 0-15,-17 0 16,-1 18 0</inkml:trace>
  <inkml:trace contextRef="#ctx0" brushRef="#br0" timeOffset="33111.3537">15452 9313 0,'17'0'47,"1"0"-47,17 18 16,-17-18 0,17 0-16,-17 0 15,17 0-15,-17 35 16,17-17-1,0-18-15,1 0 32,-36 18-32,17-18 15,1 17 1,-1 1-16,-17-1 125,0 1-109,0 0-16,0 35 15,-17-53 1,-1 35-16,1-17 15,17-1-15,-36 18 16,19-17-16,-19-18 16,1 18-16,17 17 15,-17-35-15,35 18 16,-17-18 0,17 17-16,-18-17 15</inkml:trace>
  <inkml:trace contextRef="#ctx0" brushRef="#br0" timeOffset="36919.4615">16510 8537 0,'0'0'0,"-18"0"16,1 35 0,-19 36-16,19-71 15,17 35-15,-18 1 16,-17 17-16,17-18 15,-17 18-15,17-18 16,-17-17-16,17 17 16,1 0-1,17 0 1</inkml:trace>
  <inkml:trace contextRef="#ctx0" brushRef="#br0" timeOffset="37639.1225">16492 8590 0,'0'0'0,"18"35"15,-18-17 1,0 0-16,0-1 16,18 19-16,-18-19 15,0 1-15,0 17 16,0-17 0,0-1-16,0 1 15,17 0 1,-17-1 15,0 1-31,18 35 0,-18-35 31,18 34-31,-1-34 32</inkml:trace>
  <inkml:trace contextRef="#ctx0" brushRef="#br0" timeOffset="38134.6018">16316 8819 0,'18'0'31,"-1"0"-15,1 0-1,17 0-15,-17 0 16,17 0 0,-17 0-1,-1 0-15,1 0 32</inkml:trace>
  <inkml:trace contextRef="#ctx0" brushRef="#br0" timeOffset="38749.9538">16722 8643 0,'17'18'31,"-17"35"-31,0-18 16,0 18-16,0-18 16,0 0-16,0 1 15,0-19-15,0 1 16,0 0-1,0-1 1</inkml:trace>
  <inkml:trace contextRef="#ctx0" brushRef="#br0" timeOffset="39430.8164">16722 8555 0,'0'0'0,"0"-18"16,35 18-1,-17 0-15,-1 0 16,1 0-16,17 0 16,-17 0-1,35 18-15,-36-1 16,19 19-1,-36-19-15,17-17 16,1 18-16,0 0 16,-18-1-16,0 1 15,0 17-15,0-17 16,0 0 0,0-1-1,0 18-15,0-17 31,0 35-31,-18-53 16,-17 35 0,17-17-16,0 0 15,1-18 1,-1 0-16,-17 17 16,0 1-16,-1-18 15,19 0 1,-19 0-16,1 17 15,17-17 17</inkml:trace>
  <inkml:trace contextRef="#ctx0" brushRef="#br0" timeOffset="40991.6415">17410 8625 0,'-36'0'47,"19"0"-32,-19 18-15,1 53 16,0-71-16,-18 70 15,18-52-15,-36 35 16,36-18 0,17-17-16,18 17 15,0-17 1,0 17-16,0 0 16,0-17-16,0-1 15,0 1 1,18 0-16,17-1 15,-17 1-15,-1-18 16,19 0-16,-19 0 16,19 0-1,-19 0 1</inkml:trace>
  <inkml:trace contextRef="#ctx0" brushRef="#br0" timeOffset="41646.8894">16369 9737 0,'0'17'16,"0"19"-1,0-19-15,0 1 16,0 17-16,0-17 15,0 17-15,0-17 16,0 35-16,18-53 16,-1 35-1,18-17 1,-17-18 15,0 0-31,-1 0 16,1 0-1,0 0-15,-1-36 16,1-34-16</inkml:trace>
  <inkml:trace contextRef="#ctx0" brushRef="#br0" timeOffset="42111.4124">16616 9772 0,'0'18'16,"0"17"-1,-18 0-15,18 0 16,0-17-16,0 0 16,-17-18-1,17 17 1,-18-17-1,0 18-15,1 0 32,-1-18 15</inkml:trace>
  <inkml:trace contextRef="#ctx0" brushRef="#br0" timeOffset="42663.9613">16986 9754 0,'0'36'15,"-35"-1"1,35-18-16,-18 19 15,1-19-15,-1 19 16,0-1-16,1 0 16,-1-17 15,18 0-31,-17-1 16</inkml:trace>
  <inkml:trace contextRef="#ctx0" brushRef="#br0" timeOffset="43413.3593">16933 9772 0,'18'18'32,"17"-1"-32,-35 18 15,18-17-15,-18 17 16,18-17-16,-18 0 15,0-1-15,0 1 16,0 0 0,17-18-1,1 17 1,-18 1 0,0 0 15</inkml:trace>
  <inkml:trace contextRef="#ctx0" brushRef="#br0" timeOffset="43934.9795">16898 10054 0,'0'0'0,"53"-35"15,-35 35 1,-18-18 0,17 18-16,1 0 15,0 0 1,-1 0 15,1 0-15</inkml:trace>
  <inkml:trace contextRef="#ctx0" brushRef="#br0" timeOffset="45153.3608">17286 9790 0,'0'52'47,"0"1"-47,0-35 16,0 35-16,0-35 15,0 35-15,0-36 47,18-17 31,-18-17-62,17-54-16,-17 18 16,18 18-16,-18-1 15,18 19 1,-18-18-16,0 17 16,0-17-16,0 17 15,17 0 1,-17 1-1,0-1 1,18 18 31,0 0-16,-1 0-15,18 18-1,-17 17-15,0 0 16,-18-17 0,0 0-16,0 17 31,0-18-15,-36 19-1,19-19 1,-1-17-16,-17 0 15,35 18-15,-18-18 16,1 0-16,-1 0 31,0 18 94,36-1-125,0-17 16,-18 18 0,53 0-16,-36-1 15,-17 1-15,35 17 16,-17-35-16,-18 18 15,18-18 110,-1 0-125,36 0 16,36-18-16</inkml:trace>
  <inkml:trace contextRef="#ctx0" brushRef="#br0" timeOffset="45575.1023">17921 9666 0,'0'35'31,"0"18"-15,-18-17-16,18-1 15,-17 35-15,17-52 16,0 17-16,0-17 16,-18 17-16,18-17 15,0 0 1</inkml:trace>
  <inkml:trace contextRef="#ctx0" brushRef="#br0" timeOffset="46069.7825">17745 9578 0,'0'0'16,"17"0"-16,1 0 0,0 0 16,-1 0-16,19 0 15,-19 18-15,1-1 16,-1-17-16,19 0 15,-19 18 1,1-18-16,0 0 16,-1 0-1,1 0-15,0 0 78</inkml:trace>
  <inkml:trace contextRef="#ctx0" brushRef="#br0" timeOffset="46630.8238">17498 8996 0,'53'0'15,"-36"0"-15,19 0 16,-1 0-16,18 0 15,-18 0-15,0 0 16,-17 0 0,0 0-1</inkml:trace>
  <inkml:trace contextRef="#ctx0" brushRef="#br0" timeOffset="47855.644">18292 8625 0,'-18'36'47,"18"17"-47,-18 0 15,18-18-15,0 18 16,0-36-16,0 19 15,0-19-15,-17 19 16,17-72 62,0-17-62,17-35-16,-17 71 15,18-54-15,-18 36 16,18 17 0,-18 0-1,17 1-15,-17-1 16,0 0 0,18 18-1,-1-17 1,1-1-1,-18 1-15,18 17 16,-1 0-16,1 0 16,0 0-16,17 0 15,-17 0-15,-1 0 16,1 0-16,17 0 16,-35 17-16,0 1 15,0-1 1,0 1-16,0 0 15,0-1 1,0 1-16,0 17 16,-18-17-1,1-18-15,-18 0 16,-18 18 0,35-18-1,0 0-15,1 0 16,-1 0-1,0 17 1,1-17 47,17 18-17,0 0-46,0-1 16,0 36-16,53-35 16,-18 17-16,0-17 15,18 35-15,0-1 16,-18-34-16,-17 0 16,0-1-1,-1-17 16</inkml:trace>
  <inkml:trace contextRef="#ctx0" brushRef="#br0" timeOffset="49224.5547">19032 8872 0,'18'0'63,"-18"-17"109,0-1-172,-35 0 15,-18 1-15,-35-36 16,17 53-16,36 0 15,-1 0-15,19 0 16,-1 0-16,1 0 63,17 18 93,17-18-78,1 0-62,-1 0 15,-17 35 125,-17 0-156,-18-35 16,-1 35-16,19-17 15,-1 17 1,18-17 0,0 17-16,0-17 31,0 17 0,0-17-15,18-18-1,17 0-15,18 17 16,0-17 0,-36 0-16,19 0 15,-19 0-15,1 0 16,-18-17 93</inkml:trace>
  <inkml:trace contextRef="#ctx0" brushRef="#br0" timeOffset="49735.2126">18715 8872 0,'0'18'47,"17"-18"-32,1 0-15,0 0 16,17 0-16,18 0 16,0 0-16,-18 0 15,-17 0 1</inkml:trace>
  <inkml:trace contextRef="#ctx0" brushRef="#br0" timeOffset="50517.879">19438 8802 0,'-35'0'62,"0"0"-46,-18 0-16,17 0 16,19 0-16,-36 0 15,35 0 1,0 0-16,18 17 15,0 19-15,0-19 16,0 1-16,0 0 16,0-1 46,18-17-46,35 0-16,-35 0 15,-1-17-15,19-19 16,-36 19-16,17 17 16,-17-18-16,18 0 15,0 18 63,-1 36-62,-17-19 0,0 1-1,0 0-15,0-1 32,18-17-1,17 0-31,36 0 15,34 0-15,1 0 16</inkml:trace>
  <inkml:trace contextRef="#ctx0" brushRef="#br0" timeOffset="51287.8218">19826 8767 0,'0'0'0,"-53"0"16,18 0-16,0 0 15,-1 35-15,19-18 16,-19 1-16,36 0 16,0 17-16,0-17 15,0 35 1,18-53 0,17 17-1,1-17-15,-1 18 16,18-18-16,-18 0 15,18 0-15,0-35 16,-18-18-16,18 0 16,-53 35-16,0-52 15,0 34-15,0-17 16,18 0-16,-18 0 16,0 18-16,0 0 15,0 17-15,0-17 16,0 17-16,17 1 31,-17 34 47,0 54-78,0-1 16,0 1-16,0-18 15,0-18-15,0 18 16,0-18-16,0 1 16,0-1-16,0 0 15,0 18-15,0-35 16,0-1-16,0 1 16,0 17 62</inkml:trace>
  <inkml:trace contextRef="#ctx0" brushRef="#br0" timeOffset="57751.9345">15399 12700 0,'0'-18'31,"17"18"-15,1 36 0,0-19-16,-1 19 15,-17-19-15,0 18 16,0 1-16,0-1 15,0-17-15,0 17 16,0-17 0,0-1 62,0-52-63,0-18-15,18 18 16,0-1-16,-1 1 16,1 18-16,0 17 93,17 0-61,-35 17-17,0 18-15,17-17 16,-17 0 0,0-1-16,0 1 15,0 0 1,0-1 93,36-34-109,-19-1 16,1 0-1,0 1-15,-1-1 16,1 18 15,0 0 32,-1 0-48,-17 18 1,0 17-16,0 0 16,0-17-16,0 0 15,0-1-15,0 1 16,18-18 46</inkml:trace>
  <inkml:trace contextRef="#ctx0" brushRef="#br0" timeOffset="58854.7187">16122 12788 0,'0'-17'31,"-18"17"0,1 0-31,-1 0 16,0 0 0,1 0-16,-1 0 15,-17 0 1,17 17-1,18 1 1,0-1 0,0 1 31,18-18 15,-1 0-62,1-18 16,-18 1-16,18-1 15,-18 36 95,0 17-95,0 18-15,0-35 16,0 17-16,0-17 16,35-18 30,-17 0-46,17 0 32,0-36-32,-35 19 15,35-36-15,-17 35 16,0 18-16,-18-18 16,17 1-16,1-1 31,-18 53 63,18 1-94,-18-1 15,0-17 1,17-1-1,1-17 48,0 0-47,-1 0-1,1-17-15</inkml:trace>
  <inkml:trace contextRef="#ctx0" brushRef="#br0" timeOffset="59118.1581">16351 12594 0</inkml:trace>
  <inkml:trace contextRef="#ctx0" brushRef="#br0" timeOffset="59931.5133">16475 12912 0,'35'0'31,"-35"-53"-15,18 53-16,-18-18 16,0-17-16,17 35 78,1 0-78,-18 35 15,0-17-15,18-1 16,-18 1-16,0 0 16,0-1-1,35-17 95,0 0-110,-17-35 15,-1 35 1,-17-18 62,36 36-47,-36 0-31,0-1 16,0 1 0,0 0-1,17-1 63</inkml:trace>
  <inkml:trace contextRef="#ctx0" brushRef="#br0" timeOffset="60970.2246">17022 12665 0,'0'53'32,"0"0"-17,0 35-15,-18-53 16,18 18-16,0-18 16,0-17-16,0 17 15,0 18 1,18-53 15,-1 18-15,1-18-1,-1 0 17,1 0-17</inkml:trace>
  <inkml:trace contextRef="#ctx0" brushRef="#br0" timeOffset="61536.2547">17851 12524 0,'0'17'16,"0"54"-16,0-54 15,0 36-15,17-17 16,-17-19-16,0 36 16,0-35-16,18 17 15,-18-17-15,0 17 16,0 0-16,0 1 16,0-19-1,0 19-15,0-1 16,0 0-16,0-17 15,0-1-15,0 19 16,0-19-16,0 1 16,0 17-16,-18 0 15,1-35 1,17 18 78</inkml:trace>
  <inkml:trace contextRef="#ctx0" brushRef="#br0" timeOffset="62479.3388">15646 13300 0,'0'17'62,"0"19"-62,0 17 16,0-18-16,0 18 16,0-36-16,0 19 15,0-19-15,-18 1 16,18 0-16,-18-1 16,18 1-1,-35-1 1,35 1 171,0 35-171,0-18 0,0 1-16,18-36 15,-18 17 1,0 1-1</inkml:trace>
  <inkml:trace contextRef="#ctx0" brushRef="#br0" timeOffset="63797.9979">15716 17145 0,'0'35'31,"0"1"-16,0-1-15,0-18 16,0 36-16,0-17 16,0-19-16,18 36 15,17-53-15,-35 18 16,18-18-16,17 0 16,18 0-1,-35 0-15,35 0 16,-36 0-16,1 0 15,-1 0 1,-17-18 0,0 1-16,-17-1 15,-1 0 1,1 18-16,-54 0 16,36 36-1,17-19-15,0 1 16,-17-1-16,35 36 15,0-17 1,0-19-16,0 19 31,0-19-15,0 1 0,18 35-16,-18 0 15,17 0 1,-17-36-16,18 1 15,-18 0-15,0-1 16,0 18 0,0-17-16,0 17 15,0 1 1,-18-36 31,1 0-16,-1 0-15,1-36-16,17-52 15</inkml:trace>
  <inkml:trace contextRef="#ctx0" brushRef="#br0" timeOffset="65006.7433">15893 15346 0,'0'35'62,"0"0"-46,0 18-16,17-17 15,-17-19 1,18-17 47,17 0-48,-17 0 1,-1-35-16,19 17 15,-19 1-15,1-1 16,0 0 0,-18 1-16,0 34 125,0 1-125,0 17 15,17 1-15,-17-19 32,0 19-1,18-36 31,0 0-62,-1 0 16,1-18 0,-18 0-16,17 1 15,-17-1 32</inkml:trace>
  <inkml:trace contextRef="#ctx0" brushRef="#br0" timeOffset="66070.8323">16387 14975 0,'0'53'0,"0"18"16,0 17-16,0-35 16,0-18-16,0 18 15,0 0-15,0 0 16,0-35-16,0 17 16,0-17-16,0-1 15,0 19-15,0-19 16,0 1-1,0-1 1,17 1 47,18-36-48,-17 18-15,0-35 16,-1 0-16,19 35 15,-19 0 32,1 0 0,0 0-47,-1 0 16,-17 18-16,0-1 15,18 18-15,-1-17 16,-17 0 0,0 17-16,53-53 62,-35 18-46,53-53-16,-71 36 15,17-1-15,1 1 16,17-1 0,-35 71 124,0-36-140,0 19 16,0-54 93,0-17-93</inkml:trace>
  <inkml:trace contextRef="#ctx0" brushRef="#br0" timeOffset="66325.7375">16845 15311 0</inkml:trace>
  <inkml:trace contextRef="#ctx0" brushRef="#br0" timeOffset="67534.6459">17004 15363 0,'18'0'16,"-1"0"-1,1 0-15,-1-35 16,1 18 0,0-1-16,-1-17 15,1 35-15,-18-36 16,0 1-16,0 17 15,0 1-15,0-1 16,0 1 62,-35 34-47,35 1-31,-36 35 16,19 0 0,17-18-16,0-17 15,0-1-15,0 18 16,0-17-16,0 35 16,0-35-16,0 17 15,0-17 1,17-1-1,1 1 1,0 0 15,17-18-15,0 0 0,1 0-16,-19 0 15,36 0-15,-35 0 16,-1 0-16,1-36 15,0 36 1,-18-17-16,17 17 16,1-18-16,0 0 15,-18 1 17,-18 17 77,0 0-78,1 17-31,17 1 16,0 0-1,0-1 1,0 1 0,0 0-16,0-1 15,0 1-15,0-1 32,17 1-17,-17 0 1,18-18-16,17 0 15,-17 0 1,-1 0 0,54 0 93,-18-18-109,35-52 16</inkml:trace>
  <inkml:trace contextRef="#ctx0" brushRef="#br0" timeOffset="67958.809">17833 15275 0,'0'-17'0,"-35"17"15,17 0-15,-17 53 16,35-36-16,-18 36 16,0-35-16,1 70 15,-1-53-15,18 18 16,0-18-16,0 1 16,0-19-16,0 36 15,0-35-15,0 0 16,0-1-16,18-17 31</inkml:trace>
  <inkml:trace contextRef="#ctx0" brushRef="#br0" timeOffset="68568.7991">17851 15663 0,'17'-17'0,"1"-19"16,-1 19-1,1-1 17,-18-17-32,0 0 15,0 17 1,18-53-16,-1 18 15,1 36-15,-18-1 16,0 1-16,0 34 94,0 18-79,0 18 1,0 0-16,0-35 16,0 17-16,0-17 15,0 0-15,0-1 16,0 1-16,0-1 31,0 1-15,18-18-16,-1 0 62,1 0-46,17 0-16</inkml:trace>
  <inkml:trace contextRef="#ctx0" brushRef="#br0" timeOffset="69013.6652">18274 15169 0,'0'0'0,"18"0"32,-1 0-17,1 18-15,-18 17 16,35 18-16,-17-53 16,-18 36-16,0-1 15,0 0 1,17 0-16,-17 1 15,0-1-15,0-17 16,0-1-16,0 1 16,0 17-16,0-17 15,0-1 1,0 1 0,0 0 46</inkml:trace>
  <inkml:trace contextRef="#ctx0" brushRef="#br0" timeOffset="70061.8677">16298 15857 0,'0'-17'16,"36"34"15,-36 1-31,0 17 16,0 1-16,0-1 16,0 0-16,17-17 15,-17 17-15,0-17 16,0 17-1,0-17-15,0 17 16,0-18 0,0 1-16,0 17 15,-17-35 17,-19 0-17,1 0-15,17 0 16,1-17-16,17-1 15,0 0 1,17 18 78,1 0-94,-18 18 15,0 0 1,0-1-16,0 19 16,35-19-1,-35 19 1,0-19-16,0 1 109,0 0-109,0-1 16</inkml:trace>
  <inkml:trace contextRef="#ctx0" brushRef="#br0" timeOffset="71158.1727">16457 17092 0,'0'18'78,"0"17"-78,0 18 16,0-35-16,0-1 16,0 18-16,0-17 15,18 0 17,-1-18-17,19 0 1,-19 0-1,1 0 17,-18-18-1,0 36 16,0-1-32,0 19 1,0-1 0,0 0-16,0 0 15,0 1 1,0-19 15,0 1-15,0 0-16,0-1 15,0 1-15,0 0 16,-18-1-16,1 1 16,-1 17 15,0-35-15,1 0 15,-1 0-16,0-17-15,18-54 16,0 18-16,18-35 16</inkml:trace>
  <inkml:trace contextRef="#ctx0" brushRef="#br0" timeOffset="71544.9081">16757 16722 0,'0'0'0,"18"0"16,-1 0-16,1 0 15,0 0 1,-1 0-1,18 0 1,-17 0 0,17 0-16,1 0 15</inkml:trace>
  <inkml:trace contextRef="#ctx0" brushRef="#br0" timeOffset="71744.4804">17127 16722 0,'0'0'0</inkml:trace>
  <inkml:trace contextRef="#ctx0" brushRef="#br0" timeOffset="71912.3464">17286 16722 0,'18'17'78</inkml:trace>
  <inkml:trace contextRef="#ctx0" brushRef="#br0" timeOffset="76335.6256">11906 6279 0,'0'-17'15,"18"17"1,17-18-1,-17 18-15,17-17 16,-17 17 0,123-36-1,-71 36-15,19-17 16,16-1-16,-16 18 16,34-35-16,36 17 15,-18 0-15,0 18 16,-17-17-16,34-36 15,-17 53-15,-17-18 16,-1 1-16,-17-19 16,-18 36-16,1-35 15,-19 35-15,36-18 16,17-17-16,-34 35 16,34-18-16,-35 1 15,71-1-15,-88-17 16,-1 17-16,18 18 15,-35-17-15,-35 17 16,17-36-16,18 36 16,-18 0-16,-35-17 15,36 17 1,-1 0 0,18-18-1</inkml:trace>
  <inkml:trace contextRef="#ctx0" brushRef="#br0" timeOffset="77200.2024">15346 5486 0,'17'0'94,"36"0"-94,18 17 16,17 19-16,18 17 15,-88-36-15,17-17 16,18 18-16,0 17 16,-36-35-1,1 0 1,-53 0 109,-1 35-109,19-35-1,-36 36-15,35-36 16,1 0-16,-1 17 15,0 1-15,1 0 16,-19-1-16,-16 18 31,34-35 1</inkml:trace>
  <inkml:trace contextRef="#ctx0" brushRef="#br0" timeOffset="88398.0255">16457 5503 0,'0'18'109,"0"17"-109,-18-17 16,18 0-16,0 17 15,-17-18-15,17 1 16,0 17-16,0-17 15,0 0 1,0-1-16,0 1 16,0 17-1,17-35 1,1 0 0,0 18-1,-1-18 1,1 0 15,0 0-15,-1 0-1,1 0 17,0-18-1,-18 1 0,0-1-31</inkml:trace>
  <inkml:trace contextRef="#ctx0" brushRef="#br0" timeOffset="89286.1128">16492 5362 0</inkml:trace>
  <inkml:trace contextRef="#ctx0" brushRef="#br0" timeOffset="91496.0216">16916 5592 0,'17'0'16,"19"0"15,-19 0-15,19 0-16,-19 0 16,18 0-1,-17 0 1,17 0-1,-17 0 1,0-18 0,-1 18-1</inkml:trace>
  <inkml:trace contextRef="#ctx0" brushRef="#br0" timeOffset="92061.8647">16828 5733 0,'35'0'16,"-18"0"-16,1 0 16,0 0-16,17 0 15,0 0 1,-17 0-16,17 0 16,-17 0-1,-1 0 1,1 0 15,0 0-15</inkml:trace>
  <inkml:trace contextRef="#ctx0" brushRef="#br0" timeOffset="93200.7136">17798 5521 0,'-18'0'31,"0"0"-15,-17 53 31,35-35-47,0-1 15,0 1-15,0 17 16,0 0 0,0-17-1,35 17-15,-17-35 16,35 18 0,-35-18-1,-1 0 1,1 0-1,-1 18-15,19-1 16,-19-17 0,19 0-1,17 0 1,-18-35 0,-35 17-1,0 1 16,0-1-31,0 0 16,0 1 0,-18-19-1,1 36 1,-1 0 0,0 0-16,1-17 15,-1 17 16,0 0-15,1 0 0,-1-18-16,0 18 15,1 0 17,-1-17-17,1 17 1,-1 0-16</inkml:trace>
  <inkml:trace contextRef="#ctx0" brushRef="#br0" timeOffset="93693.7784">18644 5539 0</inkml:trace>
  <inkml:trace contextRef="#ctx0" brushRef="#br0" timeOffset="94278.5364">18662 5803 0,'0'18'78,"0"-1"-62,0 19 0,-18-1-16,18-17 15,-53 35-15,36-36 16,-1 1-16,0-1 16,1 1-16,-1 0 15,1-18-15,17 17 16</inkml:trace>
  <inkml:trace contextRef="#ctx0" brushRef="#br0" timeOffset="99951.3093">19368 5609 0,'-18'0'31,"0"0"-16,1 35-15,17 1 16,0-19 0,0 19-16,0-19 15,0 36-15,0-35 16,0 17 0,17-35-1,1 0 1,17 0-16,0 0 15,-17 0 1,17 0 0,-17-18-16,0 1 15,35-18-15,-53 17 16,0 0-16,17 1 16,-17-1-16,0 0 15,0 1-15,0-1 31,0 0-15,0 1 47,0 34-48,0 36-15,0-35 16,0 35-16,0-18 15,0-17 1,35-18 15,-17 0-15,0 0 0,-1 0-16,1 0 15,17 0 1,-17 0 15,-18-18 32,0 1-48,-18-19-15,1 19 16,-1-1-1,-35 0-15,35 1 16,-17-1 0</inkml:trace>
  <inkml:trace contextRef="#ctx0" brushRef="#br0" timeOffset="100903.2131">19932 5750 0,'0'0'0,"0"36"16,0-1-1,0-18 1,18-17 62,17-17-62,0-18-16,0-1 15,-17 19-15,-18-1 16,35 0-16,-17 18 47,0 0 15,-1 0-46,1 0 0,-18 53-1,0-35 1,0 0 0,0-1-1,0 1 1,0-1 15,0 1 94</inkml:trace>
  <inkml:trace contextRef="#ctx0" brushRef="#br0" timeOffset="103030.2427">20426 5433 0,'0'17'32,"0"36"-32,0 0 15,0-35-15,0 35 16,-18-36-16,18 19 16,0-19-16,0 19 15,0-19-15,0 1 31,0 0-15,0-1 47,18-17-17,-1 0-46,1 0 16,17 0-16,-17-17 16</inkml:trace>
  <inkml:trace contextRef="#ctx0" brushRef="#br0" timeOffset="103734.6885">20302 5627 0,'36'0'47,"-1"0"-32,-17 0 1,-1 0-16,18 0 15,-17 0 17,17 0-1,-17 17-15,35-17-1,-18 18-15,18-18 16</inkml:trace>
  <inkml:trace contextRef="#ctx0" brushRef="#br0" timeOffset="104022.9964">20902 5627 0,'0'0'0,"18"0"15,17 0-15,-17 0 16,17 0 0,-17 0-1,17 0 16,-18 0-15</inkml:trace>
  <inkml:trace contextRef="#ctx0" brushRef="#br0" timeOffset="104502.2968">20849 5768 0,'0'18'16,"0"-1"-1,35-17 1,1 0-16,-1 18 15,-17-18-15,-1 0 16,1 0-16,17 0 16,-17 0-16,-1 0 15</inkml:trace>
  <inkml:trace contextRef="#ctx0" brushRef="#br0" timeOffset="105294.1327">21608 5468 0,'17'0'32,"-17"53"-32,0-35 15,0 35-15,0-1 16,0-34-16,0 35 16,0-35-1,0 17 16,18-35 1,17 0-17,0 0 1,-17-35 0,0 17-16,-1 18 15,-17-18 1,36-17-16,-1 17 15,-35 1 1,0-1 0,0 1-1,0-1-15,0 0 16,0 1 0,0-1-1,0 0-15,0 1 16,-18-1-16,1-17 15,-1 35 1,0-18 0,1 1 15,-1 17-15,0 0-1</inkml:trace>
  <inkml:trace contextRef="#ctx0" brushRef="#br0" timeOffset="105662.4422">22313 5450 0,'0'18'110,"0"17"-110</inkml:trace>
  <inkml:trace contextRef="#ctx0" brushRef="#br0" timeOffset="106063.1287">22366 5697 0,'0'53'62,"0"-17"-62,-18 16 16,18-16 0,-35-1-16,18-17 15,-1-18 1,18 17-16,-18-17 15</inkml:trace>
  <inkml:trace contextRef="#ctx0" brushRef="#br0" timeOffset="109127.7911">23460 5098 0,'-71'0'79,"-35"-18"-64,-17 18-15,-36-53 16,0 35-16,18 18 15,35 0-15,-17 0 16,35 0-16,-18 0 16,-18 0-16,54 0 15,-18-17-15,-18-18 16,53 35-16,-35-36 16,-89 19-16,72-19 15,-37 19-15,37 17 16,-37 0-16,19 0 15,-18 0-15,35 0 16,36 0-16,-19 0 16,36 0-16,-17 0 15,17-18-15,0 18 16,-18-35-16,-17 17 16,18 18-16,-19-18 15,19 18-15,-18 0 16,17 0-16,-17 0 15,0 0-15,17 0 16,1 0 0,-1 0-16,-35 0 15,0 0-15,1 0 16,34 0-16,1 0 16,-1 0-16,0 0 15,-17 0-15,35 0 16,0 0-16,0 0 15,1 0-15,-19 0 16,18 0-16,-35 0 16,17 0-16,1 0 15,-1 0-15,18 0 16,-70 18-16,105-18 16,-17 0-16,-18 18 15,0-18-15,35 0 16,-17 0-16,0 0 15,-18 17-15,18-17 16,-1 0-16,1 18 16,-18 0-16,0-1 15,0 1-15,18-18 16,17 0 0,-52 35-16,17-17 15,18-18 1,-1 0-16,19 18 15,-36-18-15,18 0 16,-1 17-16,36 1 16,-35-18-16,17 0 15,-17 0-15,18 0 16,-1 17-16,-17 1 16,17-18-16,-17 0 15,17 18 1,-17-18-1,17 17-15,0-17 16,1 0 0,-1 0-1,1 0-15,-19 0 16,19 18 0,-19-18-16,19 18 15,-1-1 1,0 1-16,1-18 15,17 18-15,-18-1 16,18 1 0,-17 17-16,-19-17 15,36-1-15,-35 19 16,17-1 0,1 0-1,17 1-15,-18-1 16,18-18-16,-18 1 15,18 35-15,0-35 16,0 35-16,0-1 16,0-16-1,0-1-15,0 0 16,0-17-16,0 17 16,0-17-1,18-1 16,0 1-15,-18 0-16,35-18 16,-35 17-1,18-17-15,-1 0 16,1 0-16,0 0 16,34 36-16,-34-36 15,17 0 1,1 17-16,34-17 15,-17 18 1,-18-18-16,36 35 16,35-35-16,-18 18 15,0-18-15,-53 0 16,71 0-16,-35 35 16,17-17-16,-17-18 15,-1 0-15,1 0 16,-1 0-16,1 0 15,17 0-15,0 0 16,0 0-16,18 0 16,18 0-16,-18 0 15,-1 0-15,36 17 16,-52-17-16,16 0 16,-34 18-16,0-18 15,34 0-15,-16 0 16,-54 0-16,18 0 15,35 0-15,18 0 16,-18 0-16,53 0 16,0 0-16,-17 0 15,-1 0-15,-17 0 16,0 0 0,0 0-16,-18 0 15,0 0-15,0 0 16,18 0-16,-35 0 15,52 0-15,-70 0 16,0 0-16,0 0 16,0 0-16,-36 0 15,54 0-15,-18 0 16,17 0-16,1 0 16,0 0-16,52 0 15,-35 0-15,18 18 16,0 17-16,-18-17 15,36-1-15,-19-17 16,-34 0-16,-18 0 16,-18 0-16,18 0 15,0 0-15,0 0 16,-18 0 0,18 0-16,-18 0 15,18-17-15,-35 17 16,35 0-16,-18-18 15,18 18-15,0-53 16,-18 35 0,1 1-16,16-1 15,-34 0 1,0 1-16,-1-18 16,19 17-1,-19 0-15,19-17 16,-1 17-16,0-17 15,-17 35-15,-18-53 16,0 36-16,35-1 16,-35 0-16,0 1 15,18-19 1,-1 19 0,1-1-16,-18-17 15,18 17 1,-18 1-1,0-1 1,0 0 0,0-17-1,0 0-15,0-1 16,17 19-16,1-18 16,0-1-16,-18 19 15,0-1-15,0-17 16,0 17 15,0 0 32,0 1-63,0-1 15</inkml:trace>
  <inkml:trace contextRef="#ctx0" brushRef="#br0" timeOffset="113543.2684">7585 8043 0,'0'-17'16,"17"17"-1,1 0-15,53-36 16,-36 36-16,35-35 16,-17 35-16,18 0 15,-1-17-15,89-19 16,-53 36-16,70 0 16,-17 0-16,53 0 15,17 0 1,-35 0-16,-17 0 15,17 0-15,-36 0 16,-34 0-16,17 0 16,-35 0-16,-36 0 15,1 0-15,-1 0 16,19 0-16,16 0 16,1 0-16,18 0 15,17 0-15,0 0 16,35-35-16,-17 35 15,-35 0-15,17 0 16,-18-18-16,18-17 16,-17 17-16,17 1 15,-35 17-15,-18-18 16,88-17-16,-35 17 16,0 1-16,1-1 15,34-17-15,-88 35 16,53-18-16,0 18 15,-35-18-15,-35 1 16,52-19-16,-87 36 16,34-17-16,-35 17 15,1 0-15,17-18 16,-1 1 0,-16-1-16,17 18 15,17-35-15,-17-1 16,35 19-16,18-19 15,-88 36-15,17-17 16,0-1-16,1 0 16,17 18-16,-53-17 15,17-1-15,18 1 16,-17 17 0,0 0-1,-1-18 1,1 18 46,-18-18-46,18 18 0</inkml:trace>
  <inkml:trace contextRef="#ctx0" brushRef="#br0" timeOffset="114321.4631">14781 7144 0,'53'0'78,"-35"0"-78,35 0 16,0 0-16,-36 0 16,1 0-16,0 0 15,-1 0-15,-17 17 172,0 1-172,0 17 16,0 1-16,-17-19 15,17 1-15,-18-1 16,0 19 0</inkml:trace>
  <inkml:trace contextRef="#ctx0" brushRef="#br0" timeOffset="117431.711">16051 6897 0,'0'53'78,"0"0"-62,0 0-16,0 35 16,0-71-16,0 19 15,0-19-15,0 1 16,0 17-16</inkml:trace>
  <inkml:trace contextRef="#ctx0" brushRef="#br0" timeOffset="117943.3894">15875 6862 0,'18'0'31,"52"0"-15,-35 0-16,54-18 16,-54 18-16,18 0 15,-18 0-15,18 0 16,-18 0 0,1 0-16,-1 0 15</inkml:trace>
  <inkml:trace contextRef="#ctx0" brushRef="#br0" timeOffset="118365.4036">16422 6967 0,'17'18'15,"-17"0"1,0-1-16,0 19 16,0-19-16,0 18 15,36 1 1,-36-19-16,0 1 15,0 0-15,17-18 16,1 35 0,0-35 31,17-35-32,-17-18 1</inkml:trace>
  <inkml:trace contextRef="#ctx0" brushRef="#br0" timeOffset="118744.9474">16581 6844 0</inkml:trace>
  <inkml:trace contextRef="#ctx0" brushRef="#br0" timeOffset="120677.8512">16898 6950 0,'0'17'94,"18"19"-94,-1-1 15,1 35-15,-18-34 16,0 17-16,0-18 15,0-17-15,0 17 16,0-18-16,0-52 94,0 0-94,0 0 15,18 17-15,-18 0 16,17 1 0,1-1-1,17 18 17,-35-18-32,18 18 15,17-17-15,-17 17 63,17 0-1,-35 17-62,18 19 16,-1 17-16,-17-36 15,0 19-15,0-19 16,0 1-16,36-1 16,-36 1 31,35-18-32,0 0 1,-17-53-16,17 36 15,-35-19-15,18 19 16,-18-1 0,17 0-16,-17 1 31,0-1 47,18 18 172,-18 18-234,0-1-16,0 1 15,0 0 1,0 17 359,0-17-359,0-1-16,0 1 15,0-1 1,0 1-1,0 0-15,18-18 172</inkml:trace>
  <inkml:trace contextRef="#ctx0" brushRef="#br0" timeOffset="121454.2854">17604 7267 0,'17'-17'47,"1"17"-31,0 0 15,-1 0 0,1 0-31,-1 0 16,19-18-16,-19 0 16,1 18-16,17-17 15,-17-1-15,0 0 16,-1 1-16,-17-36 31,0 35-15,0 1-1,0-1-15,0 0 16,-35 1-16,-18 17 16,18-18-16,-18 18 15,18 0 1,17 0-1,0 0-15,1 0 16,-1 18-16,18 17 16,0 0-1,0 0-15,0-17 16,0 0-16,0 17 16,0-17-16,0-1 15,0 19 1,18-36-16,-1 17 15,-17 1-15,18-1 16,0-17-16,-1 18 16,1-18-1,17 0-15,-17 0 16,17 0 0,-17 0-16,17 0 15,-17 0-15,-1 0 16,18 0-1,-35-18 1,36 18 0,-1-35-1,-17 18-15,-1-1 16,19 0-16,-1 1 16</inkml:trace>
  <inkml:trace contextRef="#ctx0" brushRef="#br0" timeOffset="122151.4518">18168 7073 0,'0'18'63,"0"35"-47,0-18-16,0 0 15,0 1-15,0-19 16,0 18-16,0-17 15,18-18 79,-1-35-78,-17 0-1,18-1 1,-18 19-16,18-1 16,-1 0-16,-17 1 15,18-1-15,-18 0 16,18 1-16,-1 17 16,-17-18-16,18 18 15,35-17 1,-53-1-1,17 18 126</inkml:trace>
  <inkml:trace contextRef="#ctx0" brushRef="#br0" timeOffset="123213.6482">16104 7585 0,'36'0'16,"-1"17"-16,-35 19 15,17 34-15,19-35 16,-36 1-16,17 17 16,-17-18-16,18 0 15,0-17-15,-1 0 16,19-18 15,-19 0-15,54-18-1,-54 0-15,-17 1 16,18-19-16,0 1 16,-18 17-1,0 1 16,0-1-15,17 0 0,-17 36 109,18 17-125,-18-17 15,0 0-15,0-1 16,0 1-16,18 0 16,-18-1-16,0 1 15,17-18 95,19-18-95</inkml:trace>
  <inkml:trace contextRef="#ctx0" brushRef="#br0" timeOffset="123696.3606">16898 7691 0,'0'17'63,"0"36"-48,-18-35-15,18 17 16,-52 0 0,52 1-16,0-19 15,-18 19 1,0-1-16</inkml:trace>
  <inkml:trace contextRef="#ctx0" brushRef="#br0" timeOffset="124159.1198">16845 7743 0,'35'0'15,"-17"0"1,0 0-16,-18 18 16,35 17-1,-35-17 1,18 0-16,17 17 15,-17 0 1,-18-17-16,0 0 16,17 17-16,1-18 31</inkml:trace>
  <inkml:trace contextRef="#ctx0" brushRef="#br0" timeOffset="124637.6931">16845 7920 0,'0'-18'32,"0"1"-1,18 17-16,17 0 1,0 0 0,-35-18-16,18 18 15,0 0 48,17 0-48,-17 0-15,17-35 16</inkml:trace>
  <inkml:trace contextRef="#ctx0" brushRef="#br0" timeOffset="125662.9761">17268 7761 0,'0'18'31,"0"-1"-16,0 19-15,0-19 16,0 19 0,18-36 77,-18-18-77,18-35-16,-1 18 16,1 17-16,0-17 15,-18 17-15,35 1 16,-35-1 0,35-17-1,-17 35 1,-1 0-16,1 0 15,0 0 1,-1 0 15,1 17-31,-18 1 16,0 17-16,0 0 16,-18-17 15,1 0-16,-1-1 17,0-17-32,-17 0 15,35 18-15,-35-18 16,17 0 31,18 35 15,18-17-46,0 0-16,-1-18 16,-17 17-16,18-17 15,-1 18 1,1 0 15,0-18-15,-1 0-1,19 0 79,-1-36-78</inkml:trace>
  <inkml:trace contextRef="#ctx0" brushRef="#br0" timeOffset="126118.0137">17886 7708 0,'17'35'47,"-17"1"-31,0-19-16,0 36 16,0 0-16,0-35 15,0 17 1,0-17-16,0-1 15,0 1 1,0 0 0,0 17 15</inkml:trace>
  <inkml:trace contextRef="#ctx0" brushRef="#br0" timeOffset="126639.5912">17815 7761 0,'0'-18'32,"18"18"-17,0 0-15,-1-17 16,1 17-16,17-18 16,-17 18-1,17 0 1,-35-17-16,18 17 15,-1 0 32</inkml:trace>
  <inkml:trace contextRef="#ctx0" brushRef="#br0" timeOffset="136550.7843">11060 4392 0,'0'-18'140,"-36"1"-140,-70-36 16,-70 18-16,35 35 16,0-53-16,0 53 15,-36-36-15,89 36 16,-18-35-16,36 35 15,-18-17-15,35 17 16,0 0-16,17-18 16,-34 18-1,35-18-15,-1 18 0,19 0 16,-54-17-16,36-1 16,-36 0-1,1 18-15,-1 0 16,1 0-16,-54-53 15,1 53-15,52-17 16,-52-1-16,17 0 16,35 18-16,-52-35 15,88 35-15,-54-17 16,1 17-16,0 0 16,17 0-16,-34-18 15,-37 18-15,54 0 16,-88 0-16,70 0 15,-35 0-15,0 0 16,0 0-16,-36 0 16,89 0-16,-71-35 15,54 35 1,16-18-16,1 0 0,-53 1 16,35 17-1,36-36-15,-36 19 0,35 17 16,1-18-1,-54 1-15,18 17 16,18-36-16,-35 36 0,-1 0 16,1 0-16,-18 0 15,35 0-15,0 0 16,18 0-16,-18 0 16,18 0-16,17 0 15,-35 0 1,36 0-16,-1 0 15,1 0-15,-54 0 16,36 0-16,18 0 16,-36 0-16,35 0 15,1 0-15,-1 0 16,36 0-16,-1 0 16,-16 0-16,34 0 15,-17 0-15,-18 0 16,35 0-16,-35 0 15,0 0-15,0 0 16,-35 0-16,-18 0 16,18 18-16,0 35 15,-36-18-15,89-35 16,-35 18-16,-1 17 16,0 0-16,36-17 15,0 0-15,17 17 16,-17-18-16,17 54 15,-17-36-15,17 18 16,18-17 0,-17-1-16,17 18 15,0-36-15,0 1 16,0 0-16,0 35 16,0-1-16,0-34 15,0 35-15,0-18 16,17 18-16,19 71 15,17-71-15,-18 17 16,0-52-16,0 52 16,1-34-16,-19-19 15,36 36-15,-35-53 16,0 35-16,35-17 16,-36 17-16,54 1 15,-18-19-15,-18 1 16,53 17-16,-53-17 15,36-1-15,17 1 16,-17 0-16,17 17 16,0-17-16,0 17 15,-35-17-15,18-1 16,17 1-16,-18 0 16,36-1-16,18 1 15,-18-18-15,-18 17 16,53-17-16,-35 0 15,17 36-15,1-36 16,-1 17 0,1-17-16,-36 0 15,18 0-15,35 0 16,-53 18-16,18 0 16,-36-18-16,1 0 15,0 0-15,-1 0 16,36 35-16,17-35 15,1 0-15,35 0 16,-71 0-16,53 0 16,-18 0-16,18 0 15,-35 0-15,0 0 16,-35 0-16,17 0 16,-35 0-16,0 0 15,17 0-15,1 0 16,-18 0-16,35 0 15,0 0-15,18 18 16,-35-18-16,52 0 16,-17 0-16,-36 0 15,72 0-15,-37 0 16,19 0-16,-18 0 16,-36 0-16,54 0 15,-19 0 1,-34 0-16,17 0 15,-35 0-15,18 0 16,-1 0-16,1 0 16,-1 0-16,-17 0 15,18 0-15,-18 0 16,17 0-16,-34 0 16,-1 0-16,18 0 15,-36 0-15,19 0 16,-1 0-16,18-18 15,-35 18-15,17 0 16,18 0-16,-18 0 16,18 0-16,0-18 15,0 1-15,-18-1 16,18 18-16,0 0 16,-35 0-16,17 0 15,0 0-15,-17-18 16,17 18-1,0 0-15,-17 0 16,17 0-16,0 0 16,18 0-1,18 0-15,-18 0 16,35-17-16,0-19 16,-17 36-16,-1-17 15,1 17-15,-53 0 16,17 0-16,-18 0 15,19 0-15,-19-18 16,19 18-16,-1-35 16,0 35-16,53-18 15,-70 1-15,35 17 16,18-36-16,-19 36 16,-16-17-16,34-1 15,-17-17-15,-18 35 16,1-18-16,-1 0 15,0 1-15,-17-1 16,17 1-16,-17-1 16,0 0-1,17 1-15,-35-19 16,35 1-16,-35 17 16,18-17-16,-18 18 15,0-1-15,17-17 16,-17 17-16,0-17 15,0 17 1,0 0 0,0 1-16,0-1 15,0 0-15,0-17 16,0 0-16,-17 0 16,-1 17-16,0 18 15,18-18-15,-35-17 16,18 17-1,-19-17 1,19 18 0,-36-19-16,53 19 15,-36 17-15,19 0 16,-19-36-16,19 19 16,-18 17-1,17 0 1,-17 0 15,17-18-31,0 0 16,1 18-1,-1 0 1,0-17 0,1 17-16,-1 0 15,1 0 1,-1 0-16,0 0 15,18-18 1,-17 18-16,-1 0 16</inkml:trace>
  <inkml:trace contextRef="#ctx0" brushRef="#br0" timeOffset="139271.139">11889 4745 0,'17'0'0,"19"-18"16,-1 1-16,-18 17 15,89-53-15,-53 35 16,35-35-16,71 18 15,-35-36-15,52-17 16,-35 18-16,18 34 16,-71-17-16,53 18 15,-35 17-15,-18-17 16,-17 18-16,35-1 16,17 18-16,-52-35 15,52-1-15,-52 36 16,34-17-16,19-19 15,-53 36 1,17-17-16,-18-1 16,-34 18-16,-1 0 15,-18 0-15,19 0 16,-19 0 15,36 0-31,0 0 16,-35 0-1,35 0-15,17 0 16,-17 18-16,18 17 16,-36-35-16,18 35 15,-18-17-15,-17-18 16,0 0-16,-1 0 16,1 0 30</inkml:trace>
  <inkml:trace contextRef="#ctx0" brushRef="#br0" timeOffset="140175.2067">15046 3916 0,'0'-18'32,"18"18"-17,17 18 1,-17-1-16,17 1 16,-18 17-16,36-17 15,-35 0-15,35 17 16,-35-17-16,-1-18 15,1 17-15,17 1 16,-17-18-16,-1 0 16,-17 18-16,18-18 31,-18 17 78,-35 18-77,17-35-17,0 36 1,1-36-16,-36 17 15,0-17 1,35 18-16,-17-18 16,17 0-16</inkml:trace>
  <inkml:trace contextRef="#ctx0" brushRef="#br0" timeOffset="141975.4943">16422 4004 0,'0'18'32,"0"17"-17,0 0-15,0-17 16,0 17-16,0 0 16,0 1-1,17-19 1,19 1-1,-19-18 32,1 0-47,0 0 16,-1 0 0,19-18-16,-36-17 15</inkml:trace>
  <inkml:trace contextRef="#ctx0" brushRef="#br0" timeOffset="142341.5136">16510 3845 0</inkml:trace>
  <inkml:trace contextRef="#ctx0" brushRef="#br0" timeOffset="143693.7582">16792 4110 0,'0'-18'0,"0"1"15,18 17 63,0 0-62,-18 35-16,0-17 16,0-1-16,0 18 15,0-17-15,0 0 31,17-18 79,-17-18-95,18 18 32,-18-18-31,17 18 15,1 0-15,0 18-1,-1-18 1,-17 18-16,18-18 31,-18 17-31,0 1 32,18-18-32,-1 0 15,1-18 1,17 18-16,-17-35 15,-1 17-15,1 1 16,-18-1 0,0 1-1,18 17 95,-1 17-79,1 1 0,0-18 0,-1 0-15,1 0 15,0-18 32,-18 1 15</inkml:trace>
  <inkml:trace contextRef="#ctx0" brushRef="#br0" timeOffset="144102.0488">17392 3722 0,'0'70'15,"0"19"-15,0-37 16,0 1-16,-18-35 16,18 17-16,0-17 15,0 17-15,0-17 16,0 17-1,-17 0-15,17 1 32,0-19-32,0 1 15,0 0 32</inkml:trace>
  <inkml:trace contextRef="#ctx0" brushRef="#br0" timeOffset="144479.0551">17286 4092 0,'18'-17'16,"17"17"-16,0 0 31,-17 0-15,17 0-1,-17 0 1,17 0 0,-17 0-16</inkml:trace>
  <inkml:trace contextRef="#ctx0" brushRef="#br0" timeOffset="144925.3806">17216 3951 0</inkml:trace>
  <inkml:trace contextRef="#ctx0" brushRef="#br0" timeOffset="145462.9455">17939 4198 0,'17'0'63,"1"0"-48,0 0 1,-1 0-16,1 0 16,0 0-1,-1 0-15,1 0 16,0 0-1,17 0-15,-18 0 32,-17 18-17</inkml:trace>
  <inkml:trace contextRef="#ctx0" brushRef="#br0" timeOffset="145894.805">18433 3810 0,'0'53'15,"0"0"-15,0-18 16,0-17-16,0-1 15,0 19-15,-36-19 16,36 1 0,0 17-1,0-17 17,0 0-32,-17-1 46</inkml:trace>
  <inkml:trace contextRef="#ctx0" brushRef="#br0" timeOffset="146287.7574">18327 4022 0,'17'0'46,"19"0"-30,-19 0 0,19 0-1,-19 0 1,1 0 0,17 0 15</inkml:trace>
  <inkml:trace contextRef="#ctx0" brushRef="#br0" timeOffset="146629.8554">18556 4075 0,'18'0'0,"-18"17"15,0 1-15,0 0 16,0-1-16,17 36 15,1-35 1,0 17-16,-1-35 94,1 0-79,0-18-15</inkml:trace>
  <inkml:trace contextRef="#ctx0" brushRef="#br0" timeOffset="146973.9374">18697 3969 0</inkml:trace>
  <inkml:trace contextRef="#ctx0" brushRef="#br0" timeOffset="149183.0077">19209 4057 0,'0'18'79,"17"17"-64,-17 0 1,0 0-16,0 1 15,0-19-15,0 1 16,36-36 62,-36-17-78,17 0 16,19 0-16,-36 17 15,17 18 17,-17-18-17,18 18 17,-18-17-17,18 17 16,-1 0-15,-17 35-16,0-17 16,0-1-16,0 18 15,18-35-15,-18 18 16,17-18 78,1 0-79,-18-18 1,35-17 0,-17 35-1,0-17 1,-1 17 78,1 0-79,0 17 48,-1-17-32,18 0-15,-17 0-1,0-17-15,-1-19 47,1 36-31,-18-17 15,0-1 0,0 0 0,-35 18 16,17 18-31,0 17 0,18-17-1,0 0 1,0-1-16,0 1 15,0-1 1,0 1 0,0 0 15,36-18 0,-1 0-15,-17-18-1,-1 18 1,1 0 0,0-18-1,-1 1-15,1-1 32,-18 1-17,17 17-15,-17-18 16,0 0-1,18 18 1,-18-17 0,0 34 62,0 1-63,0 35-15,0 0 16,0-18-16,0 0 16,0-17-1,0 0 17,18-18 14,-18-36-30,0 1-16,17-18 16,-17 35-16,18-17 15,0 18-15,-1-19 16,-17 1 0,18 17-16,17 1 15,-17-1 1,-1 0-16,36 18 15,-35 0 142</inkml:trace>
  <inkml:trace contextRef="#ctx0" brushRef="#br0" timeOffset="149758.9731">20708 3933 0,'0'18'93,"0"0"-93,-18 17 16,18 18-16,0 0 16,0-18-16,0 0 15,0-17-15,0 17 16,0-17-16,0 17 15,0 1 1,18-19 15,-18 1-15,18-18 0</inkml:trace>
  <inkml:trace contextRef="#ctx0" brushRef="#br0" timeOffset="150286.5613">21096 3775 0,'35'35'16,"-35"-17"0,0-1-16,0 19 15,0-19 1,0 1-16,0-1 16,18-17-16,-18 36 15,18-1-15,-18 0 16,17 18-16,1-17 15,-18-1-15,0-18 16,0 1-16,0 0 16,0-1-16,0 1 15,0 0-15,0-1 32</inkml:trace>
  <inkml:trace contextRef="#ctx0" brushRef="#br0" timeOffset="150590.7585">21943 4022 0</inkml:trace>
  <inkml:trace contextRef="#ctx0" brushRef="#br0" timeOffset="150959.7924">21943 4180 0,'0'18'47,"0"0"-47,0 17 16,0 0-1,0 18 1,0-35-16,-18 17 15,18-17 1,0 35-16,-17-36 16,-1 19-1,18-19 1</inkml:trace>
  <inkml:trace contextRef="#ctx0" brushRef="#br0" timeOffset="158672.2442">16616 4516 0</inkml:trace>
  <inkml:trace contextRef="#ctx0" brushRef="#br0" timeOffset="160222.8203">16581 4533 0,'17'0'46,"-17"18"-30,0-1 0,0 19-16,0-19 15,0 19-15,0-19 16,0 19-16,0-19 16,0 18-1</inkml:trace>
  <inkml:trace contextRef="#ctx0" brushRef="#br0" timeOffset="160783.8185">16439 4498 0,'18'0'0,"0"0"16,35 0-16,-36 0 15,19 0-15,-19 0 16,36-18-16,-35 18 15,17 0 1,-17 0-16,17 0 16,-17 0-16,-1 0 15,1 0-15,0 0 32</inkml:trace>
  <inkml:trace contextRef="#ctx0" brushRef="#br0" timeOffset="161925.8983">17039 4498 0,'18'0'32,"-18"18"-32,0 17 15,0 0 1,0-17-16,0 17 16,0-17-1,0 17 1,0-53 62,0-17-62,0-18-1,0 35-15,0 1 16,0-18-16,0 17 15,0 0 1,17 18-16,-17-17 16,0-1-16,18 18 15,0-18 17,-1 1-1,-17 34 94,0 1-110,-17 0 1,-1-18-16,18 17 16,-18-17-1,1 0-15,17 18 63,0 0-48,0-1-15,35 1 16,18-1-16,-18 1 16,1-18-16,-1 18 15,-18-18-15,1 0 47,0 17-31,-1-17-1,-17 18 17,0 0-17</inkml:trace>
  <inkml:trace contextRef="#ctx0" brushRef="#br0" timeOffset="162422.821">17445 4463 0,'0'53'78,"0"-36"-78,0 18 16,0-17 0,0 0-16,0-1 15,0 1-15</inkml:trace>
  <inkml:trace contextRef="#ctx0" brushRef="#br0" timeOffset="162877.422">17533 4322 0</inkml:trace>
  <inkml:trace contextRef="#ctx0" brushRef="#br0" timeOffset="163829.3567">17815 4357 0,'-17'0'187,"-1"0"-171,-17 17 0,35 19-1,0-19 16,0 19-15,17-36-16,-17 17 16,18 1-1,0 0-15,-1-18 16,19 17 0,-19 18-1,1-35 16,-18 18 16,0 0-31,0-1 0,0 1-1,0 0 1,0-1 15,-18 1-15,1-18-1,-1 0 1,-17 0-16,-1 18 31,19-18 0</inkml:trace>
  <inkml:trace contextRef="#ctx0" brushRef="#br0" timeOffset="164503.821">18186 4427 0,'0'18'15,"-18"17"1,18-17-16,-18 0 16,1 17-16,-1-18 15,18 19-15,-17-19 16,-1-17 15</inkml:trace>
  <inkml:trace contextRef="#ctx0" brushRef="#br0" timeOffset="165088.2582">18186 4445 0,'0'0'0,"35"0"15,-17 18 16,-18 17-31,17-17 32,-17 17-17,18-18 1,0 1-16,-18 0 16,0-1-1,0 1-15,17 0 16</inkml:trace>
  <inkml:trace contextRef="#ctx0" brushRef="#br0" timeOffset="165614.7345">18168 4551 0,'-18'0'16,"18"35"15,18-17-15,0-18-1,17 0 17,-17 0-17</inkml:trace>
  <inkml:trace contextRef="#ctx0" brushRef="#br0" timeOffset="166389.8904">18538 4463 0,'0'17'63,"0"1"-47,0 0-16,0-1 15,0 1 1,0 17 15,18-35-31,0 0 31,-1 0 1,1 0-17,0 0 1,-1-35-1,-17 17 1,0 1 0,0-19-16,0 19 15,0-19 1,0 1 0,0 17 30,0 1-14,-17 17-17,-1 0 17,0 0-32,-17 0 15,0 17 16</inkml:trace>
  <inkml:trace contextRef="#ctx0" brushRef="#br0" timeOffset="166941.4144">19121 4427 0,'0'-17'16,"35"17"0,-18 0-16,1 17 15,17-17 1,1 36-1,-19-36 1</inkml:trace>
  <inkml:trace contextRef="#ctx0" brushRef="#br0" timeOffset="167408.68">19103 4604 0,'0'17'15,"0"1"1,35 0 0,0-18-1,1 0-15,17 0 16,-18 0-16,-17 0 16,-1 0-1,1 0 1,0 0 31</inkml:trace>
  <inkml:trace contextRef="#ctx0" brushRef="#br0" timeOffset="168053.054">19756 4692 0,'17'0'16,"1"-18"15,-18 1-31,0-1 16,35-53-16,-17 54 16,-18-1-16,17-35 15,1 18 1,-18 17-16,18-17 15,-1 35 79,-17 18-63,0 17-15,0 18-16,0-35 16,0 17-16,0-18 15,0 1-15,0 0 16,0-1-16,0 1 109</inkml:trace>
  <inkml:trace contextRef="#ctx0" brushRef="#br0" timeOffset="168333.6779">20496 4392 0</inkml:trace>
  <inkml:trace contextRef="#ctx0" brushRef="#br0" timeOffset="168637.8639">20496 4586 0,'0'0'0,"0"35"15,-17 18-15,17 0 16,0-35-16,0-1 16,-18 36-16,18-35 15,0 17 1,0-17-16,-18 17 16</inkml:trace>
  <inkml:trace contextRef="#ctx0" brushRef="#br0" timeOffset="185078.644">1058 4022 0,'0'35'109,"-17"0"-93,-19 36-16,1-18 15,0 17-15,35-52 16,-18 17-16,18-17 16,0 17-1,0-17-15,-17-1 16,17 1-16,0 17 16,-18 1-16,0-1 15,18 0 1,0-17-16,0-1 15,0 19-15,-17 17 16,17-36-16,0 1 16,0 17-16,0 0 15,0 18-15,0-17 16,0-1-16,0 0 16,0 0-16,0-17 15,0 53-15,0-18 16,0 17-16,0-17 15,-18 18-15,18-18 16,-18-1-16,18 1 16,-17 18-16,17-18 15,0-36-15,0 36 16,0-17-16,0-19 16,0 1-16,0 17 15,0-17-15,0 17 16,0 0-1,0-17-15,0 0 16,0 17 0,0-17-16,0-1 15,0 36-15,0-18 16,0-17-16,0 0 16,0 17-16,0-17 15,0 17 1,17-17-16,1 17 15,0 0 1,-1-17-16,1 17 16,17 0-16,-35-17 15,35 0-15,-17 17 16,0-35-16,-18 17 16,35 1-16,-17 0 15,-1-1-15,1-17 16,-18 18-16,35-18 15,-17 35-15,0-35 16,-1 0-16,1 18 16,17 0-16,0-1 15,-17-17 1,0 0 0,-1 0-16,1 0 31,0 0-31,-1 0 15,1 0-15,-1 0 16,1 0-16,0 0 16,-1 0-1,1 0-15,0 0 32,17 0-17,-17 0 1,17 0-1,-17 0 1,17 0 15,-18 0 1,1-17-17,0 17 1,17-36-16,0 1 15,-17 35-15,0-35 16,17 17-16,0-17 16,0 17 15,-35 1 0,18-1-15,-18 0-16,18-17 15,-18-18 1,0 35-16,0-17 16,0 18-16,17-1 15,-17-35-15,0 18 16,0 17 0,0-17-16,0 17 15,0-17-15,0 17 16,0-17-16,0 0 15,0-18-15,0 0 16,0 35-16,0-35 16,0 18-16,0 17 15,0-17-15,0 17 16,0 1-16,0-1 16,0-17-16,0 17 15,0-17 1,0 17-16,0-17 15,0 17-15,0-34 16,0-1 0,0 17-16,0 1 15,0 17-15,0-17 16,0 0-16,0 0 16,0 17-16,0 0 15,0 1-15,0-36 16,0 35-16,0-17 15,0 0 1,0-1-16,0 19 16,0-1-16,0-17 15,0-1 1,0 19-16,0-19 16,0 19-16,0-18 15,0-1 1,0 19-16,-17-19 15,17-17 1,-18 18-16,18 18 16,0-1-16,0-17 15,0 17-15,0-17 16,-18 35 0,18-53-16,-17 18 31,17 17-31,-18 0 15,0-35-15,1 36 16,-1-36 0,1 35-1,17-17-15,-36 17 16,36 1-16,-17-19 16,-19 1-1,19 17-15,-1 1 16,18-19-16,-35 36 15,-18-35-15,53 18 16,-18 17-16,1-18 16,-19 18-16,19-18 15,-1 18 1,0-17-16,-17 17 31,17 0 0,-17 0-15,18 0 15,-19 0-15,19 0-16,-19 0 16,1 0-1,17 0-15,1 0 16,-1 0-1,1 0 17,-1 0-17,0 17 48,18 1-63,-17 0 15,-19 17 32,36-18 110,-35 1-157,35 0 15,0-1-15,0 1 16,-18 17 78</inkml:trace>
  <inkml:trace contextRef="#ctx0" brushRef="#br0" timeOffset="207814.4805">18327 14993 0,'0'-18'79,"-35"18"-64,17-17 1,-17 17-16,-1 0 15,19 0 1,-1 0-16,0 0 16,-17 0-16,18 0 15,-1 0 1,0 0-16,1 0 16,-1 0-16,0 0 15,1 0 16,-1 0-15,0 0-16,1 0 31,-1 0-31,0 0 32,1 0-32,-18 0 31,35 17-16,-18-17 1,0 0-16,1 0 31,-1 0 1,0 0-32,-17 0 15,17 0 1,1 0-16,-1 0 15,1-17-15,-1 17 16,-17 0-16,17 0 16,0 0-1,-17 0-15,17-18 47,1 18-16,-1 0-31,0-18 16,1 18 47,-1-17-32,1 17 63</inkml:trace>
  <inkml:trace contextRef="#ctx0" brushRef="#br0" timeOffset="210783.3669">17427 14887 0,'0'-17'94,"-17"17"-78,-1 0-16,-17 0 15,17 0 1,0 0-1,1 0-15,-1 0 16,-17 0 0,17 0-16,-17 0 15,17 0 1,-17 0-16,17 0 16,-17 0-1,17 0 1,-17 0-1,18 0 1,-19 0 0,1 0-16,17 0 15,1 0-15,-1 0 16,-17 0-16,0 0 16,-1 0-1,1 0-15,17 0 16,-17 0-1,17 0 1,-17 0-16,17 0 16,-17 17-1,18-17 1,-19 0 0,19 0-16,-1 0 15,-17 0 1,17 0-1,0 0-15,1 0 16,-1 0 0,-17 35-1,0-35 1,-1 18 0,36 0-1,-17-18-15,-1 17 16,0 1-16,18 17 15,-17-17-15,-1-18 16,0 18 0,1-1-16,-18 1 31,35 0-15,-18-1-16,18 1 15,-18-18-15,1 0 16,-1 17 15,-17 1-15,35 0-1,-18-1-15,-17-17 16,35 18 0,-18 17-1,18-17 32,0 0-31,0-1-1,0 1-15,0-1 16,0 19 0,0-19-1,0 1 1,0 0-16,0 17 31,18-17-15,-18-1-1,17 1-15,1 0 16,17 17-16,-35-18 16,18 1-16,17 0 15,-17 17-15,0-17 16,17-18-16,0 17 15,-17 1-15,35-18 16,-36 18-16,19-1 16,17-17-16,-1 0 15,-16 0-15,-1 0 16,-17 0-16,17 18 16,-17-18-16,-1 0 15,18 0-15,1 0 16,17 17-16,-18 1 15,-17-18 1,17 0-16,0 0 16,18 0-16,-18 0 15,-17 0 1,0 0-16,17 0 16,-17 18-16,17-1 15,0-17-15,-17 0 16,-1 0-16,36 18 15,-17-18-15,-1 0 16,0 18-16,18-1 16,-18 1-16,1-18 15,-1 0-15,18 0 16,-36 18-16,1-18 16,0 0-16,17 0 15,-17 17-15,17-17 16,18 0-16,-18 0 15,0 0-15,1 0 16,-19 0-16,36 0 16,-18 0-16,1 0 15,-19 0-15,1 0 16,17 0-16,1 0 16,-19 0 15,1 0-31,0 0 15,-1 0-15,1 0 16,-1 0-16,19 0 16,-19-17-1,19 17 1,-36-18-16,17 0 47</inkml:trace>
  <inkml:trace contextRef="#ctx0" brushRef="#br0" timeOffset="211822.1246">18274 14905 0,'18'17'32,"-1"-17"-17,36 36-15,0-36 16,-35 35-16,17-35 16,0 18-16,0 17 15,-17-17-15,-18-1 16,35 1-16,-17 0 15,-18-1-15,18 1 16,-1-1-16,-17 1 16,0 0-16,18 17 15,-18-17 1,0-1 0,0 19-16,0-19 15,0 18-15,0-17 16,0 0-1,0-1-15,0 1 16,0 0-16,0-1 16,-18 19-16,-17-19 15,17 1 1,18 0 0,-17-18-16,-1 17 15,0-17 1,1 18-1,-1-18 17,1 17-1</inkml:trace>
  <inkml:trace contextRef="#ctx0" brushRef="#br0" timeOffset="213109.5438">12118 15399 0,'18'17'63,"-1"19"-63,1-1 16,17 18-16,0 0 15,-17-18-15,17 18 16,-17-35-16,17 35 15,-17-36-15,-1 1 16,-17-1 15</inkml:trace>
  <inkml:trace contextRef="#ctx0" brushRef="#br0" timeOffset="213654.4933">12682 15381 0,'0'18'47,"0"17"-47,-35 0 16,17 1-16,-17-1 15,18-17-15,-1 17 16,-17-18-16,-1 19 15,19-36-15,17 17 16,-18-17 0,0 18 93</inkml:trace>
  <inkml:trace contextRef="#ctx0" brushRef="#br0" timeOffset="214406.8393">13159 15434 0,'-18'0'31,"0"0"-15,18 35-1,0 1 1,0-19-16,0 1 16,0 0-1,0-1 1,0 1 0,18-18-1,17 0-15,-17 0 16,17 0-1,-17 0 1,17 0 0,0 0-1,1 0-15,-19 0 47,1 0-31,-18-18-1,0-17 1,0 17-16,0 1 16,-18-1-1,18 0-15,-17 1 16,-1-1 0,0 18-1,1-18 1,-19 18-16,19-17 15</inkml:trace>
  <inkml:trace contextRef="#ctx0" brushRef="#br0" timeOffset="215191.3066">13600 15575 0,'17'0'0,"1"0"31,-1 0 16,-17 18 0,0-1-47,0 1 16,0 0-16,0-1 15,18-34 79,17-36-94,-17 53 16,-18-35-16,18 17 15,-1 0 1,1 18 31,0 0-47,-1 0 15,1 18 1,0-18-16,-1 18 16,-17-1-1,0 1-15,0-1 16,0 19 0,0-19-1,0 1 1,0 0-16</inkml:trace>
  <inkml:trace contextRef="#ctx0" brushRef="#br0" timeOffset="216278.8459">14270 15540 0,'0'-18'0,"-18"18"16,1 0-1,-1 0 1,0 0-1,1 0-15,-1 0 16,-17 0 15,35 18-15,0 17-16,0-17 16,0 17-16,0-17 15,0 17 1,17-17-16,1-18 15,-18 17-15,35-17 32,-17 0-1,0-17-31,17-19 16,-35 19-16,0-1 15,0 0 1,0 1-16,0 52 125,0 36-125,0-36 0,0 18 15,0 0 1,0 0-16,0-36 16,0 36-16,0-18 15,0 1-15,0 17 16,0-36-16,0 1 16,0 0-16,0 17 15,0-18 1,-18 1-1,1-18 17,-1 0-17,-17-18-15,-1 1 16,36-18 0,0 17-16,0 0 15,0 1-15,0-1 16,0 0-1,0 1 1,18 17-16,0-18 16,-1 0-16,36 18 15,-35-17 1,0 17 0,-1 0-1</inkml:trace>
  <inkml:trace contextRef="#ctx0" brushRef="#br0" timeOffset="216806.2897">13088 14940 0,'53'53'16,"-35"-18"-1,17-35-15,-35 18 16,18 0-16,-1-18 16,1 17-16,-1-17 15,19 0 1</inkml:trace>
  <inkml:trace contextRef="#ctx0" brushRef="#br0" timeOffset="218045.7504">13035 16492 0,'-17'0'78,"-19"0"-62,19 0-1,-1 0 48,18 53-32,18-53-15,-1 18-1,1-18 1,0 0-1,-1 0 1,18 0 0,-17-18-1,0 18-15,-18-17 16,0-1 0,0 0-1,0 54 79,-18-1-78,0-17-16,18 17 15,-17 0-15,17-17 16,-18 17-16,18-17 15,-17 17 1,17-17-16,0-1 16,-18 19-1,18-19 1,0 18 0</inkml:trace>
  <inkml:trace contextRef="#ctx0" brushRef="#br0" timeOffset="218807.8819">13247 16528 0,'0'17'47,"0"19"-32,17-19-15,1 1 32,0-18 15,-1 0-32,19-18-15,-36 1 16,17-1-16,1 0 15,-18 54 142,0-19-142,0 18-15,0-17 16</inkml:trace>
  <inkml:trace contextRef="#ctx0" brushRef="#br0" timeOffset="219534.4706">13600 16651 0,'35'-18'47,"-18"1"16,-17-1-48,0 1-15,0-1 16,0 0-16,-17 18 78,-1 0-62,-17 0 31,35 18-32,0 17-15,0-17 16,0-1 0,0 1-16,0 0 15,18 17 16,-1-35-15,1 0 0,-1 0 15,1 0-31,0 0 16,-1 0-1,1 0-15,0 0 47,17 0-31</inkml:trace>
  <inkml:trace contextRef="#ctx0" brushRef="#br0" timeOffset="219944.3456">13882 16192 0,'0'36'16,"0"34"-16,0-34 15,-18 34-15,18-17 16,0 0-16,0-35 16,0 17-1,0-17-15,0 17 16,0-18 15</inkml:trace>
  <inkml:trace contextRef="#ctx0" brushRef="#br0" timeOffset="220358.6896">13847 16439 0,'17'0'15,"1"0"1,35-17-16,-36 17 31,1 0-15,0 0-1,-1 0 1</inkml:trace>
  <inkml:trace contextRef="#ctx0" brushRef="#br0" timeOffset="220911.0987">13652 16051 0,'-17'0'47,"17"18"-47,-18 17 16,18 1-16,0-19 15,0 1-15,-17 17 16,17-17-1,-18-18 1,18 17-16,-18 1 63</inkml:trace>
  <inkml:trace contextRef="#ctx0" brushRef="#br0" timeOffset="223797.8595">14252 14605 0,'0'18'62,"-53"-18"-62,0 0 16,0 0-16,18 0 16,-35-18-16,-19-17 15,37 17-15,34 18 16,-35 0-16,35-18 16,-17 18-16,17 0 15,1 0 1,-1 0-16,-35 0 31,18 0-15,0 0-16,-18 0 15,0 0-15,35 0 16,-17 0-16,17 0 16,1 0-16,-1 0 15,0 0-15,1 0 16,-1 0-16,0 0 15,-34 0-15,34 0 16,-17 0-16,17 0 16,-35 0-16,18 0 15,0 0-15,17 36 16,0-36-16,-17 0 16,17 0-1,1 0-15,-1 0 16,-17 17-1,-1 1 1,19-18-16,-18 18 16,-18-1-16,0 1 15,17 0 1,19-18-16,-1 17 16,-17 1-1,0-1-15,-1 1 16,19-18-16,-1 0 15,-17 35-15,17-35 16,-35 18 0,53 0-16,-17-18 15,-19 17-15,1 1 16,17 0 0,-17-1-16,0-17 15,0 35-15,-1-35 16,19 18-16,-19-18 15,1 18-15,0 17 16,-36 0 0,36 1-1,17-19-15,18 1 16,-35 35-16,-18 0 16,36-18-16,-1 0 15,-35 1-15,35-19 16,-52 71-16,52-52 15,0 17-15,-17 17 16,35-17-16,-17 18 16,17-1-1,0 1-15,-18-1 16,18 18-16,0-17 16,0-36-16,0 36 15,0-54-15,0 54 16,53 17-16,-36-35 15,19 0-15,-1 18 16,0-36-16,18 53 16,-17-35-16,-1 35 15,18-17-15,-18 17 16,53 18-16,-70-53 16,88 53-16,-71-36 15,18-17-15,-36-18 16,72 36-16,-1 17 15,-35-17-15,0-54 16,35 54-16,0-18 16,18 0-16,0-18 15,-53-17-15,17 17 16,1-18-16,-1 19 16,-34-36-16,34 17 15,-17 1-15,0 17 16,0-17-1,17-18-15,-17 0 16,-17 18-16,-1-18 16,0 0-16,0 0 15,-17 0-15,17 0 16,-17 0-16,35 0 16,-35 0-16,35 0 15,-18 0-15,-18 0 16,1 0-16,17 0 15,-17 0-15,35 0 16,-35-18-16,17 0 16,0 1-1,0-1-15,1 18 16,-1-35 0,0 17-16,-17 18 15,0-18-15,-1 1 16,-17-1-16,35 1 15,1-1-15,-36 0 16,17 1 0,1 17-1,-18-18-15,0 0 47,18 1-31,-18-1 15</inkml:trace>
  <inkml:trace contextRef="#ctx0" brushRef="#br0" timeOffset="225734.1039">14199 14587 0,'18'18'16,"0"0"-1,17-1-15,18 19 16,-36-19-1,36 1-15,-17 17 16,-19-35-16,1 0 16,17 18-16,-17-18 15,-1 17-15,19 1 16,-19 0-16,1-1 16,17-17-1,-17 36-15,0-19 16,17 18-1,-35-17 1,0 0 62</inkml:trace>
  <inkml:trace contextRef="#ctx0" brushRef="#br0" timeOffset="227405.3743">14817 14975 0,'0'0'0,"35"0"0,-17 18 16,-1 0-16,18 35 15,-17-18-15,0 0 16,17-17-16,-35 35 15,18-36-15,-1 19 16,-17-1-16,18 18 16,0 0-16,-1-18 15,1 53-15,-18-17 16,35 35-16,-35-36 16,0 1-16,0 35 15,18-36-15,-1-35 16,-17 36-16,0-18 15,0-18-15,0 36 16,0-18-16,0 0 16,0-18-16,0 53 15,0-35-15,0 17 16,0-17-16,0 18 16,0-18-16,-35 17 15,18 36-15,17-70 16,-18-1-16,-17 35 15,17-17 1,18-17-16,-18-19 16,1 18-16,-1 18 15,0-17 17,1-19-32,-1 19 15,18-19 1,-18-17-1,1 35 1,-1-17 0,18 0-1,-17-18 1,-1 0-16,0 0 16,1 17-16,-1 1 15,0-18-15,1 18 16,-1-18-16,0 0 15,1 0 1,-18 17-16,17 1 16,0 0-1,1-18 1,-1 0 0,0 0-1,-17 0-15,0 35 16,0-35-1,-1 0-15,1 18 16,17-18 0,1 17-1,-1-17 1,0 0-16,1 18 78</inkml:trace>
  <inkml:trace contextRef="#ctx0" brushRef="#br0" timeOffset="252110.2964">16951 14041 0,'-18'0'140,"1"0"-93,-1 0-47,0 0 16,-17 0-1,18 0 1,-1 17-16,0-17 31,1 0-15,-1 0 31,0 0-32,1 35 1,-1-35 15,0 0-15,1 18-1,-1 0 48,0-18 31,1 0-63,-1 0 31,1 17-62,-1 1 79,0-18-33,1 0-46,17 18 16,-18-18 15,18 17 79,-18-17 15,1 18-32,-1 0-46,0-18 0,18 17 16,-17-17-32,-1 18 31,1 0-30,17-1-32,-18-17 15,18 18 1,-18-1 0,1 19-16,17-19 15,-18-17-15,0 18 16,18 0-16,-17 17 15,-1-17 1,0 17-16,18-18 16,-35 1-16,35 17 15,-18 1-15,1-1 16,-1-17-16,1-1 16,17 18-1,-18-35-15,18 18 16,-18 17-16,1 1 31,17-19-15,0 19 62,0-19-63,17-17 1,1 0 0,0 0-1,-1 0-15,1 0 16,-1 0-16,19 0 31,-1 0-31,-17-17 31,-1 17-31,1-18 16,0 0 0,17 1 15,-17-1-15,17 0-1,-18 1 16,19 17-15,-36-18 0,17 18-1,-17-18-15,36 1 16,-19-1 0,1 1-1,0-1 1,-1 0-1,1 1 1,-1-1-16,1 0 47,0 18-47,-18-17 16,17 17-16,1-18 15,0 0 1,-1-17-1,1 0 1,0 0 15,-1 35-15,-17-18-16,18 0 16,0 1-16,-1-1 15,-17 0 1,18 1-1,17-18 1,-35 17 15,35 18-15,-17-18 15,-18 1-31,18-1 63,-18 0-48,0 1 17,0-1-17,0 0-15,0 1 31,0-19 16,0 1-31,-18 35 0</inkml:trace>
  <inkml:trace contextRef="#ctx0" brushRef="#br0" timeOffset="260613.318">17886 16810 0,'17'-35'31,"19"35"-15,17 0-1,-18 0-15,0 0 16,36 0-16,-1-18 16,36 0-16,-18 18 15,1-35-15,-19 17 16,1 18-16,-18 0 15,-18 0-15,35-17 16,-34 17-16,17-36 16,-36 36-1,1 0-15,0-17 16,-1 17 15,1 0 16,-18-18 47</inkml:trace>
  <inkml:trace contextRef="#ctx0" brushRef="#br0" timeOffset="261517.9102">18856 16387 0,'0'0'0,"18"17"16,17-17 0,-35 18-16,18-18 31,-1 0-31,1 17 16,17-17 30,-17 0-46,-1 0 16,19 0 0,17 0-16,-36 18 15,36-18-15,-18 18 16,1-18-16,-1 0 16,-17 17-1,-18 1 157,-18 0-156</inkml:trace>
  <inkml:trace contextRef="#ctx0" brushRef="#br0" timeOffset="261685.4599">19297 16528 0</inkml:trace>
  <inkml:trace contextRef="#ctx0" brushRef="#br0" timeOffset="262704.2876">19350 16545 0,'18'0'109,"-18"18"-93,-18 0-16,0-1 15,-17 54 1,17-71-16,18 35 16,-35 0-16,0 1 31,17-1-15,0-35-16,18 18 15,0-1 110</inkml:trace>
  <inkml:trace contextRef="#ctx0" brushRef="#br0" timeOffset="269423.134">19826 15769 0,'35'35'140,"-17"-35"-108,0 0-32,-1 0 31,19 0 0,-19 0 0,1-17-15,-1-18 15,1 35 32,-18-18-48</inkml:trace>
  <inkml:trace contextRef="#ctx0" brushRef="#br0" timeOffset="270591.125">19703 15610 0,'0'36'31,"0"-19"-31,17 1 15,-17 0-15,0-1 16,36 19 0,-36-19-16,17 1 15,-17-1-15,35 1 16,-35 0 0,18-18-1,17 0-15,-17 0 16,0 0 15,-1 0-31,1 0 31,0-18-15,-1 0 0,1-17 15,-18 18-16,0-1 17,0 0-32,0 1 15,35-1 63,-35 0-78,0 1 16,0-19 15,18 36-15,-18 53 109,0 0-125,0-17 16,-18-1-16,18-18 15,0 1-15,0 0 16</inkml:trace>
  <inkml:trace contextRef="#ctx0" brushRef="#br0" timeOffset="271062.6316">20285 15663 0,'-36'0'31,"1"36"-15,0-1 0,35-17-1,-18-18-15,18 35 16,-17-18-16,-1 1 16,18 0-1,-18-1-15,18 1 31</inkml:trace>
  <inkml:trace contextRef="#ctx0" brushRef="#br0" timeOffset="271596.8969">20249 15628 0,'18'0'0,"-18"18"15,0-1-15,18 19 16,-1-1-16,-17 0 16,0 0-1,18-17 1,0 0 0,-1-1-1,-17 1 16,18 17 32,-18-17-47</inkml:trace>
  <inkml:trace contextRef="#ctx0" brushRef="#br0" timeOffset="272093.1665">20144 15822 0,'0'-18'16,"17"18"15,1 0 1,0 0-17,-1 0-15,1 0 16,-1 0-1,1 0 1,0 0 15,-1 0-15,1 0 0,0 0-16,35 18 15</inkml:trace>
  <inkml:trace contextRef="#ctx0" brushRef="#br0" timeOffset="274265.0426">20655 15540 0,'-17'-18'250,"17"1"-250,0-1 16,0 0-16,0-35 16,0 36-1,17-1 1,-17 53 78,0-17-79,0 17-15,0-17 16,0 0-16,0 17 15,0-17 17,0 17-17,0-18 1,0 1 46,0 0-62,0-1 16,0 1 0,0 0-16,0-1 31,0 19-15,0-19 77,-17 18-77,17-70 62,0 18-78,0-36 16,0 0-16,0 35 15,0 0-15,0-17 16,0 18-16,0-19 16,17 19-1,-17-1 1,18 18-1,-1 0 95,1 0-95,0 0 1,-1 0 15,1 0-15,0 18 0,-1 17-1,-17-17-15,0 17 16,0-18-16,0 1 15,18 17-15,-18-17 47,0 0-31,-18 17 31,-35-35-32,36 0 17,34 18 155,1-1-187,-18 1 16,18-18-16,-18 17 15,0 1-15,0 0 16,17-18 0,-17 17-1,18-17 79</inkml:trace>
  <inkml:trace contextRef="#ctx0" brushRef="#br0" timeOffset="274726.7946">21026 15593 0,'0'17'62,"0"19"-46,0-19-16,0 19 16,0-19-16,0 36 15,0-35 1,0 17-16,0-17 15,0-1 1,0 1 47</inkml:trace>
  <inkml:trace contextRef="#ctx0" brushRef="#br0" timeOffset="275253.3865">20955 15505 0,'18'0'47,"-1"0"-31,1 0-1,0 0-15,17 0 16,0 0-1,-17 0-15,-1 0 16,1 17 93</inkml:trace>
  <inkml:trace contextRef="#ctx0" brushRef="#br0" timeOffset="275790.2305">21325 15769 0,'0'18'15,"18"-18"17,0 0-1,17 17-31,-17-17 16,17 0-1,-35 18 1,18-18 31,17 0-16,-18 18 63</inkml:trace>
  <inkml:trace contextRef="#ctx0" brushRef="#br0" timeOffset="276877.7576">18662 13476 0</inkml:trace>
  <inkml:trace contextRef="#ctx0" brushRef="#br0" timeOffset="278189.5241">22278 15311 0,'0'-36'0,"0"19"47,0-19-31,-18 36-16,-17-17 16,0 17-1,-1-18 1,1 18-16,18 0 15,-19 0 1,1 18-16,0 17 16,35-17-1,-18-1 1,0 19 0,18-19-1,0 18 1,18-35-1,0 0 1,17 18 0,-17-18-16,17 0 15,-17 0 1,-1 0-16,1 0 16,-1 0-1,-17-18 1,0 1-1,18-1-15,-18 1 16,0-1 0,0 0-16,0 1 15,0-1 1,0 53 93,0 1-109,0-1 16,0 0-16,0 0 16,0 18-1,-18-35-15,1 17 16,-1-17-16,18 0 15,-17-1-15,-19 1 16,19-18 0,17 17-1,-36 1 1,19-18 15</inkml:trace>
  <inkml:trace contextRef="#ctx0" brushRef="#br0" timeOffset="278990.2993">22525 15205 0,'-18'0'32,"1"35"-17,-1-17 1,0 35-16,1-18 16,-19 35-16,19-34 15,17-1-15,0 0 16,-18-17-16,18 17 15,0-17 1,18-18 0,-18 17-16,35 1 15,-17-18 1,17 0-16,-17 0 16,-1 0-1,1 0-15,-1 0 16,-17-18-16,0 1 15,0-1 1,0 1 0,0-1-16,0 0 31,-17 1-31,-1-1 16,1 18-1,-1 0-15,0 0 47,1 0-31,-1 0-1,18 18 32,-18-1-47</inkml:trace>
  <inkml:trace contextRef="#ctx0" brushRef="#br0" timeOffset="279703.0442">22983 15346 0,'-17'0'16,"-18"0"-1,17 0 1,-17 35-16,35-17 15,0 17-15,0-17 16,0-1-16,0 1 16,17-18-1,1 18-15,0-18 32,-1 0 14,1 0-30,-1 0-16,1 0 31,17-53-31,-35 35 16,0 0 0,0 1-1,0-19-15,0 19 16,0-1-1,0-17 32</inkml:trace>
  <inkml:trace contextRef="#ctx0" brushRef="#br0" timeOffset="280525.8892">23407 15328 0,'0'35'94,"0"1"-78,0-19-16,17 36 15,1-35-15,0 0 16,-18-1-16,35 19 16,-17-36 30,-1 0-14,1 0-32,17-18 15,-17-17 1,-1 35-16,-17-18 31,0 0-31,0 1 31,0-1-31,0-17 16,-35 17 0,0 0-1,35 1-15,-53-36 16,35 53 15,1 0-31,17-18 16,-18 18-1,0 0 17,1 0 46</inkml:trace>
  <inkml:trace contextRef="#ctx0" brushRef="#br0" timeOffset="282543.2809">19685 16228 0,'18'17'47,"-18"19"-32,0 17-15,35-18 16,-17-17-16,-1 17 16,1 0-16,17 0 15,-35-17 1,35 0-16,-17 17 15,0-17-15,-18-1 16,17 18-16,1 1 16,17-1-1,-35-17-15</inkml:trace>
  <inkml:trace contextRef="#ctx0" brushRef="#br0" timeOffset="283294.2731">20091 16616 0,'17'0'63,"1"17"-63,-18 1 16,0 17-16,18-17 15,-1 17-15,1-17 16,-18 0-16,18 17 15,-1-17 1,-17-1-16,0 1 31,0-1-15,0 1 15,0 17-31,-17-35 16,-1 0-1,0 0-15,-17 0 16,0 0-16,-1 0 16,1 0-1,17 0 32</inkml:trace>
  <inkml:trace contextRef="#ctx0" brushRef="#br0" timeOffset="290622.8814">21361 16792 0,'0'18'47,"17"-18"219,1-18-250,-18-17 15,0 0-31,0 17 15,0-17 1,18-1 0,-18 19-1</inkml:trace>
  <inkml:trace contextRef="#ctx0" brushRef="#br0" timeOffset="291510.8186">21414 16633 0,'0'18'47,"0"17"-47,0-17 16,0 35-16,0-35 15,0-1 1,0 1-16,0 17 15,0-17 1,0-1 0,0 1-1,0 0-15,0-1 16,-18 19 0,0-36-16,18 35 46,0-17-30,-17-18 0</inkml:trace>
  <inkml:trace contextRef="#ctx0" brushRef="#br0" timeOffset="292709.0904">21960 16757 0,'0'-35'16,"-17"17"-1,17 0 1,-18 18-16,1 0 15,-1 0 1,-17-35 0,17 35-16,0 0 15,1 0 1,-1 0 0,0 0 30,18 18-46,0 17 32,0 0-17,0-17 1,0 0 15,0 17-15,18-35-1,0 0 17,-1 0-17,1 0 1,0-18 0,-1 18-1,19-35 1,-36 17 15,0 1-15,0-1-1,17 0 1,-17 1-16,18-1 16,-1 0-16,-17 54 78,0 17-63,0-18-15,0-17 16,0 35-16,0-36 16,-17-17-16,17 35 15,-18-17 1,1 17-1,-1-17 1,0 0 0,1-1 15,-1 1 0,0-18 0,1 0 32</inkml:trace>
  <inkml:trace contextRef="#ctx0" brushRef="#br0" timeOffset="293576.7805">22278 16704 0,'18'-18'0,"-1"18"94,1 18-94,-18 0 15,0 17-15,0-17 16,0-1-1,-35 1 48,-1 0-47,19-18-1,-19 17 16,19-17 16,17 18-15,0 17-1,17-35-16,19 18 1,-19-18-16,-17 17 16,18-17-1,0 0 1,-1 18-16,1-18 31,-1 0 16,1 0-16,35 0-31,-18 0 16,18-18 0</inkml:trace>
  <inkml:trace contextRef="#ctx0" brushRef="#br0" timeOffset="294231.0549">22789 16722 0,'-35'0'32,"18"0"-17,-1 17 1,18 1-16,0 17 15,0-17-15,0 0 16,0-1-16,0 1 16,0 17-16,0-17 15,0-1 48,35-17-1,0-17-62,1-36 32,-36 18-1,0 17-31,0 0 15,0-17 1</inkml:trace>
  <inkml:trace contextRef="#ctx0" brushRef="#br0" timeOffset="295047.0283">23230 16739 0,'0'18'78,"0"17"-78,-17 1 31,17-19-31,0 1 16,0-1-16,0 1 15,0 0-15,0-1 16,0 1 0,0 0-1,17-18 1,1 17 0,0-17-16,-1 0 15,1 0 1,0 0-16,-1 0 31,1 0-15,-18-17-1,0-1-15,0 0 16,0-17 0,0 0-1,0 17 1,0-17 15,0 17-15,-35 1 15,17-1 0,0 18 32</inkml:trace>
  <inkml:trace contextRef="#ctx0" brushRef="#br0" timeOffset="300237.7858">22525 16492 0,'0'-17'906</inkml:trace>
  <inkml:trace contextRef="#ctx0" brushRef="#br0" timeOffset="302670.323">22525 16545 0,'-18'0'203,"-17"0"-187,17 0 0,1 0-1,-19 0-15,36-17 16,-35 17 0,17 0-1,1 0-15,-18 0 16,17 0-1,0 0 1,-17 0-16,17 0 16,-17 0-1,0-18 1,17 18-16,-17 0 16,17 0-16,-17 0 15,-18 0 1,35-18-16,1 1 15,-18 17-15,-1 0 16,19 0-16,-1 0 16,0 0-1,1 0-15,-1 0 16,-35 0-16,35 0 16,1 0-16,-1 0 15,-35 0-15,18 0 16,-18 0-16,35 0 15,-17 0-15,18 0 16,-19 0 0,19 0-16,-19 0 15,-17 0 1,36 0-16,-1 0 16,-35 17-16,36-17 15,-1 0-15,0 0 16,1 18-16,-1-18 15,-17 18 1,17-18 0,0 17-1,-17 1 17,18-18-17,17 18 16,0-1-31,0 18 16,0-17-16,0 0 16,-18-18-16,0 17 15,18 1 1,0 0 0,0 17-16,0 18 31,0-35-16,0 17-15,0-18 16,18-17 0,0 36 46,-1-19-46,1-17-1,-1 0 1,19 0-16,-19 0 31,1 0 1,17 0-32,1 0 15,-1 0 1,-18 0 46,19 0-62,-1 0 16,-17 0-16,17 0 16,-17 0 15,35 0-31,-18 0 15,-18 0 1,1 0 0,17 0-1,1 0 1,52 0-16,-71-35 16,1 35-16,35 0 15,-35 0-15,35 0 16,-36 0-16,19 0 15,-1 0-15,-18 0 16,19 0-16,-1 0 31,0 0-31,-17 0 32</inkml:trace>
  <inkml:trace contextRef="#ctx0" brushRef="#br0" timeOffset="306501.7175">21114 17145 0,'0'18'15,"0"-1"1,17-17 0,1 0-16,17 18 15,-17 0 1,0-18-1,-1 0 1,1 0 31,-1 0-31,1 0-1,0 0-15,-1 0 16,1 0-1,0 0 1,-1 0-16,1 0 16,0 0-1,35-18 1,-36 18 0,18 0-1,1 0-15,-19 0 16,19 0-1,17 0-15,-36 0 16,18 0-16,1 0 16,17 0-16,0 0 15,-18 0 1,18-18-16,-18 18 16,-17 0-1,-1 0 1,1 0-1,0 0 1,17 0-16,-17 0 16,17 0-1,-18 0-15,36 0 16,-35 0-16,17 0 16,1 18-16,-1 0 15,-18-18 1,19 0-1,-19 0 1,19 0-16,-19 0 16,19 0-1,-19 0 1,18 0 0,-17 0-1,17 0 32,-17 17-31,0-17-1,17 18 1,-17-18-16,-1 0 16,1 0-1,17 0 16,-17 0-31,-1 0 16,36 0-16,-17 0 16,-19 0-16,54 0 15,-36 0 1,0 0-16,-17 0 16,17 0-1,-17 0 1,17 0-1,1 0 1,-19 0 0,18 0-1,-17 0-15,35 0 16,0 0 0,-35 0-1,-1 0-15,18 0 16,1 0-1,-19-18-15,1 1 16,17 17 0,1-18-1,-19 18 1,1-18-16,17 18 16,0-17-16,-35-1 15,36 18-15,-36-18 78,17 1 657,-17-1-720,18 18 32,0-18-16,-1 18 313</inkml:trace>
  <inkml:trace contextRef="#ctx0" brushRef="#br0" timeOffset="308812.9974">22331 16598 0,'35'-17'31,"-17"17"0,-18-18-31,35 18 16,0 0-1,-17 0 1,0 0 0,-1-35-1,1 35 17,-1 0-17,1-18 1,0 18-1,-1 0 32,1-35-31,0 35 0,-1-18-1,1 18 16,0 0-31,-1 0 16,1 0-16,0 0 16,-1-35-16,1 35 15,-1 0 32,1-18-31,17 1-1,-17-1 17,17 0 46,-17 18-47,0-17 0,-1 17 16,1-18-31,-1 0-1,1 1 1,0 17 0,-1-18-1,1 0 1,17 18 78,1 0-79,-19 0 1,36 0-16,-18 0 16,-17 18-1,0-18 1,-18 18-16,35 17 15,0-17-15,-17-1 16,0 1 0,-1 0-16,18-1 31,-17 1-31,0 17 16,17 0-16,0 1 15,1-1 1,34-17-1,-70-1 1,18 1-16,-1 17 16,1-35-16,0 35 15,17 1-15,-17-1 16,34 18-16,-16-18 16,-19 0-16,19 1 15,-1-1-15,0 0 16,1-17-16,-19 17 15,18-17-15,-17-1 16,-18 1 218,0 0-187</inkml:trace>
  <inkml:trace contextRef="#ctx0" brushRef="#br0" timeOffset="368992.3656">18221 10989 0,'-18'0'16,"1"0"-16,-1 0 31,-17 0-31,17 0 16,1 0-16,-19 0 15,19 0 1,-36 0-16,17 0 16,-17 0-16,1 0 15,-19 35-15,18-17 16,-17-18-16,17 0 16,17 0-16,-17 0 15,0 0-15,36 0 16,-36 0-16,18 0 15,-18 0-15,17 0 16,-34 0-16,17 0 16,18 0-16,-18 0 15,0 0-15,-18 0 16,18 0-16,18 0 16,-18 0-16,0 0 15,0 0-15,36 0 16,-36 0-16,35 0 15,-35 0-15,36 0 16,-19 0-16,-17 0 16,-17 0-16,52 0 15,-52 0-15,34 0 16,-17 0-16,1 0 16,-1 0-1,-18 0-15,36 0 16,-18 0-16,0 0 15,0 0-15,0 0 16,18 18-16,0-18 16,-1 17-16,19-17 15,-1 18-15,0-1 16,1-17 0,-1 18-1,1-18-15,17 18 31,0 17-15,0-17 0,0 17-1,0-17-15,0 17 16,17 0 0,1-17-1,17 17-15,0-17 16,1 17-1,17-17-15,-18-18 16,18 0-16,0 17 16,-36 1-1,36-18-15,-18 18 16,1-18-16,34 0 16,-34 0-16,-1 0 15,0 0-15,18 0 16,0 0-16,0 0 15,17 0-15,-17 0 16,18 17-16,-1-17 16,1 0-16,35 0 15,-53 0-15,17 35 16,-17-35-16,0 0 16,-18 0-16,18 0 15,0 0-15,-35 0 16,17 0-16,18 0 15,0 0-15,0 18 16,0-18-16,0 0 16,-18 0-16,18 0 15,0 0-15,-35 0 16,34 0-16,-16 0 16,-1 18-16,18-18 15,-35 0 1,17 0-16,18 0 15,-36 0-15,19 0 16,17 0-16,-18 0 16,18 0-16,-18 0 15,0 0-15,-17 0 16,17 0-16,18-18 16,-18 0-1,-35 1 1,18-1-1,17 1-15,-35-1 16,53 18-16,-35-18 16,0 18-16,-1-35 15,1 35-15,-18-18 16,35 1-16,-35-1 16,18 0-1,-18 1-15,0-1 16,0 1-1,17-1-15,-17 0 16,0 1 15,0-1-31,0 0 32,0 1-17,-35-1 1,35 0-1,-18 18-15,1-17 16,-1-1-16,-17 0 16,0 18-1,35-17 1,-36-1 0,19 18-16,17-17 15,-18 17 16,0 0-31,1 0 16,-1 0 31,1 0-16,-1 0-15,0 0-1</inkml:trace>
  <inkml:trace contextRef="#ctx0" brushRef="#br0" timeOffset="384334.2308">18062 6579 0,'-17'0'94,"-1"0"-78,0 0-16,1 0 15,-19 0-15,19-17 16,-1 17-16,-17-36 16,0 36-16,-1 0 15,19 0-15,-36-35 16,17 35 0,19-18-16,-18 18 15,-1 0-15,-17 0 16,0-17-16,36 17 15,-54 0-15,18-35 16,18 35 0,-18 0-16,18 0 15,0 0 1,-1-18-16,-17 18 16,18 0-1,0-18-15,-18 18 16,18 0-16,-1 0 15,-17 0-15,1 0 16,34 0-16,-17 0 16,17 0-16,-17 0 15,-1 0-15,-17 0 16,36 0-16,-1 0 16,-17 0-16,-18 0 15,0 0 1,18 0-1,17 0-15,-35 0 16,36 0-16,-19 0 16,19 0-16,-36 0 15,35 0-15,-35 18 16,36-18 0,-1 0-16,-17 18 15,17-18-15,0 0 16,-17 17-1,-18 18-15,18-35 16,17 18 0,18 0-1,-35-18-15,17 17 16,1 1 0,-1-18-1,0 35-15,1-17 16,-1 17-1,1 1 1,17-19-16,0 1 16,-18 17-16,18-17 15,-35 17-15,35-17 16,0 17 0,-18-17-16,18-1 15,0 18-15,0-17 16,0 35-16,0-35 15,-35 17-15,35 0 16,0 0-16,0-17 16,0 0-16,0 17 15,0-17 1,0-1-16,0 1 16,0 35-1,0-36 1,0 19-16,17 34 15,-17-17 1,0 0 0,36-18-16,-19 1 15,-17 17-15,53-18 16,-53-17-16,18-1 16,17 18-1,-17-17 1,-1 0-1,1-1-15,0-17 16,-1 18-16,1 0 16,0-18-16,-1 0 15,18 35-15,-17-35 16,0 18 0,-1-18-16,19 0 15,-1 17-15,0 19 16,-17-36-16,17 0 15,0 0-15,1 17 16,-1 1-16,0-18 16,1 0-1,-19 17 1,1-17 0,-1 0-16,1 0 15,0 18 1,-1-18-16,1 0 15,0 0-15,17 0 16,-17 0-16,17 0 16,0 0-16,0 0 15,-17 0-15,17 0 16,-17 0-16,17 0 16,-17 0-1,17 0-15,0 0 16,1 0-1,-19 35-15,19-35 16,-19 0-16,19 0 16,-19 0-16,18 0 15,18 18-15,-17-18 16,-19 0-16,19 0 16,-19 0-1,18 0-15,1 0 0,-19 0 16,1 18-16,17-18 31,1 17-31,-19-17 16,1 0-16,-1 0 15,19 0-15,-19 18 16,19-18-16,-19 18 16,1-18-16,17 0 15,-17 0-15,0 0 16,-1 0-16,1 0 15,17 0-15,0 0 16,1 17-16,-1-17 16,0 0-1,0 0-15,-17 0 16,17 0-16,-17 0 16,35 0-16,-35 0 15,17 0 1,-17 0-1,17 0 1,0 0-16,-17 0 16,-1 0-1,19 0-15,-19 0 16,19 0 0,-19 0-1,18-35-15,-17 17 16,17 1-16,1-19 15,-36 19-15,35-1 16,-17-17-16,-1 0 16,-17 17-16,0-17 15,18-1-15,-18-17 16,0 36-16,0-36 16,0 18-16,0-36 15,0 53-15,0-35 16,0 18-16,0-18 15,0 18-15,0 0 16,0-1-16,0-17 16,0 36-16,0-18 15,0-1-15,0 1 16,17 17-16,1 1 16,-18-19-16,0-34 15,0 52-15,0-17 16,0 17-16,0-17 15,0 17-15,-18-17 16,18 0-16,0 17 16,-35-17-1,18 17 1,17 1 0,-18-1-1,0 18 1,1-18 15,-1 18-15,0 0-1,1 0-15,-1 0 16,-17 0 0,17 0-1,-17 0 1,17-17-1,1-1 1,-19 18 0,36-17-16,-17 17 31</inkml:trace>
  <inkml:trace contextRef="#ctx0" brushRef="#br0" timeOffset="392926.4256">18574 7408 0,'17'0'47,"19"0"-47,17 0 16,-1 0-16,1 0 15,18 0-15,0 0 16,-19 0-16,-16 0 16,17 0-16,-18 0 15,-17 0-15,-1 0 16,1 0-16,-1 0 16,1 0-1,17-17 1,-17 17-1,0 0 1,-1 0-16,1 0 16</inkml:trace>
  <inkml:trace contextRef="#ctx0" brushRef="#br0" timeOffset="393861.5788">19297 7250 0,'35'0'94,"-35"17"-94,36 18 16,-1-35-16,-18 18 15,1-18-15,0 18 16,17-1-1,-17-17 1,-18 18 0,35-18-1,-17 0-15,-1 18 16,-17-1 140,0 19-140,0-19-16,-35 19 15,-18-1-15,35-18 16,-17 1-16,0 0 16,0 17-16,-18 0 15,35-35 1,0 0 15</inkml:trace>
  <inkml:trace contextRef="#ctx0" brushRef="#br0" timeOffset="406559.2397">16069 8290 0,'0'18'79,"0"17"-64,0 0-15,0 18 16,0 0-16,0-35 15,0 17-15,0 18 16,0-18-16,0 1 16,0-1-1,0 0-15,0 18 0,0-35 16,0 35-16,0-36 16,0 36-16,0 0 15,0-35-15,0 35 16,0-36-16,0 36 15,0-17-15,0-1 16,0 18-16,0-36 16,0 19-16,0-19 15,0 36 1,0 0-16,0-35 0,0 52 16,0-17-1,0-17-15,0-1 16,0 35-16,0-34 15,0-1-15,0 0 16,0 0-16,0 1 16,0-19-16,-18 19 15,18-1 1,0-17-16,-35 17 16,35-17-1,0 17-15,0 0 16,-18-17-1,18-1 1,0 1-16,0 0 31,0-1-15,0 1 0,0 0 30</inkml:trace>
  <inkml:trace contextRef="#ctx0" brushRef="#br0" timeOffset="409366.0786">16104 8326 0,'18'0'63,"17"0"-48,-17 0-15,17 0 16,-17 0 0,17 0-1,-17 0 1,35 0-1,-36 0-15,19 0 16,-1 0-16,0 0 16,18 0-1,18 0-15,-19 0 16,-16 0-16,17 0 16,0 0-16,0 0 15,-36 0-15,1 0 16,35 0-16,-36 17 15,19-17-15,-1 0 16,-17 0 0,-1 0-16,1 0 15,17 0-15,-17 0 16,-1 0 0,1 0-16,17 0 15,1 0-15,-1 0 16,35 0-16,1 0 15,-1 0-15,-17 0 16,-17 0-16,34 0 16,-17 0-16,-18 0 15,1 0-15,34 0 16,-34 0-16,16 0 16,19 0-16,-36 0 15,36 0 1,-18 0-16,17 0 15,-17 0-15,0 0 16,0 0-16,-18 0 16,-17 0-16,35 0 15,-18 0-15,0 0 16,1 0-16,17 0 16,-18 0-16,18 0 15,0 0-15,-18 0 16,18 0-16,18 0 15,-19 0-15,1 0 16,-17 0-16,-1 0 16,0 0-16,18 0 15,-18 0-15,18 0 16,-17 0-16,17 0 16,-18 0-16,0 0 15,18 0-15,18 0 16,-54 18-16,54-18 15,-18 0-15,17 0 16,-35 0-16,1 0 16,17 0-16,17 0 15,-52 17-15,35-17 16,-18 18 0,-17-18-16,35 0 15,-36 0-15,1 0 16,0 0-1,-1 0 1,18 0 0,-17 0-16,35 0 15,0 0-15,-18 0 16,18 0-16,0 0 16,18 0-16,-54 0 15,36 0-15,-35 0 16,-1 0-16,1 0 156,-18 35-140,0 18-1,0-17-15,0 34 16,0-17-16,0 18 16,0-18-16,0 35 15,-18-35-15,18-18 16,0 53-16,0-70 15,-17 52-15,17-34 16,0 17-16,0-18 16,-35 18-16,35-36 15,-18 19-15,18 17 16,0-1-16,0-16 16,-18 17-16,18-18 15,0 18-15,0-36 16,-35 36-16,35-35 15,0 17 1,0 1-16,0-19 16,0 1-1,-18-1 1,18 1 0,0 0-1,0-1 1,0 1-16</inkml:trace>
  <inkml:trace contextRef="#ctx0" brushRef="#br0" timeOffset="411949.0856">16104 10231 0,'0'17'62,"0"18"-62,0-17 16,0 35-16,0-35 16,0 35-16,0-36 15,0 1 17,18 0 46,0-18-63,17 0-15,-18 0 16,36 0-16,-17 0 16,-1 0-1,18 0-15,0 0 16,-36 0-16,36 0 15,-35 0-15,35 0 16,-35 0-16,17 0 16,-18 0-16,1 0 15,35 0-15,-18 0 16,18 0-16,-35 0 16,35 0-16,-18 0 15,18 0-15,-18 0 16,18 0-16,-18 0 15,18 0-15,0 0 16,0 17-16,-18-17 16,18 0-16,-35 0 15,35 0-15,0 0 16,17 18-16,-17-1 16,-17-17-16,34 0 15,1 18-15,-1 0 16,-17-18-16,0 0 15,0 17-15,0-17 16,0 18-16,0-18 16,-18 18-1,36-18-15,-18 0 16,17 0-16,-17 0 16,-18 0-16,18 0 15,0 0-15,0 0 16,-18 0-16,18 0 15,-18 0-15,1 0 16,-1 0-16,-17 0 16,17 0-16,-17 0 15,17 0-15,-17 0 16,-1 0-16,1 0 16,35 0-16,-36 0 15,1 0-15,17 0 16,-17 0-1,17 0-15,-17 0 16,17 0-16,-17 0 16,17 0-16,0 0 15,1 0-15,-19 0 16,36 0-16,0 0 16,-35 0-16,35 0 15,0 0-15,-18 0 16,18 0-1,0 0-15,-36 0 16,19 0-16,-19 0 16,1 0-16,-1 0 15,1 0-15,0 0 16,35 0-16,-18 0 16,-17 0-1,17 0-15,0 0 16,0 0-16,-17 0 15,35 0-15,-35 0 16,35-18-16,-53 0 16,35 18-16,-18 0 15,1-17-15,0 17 16,-1-18 0,-17 0-16,36 18 15,-19-35 1,19 0 15,-19 17-31,1 18 16,17-53-16,-35 36 15,18-1-15,-1 0 16,-17 1 0,18-1-16,-18 0 15,0 1 1,18-36-1,-18 35 1,0 1-16,0-1 16,0 0-16,0 1 15,0-1 1,0-17 0,0 17-1,0 1 16,17-1-31,-17 0 16,0 1 31,0-1-16</inkml:trace>
  <inkml:trace contextRef="#ctx0" brushRef="#br0" timeOffset="430078.745">18627 12665 0,'0'-18'78,"-36"18"-62,-17-18-1,1-34-15,16 34 16,-34 18-16,17-35 16,0-1-16,0 36 15,-35-35-15,35 17 16,18 1-16,-36 17 16,36 0-16,-18-36 15,35 19-15,-17 17 16,17 0-16,-17 0 15,0 0-15,17 0 16,0 0-16,1-18 16,-1 18-16,-17-17 15,0 17-15,35-18 16,-36 0-16,-17 18 16,18 0-1,0 0-15,-18-35 16,0 17-16,35 18 15,-35-17-15,18 17 16,0 0-16,-18 0 16,35 0-16,-17 0 15,17 0-15,-34 0 16,16 0 0,19 0-16,-1 0 15,-17 0-15,-1 0 16,1 0-1,0 0-15,0 0 16,17 0-16,-17 17 16,-18-17-16,0 0 15,18 18-15,-1-18 16,-17 0-16,36 0 16,-36 0-16,18 0 15,-18 0-15,17 0 16,19 0-1,-36 0-15,35 0 16,0 0-16,1 0 16,-1 0-16,-17 0 15,17 0 1,-17 18-16,17-18 16,-17 0-16,0 35 15,0-35 1,17 0-16,-35 0 15,35 0 1,-17 0-16,0 0 16,17 0-1,1 18-15,-19-1 16,19-17-16,-36 0 16,17 35-16,1-35 15,0 0 1,17 18-1,-17 0 1,17-1-16,18 1 16,-35-18-1,0 18 1,17-18 0,0 17-16,-17 1 62,18-18-46,17 18-1,-36-18-15,36 17 16,-17 1-16,-19 17 16,19-35-16,-19 18 15,19-1-15,-1 19 16,1-36-16,-1 35 15,0-17-15,1-1 16,17 19-16,0-1 16,-18-18-1,18 1-15,0 0 16,0-1-16,0 36 16,0-35-1,0 35-15,0-35 16,0-1-1,0 1-15,0-1 16,35 19 0,-17-19-1,0-17-15,-1 18 16,1 0-16,-1-18 16,1 0-1,-18 17-15,53 1 16,-35-18-1,-18 18-15,35-18 16,-17 0-16,-18 17 16,35-17-16,-18 18 15,1-18-15,0 17 16,-1-17 0,1 18-1,0-18-15,17 0 16,0 18-16,-17-1 15,17-17 1,-17 18 0,35-18-1,-36 18-15,1-18 16,0 0-16,-1 0 16,19 0-1,-1 0-15,-18 0 16,36 17-16,-35 1 15,0-18 1,-1 0-16,36 0 0,-18 18 16,1-1-1,-19-17-15,19 0 16,17 18-16,-1-18 16,-34 17-16,35-17 15,-18 0-15,36 0 16,-36 0-16,18 0 15,-18 0-15,1 0 16,-1 0-16,-17 0 16,17 0-16,-18 0 15,1 0-15,17 0 16,1 0-16,-1 0 16,-17 0-16,35 0 15,-36 0-15,18 0 16,18 0-16,0 0 15,-17 0-15,16 0 16,-16 0-16,-1 0 16,18 0-16,-35 0 15,17 0-15,18 0 16,-18-17-16,18 17 16,0 0-16,-18-18 15,36 18-15,-36-17 16,0-1-1,53 0-15,-52 18 16,34 0-16,-17 0 16,0 0-16,-18 0 15,-17 0-15,17-17 16,-17 17-16,0 0 16,-1 0-16,1-18 15,17 18-15,-35-18 16,35 1-16,1 17 15,-36-18-15,17 0 16,1 18-16,0-17 16,-1 17-16,19-35 15,-1 17 1,0 0 0,-35 1-16,18-1 15,-1 0 1,1-17-16,-18 17 15,0 1 1,0-1-16,35-17 16,-35 17-1,0 1 1,18-1 0,-18 0-1,0 1 1,0-1-1,0 0 1,0-17 0,0 17-1,18-17 1,-18 18 0,0-1-1,0 0 1</inkml:trace>
  <inkml:trace contextRef="#ctx0" brushRef="#br0" timeOffset="443228.865">8378 11324 0,'18'0'125,"17"0"-109,1 0 0,-1-17-16,18 17 15,-18-18-15,0 18 16,-17 0-16,35-18 16,18 1-16,-54-1 15,18 18-15,-17 0 16,17 0-16,36-18 15,-53 18 1,17 0-16,0 0 16,53-17-16,-17 17 15,-1-18-15,36 18 16,0-18-16,0-17 16,-36 35-16,19-18 15,-36 18-15,-1 0 16,-34 0-16,17-17 15,-17 17 17,0-18-17,-1 18 1,1 0 15,-18-17-31</inkml:trace>
  <inkml:trace contextRef="#ctx0" brushRef="#br0" timeOffset="444294.5782">9842 10883 0,'36'0'110,"-1"0"-110,-17 0 15,-1 18-15,1-18 16,17 17-16,1 1 16,-19-18-1,1 0-15,17 0 16,-17 0 0,17 0-1,-17 18 1,-1-1 171,-17 1-155,0 35-17,-17-35-15,17-1 16,0 1-16,-18-1 15,18 19 1,0-19 0,0 1-16,0 0 15,-18-1-15,18 1 16,-17 17 0</inkml:trace>
  <inkml:trace contextRef="#ctx0" brushRef="#br0" timeOffset="447022.3546">1323 11518 0,'-18'0'62,"-17"0"-46,17 0-16,-35 18 15,-17 35-15,17-53 16,0 17-16,0 19 16,0-1-16,0-17 15,-17 35-15,34-36 16,-34 18-16,52-17 16,-35 0-16,18 17 15,0-17-15,-18 17 16,35-17-16,1-18 15,-19 17 1,36 18-16,-17-17 16,-1 0-16,18-1 15,-35 19-15,0-1 16,35 0-16,0 0 16,0 1-16,0 17 15,-18-18 1,0 35-16,18-17 15,0 36-15,0-19 16,0-17-16,0 35 16,0-35-16,36 35 15,-19-17 1,1 35-16,35 0 16,-36-53-16,1 17 15,0 36-15,-1-53 16,19 70-16,16-17 15,-16 0-15,17-35 16,-18 87-16,18-87 16,-18 17-16,18-17 15,0 34-15,-18-34 16,18 17-16,18-35 16,-36 18-16,36 34 15,-36-69-15,18 17 16,-18 0-16,0-18 15,-17-35-15,17 53 16,18-36-16,-18 54 16,1-71-16,-1 35 15,0-17-15,1 17 16,16-17-16,-34-1 16,0 1-16,35 17 15,-18-17 1,-17-18-16,17 18 15,-18-1 1</inkml:trace>
  <inkml:trace contextRef="#ctx0" brushRef="#br0" timeOffset="448191.0539">1782 15099 0,'17'0'94,"1"0"-94,17 35 16,-17-17-1,-1-1-15,1 1 16,0-18-16,-1 18 16,-17-1-16,18 1 15,-18 0 1,35-1-1,-17 1 1,-1 0 15,-17-1 79,0 1-79,-17-18-15,-18 17-1,-1-17-15,19 0 16,-1 0-16,-17 0 15,-1 0-15,1 0 16,18 0 0</inkml:trace>
  <inkml:trace contextRef="#ctx0" brushRef="#br0" timeOffset="456350.7882">2646 14623 0,'-18'88'250,"18"-18"-250,0 1 15,0-18-15,0 17 16,0 1-16,0-18 15,0 0-15,0 0 16,0-18-16,0 0 16,0 36-16,0-18 15,0 17-15,0-34 16,0 34-16,-17 54 16,-1-54-16,0 1 15,18-18-15,0-18 16,0 18-16,-17-36 15,17 36-15,0-35 16,0 17 0,-18 1-16,18 16 15,0-16 1,0-1-16,0 18 16,0 0-16,0-35 15,-35 17 1,35 18-16,0-18 15,-18 18-15,18 0 16,-18-36-16,-17 36 16,35-35-16,0 17 15,0-17 1,0 17 0,0-17-1,0 17 1,0-17-1,0 17 1,0-17-16,-17-1 16,17 1-16,0 0 15</inkml:trace>
  <inkml:trace contextRef="#ctx0" brushRef="#br0" timeOffset="458396.9804">2699 14658 0,'17'0'31,"1"0"-15,0 0 0,-1 0-16,19 0 15,-19 0 1,19 0-1,-19 0 1,18 0 0,-17 0-1,17 0 1,-17 0-16,0 0 16,-1 18-16,1-18 15,17 0 16,-17 0-15</inkml:trace>
  <inkml:trace contextRef="#ctx0" brushRef="#br0" timeOffset="459645.9744">3069 14570 0,'18'0'110,"-1"0"-95,1 0 1,0 17-1,-1-17 1,1 18-16,0-18 16,-1 18 15,1-18-15,0 0-1,-1 0 32,1 17 0,-1-17-47,-17 18 16,0 0 62,0-1-63,0 1 1,0-1 0,-17 1-1,-1-18 1,1 35-16,-19-17 15,36 0 1,-35-18 0,35 17-16,-18 1 47,1-18 15</inkml:trace>
  <inkml:trace contextRef="#ctx0" brushRef="#br0" timeOffset="483446.5749">4621 14358 0,'-17'0'171,"-1"0"-155,0 0 0,1 0-1,-1 0-15,1 0 16,-1 0-16,0 0 16,1 0-16,-1-18 15,0 18 1,1 0-1,-1 0-15,0 0 16,1 0 0,-1 0-16,1 0 15,-1 0-15,0 0 16,1 0-16,-1 0 16,0 0-16,1 0 15,-1 0-15,0 0 16,-17-17-16,18 17 15,-19 0-15,19 0 16,-1 0 0,0 0-16,1 0 15,-1 0 1,0 0-16,1 0 31,-19 0-31,19 0 0,-1 0 16,-17 0-1,17 0-15,-17 0 16,-18 0-16,35 0 16,-17 0-1,18 0-15,-1 0 16,-17 0 0,17 0-1,0 0-15,-17 0 16,0 0-16,17 0 15,0 0-15,-17 35 16,-18-17 0,36-18-16,-1 0 15,-17 0-15,-1 0 16,19 0 0,-18 17-16,17-17 15,0 18 1,1-18-16,-1 18 15,0-18-15,-17 17 16,17-17 0,-34 36-16,16-36 15,19 0 1,-1 0 15,0 17-15,1-17-16,-1 0 31,0 35-15,1-35-1,-1 0 1,1 18-16,-1-18 31,0 18-31,18-1 16,0 1 15,-17 17-31,17-17 31,0 17-15,0-17 0,0-1-1,0 1-15,0 0 16,0 17-1,17-17 32,1-1-47,0-17 16,17 18 0,-35 0-1,17-18-15,1 0 16,17 17-1,-17 1 17,17-1-32,1-17 15,-19 0 1,1 0-16,-1 18 16,1-18-16,0 0 15,-1 0-15,1 0 16,35 0-16,-35 0 15,17 35 1,-18-35-16,36 0 16,-35 0-16,17 0 15,-17 0-15,0 0 16,17 0-16,0 0 16,-17 0-1,-1 0-15,1 0 16,17 0-1,1 0-15,-1 0 16,18 0-16,-18 0 16,0 0-16,36 0 15,-18 0-15,-18 0 16,0 0-16,1 0 16,-1 0-16,0 0 15,-17 0-15,17 0 16,-17 0-16,17 0 15,0 0-15,1 0 16,17 0-16,-36 0 16,18 0-16,18 0 15,-17-17-15,-1-1 16,-17 18-16,34-18 16,-34 1-16,17 17 15,-17 0 1,0-18-16,-1 18 15,19-17 1,-1-1 0,-17 0-1,17 18 1,-18-17 0,1 17-1,0-18-15,-1 0 16,-17 1-1,18 17 1,-18-18 0,0-17 15,0 17-15,0-17-16,0 17 15,0-17 1,0 17-1,0 1 1,0-1 0,0 0-1,0 1 17,0-18-17,0 17 16,-18 18-15,1 0 15,-19 0-15,19 0 0,-1 0-1,1 0 1,-1-35-16,0 35 31,1-18 0,-1 18 47,0 0-62,18-35-16,-17 35 16,-1-18-1,0 0 48</inkml:trace>
  <inkml:trace contextRef="#ctx0" brushRef="#br0" timeOffset="500748.9635">5398 14482 0,'0'17'31,"-36"18"-31,36-17 16,-17 0-16,17 17 15,-18-17-15,18 17 16,0-17-1,-18 34-15,1-34 16,17 0 0,0-1-16,0 1 15,0 0 1,0-1 0,-18 1-1,18 0-15,0-1 31,0 1-15</inkml:trace>
  <inkml:trace contextRef="#ctx0" brushRef="#br0" timeOffset="501612.6532">5309 14764 0,'18'0'47,"0"0"-16,-1 0-16,1-36 1,0 36 0,17 0-16,-18 0 15,1 0-15,0 0 16,-1 0-16,19 0 16,-19 0-1,1 0 1,0 0 109,-1-35-125</inkml:trace>
  <inkml:trace contextRef="#ctx0" brushRef="#br0" timeOffset="502199.0553">5733 14499 0,'0'0'0,"0"35"0,0 18 15,-18-17-15,18-1 16,0 0-16,0-17 15,0 17 1,-18-17 0,18 17-1,0-17 1,0 17 0,-17-35-16,17 18 15</inkml:trace>
  <inkml:trace contextRef="#ctx0" brushRef="#br0" timeOffset="503023.0357">5962 14817 0,'18'-18'31,"17"18"-15,-17 0 15,17 0-15,-18-18-1,1 18-15,17-17 16,-35-1-16,18 0 16,0 1 15,-18-1-15,0 1 30,-18 17 17,0 0-63,1 0 16,-1 17-1,18 18-15,-35-17 16,35 0-1,0 17-15,0-17 32,0 17-17,0-17 1,0-1 15,17 1-31,1-18 16,0 0-1,-1 0-15,36 0 16,-35 17-16,0-17 16,-1 0-16,1 0 15,-1 0 1,1 0 0,0 0-1,-1 0 16,-17-17-15</inkml:trace>
  <inkml:trace contextRef="#ctx0" brushRef="#br0" timeOffset="503702.7438">6138 14517 0,'18'-18'46,"0"1"-30,-1 17 0,1 0 15,0 0-31,-18-18 16,17 18-1,1 0 16,-1 0-15,-17 18 0</inkml:trace>
  <inkml:trace contextRef="#ctx0" brushRef="#br0" timeOffset="504036.8853">6227 15187 0</inkml:trace>
  <inkml:trace contextRef="#ctx0" brushRef="#br0" timeOffset="504581.0287">6897 14605 0,'0'18'0,"0"35"16,0-18-16,0 0 15,0-17-15,0-1 16,0 19-16,0-19 31,35-17 0,-17 0-15,-1 0-16,1 0 16,0 0-1,-1 0 1,19-17 0,-19-1-16</inkml:trace>
  <inkml:trace contextRef="#ctx0" brushRef="#br0" timeOffset="505118.6488">6879 14676 0,'0'-18'47,"18"18"-16,-1 0-31,1 0 16,0 0-1,17-18-15</inkml:trace>
  <inkml:trace contextRef="#ctx0" brushRef="#br0" timeOffset="506420.7253">7197 14464 0,'0'18'16,"0"17"-1,0 35-15,0-17 16,0 0-16,0-18 16,0-17-16,0 35 15,0-18-15,0-17 16,0 0-1,0-1-15,0 1 32,0-71 30,53 53-46,-36-18-16,19-17 15,16 0-15,-34 35 16,0 0 109,-1 0-125,1 0 16,0 17 15,-18 1-15,17-18 15,1 0-16,17 0-15,-17 0 16,17 0 0,0 0-16,18 0 15,-17-35-15,-19 35 16,1 0-16,-1-18 16,1 18 77,-18 18-77,0-1-16,0 1 16,0 0-16,18-18 62,17 0-46,-17 0-1,17 0-15,-17-18 32,-1-17-17,-17 17 1,0 0-1,0 1 17,0-1-32,0 1 31,-35 17 0,0 0-31,17 0 16,-17 0-16,17 0 15,0 0 32</inkml:trace>
  <inkml:trace contextRef="#ctx0" brushRef="#br0" timeOffset="507182.795">8132 14781 0,'17'0'63,"1"0"-1,-18 36-46,0-19-16,17-17 78,1 0-47,35-35-31,-35 17 16,-1 18-16,1 0 16,0 0 46,-1 18-62,-17 17 31,0-17-15,0 0 0,0-1 15,0 1 31</inkml:trace>
  <inkml:trace contextRef="#ctx0" brushRef="#br0" timeOffset="508231.0086">8643 14817 0,'0'-18'31,"-18"18"0,1 0-15,-1 0-16,-17 0 15,17 18 1,1-18-16,-1 17 16,0 1-1,1 0-15,-1-1 16,18 18 31,35-35 31,-17 0-62,35 0-1,-53-17-15,17-1 16,-17 1-16,18 17 15,-18-18 1,0 71 47,0-18-48,0 36-15,-18-18 16,18-18-16,0 18 15,0-36-15,-17 19 16,17 17 0,0-36-1,-18 19-15,1-19 16,17 1 31,-18-18-32,0 0 17,18-18-17,0 1 1,0-19-16,0 1 31,0 0-31,53 17 16,-35 18-1,17-35-15,-17 35 16,-1 0-16,19 0 16,-19 0-1</inkml:trace>
  <inkml:trace contextRef="#ctx0" brushRef="#br0" timeOffset="508918.6944">7691 14446 0,'0'18'0,"17"0"31,1-18 0,-1 0-15,1 0 0,0 0-1,-1 0 1,1 0-16,17 0 16,1 0-16,-19 0 15,1 0 1,0 0-1,-1 0 1,-17 17 15,18 1-15,-18-1-16,17 36 16,1-53 62</inkml:trace>
  <inkml:trace contextRef="#ctx0" brushRef="#br0" timeOffset="509542.0287">8273 14199 0,'-18'36'78,"0"-19"-78,-17 19 16,17-19 0,18 1-16,-17-1 31</inkml:trace>
  <inkml:trace contextRef="#ctx0" brushRef="#br0" timeOffset="510720.3888">9190 14605 0,'-35'0'125,"17"18"-94,0-18-15,18 35 0,0-17-1,0-1 17,0 1-17,18-1-15,0-17 31,17 0-15,-35 18 62,0 0-47,0-1 1,0 19-32,-18-19 31,1-17-15,-1 0-1,0 0 1,1 0-1,-19 0-15,19 0 16,-1 0 0</inkml:trace>
  <inkml:trace contextRef="#ctx0" brushRef="#br0" timeOffset="511582.7583">9402 14711 0,'17'0'16,"-17"17"-1,0 19 1,0-19-1,18-17 48,-1 0-47,1 0-1,17 0-15,-17 0 16,17 0-1,-17 0 1,0-35 15,-18 53 94,0-1-109,0 19 0,0-19-1,0 1 16,17-18 48</inkml:trace>
  <inkml:trace contextRef="#ctx0" brushRef="#br0" timeOffset="512052.5101">9737 14552 0,'17'18'93,"-17"-1"-77,0 1-16,0 0 16,0-1 15,-17-17 31,-1 0-62</inkml:trace>
  <inkml:trace contextRef="#ctx0" brushRef="#br0" timeOffset="512478.3965">9613 14217 0,'-17'0'16,"-1"71"-1,18-54 16,-18 1-31,18-1 79</inkml:trace>
  <inkml:trace contextRef="#ctx0" brushRef="#br0" timeOffset="514688.26">10019 14676 0,'0'0'0,"-18"0"0,1 0 16,-1 17-1,18 1-15,0 35 16,0-18 15,18-17-31,17-1 16,18-17-16,0 18 16,-36-18-16,19 0 15,-19 0-15,1 0 16,0 0-16,-1-35 15,-17-1 1,0 1-16,0 0 16,0-18-16,0 18 15,0-36-15,0 18 16,0 0-16,0 0 16,18 0-16,-18 1 15,17 34 1,-17 0-16,0-17 0,0 17 15,0 54 79,0-19-94,0 19 16,0 16-16,0-34 15,18 53-15,-18-54 16,0 1-16,0 0 16,0 34-16,0-34 15,0 17-15,0-17 16,0 0-16,18 17 16,-1-17-1,-17-1 1,18-17 31,17 0-32,1-35 1,-19 35-16,-17-18 16,18 18-16,0-35 15,17 53 79,-18-1-94,-17 1 16,0 0-16,0-1 31,18 1-31,0-18 31,-1 0-15,19 0-1,-36-18-15,35 1 16,-35-19-16,35 36 16,-35 18 62,0 0-63,0 17 1,18-35-16,-18 17 31,35-17 0,-17 0-15,-1-17-16,1 17 16,-18-18-1,18 18 32,-1 18-16,1-18 16,0 17-15,17 36-17,-35-17 1,0-1-16,17 35 15,1 19 1,17-36-16,-35-18 16,18 0-16,0 18 15,-18-18 17,0-17-17,0 17 32,-18-35-31,0 0-1,-17-17-15,-18-19 16,36 36-16,-1-17 16,18-1-16,0 0 15,0 1-15,0-18 16,0 17-1,0-17-15,0 17 16,35-17 0,-35 17-16,35 18 15,18-18-15,-35 18 16,35-35-16,-18 17 16,0 18-1,-17 0 63,-18 18-62</inkml:trace>
  <inkml:trace contextRef="#ctx0" brushRef="#br0" timeOffset="516300.6115">10636 15099 0</inkml:trace>
  <inkml:trace contextRef="#ctx0" brushRef="#br0" timeOffset="521982.4226">5239 15258 0,'35'0'63,"-17"0"-63,-1 0 16,19 0-16,-1 0 15,18 0-15,17-36 16,-17 36-16,53 0 15,-35 0-15,52 0 16,-35 0-16,-17 0 16,52 0-16,-52 0 15,-1 0-15,-17 0 16,53 0-16,-35 0 16,-36 0-16,36 0 15,-18 0-15,-1 0 16,19 0-16,-18 0 15,-18 0 1,18 0-16,0 0 16,0 0-16,17 0 15,1 0-15,0 0 16,34 0-16,-34 0 16,17 0-16,-17 0 15,35 0-15,35 0 16,-53 0-16,-18 0 15,72 0-15,-37 0 16,-16-17-16,16 17 16,-34 0-16,-1 0 15,1 0-15,-18 0 16,0 0-16,-18 0 16,0 0-16,18 0 15,-35 0 1,35 0-16,17 0 15,1 0-15,-18 17 16,18-17-16,-36 0 16,18 18-16,17 0 15,-34-18-15,16 0 16,1 17-16,-17-17 16,-1 0-1,-17 0-15,17 0 16,18 0-16,-36 0 15,19 18-15,-1 0 16,0-18-16,0 0 16,18 0-16,0 0 15,0 0-15,0 0 16,-18 0-16,1 0 16,-19 0-16,19 0 15,-19 0-15,19 0 16,-19 0-16,18 0 15,-17 0-15,17 0 16,18 0-16,0-18 16,0 18-16,-18-18 15,1 18-15,-1 0 16,-17 0-16,35 0 16,-36 0-1</inkml:trace>
  <inkml:trace contextRef="#ctx0" brushRef="#br0" timeOffset="523036.6781">6914 15469 0,'0'36'63,"0"-19"-48,0 36-15,0-18 16,0 18-16,0-17 16,0-19-16,0 19 15,0-19-15,0 18 16,0-17-16,0 0 15,0-1-15,0 1 32</inkml:trace>
  <inkml:trace contextRef="#ctx0" brushRef="#br0" timeOffset="523852.5234">7056 15540 0,'0'18'47,"0"34"-31,0-16-1,0-1-15,0 0 16,0 1-1,0-19-15,0 1 16,0-1 0,-18-17-1,18 18-15</inkml:trace>
  <inkml:trace contextRef="#ctx0" brushRef="#br0" timeOffset="524502.8416">7320 15699 0,'-17'17'47,"-1"19"-32,-17 34 1,17-70-16,-35 35 15,35-17-15,-17 17 16,0-17 0,17 17-1,1-17 17,-1-18-17,18 17 1,-18-17-1</inkml:trace>
  <inkml:trace contextRef="#ctx0" brushRef="#br0" timeOffset="525390.488">6720 15646 0,'0'17'16,"0"1"-16,0 0 15,0-1-15,0 1 16,0 0-16,18 17 16,0-18-16,-1 1 15,1 0-15,17-1 16,-17 19-16,0-36 15,17 17-15,-18 1 16,1-18 0,0 18-1,-1-1 1,1 1 0,0-18-16,-1 17 31,-17 1 31</inkml:trace>
  <inkml:trace contextRef="#ctx0" brushRef="#br0" timeOffset="529535.4911">6862 16316 0,'0'53'62,"0"-35"-62,0 17 16,0 18-16,0 0 15,0-18-15,0-17 16,0-1 62</inkml:trace>
  <inkml:trace contextRef="#ctx0" brushRef="#br0" timeOffset="530367.2574">6914 16298 0,'0'0'0,"18"0"0,0 0 15,-1 0-15,1 0 16,17 0 0,-17 0-1,0 0 1,-1 0 15,1 0 0,-18 18 1,0 0-17,0-1-15,0 1 16,-18 0 15,18-1-31,0 1 16,0-1-1,-35 36 1,17-53 0,1 0-1,-1 18 32,0-18-31,1 18 15,-1-18 16</inkml:trace>
  <inkml:trace contextRef="#ctx0" brushRef="#br0" timeOffset="530799.1498">6897 16457 0,'0'0'0,"35"0"15,0 0-15,-17 0 16,0 0-1,-1 0 17</inkml:trace>
  <inkml:trace contextRef="#ctx0" brushRef="#br0" timeOffset="531535.8911">7391 16457 0,'-18'0'31,"0"0"0,1 18-31,-1-18 16,18 17 15,0 1-31,0 0 16,0-1 15,18-17 0,-1 0-31,1 0 16,0 0-1,-1 0 1,1 0 0,-18-17 46,0-1-46,0 0-1,0 1-15,-18 17 32,-17 0-1,17 0-16</inkml:trace>
  <inkml:trace contextRef="#ctx0" brushRef="#br0" timeOffset="532253.4269">7461 16422 0,'18'0'15,"0"0"17,17 0-17,-35 35 1,0-17-1,0 17 1,0-17 0,17-1 46,1-17-46,0-17-16,-1-1 15,1 18-15,17-35 16,-35-1-16,36 36 94,-19 18-79,-17 17 1,0-17 0,0 17-1,0-17 17,18-18-1,35 0-16</inkml:trace>
  <inkml:trace contextRef="#ctx0" brushRef="#br0" timeOffset="533102.6904">7990 16404 0,'0'0'0,"-35"0"15,0 0 1,35 18-16,-18-1 16,1 19-1,17-19-15,0 1 32,0 17-17,35-35 16,-17 0-31,-1 0 16,1 0-16,-1-35 16,-17 17-16,0 71 93,0 18-77,0-54-16,0 36 16,0-17-16,0-19 15,0 1 1,0 0-16,0-1 16,0 1 15,-17-18 16,-1 0-32,-17-18 1,35 1 0,0-1-16,0 0 15,0 1 1,0-1-16,0 0 15,0-17 1,18 17-16,-1 1 16,1 17-16,-1 0 31</inkml:trace>
  <inkml:trace contextRef="#ctx0" brushRef="#br0" timeOffset="533806.7927">7303 16210 0,'17'0'47,"1"-18"-31,17 18-1,0-17 1,-17-1-16,0 18 15,-1 0 17,1 0-32,0 0 15,-1 18 17,18-18-17,-35 17 1</inkml:trace>
  <inkml:trace contextRef="#ctx0" brushRef="#br0" timeOffset="534206.7228">7461 16704 0</inkml:trace>
  <inkml:trace contextRef="#ctx0" brushRef="#br0" timeOffset="535278.9404">8731 16492 0,'0'-17'15,"-17"17"1,17 17-1,-18 1-15,18 17 16,0-17 15,18-18 1,-1 0-32,1 0 15,0 0-15,17 0 16,-18 0-16,19-18 15,-36 1 1,17-1-16,-17 0 47,0 36 94,18 17-126,0-35 16,-1 0-15,1 0-16,17 0 16,0 0-16,-17 0 15,0 0-15,-1 0 16,-17-35-16,0 17 16,0 1 15,0-1 0,-17 0-15,-54-34-1,54 52 1,-19-18 0,19 18-1,-1 0 1,0 0 15</inkml:trace>
  <inkml:trace contextRef="#ctx0" brushRef="#br0" timeOffset="535757.2013">8925 16351 0,'18'0'47,"0"18"-32,-18 0 1,0-1 0,0 1-1,0-1 1,0 1 15,0 0-31</inkml:trace>
  <inkml:trace contextRef="#ctx0" brushRef="#br0" timeOffset="536198.0239">9190 16192 0,'0'18'31,"0"0"-15,0 17 0,0-17-1,0 17 1,0-17 15</inkml:trace>
  <inkml:trace contextRef="#ctx0" brushRef="#br0" timeOffset="537940.9838">6597 17022 0,'0'0'0,"0"-18"16,53 0-1,-35 18-15,17 0 16,18 0-16,17 0 16,-34 0-16,34 0 15,54 0 1,-54 0-16,36 0 0,-18 0 15,36 0-15,-19 0 16,19 0-16,17 0 16,-35 0-1,-18 0-15,36 0 16,-54 0-16,18 0 16,-35 0-16,18 0 15,-36 0-15,18 0 16,-35-17-16,17 17 15,-18 0-15,19 0 16,52-18-16,-70 18 16,52-18-16,1 18 15,70-17 1,-71 17-16,19-18 16,-54 0-16,-17 18 15,-1 0-15,1 0 31,-1-17-15</inkml:trace>
  <inkml:trace contextRef="#ctx0" brushRef="#br0" timeOffset="539758.4098">8855 17092 0,'17'0'47,"19"18"-31,-1 70-16,-35-70 15,35 34-15,0 1 16,1-35 0,-19 35-16,1-53 15,0 18-15,-1 17 16,1-18-1,0 1 17,-1 0-17,1 35 1,0-53 0,-18 17-1</inkml:trace>
  <inkml:trace contextRef="#ctx0" brushRef="#br0" timeOffset="540381.98">9260 17427 0,'36'0'15,"-36"35"-15,17 1 16,1-19-16,0 1 16,17 17-16,-17-35 15,-1 18-15,1 17 16,17-17-16,-35 0 16,0-1-1,0 1 1,0-1-1,0 1 32,-18 0-31,-17-18 0,0 35-16,0-35 15,17 0-15,-35 0 16,18 0-16,17 0 15,-17 0 1,0 0-16</inkml:trace>
  <inkml:trace contextRef="#ctx0" brushRef="#br0" timeOffset="541462.2819">10072 17515 0,'0'-17'16,"-18"17"-1,1 0 1,-19 0-1,19 0-15,-19 0 16,19 0-16,-19 0 16,1 35-16,17-17 15,1-1 1,-1 1-16,18 0 16,0-1-16,0 1 15,0 0-15,0-1 16,0 1-1,18-18 1,17 0 0,-17 0-16,-1 0 15,1 0-15,17 0 16,-35-35 0,18 17-16,0-17 15,-18 17-15,0 0 16,17 1-16,-17-19 31,0 72 78,0 17-93,0 0-16,0-1 16,0 1-16,0-35 15,0 17-15,0-17 16,-35 35 0,35-36-1</inkml:trace>
  <inkml:trace contextRef="#ctx0" brushRef="#br0" timeOffset="542148.6661">10142 17674 0,'18'18'31,"-18"-1"-31,18 1 15,-18 0-15,0-1 16,17 1-16,19-18 31,-19 0-31,1 0 16,-1 0-16,19-18 16,-36 1-16,35-36 15,-17 53-15,-1-35 16,-17 52 109,0 18-110,0 1 1,0-19 0,18 19-1,0-36 63,-1 0-62,19-18-16</inkml:trace>
  <inkml:trace contextRef="#ctx0" brushRef="#br0" timeOffset="542901.9049">10672 17621 0,'0'0'0,"-18"0"16,0 0-16,1 0 16,-1 18-16,-17 0 15,35 17 1,-18-18-16,18 1 16,0 0-16,0-1 15,0 1 1,0 0-1,18-18 17,-1 0-32,19 0 15,-19 0 1,-17-36-16,0 19 16,0-36-16,0 35 31,0 1 0,0 34 47,0 1-62,0 17-16,0-17 15,0-1-15,0 19 16,0-19-16,0 1 16,18 0 46,0-18-46,-1 0-1,18 0-15,-17-18 16,17-35 0</inkml:trace>
  <inkml:trace contextRef="#ctx0" brushRef="#br0" timeOffset="543742.8679">10636 17127 0,'0'53'15,"0"-35"1,-17 17-16,17 0 15,0 1-15,-36-19 16,36 19 0</inkml:trace>
  <inkml:trace contextRef="#ctx0" brushRef="#br0" timeOffset="544703.1716">11112 17568 0,'-35'36'109,"0"-19"-109,0 36 16,35-18-1,0-17-15,0 0 16,0-1-16,0 1 16,17 0-1,1-18 1,17 0-1,-17 0-15,17 0 16,-17 0-16,-1 0 16,1-18-16,0-53 15,-1 19-15,-17-19 16,0 36 0,0-18-16,0 17 15,0-16-15,0 16 16,0 19-16,0-36 15,0 35 1,0-17 0,0 70 62,0-17-78,0 35 15,0-36-15,0 54 16,0-36-16,0 18 16,0-18-16,0 18 15,0 0-15,0-35 16,0 35 0,0-18-1,0-17 1,18-1 62,0-17-62</inkml:trace>
  <inkml:trace contextRef="#ctx0" brushRef="#br0" timeOffset="545327.353">11518 17621 0,'0'18'47,"0"0"-32,0 17 1,0-18 0,0 1-1,35 0 1,-17-18 15,0 0-15,-1 0-1,19-18 1,-19 18 0,-17-18-16,0-17 15,0 18-15,0-1 16,0 0 0,-35 1 46,0 17-46,17 0-1</inkml:trace>
  <inkml:trace contextRef="#ctx0" brushRef="#br0" timeOffset="546053.042">11748 17621 0,'17'0'46,"1"18"-46,-1 35 16,-17 0 0,0-18-1,0-17-15,0-1 16,18-17 93,0-17-46,-1 17-1,1 35-30,0-17-32,-18-1 15,0 1 1,0-1-1,0 1 17,35-18-17</inkml:trace>
  <inkml:trace contextRef="#ctx0" brushRef="#br0" timeOffset="547038.7448">12030 17780 0,'-36'18'15,"19"-18"1,17 17-16,-18-17 15,18 36 1,0-19 15,18-17 1,-1 0-17,1 0-15,17 0 16,-17-17-16,0-1 15,-1 0 1,-17 1-16,18-1 16,-18 36 62,0 52-63,0 1-15,0-1 16,0-17-16,0 18 16,0-36-16,0 0 15,0-17-15,0 0 16,0-1 0,0 1-16,-18 0 93,1-18-77,-1 0-16,18-18 16,0 0-16,0-17 31,0 17 0,18 18-15,-1-17-1,1 17 1,0 0-16,-1-18 47,1 0 0</inkml:trace>
  <inkml:trace contextRef="#ctx0" brushRef="#br0" timeOffset="547685.0706">11748 17339 0,'0'-18'31,"17"36"-15,18-18-1,-17 18-15,0-1 16,-1 1-16,1-18 31,0 0-15,-1 18-16,1-18 31,0 0 16</inkml:trace>
  <inkml:trace contextRef="#ctx0" brushRef="#br0" timeOffset="555007.3019">8837 17321 0,'0'53'15,"0"-17"1,0 52-16,0-18 16,0-52-16,35 70 15,1-17-15,-1 17 16,-35-53-16,35 36 15,-17-18-15,-1 0 16,1 17-16,0-35 16,17 36-16,-35-53 15,35 52-15,-17-70 16,0 18-16,-18 35 16,17-18-16,1-17 15,0 35 1,-1-53-1</inkml:trace>
  <inkml:trace contextRef="#ctx0" brushRef="#br0" timeOffset="555725.0748">9331 18415 0,'35'18'62,"-17"17"-46,0-17-16,-18-1 16,17 18-16,1-35 15,-18 18-15,0 0 32,0-1-17,0 19 16,0-1-15,0-17-16,-35-1 16,17 1-16,-35-1 15,18-17-15,17 0 16,0 0 0,-34 36-16,34-36 15,0 0 1,-17 0-1,0 0 1,17 0 0,0-18 31</inkml:trace>
  <inkml:trace contextRef="#ctx0" brushRef="#br0" timeOffset="557566.8137">10001 18433 0,'-17'0'16,"-1"0"-16,0 0 15,-17 17-15,0 1 16,35 0-1,0-1-15,-18 1 16,18-1-16,0 1 16,0 0-1,0 17-15,18-35 16,-18 18 0,35-18-1,-17 0 1,17 0-1,-17 0-15,17 0 16,-17 0 0,-1 0-1,-17-18-15,0 0 16,0-17 0,0 17-1,0-17 16,0 70 63,-35 1-78,35-1-16,0-17 15,0-1-15,0 19 16,-18-19 0,18 1-16,0-1 15,0 1 1,0 0 0,-17-1-1</inkml:trace>
  <inkml:trace contextRef="#ctx0" brushRef="#br0" timeOffset="558263.2084">10319 18521 0,'0'17'32,"0"19"-32,0-19 15,0 19-15,0-19 16,17-17 46,1 0-46,35 0 0,-35-17-1,-1-1-15,-17 0 16,0 1-1,0 34 95,0 19-95,0-19-15,0 36 16,0-35 15,0-1-15,0 1 46,18-18-46</inkml:trace>
  <inkml:trace contextRef="#ctx0" brushRef="#br0" timeOffset="559973.7232">10654 18574 0,'-18'0'62,"1"0"-62,-1 0 16,0 0-16,1 0 15,-1 0 17,18 35-1,0-17-15,35-18 30,-17 0-30,17 0 0,-17-18-16,0-17 15,-18 17 1,0 0-16,0 1 16,17-1-16,-17 1 15,0 34 79,0 36-78,0-35-16,0 17 15,0-17 1,0 17-16,18-17 15,-1-1 1,1-17 15,17-17-15,1-19 0,-19 19-1,1 17 1,0-18-16,-1 18 94,1 0-94,-1 18 15,1-18 1,0 0-1,-1 0-15,1 0 32,0 0-17,-1 0-15,-17 35 125,0-17-109,0 17-16,0 0 16,0 0-16,0-17 15,-17 35 1,17-35-1,0-1-15,0 1 16,0 0-16,0-1 16,0 1-1,-18-1 1,0-17 0,18 18 30,-17-18-14,17-18-1,0 1-15,0-1-1,0 1-15,0-1 16,35 0-1,-17 18-15,-1 0 16,1 0 0,-18-17-16,18 17 31</inkml:trace>
  <inkml:trace contextRef="#ctx0" brushRef="#br0" timeOffset="564046.0874">11606 18538 0,'-17'0'62,"-1"0"-46,0 18-16,18 0 15,0-1-15,0 1 16,0 0-16,0-1 16,0 1-1,0 0 1,18-18 15,17 0 0,-17 0-15,17 0 15,-17 0-15,-18-18 15,18 18-31,-18-35 16,0 17-16,0-17 15</inkml:trace>
  <inkml:trace contextRef="#ctx0" brushRef="#br0" timeOffset="564878.3142">11783 18292 0,'0'17'0,"0"54"15,0-18-15,0 17 16,0-52-16,0 35 16,0-36-16,0 1 15,0 0-15,0 17 16,0-17-1,0-1 32,17-17-15,1-17-32,0-1 15,17-17-15,-17-1 16,17 19-16,-35-1 15,18 18 1,-18-18 0,17 18 77,-17 18-77,0 0-16,0-1 16,0 1-16,0 0 15,0-1 32,35-17 47,-17 0-47</inkml:trace>
  <inkml:trace contextRef="#ctx0" brushRef="#br0" timeOffset="566366.9571">12136 18556 0,'0'-18'47,"-18"18"-16,0 0-15,18 36-1,0-19 32,0 1-47,18 0 16,0-18 31,17 0-47,-35-18 15,17 18-15,1-35 16,0 17 0,-18-17-1,0 52 95,0 1-95,17 17 1,-17-17-16,0 0 16,18-18 15,0 0 0,35 0-15,-36-18-1,-17 0 1,0 1-16,35-1 16,-35 36 77,18 35-93,0-36 32,-18 1-17,17-18 32,1 0-31,-18-35-16,35-1 15,-17 1 1,0 35 0,17 0 46,-35 18-46,0-1-1,0 1-15,18-18 63,-1 0-48,1 0 1,-1 0 15,1 0 1,0 0-17,-18 18 1,0 17-1,0-17 1,0-1-16,0 1 16,0-1-16,17 1 15</inkml:trace>
  <inkml:trace contextRef="#ctx0" brushRef="#br0" timeOffset="566917.1976">12259 18433 0,'18'0'46,"-1"0"-30,1 0 62,0 0-47,-1 0 16</inkml:trace>
  <inkml:trace contextRef="#ctx0" brushRef="#br0" timeOffset="577205.66">4657 17974 0,'17'0'63,"-17"-18"-47,18 18-16,17-35 15,-17 17-15,70-34 16,-17-1-16,-36 17 15,0 1 1,0 0-16,1 17 0,-19 1 16,19-19-16,-1 1 15,-17 17 1,-1 1-16,18-19 16,1 1-16,-19 17 15,19-17-15,-19 18 16,1-19-16,0 1 15,17-18-15,-35 35 16,18 1-16,-1-1 16,1 1-1,-18-1-15,35-17 16,-35 17-16,35-17 16,-17 17-16,17 0 15,-35 1 1</inkml:trace>
  <inkml:trace contextRef="#ctx0" brushRef="#br0" timeOffset="578357.598">4868 18098 0,'36'0'62,"-1"0"-62,18-36 16,-36 19-16,36-19 16,-17 1-16,17-18 15,-18 35-15,-18-17 16,19 18-16,-19-1 16,19-17-16,-1 17 15,18-17 1,-35 17-1,17 0 17,-35 1-32,17-1 15,19 1-15,-19-1 16,1-17 0,0 17-1,-1 0 16,1 1-15,0 17 15,-18-18-31,17 0 16,1-17 0,-1 0-1,1 35 48,-18-18-63,18 1 15,17-1 1,-17 0 0,-18 1 30</inkml:trace>
  <inkml:trace contextRef="#ctx0" brushRef="#br0" timeOffset="579374.7778">5327 16951 0,'18'0'63,"-1"0"-48,19 0 1,-1-18 0,0 18-1,-17-17-15,17 17 16,-35-18-1,18 0-15,17 18 16,-17 0 0,17 0 46,-18 0-46,1 0 15,0 0-15,-1 0-16,1 0 15,0 36-15,-1-19 16,1 1-16,0 0 16,-1 35-16,1-1 15,-18-16-15,17-1 16,1 36-16,-18-54 15,0 18 1,18 1 0,-18-19-16,0 1 15,0 0-15,0 17 16,0-17-16,0-1 16,0 18-16,0 1 15,0-19 1,0 1-1</inkml:trace>
  <inkml:trace contextRef="#ctx0" brushRef="#br0" timeOffset="611902.3473">2417 17022 0,'17'0'375,"1"0"-375,17 0 15,-17 0 1,17 0-16,-17 0 16,-1 0-16,1 0 0,52 0 15,-52 0 1,0 0-16,-1 0 15,19 0 1,17 0-16,-36 0 16,36-36-16,-35 36 15,17 0-15,0 0 16,1 0-16,-1-17 16,-17 17-16,17 0 15,-18 0-15,1 0 16</inkml:trace>
  <inkml:trace contextRef="#ctx0" brushRef="#br0" timeOffset="612832.011">2946 16828 0,'17'17'47,"19"1"-31,-19-18-1,1 17-15,0-17 16,17 18-16,0-18 15,-17 0 1,-1 0 0,19 35-16,-19-35 31,1 0 0,0 18-31,-1-18 16,1 18-1,-1-1 1,-17 1 62,0 0-62,0-1-1,-17 1 17,-18-18-17,17 0 17,-17 17-17,17 1 1</inkml:trace>
  <inkml:trace contextRef="#ctx0" brushRef="#br0" timeOffset="614068.4152">3351 16810 0,'36'18'500</inkml:trace>
  <inkml:trace contextRef="#ctx0" brushRef="#br0" timeOffset="616376.2152">3651 16828 0,'0'0'0,"36"-36"63,-19 36-63,18-17 15,-17-1 1,0 18 62,-1 0-62,1 0-1,0 0-15,-18 18 16,0-1-1,0 1 1,0 0-16,0-1 16,17 18-1,1 1 1,0-36 31,17 0 31,0-36-62,-17 19-1,-1 17-15,1 0 16,0 0 15,17 0-15,0 0 31,-17 17-32,0 1 1,-18 17-16,0-17 15,17 17-15,-17-17 16,0 0 0,18-18-1,-1 17 1,1-17 31,17-35-32,-17 17 1,0 1 0,-1-1-16,-17 0 31,18 1-31,0 17 16,-18-18-16,0 0 15,0 36 157,0 0-172,0 17 16,0-17-16,0-1 15,17 1 1,1 0-16,-1-1 16,1-17-1,0 0 1,-1 0-16,1 0 15,17 0 1,-17 0 0,-18-17-16,0-1 15,0 0 17,0 1-32,0-1 15,0 0 1,0-17-1,-18 35 1,18-18 0,-53 1-16,36-1 15,-19 18-15,19 0 16,-1 0-16,-17-17 16,0-19-16,17 36 15,0 0 110,18 18-109,36-18-16,34 0 15</inkml:trace>
  <inkml:trace contextRef="#ctx0" brushRef="#br0" timeOffset="616935.3438">4815 16845 0,'18'0'31,"-18"18"-31,0 17 16,0-17-1,-35-1-15,35 1 16,0 0-16,-35 17 16,35-17-1,0-1 1,35 1 46,-18-18-46,19 0 0,-1 0-16,36 0 0,-54 0 15,18 0 1</inkml:trace>
  <inkml:trace contextRef="#ctx0" brushRef="#br0" timeOffset="617476.8925">4974 16704 0</inkml:trace>
  <inkml:trace contextRef="#ctx0" brushRef="#br0" timeOffset="618565.8027">4427 16545 0,'18'0'63,"17"0"-32,-17 0 0,-18 18-31,18-18 16,-1 18 0,1-1-1,-18 18 1,0-17-1,0 0 1,17 17 0,1-17-1</inkml:trace>
  <inkml:trace contextRef="#ctx0" brushRef="#br0" timeOffset="618989.6657">4216 17515 0</inkml:trace>
  <inkml:trace contextRef="#ctx0" brushRef="#br0" timeOffset="619661.6728">5309 16334 0,'0'0'0,"-17"53"0,17-36 15,0 54-15,0-36 16,0 18-16,0-18 16,0 18-16,-36 0 15,36-35 1,0 17 0,0-17-1,0 17 1,0-17 15</inkml:trace>
  <inkml:trace contextRef="#ctx0" brushRef="#br0" timeOffset="620045.1526">5203 16633 0,'36'0'16,"-19"0"0,19 0 15,-19 0-16,19 0 1,-19 0 0,19 0-1</inkml:trace>
  <inkml:trace contextRef="#ctx0" brushRef="#br0" timeOffset="620860.4896">5539 16581 0,'-18'0'156,"0"0"-140,18 17-16,0 1 15,0-1-15,0 1 16,0 17-16,0-17 15,0 17 1,0-17 31,18-18-31,17 0-1,-17 0 1,0 0-16,-1 0 15,-17-18 1,18 1-16,-1-19 16,-17 19 15,0-1-31,0 0 31,0 1-15,-17-1-1,-18 1 17,17 17-17,0 0 1,1 0-16,-1 0 16,0-18-16</inkml:trace>
  <inkml:trace contextRef="#ctx0" brushRef="#br0" timeOffset="621668.3438">5609 16598 0,'0'18'46,"0"-1"-46,0 1 16,0 0-16,0 17 16,0 0-16,18-35 15,-1 0 32,1 0-47,0 0 16,-1 0-1,1 0-15,0 0 16,-1-35-16,1 35 31,-18-18-15,0 1 0,0-1-1,18 0 1,-1 1-16,-17 34 109,0 1-93,0 17-1,0-17 1,18-18 0,-18 18 62,35-18-63,-35-18 1,18 0 0,-1-35-16</inkml:trace>
  <inkml:trace contextRef="#ctx0" brushRef="#br0" timeOffset="621972.5313">5909 16439 0,'0'-17'47</inkml:trace>
  <inkml:trace contextRef="#ctx0" brushRef="#br0" timeOffset="625213.9001">6156 16122 0,'-18'-18'63,"-35"18"-63,-17 0 15,17 0-15,18 0 16,-18 0-16,0 0 16,18 0-1,-18 0-15,0 0 16,-18-35-16,-17 17 16,17 18-16,-17-17 15,0-1-15,17 18 16,1 0-16,17 0 15,-18 0-15,19 0 16,16 0-16,-17 0 16,-17 0-16,-1 0 15,18 0-15,-35 0 16,18 0-16,17 0 16,-18 0-16,18 0 15,18 0-15,-18 0 16,35 0-16,-35 0 15,18 0-15,18 0 16,-19 0-16,1 0 16,-18 18-16,35-1 15,-17 1-15,0-18 16,-36 35-16,54-17 16,-1-18-16,-35 18 15,35 17-15,1-35 16,-18 17-16,-1 1 15,1 0 1,0-1-16,-1 19 16,-17-1-16,36-17 15,-18 52-15,-1-35 16,36 1-16,-17 17 16,17-18-16,0 18 15,0-18-15,0 0 16,0-17-16,0 35 15,0-35-15,0 35 16,0-18-16,0 0 16,0 18-16,17 53 15,1-53-15,17 0 16,18 35-16,-18 0 16,1-35-16,34 17 15,-34-34-15,34 17 16,-35-18-16,54 18 15,-19-35-15,18 34 16,-70-16-16,0-36 16,-1 0-16,1 35 15,88-35-15,-53 18 16,70-1 0,-35-17-16,18 0 15,-18 0-15,53 0 16,-17-88-16,-54 53 15,-17 35-15,36-18 16,-1 18-16,-35-35 16,0 0-16,52-54 15,-16 54-15,-36 17 16,35-17-16,-35 0 16,-18 17-16,-17 1 15,17 17 1,0-53-1,36 0-15,-36 35 16,-17 1-16,35-36 16,-1 35-16,-16 0 15,-19-17-15,19 17 16,-1 1-16,-17-18 16,17 17-16,-18 0 15,19 1-15,-1-72 16,-35 72-1,18-18-15,-18 17 16,17-53-16,-17 18 16,0 0-1,0 1-15,0-19 16,0 53-16,-17-35 16,17 18-16,-18 18 15,18-36-15,0 35 16,-18-17-1,1 17-15,17 0 16,-18 1-16,0-1 16,1 0-1,-1 18 1,1 0 0,-1 0-1,0-35 16,1 35 16,-1 0-15</inkml:trace>
  <inkml:trace contextRef="#ctx0" brushRef="#br0" timeOffset="628101.0332">18433 9490 0,'-18'0'47,"0"0"-47,-17 0 16,-18 0-16,0 0 15,-35 0-15,35 0 16,-17 0-16,17 0 16,-18 0-16,36 0 15,-18 0-15,35 0 16,-17 0-16,-18 0 15,18-18-15,0 18 16,-18 0-16,0-35 16,0 35-16,0 0 15,18 0-15,-1 0 16,1 0-16,0 0 16,-1 0-16,1 0 15,0 0-15,17 0 16,-17 0-16,-18 0 15,35 0-15,-34 0 16,16 0-16,-17 0 16,18 0-16,17 0 15,-34 0 1,16 17-16,1-17 16,0 18-16,17-18 15,0 18 1,-17-18-1,17 17 1,1-17 15,-1 0-15,1 18 0,-1 0-16,-17-1 15,17-17-15,0 0 16,-17 18-16,0 17 15,17-35-15,1 0 16,-19 18-16,19-18 16,-1 35-1,-17-35-15,17 18 16,0-1-16,1-17 16,-1 36-16,-17-19 15,0 1 32,35 0-31,0 17-1,35 0-15,-18 0 16,1 1-16,17-1 16,-17-17-16,17-1 15,1 19-15,-19-36 16,1 35-16,17-18 15,0 1-15,36 0 16,-36 17 0,18-35-16,-18 18 15,1-18-15,-1 17 16,18 1-16,-35-18 16,35 0-16,-18 18 15,18-18-15,0 0 16,-18 0-16,0 17 15,18-17-15,-35 0 16,17 0-16,18 0 16,0 0-16,0 0 15,-36 0-15,36 0 16,-35 0-16,35 0 16,0 0-1,-36 0 1,36 0-16,0 0 15,18 0-15,-36 0 16,0 0-16,-17 0 16,0 0-16,17 0 15,-17 0 1,-1 0-16,1-17 16,-1-1-16,1 18 15,0-35-15,35 17 16,-36-17-1,1 35-15,-18-18 16,18 18-16,-1-18 16,1 1-16,-18-1 15,18 18-15,-18-35 16,17 35-16,-17-18 16,0-17-1,0 0-15,0-1 16,18-17-16,-18 36 15,0-18-15,0 17 16,0-35-16,0 35 16,0-17-1,0 17 1,0-17-16,0 18 16,0-1-16,0 0 15,0-17-15,-18 35 125</inkml:trace>
  <inkml:trace contextRef="#ctx0" brushRef="#br0" timeOffset="629224.046">18256 10019 0,'36'0'47,"16"0"-47,54 18 16,-18-1-16,-17-17 15,52 18-15,-17-1 16,-35-17 0,52 0-16,-52 0 15,52 0-15,-34 0 16,-36 0-16,35 0 16,-18 0-16,1 0 15,52 0-15,1 0 16,-18 0-16,17 0 15,36-17-15,-106-1 16,35 18-16,-35 0 16,-36 0-16,19 0 15,-19 0 1</inkml:trace>
  <inkml:trace contextRef="#ctx0" brushRef="#br0" timeOffset="629878.914">20091 9948 0,'17'0'31,"19"0"-31,-1 0 16,35 18-16,-70 0 16,36-1-16,17-17 15,-18 18-15,-35 0 16,18-18-16,-1 0 16,1 17-1,-18 1 63,0-1-62,0 1 15,-18 0-31,18-1 16,-35-17-16,17 18 15,1 0-15,-36-1 16,53 1 0,-18-18-16,0 0 15,1 18 48,-18-1-48</inkml:trace>
  <inkml:trace contextRef="#ctx0" brushRef="#br0" timeOffset="646741.788">8467 11412 0,'17'0'110,"19"0"-95,-19 0 1,1 0-16,-1 0 15,19 0-15,-19 0 16,1 0-16,0 0 16,17 0-1,-17 0 1,17 0 0,-17 0-1,17 0 1,-18 0-16,19 0 15,-19 0 1,19 0 0,-19 0-1,19 0 1,-1 0-16,0 0 16,-17 0-16,-1 0 15,19 0-15,-1 0 16,-17 0-16,-1 0 15,19 0-15,-1 0 16,-18 0 0,19-17-16,-19 17 15,1 0 1,17 0-16,-17-18 16,0 0-16,17 18 15,-35-17-15,35-1 16,-17 18-1,-1 0 32,-17-17-31,18 17-16,0 0 16,-1-18-16,19 0 15,-1 18 1,-18-17-1,1 17 1,-18-18 0,18 18-16,-1 0 15,-17-18 1,18 18-16,0 0 16,-1 0-16,1 0 62,17-17-31,-17 17 32,-1 0-63,1 0 31,0 0 0,-1 0-15,19-18 0,-19 18 15,1 0 0,0 0 94</inkml:trace>
  <inkml:trace contextRef="#ctx0" brushRef="#br0" timeOffset="648598.5854">9931 10866 0,'0'17'141,"17"-17"-125,1 0 15,0 0-15,-1 0-1,-17 18 1,18-1-16,0-17 31,-1 0-15,1 0-1,17 0 1,-17 0 15,17 0 0,-17 0 16,-1 0-15,1 0-32,0 0 15,-1 0 16,1 0-15,-1 18 218,-17 0-218,-17 17 0,17 0-1,0-17-15,-18 17 16,1-17 0,-1-1-1,18 1 16,0 0-31,0-1 16,0 1 0,-18-18-1,18 18 1,0-1 0,0 1-1</inkml:trace>
  <inkml:trace contextRef="#ctx0" brushRef="#br0" timeOffset="653869.0028">3634 17515 0,'-18'0'78,"0"0"-78,1 0 16,-1 0 0,0 0-16,1 0 15,-36 0-15,18 0 16,-1 0-16,-34 36 15,17-36-15,-18 17 16,1-17-16,-1 0 16,18 0-16,-17 0 15,17 0-15,0 0 16,18 0 0,-18 0-16,-18 0 15,1 0-15,-1 0 16,0 0-16,1 0 15,-1 0-15,18 18 16,0-18-16,1 0 16,16 0-16,1 0 15,17 0-15,-17 0 16,17 0-16,1 0 16,-1 0-1,1 0-15</inkml:trace>
  <inkml:trace contextRef="#ctx0" brushRef="#br0" timeOffset="655254.3331">2152 17462 0,'-18'0'125,"1"0"-109,-1 0-16,0 18 15,-17-18 1,35 18 0,-18-1-1,-17-17 1,18 0-1,-19 18 1,19-18 0,-1 0 15,0 0-31,1 18 16,-19-1 15,19-17 0,-1 0 47,18 36 47,18-36-125,-18 17 16,17-17-1,1 0 1,0 0-16,-1 18 16,1-18 15,-18 18-31,35-1 16,-17-17 30,0 18-14,-1-18 30,1 17-46</inkml:trace>
  <inkml:trace contextRef="#ctx0" brushRef="#br0" timeOffset="663324.7537">1076 17074 0,'18'-17'281,"-1"17"-265,1 0-1,0 0-15,-1 17 16,18-17 0,-17 0-1,17 0 1,-17 0 15,0 0 16</inkml:trace>
  <inkml:trace contextRef="#ctx0" brushRef="#br0" timeOffset="664244.8886">1323 16969 0,'18'-18'422,"-1"18"-407,1 0 17,-1 0 46,1 0 15</inkml:trace>
  <inkml:trace contextRef="#ctx0" brushRef="#br0" timeOffset="665982.159">1411 16722 0,'-18'0'94,"1"0"-79,-18 0-15,17 0 16,-17 0-1,17 0 1,-35 0 0,35 0-16,-17 0 15,18 0-15,-1 17 16,0-17-16,1 0 16,-19 18-16,19 0 15,-1-1-15,0 19 16,1-19-1,17 1 1,0 17 0,0-17-16,0 17 31,35 0-15,-35-17-1,18-18-15,-1 18 16,19-18-1,-1 0 1,0 0 0,-35-18-1,35-35 1,-17 18-16,0 17 16,-1-17-16,1 0 15,0 17-15,-18 0 16,17 18-1,-17-35 1,18 17 0,-18 71 124,0 0-140,0-18 16,0 1-16,0-19 16,0 19-16,0-1 15,0-17 1,0-1-1</inkml:trace>
  <inkml:trace contextRef="#ctx0" brushRef="#br0" timeOffset="666541.6776">829 17233 0,'0'18'15,"35"-18"-15,18 0 16,0 0-16,18 0 16,-1 0-16,36 0 15,-18 0-15,-35 0 16,35 0-16,-35 0 15,-17 0-15,-1 0 16,-17 0-16,-1 0 16,18 0-16,-17 0 31,0 0-31,-1 0 16</inkml:trace>
  <inkml:trace contextRef="#ctx0" brushRef="#br0" timeOffset="667511.058">1235 17427 0,'0'35'62,"0"18"-46,0-35 0,-18 35-16,18-35 15,-18 17 1,18-17-16,18-36 125,0 0-109,-1 1-16,-17-1 15,18 18-15,17 0 31,-17-18-31,17 18 47,-17 0-31,-1 0-16,1 18 16,0 0-1,-18-1 1,0 1-1,0 0-15,0-1 16,0 18 15,-18 1-15,0-19-16,1 1 16,-1 0-16,-17-1 15,17-17-15,1 18 16,-19-18-16,19 0 15,-19 0-15,-16 0 16,34 0-16,-17 0 16,17 0-16,0-18 15,1 1-15,-1-1 16,18 0 0,0 1 15</inkml:trace>
  <inkml:trace contextRef="#ctx0" brushRef="#br0" timeOffset="671262.669">1870 17251 0,'17'0'125,"19"-18"-110,-36-17-15,17 0 16,-17 17-16,18-17 15,17-1-15,-35 19 16,18-1-16,-18-17 16,17 0-1,1 35-15,-18-18 16,18-35 0,-18 35 15</inkml:trace>
  <inkml:trace contextRef="#ctx0" brushRef="#br0" timeOffset="672221.0642">2134 16757 0,'0'0'0</inkml:trace>
  <inkml:trace contextRef="#ctx0" brushRef="#br0" timeOffset="673237.5142">1887 16792 0,'18'0'109,"0"0"-93,-1 0 15,1 0-31,0 0 16,-1 0 0,-17-17-1,18 17 1,-1 0-16,1-18 15,0 0 1,-1 18 15,19 0 1,-36-17-17,17 17 1,19 0 78,-19 35-48,-17 0-30,0 1 0,0-19-1,0 1-15</inkml:trace>
  <inkml:trace contextRef="#ctx0" brushRef="#br0" timeOffset="708101.9546">2275 11748 0,'36'0'15,"-19"0"1,1 17 0,0 1-1,-1-18 1,19 0-1,-19 0 1,18 0-16,-17 0 16,17 0-16,-17 0 15,35 0-15,-35 0 16,34 0-16,-34 0 16,35 0-16,0 0 15,18 0-15,-54 0 16,36 0-16,0 0 15,0 0-15,-35 0 16,34 0-16,-16 0 16,-1 0-16,0 17 15,-17-17-15,17 0 16,0 0-16,-17 0 16,17 0-16,18 0 15,-17 0-15,16 0 16,1 0-16,18 0 15,-18 0-15,17 0 16,1 0-16,0 0 16,17 0-16,-35 0 15,-18 0-15,18 0 16,-35 0 0,-1 0-16,1 0 15,-1 0 1,1-17-16,0 17 15,-1 0-15,19 0 16,17 0-16,-18 0 16,18 0-16,0 0 15,17 0-15,-17 0 16,-18 0-16,18 0 16,0 17-16,-17-17 15,16 0-15,-16 0 16,17 0-1,-18 18-15,0-18 16,0 0-16,1 35 16,-1-35-16,0 0 15,18 0-15,18 18 16,-54-18-16,19 0 16,-19 0-16,19 0 15,-1 18-15,0-18 16,-17 0-16,17 0 15,0 0-15,-17 0 16,17 0 0,-17 0-1,17 0 1,0 0 0,1 0-1,-1 0-15,-17 0 16,17 0-16,-17 0 15,34 0-15,1 0 16,-17 0-16,17 0 16,0 0-16,17 0 15,-17 0-15,18 0 16,-36 0-16,18 0 16,-18 0-16,0 0 15,36 0-15,-18 0 16,0 0-16,0 0 15,-18 0-15,35 0 16,-17 0-16,0 0 16,0 0-16,0 0 15,0 0-15,0 0 16,-18 0-16,-17 0 16,35 0-16,-36 0 15,19 17-15,-19-17 16,36 0-1,-35 18-15,17-18 16,-17 0 0,-1 0-16,1 0 15,0 0-15,-1 0 16,1 0-16,17 0 16,1 0-1,16 0 1,1 0-1,-35 0-15,35 0 16,0 0-16,-36 0 16,36 0-16,-35 0 15,17-35-15,-17 35 16,17 0-16,-17-18 16,0 0-16,17 18 15,18-53-15,-36 36 16,36 17-16,-17-18 15,-19-17-15,18 35 16,1-18-16,-19 1 16,19-1-16,-1-17 15,0-1 1,-17 19-16,-1-19 16,19-34-1,-19 52 1,1-17-16,0-18 15,-18 35 1,17 18-16,-17-17 16,0-18-16,0-1 15,0 19 1,0-19-16,0 19 16,0-1-16,0-17 15,0-1 1,0 19-16,0-1 15,0 1-15,0-1 16,0 0-16,0 1 16,0-1-16,0 0 15,0 1 1,-17-1 0,17 0-1,-18-17 1,0 18-16,1-1 15,17 0 1,-18 18 0,0-17-16,1-1 15,-1 18 1,1-18 0,-1 1-16,0 17 31,-17-18-31,17 0 15,1 1-15,-1-1 16,-35 18 0,36 0-16,-1-35 15,0 35-15,1 0 16,-1-18 15,0 18-15,1 0-16,-1-17 15,0-1-15,1 18 16,-18 0-16,17-18 16,0 18-16,-17-17 15,0 17 1,17-18-16,-17 0 16,-1 18-1,1 0-15,0-17 16,-18 17-1,35-18 1,-17 18 0,0 0-1,17-17-15,-17 17 32,17-18-32,1 18 15,-1 0-15,-17 0 16,17 0-1,0 0-15,1-18 16,-18 18-16,17 0 16,-17 0-16,-1 0 15,1-17-15,0 17 16,-1 0 0,19-18-16,-18 18 31,-18-18-31,35 18 0,-17 0 15,17 0-15,-35-17 16,36 17-16,-19 0 16,19 0-16,-36 0 15,0-18 1,35 18-16,-17 0 16,17 0-16,-35 0 15,0 0-15,36 0 16,-19 0-16,-16 0 15,-1 0-15,0 0 16,17 0-16,-16 0 16,-1 0-16,17 0 15,1 0-15,-18 0 16,18 0-16,17 0 16,-35-18-16,0 18 15,18 0-15,0 0 16,0 0-16,-1 0 15,-17 0 1,36 0-16,-36 0 0,18 0 16,-18 0-1,0 0-15,0 0 16,35 0-16,-17 0 16,17 0-16,-17 0 0,0 0 15,-1 0-15,19 0 16,-19 0-16,1 0 15,0 0-15,-18 0 16,0 0 0,0 0-16,-17 0 15,17 0-15,-18 0 16,-17 0-16,35 0 16,18 0-16,-18 0 15,18 0-15,-18 0 16,17 0-16,1 0 15,17 0-15,-34 0 16,16 0 0,-17 0-16,0 0 0,18 0 15,0 0-15,0 0 16,-18 0-16,35 0 16,-17 0-16,-18 0 15,-18 0-15,36 0 16,-18 0-16,18 0 15,0 0-15,-18 0 16,35 0-16,-17 0 16,-1 0-16,1 0 15,0 0 1,0 0-16,17 0 16,-35 0-16,18 18 15,-1 0 1,-16-18-16,-1 0 15,17 0-15,1 0 16,-18 17-16,18-17 16,-36 36-16,36-36 15,0 0-15,-36 17 16,18 1-16,0 0 16,36-1-16,-19-17 15,19 0-15,-18 0 16,17 0-16,0 0 15,1 0 1,-1 0 0,0 18-1,-17-1 1,17-17 0,1 0-1,-1 0-15,1 0 16,-1 0-16,0 18 15,1-18 17,-1 0-32,0 0 15,1 0 1,-1 0 0,0 0-1,1 18-15,-1-18 16,0 0-1,1 0-15,-1 17 16,1 1 0,-1-18-1,0 0-15,1 0 16,-1 0 0,0 0-16,1 18 15,-1-18 1,-17 17-16,17-17 31,1 18-31,-1-18 31,0 0-31,-17 0 32,17 0-17,-17 0-15,17 18 16,1-18-16,-18 0 15,17 0 1,0 17-16,-17 1 31,0-1-31,-1-17 16,1 18 0,18 0-16,-1-1 15,0 1-15,-35 0 16,53-1-16,-35 1 15,0 0 1,35-1-16,0 1 31,-18 17-15,0 0 15,18 1-15,0-19 15,0 1-31,0 0 31,0 17-31,0-18 16,0 1 0,0 17-1,0-17 16,0 0-15,0-1-16,18 19 16,0-1-1,-18-17 1,17-1 0,1 1-16,0 17 15,-1-17 1,-17-1-1,18-17-15,-18 18 16,0 0-16,18-18 31,-1 17 1,1-17-17,0 18-15,-1 0 16,18-1 15,-17 1-15,0-1-1,17-17-15,-17 18 16,-1-18 0,1 18-1,0-1 1,17-17-16,-18 0 15,19 0 1,-19 36-16,19-36 16,-1 17-1,-17 1 1,-1-18 0,1 18-1,17-1 1,-17-17 15,-1 0-31,1 0 16,0 0-1,-1 0-15,1 0 0,0 18 32,-1-18-17,1 0 1,-1 0 15,1 0-15,0 0-1,-1 0 17,-17 18-17</inkml:trace>
  <inkml:trace contextRef="#ctx0" brushRef="#br0" timeOffset="715588.9019">8608 11412 0,'17'0'0,"1"-17"15,0 17 17,-1 0-17,19-18-15,-1 0 32,-17 18-32,-1-17 15,1 17 1,-1 0-16,1 0 15,0 0 1,-1 0 0,1-35-1,0 35 1,-1 0 0,1 0-16,0 0 15,-1 0 1,1 0-1,-1 0 1,1 0-16,0 0 16,-1 0-16,1 0 15,0-18 1,17 18 0,-17 0-1,-1 0 1,1 0-16,0 0 15,17 0 1,-18 0 0,19 0-1,-19 0 1,1-18-16,0 1 16,-1 17 15,1 0 0,0 0-31,-1 0 16,18 0-16,-17 0 15,17 0 1,-17 0-16,0 0 16,17 0-16,-17 0 15,-1 0-15,1 0 16,-1 0-1,1 0-15,0 0 16,-1 0 0,1 0-16,0 0 15,-1 0 126,1 0-141</inkml:trace>
  <inkml:trace contextRef="#ctx0" brushRef="#br0" timeOffset="794653.9348">13018 4357 0,'0'53'375,"0"-36"-375,17 1 15,1 0-15,-1 17 16,1-17-16,0-1 16,-1 18-16,1-35 15,0 36-15,-18-19 16,17 1-1,1 0-15,-18-1 16,18-17-16,-18 18 16,0 0-16,17-18 15,1 17-15,-18 1 16,17-18 0,1 35-1,0-35-15,-18 35 16,0-17-1,17 17 1,-17-17-16,0 0 16,18-18-16,0 17 15,-18 1 1,17 0 15,1-1-15,0 18-1,-18-17 1,17 0-16,-17-1 16,18 1-16</inkml:trace>
  <inkml:trace contextRef="#ctx0" brushRef="#br0" timeOffset="803244.8319">13106 4322 0,'0'17'63,"0"1"-48,0-1 1,0 1-16,0 0 16,0 35-16,0-36 15,17 36 1,1-35 0,-18 17-16,35-17 15,-35-1-15,18 1 16,0 0-1,-1-1-15,-17 1 16,18 0-16,17 52 16,-17-70-16,-1 18 15,-17 17-15,36 0 16,-36-17 0,35 0-16,-17 35 15,-1-36-15,1 1 16,-18-1-16,35 1 15,-35 0 1,18-1 0,-18 1-1,0 0 1,17 17-16,1-35 16,-18 18-16,18-1 15,-18 1-15,17-1 16,1 1-16,0 0 31,-18-1-15,0 1-16,17-18 15,1 18-15,-1 35 16,-17-36 0,0 19-1,36-19-15,-19 18 16,-17-17-1,18 17-15,-18-17 16,0 0 0,18 17-16,-1-17 15,-17-1 1,18 1-16,-18 17 31,18 0-31,-1 18 16,-17-17 15,18-19-31,-18 1 16,0-1-16,0 1 15,0 0-15,35 35 16,-35-18 0,0 0-1,18-17 1,-18 17-16,17 0 15,-17-17-15,0 17 16,0-17-16,0 17 16,18 1-16,-18-1 15,0-18 1,18 1-16,-18 0 16,0-1-1,0 19-15,0-19 16,0 19-1,0-19-15,17 1 16,-17 17-16,0-17 16,0 17-16,0-17 15,18 17-15,-18-17 16,0 17 0,18-17-16,-18-1 15,0 1 1,0-1-16,17 1 31,1 0-15,-18-1-1,0 36-15,18-35 16,-18 17 0,0-17-16,0 35 15,0-36 1,17 19-16,-17 17 15,35-36-15,-35 18 16,0 18-16,0 0 16,0 0-1,18-35-15,-18-1 16,0 19-16,0-1 16,0 0-16,18 1 15,-18 17-15,0-36 16,0 18-16,0 18 15,0-17-15,17-1 16,1-17-16,-18 17 16,0 0-1,0 18-15,18-35 16,-18-1-16,0 19 16,0-19-16,0 1 15,0 0-15,0-1 16,0 18-16,0 1 15,17-1 1,-17 0 0,0-17-16,18 0 15,-18 17-15,0-18 16,18 19-16,-18-1 16,0 0-1,0 1 1,0-19-16,0 1 15,0 17-15,0 0 16,0-17 0,0 35-16,0-35 15,0 17-15,0-18 16,35 36-16,-35-35 16,0 17-1,0 1-15,0-1 16,0-17-16,0-1 15,0 18 1,0 1-16,0-1 16,0 0-1,0 18-15,0-35 16,0 17-16,0-17 16,0 35-16,0-36 15,-18 36-15,18-35 16,0 17-1,0-17-15,0 17 16,0-17 0,0 17-16,0-17 15,0 17-15,0-17 16,0-1-16,0 36 16,0-18-16,0-17 15,0 35-15,0-18 16,0 18-16,0-18 15,0-17-15,0 17 16,0 1-16,0 16 16,0-34-16,0 17 15,0-17-15,0 35 16,0-18 0,0 1-16,0 16 15,0 1-15,0-35 16,0 17-16,0 1 15,0-1-15,0 0 16,0 18-16,0-18 16,0-17-16,0 0 15,0-1-15,0 1 16,0 17-16,0-17 16,0 35-1,0-18 1,0-17-16,0 35 15,0-1-15,0 1 16,0 0-16,0 0 16,0-35-16,0 17 15,0-17-15,0 17 16,0 0-16,0-17 16,0 0-16,0 17 15,0 0-15,0-17 16,0 35-1,0-36 1,0 1-16,0 0 16,0-1-16,0 1 15,0 0-15,0-1 16,0 1-16,0-1 16,0 19-1,0-19-15,0 19 16,0-19-1,0 19-15,0-19 16,0 18 0,0-17-16,0 0 15,0 17 1,0 0 0,0-17-1,-17-18 1,-1 35-16,18-17 31,-18 17-15,18-17-16,0 17 15,-35 0 1,17-35 0,18 18-16,0 0 31,-17-1-16,17 19-15,-18-36 16,0 17-16,18 18 16,-17 1-1,-1-1-15,1 0 16,17-17 0,-18 17-16,0 0 15,1-35-15,-1 36 16,18-19-16,-18 36 15,-17-35-15,35 0 16,-18 17-16,-34 53 16,52-70-1,-18-1 1,-17 1-16,35 0 16,-18-1-16,18 1 15,-35 17-15,17-17 16,18 17-1,-53 0-15,53-17 16,-18 0 0,1-1-16,-1 19 15,1-1 1,-19 0-16,19-17 31,17-1-31,-36 1 16,36 0-1,-17-1-15,-36 19 16,35-1-16,-17-17 16,35-1-16,-18 1 15,-17 17-15,17-17 16,1-1-16,-1-17 16,0 18-16,1 0 15,-18-1 1,35 1-1,-18-18 1,0 18 0,1-1-1,17 1 1,-18-18 0,0 17 15,1 1 63,-1 0-79,18-1-15,-18 1 31,1 17 1,-1-35-32,1 18 15,-1 17 63,0-17 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04T01:53:35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7708 2399 0,'18'0'188,"17"0"-172,18 0-1,-18 0-15,-17 0 16,35 0-16,-35 0 15,34 0-15,-34 0 16,17 0-16,-17-18 16,17 18-1,1 0-15,16 0 16,19 0-16,-36 0 16,36 0-16,-36 0 15,18 0-15,0 18 16,17-18-16,1 0 15,-18 0-15,0 0 16,17 0-16,1 18 16,0-18-16,-19 0 15,19 0-15,17 35 16,-17-18-16,-18-17 16,0 18-16,-36-18 15,71 0-15,-35 0 16,0 0-16,18 0 15,-18 0-15,17 0 16,1 0-16,-36 0 16,89 0-1,-54 0-15,1 0 0,-1 0 16,1 0-16,-1 0 16,1 0-1,-18 0-15,-18 0 0,53 0 16,-35 0-16,18 0 15,-1 0-15,1 0 16,-18 0 0,17 0-16,-17 0 0,0 0 15,0 0-15,0 0 16,0 0-16,-18 0 16,1 0-1,16 0-15,-34 0 16,35 0-16,-18 0 15,1 0-15,-19 0 16,18 0 0,-17 0-1,17 0-15,-17 0 32,35 0 389,-18 0-405,1 0 0,16 0-1,1 0-15,0 0 0,0 0 16,0 0-16,0 0 16,0 0-16,17 0 15,1 0-15,0 0 16,-1 0-1,18 0-15,-17 0 16,17 0-16,-17 0 16,-1 0-16,-17 0 15,0 0-15,18 0 16,-1 0-16,18 0 16,-17 0-16,-18 0 15,35 0-15,-17 0 16,17 0-16,-18 0 15,36 0-15,-18 0 16,36 0-16,-36 0 16,18 0-16,-18 0 15,-17 0-15,34 0 16,-34 0-16,52 0 16,-105 0-16,53 0 15,-18 0-15,-1 0 16,-34 0-16,35 0 15,-18 0-15,18 0 16,-18 0-16,36 0 16,-36 18-16,18-1 15,0-17-15,0 0 16,0 0-16,-18 0 16,18 0-1,0 0-15,0 0 16,-35 0-16,17 0 15,18 0-15,-18 0 16,-17 0-16,17 0 16,-17 0-16,35 0 15,0 0-15,-18 0 16,0 0-16,18 0 16,-18 0-16,18 0 15,-18 0-15,-17 0 16,35 0-16,0 0 15,-18 0-15,18 0 16,-35 0-16,35 0 16,0 0-16,-36 0 15,19 0-15,-1 0 16,18 0-16,-18 0 16,18 0-1,-35 0-15,52 0 16,-35 0-16,1 0 15,17 0-15,-36 0 16,36 0-16,-18 0 16,-17 0-16,35 0 15,-35 0 1,17 0 0,18 0-16,-18 0 15,0 0-15,-17 0 16,35 0-16,0 0 15,-18 0-15,18 0 16,0 0-16,17-17 16,-17 17-16,0-18 15,-17 18-15,17 0 16,-36-18-16,36 18 16,-35 0-16,17-17 15,-17 17-15,-1 0 16,19 0-16,-19 0 15,1-18 1,17 1 0,-17-1-16,17 0 15,18-17-15,-35 35 16,-1-18-16,1 18 16,0-35-16,17 17 15,-35 1 1,17-1-16,1-17 15,17 0 1,-17-1 0,-18-17-16,35 0 15,-17 36-15,-18-18 16,0-18-16,0 17 16,18 1-16,-1 17 15,1 1-15,-18-18 16,0-1-16,0 19 15,0-1-15,0 0 16,0 1-16,0-1 16,0 0-16,0 1 15,0-1 1,0-17-16,-18 17 16,18-17-1,-17 17 1,-1 1-16,18-1 15,-18 0-15,-17-35 32,35 36-17,-18 17-15,1-35 16,-1 35 0,18-18-1,-18 18-15,1 0 16,-1-35-16,1 17 15,-1 18 1,0 0-16,-35-18 16,36 1-1,-19 17 1,19 0-16,-36 0 16,0 0-16,35 0 15,-17-18-15,0 18 16,-18 0-16,18-18 15,-18 1-15,0 17 16,-18 0-16,18-18 16,0 18-16,18-17 15,-36 17-15,36-18 16,-18 18-16,18 0 16,-36-18-16,36 18 15,-35 0-15,-1-17 16,1 17-16,17-18 15,-36 18-15,-16-35 16,34 17-16,-52 18 16,-19-18-16,19 1 15,35-19 1,-53 19-16,17-1 16,-17 1-16,18-19 15,52 36-15,-52 0 16,-1-17-16,36 17 15,-36 0-15,1 0 16,35 0-16,-53 0 16,52 0-16,-87 0 15,88 0-15,-18 0 16,-35 0-16,35 0 16,-35 0-16,35 0 15,18 0-15,-53 0 16,70 0-16,-35 0 15,18 0-15,-35 0 16,35 0-16,35 0 16,-71 0-16,36 0 15,-53 0-15,70 0 16,-52 0-16,-36 0 16,18 0-16,18 0 15,34 0 1,-52 0-16,18 0 0,-1 0 15,36 0 1,-35 0-16,52 0 16,-52 0-16,52 0 15,36 0-15,-71 0 16,35 0-16,1 0 16,-18 0-16,17-18 15,1 18-15,-1 0 16,-17-18-16,17 18 15,1 0-15,-1 0 16,18 0-16,18 0 16,-36 0-16,18 0 15,0 0-15,18 0 16,18 0-16,-19 0 16,-17 0-16,0 0 15,36 0-15,-18 0 16,17 0-16,-35 0 15,18 0-15,-18 0 16,0 0-16,35 0 16,-35 0-16,0 0 15,36 0-15,-36 0 16,0 0-16,35 0 16,-35 0-1,0 0-15,18 0 16,-35 0-16,52 0 15,-35 0-15,0 0 16,0 0-16,0 0 16,0 0-16,18 18 15,-18-18-15,18 0 16,-18 18-16,0-18 16,18 0-16,17 17 15,1-17-15,-19 0 16,1 0-16,0 0 15,-36 36-15,54-36 16,-1 0-16,-35 0 16,18 17-16,-1-17 15,19 0-15,-18 0 16,-1 0-16,1 18 16,-18 17-16,35-35 15,-17 0-15,-35 18 16,52-1-16,-17 1 15,-18 17-15,17-17 16,-16 0-16,16-1 16,-34 19-1,34-36-15,-16 35 16,16 0-16,-34-17 16,52-1-16,0 1 15,-17-18-15,0 35 16,0-17-1,-1 17 17,19-17-1,-1-1-15,0 1-1,1-18-15,-1 18 31,0-18-31,1 35 16,-1-35 0,1 18-16,-19 17 15,36-17 1,-17 17-16,-1 0 16,-17 0-1,35-17-15,-36 17 16,36-17 15,0 0-15,0-1-1,0 1-15,0 17 16,0-17 0,0 17-16,0-17 15,0 17 1,0-17-1,0 35-15,18-36 16,-18 1 0,18-1-16,-1 1 15,19 0 1,-19-1-16,1 1 16,0-18-1,-1 18-15,18-1 16,-17-17 15,17 18-31,1 0 16,-1-18-1,-17 0 1,17 35 0,-18-35-1,1 0-15,17 0 16,-17 17-16,17 1 15,-17 0 1,17-18 0,-17 0-16,0 17 15,-1-17 1,1 0 0,-1 18 15,1 0 0,0-18-15,-1 17-1,19 1 17,-19-18-17,1 18-15,0-1 16,-1 1-1,18-18 17,-17 0-1,0 18 16,-1-18-32</inkml:trace>
  <inkml:trace contextRef="#ctx0" brushRef="#br0" timeOffset="9504.6804">20144 917 0,'0'18'94,"0"-1"-94,0 1 15,0 0-15,0-1 16,0 1-16,0 17 16,0 1-16,0 17 15,0-1-15,0-16 16,0 17-16,0-36 16,-18 19-16,18-19 15,0 36-15,-18-35 16,18-1-1,0 1-15,0 0 16,0-1 15,36-17 47,-1 36-78,-17-36 16,-1 0-16,18 0 16,1 0-16,-19 0 15,1 0-15,17 0 16,-17 0 0,0 0-1,-1 0-15,1 0 16,-1 0-1</inkml:trace>
  <inkml:trace contextRef="#ctx0" brushRef="#br0" timeOffset="11457.3774">20673 1411 0,'-18'0'109,"1"0"-93,-1 0-1,0 0 1,1 0 0,-1 0 46,18 18-31,0-1-15,0 19 0,0-19 15,18-17 0,-1 0-15,1 0 31,17 0-47,-17 0 47,-1 0-32,1-17 1,-18-1 31,0 0-47,18 18 109,-18 18-93,17 0-16,-17-1 15,36-17-15,-19 36 32,1-36-32,0 0 31,-1 0-16,1 0 1,-1 0 0,1 0-1,17-18 1,-35 0 0,0 1 15,0 70 63,0 0-79,0-18 1,0 35-16,0-52 15,0 0-15,0 17 16,0-17 0,0-1-1,0 18-15,0-17 16,0 0 0,0-1-16,18-17 62,-18-53-46,0 1-1,35 16-15,-35 1 16,18 0-16,-18-18 16,18 0-1,-1 35-15,1-17 16,-1 35-16,-17-35 15,53-18 1,-35 53 15,17-36-31,-17 36 110,-18 18-95,0 0 1,0-1 0,0 1-1,-18 0 16,1-18-31,-1 17 16,0-17 0,1 0-1,-19 18 1,19-18 0,-1 0-16,1 0 15,-1 0 16,0 0-15,1 0 0</inkml:trace>
  <inkml:trace contextRef="#ctx0" brushRef="#br0" timeOffset="12072.5547">20496 1270 0,'36'0'31,"-19"0"-31,1 0 16,0 0-1,17 0 1,0 0 0,-17 0-16,-1 0 15,19 0 1,-19-18-1,1 18 1,17-35 0</inkml:trace>
  <inkml:trace contextRef="#ctx0" brushRef="#br0" timeOffset="12423.9182">20638 1817 0</inkml:trace>
  <inkml:trace contextRef="#ctx0" brushRef="#br0" timeOffset="12992.4375">22137 1005 0,'0'-17'15,"-18"17"17,18 53-32,0-18 15,0 0-15,-17 18 0,-1 18 16,0-1 0,18-17-1,0-35-15,0 17 16,0-17-16,0 17 15,0-17 17,-17-1 15</inkml:trace>
  <inkml:trace contextRef="#ctx0" brushRef="#br0" timeOffset="13423.8468">21890 1429 0,'0'-18'16,"18"18"-1,17 0-15,0 0 16,0 0-16,-17 0 15,0 0-15,17 0 16,-17 0 0,-1 0-16,1 0 15,-1-18-15,1 18 32</inkml:trace>
  <inkml:trace contextRef="#ctx0" brushRef="#br0" timeOffset="14010.7766">22296 1393 0,'35'0'15,"-18"18"1,1 0-1,-18-1-15,0 19 16,0-19-16,0 1 16,0 17-16,0-17 62,35-18-31,-17-35-15,-18 17-16,0-17 16,18 17-16,-1-17 15,1 17 1,0 0 0,-18 1-1,17 17 1,1 0 62,-18 17-47,0 1-31</inkml:trace>
  <inkml:trace contextRef="#ctx0" brushRef="#br0" timeOffset="14903.5019">22631 1464 0,'17'0'16,"19"18"-16,-36-1 15,35 19-15,-17-36 16,-1 17-1,1-17 1,-1 0 15,1 0-15,0 0 0,-18-17-16,17-1 15,1 0 48,0 36-1,-18 0-46,17-1 62,1-34-47,0-1-31,-1 0 16,-17 1-16,0-1 15,35 18 79,-35 18-78,18-18-16,-18 17 15,0 1-15,0 0 16,18-18 0,-18 17-1,0 1 32,17-18-31,19 0-1</inkml:trace>
  <inkml:trace contextRef="#ctx0" brushRef="#br0" timeOffset="15587.6984">23230 952 0,'0'18'16,"0"35"-16,0 0 15,0-35-15,0 35 16,0-1-16,0-34 15,0 17 1,0 1-16,0 17 16,0-18-16,0 18 15,0-18-15,0-17 16,0 17-16,0-17 16,0-1-1,0 1 63,18-18-62,0 0 0,-1-18-16,19 18 15,-36-17-15,17-1 16,1 18-1,0 0 1,-1 0 0,1 0-1,-1 18 17,-17-1-1,0 1-31,0 0 15,0-1 1,0 1 15</inkml:trace>
  <inkml:trace contextRef="#ctx0" brushRef="#br0" timeOffset="15961.7904">22701 1341 0</inkml:trace>
  <inkml:trace contextRef="#ctx0" brushRef="#br0" timeOffset="16313.2145">22737 1129 0,'17'0'16,"1"0"-1,-1 0 1,1 0 0,0 0-1,-1 0 1,1 18-16</inkml:trace>
  <inkml:trace contextRef="#ctx0" brushRef="#br0" timeOffset="17177.7387">20249 2293 0,'0'0'0,"0"18"15,0 35-15,0 17 16,0-17-16,0-35 16,0 35-16,0 0 15,0-18-15,18 18 16,0-18-1,-18-17-15,17-1 16,1 1-16,0 0 16,-1-18-1,1 17 1,17 1 0,0-18-1,-17 0 16,0 0-15,-18-18-16</inkml:trace>
  <inkml:trace contextRef="#ctx0" brushRef="#br0" timeOffset="17705.4814">20161 2575 0,'18'0'16,"17"0"-1,-17 0-15,35 0 16,-36 0-16,19 0 16,-19 0-16,1 0 15,0 0 1,-1 0-16,1 0 15,-1 0 17</inkml:trace>
  <inkml:trace contextRef="#ctx0" brushRef="#br0" timeOffset="18376.3305">20690 2646 0,'18'0'63,"-18"35"-32,0-17-15,0 17-16,0-17 31,18-18 16,-1 0-31,-17-18-1,36-53-15,-19 36 16,19 0-1,-36 17-15,35-17 16,-18 0 0,1 17-1,0 18 1,-1 0 0,1 0-1,0 0 79,-18 18-63</inkml:trace>
  <inkml:trace contextRef="#ctx0" brushRef="#br0" timeOffset="19864.7845">21202 2522 0,'18'0'15,"-36"0"79,-17 0-78,17 0-1,-35 53 1,18-35 0,35 0-16,0-1 15,0 18 1,0-17 46,17-18-30,1 0-1,17 0-31,-17 0 15,0-35-15,-1 17 16,-17 1 15,18 17 141,0 0-141,-18 35-15,17-35 0,1 0 15,-1 0-15,1 0-16,17-18 15,-35 1 1,18-1-16,0 0 15,-1 1-15,-17-1 16,18 18 0,17 0 77,-35 18-93,18 17 16,-18 0-16,18-35 16,-18 35-16,0-17 93,17-36-93,1-17 16,-1 18 0,-17-1-1,18 0 17,0 18-17,-1 0 1,1 0-1,-18 18 1,18 17-16,-18 0 31,0-17 1,0 0-1,17-1 47</inkml:trace>
  <inkml:trace contextRef="#ctx0" brushRef="#br0" timeOffset="20793.6158">21960 2611 0,'0'-18'47,"-17"18"-31,-18 0-1,-1 0 1,19 18-16,17-1 16,-36 18-16,36-17 15,0 0-15,0-1 16,0 1 0,18-18-1,0 0 1,-1 0-1,19 0 1,-19 0-16,1-18 16,-18 1-1,0-1-15,0 53 94,0-17-94,0 35 16,0 0-16,0-18 15,0 0-15,0 1 16,0-1 0,0-17-16,0 17 15,0-17-15,0 17 16,-18 0-16,18-17 15,0-1 1,-17 1-16,-1-18 47,0 0-31,1 0-1,-1 0 1,0 0-16,18-18 15,0-17 1,0 17 0,0-34-1,53 34-15,-35 0 16,52-35-16,-52 36 16,17 17-16,-17-18 15</inkml:trace>
  <inkml:trace contextRef="#ctx0" brushRef="#br0" timeOffset="21111.2646">21255 3016 0</inkml:trace>
  <inkml:trace contextRef="#ctx0" brushRef="#br0" timeOffset="21759.5065">22560 2381 0,'18'18'16,"-18"35"-16,0 0 15,0 17-15,0-17 16,0 0-16,0 0 16,0-35-16,17 17 15,-17-17-15,18 17 16,-18-17 0,18-1-1,-1-17 16,19 0 1,-1 0-32,0 0 15,0 0 17,-35-17-32,18 17 15</inkml:trace>
  <inkml:trace contextRef="#ctx0" brushRef="#br0" timeOffset="22226.6632">22525 2663 0,'0'-17'16,"35"17"0,-17 0-1,17-18-15,0 18 31,1-17-31,-19 17 16,1 0-16,0-18 16,-1 18 15,1-18-31</inkml:trace>
  <inkml:trace contextRef="#ctx0" brushRef="#br0" timeOffset="22977.3954">23019 2328 0,'0'18'16,"0"35"-16,0-18 15,0 0-15,-18 1 16,18 17 0,0 0-16,0-36 15,0 18-15,0-17 16,0 0-16,0-1 15,0 1-15,0 0 32,0-36 30,0 0-46,0 1-1,35 17 1,-17-18 0,0 18-1,-1 0 17,1 0-1,-18 18-31,0-1 15,0 36 1,18-17 0,-18-19 31,17-17-32,1 0 1,17 0-1,-17 0 1,-1 0 0,1 0-1,0-17 1</inkml:trace>
  <inkml:trace contextRef="#ctx0" brushRef="#br0" timeOffset="24023.892">23618 2699 0,'0'0'0,"-35"-18"16,18 18-1,-19 0 1,19 0 0,-1 0-16,-17 0 15,17 0-15,0 18 16,1-1-16,17 1 15,0 0 1,0-1 0,17-17 46,1 0-62,17 0 16,-17 0-16,0 0 15,17-35 1,-17 17 0,-1 1-1,1 17 79,17 17-78,-35 1-1,0 0 1,18-1-16,-1-17 47,1 0-47,0 0 15,17 0 1,-17-17-16,-1 17 16,-17-18-16,35 0 15,-35 1-15,18 17 16,-18-18 0,18 18 15,-1 0 16,-17 35-32,0 1 1,0-1 0,0-17-1,0-1-15,0 1 31,0 0-31,18-1 32,0-17 30,17 0-62,-35-35 16,0 17-16</inkml:trace>
  <inkml:trace contextRef="#ctx0" brushRef="#br0" timeOffset="24289.1984">23989 2381 0</inkml:trace>
  <inkml:trace contextRef="#ctx0" brushRef="#br0" timeOffset="24793.2433">23918 2187 0,'0'0'0,"-17"0"16,-1 0-1,-17 0 1,17 0 0,0 18-16,1-1 15,17 19-15,-18-19 16,1-17-16,-1 18 16,0 17-1,1-35 1,17 18-1,-18-18 1,0 0 0</inkml:trace>
  <inkml:trace contextRef="#ctx0" brushRef="#br0" timeOffset="257793.7957">23830 6950 0,'-35'0'594,"17"0"-563,1 0 32,-1 0-48,0 0-15,1 0 47,-1 17-47,0-17 31,1 0 1,-1 0-17,0 0 17,1 0-32,-1 0 15,1 0 16,-1 0-15,-17 0 0,17 0 15,0 0 0,1 0-31,-1 0 16,0 0 31,1 36-32,-1-36 17,1 0-17,-1 0-15,-17 0 31,17 0-15,0 0 0,1 0-1,-1 0 1,-17 0-16,17 0 16,-17 0-1,17 0-15,1 0 16,-1 0-16,-17 0 15,17 0 1,-17 0 0,17 0-16,0 0 15,1 0 1,-1 0-16,1 17 16,-1-17-16,0 0 15,1 0 1,-1 18-1,18 0-15,-18-18 32,1 0-1,-1 0 0,0 0 0,1 0 1,-1 0-17,1 0 1</inkml:trace>
  <inkml:trace contextRef="#ctx0" brushRef="#br0" timeOffset="263095.855">22842 7020 0,'-17'0'62,"-1"0"-30,0 0-17,1 0 1,-1 0 0,1 0-16,-1 0 31,0 0-31,1 0 15,-1 0 17,0 0-32,1 0 15,-1 0 17,0 0-17,1 0 1,-1 0-16,0 0 15,1 0 1,-1 0 0,1 0-16,-19 0 15,19 0-15,-1 0 16,-17 0-16,17 0 16,-17 0-1,17 0-15,1 0 16,-1 0-1,-17 0-15,-1 0 32,19 0-32,-1 0 15,-17 0 1,17 0 0,1 0-1,-1 0-15,0 0 16,1 0-16,-19-17 0,19 17 15,-1 0 1,-35 0 0,53-18-16,-17 18 0,-1 0 15,-17-18 1,-1 18 0,19 0-16,-1 0 15,0 0-15,1 0 16,-36 0-16,18-35 15,17 35-15,0 0 16,-17 0 0,17 0-16,-17 0 15,17-18-15,1 18 16,-1 0-16,-17-17 16,17 17-16,1 0 15,17-18-15,-18 18 16,-17 0-16,-1 0 15,1-17 1,0 17-16,17 0 16,1 0-16,-19 0 15,-34-18-15,34 18 16,-16-18 0,16 18-16,-17-17 15,0 17-15,1 0 16,-19-18-16,18 18 15,-17 0-15,17 0 16,-18-18 0,18 18-16,-35 0 15,70 0-15,-52 0 16,-1 0-16,1 0 16,-1 0-16,18 0 15,0 0-15,0 0 16,-17 0-16,17 0 15,0 0-15,-18 0 16,18 0-16,-17 0 16,-18 0-16,35 0 15,0 0-15,0 0 16,-18 0-16,18 0 16,1 0-16,-1 0 15,0 0-15,-18 0 16,54 0-16,-54 0 15,18 0-15,0 0 16,18 0-16,-18 0 16,0 0-16,0 0 15,18 0-15,17 0 16,-17 0-16,-18 0 16,0 0-16,35 0 15,-17 0-15,18 0 16,-19 0-1,-17 0-15,0 0 16,1 0-16,34 0 16,-35 0-16,0 0 15,0 0-15,18 0 16,-36 0-16,18 0 16,0 0-16,1 0 15,-1 0-15,17 0 16,-17 0-16,0 0 15,-17 0-15,35 0 16,17 0-16,-17 0 16,-1 0-16,19 0 15,-1 0-15,-17 0 16,17 0 0,1 0-16,-1 0 15,-17 0-15,17 0 16,0 0-16,-34 36 15,34-36-15,-17 17 16,17 1-16,-53 0 16,71-1-16,-17-17 15,-1 0-15,1 0 16,-1 18 0,0-18-16,1 17 15,-1 1 1,-17-18-1,-1 18 1,19-18 0,-1 17-1,0-17-15,1 18 16,17 0 0,-35-18-1,-1 35 1,19-17-1,-1-18-15,0 35 16,1-35-16,-1 17 16,0-17-16,-17 18 15,35 0-15,-17-18 16,-1 17-16,0 19 16,1-36-16,-1 17 15,0 1-15,1 0 16,-1-1-16,0-17 15,1 18-15,17-1 16,-18 1 0,18 17-1,-18-17-15,1 0 16,17-1 0,0 19-16,0-1 15,0 0 1,0-17-16,0-1 15,0 1-15,0 17 16,0 18-16,0-35 16,0 35-16,0-36 15,0 19-15,0-1 16,0 0-16,0 18 16,0 0-16,0-18 15,0 18-15,17-17 16,-17-19-16,0 36 15,0-18-15,0 1 16,0 17-16,0-18 16,18 18-16,-18 0 15,0 0-15,0 0 16,0-18-16,0 35 16,0-17-16,0 0 15,0-35 1,0 35-16,0 0 0,53 0 15,-53-18 1,0-17-16,18 34 16,-18 1-16,35-17 15,-35-1-15,0-17 16,18 17-16,-1 0 16,1 18-16,0-35 15,-1 17-15,-17 0 16,35 1-16,-17-19 15,0 18-15,-1 1 16,19-19-16,-1 19 16,-17-19-16,-1-17 15,18 36-15,1-36 16,-19 0 0,1 17-16,17-17 15,1 35-15,17-35 16,-1 0-16,-34 0 15,35 18-15,18-18 16,-1 0-16,1 0 16,-18 18-16,35-18 15,-18 0-15,1 0 16,-18 0-16,-18 0 16,36 0-1,-18 0-15,17 0 16,-17 0-16,18 0 15,-19 0-15,37 0 16,-36 0-16,35 0 16,0 0-16,18 0 15,17 0-15,-17 0 16,18 0-16,-1 0 16,-35 0-16,18 35 15,-35-35-15,-1 0 16,36 0-16,-53 0 15,53 18-15,-18-18 16,-17 0-16,17 0 16,18 0-16,-36 0 15,54 0-15,-19 0 16,1 0-16,18 0 16,-36 0-16,35 0 15,19 0-15,-19 0 16,18 17-16,-17-17 15,17 18-15,-18-18 16,1 35 0,-36-17-16,35-18 15,1 0-15,-36 17 16,18 1-16,-18-18 16,53 0-16,-17 0 15,17 0-15,-18 0 16,1 0-16,-19 0 15,1 0-15,35 0 16,-70 0-16,17 0 16,-17 0-16,17 0 15,-35 0-15,0 0 16,-18 0-16,0 0 16,-17 0-16,17 0 15,-17 0-15,17 0 16,0 0-1,1 0-15,-19-35 16,19 35-16,-19 0 16,18 0-16,-17-18 15,0 1-15,17 17 16,36 0-16,-54-18 16,19 0-16,-19 18 15,36-17 1,35-36-16,-35 35 15,18-17-15,-18 17 16,-18 1-16,18-1 16,-18 0-16,0 18 15,1-35-15,-1 35 16,-17-18-16,17 1 16,0-19-16,0 1 15,18-18-15,-17 18 16,-19 0-16,19-1 15,-36 1-15,17-18 16,1 36-16,17-36 16,-35 0-16,0 17 15,0-16-15,0-1 16,0 0-16,0 0 16,0 0-16,0 0 15,0 0-15,0 18 16,0-18-16,0-18 15,0 36-15,0 0 16,0-1-16,0 1 16,0 0-16,0 17 15,0-35 1,0 36 0,0-19-16,-18 19 15,18-18-15,-17-1 16,-1 1-16,1 0 15,-1-1-15,18 1 16,-53-53-16,53 70 16,-53-52-16,35 17 15,18 18 1,-35-1-16,18 1 16,-19 0-16,19-1 15,-19 1-15,19-18 16,-1 36-16,18-1 15,-18 18-15,1-35 16,-18-1-16,35 19 16,-36-19-1,19 19-15,-19-18 16,36 17-16,-35 0 16,0 1-16,-1-19 15,1 1-15,0 17 16,35 1-16,-35-1 15,-18 1-15,35-1 16,0 18-16,-17-18 16,0 18-1,17 0 1,1-35-16,-1 35 16,0 0-16,1 0 15,-1 0 1,0 0-16,1-18 15,-1 18 17,0 0-17,1 0 1,-18 0 31,17 0-47,-17 0 15,17 18 1,-17-18 0,17 18-16,0-18 15,-17 0-15,-18 0 16</inkml:trace>
  <inkml:trace contextRef="#ctx0" brushRef="#br0" timeOffset="267975.9305">22648 5327 0,'0'-18'78,"0"1"-78,0-1 16,0-17 0,0 17-1,0-17 1,18 0-16,0-1 15,-1 1-15,1 17 16,0-35-16,17 36 16,-35-1-1,17 18 17,-17 35 61,0-17-93,0 17 16,0-17-16,0 0 16,0 17-16,0-17 15,0 17-15,0-18 16,18 19-1,-18-19 1,0 1-16,0 0 16,0-1-16,0 1 15,0 0 1,0 17 0,0-17-1,18-18 79</inkml:trace>
  <inkml:trace contextRef="#ctx0" brushRef="#br0" timeOffset="268921.6914">23424 5151 0,'0'52'46,"0"1"-46,0-17 16,0-1-16,0 18 16,0-35-16,0 34 15,0-34-15,0 17 16,36-70 62,-36 0-78,17 0 16,-17 17-16,18-35 15,0 18-15,-18 17 16,17 0-16,-17-17 16,18 17-1,-18-17 1,35 18-16,-35-1 15,18 0 1,-1 1 0,1 17-1,0 0 32,-1 0-31,1 0-16,-18 17 62,0 19-62,-18-36 16,18 17-16,-35 1 16,35-1-16,-18-17 15,1 0-15,-1 18 16,1-18-1,-1 0-15,0 0 16</inkml:trace>
  <inkml:trace contextRef="#ctx0" brushRef="#br0" timeOffset="269712.1072">24165 4762 0,'-17'0'0,"17"18"15,0 35-15,0-18 16,0 36-16,0-18 16,0 17-16,0-17 15,0 0-15,0-18 16,0 18-16,0-17 31,0-19-15,0-34 77,0-1-77,17-17-16,19 17 16,-1 18-1,-18-18-15,1 18 16,0 0 0,-1 0-1,1 0 16,-18 18-15,0 0-16,18-1 16,-18 1-16,0 0 15,0-1-15,0 1 16,0 0-16,17 17 16,1-35-1,0 0 63</inkml:trace>
  <inkml:trace contextRef="#ctx0" brushRef="#br0" timeOffset="270762.3481">24606 5292 0,'18'-18'16,"-36"18"109,1 0-110,-1 0-15,-17 18 32,17-1-17,0 19 1,18-19 0,0 1 15,0 0 16,18-18-32,0 0 1,17-18 0,-17 18-16,17-35 15,0 17-15,-35 0 31,0 1 141,18 17-172,-1 17 16,1 19 15,0-1 0,17-35 16,-17 0-15,-1 0-17,1 0-15,0 0 31</inkml:trace>
  <inkml:trace contextRef="#ctx0" brushRef="#br0" timeOffset="297594.0356">24289 7955 0,'-18'0'218,"0"-17"-202,-17 17 15,18 0-15,-19-18 109,19 0-94,-19 18 0,19 0-15,-1 0 0,-17 0-16,0-17 31,17 17-31,0 0 16,-17 0-1,17-18 1,1 18-16,-1-18 15,-35 18-15,35 0 32,1 0-1,-1-17-31,1 17 16,-1 0-1,0 0-15,1 0 16,-1 0-1,0 0-15,1 0 16,-1 0 15,0 0-15,1 0 0,-1 0-1,1 0 1,-19 0 15,19 0-15,-1 0-1,18 17 1,-18-17-16,1 0 16,-1 0-1,18 18-15,-18-18 16,1 0-16,-1 18 15,-17-1 1,17-17 0,1 36-1,-1-19-15,0 1 16,1-18 0,-19 35 15,19-17 16,17 17-16,0 0-15,0-17-1,0 0 1,0 17-1,0-18 1,0 1 15,0 0-15,0-1 0,17-17-16,-17 18 15,18-18 1,-18 18-1,18-18 32,-1 17-47,1-17 47,0 0-31,-1 0-1,19 0 1,-19 18-16,1-18 16,-1 0-1,1 0-15,17 18 16,-17-18 0,0 0-16,-1 0 15,1 0-15,0 0 16,-1 0-1,1 0 1,-1 0 0,19 17-1,-19-17 17,19 0-32,-19 0 15,1 0 1,0 0-1,-1 0 1,1 0 0,17 0-16,0 0 15,-17 0 1,17 0 0,-17 18-16,0-18 15,-1 0-15,1 0 16,0 0-1,-1 0-15,1 0 16,-1 0 0,1 0-16,0 0 15,-1 0-15,1 0 16,17 0 0,-17 0-1,0 0 1,-1 0-1,18 0 1,-35-18-16,18 1 16,17-1 15,-17 0-15,-18 1-1,35-19 1,-35 19-1,18-19 17,0 19-32,-18-1 31,17 1-31,-17-1 16,0 0-1,0 1 16,0-1 1,0 0-1,-17 1-15,-1 17 46,0-18-46,18 0 140</inkml:trace>
  <inkml:trace contextRef="#ctx0" brushRef="#br0" timeOffset="298688.2862">23283 8661 0,'18'0'16,"17"0"-1,-17 0 1,17 0-16,-17 0 16,35 17-16,-36-17 15,19 0-15,-1 18 16,18-18-16,0 0 16,0 18-16,35-18 15,-53 17-15,18-17 16,18 18-16,-36-18 15,0 0-15,0 0 16,18 0-16,-17 0 16,-1 35-16,0-35 15,-17 0-15,17 0 16,0 0 0,-17 0-1,0 0-15,-1 0 16,1 0-16,0 0 15,-1 0 1,1 0-16,0 0 16</inkml:trace>
  <inkml:trace contextRef="#ctx0" brushRef="#br0" timeOffset="359263.8872">10830 10336 0,'-17'0'16,"-19"0"0,1 0-16,17-35 15,-34 35-15,-1 0 16,-18 0-16,-17-18 15,35 18-15,-35-17 16,35 17-16,0-35 16,0 35-16,-18 0 15,-17-36-15,35 36 16,0 0-16,36 0 16,-36 0-16,18 0 15,17 0-15,0 0 16,1 0-16,-1 0 15,0 0 1,1 0-16,-1 0 16,-17 0-1,17 0-15,1 18 16,-1-18 0,0 0-16,1 18 15,-1-1-15,-35 1 16,53-1-16,-18-17 15,1 18 1,-18 0 0,17-1-16,0-17 15,1 18 1,-1-18-16,18 18 16,-18-1-16,-17 1 15,35 0 1,0-1-16,-18 19 15,18-19 1,0 1-16,-35-1 16,35 1-16,0 0 15,0-1-15,-17 1 16,17 35-16,-18-53 16,18 18-16,0 17 15,0 0-15,0-17 16,0-1-16,0 1 15,0 17-15,0-17 16,0 0 0,0 17-16,0 0 15,0-17-15,0 17 16,35 0-16,-35 18 16,35-35-16,1 17 15,-1 36-15,0-36 16,-17-17-16,35 35 15,-36-18-15,1-18 16,17 1-16,18 17 16,-35-17-16,0 0 15,17-1-15,0 19 16,0-36-16,18 35 16,-17-18-16,-1-17 15,18 18-15,-18 17 16,0-35-16,18 0 15,-35 0-15,17 0 16,18 0-16,0 18 16,0-18-16,0 0 15,-36 0-15,54 0 16,-18 0-16,0 0 16,0 0-16,-18 0 15,18 0-15,18 0 16,-19 0-1,19 0-15,-53 0 16,35 0-16,-1 0 16,-34 0-16,35 0 15,0 0-15,-18 0 16,0 0-16,1 0 16,-19 0-16,19-18 15,-1 18-15,-35-17 16,35 17-16,-17 0 15,17-36-15,-17 36 16,-1-17-16,19-1 16,-19 1-16,1-1 15,17-17 1,-17 17-16,0 18 16,-1-35-16,-17 17 15,18-17 1,-1 17-16,1 1 15,0 17-15,-18-36 16,17 36-16,1-17 16,0-19-16,-1 36 15,1-35 1,0 17-16,-1 1 16,1-36-16,0 53 15,-1-18-15,1-17 31,-1 35-31,1-18 16,17-17 0,-17 17-16,-18 1 15,18-19-15,-1 19 16,-17-1-16,18 1 16,-18-19-1,0 19-15,0-19 16,0 19-16,0-1 15,0 0-15,0-17 16,0 18 0,-18-19-16,1 36 15,-19-35-15,36 17 16,-35 1-16,0-19 16,0 19-16,17-1 15,-17 1-15,35-1 16,-18 18-16,-17-18 15,17-17 1,0 35-16,-17-18 0,17 18 16,-17 0-1,0-35-15,0 35 16,-1 0 0,19 0-16,-1 0 15,0 0-15,-17 0 16,0-18-1,17 18-15,-17 0 16,17 0 0,-17 0-1,17 0 1,-17 0 15,17 0-15,1 0 15,-1 0 0,1 0 1</inkml:trace>
  <inkml:trace contextRef="#ctx0" brushRef="#br0" timeOffset="373529.8639">17022 6773 0,'0'-17'16,"-18"17"-16,0 0 15,1 0 1,-1 0-16,-35 0 16,18 0-16,0 0 15,-36-18-15,18-17 16,18 35-16,-18 0 15,0 0-15,-18 0 16,18 0-16,1 0 16,-1 0-16,17 0 15,-34 0-15,-18 0 16,35 0-16,-18 0 16,53 0-16,-34 0 15,-1 0 1,17 0-16,-17 0 15,1 0-15,34 0 16,-35 0-16,0 0 16,18 0-16,0 0 15,-18 0-15,-18 0 16,36 0-16,-18 17 16,0-17-16,0 0 15,-18 0-15,36 0 16,-18 36-16,0-36 15,-17 17-15,17-17 16,-18 18-16,18-18 16,0 0-16,1 0 15,-19 0-15,18 0 16,18 0-16,-18 35 16,-18-17-16,18-18 15,-17 18-15,-18-1 16,52-17-16,1 0 15,-18 18-15,0-18 16,0 17-16,18-17 16,17 0-16,-17 18 15,18-18-15,-36 0 16,17 0 0,1 0-16,-18 0 15,0 35-15,18-17 16,0-18-16,-18 0 15,0 18-15,0 17 16,18-35-16,-1 18 16,1-18-16,17 17 15,-17 1-15,18-1 16,-1-17-16,0 0 16,1 0-16,-1 0 15,0 18-15,-17 17 16,0-35-1,17 18-15,-35 17 16,36-35 0,-1 18-16,-17 17 15,17-17 1,-17-1-16,-1 19 16,19-19-16,-18 19 15,17-1 1,0-17-16,1-1 15,-19 19-15,36-1 16,-17 0 0,17-17-16,-18-1 15,18 1-15,0 17 16,0-17-16,0 0 16,-18 17-16,18 0 15,0 0-15,0 1 16,0 17-16,0-18 15,0 0-15,0 0 16,0 1-16,0 17 16,0-18-16,0-17 15,0-1-15,0 18 16,0-17 0,0 17-16,0 18 15,0-35 1,0 17-16,0 0 15,18 1-15,-18-19 16,0 36-16,0-35 16,18 17-16,-18-17 15,0 17-15,17 0 16,-17-17-16,18 0 16,-18-1-16,0 19 15,18-19 1,-1 19-16,1-36 0,0 70 31,17-35-15,-18 1-16,1-1 15,0-17-15,17 17 16,-35 0-16,35-17 16,-17 17-16,0-17 15,17 17-15,-35-17 16,35-18-16,-17 17 15,-1 1-15,1-18 16,0 18-16,17-1 16,0 1-1,-17-1 1,17-17-16,0 18 16,-17-18-1,0 18-15,-1-1 16,1-17-16,0 18 15,-1-18-15,19 35 16,-19-35 0,1 18-16,17-18 31,-17 0-15,-1 0-16,1 35 15,17-17 1,-17-18 15,0 0-31,-1 17 47,1-17-31,-1 36-1,1-19 1,35 19-1,-53-19-15,18-17 16,35 53-16,-18-35 16,0-1-1,-35 1-15,35 0 16,-17-1-16,17 1 16,-35 0-16,18-18 15,0 17-15,-1 1 16,1 0-16,0-18 15,17 35-15,-18-18 16,19 1-16,-19 0 16,1-1-1,0-17-15,-1 18 16,19-18-16,-1 35 16,-17-35-16,-1 18 15,36 0-15,-35-18 16,17 53-16,0-53 15,18 35 1,-35-35-16,17 0 16,-35 17-16,53-17 15,-35 18-15,35-18 16,-18 35-16,0-17 16,-17-18-16,17 35 15,18-35-15,-18 18 16,0 0-16,-17-18 15,35 17-15,0 18 16,-18-35-16,18 18 16,-18 0-16,-17-18 15,35 17-15,-18-17 16,-35 18-16,53-18 16,0 0-16,-18 0 15,-17 0-15,35 0 16,-18 35-1,18-35-15,0 0 16,18 0-16,-1 0 16,-17 0-16,18 0 15,-1 0-15,1 0 16,-36 0-16,18 0 16,-18 0-16,18 0 15,0 0-15,-18 0 16,1 0-16,17 0 15,-1 0-15,1 0 16,-17 0-16,17 0 16,-1 0-16,1 0 15,-35 0-15,17 0 16,1 0-16,17 0 16,-36 0-16,18 0 15,18 0-15,-17 0 16,-1 0-16,18 0 15,-18 0-15,18 0 16,0 0-16,-18 0 16,18 0-16,-18 0 15,1 0-15,-1 0 16,18 0 0,-36 0-16,36 0 15,-17 0-15,-1 0 16,-17 0-16,35 0 15,-36 0-15,18-17 16,-17-19-16,17 19 16,1-19-16,-19 19 15,19-18-15,-1 17 16,-18-17-16,36-1 16,-35 19-16,17-1 15,18-17-15,-35 17 16,17 1-16,0-19 15,-17 19-15,0-19 16,-1 36-16,1-17 16,0-1-16,-18 0 15,35 1-15,0-1 32,-17 0-17,-1 1-15,1-1 31,0 18-31,-1 0 16,1-17 0,0-1-1,-1 18 1,1 0-16,0 0 16,-1 0-1,1 0-15,-1 0 16,1 0-16,0 0 15,17 0-15,-17 0 16,17 0 0,18 0-16,-36-18 15,19 18-15,-19 0 16,19 0-16,-19 0 16,19 0-1,-19 0-15,1 0 16,0 0-16,-1 0 15,18 0-15,-17 0 16,0 0 0,17 0-16,-17 0 31,-1 0-15,1 0-1</inkml:trace>
  <inkml:trace contextRef="#ctx0" brushRef="#br0" timeOffset="402898.5049">17639 6720 0,'-18'0'15,"1"0"1,-1 0-1,-17 0 1,17 0-16,-35 0 16,0 0-16,-17 0 15,17 0-15,-18 0 16,1 0-16,-36 0 16,35 0-16,1 0 15,-1 0-15,1 0 16,-1 0-16,-35 0 15,53 0-15,-17 0 16,17 0-16,18 0 16,-18 0-16,0 0 15,35 0-15,-17 0 16,-1 0-16,1 0 16,18 0-16,-1 0 15,-17 0-15,-1 0 16,19 0-16,-19 0 15,19 0 1,-36 0-16,35 0 16,-35 0-16,36 0 15,-19 0-15,19 0 16,-36 0-16,35 0 16,-35 0-16,18 0 15,17 0-15,-34 0 16,16 0-16,-17 0 15,0 0-15,0-35 16,18 35-16,0 0 16,-18 0-16,18 0 15,-1 0-15,-16 0 16,16 0-16,-17 0 16,0 0-16,36 0 15,-19 0-15,1 0 16,0 0-16,0 0 15,17 0-15,0 0 16,-17 0-16,0 0 16,0 0-16,17 0 15,-35 0-15,35 0 16,1 0-16,-19 0 16,-16 0-1,34 0-15,-17 18 16,-1-18-16,1 0 15,0 0-15,17 0 16,-17 17-16,17 1 16,1-18-16,-1 0 15,-17 18-15,17-18 16,0 17 0,1-17-1,-1 0-15,0 18 16,1-18-16,-1 18 15</inkml:trace>
  <inkml:trace contextRef="#ctx0" brushRef="#br0" timeOffset="406753.375">11942 8043 0,'17'18'156,"-17"0"-156,18-18 16,-18 17 15,35-17-31,-17 18 16,17 0 15,-35-1-15,35-17-1,-17 18 1,0-1 0,-1-17-16,1 18 31,-1-18-16,1 18 1,-18-1-16,18-17 31,-1 18 141,-17 0-156,-17-1-16,-1-17 15,0 0-15,1 18 16,-1-18-16,1 18 16,-1-18-16,18 17 15,-18-17 1</inkml:trace>
  <inkml:trace contextRef="#ctx0" brushRef="#br0" timeOffset="415288.8769">19121 11218 0,'17'0'78,"18"0"-46,-17 0-17,17 0-15,-17 0 16,17-17-1,-17 17 32,0 0-15,-1 0-17</inkml:trace>
  <inkml:trace contextRef="#ctx0" brushRef="#br0" timeOffset="417279.5407">19844 10918 0,'0'53'141,"-36"0"-141,1 0 16,35-18-16,-17-17 15,-1 35-15,0-35 16,1 17-16,17-17 16,0 17-1,0-17 1,0-1-1,17 1-15,1-18 16,0 17 0,-1-17-1,1 18-15,17-18 16,0 0-16,-17 0 16,35 0-16,-35 0 15,17 0 1,18 0-16,-18 0 15,18-35-15,-35 35 16,-1-18 0,1 18-1,-18-17 32,0-1-47,0 0 16,0-17-16,0 17 15</inkml:trace>
  <inkml:trace contextRef="#ctx0" brushRef="#br0" timeOffset="418073.9295">20179 10830 0,'0'18'16,"0"52"-16,0-52 16,0 53-16,0-18 15,0 17-15,0-35 16,0 1-16,0 17 16,0-36-16,0 19 15,0-19 1,0 1-16,0-1 15,18 1 64,17-71-64,0 0 1,-17 18-16,-1 0 15,36-1 1,-35 19-16,0-1 16,-18 0-1,17 18-15,-17-17 16,18 17 15,-1 0-15,1 0-1,0 17-15,-1 19 16,-17-19 0,0 1-1,0 0 1,0-1 0,18-17 62</inkml:trace>
  <inkml:trace contextRef="#ctx0" brushRef="#br0" timeOffset="419752.8094">20761 11148 0,'-18'0'94,"1"0"-94,-1 0 15,0 0-15,18 17 16,-17 1-16,17 0 15,0-1 1,0 1 0,0 0 15,17-18 31,19 0-62,-1-18 16,0-17 0,1 17-1,-36 0 1,0 1-16,0 52 141,17-35-126,-17 18-15,0 17 16,18-17-1,-1-18 17,1 0-1,17 0-15,-17-36-1,-18 19-15,35-1 16,-17-17-1,0 35 64,-18 17-64,17 19-15,1 17 16,-18-36-1,17 1-15,-17 0 16,18-18 15,0 0-15,-1 0 0,1 0-1,17-18 16,-35 36 94,0 52-125,0-35 16,0 18-16,0 0 16,0-35-16,0 35 15,0-18-15,0-17 16,0 17-16,0-17 16,0-1-16,0 19 15,0-19 1,0 1-1,0-1-15,0 1 16,-17-18 0,-1 0-1,0 0 1,1 0-16,-19-18 31,19-34-15,17 16-1,0 1-15,0-18 16,17 18 0,1-1-16,0 36 15,17 0 1,0-35-16,-17 35 16,0 0-16,-18-17 15,17 17-15,1 0 16,-1 0-16</inkml:trace>
  <inkml:trace contextRef="#ctx0" brushRef="#br0" timeOffset="420175.7084">20726 11606 0</inkml:trace>
  <inkml:trace contextRef="#ctx0" brushRef="#br0" timeOffset="420914.429">21678 11077 0,'0'18'16,"0"17"-1,0 0-15,-17 18 16,17-17-16,-36 17 15,19-18-15,-19 0 16,1 0 0,35 1-1,-18-19 1,18 19-16,-17-19 16,17 1-1,0-1 1,0 1-1,-18-18-15</inkml:trace>
  <inkml:trace contextRef="#ctx0" brushRef="#br0" timeOffset="422327.5844">22225 11254 0,'-18'17'94,"1"1"-78,-1 17-1,18-17 16,0-1-31,0 1 32,18-18-1,-1 0-15,1 0-1,17-18-15,1-17 16,-1-18-16,-18 36 15,19-36-15,-19 35 16,1 0-16,-18-17 16,0 0-1,18 35-15,-18-35 16,0 17-16,0-17 16,0 17-1,0-17 1,0 17-16,0-17 15,0 17 1,0 1 0,0 34 77,0 36-77,0 0-16,0 18 16,0-36-16,0 18 15,0 0-15,0-18 16,0 18-16,0-35 16,0-1-16,0 1 15,0 17 1,0-17 15,17-18 78,1 0-93,0 0-16,-1-18 16,1 18-1</inkml:trace>
  <inkml:trace contextRef="#ctx0" brushRef="#br0" timeOffset="423193.1609">22578 11324 0,'0'0'0,"17"0"79,1 18-64,-18-1-15,18-17 16,-1 0-16,19 0 31,-19 0-31,19 0 16,-19 0-1,1 0-15,-1-35 32,1 35-17,0 0 141,-18 18-140,17 17-16,-17-17 16,18-1-1,0-17 79,17 0-63,-17-17-31,-1 17 16</inkml:trace>
  <inkml:trace contextRef="#ctx0" brushRef="#br0" timeOffset="424010.7813">23089 11359 0,'0'-17'31,"18"17"47,0-18-62,-1 18 0,1 0 156,0 0-172,-1-17 15,1-1-15,-1 18 16,1 0-16,0 0 31,-1 0-15,1 0-16,-18 18 31,0-1-31,0 1 16,0 17-16,0-17 15,18-1-15,-18 1 16,0 0-1,17-1 79</inkml:trace>
  <inkml:trace contextRef="#ctx0" brushRef="#br0" timeOffset="424954.4507">23760 11289 0,'0'-18'16,"-18"18"-1,0 0 1,1 0 0,-1 18-1,18 0-15,0-1 16,0 1 62,35-18-62,-17 0-1,0-18-15,-1 18 16,1 0 0,-1 0-1,1 0 16,0 0 1,-18 53-32,0 0 15,0-18-15,0 36 16,0-36-16,0 36 16,0-1-16,0-34 15,0-1-15,0-18 16,0 19-1,0-19-15,0 19 16,-18-19 0,0-17 62,1 0-78,17-35 15,0 0-15,0-1 16,0 1 0,0 18-1,0-19 1,53 1 0,-36 35-16,19-18 15,-19 18 1,1 0-16</inkml:trace>
  <inkml:trace contextRef="#ctx0" brushRef="#br0" timeOffset="425681.6008">22807 11148 0,'18'0'16,"-1"35"-1,-17-17 1,0-1-16,0 1 47,0 0-32,-17 17 17,17-17-17</inkml:trace>
  <inkml:trace contextRef="#ctx0" brushRef="#br0" timeOffset="426225.1461">22948 10830 0,'18'0'15,"-1"0"1,1 0-1,0 0 1,17 0-16,0 18 16,1 0-1,-19-1 1,1-17 0,0 0-1</inkml:trace>
  <inkml:trace contextRef="#ctx0" brushRef="#br0" timeOffset="427416.1632">19121 12753 0,'17'0'63,"1"0"-48,-1 0-15,1 0 16,0 0-16,17 0 16,-17 0-16,17 0 15,-17 0 1,-1 0-16,1 0 15,0 0 1,-1 0-16,1 0 16,-1 0-1,1 0 1,0-18 31,-1 18-32</inkml:trace>
  <inkml:trace contextRef="#ctx0" brushRef="#br0" timeOffset="428255.9604">20144 12577 0,'0'35'62,"0"0"-62,0 0 16,0 1-16,0-1 15,0 18-15,0-36 16,0 19 0,0-19-1,0 1 1,0 0 15</inkml:trace>
  <inkml:trace contextRef="#ctx0" brushRef="#br0" timeOffset="428775.7879">19985 12471 0,'17'0'16,"19"0"0,-19 0-16,19 0 15,17 0-15,0 0 16,17 0-16,-17 0 16,0 17-16,-35-17 15,17 0-15,-18 0 16,19 0-1,-19 0 17</inkml:trace>
  <inkml:trace contextRef="#ctx0" brushRef="#br0" timeOffset="429521.151">20814 12788 0,'-18'0'62,"18"18"-46,0-1-16,0 1 47,0 0-16,18-18-15,0 0-1,-1 0-15,1 0 16,-1 0-16,1 0 15,0 0-15,-1 0 32,-17-18-32,0 0 31,0 1-31,0-1 16,0 1 30</inkml:trace>
  <inkml:trace contextRef="#ctx0" brushRef="#br0" timeOffset="430074.0247">21325 12665 0,'-17'0'0,"-1"0"32,0 0-17,1 0 48,17 17-48,0 1 1,0 0 0,17-1-16,1-17 47,17 0-47,-17 0 15,0 0 1,17 0-16,0 0 15,-17 0 1</inkml:trace>
  <inkml:trace contextRef="#ctx0" brushRef="#br0" timeOffset="430649.515">20849 12524 0,'18'0'16,"-1"0"-16,1 0 15,17 0-15,-17 0 16,0 0 0,17 0-16,0-53 15,-17 53 17,-1 0 77</inkml:trace>
  <inkml:trace contextRef="#ctx0" brushRef="#br0" timeOffset="430992.5933">21202 12259 0,'0'18'31,"0"-1"-31,0 19 16,-18-19-16,18 1 15,-17-18-15,17 17 16,0 1-16</inkml:trace>
  <inkml:trace contextRef="#ctx0" brushRef="#br0" timeOffset="432001.7036">21996 12524 0,'-36'0'93,"19"17"-77,-18 1-16,35 17 16,-18 0-16,0-17 15,18 17 17,18-17-17,0 0 1,34 17-1,-34-35-15,0 0 16,35 0-16,-18 0 16,0 0-16,-17 0 15,-1-18-15,19-35 16,-36 18-16,0 17 16,0-34-16,0-1 15,0 35-15,0-17 16,0-1-16,0 1 15,0 0 1,0 0-16,0 17 16,0 0-1,0 1-15,17 52 125,-17-17-125,0 34 16,0 1-16,0-17 16,0 17-16,0 0 15,0-18-15,0 0 16,0-17-1,0-1 1</inkml:trace>
  <inkml:trace contextRef="#ctx0" brushRef="#br0" timeOffset="432369.2443">22172 12435 0,'0'0'0,"18"0"16,17 0-16,-17 0 16,-1 0-16,19 0 15,-19 0-15,1 0 16,17 0-16,18 0 15,-18 0 1,1 0-16,-36-17 16</inkml:trace>
  <inkml:trace contextRef="#ctx0" brushRef="#br0" timeOffset="432961.6608">22825 12488 0,'-18'53'32,"0"-17"-32,1-1 15,-1-18-15,1 19 16,17-19-1,0 1 1,0 0 15,0-1-15,17-17 15,1 0-31,17 0 31,-35-17-31,0-1 16,0-17-16,0-1 16,0 19-1,0-1 1,0-17 0,0 17 15,0 1-16</inkml:trace>
  <inkml:trace contextRef="#ctx0" brushRef="#br0" timeOffset="433418.0561">22807 12330 0,'18'0'32,"-1"0"-17,19 0 16,-19 0-15,19 0 15,-19 0-15,-17 17 0,18 18-16,-18-17 15,0 17-15,0-17 16,17 0-1,-17-1-15</inkml:trace>
  <inkml:trace contextRef="#ctx0" brushRef="#br0" timeOffset="433832.2759">22772 13264 0</inkml:trace>
  <inkml:trace contextRef="#ctx0" brushRef="#br0" timeOffset="435745.616">19297 13935 0,'35'17'47,"-17"-17"-32,0 0-15,-1 0 16,1 0-16,35 0 16,-36 0 15,1 0 31</inkml:trace>
  <inkml:trace contextRef="#ctx0" brushRef="#br0" timeOffset="437778.0319">20549 13723 0,'0'-18'16,"-35"18"15,17 0-31,1 36 16,-1-19-16,-35 19 15,36-1-15,-19 0 16,-17 36-16,36-36 16,17-17-16,-36 17 15,19 0-15,17-17 32,0-1-32,0 1 15,0 0 16,17 17-15,19-35 0,-19 0-16,19 0 15,-1 0-15,0 0 16,-17 0-16,17 0 16,-17-18-16,17 18 15,-17 0 1,17-35-1,0 17-15,1 1 16,-1-1 0,-35 1-1,17 17 48</inkml:trace>
  <inkml:trace contextRef="#ctx0" brushRef="#br0" timeOffset="438881.4029">20902 13564 0,'0'36'16,"0"16"-16,0 1 15,0 18-15,0-53 16,0 35-16,0-18 16,0 0-16,0 0 15,0-17 1,0 0 15,0-1 0,18-52 47,-1 0-78,19 17 16,17-17-16,-36 35 16,1-18-16,17 1 15,0-1 1,-17 18 31,0 18-16,-18-1-31,0 1 16,0-1-16,17 1 15,-17 0-15,18 17 32,0-17-17,-1-18 16,1 0-15,17 0 0,-17-18-1,17-35 1,0 35 0,-17 1-16,0-1 31,-18 1-16,17 17 95,-17 17-110,0 1 15,0 17 1,0-17 0,0-1-1,0 1 17</inkml:trace>
  <inkml:trace contextRef="#ctx0" brushRef="#br0" timeOffset="440120.0955">21608 13899 0,'53'0'31,"-36"-17"-15,1 17 0,-1-18-16,1 18 15,-18-17 1,18 17-1,-18-18-15,0 0 32,0 1-1,0-1 0,-18 18-15,0 0 15,1 0-31,17 18 16,0-1-1,0 1 1,0 0 0,0-1-16,0 1 15,0-1 1,0 1 15,0 0-31,17-18 16,-17 17-1,18-17 1,17 0 0,1 0-1,-19 0-15,1 0 16,17 0-16,-17 0 15,0 0 1,17-17-16,-35-1 16,17 18-1,-17-18-15,0-17 32,0 18 46,18 17-47,0 0-31,-18 17 16,0 1-1,17-1-15,1-17 16,0 0-1,17 0 1,-17 0 0,17 0-1,-35-17 1,35 17-16,-35-18 16,18 18 62,-18 35-31,0-17-47,0 0 15,0 17-15,17-17 16,-17-1-1,0 1 32</inkml:trace>
  <inkml:trace contextRef="#ctx0" brushRef="#br0" timeOffset="440536.503">21361 13635 0</inkml:trace>
  <inkml:trace contextRef="#ctx0" brushRef="#br0" timeOffset="441032.1643">21643 13652 0,'18'0'16,"-1"0"-1,1-17 17,17 17-17,0-35-15,-17 35 16,0 0 0,-1-18-16,1 18 15,0 0 32,-1 0-31,1 18-16,0-1 15,17 1 32,0-1-47,-17-17 16,-1 0-1</inkml:trace>
  <inkml:trace contextRef="#ctx0" brushRef="#br0" timeOffset="441417.2097">22084 13423 0,'18'-17'47,"-1"17"-32,1 0 1,17 0-16,-17 0 16,17 0-1,-17 0 1,-1 0 0,1 0 15</inkml:trace>
  <inkml:trace contextRef="#ctx0" brushRef="#br0" timeOffset="457800.1299">18979 10848 0,'-17'35'171,"17"-17"-155,0 17-16,0 0 16,0-17-1,0 17 1,-18-17 0,18 17-1,0-17-15,0 17 16,-17-17-16,17 17 15,0-17-15,-18 35 16,18-36-16,0 36 16,0-35-16,-18 35 15,18-18-15,0 53 16,0-53-16,0 18 16,-35 18-16,17-18 15,18 17-15,-17-17 16,17-17-16,0 34 15,0-35-15,0 1 16,0-1-16,0 36 16,0-54-16,0 36 15,0 0-15,0 0 16,0-18-16,0 36 16,0-18-16,0 0 15,0 0-15,0-18 16,0 18-16,0 0 15,0 17-15,0-17 16,0 18-16,0-36 16,0 36-16,0-1 15,0 18 1,0-52-16,0 34 16,0-52-16,0 52 15,0-17-15,0 0 16,0-35-16,0 52 15,0-17-15,0-35 16,0 17-16,0 18 16,0-35-16,0 17 15,0-17-15,0-1 16,0 19-16,0-19 16,0 18-1,0-17 1,0 17-16,17-17 15,1 17 1,0 1 0,-1-19 15,1 1-31,0-1 31,-1 1-15,1 0-1,17-1 1,18 1 0,-18 0-16,18-18 15,0 17-15,-18 1 16,1-18-16,34 0 16,1 18-16,-54-18 15,54 0 1,-18 0-16,17 0 15,-17 0-15,18 0 16,-1 0-16,1 0 16,-18 0-16,17 0 15,-34 0-15,34 17 16,-17-17-16,0 0 16,-35 0-16,35 0 15,0 0-15,-36 18 16,36-18-16,0 0 15,-18 0-15,18 0 16,0 0-16,0 0 16,-18 0-16,18 0 15,18 0-15,-18 0 16,0 0-16,17 0 16,-34 0-16,16 0 15,1 0 1,18 0-16,-18 0 15,17 0-15,19 0 16,-19 0-16,-35 0 16,71 0-16,-35 0 15,-1 0-15,1 0 16,0 0-16,17 0 16,-53 0-16,36 0 15,-19 0-15,19 0 16,-18 0-16,17 0 15,-17 0-15,-17 0 16,34 0-16,-17 0 16,18 0-16,-1 0 15,1 0-15,-1 0 16,1 0-16,-1 0 16,19 0-16,-19-18 15,1 1-15,35-19 16,-53 19-16,52-1 15,19-35-15,-18 0 16,-18 0 0,0 36-16,0-36 15,-17 17-15,-1-16 16,19 16-16,-1-34 16,0 17-16,18 0 15,-18 0-15,0 0 16,-35 0-16,35-17 15,-17 17-15,-18-18 16,0 53-16,-18-70 16,0 53-16,0 0 15,-17-18-15,0 18 16,35-1-16,-53-17 16,53-35-16,-36 53 15,1-18-15,0 0 16,-1 0-16,18-17 15,-35 52-15,0-35 16,0 35-16,18-35 16,0 0-16,-1-17 15,-17-1-15,0 18 16,0-35-16,0 18 16,0-1-16,0 18 15,0-17 1,0 34-16,0 1 15,0 0-15,0-18 16,0 18-16,-17 17 16,17-17-16,-18-1 15,0 19-15,18-1 16,-17-17-16,-1 17 16,1 1-16,-1-19 15,0 19-15,18-19 16,-17 19-16,-19-18 15,19 17-15,-19-17 16,1-1 0,17 19-16,1-1 15,-18 0-15,-1 1 16,1-1-16,0-17 16,35 17-16,-36 18 15,19-17-15,-18-1 16,-1 0-16,1 1 15,-36-36 1,54 53-16,-18-18 16,17 18-16,-17 0 15,-18-53-15,17 36 16,1 17-16,0 0 16,-18-36-16,35 36 15,-17 0 1,-18-17-16,35 17 15,-34 0-15,34-18 16,-35 18-16,35-18 16,-17 1-16,-18-1 15,18 0-15,-18 18 16,18 0-16,-18 0 16,0-17-16,-18-1 15,36 18-15,-36 0 16,36 0-16,-71-17 15,18 17-15,18 0 16,-36 0-16,18 0 16,17 0-16,0 0 15,19 0-15,-1 0 16,-18 0-16,36 0 16,-18 0-16,0 0 15,18 0-15,-36 0 16,36 0-16,-36 0 15,36 0-15,-53 0 16,17 0-16,1 0 16,-1 0-16,1 0 15,-19 0 1,37 0-16,-1 0 16,0-18-16,-18 18 15,18 0-15,18 0 16,-18 0-16,0 0 15,0 0-15,0 0 16,-17 0-16,34 0 16,1 0-16,-18 0 15,-35 0-15,35 0 16,18 0-16,-18 0 16,18 0-16,-18 0 15,-18-18-15,54 18 16,-19-17-16,-17 17 15,18 0-15,-18 0 16,18 0-16,17 0 16,-35 0-16,18 0 15,17 0-15,1 0 16,-19 0-16,19 0 16,-18 0-16,-1 0 15,1 0-15,17 0 16,-17 0-1,17 0-15,-17 0 16,-18-18-16,36 18 16,-1 0-16,-17 0 15,17 0 1,-17 0-16,17 0 16,-17 0-1,17 0-15,-17 0 16,17 0-16,-35 0 15,36 0-15,-1 18 16,0-18-16,1 0 16,-18 17-16,17-17 15,0 0-15,1 0 16,-1 0-16,-17 36 16,-1-36-16,1 0 15,18 17-15,-1-17 16,-17 18-16,17-18 15,0 0-15,18 17 16,-17-17-16,-1 18 16,0-18-16,1 0 15,-1 0-15,-17 0 16,17 0 0,-17 18-1,17-18 1,-17 0-1,17 17-15,-17 1 16,17-18 0,1 0-16,-1 0 15,18 18-15,-17-18 16,-19 0 0,1 17-16,17-17 31,1 18-16,-1-18-15,0 0 32,1 0-17</inkml:trace>
  <inkml:trace contextRef="#ctx0" brushRef="#br0" timeOffset="477858.8809">14870 10707 0,'-36'0'94,"19"0"-63,-1 0-31,0 0 16,1 0-1,-1 0-15,-17-18 16,17 18 0,1 0-16,-19 0 15,19 0-15,-19 0 16,19 0-16,-19 0 16,19 0-16,-1 0 15,-17 0-15,17 0 16,-17 0-1,17 0 1,1-17-16,-1 17 16,0 0-16,1-18 15,-1 18-15,1 0 16,-19 0 0,19 0-1,-19 0 1,19 0-1,-1 0 1,0 0 0,1 0-16,-1 0 15,0 0 1,1 0-16,-1-18 16,1 18-1,-1 0-15,-17 0 16,17 0-1,-17 0 1,17 0 0,-17 0-1,17-17-15,1 17 16,-19 0-16,1 0 16,17 0-1,1-18-15,-1 18 16,0 0-16,1-18 15,-1 18-15,0 0 16,1 0 0,-1 0-16,1 0 15,-1 0 1,-17 0 0,17 0-16,-17 0 15,17 0 1,0 0-16,1 0 15,-1 0-15,-17 0 16,17 0-16,-17 0 16,17 0-1,-17 0-15,17 0 16,1 0 0,-1 0-16,1 0 15,-19 0 1,19 0-1,-1 0-15,0 18 16,1-18 0,-19 0-1,19 0-15,-1 0 32,1 35-32,-1-35 15,0 0-15,-17 0 31,35 18-31,-18-18 0,1 0 16,-1 18-16,-35-1 31,53 1-15,-18-18 0,1 17-1,-1-17-15,1 36 16,-1-19-1,-17 1 1,17 0 0,0-18-1,1 35-15,-1-17 16,0 17 0,1-18-1,17 1 1,-18 0-1,18 17 1,0-17 0,-35-1-16,35 1 15,0 0-15,0-1 16,0 1-16,-18 17 16,18-17-1,0 17 1,0-17-1,0 17 1,0-17 0,0 35-16,0-36 15,0 1 1,0-1-16,0 1 16,0 0-16,0-1 15,0 19 1,18-19-16,-18 1 15,18 17 1,-1-35-16,-17 18 16,18-18-16,-18 17 15,17 1-15,-17 0 16,36-18 0,-19 35-16,19-17 15,-36-1-15,53 1 16,-36 0-1,1-18-15,-1 0 16,1 17-16,0-17 16,-1 18-1,-17 0-15,36-18 16,-1 0-16,0 17 16,1 1-1,-1-18-15,-18 17 16,36-17-16,-35 0 15,0 18-15,-1-18 16,19 0-16,-19 0 16,18 0-16,1 0 15,-1 35 1,0-35-16,18 18 16,-18-18-1,18 35-15,-35-17 16,17-18-16,1 18 15,-1-1-15,0-17 16,0 0 0,-17 0-16,17 0 15,-17 0 1,17 0-16,-17 0 16,0 18-16,17-18 15,-18 0-15,19 0 16,-19 0-16,36 0 15,-35 0-15,35 0 16,-18 0 0,-17 0-16,35 0 15,-36 0-15,19 0 16,-19 0-16,1 0 16,17 0-16,-17 0 15,-1 0-15,1 0 16,35 0-16,-35 0 15,17 0 1,0 0-16,-17 0 16,-1 0-16,19 0 15,-19 0-15,1 0 16,17 0-16,-17 0 16,17 0-16,-17 0 15,17 0-15,0 0 16,1 0-16,-1 0 15,0 0-15,-17 0 16,35 0-16,0 0 16,-36 0-16,36 0 15,18 0-15,-18 0 16,0 0-16,0 0 16,17 0-1,-17 0-15,18 0 16,-18 0-16,17 0 15,1 0-15,-18 0 16,-1 0-16,-16 0 16,34 0-16,-17 0 15,0 0-15,-18 0 16,1 0-16,-19 0 16,19 0-16,-1 0 15,18 0-15,-18 0 16,-17 0-16,35 0 15,0 0-15,-18 0 16,18 0-16,-36-18 16,19 18-16,-19 0 15,36-35-15,0 35 16,-18 0-16,1 0 16,-19-18-1,36 1-15,0 17 0,-35 0 16,35-18-16,-18 18 15,0 0 1,18-18-16,-18 18 16,-17 0-1,17-17 1,1 17 0,-1 0-1,-17 0-15,17 0 16,0 0-16,0-36 15,-17 36-15,17-17 16,1 17-16,16-18 16,-16 18-1,-1-17-15,-35-1 16,18 0-16,17-17 16,0 17-16,-17 1 15,-18-1-15,18 0 16,17-35-16,-35 1 15,17 52 1,-17-18-16,0-17 16,0 17-1,0-17 1,0 17 0,0-17-1,0 17-15,0-35 16,0 36-16,-17-36 0,17 0 15,0 35 17,0-17-32,-18 35 15,18-18-15,-17 1 16,17-1 0,-18 0-16,0 18 15,18-17-15,-17-1 16,-1 0-1,0 18 1,1-17-16,-19-1 16,19 0-1,-1 18-15,-17-17 16,17 17-16,1 0 16,-19 0-16,19 0 15,-1 0-15,-17 0 16,-1 0-16,1 0 15,0 0-15,17 0 16,-17 0-16,0 0 16,-1 0-16,1 0 15,0 0 1,0-35 0,17 35-16,-17 0 0,-1 0 15,19 0 1,-18 0-1,17 0 1,-17 0-16,17 0 16,0 0-16,-17-18 15,17 18-15,-17 0 16,0-18-16,0 18 16,-18 0-16,17-17 15,19 17-15,-36-18 16,18 18-16,-18 0 15,17-18-15,1 18 16,17 0-16,-17 0 16,0 0-16,0 0 15,-1 0-15,19 0 16,-19-17-16,36-1 16,-17 18-16,-19 0 15,1 0-15,0 0 16,17 0-16,-17-18 15,0 18-15,-1 0 16,19 0-16,-18 0 16,17 0-1,-35 0-15,35 0 0,-17 0 16,17 0 0,-17 0-16,0 0 15,0 0-15,17 0 16,-17 0-16,17 0 15,0 0-15,1 0 16,-19 0-16,19 0 16,-18-17-1,17 17-15,0 0 16,-17-18-16,0 18 16,-1 0-1,19 0-15,-1 0 16,1 0-16,-1 0 15,0 0-15,1 0 16,-1 0 0,0 0-1,1-35-15,-1 35 16,0 0 15</inkml:trace>
  <inkml:trace contextRef="#ctx0" brushRef="#br0" timeOffset="508192.4853">7796 3052 0,'-35'0'172,"35"-18"-172,-18 18 16,1 0 31,-1 0-32,1 0 1,-1 0-1,0 0 17,1 0-17,-1 0 1,0 0-16,1 0 31,-1 0-31,0 0 16,1 0-1,-1 0-15,1 0 16,-1 0 15,0 0-15,1 0 0,-1 0-1,0 0 16,1 0 1,-1 0-1,0 0-15,1 0-1,-1 0 1,1 0-16,-1 0 15,0 0 1,1 0 0,-1 0-1,0 0 1,1 0 0,-1 18-16,0-1 15,1-17 1,-1 0-1,0 0-15,-17 18 16,18-1 15,-1-17-15,-17 0 46,35 18-46,0 0 15,0-1-31,0 1 16,-36 0-16,36-1 31,0 1-15,0 17 15,0-17-15,0-1-1,0 1-15,0 0 32,0-1-32,0 1 31,0 0-31,0-1 31,0 1-15,18 0-1,-18-1 1,0 18-16,35-17 16,-35 0-1,0-1 1,18 1 15,0 17 32,-18-17-32,17-18-31,-17 18 15,0-1 1,18-17-16,-18 18 16,35-18 31,-17 0-16,-1 0-16,1 18-15,0-1 32,-18 1-1,17-18-15,1 0 30,0 17-14,-1-17-1,1 0 16,0 0-32,-1 0 1,1 18 0,-1-18 15,1 0-31,0 0 16,-1 18-1,19-18 1,-19 0 15,-17 17-15,18-17-16,0 0 15,-1 0 1,1 0-16,-1 0 16,1 0-1,0 0 1,-1 18-1,19-18 48,-19 0-32,1 18 0,0-18 48</inkml:trace>
  <inkml:trace contextRef="#ctx0" brushRef="#br0" timeOffset="512081.8223">7655 3052 0,'18'0'47,"17"0"-47,-17 0 16,-1 0-1,19 0-15,-1 0 16,-17 0-16,17 0 16,-17 0-16,35 0 15,-18 0-15,18 0 16,-18 0-16,0 0 16,18 0-16,-18 0 15,1 0-15,17 0 16,-18 0-16,0 0 15,18 0-15,-35 0 16,35 0-16,0 0 16,-18 0-1,0 17-15,0-17 16,-17 0-16,17 18 16,-17-18-16,0 17 15,-1-17 1,19 0-16,-1 36 0,0-19 31,0 1-31,18 17 16,-35-17-16,0-18 15,-1 0-15,36 35 16,-35-17-16,-1-18 16,1 0-1,0 0 1,17 17-1,0 1 1,-35 0 0,18-18-1,-18 17-15,18-17 16,-1 18 0,1-18-1,-18 35 16,0-17-15,17 17 0,-17 0-16,0 1 15,0-19 1,0 1 0,0 0-16,0-1 15,18 1-15,-18 0 16,0-1-1,0 1 1,0 0 0,0-1-1,0 18 1,0-17 0,0 0-1,0-1-15,-18 1 16,1 0-1,-1 17-15,1-17 32,-1-18-32,0 17 15,18 1 1,-17-1-16,-1 1 16,-35 0-1,53-1-15,-18-17 16,1 18-16,-1 0 15,-17-1 1,17-17 0,1 18-16,-19-18 15,36 18 1,-17-1 0,-1 1-1,0-18-15,-17 35 16,17-35-1,1 18 17,-1-18-32,1 0 47,-19 0-1,19 0-14,-19 0-17,19 0 1,-1 0-16,0 0 16,1 0-1,-19-18 1,19 18-1,-1 0 1,1 0 0,-1 0-16,-17-17 15,17 17 1,-17 0 0,17 0 15,-17 0-16,17-18 1,-17 18 0,35-18-16,-18 18 15,-17 0 1,17-17 0,1 17 15,-1 0-31,0 0 47,-17-18-32,18 18 17,17-18-17,-18 18 16,-17-17-15,17 17 31,0 0-47,1 0 31,-19-18 0,19 18-31,-18 0 47,17-18-31,-17 1 15,17 17 0,-17 0 16,17 0 0</inkml:trace>
  <inkml:trace contextRef="#ctx0" brushRef="#br0" timeOffset="543872.7949">5468 8661 0,'-18'0'94,"1"-18"-79,-18 18 1,17 0 0,0 0-16,1 0 15,-1 0-15,-17 0 16,-18 0-16,17-35 15,1 35-15,18-18 16,-19 18-16,1 0 16,0 0-16,17 0 15,-35 0-15,18-18 16,0 18-16,-1 0 16,1 0-16,-18 0 15,18 0-15,0 0 16,-18 0-16,0 0 15,0 0-15,18 0 16,-18 0-16,0 0 16,17 0-16,-16 0 15,-1 0-15,35 0 16,0 0-16,1 0 16,-1 0-16,0 0 15,-17 0 1,18 0-16,-19 18 15,19 0-15,-19-18 16,-17 17 0,18 19-16,17-36 15,-17 17-15,0 1 16,0-18-16,17 18 16,-17-1-16,-1 1 15,1 0-15,18 17 16,-36 0-16,35-17 15,-17-1-15,-1 19 16,1-19-16,17 1 16,-17 17-16,18-17 15,-19 17-15,19-35 16,-19 35-16,19 1 16,-1-36-16,-17 35 15,17 0-15,-17-17 16,35 17-16,-35 0 15,-1 1-15,19-1 16,-19 0-16,19-17 16,-1 35-16,-17-18 15,17-17 1,1 35-16,-36 0 16,53-36-16,-18 18 15,0 1-15,1 17 16,17-36-1,-18 19-15,18-1 16,0 0-16,-35 18 16,35-35-16,-18 35 15,18 0-15,0-18 16,0 0-16,0-17 16,-17 17-16,17 0 15,0-17-15,0 0 16,-36 34-16,36-34 15,0 35-15,0-35 16,0 35-16,0-18 16,0 0-16,0 0 15,0 18-15,0-35 16,0 17-16,0-17 16,0 0-16,0 34 15,0-16 1,0 17-16,0 0 15,0-1-15,0 1 16,0-17-16,0-1 16,0-17-1,18 17-15,0 0 16,-1-17 0,-17-1-16,18 36 15,0-17 1,-1-1-16,1 0 15,-18-17 1,0-1 0,17 19-16,19-19 15,-36 1-15,0 0 16,17-1-16,-17 19 16,36-1-1,-19-18 1,-17 1-1,18 17 1,-18-17-16,35-18 16,-35 18-16,35-18 15,-17 17-15,0 1 16,17 17 0,-17-35-16,17 36 15,-17-19-15,34 1 16,-34-1-16,17 1 15,1 0-15,17-1 16,-18 1 0,0 0-16,0-1 15,-17-17-15,17 0 16,54 36-16,-54-36 16,0 17-16,36-17 15,-54 18-15,19-18 16,-1 0-16,18 0 15,-18 0-15,-17 0 16,17 0-16,-17 0 16,-1 0-16,36 0 15,-18 0 1,1 0-16,-1 0 16,-17 0-16,-1 0 15,19 0-15,-1 0 16,-18-18-16,1 1 15,0-1-15,-1 18 16,19-18 0,-19 1-16,1 17 15,17-18-15,-17 18 16,17 0 0,-17-18-1,-1 1 1,1 17-1,17 0 1,-17 0-16,0 0 16,-1 0-16,19-18 15,16 18 1,-34 0-16,0-18 16,17 18-16,0 0 15,1 0 1,-1 0-16,-18 0 15,19 0-15,-19 0 16,19 0-16,-19 0 16,19 0-16,-19 0 15,18-17-15,1 17 16,-1 0-16,0-18 16,18 18-16,0-17 15,-35 17 1,17 0-16,-17 0 15,17 0 1,-17 0-16,-1 0 16,1 0-16,0 0 15,17 0 1,-18 0 0,19 0 15,-19 0 0,19-36 16,-1 36 15,-35-17-62,18 17 32,-1-36-17,1 36-15,-18-17 16,35-1 0,-35 0-1,18 18 1,-18-17 31,17-1 0,1 18-32,0 0 1,-1 0-16,1 0 15,0 0-15,17 0 16,-17 0-16,17 0 16,-18 0-1,36 0-15,-17 0 16,-19 0-16,19 0 16,-1 35-16,18-35 15,-36 0-15,36 18 16,-17-18-16,-1 18 15,18-1-15,0-17 16,-36 0 0,19 18-16,-1-18 15,18 0-15,0 18 16,0-18-16,-18 0 16,18 0-16,0 17 15,-18-17-15,0 0 16,18 0-16,-18 0 15,18 0-15,-17 0 16,34 0-16,-34 0 16,16 0-16,19 0 15,-18 0-15,0 0 16,-18 0-16,18 0 16,0 0-16,0 0 15,-18 0-15,0 0 16,-17 0-16,17 0 15,-17 0-15,0 0 16,17 0-16,-17 0 16,17 0-16,-18 0 15,19 0-15,-19 0 16,1 0-16,0 0 16,-1 0-1,1 0-15,0 0 16,-1 0-16,1 0 0,-1 0 15,1 0 1,35 0-16,-35-17 16,17 17-1,0-18-15,18 0 16,-18 18 0,1-35-1,-19 35-15,19-35 16,16 17-16,-52 0 15,18 1-15,0 17 16,-1-35-16,1 35 16,0-18-16,-1-17 15,-17 17-15,18 0 16,0-35-16,-18 36 16,17-1-1,1-35-15,0 36 16,-18-36-16,35 0 15,-35 35-15,17-35 16,-17 36-16,0-19 0,0-17 16,0 18-16,0 0 15,0 17-15,0-35 16,0 0 0,0 36-16,18-36 15,-18 18-15,0-18 16,0 0-16,0 0 15,0 18-15,0-1 16,0-17-16,0 36 16,0-36-16,-18 17 15,1 19-15,17-1 16,-18-35-16,-17 18 16,35 17-1,-18-17-15,1 0 0,-1 0 16,-17-1-16,35 19 15,-36-19-15,36 19 16,-17-1-16,17-17 16,-36-1-16,19 19 15,17-1-15,-18 1 16,1-1-16,-1 0 16,18 1-16,-18-1 15,1 0-15,-1 1 16,-17-1-1,17 0 1,0 18-16,1 0 16,-1-17-16,1-1 15,-36 18-15,53-17 16,-36 17-16,1-18 16,0 18-16,0 0 15,17 0-15,0 0 16,-35 0-16,36 0 15,-19 0-15,19 0 16,-18 0-16,-1 0 16,1 0-16,17 0 15,-35 0-15,18 0 16,0 0-16,0 0 16,-18 0-16,0 0 15,17 0-15,19 0 16,-36 0-16,0 0 15,35 0 1,-35 0-16,1 0 0,16 18 16,1-18-16,17 0 15,-35 0 1,36 0-16,-19 0 16,19 0-16,-18 0 15,17 0-15,-17 0 16,-1 0-16,1 0 15,17-18-15,-34 18 16,34 0-16,-35 0 16,18-18-16,-18-17 15,35 35-15,-17 0 16,0-18-16,-1 1 16,1-1-16,17 0 15,-17 18-15,17-17 16,-17-18-16,0 17 15,17 18 1,-17-35-16,0 17 16,17 18-1,18-18 1,-35 1-16,17-1 16,1 18-16,-1-18 15,0 1-15,-17-18 16,17 17-16,1-17 15,-1 35-15,0-18 16,1 18-16,-1-35 16,-17 35-16,35-18 15,-18-17 1,1 35 0,-19-36-16,1 19 15,17-18 1,1 35-16,-19-36 15,19 19 1,-1-1-16,1 18 16,17-18-16,-18 18 15,0 0-15,1-17 16,-1-19 0,0 36-16,1 0 15,-1-35-15,0 35 16,1-17-1,-1 17-15,1-18 16,17 0 0,-18 18-1,18-17-15,-18 17 16,1 0 125,-1 0-126</inkml:trace>
  <inkml:trace contextRef="#ctx0" brushRef="#br0" timeOffset="546199.647">3087 6350 0,'-18'0'78,"1"0"-62,-1 0 0,0 0-16,-17 0 15,-18 18-15,0-1 16,36 19 0,-36-36-16,0 17 15,17 18-15,19-17 16,-19 0-16,1-18 15,0 53-15,0-53 16,-1 17-16,-17 36 16,18-35-1,0 0-15,17 17 16,-17-35-16,17 35 16,1-17-16,-1 17 15,0-17-15,-17 17 16,17 0-16,1-17 15,-1 35 1,-17-18-16,35 0 16,-18 18-16,-17 0 15,35-35-15,0 35 16,-18-18-16,18-17 16,0-1-16,0 18 15,0-17-15,0 17 16,0-17-16,0 0 15,0 17-15,0-17 16,0 17-16,0 0 16,36 0-16,-36-17 15,53 35-15,-53-35 16,35 35-16,18 17 16,-18-35-16,18 18 15,0-35-15,0 35 16,0-18-16,0 0 15,0 36-15,-18-36 16,35-17-16,-52 17 16,35-35-16,-18 35 15,18-17-15,0 0 16,0 17 0,-18-17-16,36-18 15,-18 17-15,35 19 16,-35-19-16,35 1 15,-35 17-15,0-35 16,-18 0-16,36 18 16,-18-18-16,-36 0 15,54 0-15,-18 0 16,0 0-16,-18 0 16,0-18-16,-17 18 15,52-18-15,-34 18 16,-1-35-16,-17 35 15,17 0-15,0-17 16,-17 17 0,-18-18-16,35 0 15,0 1-15,-17-1 16,17-17-16,-17 17 16,17-17-16,-17 0 15,-1-18-15,19 0 16,-19 0-16,-17 35 15,0-35-15,36 0 16,-36 0 0,0 0-16,0-17 15,0 17-15,0-18 16,0 19-16,0 34 16,0-35-16,-18-18 15,0 18-15,18 36 16,-17-36-16,-1 18 15,0-1-15,-17-52 16,18 71-16,-1-19 16,0-34-16,-17 52 15,17-35-15,-35-17 16,36 52-16,-36-70 16,18 53-16,17 17 15,-17-35-15,-18 18 16,35 17-16,0-35 15,-17 18-15,18 17 16,-19-17-16,19 17 16,-19-17-16,1 17 15,17 1 1,1 17-16,-1-18 16,18 0-16,-17 18 15,-1 0 1,-17 0 31,17 0-32</inkml:trace>
  <inkml:trace contextRef="#ctx0" brushRef="#br0" timeOffset="549609.4281">7920 8343 0,'-35'-17'31,"17"-1"-15,0 0 0,1 18-1,-36 0-15,0-35 16,35 35 0,-35 0-16,18-18 15,-18 18-15,35-17 16,-17 17-16,-18-18 15,18 18-15,17 0 16,-17 0-16,17 0 16,-17 0-16,-18 0 15,18 0 1,17 0 0,1 0-16,-19 0 15,19 0-15,-1 0 16,-17 0-16,0 0 15,17 0 1,-17 18-16,17-18 16,-35 17-16,18 19 15,17-36-15,-17 0 16,0 35-16,17-17 16,-17-18-1,17 17-15,0 1 16,-34-1-16,52 1 15,-18-18-15,-17 18 16,35-1-16,-36 1 16,1-18-16,-18 53 15,53-35-15,-35-18 16,0 35-16,17-18 16,-17 1-1,17 0-15,18-1 16,-35 19-1,35-19-15,-18 1 16,18 0-16,0-1 16,0 19-16,0-19 15,0 18 1,0-17-16,0 0 16,0 17-1,0-17 16,0-1-31,0 1 0,18 17 16,-1-17-16,1-1 16,17-17-1,-17 18-15,0-18 16,17 35-16,18-35 16,-18 18-1,-17 0-15,35-18 16,0 17-16,-18 1 15,-18 0-15,1-18 16,0 0-16,17 0 16,-17 0-16,52 0 15,-17 0 1,-18 0-16,1 35 16,-19-35-16,19 18 15,-1-18-15,18 0 16,-36 0-1,36 0-15,-35 0 16,17 0-16,1 0 16,-1 0-16,18 0 15,-36 0-15,36 0 16,0 0-16,-18 0 16,18 0-16,-35 0 15,0 0-15,-1 0 16,1 0-1,0-18 1,-1 18 0,1-18-1,-1 1 1,1-1 0,0-17-1,-18 17-15,0-17 16,0 17-1,0-17-15,0 17 16,0-35-16,0 36 16,0-36-16,0 17 15,0 1-15,0-18 16,0 36-16,0-36 16,0 17-16,0 19 15,-18-19-15,18 19 16,-18-1-16,18-17 15,0 17 1,0-17 0,0 17 15,0-17 31,-17 35 1</inkml:trace>
  <inkml:trace contextRef="#ctx0" brushRef="#br0" timeOffset="558753.7863">8273 12241 0,'0'-17'47,"-36"17"-32,19-18-15,-36 18 16,18 0 0,17-18-1,0 1-15,-17 17 16,17 0-16,-17 0 16,0 0-16,0 0 15,35-18-15,-36 18 16,1-17-16,0 17 15,17 0-15,-17 0 16,-1 0-16,1 0 16,18 0-16,-36 0 15,35 0-15,-17 0 16,17 0-16,-17-18 16,17 18-16,1 0 15,-19 0-15,19 0 16,-19 0-16,19 0 15,-19 0-15,1 0 16,0 0-16,-18 0 16,18 0-16,-18 0 15,17 0-15,19 0 16,-36 0-16,18 0 16,-18 0-16,17 0 15,19 0-15,-18 0 16,17 0-1,0 0-15,-17 0 16,17 0-16,1 0 16,-19 0-16,1 0 15,18 0 1,-1 0-16,-17 0 16,17 0-1,0 0-15,1 0 16,-1 0-1,0 0-15,1 0 32,-1 0-32,0 0 15,1 0 1,-18 0 15,17 0-15,-17 0-1,17 0 1,-17 0 0,17 0-16,-17 0 15,17 0 1,-17 0 0,17 0-16,1 0 15,-1 0-15,-17 0 16,17 0-1,0 0-15,1 0 32,-1 0-32,1 0 15,-1 0-15,-17 0 16,17 0 0,0 0-1,-17 0-15,0 0 16,17 0-1,-17 0 1,17 0 0,1 0-1,-1 0 1,0 0-16,-17 0 31,17 0-31,-17 0 16,17 0-1,-17 0-15,18 0 16,-1 18 0,-17-18-16,-1 0 15,19 0 1,-1 0-16,0 0 16,1 0-16,-36 17 15,35-17 1,-35 0-16,36 18 15,-1-18-15,-17 17 16,-1 1-16,19-18 16,-1 18-16,-35-18 15,53 17-15,-17-17 16,-19 0-16,19 18 16,-1-18-16,-17 18 15,17-18 1,-17 17-16,17-17 15,1 0-15,-1 18 16,0-18-16,1 0 16,-19 18-1,19-18 1,-1 17-16,1 1 16,-1-18-1,0 0-15,-17 35 16,17-35-1,-17 0 1,35 18-16,-18-18 16,-17 35-16,17-35 15,1 18 1,-1-1-16,-17 1 16,35 0-1,-18-18-15,1 17 16,-19 1-1,36 0 1,-17 17-16,-1 0 31,18-17-31,0-1 16,0 19 0,-18-1-1,18 0-15,0 0 16,-17 1-1,17-1 1,0-17 0,0-1-1,0 19-15,0-19 32,0 1-32,0 0 15,0-1 1,0 1-16,0 17 15,17-35-15,1 35 16,0-17 0,-1-18-16,1 0 15,0 18-15,17-1 16,0-17-16,0 36 16,-17-19-16,35-17 15,-18 35-15,18-35 16,-17 0-16,-1 18 15,-18-18-15,19 0 16,-1 0-16,18 35 16,-35-35-16,34 18 15,-16-18-15,34 18 16,-17 17-16,-35-17 16,35-18-16,0 0 15,0 0-15,17 0 16,-17 0-16,18 17 15,-18 18-15,17-35 16,-35 0 0,54 18-16,-54-18 15,0 0-15,18 0 16,0 18-16,0-18 16,17 0-16,19 0 15,-19 0-15,-35 0 16,36 35-16,-36-35 15,36 18-15,-18-18 16,-18 0-16,18 0 16,-18 0-16,36 0 15,-18 0-15,-18 0 16,36 0-16,-1 0 16,-17 0-16,-18 0 15,18 0-15,0 0 16,0-18-16,-18 18 15,1-18-15,17-17 16,-36 35-16,1-18 16,35 18-16,-18-17 15,0 17-15,18-35 16,-35 35-16,35 0 16,-18-18-16,-17 18 15,-1-18 1,36-17-16,-35 35 15,17-35-15,0 35 16,1-53-16,-19 53 16,36-53-16,-17 35 15,-19-17-15,18 0 16,1-1-16,-19 1 16,-17 18-16,18 17 15,0-36-15,-1 36 16,1-17-16,-18-1 15,18 0 1,-1 1-16,1 17 16,-18-36-1,35 1-15,-17 0 16,17 0 0,-35 17-1,0 0-15,18 1 16,-18-19-16,17 19 15,-17-1-15,0-17 16,18 17-16,-18-17 16,0 17-16,0 1 15,0-1-15,0 0 16,0 1 0,0-1 15,0 0 16,0 1-32</inkml:trace>
  <inkml:trace contextRef="#ctx0" brushRef="#br0" timeOffset="561512.3368">2558 13458 0,'0'18'47,"35"-18"-31,-17 0-1,-1 0 1,1 0-16,-1 0 15,19 0-15,-19 0 16,19 0-16,-19 0 16,36 0-16,-35 0 15,17 0-15,-17 0 16,17 0-16,18 0 16,-18 0-16,-17 0 15,35 0-15,-18 0 16,-17 0-16,17 0 15,0 0-15,1 0 16,-1 0-16,0 0 16,-17 0-16,17 0 15,0 0-15,-17 0 16,0 0-16,17 0 16,0 0-16,0 0 15,-17 0 1,17 0-1,1 0 1,-19 0-16,1 0 16,0 0-16,17 0 15,-18 0-15,19 0 16,-19 0-16,19 0 16,-1 0-16,-17 0 15,-1 0-15,18 0 16,-17 0-1,-18-18-15,18 18 32,-1 0-1,1 0 0</inkml:trace>
  <inkml:trace contextRef="#ctx0" brushRef="#br0" timeOffset="655391.8072">16633 12188 0,'-17'0'109,"-1"0"-93,1 0-1,-1 0 1,-17 0 0,17 0-16,-17 0 15,17 0-15,-17 0 16,0 0-1,-18 18-15,0-18 16,35 0-16,-35 18 16,0-18-16,36 0 15,-36 0-15,0 0 16,17 0-16,-16 0 16,-1 0-16,35 0 15,-17 0-15,-18 0 16,35 0-16,-17 0 15,-18 0-15,35 0 16,-17 0-16,0 0 16,17 0-16,-17 0 15,17 0-15,-17 0 16,17 0-16,1 0 16,-1 0-16,0 0 15,1 0-15,-19 0 16,19 0-16,-18 0 15,17 0 1,-17 0 0,17 0-16,-17 0 15,17 0 1,-17 0 0,17 0-16,-35 0 15,36 0 1,-54-36-16,36 36 15,17-17 1,-35-1 0,0 18-1,36-17-15,-1 17 16,0 0 0,-17 0-1,17 0-15,1-18 16,-1 18-16,1 0 15,-1 0-15,-35 0 16,18 0-16,-1 0 16,-16 0-1,34 0-15,-35 0 0,35 0 16,-17 0-16,-18 0 16,0 0-16,18 0 15,17 0 1,-17 0-16,17 0 0,-35 0 15,36 0-15,-36 0 16,0 0-16,0 0 16,18 0-16,-18 0 15,18 0 1,-1 0-16,-17 0 16,18 0-16,0 0 15,0 0-15,17 0 16,-17 0-16,17 0 15,-35 0-15,35 0 16,-17 0-16,18 0 16,-19 0-16,-17 0 15,18 0 1,17 0-16,-34 0 0,16 0 16,19 0-16,-1 0 15,0 0-15,1 0 16,-36 0-16,35 0 15,-17 0 1,0 0-16,17 0 16,0 0-16,-17 0 15,0 0-15,-1 0 16,1 0 0,18 0-16,-1 0 15,0 0-15,1 0 16,-1 0-16,-17 0 15,17 0 1,0 0 0,1 0-1,-1 0-15,-17 0 16,17 18 0,1-1-16,-1 1 15,18-1-15,-18-17 16,1 18-16,-1 17 15,0-17 17,18 0-17,0-1 1,0 19-16,0-19 16,0 18-16,0-17 15,0 0-15,0 17 16,0-17-16,0-1 15,0 19-15,0-19 16,0 1-16,0 17 16,0-17-16,0-1 15,18 19 1,-18-19-16,18 1 0,-1 35 31,1-18-15,-18-17-16,0-1 15,35 1-15,-35 0 16,0-1-16,0 1 16,18 0-1,-18-1-15,0 19 16,35-19-16,-35 1 16,18-18-1,-1 18-15,1 17 16,0-35-1,-1 17 17,-17 1-32,36 0 15,-19 17 1,19-35 0,-1 18-1,-18-18 1,19 0-16,-19 0 15,1 35-15,0-35 16,-1 0 0,1 0-1,0 18 1,-1-18-16,1 0 16,0 17-1,-1-17-15,36 18 16,-35-18-1,17 17-15,-17-17 16,17 0-16,0 18 16,0-18-16,-17 0 15,17 0-15,-17 0 16,17 0-16,18 18 16,-18-1-16,-17-17 15,35 0-15,-18 0 16,-17 0-16,35 0 15,0 0-15,-18 0 16,18 0-16,18 0 16,-19 0-16,19 36 15,-36-36-15,53 35 16,-35-17-16,0-18 16,53 0-16,-35 17 15,17 36-15,0-53 16,36 18-1,-36-18-15,18 0 16,-1 0-16,1 0 16,-35 0-16,-18 0 15,17 0-15,1 0 16,-1 0-16,36 0 16,-18 17-16,-17-17 15,35 0-15,-36 36 16,54-19-16,-18-17 15,-36 18-15,1 0 16,-1-18-16,19 17 16,-37-17-16,19 0 15,-36 0-15,36 0 16,-18 0-16,0 0 16,0 0-16,-18 0 15,18 0-15,0 0 16,0 0-16,-18 0 15,18 0-15,-18 0 16,18 0 0,0 0-16,0-17 15,-18 17-15,0-18 16,-17 0 0,0 1-16,17 17 15,-17-36-15,-1 36 16,1-17-1,17-1-15,-17 0 16,-1 1-16,1-1 16,0 1-16,-1-1 15,1-35-15,17 35 16,-17-17-16,17-18 16,0 0-16,-35 18 15,36 17-15,-36-35 16,17 36-16,19-36 15,-36 35-15,17-35 16,-17 18-16,0 17 16,18-17-16,-18 17 15,0-17-15,0 18 16,0-1-16,0-17 16,0 17-1,0 0-15,0 1 16,0-1-16,-18 0 15,1 1-15,-1-1 32,0 1-32,-17-19 15,17 19 1,-17-1-16,18 0 16,-1 1-16,0-1 15,-17 0-15,0-17 16,-1 35-16,19-35 15,-54 17-15,36 1 16,17-1-16,-17 0 16,0 1-16,17-1 15,-17 0-15,17 1 16,-17 17-16,17-18 16,-17 18-16,0-18 15,-1 1-15,19-1 16,-18 18-16,-1 0 15,-17-35-15,36 35 16,-19 0-16,19 0 16,-18-18-16,17 18 15,-17 0-15,17 0 16,0 0-16,-17 0 16,17 0-16,1 0 15,-1 0 1,0 0-16,1 0 0,-1 0 15,1 0 1,-1 0-16,-17 0 16,17 0 15</inkml:trace>
  <inkml:trace contextRef="#ctx0" brushRef="#br0" timeOffset="686721.9753">14199 13988 0,'-17'0'78,"-1"0"-78,0 0 16,-17 0-1,17 0 1,-34 0-16,-1 0 16,0 0-16,-18 0 15,36 0-15,-36 0 16,18 0-16,-17 0 16,17 0-16,0 0 15,0 0-15,0 0 16,18 0-16,-18 0 15,0 0-15,0 0 16,0 0-16,0 0 16,18 0-16,-18 0 15,0 0-15,0 0 16,18 0-16,-53 17 16,53-17-16,-18 0 15,17 0-15,-17 0 16,18 0-16,-18 0 15,0 0-15,0 0 16,0 0-16,36 0 16,-18 0-16,-18 0 15,35 0 1,-35 0-16,0 0 0,18 0 16,-18 0-1,-35 0-15,-53 0 16,-36 0-16,54 0 15,-54 0-15,19 0 16,-36 0-16,0 0 16,17 0-16,1 0 15,52 0-15,-17 0 16,35 0-16,1 0 16,-19-17-16,89 17 15,-36-18-15,36 18 16,-18 0-16,35 0 15,-34 0-15,16 0 16,1 0-16,-18 0 16,35 0-16,-17 0 15,0 0-15,-18 0 16,18 0-16,-1 0 16,-16 0-16,34 0 15,-17 0-15,-18 0 16,35 0-16,-35 0 15,18 0 1,-18 0-16,18 0 0,-1 0 16,-17 0-1,1 0-15,-1 0 16,35 18-16,-35-18 16,0 0-16,18 17 15,-18-17-15,35 18 16,-17-18-16,17 0 15,-35 0-15,36 0 16,-1 0-16,-17 35 16,0-17-1,17-18-15,-35 17 16,35-17 0,1 18-16,-1 0 15,-17-18-15,-18 35 16,35-17-16,1-1 15,-36 1-15,18 0 16,35-1-16,-36 1 16,1 17-16,17-17 15,-17-1-15,0 19 16,-1-1-16,-16-17 16,34-1-16,0 1 15,-17 0-15,0 17 31,17-18-15,0 1-16,1 17 16,17-17-1,-18 0-15,18 17 16,-17 18 0,17-36-16,-18 1 15,18 17 1,-18-17-16,18 17 15,0-17-15,0 17 16,0 0-16,-17 18 16,17-35-16,0 35 15,0 0-15,0-35 16,0 34-16,0-16 16,0-1-16,0 18 15,0 0-15,0 0 16,0 17-1,0-52-15,0 17 16,0 1-16,0 16 16,0 1-16,0 18 15,0-1 1,0-17-16,0 36 16,0-1-16,0-18 15,0 18-15,17 1 16,-17-36-16,18 17 15,0-52-15,-18 35 16,0 0-16,17-18 16,1 18-16,-1 0 15,-17 0-15,18-18 16,17 18-16,-17-18 16,0 18-16,-1-18 15,1-17-15,0 17 16,-1 1-16,1-36 15,-1 35-15,1-18 16,17 1-16,-17 17 16,0 18-16,-1-35 15,36 17-15,-35-17 16,17-1-16,0 1 16,1 17-16,-19-35 15,36 36-15,-17-1 16,-1-35-16,18 0 15,-18 18 1,53 17-16,-53-35 16,54 17-16,-19-17 15,36 0-15,0 18 16,17-18-16,1 53 16,17-53-16,0 0 15,-35 0-15,-18 18 16,18-18-16,-18 17 15,36-17-15,-19 0 16,-16 0-16,34 0 16,-35 0-16,18 36 15,-35-36-15,35 17 16,-36-17-16,54 0 16,-54 18-16,18-18 15,-17 0-15,17 0 16,0 18-16,53 17 15,-35-35-15,18 17 16,17-17-16,-35 0 16,52 0-16,-52 0 15,35 0-15,-17 0 16,17 0-16,-18 0 16,-17 0-16,0 0 15,17 0-15,-17 0 16,18 18-16,-18 0 15,17-18 1,-17 0-16,17 0 16,1 0-16,-54 0 15,19 0-15,16 0 16,-34 0-16,52 0 16,-34 0-16,-19 0 15,1 0-15,-1 0 16,1 0-16,17 0 15,0 0-15,0 0 16,54 0-16,-54 0 16,-18 0-16,19 0 15,-19 0-15,-17 0 16,35-36-16,-35 36 16,-18 0-16,18 0 15,0-17-15,0-1 16,-18 1-16,18 17 15,0-18-15,18 18 16,17-18-16,-35 1 16,17-19-1,-17 36-15,53-35 16,-35 35-16,17-53 16,-17 18-16,17 0 15,-53 35-15,36-36 16,17 19-16,-53-1 15,18-53-15,-18 71 16,18-35-16,35-35 16,-17 17-1,-1-18 1,-52 36-16,53-36 0,-18 18 16,35-35-16,-35 18 15,-18 34-15,0-17 16,0-17-16,1 35 15,-1-18-15,0 0 16,-17 0-16,17-18 16,-17 18-16,0-35 15,-1 35-15,-17-53 16,18 36-16,-18 17 16,17 0-16,-17 18 15,0-18-15,18 35 16,-18-35-16,0 0 15,0 1-15,0-19 16,0 18-16,0 0 16,0 0-1,0 36-15,0-36 16,0 17-16,0 1 16,0-35-16,0 17 15,0 17-15,-18-17 16,-17-17-16,18 17 15,-1 35-15,0-17 16,-17 0-16,35 17 16,-35-17-16,-54-18 31,72 35-31,-18-17 16,-36 0-16,36 17 15,17 0-15,-35 1 16,18-1-16,0-17 15,17 35-15,-70-53 16,70 53-16,-17-18 16,-18 1-16,35 17 15,-35-18-15,18 18 16,0-18-16,-18 1 16,0-1-1,0 18-15,18-17 0,0-1 16,-1 0-16,1 18 15,-18 0 1,0-17-16,0-1 16,0 18-16,0 0 15,18 0-15,-18 0 16,0 0-16,0 0 16,18 0-16,-18 0 15,18 0-15,-36 0 16,36 0-16,-18 0 15,0 0-15,36 0 16,-36-18-16,17 18 16,1 0-16,0 0 15,17 0-15,-35 0 16,0 0-16,18 0 16,0 0-16,17-53 15,1 53-15,-19 0 16,1 0-16,0-17 15,17 17-15,-35-18 16,36 18-16,-19-18 16,1 1-1,0 17-15,-1-18 16,1 18-16,0 0 16,-18 0-16,18-35 15,-18 35 1,-18-18-16,54 18 15,-19 0 1,-17 0-16,36 0 16,-36 0-1,35-17 1,1 17 0,-1 0 46</inkml:trace>
  <inkml:trace contextRef="#ctx0" brushRef="#br0" timeOffset="697522.0858">17339 3722 0,'0'-18'125,"-35"18"-109,17 0-16,-35 0 16,0 0-16,18 0 15,-18 0-15,-17 0 16,34 0-16,-17 0 15,18 0-15,-18 0 16,18 0-16,0 0 16,17 0-16,-17 0 15,-1 0-15,1 0 16,-18 0-16,36 0 16,-1 0-16,-17 0 15,-18 0-15,35 0 16,-17 0-16,0 0 15,17 0-15,-17 0 16,17 0 0,0 0-16,1 0 15,-1 0-15,0 0 16,1 0-16,-19 18 16,19-1-1,-36 19 1,35-19-16,1 1 15,-19 17-15,19-17 16,-1 0 0,0-1-1,1 1-15,17-1 16,-18 19 0,1-19-16,-1 19 15,18-19-15,0 1 16,0 0-16,-18-1 15,18 1-15,0 17 16,-17-17-16,-1 17 16,18-17-1,-18 35-15,18-36 16,0 19-16,0-19 16,0 18-16,0 1 15,0-19-15,0 1 16,0 0-16,0 17 15,0 0 1,36 0 0,-19 18-16,1-35 15,17 17-15,-17-17 16,35 17-16,-36 0 16,19-17-16,34 35 15,-52-35-15,35 17 16,-18-17-16,0 17 15,-17-17-15,17-1 16,36 1-16,-71-1 16,35 1-16,-17-18 15,-1 0-15,1 18 16,17-18-16,-17 17 16,0-17-16,-1 0 15,1 0-15,-1 18 16,19-18-16,-1 18 15,-17-18-15,17 0 16,-17 0-16,35 0 16,-18 35-16,0-35 15,18 0-15,18 0 16,-19 0-16,-16 0 16,34 0-16,18-18 15,-35 1 1,18-19-16,35 19 15,-89-1-15,54-35 16,-36 53-16,-17-35 16,35 0-16,-36 17 15,19-35-15,-1 18 16,0-1-16,1-34 16,-19 35-16,1 17 15,17-35-15,-17-17 16,-18 52-16,17-35 15,-17 18-15,0-1 16,0 1-16,0 18 16,0-19-16,0 19 15,0-54 1,0 36-16,0-18 16,0 35-16,-17-17 15,-36-36-15,53 36 16,-35 0-16,-1-18 15,19 0-15,-19 18 16,1 17-16,0-35 16,17 53-16,1-17 15,17-1 1,-18 18-16,0 0 16,1 0-1,-1 0 1,0 0-16</inkml:trace>
  <inkml:trace contextRef="#ctx0" brushRef="#br0" timeOffset="708088.6923">3334 4022 0,'-18'0'172,"-17"0"-140,17 0-17,-17 0 16,17 0-15,-17 0 15,17 0 16,1 0-16,-1 17-15,0-17 15,-17 0-15,35 18 15,-17-18-31,17 18 31,-18-18-15,18 17 0,-35 1-1,35 0 1,-18-18 0,0 35 15,1-18-31,17 1 15,0 0 1,-18-1-16,0 19 16,1-19-1,17 1 1,0 0-16,0-1 16,0 1-1,0-1-15,0 1 16,0 0-1,0-1 1,0 1-16,0 0 16,17-18-1,-17 35 1,18-35-16,-18 18 16,18-18-16,-1 0 15,-17 17-15,18 1 16,0-18-16,17 0 15,-17 0 1,-1 0-16,18 0 16,-17 0-16,0 0 15,-1 0-15,1 0 16,0 0 0,-1 0-1,1 0-15,0 0 16,17 0 15,0 0-15,-17-18-1,-1 18 1,1 0 0,17-35 15,-17 0 0,0-1-15,-1 1-1,-17 17-15,0-17 16,0 0 0,0 17-16,0 1 15,0-19-15,0 19 16,0-1-1,0 0-15,0 1 16,-17-1 0,-1 1-16,18-1 15,-18 0 17,1 18 61</inkml:trace>
  <inkml:trace contextRef="#ctx0" brushRef="#br0" timeOffset="735689.9652">4974 3634 0,'-17'0'16,"17"-18"-1,-36 18 1,19 0-16,-19 0 16,19 0-1,-1 0-15,0 0 16,-17 0-16,18-18 16,-1 1-16,0 17 15,-17 0-15,17 0 16,-17 0-16,17 0 15,1 0-15,-1 0 16,-17 0-16,17 0 16,-17 0-1,0 0 1,17 0 0,0 0-1,-35 0-15,36 0 16,17 17-1,-35-17 1,17 0-16,0 36 16,1-36-1,-1 17-15,-17 1 16,17 0 0,-17 17-1,17-18 1,1 1-1,-1 0-15,0-1 16,18 1-16,-17 17 16,-1 1-1,0-19 1,18 1 0,0 17-16,0-17 15,-35-1 1,35 36-16,0-35 15,0 17-15,0 1 32,-18-19-32,18 1 15,0 17-15,0-17 16,0 17-16,-17 18 16,17-18-16,0 0 15,0-17-15,0 17 16,0 1-16,0-1 15,0-17-15,0 17 16,0-18-16,0 36 16,0-17-16,0-1 15,0 18-15,35-18 16,-17 0-16,-1 1 16,19 17-16,-1-18 15,-17 0-15,-1-35 16,-17 18-16,35 17 15,-17-17-15,17 17 16,1-17-16,17-18 16,-1 0-16,-16 17 15,17-17-15,17 0 16,-17 0-16,0 0 16,-18 0-1,18 0-15,0 0 16,-35 0-16,35 0 15,-36 0-15,19 0 16,-19 0-16,1-17 16,17-1-16,0-17 15,-17 17-15,0-35 16,-1 18-16,36 0 16,-53 17-16,0-35 15,18 0-15,-18 35 16,35-52-1,-35 35 1,0 17-16,0-17 16,0 17-16,0-35 15,0 18-15,0 0 16,0 17-16,0-35 16,0 35-16,0-17 15,0 18-15,0-19 16,0 19-16,0-1 15,0-35-15,-17 18 16,-1 17-16,18-17 16,-18 0-16,1-1 15,17 19-15,-36-36 16,19 53 0,-1-18-16,18 0 15,-53 1-15,53-1 16,0-35-1,-17 53-15,-1-17 16,0-19-16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04T02:06:45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4992 2011 0,'-18'0'16,"1"0"-1,-1 0 1,-17 0-1,-1 0-15,-17 0 16,18 0-16,-71 0 16,-17 0-16,17 0 15,-70 0-15,35 0 16,-18 0-16,18 17 16,-53-17-16,35 0 15,-35 0-15,53 0 16,0 0-16,-18 0 15,18 18-15,35 0 16,-35 35-16,17-36 16,36 1-16,-18 35 15,18-36-15,-35 1 16,70 0-16,-71 17 16,36 0-16,0 18 15,0-17-15,-18 34 16,0 1-16,35-36 15,-34 18-15,34-18 16,-17 18-16,35 0 16,-18-35-16,18 52 15,-17-35 1,17 1-16,-18 17 16,19 17-16,-19-17 15,-35 35-15,36-17 16,34 17-16,-17 0 15,-17 53-15,17-35 16,-18 0-16,1 35 16,35-35-16,-1 0 15,1 17-15,-18-70 16,35 88-16,-52 141 16,35 89-1,-18-36 16,35 0-15,18-70 0,0-36-1,0-35 1,0 229 0,0-70-1,0-71 1,0-17-1,0-36 1,18 1 0,35 17-1,-1 105 1,1-16 0,-17-72-1,-19-70 16,19-35-15,-1 88 0,0-18-1,-17-105 1,-1 17 0,1-18-1,0-70-15,-1 35 16,-17-52-16,18 16 15,-18-16-15,0-19 16,18 1 0,-1-18 31,-17 18-1,18-1-14,-18 1 30,18-18-46,34-88-1,-16-71 1,-19-53-16</inkml:trace>
  <inkml:trace contextRef="#ctx0" brushRef="#br0" timeOffset="3937.4551">1376 2575 0,'0'0'15,"-35"36"-15,17-19 0,-35 36 16,18-18-16,-1 18 16,1 0-16,18-35 15,-54 52-15,18 72 16,18-1-1,-18 0-15,18 35 16,17-35-16,-53 53 16,54 0-16,17-88 15,-18 71-15,-17-19 16,17 36-16,1 0 16,-1-35-16,-17-35 15,-1 34-15,36 1 16,0-35-16,0 34 15,0 1-15,0 17 16,0-70-16,0 71 16,0-72-16,0 72 15,0-18-15,0-18 16,0-18-16,0-35 16,0 18-16,0 35 15,18-70-15,-18 35 16,18 35-16,-1-53 15,1 36-15,-18-1 16,35 0-16,-17-17 16,-18 35-16,0-35 15,0 18-15,17-18 16,-17-18 0,0-18-16,36 18 15,-19 18-15,-17 35 16,36-52-16,-1 34 15,-17 36-15,-1-71 16,-17 35-16,18-52 16,-18 35-16,35-36 15,-17 19-15,-18 16 16,0 19-16,17-18 16,-17-18-16,0-17 15,0-1-15,0 1 16,0 17-16,0 0 15,0-35-15,36 0 16,-19 70-16,-17 18 16,0-35-16,0-35 15,0 17-15,0-35 16,18 18-16,-18-19 16,0 19-16,0 0 15,0-1-15,53 36 16,-53-36-16,18 19 15,-18-36-15,0-36 16,0 18 0,0 18-16,0 18 15,0-53-15,0 35 16,0-1-16,0 1 16,17-17-16,-17-19 15,0 36-15,35-18 16,-35-17-16,0 17 15,0 18-15,0 18 16,0-36-16,0-17 16,0 17-16,0-17 15,0-1-15,0 1 16,0 0 0,18-1-16,0 1 15,-1 17 1,-17 0-1,0 36 1,18-18-16,-18-18 16,0 0-16,0 1 15,18 17-15,35 0 16,-36-36-16,18 36 16,-35-35-16,0-1 15,18 36 1,-18 0-16,18 0 15,-1 18-15,1-54 16,0 36-16,-1 18 16,1-1-16,0-34 15,-1 17-15,1 0 16,17 17-16,-17-52 16,17 52-16,18 1 15,0-1-15,0-34 16,-18-1-16,18 0 15,18 18-15,-36 0 16,35 0-16,-34-18 16,34-17-16,-17-1 15,18 19-15,-18-19 16,0 1-16,17 0 16,-35-1-16,1 1 15,52 0-15,0 17 16,-35-17-16,0-1 15,35 36-15,-53-35 16,71 17-16,0-17 16,0-1-16,-36-17 15,54 18 1,17 17-16,18-17 16,-18-18-16,-35 0 15,-18 0-15,53 0 16,-35 0-16,0 0 15,35 0-15,-35 0 16,-18 0-16,88 0 16,-35 0-16,0-18 15,18 1-15,0-19 16,-36 1-16,-34 35 16,52-18-16,-18-35 15,-17 36-15,0-18 16,-53 17-16,0-17 15,35-18-15,-53 17 16,53-17-16,-70 18 16,17 0-16,18 0 15,0-1-15,-18 1 16,1 0-16,17-18 16,-18 0-16,18-18 15,-36 19-15,54-1 16,35-71-16,-36 71 15,1-35-15,-1 0 16,19 0 0,-54 17-16,18 1 15,-36 34-15,36-17 16,36-70-16,-72 70 16,54-35-16,-18 17 15,0-52-15,17-18 16,1 35-16,-54 35 15,36-35-15,-17 1 16,16-1-16,-34 35 16,17-35-16,36-17 15,-53 70-15,34-53 16,-34 53-16,35-35 16,-18 0-16,18 0 15,-35-1-15,35-16 16,-18-19-16,-35 36 15,71-71-15,-54 18 16,19 18-16,-19 34 16,1-16-16,-18-37 15,0 37-15,0-1 16,53-53-16,0 18 16,-36 0-1,19-36-15,-19 36 16,-17 18-16,18-18 15,-1 35-15,-17 18 16,0 0-16,0-36 16,0 18-16,0 18 15,36-18-15,-19-17 16,1 17-16,0-53 16,-18 18-16,53-18 15,-53-17-15,35 35 16,18 0-16,-36 0 15,1 17-15,17 18 16,-17-70-16,0 105 16,-1-35-16,19-35 15,-19 18-15,-17 17 16,71-53-16,-71 89 16,17-71-16,1 17 15,-18-17-15,0 18 16,0-36-16,0 35 15,0-17-15,0 53 16,0-35-16,0 17 16,0 0-16,0 53 15,0-53-15,0 36 16,0-19-16,-18 36 16,-17-70-1,-18 35-15,18-18 16,-18 35-16,18-34 15,-18-19-15,-18 36 16,-17-36-16,35 36 16,-17-18-16,-19 18 15,1-18-15,53 36 16,-89-36-16,36 0 16,35 18-16,-17 35 15,-1-35-15,36 53 16,-18-54-16,35 54 15,-52-18-15,52 36 16,-70-19-16,35-17 16,35 36-16,-52-19 15,17-16-15,18 34 16,-18 0-16,17-17 16,-34 17-16,-18 1 15,17-19-15,1 36 16,-19-35-16,54 35 15,-18-35 1,-53 17-16,53 18 16,-17-17-16,17 17 15,0 0-15,18 0 16,0 0-16,-1 0 16,1 0-16,-18 0 15,35 0-15,-17 0 16,-18 0-16,36 0 15,-19 0-15,-17 0 16,18 0-16,17 0 16,-34 0-16,16 0 15,1-36-15,-36 19 16,1 17-16,17-18 16,0-17-16,18 17 15,-36 18-15,18-18 16,18 18-16,-36-52 15,36 52-15,-18 0 16,36 0-16,-36-18 16,35 18-16,-52-35 15,52 35-15,0 0 16,1 0-16,-19 0 16,19 0-1,-1 0-15,0 0 16,1 0-16,-1 0 15</inkml:trace>
  <inkml:trace contextRef="#ctx0" brushRef="#br0" timeOffset="7840.3179">19015 1376 0,'-18'0'32,"-17"0"-17,17 0-15,-17 0 16,-18 0-16,18 0 16,-18 17-16,-35 1 15,-18 53 1,35-36-16,-17 36 15,-35-19-15,17 19 16,18-18-16,-1 17 16,-17 1-16,36-36 15,-18 36-15,0 17 16,17 0-16,-17 18 16,0 0-16,35 0 15,-36 0-15,19 35 16,-18-18-16,17-17 15,18 88-15,0-35 16,18-1-16,-18 37 16,18-72-16,-18 18 15,0-17-15,18 52 16,-1 0-16,19 71 16,-18-17-16,17-19 15,18 19-15,-18 34 16,18-35-16,0 36 15,0-53-15,0-36 16,0 1-16,0-1 16,0-35-16,0 35 15,0-17-15,0 35 16,-35-17 0,35 17-16,0 17 15,0 36-15,0-35 16,0 0-16,0-18 15,0 0-15,0-36 16,0 1-16,0-35 16,0 17-16,0 17 15,0-34-15,0 35 16,0 35-16,0-36 16,0 19-16,0-18 15,0-1-15,-35 19 16,35-54-16,-18-17 15,0 17-15,18 19 16,0-19-16,0 36 16,0-36-16,0 36 15,0 17-15,0-70 16,0 71-16,0-36 16,0-18-16,0 36 15,0-71-15,0 89 16,0-89-16,0 53 15,18-35 1,0 17-16,-1 1 0,1-19 16,17 1-1,1 0-15,-19 18 16,18-1-16,-17 18 16,-18-53-16,71 1 15,-54-37-15,1 37 16,0-19-16,17-34 15,0 34-15,-35-17 16,35-18-16,-35-17 16,18 0-16,17 34 15,-35-16-15,0-1 16,36 0-16,-36-17 16,0 0-16,17 17 15,1 18-15,0-36 16,34 54-16,-34-36 15,35 18-15,-35-18 16,35 54-16,-36-36 16,36-1-16,-18 1 15,18-17-15,-17-1 16,-19-17-16,18 17 16,-17-18-16,-18 19 15,35-1-15,1-17 16,-1-1-1,0 19-15,18-19 16,0 19-16,-18-1 16,-17-18-16,17-17 15,1 18-15,-19 0 16,18-1-16,-17-17 16,35 18-16,0 0 15,0-1-15,17 1 16,36 17-16,0-35 15,-35 35-15,34-17 16,1 17-16,-35-35 16,17 36-16,0-19 15,-35 36-15,0-35 16,35 0-16,-17-1 16,35 1-16,-36-18 15,36 17-15,0-17 16,-53 18-16,0 0 15,17-18-15,18 0 16,-17 0-16,52 0 16,-52 0-16,0 0 15,-1 0-15,1 0 16,52 0 0,-17 0-16,-35 0 15,34 0-15,-16 0 16,-1 0-16,35 0 15,-52 0-15,70 0 16,-71 0-16,19 0 16,17 0-16,-1-36 15,19 1-15,-71 18 16,35-36-16,-17 53 16,34-53-16,-34 17 15,88-69-15,-106 105 16,17-53-16,1 0 15,-18 0-15,-1 0 16,1 0-16,0-18 16,18-34-16,-18 34 15,17-70-15,-34 88 16,17-70-16,-36 34 16,36 1-16,18-18 15,-18 18-15,17-18 16,-17 18-16,0 35 15,0-35 1,0 17-16,-18 36 16,0 17-16,18-17 15,-17 0-15,-1-18 16,18-18-16,0-17 16,-18 0-16,0-18 15,0 0-15,-17 1 16,53-1-16,-54-35 15,36 17-15,-53 36 16,0 17-16,18-87 16,0-54-16,-18 71 15,35-71-15,-18 18 16,-17 35-16,18-52 16,-18-36-16,0 0 15,0 18-15,0-54 16,0 54-16,0 35 15,0 0-15,0 0 16,0-18-16,0 18 16,0 36-16,0-19 15,0 71-15,0-70 16,18 52-16,-18-34 16,0 17-16,0 52 15,0-34 1,0 35-16,0-71 15,0 0-15,0 36 16,0 17-16,0-18 16,0-34-16,0-19 15,0 36-15,-36-53 16,1 35-16,18-17 16,-19 17-16,19-17 15,-19 17-15,1-17 16,-36 17-16,19-17 15,16 34-15,1 37 16,0-89-16,-18 17 16,18 19-16,-36-19 15,18 54-15,-17-36 16,52 53-16,-35 0 16,53-17-16,-18-1 15,1 18-15,-36-17 16,18-36-16,-1 71 15,1-18-15,17 18 16,-17-18-16,0 18 16,-18 17-16,18-34 15,-18 16 1,35 36-16,-17-35 16,-1 35-16,-16-17 15,16-1-15,1 18 16,0 0-16,-1 1 15,-17-1-15,18-18 16,0 18-16,-18 0 16,0-17-16,18 17 15,-18 17-15,53 19 16,-71-18-16,1-1 16,17-34-16,18 34 15,-18 1-15,17 0 16,19 0-16,-71-18 15,70 35-15,-17 0 16,-18 1-16,17-36 16,-16 18-16,-1 17 15,17 0-15,-17-17 16,18 17-16,-53-17 16,53 0-16,-18 0 15,-35-1-15,35-17 16,-18 53-16,-35-53 15,18 36 1,0-18-16,-53 35 16,53-36-16,-18 19 15,18-1-15,-18 0 16,-18 18-16,36-35 16,-18 17-16,-17 1 15,35 17-15,-18-18 16,18 18-16,-1-18 15,19 18-15,-1 0 16,1 0-16,-1 0 16,36 0-16,-18 0 15,18 0-15,-18 0 16,35 0-16,0 0 16,1 0-16,-1 0 31,1 0 94</inkml:trace>
  <inkml:trace contextRef="#ctx0" brushRef="#br0" timeOffset="19831.9297">10566 1182 0,'0'-18'47,"0"36"-32,0 35 1,0 0 0,0 0-16,-18-18 15,0 18-15,1-18 16,17 0-16,0 18 16,0-35-1,0 0 1</inkml:trace>
  <inkml:trace contextRef="#ctx0" brushRef="#br0" timeOffset="20378.0823">10530 1429 0,'0'0'0,"18"-18"0,0 18 16,-18-18-16,17 18 15,1 0 1,0-17 0,-1 17 15,1-18-31,0 18 15,-18-17 1,17 17 0,1 0-1,-1 0 1,1 0 0,0 0-1,-1 0 16,1 0-31,-18-18 16</inkml:trace>
  <inkml:trace contextRef="#ctx0" brushRef="#br0" timeOffset="20834.3743">10848 1147 0,'-18'35'0,"18"-18"16,0 36-16,-17-35 16,17 35-16,0 0 15,-18-18-15,18 18 16,0 0-16,-35-18 16,35 1-1,0-19 1,0 1-1,0-1-15</inkml:trace>
  <inkml:trace contextRef="#ctx0" brushRef="#br0" timeOffset="22587.1734">11307 1482 0,'0'-18'31,"0"0"32,-36 18-32,19 0-31,-1 18 16,0 0-16,-17-1 15,35 1-15,-18-18 16,1 18 0,17-1 15,0 1-15,0 0-16,17-18 46,19 0-30,-19-36 0,19 19-16,-19-19 15,-17 19 1,18 17 0,-18-18 93,18 18-93,-1 18-1,-17-1-15,18 19 16,-1-1-16,1-17 15,-18 17 1,53-35-16,-18 0 47,-17 0-47,35 0 16,-36-18-16,19 1 15,-19 17-15,19-18 16,-36 0-16,17 1 15,1 17 110,-18 17-125,18 19 16,-18-19 0,0 1-1,17-1-15,1-17 63,-18-17-63,18-1 15,-18-35 1,17 53-16,1-17 16,-1-1-1,1 18 1,0 0 0,-1 0-1,1 0 1,17 0-1,-35 18 1,0-1-16,18 19 16,-18-19-16,0 1 15,18-18-15,-18 17 16,0 1 78,17-18-79,1-18-15,-1 1 16,1-1-16,0 18 16,-1 0-1,-17-17-15,36 17 16,-19 0-1,19 0 1,-19 0 0,18 0 15,-17 17-15,-18 18-1,0 1 1,0-19-1,0 1 17,18-18-32</inkml:trace>
  <inkml:trace contextRef="#ctx0" brushRef="#br0" timeOffset="23168.1466">11624 1147 0,'0'-18'78,"18"18"-62,-1 0-16,1 0 15,0 0 1,-1 0-16,19 0 16,-19 0-1,1 0 1</inkml:trace>
  <inkml:trace contextRef="#ctx0" brushRef="#br0" timeOffset="41561.5268">9137 13018 0,'18'0'125,"-1"0"-110,1 0-15,0 0 16,-1 0-16,1 0 16,-1 0-1,19 0-15,-19 0 16,1 0 0,0 0-16,-18-18 15,17 18 1,1 0-1,0 0-15,-1-18 47</inkml:trace>
  <inkml:trace contextRef="#ctx0" brushRef="#br0" timeOffset="46144.5079">10037 12594 0,'-18'0'78,"18"18"-78,0 17 16,0-17-16,0 17 16,0-17-16,0 35 15,-35-18-15,35-18 16,0 19-16,0-1 16,0-17-1,0-1 1,0 1-1,0 0-15,0 17 16,-18-35 0,18 18-1</inkml:trace>
  <inkml:trace contextRef="#ctx0" brushRef="#br0" timeOffset="47209.2473">10072 12612 0,'17'0'47,"1"0"-32,0 0-15,17 0 32,-17 0-32,-1 0 15,1 0-15,17 0 16,-17 35 0,-1 0-16,1-17 15,0 0 1,-18 17-1,0-17 1,0-1-16,17-17 16,-17 18-1,0 17 17,0-17-17,0-1 1,-35 19-16,17-19 31,1 1-31,-1 0 16,1 17-1,-1-17 1,0-18 15,1 17 0,-1-17-15,0 0 0,1 0 15,-1 0-15,0 0-1,-17 0 16,18 0 16,-19 0 16</inkml:trace>
  <inkml:trace contextRef="#ctx0" brushRef="#br0" timeOffset="47753.5218">9860 12876 0,'0'-17'32,"18"17"-32,-1 0 15,19 0 1,-19 0-16,36-36 15,-35 36 1,0 0 0,-1 0 15,18 0 0</inkml:trace>
  <inkml:trace contextRef="#ctx0" brushRef="#br0" timeOffset="48762.8851">10848 12718 0,'-18'0'0,"-17"0"47,17 17-31,1 1-16,17 17 15,-18-35 1,18 35-16,0-17 16,0 0-1,0-1 1,0 1 15,18-18 16,-1 0-16,1 0 0,0 0-15,-18-18 0,17 18-16,-17-17 31,0-1 0,0 0-15,18 18-1,-18-17 32,0-1-31,0 1 0,0-1-1,0 0 1</inkml:trace>
  <inkml:trace contextRef="#ctx0" brushRef="#br0" timeOffset="50665.1842">11201 12735 0,'17'-17'31,"1"-1"-31,0-17 16,-1 35-16,1-18 15,0 0-15,34-17 16,-34 18-16,0-1 16,-1 0-1,-17-17 1,18 0-16,-18 17 16,18 0-16,-18 1 31,0-1-16,0 0 32,-18 18-15,-17 0-17,17 18 1,-35 53-16,53-54 15,-17 19 1,-1-1-16,18-17 16,0-1-16,0 1 15,0-1-15,0 36 16,0-35 0,0 17-16,0-17 31,0 0-16,0-1 1,35 1 0,0-18 31,-17 0-32,17 0-15,-17 0 16,17 0-16,-17 0 15,0-18-15,17 1 16,-18-19-16,1 36 16,0 0-16,-18-17 15,17 17 110,-17 17-109,0 1 0,0 17-1,18-35-15,-18 18 47,18-18-16,-1 0-31,1 0 16,0-18-16,-1 1 16,36-1-1,-35 0 1,-18 36 78,0 0-79,35 17-15,-35-18 16,18 1-1,-1 0 1,1-18 31,0 0-31,17-18-1,-17 0 1,-1 1-16,-17-1 15,18 1 126,-1 17-94,1 0-16,0 0-15,-1 0 15,-17-18 0,0 0 1,-17 18 14,-19 0-30,19 0 0,-1 0-1</inkml:trace>
  <inkml:trace contextRef="#ctx0" brushRef="#br0" timeOffset="51433.0072">12153 12753 0,'18'0'16,"-1"0"0,1 0-16,0 0 31,-1 0-16,1 0 1,0 0 0,17 0-1,-35 35 48,18-35 15,17 0-62,-18-35-1,1 35 63,0 18-62,-18-1 0,0 1-16,0-1 15,0 1-15,0 0 16,17-1 46,1-17-46,35 0 0</inkml:trace>
  <inkml:trace contextRef="#ctx0" brushRef="#br0" timeOffset="52470.1211">12718 12771 0,'0'-18'63,"0"0"-1,-36 18-31,19 0-31,-19 36 16,19-36-16,17 17 16,0 1-1,0-1 1,0 1 78,35-18-63,-17 0-15,-18-18-1,35 18 48,-17 18-63,-18 35 15,0 18-15,0-36 16,0 35-16,0 54 16,0-89-16,0 36 15,-18-18-15,0 0 16,-17-18-16,35-18 15,-18 19 1,1-36 47,-18 0-48,17 0 1,0 0-16,1 0 15,17-18-15,-36-35 16,19 18-16,17 0 16,0-18-16,0 17 15,0 19-15,0-18 16,0 17-16,17 0 16,-17 1-16,18-1 15,0 18-15,-1-18 16,19 1-16,-19 17 15,1 0 1,-18-18 78</inkml:trace>
  <inkml:trace contextRef="#ctx0" brushRef="#br0" timeOffset="53005.0794">12171 12577 0,'0'17'94,"0"18"-63,-35-35 16,-1 0-47</inkml:trace>
  <inkml:trace contextRef="#ctx0" brushRef="#br0" timeOffset="53410.2912">11889 12577 0,'17'0'16,"1"0"0,-18 17 31,0 18-16,0-17-16,-18-18 1,1 0 0,-54 0-16,53 0 15</inkml:trace>
  <inkml:trace contextRef="#ctx0" brushRef="#br0" timeOffset="53786.322">11924 12241 0,'18'0'32,"-1"0"-32,1 0 15,-1 0-15,1 0 16,17 0-16,1 18 16,-19-18-16,1 0 15,0 0-15,-1 0 31</inkml:trace>
  <inkml:trace contextRef="#ctx0" brushRef="#br0" timeOffset="69344.6472">9313 14164 0,'18'18'172,"-18"-1"-157,35-17 32,-17 0-15,17 0-1,-17 0 16,-1 0-16</inkml:trace>
  <inkml:trace contextRef="#ctx0" brushRef="#br0" timeOffset="72960.6138">10001 13935 0,'0'17'47,"0"1"-31,0 17-16,0-17 15,0 0-15,0-1 16,0 18-16,0-17 16,0 0-16,0-1 15,0 1 1,0 0 15,0-1-31,0 1 31,0 0 79</inkml:trace>
  <inkml:trace contextRef="#ctx0" brushRef="#br0" timeOffset="74176.2783">10001 13952 0,'0'-35'47,"18"35"-31,17 0 0,-17 0-1,-1 0 1,1 0-1,0 0 1,17 18 0,-17-18-16,-1 17 15,1-17 1,0 18-16,-18 0 16,0-1-1,17-17 1,1 36-1,-18-19 1,17-17 0,-17 35-1,0-17 1,0 0 0,0-1-1,0 1 16,0 0-15,-17 17 15,-1-35-15,1 18 0,-1-18-1,0 35 1,1-35-1,-19 0 1,19 0 0,17 18-16,-18-18 15,0 0 1,1 0-16,-1 0 125</inkml:trace>
  <inkml:trace contextRef="#ctx0" brushRef="#br0" timeOffset="74856.4258">9913 14058 0,'53'0'47,"-35"0"-16,-1 0-31,1 0 16,0 0-16,17 18 16,-18-18 30,19 35-14,-19-35 46</inkml:trace>
  <inkml:trace contextRef="#ctx0" brushRef="#br0" timeOffset="76825.6569">10548 14164 0,'18'-18'78,"-1"18"-63,19 0 1,-19-17-16,1-1 16,0 18-1,-1 0-15,18-18 16,1 1-16,-36-1 15,17 1 1,1 17-16,-18-18 16,0 0 46,0 1 1,-18 17 30,18 17-77,0 1 31,0 0-16,0-1 469,0 18-484,0-17-1,0 0 1,0-1-16,0 1 16,0 0-1,0-1 17,0 1-1,-17-18 78</inkml:trace>
  <inkml:trace contextRef="#ctx0" brushRef="#br0" timeOffset="78271.9992">11077 14164 0,'18'0'32,"-1"0"-17,1 0 32,-18-18-47,18 18 16,-1-17-16,1-1 15,-18 0 1,18 18-16,-18-17 31,0-1 1,-18 1 30,0 17-46,1 0 15,-1 0 16,18 17-47,0 1 15,0-1 1,0 1-16,0 0 16,0-1-16,0 1 31,0 0-15,18-18-1,-1 0-15,1 0 16,0 0-1,35 0-15,-18 0 16,-17 0 0,-1 0-1,1-18-15,-1 18 16,-17-18 0,18 18-1,0-35 1,-1 35-16,1 18 156,-18-1-140,18-17 31,-1 0-47,19 0 15,-19-17-15,1-1 16,-1 18-16,-17-18 15,36 1 1,-36-1 0,17 18-1,19 0 63,-36 18-62,0 17-16,0 0 16,35 1-16,-17-1 31,-18-17-31</inkml:trace>
  <inkml:trace contextRef="#ctx0" brushRef="#br0" timeOffset="78617.6231">10971 13882 0</inkml:trace>
  <inkml:trace contextRef="#ctx0" brushRef="#br0" timeOffset="79065.4259">11236 13899 0,'18'-17'46,"-1"17"-46,1 0 16,0-35 0,-1 35-1,1-18-15,-1 18 32,1 0-17,0 0 1,17 0-1,0 0 1,-35 18-16,36-1 16</inkml:trace>
  <inkml:trace contextRef="#ctx0" brushRef="#br0" timeOffset="79408.5088">11518 13705 0,'0'-17'31,"18"17"-31,-1 0 16,19 0 0,-19 0-16,1 0 15,17 0-15,-17 0 31,0 0-15,-1 0-16</inkml:trace>
  <inkml:trace contextRef="#ctx0" brushRef="#br0" timeOffset="82034.6434">12294 13988 0,'0'-18'969,"0"-17"-953,18 35-16,0-36 15,17 1-15,0 18 16,0-19-16,-17 19 15,17-19-15,-17 36 16,0-35-16,-1 17 31,1 1-31,-18-1 0,0 0 32,0 1 14,-18 17-14,1 0-17,-1 35 1,0-35-16,1 35 16,17 1-16,0-19 15,0 19-15,0-19 16,0 19-16,0 16 15,0-16-15,0-1 16,0-17-16,0 17 16,0 0-16,0 0 15,0-17 1,0-36 78,0-34-79,35 34-15,-35-17 16,18 17 0,-1 18-1,1 0 1,0 0-1,-1 0-15,1 0 32,-1 0-17,-17 18 17,0-1-17,-17 36-15,-18-35 16,35-1-1,-36-17-15,36 18 32,18-18 61,17 0-77,-17 0 0,-1 0-16,1 0 31,0 0 16,17 0-32,-17-18 1,-18-34 0,0 34-16,0-35 15,0 35-15</inkml:trace>
  <inkml:trace contextRef="#ctx0" brushRef="#br0" timeOffset="83840.0789">12753 13688 0,'0'17'15,"0"36"-15,0 0 16,0 0-16,0 18 16,0-36-16,0 18 15,0 0-15,0 0 16,0-36-16,0 19 16,0-19-16,0 1 15,0 0 1,18-18 46,17-18-46,-18 18-16,1-35 16,35 35-16,-35-36 15,-1 36-15,1 0 16,0 0-16,-1 0 15,1 0 1,0 0 31,17 0-47,-35 18 16,0 0-1,0-1 1,17-17 46,1 0-30,17 0-32,-17-17 15,0 17-15,-1-36 16,-17 19-1,18 17-15,-18-18 16,18 18 15,17 0 1,-18 0-17,19 0 16,-19 0 1,1-35-17,0 17 17,-18 1-17,0-1 1,-18 18 46,0 0-62,1 0 16,-1 0 15,0 0-15,18 18-1,0-1 1,0 1 0,0-1-16,0 1 15,18 0 1,0-18 0,-1 0-1,1 0-15,0 0 16,-1 0-16,19 0 15,-19 0 1,-17-18 0,18 0-16,-18 1 31,17-1-31,-17 1 16,18 17-16,17 0 93,-17 0-77,0 0-16,-18 17 16,17 1-1,-17-1-15,18-17 78,-18-17-78,35-18 16,-35 17-16,18 0 16,-1 18-16,1 0 31,0 0-16,-1 0-15,1 0 16,17 0-16,-17 0 16,0 0-16,-1 0 15,-17 18 48,0 0-16,0-1-32,0 1 48,-88-36-63</inkml:trace>
  <inkml:trace contextRef="#ctx0" brushRef="#br0" timeOffset="84144.2659">12788 13847 0,'0'-18'16,"18"18"46,-1 0-46</inkml:trace>
  <inkml:trace contextRef="#ctx0" brushRef="#br0" timeOffset="84560.1553">13070 13829 0</inkml:trace>
  <inkml:trace contextRef="#ctx0" brushRef="#br0" timeOffset="85034.8869">13141 13847 0,'18'-18'16,"-1"18"0,-17-18-1,36-17 1,-19 17-1,18 18 17,-17 0-17,17 0 1,-17 0 0,0 0-1,-18 18 1,17-18-16,-17 18 15</inkml:trace>
  <inkml:trace contextRef="#ctx0" brushRef="#br0" timeOffset="85448.69">13494 13511 0,'17'0'31,"1"0"16,-18 18-16,0 0-15,0-1 15,-18-17-31,1 0 16</inkml:trace>
  <inkml:trace contextRef="#ctx0" brushRef="#br0" timeOffset="87096.1205">14235 13899 0,'35'18'78,"-35"17"-63,0 1-15,0 17 16,0-1 0,0-16-16,0-1 15,0-17-15,0-1 16,18-70 78,-18 18-94,17-18 15,-17 0-15,35 0 16,-35 18 0,0 17-16,18 18 15,0-35-15,-18 18 31,17 17-31,1 0 32,17 0-17,-17 0 1,17 0 0,0 0-16,-17 0 93,-18 17-77,-35 1 0,17-18-1,-17 0-15,17 0 16,1 0-1,-1 0-15,-17 0 16,17 0-16,0 0 31,1 0-31</inkml:trace>
  <inkml:trace contextRef="#ctx0" brushRef="#br0" timeOffset="88875.1949">14623 13617 0,'35'0'0,"-35"18"16,18 35-16,-1-53 16,-17 53-16,18 0 15,-18-36-15,0 19 16,0-1-16,0 0 15,0-17 1,0-1-16,0 1 16,17 0 46,1-18-31,-18-18-31,18 18 16,-18-35-16,17 17 31,1 18-15,-18-18 0,18 18 30,-1 18-30,19 0-16,-36 35 16,17-53-1,1 17-15,-1 19 16,19-36 46,17-18-46,-36 18-16,1-35 16,0 35-16,-1-36 15,1 36 1,-18-17 0,35 17 77,-17 17-61,17-17 30,-17 0-62,-1-17 16,1 17-1,0-18 1,-1 18 78,1 18-32,17-18-31,-17 0 1,-1 0 15,1 0-32,0 0-15,-18 17 16,0 1 15,17 0 16,36-36-16,-35 18-15,0-18-16,-1 18 15,19-17-15,-19 17 16,1 0 0,17 0-16,-17 0 15,-1 0-15,19 0 16,-19 0 0,19 0-16,-36 17 31,0 1-31,0 0 15,17 17 1,-17-17 0,0-1-1,-17-17 79</inkml:trace>
  <inkml:trace contextRef="#ctx0" brushRef="#br0" timeOffset="89179.4614">15258 13811 0,'0'-35'94</inkml:trace>
  <inkml:trace contextRef="#ctx0" brushRef="#br0" timeOffset="89652.7538">15558 13511 0,'0'18'94,"0"17"-78</inkml:trace>
  <inkml:trace contextRef="#ctx0" brushRef="#br0" timeOffset="92801.5531">9402 15416 0,'17'0'125,"1"0"-125,-1 0 16,1 0-16,0 0 15,-1 0 1,1 0-16,0 0 15,-1 0-15,1 0 16,0 0-16,-1 18 16</inkml:trace>
  <inkml:trace contextRef="#ctx0" brushRef="#br0" timeOffset="98513.1213">10160 15187 0,'0'35'31,"0"1"-15,0-1-16,0-17 15,0-1-15,0 18 16,0 1-16,0-1 16,0-17-1,0-1 16,0 19 1,0-19-1</inkml:trace>
  <inkml:trace contextRef="#ctx0" brushRef="#br0" timeOffset="99391.7754">10160 15187 0,'0'0'0,"18"0"32,17 0-17,-17 0 16,17 0-15,-18 0-16,1 18 16,0-18-1,-1 17-15,19-17 16,-19 18 0,1 0-16,-18 17 15,18-35 1,-1 18-16,-17 17 31,0-18-15,0 19-16,0-19 31,0 19 0,0-19-15,0 1-16,-17 0 31,-1-1-15,0-17 15,-17 0-15,17 0-1,-17 0 16,17 0-15,-34 0-16,-1-17 16</inkml:trace>
  <inkml:trace contextRef="#ctx0" brushRef="#br0" timeOffset="99905.3995">9895 15346 0,'18'-18'16,"0"18"15,17 0-31,-17 0 16,-1 0-1,1 0-15,0 0 31,-1 0-15,1 0 0,-1 0-1,19 0 1,-19 0 15,1 0 0,0 0-31,17 0 32,-17 0-32</inkml:trace>
  <inkml:trace contextRef="#ctx0" brushRef="#br0" timeOffset="100666.4005">10672 15311 0,'17'0'47,"-17"35"-31,0 0 0,0-17-1,0 17-15,0-53 141,35-17-141,-17 17 15,-18 1-15,0-18 16,18 35 0,-1-18-1,1 0 1,-18 1 0,18 17-1,-1 0 16</inkml:trace>
  <inkml:trace contextRef="#ctx0" brushRef="#br0" timeOffset="101104.6134">10830 15381 0,'0'0'0,"36"0"0,-19 0 16,1 0 0,17 18-1,-17-1 16,-1 1-31,-17 0 16,18-18-16,0 17 16,-18 1-16,17 0 15,1-18 48,0 0-48</inkml:trace>
  <inkml:trace contextRef="#ctx0" brushRef="#br0" timeOffset="101576.3732">11377 15117 0,'18'17'0,"-18"36"16,0-18-16,0 18 16,-18-17-16,18-1 15,0 0-15,-18 18 16,18-35-1,0-1 1</inkml:trace>
  <inkml:trace contextRef="#ctx0" brushRef="#br0" timeOffset="101977.3035">11236 15311 0,'18'0'0,"17"0"0,0 0 31,-17 0-16,17 0-15,-17 0 16,17 0 0,-17 0-16,-1 0 15,1 0-15,0 0 16,-1 0 15</inkml:trace>
  <inkml:trace contextRef="#ctx0" brushRef="#br0" timeOffset="102529.4866">11677 15293 0,'0'18'16,"0"17"-1,0-18-15,0 19 16,0-1-16,18 18 16,-18-18-1,17-17 48,1-18-48,-18-18-15,35 1 16,-17-1-16,-1-17 16,-17 17-16,18 0 15,0 1 1</inkml:trace>
  <inkml:trace contextRef="#ctx0" brushRef="#br0" timeOffset="103714.0315">12224 15452 0,'-18'-18'78,"0"18"-62,1 0-1,17 18-15,-18-18 16,1 17-16,-1 19 16,18-19 15,0 1 0,18 0 16,-1-18-47,18 0 16,-17 0-16,17 0 15,-17 0-15,0-36 16,17 19 15,-35 34 63,0 1-79,0 0-15,0-1 16,0 1 31,18-18-31,17 0-1,-35-18-15,35 1 16,-35-1-16,0 0 15,18 18-15,-1 0 110,-17 18-95,0 0 1,0-1 15,0 1 16,18-18-31,17-18-16,-17 1 15,0 17 1</inkml:trace>
  <inkml:trace contextRef="#ctx0" brushRef="#br0" timeOffset="104681.4866">12894 15399 0,'-35'0'62,"17"0"-46,-17 0-16,0 0 16,-1 17-16,19 1 15,-19 0-15,36-1 16,-17-17-1,17 18 48,35-18-47,0 0-1,1 0-15,-19 0 16,18 0-16,-17 0 15,35 0-15,-35-18 16,-1 18 62,-17 18-78,0 0 16,0 35-16,0-1 15,-17 1-15,-1 0 16,18-17-16,0-19 16,0 1-16,0 17 15,0-17 1,0-1-16,0 1 16,-18 0-16,1-18 15,-1 0 1,18 35 15,-18-35-15,1 0-1,-1 0 17,18-18-32,0-17 15,0 17 1,0-17-16,18 35 15,-18-18-15,35 1 16,-17 17-16,17 0 16</inkml:trace>
  <inkml:trace contextRef="#ctx0" brushRef="#br0" timeOffset="105015.592">12259 15963 0</inkml:trace>
  <inkml:trace contextRef="#ctx0" brushRef="#br0" timeOffset="105697.2792">13635 15222 0,'0'53'31,"0"18"-31,0-18 15,0 0 1,0-18-16,0 0 16,0-17-16,0 0 15,0-1 1,17-17 46,19 0-62,17 0 16,-36 0 15</inkml:trace>
  <inkml:trace contextRef="#ctx0" brushRef="#br0" timeOffset="106313.5983">13458 15363 0,'18'0'78,"0"0"-62,-1 0-16,1 0 15,0 0-15,17 0 16,0 0 0,0 0-16,1 18 15,-19-18-15,1 0 16</inkml:trace>
  <inkml:trace contextRef="#ctx0" brushRef="#br0" timeOffset="107138.9132">13811 15258 0,'0'17'0,"0"54"15,0-18-15,0 17 16,0-34-16,0-1 16,0 18-16,0-36 15,18-17 48,17 0-32,-35-17-31,18 17 16,-1-18-1,1 1 1,-18-1-1,18 18-15,-1 0 16,1-18 0,0 18-1,-1 0-15,1 0 16,0 0 78,-18 36-79,0-19 1,0 1-16,17-1 78,1-17-62,17 0-16</inkml:trace>
  <inkml:trace contextRef="#ctx0" brushRef="#br0" timeOffset="108248.7314">14464 15540 0,'0'-18'109,"-18"18"-93,1 0-16,-19 0 31,1 0-15,35 18 15,-18-18-31,18 18 62,0-1-62,18-17 32,0 0-32,17 0 15,-17 0-15,-1 0 16,1-17-16,17-1 16,-35 0-1,18 18 63,-1 18-46,1 35-17,0-36 16,-1 1 1,1-18-17,0 0 1,35 0 0,-18 0-16,0-18 15,0 1 16,-17 17-15,-18 17 109,0 1-125,18 0 16,-18-1-16,0 1 15,0 0 17,17-1 30</inkml:trace>
  <inkml:trace contextRef="#ctx0" brushRef="#br0" timeOffset="108543.9402">14940 15487 0</inkml:trace>
  <inkml:trace contextRef="#ctx0" brushRef="#br0" timeOffset="109077.0871">14905 15222 0,'-18'0'16,"1"0"-1,-19 0-15,19 18 16,-1-18-16,-17 18 16,-1-1-1,19-17 1,-1 18 0</inkml:trace>
  <inkml:trace contextRef="#ctx0" brushRef="#br0" timeOffset="142106.9901">8872 12647 0,'-35'0'172,"35"18"-141,0 17-15,0-17 0,0 35-16,0-36 15,-18 36-15,18-18 16,-17 1-16,17 17 15,-18 0 1,18-1-16,-17-16 0,17 34 16,0-17-1,0 0-15,0-35 16,0 35-16,-36-36 16,36 36-16,0-35 15,0 35-15,0 0 16,0-36-16,0 36 15,0-18-15,0 18 16,-17 0-16,17 0 16,-18 18-16,18-18 15,-35 17-15,35 1 16,0-1-16,0-34 16,-18 34-16,18-17 15,0 18-15,0-1 16,0 1-16,0-1 15,0 1-15,-18 17 16,18 18-16,-35 17 16,35-52-16,0 17 15,-18 0-15,18-17 16,-17-18-16,17-18 16,-18 0-16,18-17 15,0 35-15,0-35 31</inkml:trace>
  <inkml:trace contextRef="#ctx0" brushRef="#br0" timeOffset="1.0086E6">12418 11959 0,'0'-17'46,"-36"17"-46,1 0 16,-71 0-16,18 0 16,-35 0-16,-36 0 15,-17 0-15,17 0 16,18 0-16,-18 0 16,35 0-16,1 0 15,35 0-15,17 0 16,-17 0-1,35 0-15,-17 0 16,17 17-16,17-17 16,-16 18-16,16-18 15,-34 17-15,17 1 16,-35 0-16,52-1 16,-17 1-16,0 0 15,1-18-15,-1 35 16,17-35-16,1 18 15,0 17-15,-1-18 16,19-17-16,-1 18 16,-52 17-16,52-17 15,-17 0-15,-1-1 16,19 19-16,-18-1 16,17-35-16,-17 35 15,35-17-15,-36 17 16,19-17-16,-1-1 15,18 19-15,-35-1 16,35-17-16,-18 17 16,-17 0-16,0 0 15,17 1 1,0-1-16,-17 18 16,35 0-16,0-36 15,-35 36-15,17-35 16,18 17-16,0-17 15,-17 17-15,17 0 16,-36 18-16,36-35 16,0 17-16,0 18 15,0-18-15,0 18 16,-17-53-16,-1 71 16,18-18-16,0-18 15,0 0-15,0 18 16,0 0-16,0 0 15,0-18-15,0 18 16,0 0-16,0 0 16,0-18-16,0 18 15,0-17-15,0 17 16,0-18-16,18 0 16,-1-17-16,1 17 15,0 0-15,-18-17 16,17 0-16,1-1 15,17 19 1,-17-36-16,-1 35 16,19-35-16,-19 17 15,36 1-15,18 17 16,-54-17-16,36 0 16,0 17-16,18-35 15,-36 18-15,36-1 16,-1 18-16,18-35 15,-17 18-15,52 17 16,-52-35-16,52 36 16,-52-36-16,-18 0 15,35 0-15,0 0 16,-17 0-16,35 0 16,-1 0-16,-16 0 15,34 0-15,-52 0 16,70 0-16,-35 17 15,-18-17-15,-18 0 16,54 0-16,-54 0 16,1 0-16,0 0 15,17 0-15,-18 0 16,1 0-16,17 0 16,-17 0-1,34 0-15,-16 0 16,34 0-16,1 0 15,-36 0-15,35 0 16,-35 0-16,36 0 16,-54 0-16,19 0 15,-36 0-15,17 0 16,18 0-16,-17 0 16,-18 0-16,17 0 15,19 0-15,-19 0 16,36 0-16,-18 0 15,0 0-15,18 0 16,18 0-16,-19 0 16,19 0-16,-54 0 15,54 0-15,-36 0 16,18 0-16,-18 0 16,-17 0-16,-1 0 15,-17 0-15,18 0 16,-18 0-16,17 0 15,-52 0-15,17 0 16,-17 0-16,35 0 16,-18 0-16,0-17 15,-17-1 1,35 18-16,35-53 16,-53 35-16,1 1 15,52-18-15,-53-1 16,0 19-16,1-19 15,16 1-15,-34 17 16,17-17-16,1 0 16,-19 0-16,54-54 15,-53 72-15,17-36 16,-18-18-16,1 18 16,-18 0-16,0 18 15,0-18-15,0 36 16,0-36-16,0 0 15,0 0-15,0 18 16,0-18-16,-35 0 16,17 0-16,1 0 15,-36 0-15,53 0 16,-53 0-16,35 18 16,-35-18-16,18 0 15,-18 0-15,0-17 16,0 34-16,0-34 15,-17 17 1,52 18-16,-70-54 16,53 54-16,-36-35 15,18 17-15,18 35 16,-53-35-16,70 35 16,-53-35-16,18 36 15,-17-36-15,17 35 16,-18 1-16,1-1 15,-18-17-15,-1 17 16,1-35-16,18 36 16,-36-1-16,35 0 15,-52-17-15,35 35 16,0-18-16,17 18 16,-35-17-16,0-19 15,36 36-15,-54-17 16,36 17-16,-18 0 15,36-18-15,-19 18 16,-34 0-16,35-17 16,0 17-16,-1-36 15,37 19-15,16 17 16,-17 0-16,36 0 16,-89 0-1,53 0 1,35 0-1,1 0-15,-1 0 16,0 0 0,1 0-1,-1 0 48</inkml:trace>
  <inkml:trace contextRef="#ctx0" brushRef="#br0" timeOffset="1.01122E6">15505 15222 0,'0'0'0,"-18"-17"15,0-1 1,1 0-16,-19-17 16,1 35-16,-35-35 15,52 17-15,-88 1 16,18-1-16,-18-17 16,-17 17-16,-1 0 15,1 18-15,52-17 16,-52-19-16,-1 36 15,1-17-15,17 17 16,0-18-16,-17 18 16,17 0-16,-53-17 15,35-19-15,19 36 16,-54-17-16,53-1 16,0 18-1,-35 0-15,53 0 16,-18 0-16,36 0 15,-1 0-15,0 0 16,1 0-16,17 0 16,18 0-16,-18-18 15,0 18-15,0-17 16,0 17-16,18-18 16,-36 18-16,1 0 15,-36-18-15,53 18 16,-35 0-16,-1 0 15,19 0-15,17 0 16,-35 0-16,35 0 16,0 0-16,0 0 15,-18 0-15,19 0 16,-1 0-16,35 0 16,-35 0-16,-17 0 15,17 0-15,-36-17 16,54 17-16,-18-35 15,0 35 1,0 0-16,18 0 0,-18 0 16,0 0-16,0 0 15,36 0-15,-54 0 16,36 0 0,-18 0-16,0 0 15,0 0-15,18 0 16,-18 0-16,0 0 15,0 0-15,35 0 16,-34 17-16,-1 1 16,35-18-16,-53 17 15,54 1-15,-18 0 16,-1-18-16,1 0 16,-18 53-16,35-36 15,-34 1-15,16 17 16,19-17-16,-19-1 15,19 19-15,-19-19 16,36 1-16,-17-18 16,-1 35-16,1 1 15,17-19-15,-18 1 16,0 0-16,18-1 16,-17 1-16,-1-18 15,0 35-15,18-17 16,0-1-16,-17 19 15,17-1 1,0 0-16,0 0 16,0 1-16,0 17 15,0-18-15,0 0 16,0 36-16,0-36 16,17 18-16,1-18 15,17 36 1,1-54-16,-1 19 15,35 34-15,-34-52 16,-1 17-16,35 18 16,-17-35-16,0 17 15,0 0-15,53 18 16,-53-35-16,35-1 16,0 1-16,18 17 15,0-17-15,-18 0 16,53-1-16,-17 19 15,52-36-15,1 17 16,17 19-16,17-36 16,-17 0-16,36 0 15,-1 0-15,-17 0 16,-1 0-16,-52 0 16,17 0-16,-17 0 15,-35 0 1,-36 0-16,53 0 15,-18 0-15,1 0 16,17 0-16,-35 0 16,35 0-16,35 0 15,-52 0-15,-18 0 16,17 0-16,1 0 16,-36 0-16,-18 0 15,1 0-15,-18 0 16,-18 0-16,18 0 15,0 0-15,0-36 16,0 36-16,0 0 16,17-17-16,18-1 15,18-35-15,-35 35 16,-18 1-16,0-1 16,0 0-1,-1 1-15,1-1 16,0-17-16,-35 17 15,17 18-15,0-35 0,18-18 16,-35 18 0,-18 0-16,18 17 15,17-17 1,-17-1-16,-18 19 16,0-1-16,0 0 15,17-34-15,-17 16 16,0 19-1,0-36 1,0 35 0,-17 0-16,-1-17 15,-17 0-15,35 17 16,-36 1-16,19-19 16,-1 36-16,0-35 15,-17 0-15,0 35 16,17-18-16,1 18 15,-19-35-15,1 35 16,17 0 0,18-18-16,-17 18 15,-1 0-15,1-17 16,-1-1-16,0 0 31,1 18-15</inkml:trace>
  <inkml:trace contextRef="#ctx0" brushRef="#br0" timeOffset="1.02017E6">16140 15046 0,'-18'0'78,"0"0"-78,1 18 16,-19-18-16,19 35 16,-19-17-16,1 17 15,-18-18-15,18 19 16,0-19-16,-18 54 15,35-71-15,1 18 16,-1-1-16,0 1 16,-17-1-16,35 1 15,-18-18 1,1 18 31</inkml:trace>
  <inkml:trace contextRef="#ctx0" brushRef="#br0" timeOffset="1.02084E6">16087 15222 0,'-18'0'78,"0"0"-62,-35 0-1,36 18-15,-1-18 16,-17 18-16,17-18 16,1 17-16,-1 1 15,-17-18 1,-1 18 0,19-1-1,-1-17 1,18 18-1</inkml:trace>
  <inkml:trace contextRef="#ctx0" brushRef="#br0" timeOffset="1.02135E6">15752 15046 0,'-18'0'78,"-17"35"-63,35-17-15,0 0 16,-18-1-16,0 36 16,18-18-1,-17-17 1,17 0-1,0-1 17,0 1 15,0 0-32,0-1-15,0 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04T02:09:58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12171 9437 0,'-18'-18'63,"1"18"-48,-1-17-15,0 17 16,1 0-16,-1-18 16,-17 18-16,17-18 15,-52 1-15,17 17 16,17-36-16,19 19 15,-36 17-15,35 0 16,-17 0-16,17 0 16,1 0-1,-1 0-15,0 0 16,1 0 0,-1 0-1,0 0-15,1 17 16,-1-17-16,0 36 15,-17-1 1,35-17-16,-35 70 16,35-53-16,-18 0 15,18-17-15,0 52 16,-17-34-16,17-1 16,0 18-1,0-35-15,0-1 16,0 36-16,0 0 15,0-35-15,35 35 16,-17-18-16,17 18 16,-18-18-16,19 0 15,-36 1-15,53-1 16,-18-35-16,0 35 16,-17 0-16,17-35 15,0 36-15,-17-36 16,17 17-16,-17 1 15,0 0-15,-1-18 16,19 0-16,-1 0 16,0 0-1,36-18 1,-54 18-16,36-18 16,0-17-1,0 35-15,0-35 16,0 0-1,-36 17-15,36 0 16,-53 1-16,18-1 31,-18-17-15,0 17 0,0-17-1,-18 17 16,1 18-31,17-53 16,-36 36-16,36-19 16,-17 19-1,-1-1-15,18 0 16,-17 1-16,-1-36 16,-17 35-16,17-35 15,-17 0-15,-1 18 16</inkml:trace>
  <inkml:trace contextRef="#ctx0" brushRef="#br0" timeOffset="8823.7001">7056 14834 0,'-18'0'32,"0"0"-32,1 0 15,-1 0-15,-17 0 16,17 0-16,-17 0 16,0 0-16,-1-53 15,19 53-15,-19-17 16,-34 17-16,17-18 15,18 0-15,17 1 16,0 17-16,-35 0 16,18-18-16,0 18 15,17 0-15,1 0 16,-1-53-16,-17 53 16,-1 0-16,19 0 31,-19 0-16,19 0-15,-1 0 0,-17 18 16,17 17 0,-17-35-1,-18 0-15,-17 35 16,-1-17-16,18 35 16,0-35-16,-35 52 15,35 1-15,35-36 31,-17 0-15,0 1 0,17-1-16,18-17 15,-53 52-15,53-35 16,-35 18 0,17-17-16,18-1 15,0 0-15,0-17 16,0 17-16,0 0 15,0 1-15,0-19 16,18 19-16,0-1 16,35 18-16,-36-36 15,18 1-15,1 0 16,-19-1-16,36 19 16,-35-36-1,0 35-15,34-35 0,-52 17 16,18 1-1,17 0-15,-17-18 16,0 17 0,17-17-1,0 0-15,-17 0 16,17 0-16,0 0 16,18 0-16,0 0 15,-17 0-15,-19 0 16,1 0-1,17 0-15,0-35 16,1 35-16,17-18 16,-18 18-16,0 0 15,-17-17 17,17-36-32,0 18 15,-35 17-15,18-35 16,17 0-16,-35 36 15,0-36-15,0 17 16,0 1-16,18 0 16,-18-18-16,0 18 15,0 17-15,0 0 16,0-17 0,0 0-16,0 17 15,-35-35 1,17 18-16,-17-18 15,17 35-15,-35-52 16,35 52-16,-34-35 16,34 0-16,-53 36 15,54-36-15,-19 35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04T02:09:32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13035 4868 0,'0'-17'94,"-35"-19"-94,-53 36 16,-36-17-16,-17 17 15,0-18-15,-71 0 16,54 18 0,-54 0-16,18-35 15,0 35-15,17 0 16,36 0-16,0 0 15,-18 0-15,71 0 16,0 0-16,-35 0 16,52 0-16,-35 35 15,53 1-15,-53-36 16,18 35-16,35 18 16,18-35-16,-71 17 15,53-17-15,0 17 16,-52 0-16,52-17 15,-36 35-15,37 0 16,-37-18-16,-16 18 16,52-18-16,-36 18 15,19 0-15,35-53 16,-1 53-16,1-36 16,-18 19-16,35-19 15,-17 19-15,0-19 16,0 19-16,17-19 15,-17 1-15,-1-1 16,1 19-16,18-36 16,-19 17-16,19 19 15,-19-19 1,1-17-16,-18 53 16,35-53-16,-17 35 15,0-17-15,17 17 16,1-35-16,-36 53 15,35-17-15,-17 16 16,17-16-16,-17 17 16,-18 35-16,53-53 15,-18 18-15,-17 0 16,35 0-16,-18-35 16,18 34-16,0 1 15,0-17-15,0 34 16,0 1-16,0-1 15,-17 54-15,17-54 16,-18-17-16,1 18 16,17-1-16,35 36 15,0-71-15,-35 1 16,35 34-16,18 1 16,-53-53-16,0-1 15,18 18-15,0-17 16,17 35-16,-35-35 15,70 52 1,-34-17-16,17 35 16,-18-52-16,0-1 15,18 0-15,-35 0 16,52 54-16,-34-72 16,34 36-16,-52-53 15,52 18-15,-17 35 16,35-18-16,-35 0 15,36-17-15,-37 35 16,37-36-16,-19 1 16,36 17-16,0 1 15,-36 17-15,36-18 16,0 18-16,-18-18 16,0-17-16,1-1 15,-1 1-15,18 17 16,0-17-16,17 17 15,-35 0-15,18 1 16,0-19-16,35 1 16,-53-18-16,18 18 15,17 17-15,-17-17 16,-18-18-16,18 17 16,0-17-1,18 18-15,-19-18 16,1 0-16,0 0 15,-18 0-15,-35 0 16,35 0-16,-17 0 16,17 0-16,-17 0 15,-18 0-15,17 0 16,-17 0-16,0 17 16,-18-17-16,18 0 15,-17 0-15,-1 0 16,18 0-16,-18 0 15,18 0-15,0 0 16,-36 0-16,19 0 16,17 0-16,-18 0 15,0 18-15,0-18 16,18 0-16,0 18 16,0-18-1,-35 0-15,17 17 16,0-17-16,-17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2-18T01:38:34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2611 3651 0,'35'0'63,"0"0"-63,0 0 15,1 0 1,-1 0-16,18 0 16,-35 0-16,-1 0 15,18 0-15,36 18 16,-18-18-16,0 0 15,-36 0-15,19 0 16,-1 0-16,0 0 16,-17 0-16,70 18 15,-70 17-15,-1-35 16,1 0-16,17 0 16,1 0-1,-1 0-15,-18 0 16,19 0-1,-19 0-15,1 0 16,0 0-16,-1 0 16,19 0-1,-19 0-15,19 0 16,-19 0 0,18 0-16,-17 0 31,0 0 0,-1 0 16,1 0 0,0 0 437</inkml:trace>
  <inkml:trace contextRef="#ctx0" brushRef="#br0" timeOffset="1783.6918">3775 3722 0,'17'0'94,"1"0"-94,35 0 16,-18 0-16,18 0 15,-35 0 1,-1 0-16,1 0 16,0 0-16,35 0 281,-36 0-281,36 0 15,-18 0-15,1 0 16,-1 0 0,-17 0 218</inkml:trace>
  <inkml:trace contextRef="#ctx0" brushRef="#br0" timeOffset="7646.7085">4286 3722 0,'0'-18'63,"36"18"-48,16 0 1,-16 0-16,34 0 16,-17 0-16,18 0 15,-18 0-15,0 0 16,0 0-16,-1 0 15,19 0-15,-18 0 16,35 0-16,-17 0 16,34 0-16,19 0 15,52 0-15,-70 0 16,71 0-16,-19 0 16,1 0-16,-18 0 15,-17 0-15,-1 0 16,18 0-1,-35 0-15,0 0 16,-18 0-16,18 0 16,-36 0-16,1 0 15,0 0-15,-1 0 16,36 0-16,-18 0 16,0 0-16,36 0 15,-1 0-15,-34 0 16,52 0-16,-53 0 15,0 0-15,18-17 16,-36 17-16,-17 0 16,0 0-16,0 0 15,-18 0-15,1 0 16,17 0-16,0 0 16,-1 0-16,19 0 15,0 0-15,52 0 16,-52 0-16,52 0 15,-35 0-15,-17 0 16,52 0-16,-35 0 16,-17 0-16,17 0 15,-17 0-15,-18 0 16,17 0 0,1 0-16,-54 0 15,54 0-15,-36 0 16,36 0-16,-36 0 15,36 0-15,-18 0 16,17 0-16,18 0 16,-17 0-16,-1 0 15,1 0-15,-18 0 16,0 0-16,-18 17 16,18-17-16,0 0 15,-35 0-15,34 0 16,1 0-16,0 0 15,-17 0-15,-1 0 16,0 0-16,18 0 16,-18 0-16,1 0 15,-1 0-15,0 0 16,0 0-16,-17 0 16,17 0-16,1-17 15,-19-19-15,19 19 16,17 17-16,-53-36 15,17 36-15,1-17 16,17-1-16,-35 0 16,18 1-1,-1-1-15,1 18 16,-18-18-16,0 1 16,18-1-16,-18-17 15,0 0-15,17-1 16,-17 1-16,0 0 15,0-18-15,0 18 16,0-1-16,0 1 16,0-18-16,0 18 15,0 0-15,0 17 16,0-35-16,0 35 16,0 1-1,0-1-15,0 1 16,-17-19-1,-1 19 1,18-1-16,-18 0 16,18 1-16,-35-54 15,17 71-15,1-18 16,17-17-16,-18 35 16,1-17-1,-19-19-15,19 36 16,-19-17-1,19 17 1,-19-18-16,1 18 16,0 0-16,17-18 15,-17 18-15,-36 0 16,36-17-16,-18 17 16,18-18-16,17 18 15,-35 0-15,18 0 16,0-18-16,17 18 15,-17 0-15,17 0 16,-17 0-16,-18 0 16,0 0-16,18 0 15,-36 0-15,-17 0 16,18 0-16,-19 0 16,19 0-16,-36 0 15,18-17-15,-18 17 16,35 0-16,1 0 15,-1 0-15,1-18 16,-19 18-16,19-17 16,17 17-1,-18-18-15,-17 0 16,35 18-16,-17-17 16,-1-1-16,-35 18 15,18 0-15,0 0 16,0 0-16,0 0 15,17 0-15,-35 0 16,18 0-16,0 0 16,53 0-16,-36 0 15,18 0-15,-17 0 16,17 0-16,0 0 16,0 0-16,-18 0 15,1 0-15,-1-35 16,-52 35-16,52 0 15,1 0-15,-36 0 16,35 0-16,1 0 16,-19 0-16,37 0 15,-19 0-15,0 0 16,18 0 0,-17 0-16,-36 0 0,18 0 15,17 0-15,-34 0 16,-1 0-16,-18 0 15,54 0-15,-36-18 16,-18 18 0,89 0-16,-35 0 15,17 0-15,0 0 16,-18 0-16,53-18 16,-52 18-16,17 0 15,-18-35-15,-17 35 16,18-18-16,-1 18 15,-17 0-15,0 0 16,17 0-16,-35 0 16,18-17-16,18 17 15,52 0-15,-53 0 16,19 0-16,-1 0 16,-18 0-16,36 0 15,-18 0-15,0 0 16,0 0-16,18 0 15,-36 0-15,18 0 16,0 0-16,0 0 16,18 0-16,-18 0 15,0 0-15,36 0 16,-36 0-16,35 0 16,-35 0-16,0 0 15,36 0-15,-36 0 16,0 0-1,0 0-15,0 0 16,0 0-16,-18 0 16,19 0-16,-19 0 15,36 0-15,-18 0 16,18 0-16,17 0 16,-17 0-16,17 0 15,-35 0-15,35 0 16,1 0-16,-1 0 15,-35 0-15,36 0 16,-19 0-16,19 0 16,-1 0-16,0 0 15,1 0-15,-1 0 16,1 17 0,-1-17-1,0 18 16,1-18-31,-1 35 16,0-35-16,1 18 16,-19 0-16,19-1 15,-1-17 1,0 18-16,1 0 16,-18 17-16,17-35 15,0 18-15,-17-1 16,35 1-16,-35-1 15,-1 1 1,36 0-16,-17-1 16,-1-17-1,1 18-15,-1 0 16,18-1-16,-18-17 16,1 36-16,-19-1 15,36-18-15,0 19 16,-17-36-16,-1 35 15,18-17-15,-18-18 16,18 17-16,-17 19 16,17-1-1,-36 0-15,36-17 16,0-1-16,0 1 16,-17 35-16,17-35 15,0 17 1,0-17-1,-18 17-15,18 0 32,0-17-32,0-1 15,0 19 1,0-1-16,0-17 16,0 17-1,0-18-15,0 1 31,18 17-31,-18-17 16,17 0 0,-17-1-1,18 1-15,-18 0 16,18-18 0,-18 17-16,35 1 15,0-1 1,1 1 15,-1 0-15,-35-1-16,18-17 15,34 0-15,-34 18 16,0 0 0,-1-1 62,1-17 0,-18 18-47,18-18 16,-1 0-16</inkml:trace>
  <inkml:trace contextRef="#ctx0" brushRef="#br0" timeOffset="31128.1321">13600 3687 0,'-18'0'63,"-17"0"-63,17 0 15,-17 0-15,-18 0 16,0 0-16,0 0 15,0 17-15,35-17 16,-34 18-16,-1-18 16,0 35-16,17-35 15,1 0 1,-18 0-16,18 0 0,17 0 16,1 0-16,-19 0 15,19 0 1,-1 0-16,-35 0 15,36 0-15,-19 0 16,19 0-16,-19 18 16,19-18-16,-19 0 15,1 0-15,0 0 16,17 0-16,-35 17 16,18-17-16,17 18 15,1-18-15,-19 0 16,1 0-16,-18 18 15,0-18-15,36 0 16,-19 0-16,1 0 16,0 0-16,0 17 15,-1-17-15,19 0 16,-19 0-16,19 36 16,-1-36-1,-17 17 1,35 1-16,-18-18 15,1 0-15,-19 0 16,36 17 0,-35-17-16,17 0 15,1 0 1,-18 18 0,17-18-16,-17 18 15,17-18 1,18 17-16,-35-17 15,-1 18 1,19-18-16,-1 0 31,-17 0-31,0 0 16,17 0 0,0 35-16,1-35 15,-1 0 1,0 18-16,1-18 15,-1 18-15,0-18 16,-34 0-16,-19 35 16,0 0-1,36-17 1,17-18 0,1 17-16,-18 19 15,17-36 1,18 17-16,-18-17 15,1 36-15,-1-36 16,0 17-16,18 1 16,-35 0-16,35-1 15,0 1-15,-18-18 16,18 35-16,0-17 31,0 17-31,0-17 16,0 17-1,0-17 1,0 34-16,36-34 16,-36 0-16,35 17 15,0-17-15,-17 17 16,0-17-16,17 17 16,-18-35-16,1 17 15,35 1 1,-35 0-16,17-1 15,-17-17-15,17 18 16,-17-18 0,17 0-16,0 0 15,0 0-15,-17 0 16,35 0-16,-35 0 16,34 0-16,-16 0 15,17 0-15,-18 0 16,0 0-16,18 35 15,-35-35-15,17 0 16,-17 0-16,-1 0 16,19 0-16,-1 0 15,0 0 1,-17 0-16,-1 0 16,19 0-16,-1 0 15,0 0-15,18 0 16,0 0-16,-35 0 15,35 0-15,0 0 16,-18 0-16,35 0 16,1 0-16,-36 0 15,18 0-15,18 0 16,-36 0-16,36 0 16,-19 0-16,19 0 15,0 0-15,34 0 16,-34 0-16,0 0 15,-1 0-15,-17 0 16,0 0-16,17 0 16,-17 0-16,-17 0 15,17 0-15,17 0 16,-17 0-16,18 0 16,-36 0-16,35 0 15,-34 0-15,17 0 16,-18 0-16,0 0 15,-17 0-15,35 0 16,-18 0-16,0 0 16,18 0-1,-35 0-15,17 0 16,-17 0-16,35 0 16,0 0-16,-36 0 15,36 0-15,-35-17 16,17 17-16,0 0 15,36-36-15,-36 36 16,-17-17-16,17 17 16,-17-18-16,17 0 15,-17 1-15,-1-1 16,1 1 0,0-1-16,-1-17 15,-17 17 1,18-17-16,-18 17 15,0-17-15,17-18 16,-17 35-16,0-35 16,0 36-1,0-36-15,0 18 16,0-1 0,0 19-16,0-1 0,0-17 15,0-18 1,0 35-1,0-17-15,-17 17 16,-1-17-16,1 0 16,-1 35-16,18-18 15,0 0-15,-35 1 16,17-1-16,0 0 16,-17 1-16,35-1 15,-35 1-15,17 17 16,18-18-16,-35 18 15,17 0-15,1-18 16,-1 18-16,0 0 16,-17 0-16,0-17 15,0 17 1,17 0 0,-17-18-16,17 18 15,0 0-15,1 0 16,-1 0-16,0-18 15,-17 18-15,18 0 16,-1 0 0,0 0-16,1 0 15,-1 0 1,0 0-16,-17 0 16,-18-17-16,53-1 15,-18 18-15,-17 0 16,0 0-16,17 0 15,-17 0-15,17-18 16,-17 18-16,17 0 16,-34-17-16,34 17 15,-17 0 1,17-18-16,0 1 16,1 17-1,-19 0 1,19 0-16,-1-18 31,0 18-31,1 0 16,-18 0 15,17 0-15,0 0-16,-17 0 15,17 0 1</inkml:trace>
  <inkml:trace contextRef="#ctx0" brushRef="#br0" timeOffset="150078.998">10248 3898 0,'-35'0'94,"17"0"-94,1 0 16,-1-17-16,0 17 15,1 0 1,-19 0-16,19 0 15,-1 0 1,1 0-16,-1 0 16,-17 0-16,17 0 15,-17 0-15,17 0 16,-17 0 0,17 0-16,0 0 15,1 0-15,-1 0 16,-17 0-1,17 0-15,1 0 16,-19 0-16,19 0 16,-19 0-1,19 17 17,17 1-32,-35 17 15,17-17 1,0-18-16,18 17 15,-35 19-15,35-19 16,0 1-16,0 0 16,0-1-16,0 36 15,0-35-15,-18 17 16,18-17-16,0 35 16,0-36-16,0 19 15,0-19-15,0 18 16,0 1-16,0-1 15,0-17 1,0 17 0,18-17-16,17 17 15,-35-18 1,36 1-16,-36 0 16,17-1-16,1 1 15,-1 35 1,1-53-16,0 18 0,-1-18 15,19 35 1,-19-35-16,19 17 16,-19-17-16,18 36 15,-17-19-15,35-17 16,-18 18 0,1 0-1,-19-18-15,19 0 16,16 17-16,-16 1 15,-1-18-15,0 0 16,1 0 0,-1 0-16,0 0 15,0 0-15,1 0 16,-1 0-16,-17 0 16,35 0-16,-18 0 15,-18 0 1,36-18-16,-35 1 15,0 17-15,17 0 16,-17-18-16,-1 18 16,18-18-1,-35 1-15,18 17 16,0-18 0,-1 18-16,-17-18 31,18 1-31,0-18 15,-1 35-15,-17-18 16,36-35-16,-19 35 16,-17-17-16,18 17 15,-1 18-15,-17-17 16,18-1-16,-18 1 16,0-1-16,0 0 15,0-17-15,0 0 16,0 17-1,0 0-15,0 1 16,0-1-16,0-17 16,-18 17-16,1-35 15,-1 53 1,1-17-16,-1-36 16,0 35-1,1 1-15,-19-1 16,36 0-16,-35-35 15,17 53-15,1-17 16,-18-19 0,17 36-16,0 0 15,1-17-15,-1-1 16,0 18 0,-17-18-1,0 18 1,0 0-1,-1-17 1,19 17-16,-1 0 16,0 0-16,-17 0 15,17 0-15,1 0 16,-19 0-16,19-18 16,-18 18-1,17 0 1,0 0-16,1 0 15,-19 0-15,19 0 16,-19 0 0,-16-17-16,34 17 15,0 0-15,-17 0 16,17 0 0</inkml:trace>
  <inkml:trace contextRef="#ctx0" brushRef="#br0" timeOffset="157359.4212">10813 4145 0,'35'0'47,"18"-17"-47,0-1 15,70-53 1,1 36-16,-18 0 0,52-1 16,-52-16-1,-18 16-15,53 1 16,-88 17-16,53-17 16,-18 0-16,-17 17 15,35-17-15,0-18 16,-36 18-16,54-18 15,-36 17-15,18 19 16,-53-18-16,35-18 16,-53 35-16,18 18 15,0-35-15,-18 17 16,-17 18-16,-18-18 16,35 1-16,-17-1 15</inkml:trace>
  <inkml:trace contextRef="#ctx0" brushRef="#br0" timeOffset="158160.5448">13053 3140 0,'17'0'78,"36"0"-78,-17 0 16,-19 0 0,1 0-16,17 0 15,-17 0 1,17 0-1,-17 0 1,-1 0 0,-17 17 156,0 1-141</inkml:trace>
  <inkml:trace contextRef="#ctx0" brushRef="#br0" timeOffset="160056.8277">13370 2699 0,'0'35'16,"18"-35"15,17 0-15,18 0 0,-18-35-1,-17-1-15,-18-16 16,18 34-16,17-35 15,-35 18-15,18 35 16,-1-36-16,-17 1 16,18 35-1,-18 53 110,0-35-109,0 17-16,0 0 16,0 1-1,0-19 1,0 1-16,0-1 15,0 1 17,0 0-17,0-1 1,0 1 15</inkml:trace>
  <inkml:trace contextRef="#ctx0" brushRef="#br0" timeOffset="160646.0517">14005 2399 0,'0'18'31,"18"-1"-15,-18 1-1,35-1 1,-35 1-16,18-18 31,-18 18-15,0-1 31,0 1-47,0 0 15,0-1-15,0 19 16,0-19-1,0 1 1,0-1 0,-18 19-16,1-36 31,17 17-31,-36-17 16,19 0-1,-1 0 1</inkml:trace>
  <inkml:trace contextRef="#ctx0" brushRef="#br0" timeOffset="161102.4659">14093 2346 0,'18'0'15,"0"-18"-15,35 1 16,-36-1 0,19 0-1,-1 1-15,0 17 16,-17 0 15,17 0-31,-17 0 16,17 0 46</inkml:trace>
  <inkml:trace contextRef="#ctx0" brushRef="#br0" timeOffset="161742.8193">14482 2346 0,'0'0'0,"-18"71"15,18-54 1,-18 54-16,18-18 16,-35-18-16,35 0 15,0 0 1,0-17-16,0 17 15,0-17 1,0 17 0,18-35-1,-1 0 1,19 0 0,-19-17-1,18-19-15,-35 1 16,0 17-16,18-17 15,-18 0-15,0 0 16,0 17-16,0 0 16,0-17-16,0 17 15,0 1-15,0-1 16,0-17 0,-18 17-1,1-17-15,17 17 16,0 1-1,-18 17 48</inkml:trace>
  <inkml:trace contextRef="#ctx0" brushRef="#br0" timeOffset="163287.9846">14799 2399 0,'0'35'62,"0"0"-62,0 36 16,0-36-16,0 1 16,0-19-16,0 18 15,0-17 1,0 0-16,0-1 16,0 1 15,18-53 31,-18-18-62,0 0 16,17 0-16,-17 18 16,36-1-16,-36 19 15,17-36-15,-17 35 16,0 1-16,18-1 15,-18 0 1,17-17 15,1 0 1,0 52 77,-18 1-93,0 0-16,0 17 15,0-17-15,0-1 16,0 1-1,0 0 1,0-1 15,-36 1 1,19-18 14</inkml:trace>
  <inkml:trace contextRef="#ctx0" brushRef="#br0" timeOffset="164264.3031">15222 2364 0,'0'17'31,"0"19"-31,0 34 16,0-52-16,0 52 16,0-34-1,0-1-15,0 18 0,0-36 32,18-52 46,-18 0-63,35-36-15,-35 36 16,18-18-16,-18 35 16,0-17-1,18 0 1,-1 17-1,1 1 1,-18-19 15,17 19-31,-17-1 16,0 36 109,0 17-109,0 0-16,0 1 15,0-19 1,0 1-16,-17-1 15,17 1 1,-18 0 62</inkml:trace>
  <inkml:trace contextRef="#ctx0" brushRef="#br0" timeOffset="165358.927">15593 2364 0,'17'-18'31,"1"36"63,-18-1-79,0 19-15,0-1 16,0-18-16,0 19 16,0-72 109,0 19-110,18-18-15,-1 35 94,1 0-94,0 0 16,-1 52-1,-17-34 1,0 0 0,18-18 30,0 0-14,17 0-1,-18 0-31,-17-18 31,36 18-15,-19-18-1,1 18 1,0 0 0,-1 0 31,1 18-32,-18 17 1,0-17-16,0 17 15,0-17 1</inkml:trace>
  <inkml:trace contextRef="#ctx0" brushRef="#br0" timeOffset="275207.2534">13511 2981 0,'36'0'469,"-19"0"-453,19-18-1,-19 18-15</inkml:trace>
  <inkml:trace contextRef="#ctx0" brushRef="#br0" timeOffset="276902.3161">13564 2946 0</inkml:trace>
  <inkml:trace contextRef="#ctx0" brushRef="#br0" timeOffset="279022.1756">13582 2999 0,'0'17'672</inkml:trace>
  <inkml:trace contextRef="#ctx0" brushRef="#br0" timeOffset="284399.2165">13617 3034 0,'18'0'15,"-1"0"1,54 0-16,0 18 15,-18-18 1,17 17-16,1-17 16,-1 0-16,18 18 15,-35-18-15,0 0 16,-17 0-16,16 17 16,1-17-16,-35 0 15,35 0-15,0 0 16,0 0-16,-36 0 15,36 0-15,18 0 16,-18 0 0,-18 0-16,18 0 15,17 0-15,-17 0 16,0 0-16,-17 0 16,17 0-16,-36 0 15,36 0-15,0 0 16,0 0-16,-35 0 15,34 0-15,-34 0 16,35 0-16,-35 0 16,17 0-16,-17 0 15,17 0-15,0 0 16,36 0-16,-18 0 16,-18 0-16,35 0 15,-52 0-15,53-17 16,-18 17-16,-18 0 15,0 0-15,0-18 16,-17 18-16,0 0 16,52-35-16,-17 35 15,-35-18 17,17 1-32,-17 17 0,17-18 15,0 0-15,-17 18 16,17-17-1,0 17 423,1-18-376,-19 18 142,19-18-158,-36 1-30,0-1 203,0 1-188,0-1-31,0 0 16,0-17-1,0 17 1,-18-17 0,18 17-1,-18-17 16,18 17-31,-17 1 16,-1-18 0,18 17-16,-18 0 15,1-17 1,17 0 0,-18 17-16,1 0 15,17 1 1,-18-1-16,0 1 15,18-1-15,-17 18 16,17-35-16,-18 17 16,0 0-1,1-17-15,-1 17 16,0 1 0,1-19-16,-1 36 15,18-17-15,-18-1 16,-17-17-16,18 17 15,-1-17-15,0 17 16,1 1-16,-1-19 16,18 19-1,-18-1-15,1 1 16,17-1 0,-18 18-1,0-18 1,1 1-1,-1 17 1,1 0 0,-1 0-1,0 0-15,1 0 16,-1 0-16,-17 0 16,17 0-16,0 0 15,1 0-15,-1 0 16,1 0-16,-1 0 15,0 0-15,1 0 32,-1 0-32,0 0 15,1 0 1,-1 0 0,0 0 15,1 0-31,-1 0 15,1 0 17,-1 0-32,0 0 15,1 0-15,-1 0 16,0 0-16,1 0 16,-19 0-16,19 0 15,-1 0 1,0 0-1,1 0-15,-18 0 0,17 0 16,-17 0 0,-36 0-16,53 0 15,-17 0 1,18 0-16,-1 0 16,0 0-16,-17 0 15,0 0-15,17 0 16,-17 0-1,-1 0 1,1 0-16,-18 0 16,36 0-16,-1 0 15,-17 0-15,17 0 16,0 0-16,1 0 16,-36 0-16,18 35 15,-1-35 1,19 0-16,-19 0 15,19 0 1,-18 0 0,17 0-16,-35 18 15,35-18-15,-17 0 16,17 17-16,1-17 16,-1 0-16,1 0 15,-36 0-15,35 18 16,-17-18-16,-18 0 15,35 0-15,-35 0 16,36 0-16,-36 0 16,17 0-16,1 17 15,0-17 1,17 0-16,1 0 16,-19 0-16,1 18 15,0 0 1,17-18-1,0 17-15,1-17 16,-1 0-16,0 0 31,1 18-15,-18 0 15,-1-1-31,36 1 31,-17-18-31,-1 0 16,18 18-16,-18-18 16,18 17-1,-17 1 1,-19-1 15,36 1-31,-35 0 16,18-18-1,-1 17 17,0 1-17,1 0 1,-1-18 0,-17 0-16,17 35 15,0-35 1,1 0-1,17 18 1,-18-18-16,1 0 16,-1 17-16,0 1 31,1-18-15,-1 0-1,0 18 1,1-1-1,-1-17 1,0 18 0,-17-1 15,18 1 16,17 0 31,0-1-47,0 1-31,0 0 16,0-1 31,0 1-32,35-18 1,-35 18-16,35-18 16,-35 17-1,18-17-15,-18 18 16,17-18-16,-17 17 15,36 1-15,-19-18 16,19 35 0,-1-35-1,0 18 17,-17 0-1,-1-18-16,1 17 1,17-17 0,-17 0 31,-18 18-16,18-18-16,-1 0 17,1 18-32,-1-18 47,-17 17-32,18-17 1,-18 18 359</inkml:trace>
  <inkml:trace contextRef="#ctx0" brushRef="#br0" timeOffset="785952.7406">10672 6032 0,'52'0'93,"-16"0"-77,34 0 0,1 0-16,-1 0 15,1 0-15,-18 36 16,17-36-16,-17 17 16,18-17-16,-53 0 15,17 0-15,0 18 16,18-18-16,-18 18 15,1-1-15,16-17 16,-34 18-16,35-18 16,-18 0-16,18 18 15,-17-18-15,16 0 16,-34 0-16,35 0 16,18 17-16,-36 1 15,18-18-15,0 0 16,-18 0-16,0 0 15,18 0-15,0 0 16,-35 0-16,17 0 16,-17 0-16,-1 0 15,1 0-15,17 0 16,-17 0 0,17 0-1,0 0 1,1 0-16,-19 0 0,1 0 15,0 0 1,17 0-16,-18 0 31</inkml:trace>
  <inkml:trace contextRef="#ctx0" brushRef="#br0" timeOffset="879909.3925">19438 3175 0,'-18'35'203,"18"1"-188,0 16-15,0 1 16,0-17 0,0 17-16,0-1 15,-17-34-15,17 17 16,0-17-16,0 35 15,0 0 1,0-35-16,0-1 16,0 18-16,0 1 15,0-1 1,0-17-16,0-1 16,-18 19-16,18-1 15,0 18-15,-17-53 16,17 17-16,0 19 15,0-1-15,0 0 16,-18 18-16,18 0 16,0-18-16,-35 18 15,35 0-15,0 0 16,0 18-16,0-36 16,0 18-16,0 0 15,0 0-15,0-18 16,0 35-16,0-17 15,-18 18-15,18-18 16,0-18-16,0 36 16,0-18-1,0 0-15,0 17 16,0-17-16,0 18 16,0-1-16,-18-35 15,18 36-15,0-18 16,0 17-16,0-17 15,0 18-15,0-18 16,0 17-16,0 1 16,0-1-16,-35 19 15,35-19-15,-18 1 16,18-18-16,-17 0 16,17 17-16,0-17 15,-36 35-15,36-35 16,-17 18-16,17-18 15,-18 0-15,18 0 16,0-1-16,0 19 16,0-18-16,-35 0 15,17 0-15,18 0 16,0 0-16,-17-1 16,17-16-16,0 17 15,0 0 1,0 0-16,0-18 0,0 0 15,0-17 1,0 52-16,0-34 16,0-19-16,0 18 15,0-17-15,0 0 16,0 17-16,0-17 16,0-1 15</inkml:trace>
  <inkml:trace contextRef="#ctx0" brushRef="#br0" timeOffset="882358.5051">19456 3157 0,'-18'0'47,"36"0"-1,17 0-30,18 0-16,-35 0 16,34 0-16,19 0 15,0 0-15,-19 0 16,-16 18-16,34-18 16,-34 0-16,-19 18 15,36-18-15,-35 0 16,17 0-16,-17 0 15,17 0 1,0 35-16,1-17 16,-1-18-16,18 0 15,0 0-15,-36 0 16,54 0-16,-18 0 16,0 0-16,0 0 15,-18 0-15,18 0 16,-18 0-16,18 17 15,-35-17-15,-1 0 16,19 35-16,-19-35 16,1 0-16,17 0 15,0 0 1,1 0-16,-19 18 0,19-18 16,-19 0-1,36 0-15,-35 0 16,17 0-16,-17 0 15,17 0-15,-17 18 16,17-18-16,0 0 16,0 0-16,18 0 15,-17 0-15,-1 0 16,0 0-16,0 0 16,-17 0-16,17 0 15,-17 0 1,17 0-16,-17 0 15,17 0 1,0 0 0,1 0-16,17 0 15,-18 0-15,0 0 16,-17 0-16,35 0 16,-18 0-16,-17 17 15,-1-17-15,1 0 31,17 0-31,-17 0 16,0 0 0,-1 18-1,1-18 17,-1 0-17,1 0 1,-18 35 93,0-17-93,0 17-16,0 0 15,0 18-15,0 0 16,0 0-16,0 35 16,0-17-16,0 0 15,0-1-15,0 1 16,0-18-16,0 17 16,0 1-1,0-1-15,0 18 0,0-17 16,0 0-1,0-1-15,0 1 16,-18 34-16,1-34 16,-1 35-16,18-36 15,0 1-15,0-18 16,0 35-16,0-35 16,0 0-16,0-18 15,0 18-15,0 0 16,0 0-16,0-18 15,0 36-15,0-18 16,0 35-16,0-35 16,0 53-16,-35-18 15,35 18-15,-18-18 16,1 18-16,17-36 16,0 18-16,0-35 15,0 18-15,0-18 16,0-18-16,0 18 15,0 0-15,0-35 16,0 35-16,0-1 16,0 1-16,0-35 15,0 35-15,-18-35 16,0 34 0,18 19-16,-17-18 15,17-35-15,0 52 16,-18-17-16,0 0 15,18-18-15,0 18 16,-17 0-16,17 18 16,-18-18-16,18-18 15,0 0-15,0-17 16,0 17-16,0 0 16,0-17-1,0 0-15,0-1 16,0 1 15</inkml:trace>
  <inkml:trace contextRef="#ctx0" brushRef="#br0" timeOffset="883950.1804">19068 7779 0,'17'0'15,"19"0"-15,-19 0 16,18 0-16,1 0 16,-1 0-16,18 17 15,0-17-15,35 36 16,-35-36-16,18 0 16,-1 0-16,1 0 15,-18 0-15,17 0 16,1 0-16,-1 0 15,-17 0-15,0 0 16,18 0-16,-36 0 16,35 0-16,-17 17 15,0 1-15,-17-18 16,52 0-16,-53 0 16,53 35-16,-35-35 15,0 0-15,18 0 16,-18 0-16,-18 18 15,0-18-15,-17 0 16,-1 0 0,1 0-16,0 0 15,17 0-15,0 0 16,0 0-16,18 0 16,-17 0-16,17 0 15,-1 0-15,-34 0 16,17 0-16,1 18 15,-1-18-15,0 0 16,1 0 0,-19 0-1,1 0-15,17 17 16,-17 1-16,-1-18 16,1 0-1,0 0 32,17 0-47,0 0 16,0 0-1,-17 0 1,0 0 31,-1 0-32,1 0 1,17-18 156</inkml:trace>
  <inkml:trace contextRef="#ctx0" brushRef="#br0" timeOffset="886189.7202">20585 2328 0,'0'18'62,"-18"0"-46,-17-1-16,17 1 16,-17-18-1,-1 18 1,19-18 0,17 17-16,-18-17 15,18 18-15,-35 17 16,35-17-16,0-1 15,0 1 1,0 0 0,0-1-16,0 1 31,0 0-15,0-1-1,18 1-15,17-18 31,-18 0-31,19 0 16,-19 0-16,36 0 16,-17 0-1,-19 0-15,1 0 16,0 0 0,17 0-16,18 0 31,-53-35 31,0 17-62</inkml:trace>
  <inkml:trace contextRef="#ctx0" brushRef="#br0" timeOffset="886733.4288">21043 2364 0,'0'35'31,"0"18"-31,0-36 15,0 36-15,-17 0 16,17-17-16,0 16 16,-18-34-16,0 0 15,18-1 1,0 1 15,0 0-15</inkml:trace>
  <inkml:trace contextRef="#ctx0" brushRef="#br0" timeOffset="887430.7429">20920 2346 0,'17'0'31,"1"0"-15,17 0 0,1 0-1,-19 0-15,18 0 16,-17 0 0,17 0-1,-17 0 1,-18 18-16,18-18 15,-1 0 1,1 0 0</inkml:trace>
  <inkml:trace contextRef="#ctx0" brushRef="#br0" timeOffset="888518.8181">19756 3598 0,'17'0'31,"1"0"1,17 0-32,-17 0 15,17 0 17</inkml:trace>
  <inkml:trace contextRef="#ctx0" brushRef="#br0" timeOffset="889893.5365">18944 3246 0,'-35'-18'47,"17"18"-32,1 0 1,-1 18 0,18 17-16,-18-18 15,18 1-15,0 0 16,0-1-1,0 1 1,0 0 31,18-18-31,0 0 15,17 0-16,-17 0 1,-1 0 0,18 0-1,-17 0 17,0 0-17,-1-36 16,-17 19-15,18-1 0,-18 0-1,0 1 1,0-1 0,0 1-1,0-1 1,0 0 31</inkml:trace>
  <inkml:trace contextRef="#ctx0" brushRef="#br0" timeOffset="891902.0375">18133 7514 0,'0'18'32,"-18"-18"-32,18 35 15,0 0-15,0 1 16,0-19-16,0 19 15,0-19 1,0 18 15</inkml:trace>
  <inkml:trace contextRef="#ctx0" brushRef="#br0" timeOffset="892350.888">18115 7567 0,'53'0'31,"-35"-18"-31,-1 18 16,19 0 0,-19-17-16,1 17 15,0 0 1,-18-18-16,17 18 15</inkml:trace>
  <inkml:trace contextRef="#ctx0" brushRef="#br0" timeOffset="892829.8689">18168 7655 0,'0'0'0,"18"0"16,-1 0-16,1 0 16,17 0-16,-17 0 15,0 0 1,-1 0-16,1 0 16,-1 0-1,1 0 1</inkml:trace>
  <inkml:trace contextRef="#ctx0" brushRef="#br0" timeOffset="893333.1237">18433 7532 0,'0'0'0,"17"17"15,-17 1-15,0 0 16,0-1-16,0 1 16,0 17-16,0-17 15,0 0 17,0-1-32,0 1 31,0-1-16,0 1 1</inkml:trace>
  <inkml:trace contextRef="#ctx0" brushRef="#br0" timeOffset="893749.8508">18503 7567 0,'18'0'0,"-1"-18"15,1 18 1,0 0-16,-1 0 15,1 0 1,0 0-16,-1 0 31</inkml:trace>
  <inkml:trace contextRef="#ctx0" brushRef="#br0" timeOffset="894255.1049">18486 7620 0,'0'18'15,"0"-1"32,17-17-31,1 0-1,-1 0 1,1 0-16,0 0 31</inkml:trace>
  <inkml:trace contextRef="#ctx0" brushRef="#br0" timeOffset="895213.9003">17621 7514 0,'0'18'16,"0"17"-1,0-17-15,0-1 16,0 19-16,0-19 16,0 1-16,0 0 15,0 17 1,0 0-16,0-17 62</inkml:trace>
  <inkml:trace contextRef="#ctx0" brushRef="#br0" timeOffset="895573.3745">17674 7514 0,'18'0'16,"-1"0"-16,1 0 16,0 0-1,-1 0-15,1 0 16,0 0-1,17 18-15</inkml:trace>
  <inkml:trace contextRef="#ctx0" brushRef="#br0" timeOffset="896021.4648">17674 7638 0,'0'0'0,"18"0"15,-1 0-15,1 0 16,17 0-16,1 17 16,-1-17-16,-17 0 15,-1 0 1,1 0 0</inkml:trace>
  <inkml:trace contextRef="#ctx0" brushRef="#br0" timeOffset="896509.7865">17903 7602 0,'0'53'31,"0"-17"-16,0-19 1,0 1 15,0-1-31,18 1 78</inkml:trace>
  <inkml:trace contextRef="#ctx0" brushRef="#br0" timeOffset="896838.6798">17921 7479 0,'18'0'16,"-1"0"15,36 0-31,-35 0 31,0 0-15</inkml:trace>
  <inkml:trace contextRef="#ctx0" brushRef="#br0" timeOffset="897135.0252">17903 7567 0,'0'35'16,"36"-35"31</inkml:trace>
  <inkml:trace contextRef="#ctx0" brushRef="#br0" timeOffset="897991.0896">19685 4004 0,'0'18'46,"18"-1"-14,-1-17-32,1 0 15</inkml:trace>
  <inkml:trace contextRef="#ctx0" brushRef="#br0" timeOffset="898534.7573">19685 4322 0,'0'0'16,"53"17"-16,-35 1 0,-1-18 15,18 0 1,-17 17 15,17-17 1,-17 18 14,-18 0-30</inkml:trace>
  <inkml:trace contextRef="#ctx0" brushRef="#br0" timeOffset="898941.8786">19667 4710 0,'0'17'16,"0"1"0,18-18-1,0 17-15,-1-17 16,19 0-16,-19 18 16,1-18-16,-1 0 31</inkml:trace>
  <inkml:trace contextRef="#ctx0" brushRef="#br0" timeOffset="899326.6562">19632 5027 0,'0'0'0,"35"18"16,-17-18-16,0 0 15,17 0-15,0 17 16,-17-17-1,-1 18 1</inkml:trace>
  <inkml:trace contextRef="#ctx0" brushRef="#br0" timeOffset="899742.1572">19667 5362 0,'18'18'31,"0"-18"-15,-1 0-16,1 0 16,0 0-1,17 0-15,-18 0 32</inkml:trace>
  <inkml:trace contextRef="#ctx0" brushRef="#br0" timeOffset="900167.222">19667 5644 0,'0'0'0,"0"36"31,18-36-31,0 0 16,-1 0 0,1 0-1</inkml:trace>
  <inkml:trace contextRef="#ctx0" brushRef="#br0" timeOffset="900662.4604">19544 6015 0,'18'0'15,"-1"17"-15,1-17 16,-1 0-16,1 0 15,17 0 1,1 18-16,-19 0 16,1-18-16,0 0 15,-1 0-15,1 0 32</inkml:trace>
  <inkml:trace contextRef="#ctx0" brushRef="#br0" timeOffset="901110.8562">19579 6350 0,'0'18'31,"18"-18"-16,-1 0 1,1 0 0,0 0-1,-1 17 1</inkml:trace>
  <inkml:trace contextRef="#ctx0" brushRef="#br0" timeOffset="901526.9963">19579 6579 0,'0'0'0,"0"36"63,18-36-63,-1 0 16,1 0-1,0 0-15,-1 0 16</inkml:trace>
  <inkml:trace contextRef="#ctx0" brushRef="#br0" timeOffset="907511.6274">20249 3898 0,'36'0'31,"-19"0"-15,1-17-16,17 17 16,-17 0-1,0 0-15,-1 0 32,1 0 14,-18 35 1,0-18-31,0 1-16,0 0 16,0-1-1,0 1-15,0-36 110,35-17-110,-17 0 15,-18 17 16,0 1 79,17 17-63,1 17-32,-18 1 1,35-18 62,-17-18-78,0-17 16,-18 0-1,17 35 79,-17 17-78,0 36-1,0-35-15,0-1 32,0 1-32,0 0 31,0-1 0,18-17 78,0 0-93,-18-17 0,17-1-1</inkml:trace>
  <inkml:trace contextRef="#ctx0" brushRef="#br0" timeOffset="909613.6556">20920 3969 0,'0'-18'78,"0"0"-78,-18 18 47,0 0-31,1 0-16,-1 0 31,-17 0 0,17 18-15,18 0-1,0-1 1,0 19 0,0-19-16,0 1 47,18-18-32,0 0 1,-1 0-16,1 0 15,-1-18 1,1 1 0,-18-1-1,0 0 1,0 1 15,0 34 79,18-17-110,-18 18 15,35 0 1,-35-1-1,18-17 1,-1 0 0,1 0-1,0 0 1,17 0 0,-35-17-1,17 17 1,-17-18-1,0 0 1,18 18 109,0 0-62,-1 0-63,19 0 15,-19-17 188,-17 34-187,18-17 0,-18 18-1,18-18 16,-1 0 1,1 0-32,-1 0 31,1 0-15,0 0-16,-1 0 46,-17-18-30,0 36 93,0 0-93,18-1-16,-18 1 31,18-18 47,-18-18-78,17 18 32,-17-17 15,18 17-32,0 0 1,-1 17-16,1-17 15,0 0 1,-18 18 62</inkml:trace>
  <inkml:trace contextRef="#ctx0" brushRef="#br0" timeOffset="909901.3777">21167 3863 0</inkml:trace>
  <inkml:trace contextRef="#ctx0" brushRef="#br0" timeOffset="912062.8104">20955 5521 0,'-35'0'79,"17"-18"-64,-17 1-15,0 17 16,-1 0-16,19 0 15,-36-18-15,35 0 16,-17 18 0,17 0-16,-17 0 15,17 0 1,-17 0 0,17 0-1,-17 0 1,17 0-16,-17 0 15,17 0 1,-17 0 0,18 0-1,-1 0-15,0 0 16,1 0 15,-1 0-31,-17 0 16,17 18-1,0-18 1,1 18 0,-1-18-16,18 17 15,-17-17-15,-1 18 16,0-18-16,1 18 16,-1-1-1,0 1 1,18 0-1,0-1 1,0 18 0,0-17-1,0 17 1,0 1 0,36-19-1,-36 1 1,17-18-16,1 0 15,0 18-15,34-18 16,-16 17 0,-1-17-16,0 0 0,1 0 15,-19 0 1,18 0-16,-17 0 16,17 0-16,1 0 15,-19 0 1,19 0-16,-19 0 15,36 0-15,-35 18 16,-1-18-16,1 0 16,17 0-16,-17 0 15,17 0 1,1 0-16,-19 0 16,1-18-1,-1 18 1,1-17-16,35-1 31,-53 0-15,18 18-1,-1-35-15,1 35 32,-18-18-17,18 1 16,-1-1-15,-17 0 0,0 1-1,0-1 1,0 1 0,0-1-1,0 0 1,0-17-1,-17 35 17,-1-18-17,0 18 1,18-17 31</inkml:trace>
  <inkml:trace contextRef="#ctx0" brushRef="#br0" timeOffset="912773.9146">21220 5697 0,'17'0'0,"1"0"94</inkml:trace>
  <inkml:trace contextRef="#ctx0" brushRef="#br0" timeOffset="913805.9338">22190 5539 0,'35'0'62,"-17"17"-46,-1-17-16,1 18 15,0-18 1,-18 18-16,0-1 16,0 18-1,0-17 1,0 0-1,0-1 1,0 1 0,17-36 77,1-17-77,17 17 0,-17 18 62,-18 18-63,0 0 1,0-1-16,0 1 63,0 0-1,17-1-46</inkml:trace>
  <inkml:trace contextRef="#ctx0" brushRef="#br0" timeOffset="914333.9802">22490 5644 0,'0'0'0,"0"36"78,52-19-62,1-17-16</inkml:trace>
  <inkml:trace contextRef="#ctx0" brushRef="#br0" timeOffset="915662.7376">22419 5697 0,'-18'18'0,"18"17"32,0-17-17,0 17 1,18-17 0,0-18 15,-1 0 0,1 0-31,0 0 16,-1 0-1,1 0 1,-1 0 15,1 0-15,-18-35-1,18 35 1,-18-18 62,0 36-47,0 17-15,0 18 0,0-36-16,0 19 15,0-19-15,0 19 16,0-1-16,0-18 31,0 1 0,-18 0 48,0-18-64,1 0 1,-1 0-1,18-18 1,0-17 0,0 0-16,18 17 15,17-17-15,-17 17 16,17 0-16,-35 1 16,18-1-16,-1 18 15,19-18 16,-19 1-15,1-1 0,0 18-1</inkml:trace>
  <inkml:trace contextRef="#ctx0" brushRef="#br0" timeOffset="916573.8575">22948 5733 0,'0'-18'32,"-17"18"30,-19 0-62,19 0 16,-1 0-1,18 18 1,0-1-16,0 1 16,0 17 15,0-17 0,0 17-31,0-17 31,18-18 1,-1 0-32,1 0 15,0 0-15,-1 0 16,1-18-16,-18 0 16,17-17-1,-17 53 126,0-1-126,0 19 1,18-1 15,-18-17 1,18-18-1,-1 0-16,19 0 1,-19 0-16,1 0 16,17 0-1,-17-18-15,-18-17 16</inkml:trace>
  <inkml:trace contextRef="#ctx0" brushRef="#br0" timeOffset="916991.3563">23283 5574 0,'0'18'32,"0"52"-32,0-17 15,0 0-15,0 0 16,0 0-16,0-18 15,0-17-15,0 17 16,0-17 62</inkml:trace>
  <inkml:trace contextRef="#ctx0" brushRef="#br0" timeOffset="917373.541">23213 5838 0,'0'-17'0,"53"17"15,-36 0 1,19 0-16,-19 0 15,1 0 1,0 0 0,-18-18 46</inkml:trace>
  <inkml:trace contextRef="#ctx0" brushRef="#br0" timeOffset="917840.2139">23001 5486 0,'0'35'0,"0"-17"16,18 17-16,17-17 16,-35-1-1,18 1 1,-1-18 15,1 0-15,0 0-16,-1 0 15,19 0 1</inkml:trace>
  <inkml:trace contextRef="#ctx0" brushRef="#br0" timeOffset="918294.7909">23248 5168 0,'0'35'31,"0"-17"-16,0 17 1,0-17 0,-18 17-16,18-17 15,0 0 1,-17-1 0</inkml:trace>
  <inkml:trace contextRef="#ctx0" brushRef="#br0" timeOffset="930262.0486">2999 12594 0,'17'0'31,"19"0"-15,-1 0-16,18 0 16,0 0-16,17 0 15,18 0-15,36 0 16,-36 0 0,18 0-16,-36 0 15,-17 0-15,36 0 16,-19 0-16,1 0 15,-18 0-15,0 0 16,17 0-16,-35 0 16,36 0-16,-18 0 15,17 0-15,-17 0 16,18 0-16,-54 0 16,54 0-16,-36 0 15,18 0-15,-17 0 16,-1 0-16,0-17 15,0 17-15,-17 0 16,17-18-16,-17 18 16,0 0-16,17 0 15,-18 0-15,1 0 16,17 0-16,1 0 16,-19 0-16,19 0 15,-19 0-15,18 0 16,-17 0-16,35 0 15,-35 0-15,35 0 16,0 0-16,-18 0 16,18 0-16,17 0 15,1 0-15,-1 0 16,36 0 0,-35 0-16,35 0 15,-18 0-15,18 0 16,35-18-16,-35 18 15,-18 0-15,18 0 16,-1 0-16,-16 0 16,-1 0-16,-18 0 15,36 0-15,-53 0 16,35 0-16,-17 0 16,-1 0-16,1 0 15,-18 0-15,0 0 16,-18 0-16,0 0 15,1-17-15,-19 17 16,1 0-16,0 0 31,17 0 32,-18 0-48,1 0-15,0 0 16,52 0 0,19 0-16,-37 0 15,37 0-15,-19 0 16,1 0-16,-1 0 16,1 0-16,-1 0 15,36 0-15,-35 0 16,-18 0-16,35 0 15,-18 0-15,1 0 16,52 0-16,1 0 16,-18 0-16,17 0 15,-17 35-15,0-17 16,-36-1-16,1-17 16,-36 0-16,-17 0 15</inkml:trace>
  <inkml:trace contextRef="#ctx0" brushRef="#br0" timeOffset="967373.5046">17586 9807 0,'0'35'63,"0"-17"-47,0 17-16,0 1 0,0 17 15,0 0-15,0-18 16,0 18-1,0-36-15,0 19 16,0-1-16,0-17 16,0-1-16,0 1 15,0-1 1,0 1-16,0 0 16,0-1-1,0 19 16</inkml:trace>
  <inkml:trace contextRef="#ctx0" brushRef="#br0" timeOffset="968286.5987">17410 9790 0,'0'-36'15,"17"36"16,18-17 1,-17 17-32,17 0 31,-17 0-31,17 0 31,1 0-31,-1 0 16,-17 0-16,17 0 15,-18 0-15,19 0 16,-19 0-16,1 0 16,0 0-1</inkml:trace>
  <inkml:trace contextRef="#ctx0" brushRef="#br0" timeOffset="969277.4502">18027 10089 0,'0'36'47,"0"-1"-32,0 0-15,0 1 16,0 16-16,0-34 15,0 0 1,0 17-16,0-17 16,0-1-1,0 1 1,0 0-16,0-36 141,0-17-141,18-1 15,-1-17-15,1 18 16,0 18-16,-18-1 15,35-35-15,-35 35 16,17-17-16,1 35 31,-18-18-15,18 18-16,-18-17 47,17-1-16,1 18 0,0 0-31,17 0 32,-17 0-32,-1 0 15,1 0-15,-1 0 31,1 0-15</inkml:trace>
  <inkml:trace contextRef="#ctx0" brushRef="#br0" timeOffset="970261.1436">18380 10178 0,'17'0'32,"1"0"-17,0 0 1,-1 0-16,36 0 16,-35 17-16,17-17 15,0 0-15,1 0 16,17 0-16,-18 0 15,0 0-15,-17 0 16,17 0 0,-35-17 93,0-1-109,-18 18 31,1 0-15,-1-18 0,0 18 15,1 0-16,-1 0 1,1 0-16,-1 0 16,0 0-1,18 18 32,0 0-31,0-1-16,0 1 15,0 17 1,0-17-16,0 17 16,0-17-16,0-1 31,0 1-31,0 0 16,18-18 15,-18 17-16,35-17 1,-17 0-16,17 0 16,-17 0-16,-1 0 15,19 0-15,-19 0 47,1 0-31,0-17-1</inkml:trace>
  <inkml:trace contextRef="#ctx0" brushRef="#br0" timeOffset="971541.5147">19068 10213 0,'0'35'94,"0"-17"-79,0 17-15,0-17 16,0-1 0,17 19-16,1-19 31,35-17-15,-36 0 46,1 0-62,0 0 16,-1 0-1,1 0 1,0 0-16,-1 0 16,-17-17 15,0-19 31,0 19-46,0-1 15,-17 0 0,-1 1 1,0-1 15,1 18 31,-19 0-16,19 0 1,-18 0 124</inkml:trace>
  <inkml:trace contextRef="#ctx0" brushRef="#br0" timeOffset="975550.2279">20249 9260 0,'0'36'187,"0"17"-187,36 0 16,-36-18-16,0 18 15,17 0-15,-17 17 16,0-17-16,0-18 16,0 18-16,0 18 15,0-18-15,0-18 16,18 0-16,-18 1 15,0-1 1,0 18-16,0-36 16,0 19-16,0 34 15,0-52-15,0 17 16,0 18-16,0 0 16,0-35-16,0 17 15,0 0-15,0-17 16,0 17-16,0-17 15,0 17 1,0 18-16,0 0 16,0-18-16,0 18 15,-18 0-15,18-35 16,0 35-16,0-36 16,0 36-1,0-18-15,0 1 16,0-19-16,0 19 15,0-19-15,0 18 16,0-17-16,0 0 16,0-1-16,0 19 15,0-19-15,0 1 16,0 0-16,0-1 16,0 1-16,0 0 15,0-1 1,0 1-16,0-1 15,0 1 1</inkml:trace>
  <inkml:trace contextRef="#ctx0" brushRef="#br0" timeOffset="976967.8513">20267 8978 0,'0'18'266,"0"-1"-250,0 1-16,0 0 15,0-1 1,0 1-16,0 0 16,-18-1-1,18 1 1,0 0-1,0-1-15,0 1 47,0 0-31,0-1-16,0 1 31</inkml:trace>
  <inkml:trace contextRef="#ctx0" brushRef="#br0" timeOffset="992286.1719">22913 9013 0,'18'0'31,"-18"-17"-15,17 17-1,18 0 17,1 0-32,-19 0 15,1 0-15,35 0 16,-35 0-16,35 0 15,-36 17-15,18-17 16,1 0-16,-19 0 16,19 0-16,-1 18 15,-17-18-15,-1 18 16,1-18 0,-1 0-1,1 17 16,-18 1-31,35 0 16,-35 17 0,18 0-1,-18-17 1,0 17 0,0-17-1,0 17 1,0-17 15,-18-1-31,18 1 16,-17-18-16,-1 18 15,0-1-15,1 1 16,-1 0 0,1-18-1,-36 17-15,35-17 16,-35 0-1,18 0-15,0 35 16,17-35-16,0 0 16,-17 0-16,0 0 15,17 0-15,-17 0 16,-18 36 0,18-36-1,-1 0 1,1 0-16,0 0 15,-18 0-15,35 0 16,-17 0-16,0-18 16,17 18-1,-17 0-15,35-18 16,-18 18-16,-17-17 16,35-1-1,-18 1-15,0 17 16,18-36-16,-17 19 15,17-1-15,0 0 16,-18 1-16,18-1 16,0 0-16,0 1 15,0-18-15,0 17 16,0-17-16,0 17 16,0 0-1,0 1-15,0-1 16,18 0-1,17-17 17,-17 17-17,-1 1 1,1-1 0,0 18 15,-1 0 0,1 0-15,0 0-16,-1 0 31,1 0-15,0 0-1,-1 0 1,1 0-16,-1 0 15,19 0 1,-1 0-16,-17 0 16,-1 0-1,1 0 1,17 0-16,-17 0 31,-1 0-15,1 0-1,-18-17 48</inkml:trace>
  <inkml:trace contextRef="#ctx0" brushRef="#br0" timeOffset="993270.4362">22966 9507 0,'0'0'0,"-18"36"16,18-19-16,0 19 15,0-19-15,0 36 16,0-35-16,0 17 16,0-17-1,0 17-15,-17 0 32,-1-17-17,18-1 1,0 19-1,0-19 17,0 19-17,0-19 48</inkml:trace>
  <inkml:trace contextRef="#ctx0" brushRef="#br0" timeOffset="995311.1164">22490 10037 0,'17'0'47,"1"0"-47,-1 0 16,19 0-16,-19 0 15,19 0-15,-1 0 16,0 0-16,-17 0 15,17 0-15,-17 0 16,17 0-16,-17 0 16,17 0-16,-17 0 15,-1 0-15,19 0 16,-19 0-16,18 0 16,-17 0-16,17 0 15,-17 0-15,17 0 16,-17 0-1,0 0 17,-1 0-17,1 0-15,0 0 32,-1 0-32,1 0 15,-1 0 1,1 0-16,17 0 15,-17 0 17,0 0-1,-1 0-15,1 0-1,0 0 110,-18 17-94,0 18-15,0-17 0,0 17-16,0-17 15,0 17 1,0 1-16,0-19 16,0 18-1,0 1 1,0-19-1,0 19-15,0-19 16,0 1-16,0 0 16,0-1-16,0 19 15,17-19 17</inkml:trace>
  <inkml:trace contextRef="#ctx0" brushRef="#br0" timeOffset="996831.0181">22507 10178 0,'0'53'16,"0"-18"-16,0 0 15,0 0 1,18-35-16,-18 18 16,17 0-1,-17-1-15,0 1 16,0 0 15,0-1-15,0 1 15,0 0 0,18-18-15,0 17 0,-18 1 30,17-18-30,36 0 0,-17 0-1,17 0 1,-18 0-16,18 0 16,-36 0-16,19 0 15,-19 0-15,19 0 16,-19 0-16,18 0 15,-17 0 1,17 0-16,-17 35 16,0-35-16,17 0 31,-17 0-15,-1 0-16,1 0 15,0 0 1,17 0-1,-18 0 1,1 0 0,0 0-1,-1 0 1,1-18 0,0 18-1,-1 0 1,1 0-1,0 0-15,-1 0 32,-17-17 15,18 17-32</inkml:trace>
  <inkml:trace contextRef="#ctx0" brushRef="#br0" timeOffset="998401.3943">22966 10636 0,'0'18'31,"0"0"-31,0 17 15,0 0-15,0 0 16,-18 1-16,18-19 16,0 1-16,0 0 15,0-1 1,0 1 0,0-1-1,0 1 1,0 0 15,0-1 125,-35-17-31,0 18 16,17-18-141,18 18 16,-18-18-16,1 17 0,-19-17 15,1 18 1,35 0-1,-17-18-15,-1 17 16,-17 1-16,-1-1 16,36 1-16,-35-18 15,17 0-15,-35 35 16,53-17-16,-17-18 16,-1 18-16,1-1 15,-1-17-15,18 18 16,-35 0-1,52-18 110</inkml:trace>
  <inkml:trace contextRef="#ctx0" brushRef="#br0" timeOffset="999181.102">22966 10971 0,'0'18'32,"0"0"-32,17-1 15,1 19-15,0-19 16,-1 1-16,19 35 16,-19-36-16,1 1 15,0 17-15,17-17 16,0 17-1,0-35 1,-35 18-16,36 0 16,-19-1-1,19 1 17,-19-18-32,-17 17 93</inkml:trace>
  <inkml:trace contextRef="#ctx0" brushRef="#br0" timeOffset="1.00123E6">22401 11324 0,'18'0'0,"0"18"15,17 17 1,-17-17-16,-18-1 16,35 19-1,-35-19-15,17 1 16,1 17 0,0-35-1,-18 18-15,35-1 0,-17 1 16,-1 0-1,1-1 1,0 1-16,-1 17 500,54-17-469,-71 0-15,17-18 0,1 0-1,-18 17 1,35 1 249,-17-18-186,0 0-79,-1 0 15,1 0-15,0-18 16,17 18-16,0-17 15,0-1-15,-17 0 16,70-35-16,-70 53 16,35-35-16,-18 0 15,18 17-15,-18 1 16,-17-1-16,17 0 16,-17 1-1,-1-1 1,1 18-1,-18-18 1,18 18 0,-1-35-16,1 35 15,-18-18 17,-18 18 108</inkml:trace>
  <inkml:trace contextRef="#ctx0" brushRef="#br0" timeOffset="1.00187E6">22895 11765 0,'0'18'31,"0"-1"-15,0 36-16,0 0 15,0-17-15,0-1 16,0 18-16,0-18 16,0-17-1,0-1 1,0 19-16,0-19 15,0 18 1,0-17 0,0 17-1</inkml:trace>
  <inkml:trace contextRef="#ctx0" brushRef="#br0" timeOffset="1.003E6">23460 11395 0,'17'0'32,"1"0"-17,0 0-15,17 0 16,-17 0-16,17 0 15,18 0-15,-18 0 16,0 0 0,1 0-1,-19 0 1,18 0 0,1 0-16,-19 0 15,36 0-15,0 0 16,-35 0-16,35 0 15,-36 0-15,19 0 16,-19 0 0,1 0-1,0 0 1,-1 0 15,-17 17 94,0 1-125,0 17 16,0 1-1,0-19 1,0 18-16,0-17 16,0 17-16,0-17 15,0 0-15,0 17 16,0-17-16,0-1 16,0 19-16,18-19 31,0-17-31,-18 18 15</inkml:trace>
  <inkml:trace contextRef="#ctx0" brushRef="#br0" timeOffset="1.00458E6">23989 11783 0,'35'0'32,"-17"0"-32,35 0 15,0 0 1,0 0-16,-1 0 15,1 0-15,-35 0 16,17 0-16,-17 0 16,17 0-1,-17 0 1,0 0 0,-1 0-16,1 0 15,-1 0 1,1 0-1,0 0 126,-18 53-125,0-18-1,0 0-15,0-17 16,0 0-16,0 17 16,0 0-1,0-17-15,17 17 31,-17-17-15,18 35 0,0-18-1,-18-18 1,17 19 15,1-19-15,-18 1 124,-35-18-140,-1 0 16,1-35-16,17 35 16,-34 0-16,34 0 15,-17-36-15,-1 36 16,1 0-16,0-17 16,17 17-1,0 0-15,1 0 16,-1 0-16,1 0 31,-1 0-31,0 0 16,-17 0-1,17 0-15,1 0 16,-19-18 0,19 18-1,-18-17-15,17 17 16,18-18 15,-18 0-15,18-17-1,0 17 1,-17 1-16,17-19 16,0 1-16,0 18 15,0-1-15,0 0 16,0 1-16,0-19 15,0 19 1,17 17-16,-17-18 16,0 0-1,0 1 1,36 17 109</inkml:trace>
  <inkml:trace contextRef="#ctx0" brushRef="#br0" timeOffset="1.00509E6">24359 12136 0,'0'35'0,"0"-18"16,0 19-16,0-1 15,0-17 1,0 17-16,0 0 16,0-17-1,0 17-15,0 0 16,0-17 0,0 0-16,0-1 15,0 1-15,0 0 16</inkml:trace>
  <inkml:trace contextRef="#ctx0" brushRef="#br0" timeOffset="1.00642E6">22931 12382 0,'-18'36'16,"18"-19"-1,0 1-15,0 0 16,18-1-16,-1 19 15,-17-19-15,18 1 16,-1 0-16,1-18 16,0 52-16,17-16 15,-17-36 1,-1 17 0,1-17-16,0 0 15,35 0-15,-18 18 16,35-18-16,1 0 15,35 0-15,-18 0 16,-35 0-16,0 0 16,-18 0-16,-17 0 15,-1 0-15,1 0 16,0 0 0,17 0-16,18 0 15,0 0 1,0 0-16,-18 0 15,18 0-15,0 0 16,-36-18-16,36 18 16,-35 0-16,0 0 15,17-35-15,-35 17 16,17 18 15,1 0-15,0 0 15,17 0-15,-53 0 93,1 0-109</inkml:trace>
  <inkml:trace contextRef="#ctx0" brushRef="#br0" timeOffset="1.01045E6">22772 9666 0,'17'0'63,"1"0"-63,0 18 15,-1-18 1,-17 35 0,18-35-1,-18 18 1,18-18-1,-18 17 1,0 1 0,0 0 15,0-1-15</inkml:trace>
  <inkml:trace contextRef="#ctx0" brushRef="#br0" timeOffset="1.01217E6">23001 12982 0,'0'36'16,"0"-19"-1,0 1-15,0 17 16,0 18 0,0-35-16,0 17 0,0 0 15,0-17 1,0 17-16,0 0 16,0 1-16,0-1 15,-18 35-15,18-52 16,0 17-16,0 1 15,0 17-15,0-1 16,-17 1 0,17 0-16,0-17 15,0 17-15,0-1 16,0-34-16,0 35 16,0-35-16,0 17 15,0 0-15,0 0 16,-18 36-16,18-18 15,0-18-15,-17 36 16,-1-36-16,18 18 16,0-18-16,-18 36 15,18-36-15,0 18 16,0 0-16,0 0 16,-17 17-16,17-34 15,0-19-15,0 1 16,0 0-16,0-1 94,0 1-79,0-1-15,0 1 16,0 17-1,0-17 1,0 17-16,0-17 16,0 0-1,0-1-15,0 19 16,0-19-16,0 1 16,0-1-16,0 19 15,0-19-15,0 19 16,0-19-1</inkml:trace>
  <inkml:trace contextRef="#ctx0" brushRef="#br0" timeOffset="1.01488E6">22419 15187 0,'53'0'31,"-18"0"-15,0 0-16,36 0 15,-18 0-15,-35 0 16,17 0-16,18 0 16,0 0-1,0 0-15,-18 0 16,-17 0-16,-1-18 16,18 18-16,-35 18 15,36-18-15,-19 0 16,1 0-16,0 0 15,-1 0 1,1 0 15,0 0 32,-1 0-32,19 0-15,-19 35-1,1-17 1,-18 0 15,17-1-31,19-17 94,-36 18-47,0 17-32,0 0 1,0-17 0,0 0-16,0-1 15,0 1-15,0 35 16,0 0 0,0-35 15,-18-1-31,18 1 15,-18 17-15,18 0 32,-17-17-32,17 0 31,-18-18-15,18 17-1,0 1 16,-17-18 94,-19 0-125,1 0 16,0 0 0,17 0-16,0-18 15,-17 18 1,0 0-16,17-17 62,1 17-15,17-18-15,-18 0-32,18 1 31,-18 17 0,1-18-15,-1-17-1,18 17 32,0 1-47,-18-1 16,1-17 15,-1 35-15,0-18-1</inkml:trace>
  <inkml:trace contextRef="#ctx0" brushRef="#br0" timeOffset="1.01628E6">22419 15293 0,'-18'0'78,"18"53"-62,0-18-16,0-17 15,0 17-15,0-17 16,0-1 15,0 1-31,18 0 31,-18-1-15,0 1 0,18 0 15,35-18 47,-36 17-78,1-17 16,-18 18-16,17-18 15,-17 17 17,53 1-17,-35-18 1,0 0-16,-1 0 15,19 0-15,-1 0 32,-35-18-32,18 18 15,-1 0-15,18 0 47,-17-17-31,0 17-1,35 0 1,-18 0 0,0 0-16,-17-18 15,-1 18-15,1 0 16,17-17 0</inkml:trace>
  <inkml:trace contextRef="#ctx0" brushRef="#br0" timeOffset="1.0243E6">22948 12629 0,'0'36'16,"0"-19"-1,-17 19 1,17-19 0,0 19-16,0-1 15,0-18 1,0 19-1,0-19-15,-18-17 16,18 18 0,-18 0-16,18-1 15,0 1 17,-17 0-17,17-1-15,0 1 47,0 17 16</inkml:trace>
  <inkml:trace contextRef="#ctx0" brushRef="#br0" timeOffset="1.02702E6">22913 15840 0,'-18'17'94,"18"1"-94,0 0 15,0-1-15,0 1 16,0 17 0,0 0 15,0-17-16,-17 35-15,-1-53 16,18 18-16,0-1 16,0 1 15,0 17-15,0-17-1,0-1-15,0 1 16,0 0 15,0-1-15,0 1-1,0 0 95</inkml:trace>
  <inkml:trace contextRef="#ctx0" brushRef="#br0" timeOffset="1.0278E6">22895 16298 0,'18'18'31,"-36"0"-16,-17 17-15,-18 0 16,35-17-16,1-1 16,-54 19-16,18-19 15,36 1-15,-19 0 16,19-18-16,-19 17 16,1 19-16,18-36 15,-1 17-15,0-17 16,-35 18-16,36 17 15,-36-35 1,35 18 0,-17-1-16,17 1 15,-17 0-15,17-18 16,-17 17-16,17 1 16</inkml:trace>
  <inkml:trace contextRef="#ctx0" brushRef="#br0" timeOffset="1.02863E6">22931 16404 0,'17'0'15,"1"53"-15,-1-35 16,1 35-16,35 17 16,-53-52-16,0-1 15,18 19 1,-18-1 0,0-17-16,35-1 15,-35 1-15,0 0 16,18-18-16,-18 17 31,0 19-31,35-19 16,-35 1-1,18-1 1,17 1 15</inkml:trace>
  <inkml:trace contextRef="#ctx0" brushRef="#br0" timeOffset="1.03094E6">22172 16845 0,'0'0'0,"0"35"0,35-17 15,-17 17-15,35 36 16,-53-53-16,18 17 16,17 18-16,-35-18 15,17 18-15,19-18 16,-19 0-16,1-17 16,0 17-16,-1 1 15,1-36-15,0 35 16,-18-17-1,35-18 1,-35 17-16,17 1 31,1-1-31,0 19 16</inkml:trace>
  <inkml:trace contextRef="#ctx0" brushRef="#br0" timeOffset="1.03195E6">23019 17057 0,'0'17'16,"-18"-17"-16,0 18 16,18 0-16,-17 17 15,-18 0 1,17-17-16,18 0 15,-35 17-15,17 0 16,0-17-16,1-1 16,-1 19-16,0-1 31,1-17-15,-1-1-16,1 1 46,17-1-30,-18 1 0,0 0-1,18-1-15,-17-17 16,17 18-16,0 0 31</inkml:trace>
  <inkml:trace contextRef="#ctx0" brushRef="#br0" timeOffset="1.03261E6">23213 16986 0,'70'0'47,"1"0"-47,35 0 16,-53 0-1,0 0-15,-18 0 16,18 0-16,-18-17 16,18 17-16,-35 0 15,-1 0 1,18-18-16,-17 18 31,0-18-31,17 18 16</inkml:trace>
  <inkml:trace contextRef="#ctx0" brushRef="#br0" timeOffset="1.03331E6">22684 17551 0,'0'17'0,"0"1"16,0 17-16,0-17 16,17 70-16,-17-70 15,0 17-15,0 0 16,0-17-16,18 35 16,-18-36-16,0 1 15,0 0-15,0-1 16,0 1-1,0 0 1,0-1-16,0 1 16,0 17-1</inkml:trace>
  <inkml:trace contextRef="#ctx0" brushRef="#br0" timeOffset="1.03691E6">23936 16951 0,'35'-18'31,"1"18"-31,34 0 16,-17 0-16,18 0 15,17-17-15,-35 17 16,-18-36-16,18 36 16,-18-17-16,18 17 15,-35 0 1,-18-18-16,35 18 15,-17-17-15,-18-1 16,17 18 0,1-18-1,0 1 1,-18-1-16,0-17 16,17 17-16,-17-35 15,18 35-15,-1-34 16,-17 34-16,18-17 15,-18 17-15,0-35 16,0 18-16,0 0 16,0-1-16,0-17 15,0 18-15,0-18 16,0 0-16,0 18 16,0-18-16,0 0 15,0 0-15,0 36 16,0-36-16,0 0 15,0 17-15,0-16 16,0-1-16,0 0 16,0 17-16,0-16 15,0-19-15,0 53 16,0-35-16,0 18 16,0 0-16,0-18 15,0 18-15,0-1 16,0 1-16,0 17 15,0-17 1,0 18-16,18-19 16,-18 19-1,0-36-15,0 35 16,0-17-16,0-1 16,0-16-16,0-1 15,0 35-15,0-35 16,0 0-16,0 36 15,0-36-15,0 35 16,0-35-16,0-17 16,0 17-16,0-18 15,0 1-15,0 17 16,0 35-16,0-53 16,0 18-16,0 18 15,0-18-15,0 0 16,0 0-16,0 36 15,0-36-15,0 35 16,0-35-16,0 0 16,0 0-16,0 36 15,0-36-15,0 18 16,0-18-16,0 17 16,0 19-1,0-1-15,0-17 16,0 17-16,0-17 15,0 17-15,0-17 16,0 17-16,0-17 16,0 18-16,0-36 15,0 17-15,17 1 16,-17-18-16,0 36 16,0-19-16,0 19 15,0-36-15,0 35 16,0-35-1,0 18-15,0 0 16,0 17-16,0 0 16,0 1-16,0-19 15,0 19-15,0-19 16,0 19-16,0-1 16,0-17-16,0 17 15,0 1-15,18-19 16,-18 19-1,0-19-15,0-17 16,0 18 15,0 18-31,0-1 16,18 0 0,-18 1-16,0-1 15,0 0 1,0 1-16,17-1 15,-17 0-15,0 1 16,0-18 0,0-1-16,18-17 15,-18 18 1,0 17-16,0-17 16,0-18-16,0 18 15,0 17-15,0-17 16,0 17-16,0-34 15,0-1-15,0 35 16,0-17 0,0-1-16,0 1 15,0 17-15,0-17 16,0 0-16,0 0 16,0 17-16,0-17 15,-18-1-15,1-16 16,-1 34-1,18-17-15,-18 17 16,18 0-16,0 1 16,-17-1-16,17 0 15,-18 1 1,18-1-16,-18 0 16,1 1-1,-1-1 1,1 1-1,17-1 1,-18 18 0,18-18-1,-18 18-15,1 0 16,-19 0 0,19 0-16,-1-17 15,0-1-15,1 18 16,-1 0-16,-17 0 15,17-18-15,1 1 16,-1 17-16,0 0 16,1-18-16,-1 0 15,0 18-15,-17 0 16,17-17-16,-17 17 16,0-18-1,0 18-15,17-35 16,-17 35-1,17 0 1,-17 0 0,17 0-1,-17 0 1,17 0-16,-35-35 16,36 35-1,-19-18-15,19 18 16,-19 0-16,19-18 15,-18 18-15,17 0 16,0 0 0,1-17-16,-1 17 15,0 0-15,-17 0 16,35-18-16,-35 18 16,17 0-16,1 0 15,-19 0-15,19 0 16,-19 0-16,19 0 15,-19 0-15,19 0 16,-1 0 0,1 0-1,-1 0 1,0 0-16,1 0 16,-1 0-1,0 0 1,1 0-1,-1 0 1,-17 0 0,17 0-1,1 0 1,-1 0-16,0 18 47,1-18-16,-1 0-31,0 0 16,1 0-16,-1 0 15,0 0-15,1 0 16,-1 0 0,0 0-16,1 0 46,-1 0-14</inkml:trace>
  <inkml:trace contextRef="#ctx0" brushRef="#br0" timeOffset="1.04517E6">22278 18045 0,'0'0'0,"18"0"16,17-18 15,-18 18-15,1 0 0,17 0-16,-17 0 15,17-18-15,-17 18 16,17 0-16,-17-17 15,17 17-15,-17 0 16,17 0-16,-17 0 16,17 0-16,0 0 15,1 0-15,-19 0 16,36 0-16,-35 0 16,35 0-16,-18 0 15,-17 0-15,17 0 16,-18 0-16,19 0 15,-19 0 1,1 0 0,17-18-1,-17 18 1,0 0 62,17 0-47,-35 18-15,0-1-16,0 1 16,0 0-16,0-1 15,0 36-15,0-18 16,0-17-1,0 17-15,0 18 16,0-35-16,0 0 16,0-1-1,35 1-15,-35-1 32,18 19-17,-18-19 1,0 19-1,0-19 1,-18-17 0,18 18-16,-35 17 15,17-35 17,-17 18-32,17-18 15,1 0-15,-19 0 16,-17 0-16,36 0 15,-18 0-15,17 0 16,-35 0-16,35 0 16,1-18-16,-19 18 15,19 0 1,-18 0-16,-1-17 16,1 17-1,0 0-15,-1 0 16,19 0-1,-1 0-15,0 0 16,1 0-16,-18-18 16,17 18-1,0 0 1,-17 0 0,17 0-16,1-18 15,-19 18-15,1 0 31,18 0-15,17-17-16,-36 17 16,19 0-1,-19-18 17,1 0-17,35 1 16,0-19-31,0 1 16,0 0 0,0 17-16,0-17 15,0 17-15,0-17 16,0 17-16,0 1 16,0-1-16,18-17 31,-18 17 0,17 18-31,-17-17 125</inkml:trace>
  <inkml:trace contextRef="#ctx0" brushRef="#br0" timeOffset="1.05081E6">23654 16633 0,'0'0'0,"35"0"0,-17 0 16,-1-17-1,19-18 1,-19 35-16,18-18 0,-17 0 15,0-17 1,-1 35-16,1-35 0,17-18 16,-17 35-1,0-17-15,-18 0 16,17 35 0,-17-36-16,18 19 15,-18-19 1,18 1-1,-1 0 1,-17 17-16,0-17 16,0 17-16,0-17 15,0 0-15,0 17 16,0 0-16,0 1 16,0-18-16,0-1 31,0 19-31,-17 17 15,-1-18 1,-17-17 0,17 35-16,0-18 15,1 18-15,-19-18 16,1 1 0,17 17-1,1 0-15,-18 0 16,17 0-1,0 0-15,1 0 16,-36 0-16,17 0 16,19 17-16,-18 1 15,17 0-15,0-1 16,1-17 15,-1 18 0,0 0-31,1-1 16,17 1 0,0 0-1,-18-1-15,18 1 16,-18-18 0,1 17-16,17 1 15,0 0 1,-18 17 15,18 0-31,0-17 16,0 0-1,0-1-15,0 1 16,0 17-16,0-17 16,0-1-1,0 1 1,0 35 15,18-53-31,-1 18 16,1-18-1,0 17 1,17 1 0,-17 0-1,-1-18 1,1 0-16,17 0 15,-17 0 1,-1 0 0,1 0-16,0 0 15,17 0-15,0 0 16,-17 0 0,0 0-16,-1 0 15,1 0 1,-1-18-16,1 18 15,0-18 1,-1 1 0,19-1-1,-19 0 1,1-17 15,0 35-15,-18-18-16,17 1 15,-17-1 1,18-17 0,17 0-1,-35-1 1,0 19 0,0-1-16,0-17 15,0-1 1,0 19-16,0-1 15,0 1-15,0-1 16,0 0 0,-17-35-16,-1 36 15,0 17 1,1 0-16,-19-18 16,36 0-16,-17 18 15,-1 0 16,0 0-31,1 0 16,-19 0 0,1 0-16,18 18 15,-1-18 17,0 18-32,1-1 31,-1-17-16,0 0 1,18 18 0,-17 0-16,17-1 31,-18-17-31,18 18 16,-18 17-1,1-17 1,17 17-1,-18-17-15,1-1 16,17 1 0,0 17-1,0-17 1,0 0 15,0 17-15,0-18-1,0 19 17,0-19-17,0 19 17,0-19-32,17-17 15,-17 18 1,53-18-16,0 0 15,-18 0 1,1 0 0,-19 0-16,1 0 15,-1 0 1,19-18-16,-19-17 16,-17 17-1,18 1-15,-18-1 16,0 0-1,0 1 1,0-1 0,53 53 124</inkml:trace>
  <inkml:trace contextRef="#ctx0" brushRef="#br0" timeOffset="1.05173E6">23724 17939 0,'0'17'47,"0"1"-47,0 35 15,0-35 1,0 35-16,0-18 16,0-18-1,0 1 1,0 0-16,0-1 15,0 1 1,0 0 0,0-1 15</inkml:trace>
  <inkml:trace contextRef="#ctx0" brushRef="#br0" timeOffset="1.05241E6">24007 18098 0,'-18'17'31,"0"18"-16,-17 1-15,17-36 16,1 35-16,-1-35 16,18 18-16,-18-18 15,1 35 1,-1-17-16,18-1 31,-18-17 0,1 0-15,-1 18 15</inkml:trace>
  <inkml:trace contextRef="#ctx0" brushRef="#br0" timeOffset="1.05301E6">23636 18186 0,'0'17'63,"18"19"-47,-1-19-1,1 1-15,-18 17 16</inkml:trace>
  <inkml:trace contextRef="#ctx0" brushRef="#br0" timeOffset="1.06693E6">21131 6826 0,'-35'0'125,"17"0"-109,-17 0 15,18 0-31,-1 0 31,0 0-31,1 0 16,-1 0-1,0 0 1,1 0-16,-19 0 31,19 0-31,-18 0 16,-18 0 0,35 0-1,-35 0-15,35 0 16,-17 0-16,18 0 15,-19 0 1,19 0-16,-1 0 16,0 0-1,1 0-15,-1 0 32,0 0-32,1 0 15,-1 0 1,-17 18-16,0-18 15,17 0 1,0 0 0,1 18-1,-1-18 1,0 0-16,-17 0 16,17 17-16,1-17 15,-18 0 1,-1 0-1,19 35-15,-1-35 16,0 0-16,18 18 16,-17-18-1,17 18-15,-36-18 16,19 17-16,-36 54 31,53-36-15,0-17-1,0-1 1,0 19 0,17-36-1,-17 17-15,18 1 16,0 0 0,-1-1-16,1-17 15,0 18-15,17 17 0,-17-35 16,17 35-1,0-35-15,0 18 16,-17-18-16,35 0 16,-18 18-16,1-18 15,-19 0 1,36 0-16,0 0 16,-18-18-1,18 18 1,-17 0-16,-19 0 15,18 0-15,-17-18 16,0 18-16,35-35 16,-36 35-1,1 0-15,0 0 16,34 0 0,-34 0-1,0-17 1,-1-1-16,1 18 15,17 0-15,-17-18 16,0 18-16,-1 0 16,-17-17-16,35-1 15,1 18 17,-19-35-17,1 17 16,0-17 1,-18 0 15,0 17 15,0-17-46,0 17-1,-18-17 17,0 17-17,1 18 1,17-18 15,-18 18 110</inkml:trace>
  <inkml:trace contextRef="#ctx0" brushRef="#br0" timeOffset="1.07126E6">23901 16457 0,'-18'0'93,"-17"18"-46,17-1-31,0-17-1,1 0-15,-18 36 16,17-36 31,0 0 0,1 17-47,-19 1 15,1-18 17,17 0-17,1 0-15,17 18 16,-18-18 0,1 0 15,-1 0-16,0 0 1,1 0 0,-1 0-16,0 0 31,-17 0-15,17-18-1,1 0 1,-1 18-1,18-17 1,0-1 0,0 0-1,-17 1-15,-1 17 16,18-36-16,0 19 31,0-18-31,0 17 16,0 0-1,0 1-15,-18-1 16,18 0 0,0 1-1,0-1 1,0-17 0,0 17-1,0-17 1,0 17-16,18 1 15,-18-1 1,0 0-16,0-17 16,0 17-1,0 1 1,18 17 0,-18-18-16,0 0 15,17 1 1,1-18-16,-18 17 15,35-17 1,-17-1 0,-1 19-1,-17-1-15,0 0 16,18 1-16,0-1 16,-1 1-16,1-1 15,0 0 1,-1 1-16,18-1 31,-17 0-15,0 1 15,17 17 16,-17 0 15,-1 0-30,1 0-17,0 0 1,-1 0-1,1 0 1,-1 0 109,1 0-109,0 0-1,-1 0 1,1 0 0,0 0-1,-1 0 1,1 0-1,-18 35 1,18-35 0,-18 18-1,17-1-15,-17 1 32,18 0-32,-18-1 15,0 1 1,18-18-1,-18 17 1,0 1 0,0 0-1,0-1-15,0 1 16,0 0 0,0-1-16,0 1 15,0 0 1,0-1-16,0 1 31,0 17-15,0-17-1,0-1 1,0 1-16,0 0 47,0-1-32,0 1 1,0 0 0,0-1 15,0 1 0,-18-1-15,0-17 46</inkml:trace>
  <inkml:trace contextRef="#ctx0" brushRef="#br0" timeOffset="1.07691E6">21431 18239 0,'36'0'31,"-19"0"-31,1 0 15,-1 0 1,1 0-16,35 0 16,-35-18-16,-1 18 15,19 0-15,-19 0 16,18 0-16,-17 0 16,17 0-16,1 0 15,-1 0 1,-17 0-16</inkml:trace>
  <inkml:trace contextRef="#ctx0" brushRef="#br0" timeOffset="1.07763E6">21837 18080 0,'-18'0'15,"36"35"17,0-17-17,-1-1-15,1 1 16,17-18-1,-35 18-15,18-18 16,-18 17-16,35-17 16,-35 36 77,-18-19-77,18 1 0,-17 0 15,-1-18 16,1 0 15</inkml:trace>
  <inkml:trace contextRef="#ctx0" brushRef="#br0" timeOffset="1.0952E6">22895 15699 0,'0'17'609,"0"1"-593,0 0-16,0-1 16,0 1-16,0-1 15,0 19-15,-17-36 16,17 17-1,0 1 1,0 0 0</inkml:trace>
  <inkml:trace contextRef="#ctx0" brushRef="#br0" timeOffset="1.11686E6">9543 12577 0,'17'0'31,"19"0"0,-19 0-31,18 0 16,1 0-16,-1-18 16,36 18-16,-36-18 15,35 18-15,-34-17 16,-19 17-16,36-36 15,0 36-15,-35 0 16,35-17-16,-36-1 16,19 18-16,-19-18 15,1 18-15,17-17 16,-17 17-16,-1-18 16,1 18-16,0 0 15,17 0-15,0-18 16,18-17-16,-17 35 15,-19 0-15,1-17 16,17 17-16,-17 0 16</inkml:trace>
  <inkml:trace contextRef="#ctx0" brushRef="#br0" timeOffset="1.11927E6">17921 6897 0,'0'-18'31,"0"-17"-15,0 0 0,0-1-16,0-17 15,0-17-15,0-1 16,-18 18-16,-17-35 16,35 35-16,0 0 15,0 0-15,-17 1 16,17 34-1,-18-35-15,18 18 16,0-1-16,0 1 16,0 0-16,0-18 15,0 0-15,0 0 16,0 18-16,0-36 16,0 18-16,0-17 15,0 17-15,0-18 16,0 18-16,0-17 15,0 35-15,0-36 16,0 36-16,0-36 16,0 54-1,0-54-15,0 18 0,0 0 16,0 0-16,0 0 16,0-17-1,0 17-15,35-18 16,-35 36-16,0 0 15,0-18-15,18 18 16,-1-18-16,19-18 16,-36 36-16,0-18 15,17 18-15,-17-18 16,18 0-16,-18 18 16,18-36-16,-18 36 15,0 17-15,0-17 16,0-1-16,17 1 15,-17 18 1,18-19-16,-18 19 16,0-19-16,0 1 15,0 0-15,18 17 16,-1 1-16,-17-19 16,18 1-1,0 17 32,-1 18 0,-17-17-47,18-1 16,17 0-1,-17 18-15,-1-17 16,1 17-16,0-18 15,17 18 1,-35-18 0,18 18-1,17 0 1,-18-17 0,19 17-1,-1 0 1,18 0-16,-18 0 15,0 0 1,1-35-16,-19 35 16,1 0 15,0 0 0,-1 0 0</inkml:trace>
  <inkml:trace contextRef="#ctx0" brushRef="#br0" timeOffset="1.12044E6">18609 3334 0,'18'17'156,"-1"-17"-140,1 36-1,17-36 1,-17 0 15,-1 0 0,1 17-31,0-17 16,-1 0 15,-17 18-31,18 0 31,0-18-15,17 35 0,-17-35-1,-18 17 1,0 1 93,0 17-93,-36-35 0,36 18-1,-17-18-15,-1 18 16,-17-1-1,17-17 1,18 18-16,-18-18 16,1 0 15</inkml:trace>
  <inkml:trace contextRef="#ctx0" brushRef="#br0" timeOffset="1.30959E6">14270 11483 0,'0'-18'140,"-18"18"-124,1 0-1,-1 0 1,0 0 0,1 0-1,-1 0 1,0 0 0,1 18-1,17 0 1,0 17-1,-18-18-15,18 1 16,0 0 0,0-1-1,0 1 17,18-18-17,-1 35 1,19-35-1,-1 0-15,0 0 16,1 18 0,-19-18-1,1 0 1,-1 0-16,1 0 47,0 18-16,-18-1-31,0 1 31,0 0-31,0-1 16,0 1 0,0 17-16,-36-17 15,19 17-15,-1-35 16,18 18-16,-35-1 15,0 1 1,17-18 0,0 18-1,1-18-15,-1 0 16,0 0 0,1 0-1,17-18 95</inkml:trace>
  <inkml:trace contextRef="#ctx0" brushRef="#br0" timeOffset="1.31033E6">14817 11324 0,'0'35'63,"0"18"-63,-18 0 15,18 18-15,-18-18 16,18-18-1,0 0-15,0 1 16,0 17-16,0-36 16,0 1-1,0-1-15,0 1 32,0 0-32,0-1 15,0 1 16,0 0-15,0-1 0,0 1-1</inkml:trace>
  <inkml:trace contextRef="#ctx0" brushRef="#br0" timeOffset="1.31081E6">14693 11765 0,'0'-17'15,"0"-1"-15,35 18 16,1 0 0,-1 0-16,0-18 15,18 18-15,-18-17 16,-17 17 0,17 0-16,-17 0 15,17 0 32</inkml:trace>
  <inkml:trace contextRef="#ctx0" brushRef="#br0" timeOffset="1.31173E6">15311 11642 0,'-36'0'156,"19"17"-125,-1 1-15,18 17 15,0-17-15,0 17-16,0-17 15,0-1-15,0 1 32,0 0-17,18-18-15,-1 0 16,1 0-1,0 0 1,-1 0 0,1 0-16,-1 0 15,1-18-15,17 0 32,-35 1-17,0-1 1,0 1 31,0-1-32,-35 18 32,17 0 0</inkml:trace>
  <inkml:trace contextRef="#ctx0" brushRef="#br0" timeOffset="1.31229E6">15416 11712 0,'18'0'47,"0"0"-31,-18 18-16,0 17 15,0-17 1,0-1-16,0 1 15,17 0 1,-17-1-16,18 1 31,0-18-31,-1 0 32,1 0-17,0 0-15,-1 0 16,1 0-1,-1-18-15,1-17 16</inkml:trace>
  <inkml:trace contextRef="#ctx0" brushRef="#br0" timeOffset="1.31303E6">15752 11677 0,'0'18'31,"0"-1"-31,0 36 16,0-35-16,0 17 16,0-17-16,0-1 15,0 1-15,0 0 16,0-1-1,0 1-15,17 0 47,1-18-31,-1 0 15,-17-18-15,0-17-16,18-1 15,0 1 1,-1 17 0,-17 1-1,18 17 1,0-35 0,-1 17-1,1 0-15,17 18 31,-17 0 94,-1 0-109</inkml:trace>
  <inkml:trace contextRef="#ctx0" brushRef="#br0" timeOffset="1.31356E6">16334 11430 0,'17'0'0,"-17"18"16,18 35-16,-18 17 15,0-17-15,0-18 16,0 36-16,0-36 15,0 18-15,0-18 16,0 1-16,0-19 16,0 19-1,0-1 1,0-18 0,0 1-16,0 0 15</inkml:trace>
  <inkml:trace contextRef="#ctx0" brushRef="#br0" timeOffset="1.31417E6">16245 11748 0,'0'-18'47,"18"18"-47,35 0 16,-35 0-16,-1 0 15,1 0-15,35 0 16,-18 0-16,-17 0 15,-1 0-15,19 0 16,-19 0-16,1 0 16,0 0-1,17 0 1</inkml:trace>
  <inkml:trace contextRef="#ctx0" brushRef="#br0" timeOffset="1.31709E6">16722 11024 0,'-18'0'32,"0"0"-17,-17 0-15,17 0 16,-17 0-16,18 0 16,-1 0-16,-35 0 15,18 0-15,17 0 16,-17 0-16,0 0 15,-18 0-15,17-17 16,19 17-16,-36 0 16,35 0-16,-35-18 15,36 18-15,-36 0 16,17 0-16,19 0 16,-19 0-16,1 0 15,0 0 1,17 0-16,1 0 15,-1 0-15,0 0 16,-35 0-16,18 0 16,18 0-1,-36 0 1,35 0-16,-35 0 16,35 0-16,-17 0 15,18 0-15,-36 0 16,0 0-16,35 0 15,-17 0-15,-1 0 16,1 0-16,0 0 16,-18 18-16,18-18 15,-1 17-15,-16-17 16,-1 0-16,0 0 16,35 0-16,-35 0 15,18 36-15,0-36 16,17 0-16,-17 0 15,-1 0-15,1 0 16,17 0-16,-17 0 16,0 0-16,17 0 15,1 0-15,-1 0 16,-17 0-16,17 0 16,0 0-16,1 0 15,17 17-15,-35-17 16,-1 18-16,-17-1 31,36-17-15,-1 18-1,-17-18-15,0 18 16,17-1-16,0 1 16,1-18-16,-19 18 15,1 17-15,17-17 16,-17-18-16,17 17 15,1 1-15,-18 0 16,17-1-16,-17 18 16,-1-17-16,1 0 15,17-1 1,-17 19-16,18-19 16,-1 1-16,-17 35 15,17-53-15,18 35 16,-18 0-16,1-17 15,-1 17-15,0 1 16,18-19-16,-17 36 16,17-18-16,0 1 15,0-19-15,0 19 16,0-19-16,0 36 16,0-35-1,17-1-15,19 1 0,-1 0 16,0-1-16,53 36 15,-35-17-15,18-1 16,-18-18 0,-18 19-16,36 17 15,-18-36-15,35 19 16,-35-36-16,35 0 16,0 17-16,-17 1 15,-1-18-15,-17 0 16,35 0-16,-17 0 15,17 0-15,0 0 16,-17 0-16,-1 0 16,1 0-16,-18 0 15,35 0-15,-53 0 16,1 0-16,-1 0 16,18 0-16,-36 0 15,36 0-15,0 0 16,-17 0-16,34 0 15,-17 0-15,35 0 16,0 0-16,-17 0 16,-36 0-16,18-18 15,35 1-15,-70 17 16,35-18 0,0 18-16,-36-18 15,19 18-15,-1 0 16,18 0-16,-35-17 15,-1 17-15,36-18 16,-18 18-16,18 0 16,-35-18-1,35 1-15,0-1 16,-36 0-16,1-17 16,17 18-16,1-1 15,-1-35-15,-17 18 16,-18-1-1,35-16-15,-35 16 16,17 1-16,-17 0 16,0-18-16,0 18 15,0-36-15,0 18 16,0 0-16,0 18 16,-17-36-16,-1 36 15,18 17-15,-35-52 16,17 52-16,1-17 15,-1 0-15,-17-1 16,-1 19 0,19-1-16,17 0 15,-35 1-15,17-1 16,0 0-16,1 1 16,-1-1-16,0 18 15,1-17-15,-19-1 16,1 0-1,17 18-15,18-17 16,-17 17-16,-1-18 16,1 18-16,-1-18 31,0 18-15,1-17-1</inkml:trace>
  <inkml:trace contextRef="#ctx0" brushRef="#br0" timeOffset="1.32571E6">19173 3122 0,'-17'0'141,"-1"0"-125,18-18-1,-17 18 16,-1 0-15,0 0 31,1 0 0,-1 0-16,0 0-15,1 0 46,-1 0-62,0 0 63,1 0-48,-1 0-15,1 0 47,-1 0-31,0 0-1,1 0 32,-1 0-31,0 18 62,18 0 94,0-1-172,0 19 31,18-1-15,-18-17 15,0-1-31,18 18 16,-18-17 15,0 0-15,0-1 30,0 1-30,0 0 0,0-1 109,0 1-110,0 17-15,0-17 16,0-1 0,0 1-16,0 0 15,17-18 1,-17 17-1,18-17-15,-18 18 32,18-18-32,-1 18 15,-17-1 1,18-17 0,-1 0-1,1 0-15,0 0 31,17 0-31,-17 0 32,-1 0-17,1 0-15,0 0 32,-1 0-17,1 0 16,-1 0-31,1-17 32,0-19-17,-1 1 32,-17 17-16,18 18-31,-18-17 16,18-18 0,-18 17 31,0 0-16,17 1-16,-17-19 17,0 19-1,0-1-15,0 0-1,0 1 1,-17-18-16,-1 17 31,0-17-15,1 17-1,-1 0 1,0 18 15,1 0-15,-1 0-1,1 0 17,-19 0-17</inkml:trace>
  <inkml:trace contextRef="#ctx0" brushRef="#br0" timeOffset="1.33111E6">18309 13952 0,'18'-35'47,"-1"35"-47,36 0 16,-35 0-16,17 0 15,1 0-15,-1 0 16,0 0 0,0 0-16,1 0 15,-19 0-15,1 0 16,17 0-16,-17 0 16,17 0-16,-17 0 15,35 0-15,-36 0 16,36 0-16,-17 0 15,-19 0-15,18 0 16,1 0-16,-1 0 16,0 0-16,18 0 15,-18 0 1,-17 0-16,17 0 16,-17 0-1,17 0-15,-17-18 16,17 18-16,-17 0 15,17 0 1,-17 0-16,-1 0 31</inkml:trace>
  <inkml:trace contextRef="#ctx0" brushRef="#br0" timeOffset="1.34003E6">10213 13988 0,'0'-18'0,"0"0"47,35 18-32,0 0 1,-17 0-16,17 0 16,-17 0-16,53 0 15,-36 0-15,18 0 16,0 0-16,0 0 16,0 0-16,17 0 15,-17 0-15,-35 0 16,17 0-16,35 0 15,-52 0-15,17 0 16,1 0-16,-1 0 16,-17 0-1,34 0-15,-34 0 16,17 0-16,-17 0 16,53 0-16,-36 0 15,0 0-15,18 0 16,0 0-16,18 0 15,-19 0-15,1 0 16,36 0-16,-1 18 16,-35-18-1,-18 0-15,18 0 16,0 0-16,17 0 16,-17 0-16,18 0 15,-36 0-15,0 0 16,18 0-16,-17 0 15,16 0-15,-34 0 16,35 0-16,0 0 16,0 0-16,0 0 15,0 18-15,0-18 16,17 0-16,-17 0 16,18 0-16,-18 0 15,-36 0-15,54 0 16,-36 0-16,0 0 15,18 0-15,-17 0 16,-1 0-16,0 0 16,-17 0-16,17 0 15,0 0-15,18 0 16,-35 0-16,35 0 16,-18 0-16,-17 0 15,17 0-15,18 0 16,-18 0-16,-17 0 15,-1 0-15,19 0 16,-1 0 0,-17 0-16,17 0 15,-17 0-15,52 0 16,-17 0-16,-18 0 16,18 0-16,-18 0 15,-17 0-15,17 0 16,1 0-16,-1 0 15,0 0-15,18 0 16,-18 0-16,1 0 16,-19 0-16,19 0 15,-1 0 1,-17 0-16,17 0 16,-18 0-1,19 0-15,-19 0 16,36 0-1,-35 0-15,17 0 16,-17 0-16,-1 0 16,19 0-16,-1 0 15,0 0 1,1 0 0,16 0-16,-34 0 15,17 0-15,-17 0 16,17 0-1,-17 0 1,0 0 0,-1 0-1,1 0-15,0 0 32,-1 0-17,1 0 1,17 0-1,-17 0 1,-1 0 15,1 0-31,0 0 16,-1 0-16,19 0 16,-1 0-1,0 0-15,0 0 16,-17 0-16,0 0 15,17 0-15,-17 0 32,-1 0-32,1 0 15,17 0-15,0 0 16,18 0 0,-17 0-16,34-18 15,-52 18-15,17 0 16,53-18-16,-70 18 15,17 0 1,-17 0 0</inkml:trace>
  <inkml:trace contextRef="#ctx0" brushRef="#br0" timeOffset="1.37051E6">21255 3739 0,'-18'0'94,"1"0"-94,-19 0 15,19 0 16,-1 0-15,0 0-16,1 0 16,-1 0-1,0 0-15,1 0 16,-1 0 0,1 0-16,-1 0 15,0 0-15,1 0 16,-1 0-1,0 0-15,1 0 16,-1 0-16,0 0 16,1 0-16,-18 0 15,17 0 1,0 0-16,-17 0 16,17 0-1,1 0 1,-1 0-16,0 0 15,-17 0 1,18 0-16,-1 0 16,0 0-16,1 0 15,-19 0 1,19 0-16,-19 0 16,-17 0-1,18 18-15,0 0 16,17-18-1,1 0-15,-1 0 16,0 17-16,1-17 16,-19 18-16,19 0 15,-1-1-15,1-17 16,-19 18 0,19 0-1,-1-1 1,18 1 15,0-1-31,0 19 16,0-19-16,0 36 15,0-35-15,18 0 16,-1 17-16,36-17 16,-35-1-1,35 1-15,-53-1 16,35-17-16,-17 18 15,35 0-15,-53-1 16,17-17 0,18 18-16,1-18 15,-1 0-15,0 0 16,-17 0-16,35 0 16,-35 0-16,34 0 15,1 0-15,0 0 16,-35 0-16,35 0 15,17 0-15,-17 0 16,-17 0-16,16 0 16,19 0-16,0 0 15,-19 0-15,1 0 16,-17 0-16,17 0 16,0 0-16,-18 0 15,0 0-15,-17 0 16,17 0-1,-17-18-15,35 18 16,-36-17 0,18-1-1,1 18 1,-19-35-16,1 35 16,0-18-1,17-17 32,-35 17-31,0 1-1,0-19 1,0 19-16,0-1 16,0 0-1,0 1-15,-18-1 16,1 0-16,-19 18 15,19 0-15,-1-35 16,0 35-16,-17-17 16,18 17-16,-19-18 15,1 0-15,0 1 16,-1-1 0,1 18-16,0 0 15,17-35 1,1 35-16,-1-18 15,0 0 1,1 1 0,-1 17 77</inkml:trace>
  <inkml:trace contextRef="#ctx0" brushRef="#br0" timeOffset="1.37346E6">20920 5450 0,'-18'0'15,"-17"18"1,0-18-1,-1 0 1,19 0-16,-19 0 16,19 0-16,-19 0 15,1 0-15,0 0 16,17 0 0,-35 0-16,36 0 15,-36 0-15,35 0 16,0 0-1,1 0-15,-1 0 16,1 0 0,-1 0-1,0 0 1,1 0-16,-1 0 16,0-18-1,1 18-15,-1 0 16,0 0-1,1 0-15,-1 0 16,-17 0 0,17 0-1,-17 0 1,17 0 0,-17 0-16,0 0 46,17 0-30,0 0 0,18 18 15,-17-18-15,17 35-1,0-17 1,0 0-1,0-1-15,0 1 32,0 0-17,0-1-15,17 18 16,1-17 0,0 0-16,-1-1 15,1 1-15,-18 0 16,18-18-16,-1 35 15,1 0-15,0-35 16,-1 0-16,1 18 16,-18-1-16,18-17 15,-1 0-15,1 18 16,17-18 0,-17 35-16,17-35 31,-17 0-16,-1 0-15,19 0 16,-19 0-16,18 0 16,-17 0-16,0 0 15,17 0-15,0 0 16,1 0 0,-1 0-16,-17 0 15,17 0-15,0 0 16,18 0-16,0 0 15,-18 0 1,0 0 0,1-17-16,-19 17 15,1 0 1,0 0 0,17-36-1,0 36 1,-35-17-1,18 17-15,-1 0 16,-17-18-16,0 1 16,18 17-1,0-18-15,-1 0 16,-17 1 0,0-19 15,0 19-16,0-19 1,0 1 0,0 18-1,-17-1-15,-1 0 32,18 1-32,-18-1 15,1 18 1,-1-18-1,1 1 1,-1-1 0,0 0-16,1 18 15,17-17 1,-18 17 0,18-18-1,-18 18 1,1 0-1,-19 0 32,19 0-47,-1 0 32,1 0-17,-1 0 1,0 0 15,1 0-31,-1 0 16,0 0-1,1 0-15,-1 0 16,-17 0 0,17 0-16,-17 0 15,17 0 1,-17 0-1,17 0-15,1 0 16,-1 0-16,0 0 16,1 0-16,-1 0 15,0 0 1,-17 0 0,18 0-1,-1 0-15,0 0 16,-17 0-1,17 0 1,-17 0 0,17 0-1,18 18-15,-35-1 16,18-17-16,-1 0 16,0 18-16,-17 0 46,17-18-30,1 0 31</inkml:trace>
  <inkml:trace contextRef="#ctx0" brushRef="#br0" timeOffset="1.37472E6">20267 6085 0,'0'18'47,"18"0"-47,-1-18 16,1 17-1,0-17-15,-1 0 16,1 0 0,0 0-16,-1 0 15,1 0 1,-1 0-16,1 0 16,0 0 30</inkml:trace>
  <inkml:trace contextRef="#ctx0" brushRef="#br0" timeOffset="1.37707E6">20302 6403 0,'18'-18'78,"-36"18"-47,18-17-15,-17 17-16,-1 0 15,0 0 1,-17 0-16,18 0 16,-1 0-1,0 0 1,1 0-16,-1 0 15,-17 0-15,-1 0 32,19 0-32,-19 0 31,19 17-15,17 1-1,-18-18 1,18 18 15,-17-18-15,17 17-1,0 18 17,0-17-17,0 0-15,17-1 16,18 1 15,-17 0-15,17-18-1,-35 17-15,18-17 16,0 0-16,-1 0 16,36 36-1,-17-36 1,-19 17-1,36-17-15,-35 0 16,17 0 0,0 0-16,-17 0 15,0 0-15,-1 0 16,18 0-16,-17 0 16,17 0-1,-17 0 1,17 0-1,-17 0 1,17 0-16,-17 0 16,0 0-1,17 0-15,0 0 16,-17 0 0,17 0-1,-17 0 1,-1 0 15,1 0 0,0 0-15,-1-17 15,-17-19-15,0 19 15,0-19 16,-17 36-31,-1-17-1,0 17 1,1-18-1,-1 0 1,0 18 0,1 0-16,-1-17 15,0-1 1,1 1 0,-1-1-1,1 18 16,-1 0-15,0 0 15,1-18-31,-1 18 32,0 0-1,1 0-16,-1 0-15,0 0 32,1 0-17,-1 0 1,0 0 0,1 0-1,-1 0 1,1 0 15,-1 0-15</inkml:trace>
  <inkml:trace contextRef="#ctx0" brushRef="#br0" timeOffset="1.39002E6">16669 11077 0,'0'-17'62,"-18"17"-46,0 0 0,1 0-1,-1 0 1,1 0-16,-1 0 16,18-18-16,-18 18 15,1 0-15,-1-18 16,-17 18-1,17 0 1,-35 0 0,36-17-1,-1 17 1,0 0-16,-17-18 16,17 18-1,1-18 1,-1 1-1,0 17 1,1 0 0,-1 0-1,0 0-15,-17 0 16,18 0 0,-1-18-1,0 18-15,1 0 16,-1 0-16,0 0 15,-17-18-15,0 18 16,17 0 0,-17 0-1,17 0-15,1 0 16,-1-17-16,0 17 16,-17 0-1,0-18-15,-18 18 16,18 0-1,17 0 1,0 0-16,1 0 16,-1 0-16,0 0 15,1 0-15,-18 0 16,17 0 0,-17 0-1,17 0 1,0 0-16,1 0 15,-1 0 1,0 0-16,1 0 16,-19 0-1,19 0 1,-1 0 0,-17 0-1,0 0 1,17 0-1,-17 0 1,17 0-16,0 0 16,1 0-16,-18 0 15,17 0 1,-17 0 0,17 0-16,0 0 15,1 0-15,-1 0 16,0 18-16,1-18 15,-19 0 1,19 0 0,-1 0-1,1 0-15,-1 0 16,-17 17 0,-1 1-1,1-18 1,17 0-16,1 18 15,-18-1 1,17-17-16,-17 0 16,-1 0-1,36 18-15,-35-18 16,0 18 0,17-18-1,1 17 1,-1-17-1,0 0 1,1 0 0,-1 0-1,0 18 1,1-18-16,-19 18 31,19-18-15,-1 17 15,1-17-31,-1 0 16,0 0 15,1 0-15,17 18-1,-18-18 16,0 0-15,1 0 0,17 17-1,-18-17 1,0 18 15,1-18 47</inkml:trace>
  <inkml:trace contextRef="#ctx0" brushRef="#br0" timeOffset="1.39388E6">14305 11165 0,'-17'0'15,"-1"0"-15,0-17 31,-35 17 32,36 0-32,-19 0 0,19 0-15,-19 0 0,19 0-1,-1 0 1,-17 17 0,17-17 15,1 18-31,-1 0 31,0-18-15,-17 17-16,17 1 31,-17 0-31,35-1 16,-35-17-16,17 18 31,18 0-31,-17-18 15,17 17 1,-36-17-16,19 18 31,-1-1-15,0 1 0,18 0 15,-17-1-16,17 19 1,0-19 0,0 19-1,0-19 1,0 18 0,-18-17-16,18 0 15,-18 35 1,18-36-1,-17 19-15,17-19 16,0 1 0,-18 17-16,18 0 31,0-17-31,0 35 16,0-35 15,0-1-31,0 1 31,18 0-31,-1-1 16,19 18-1,-19-35 1,1 18-16,0 0 16,-1-18-16,-17 17 15,18-17-15,0 0 16,-18 18-16,17-18 15,1 18-15,0-1 16,-1-17 0,1 18-16,-1-18 15,1 0 1,-18 18-16,35-18 16,-17 17-16,17 1 15,1-18-15,-19 0 16,1 0-1,-1 17 17,1 1-32,17-18 15,-17 0 1,17 0-16,1 18 16,-19-18-1,19 0-15,-19 0 16,18 17-16,-17-17 15,0 0-15,17 0 16,-17 0-16,35 0 16,-36 18-1,1-18-15,-1 18 16,19-18-16,-19 0 16,1 0-16,17 0 15,1 0-15,-19 0 16,1 0-16,17 0 15,-17 17-15,-1-17 16,19 0-16,-19 0 16,36 0-16,-18 0 15,-17 0 1,0 18-16,-1-18 16,1 0-16,0 0 15,17 0 1,-17 0-16,17 0 15,-17 0-15,17 0 16,-18 0 0,19 0-1,-19 0 1,1 0-16,0 0 16,-1 0-16,1 0 15,0 0-15,-1 0 16,1 0-16,-1 0 15,1 0 1,0 0-16,-1 0 16,1 0-1,17 0 1,-17 0-16,17 0 16,-17 0-1,17 0-15,-17 0 16,17 0-1,-17 0 1,-1 0 0,1 0-16,0 0 15,-1 0-15,1 0 16,0 0 0,-1 0-16,1 0 15,-1 0-15,1 0 16,17 0-1,-17 0 1,0 0-16,-1 0 16,1 0-1,0 0-15,-1 0 16,1 0 0,-1 0-16,1 0 15,0 0 1,-1 0-16,1 0 15,17 0 1,-17 0-16,0 0 16,-1 0-16,18-18 15,-17 1-15,0 17 16,17 0 0,-17-18-1,-1 18 1,1 0-1,17 0-15,-17 0 32,17-18-17,-17 1 1,-1 17-16,1-18 16,17 18-1,-17 0 1,0-18-16,17 18 15,-17-17 1,-1-1-16,18 18 16,-17-17-16,0-1 15,17 18 1,-35-18-16,18 18 16,-1-17-1,1-1 16,0 18-15,-18-18-16,17 18 16,1-17-16,0-1 15,-1 18-15,1-18 16,-1-17 0,19-18-1,-36 18 1,17 35-1,-17-18-15,0 1 16,18-1-16,0 18 16,-18-18-16,0 1 15,0-18-15,0 17 16,0 0-16,0 1 16,0-19-16,0 1 15,0 0-15,0-18 16,0 18-1,0 17 1,0 0-16,0-17 16,0 0-16,0-1 15,0 19-15,0-18 16,0 17-16,0-17 16,-18 17-16,0-17 15,1-1-15,-1 1 16,18 17-1,0 1-15,-35 17 16,35-35-16,-35 17 16,35 0-16,-36 1 15,19 17-15,-19-36 16,36 19-16,-17-1 16,-1 18-1,0-18 1,1 18-16,-1-17 15,-17-1-15,17 18 32,1-17-17,-1 17-15,0 0 16,-17-18 0,0 0-1,17 18 16,0 0-31,1 0 16,-1 0 0,18 18-16,-17-18 15,-19 18-15,1-1 16,17 1 15,-17-18-15,35 17-1</inkml:trace>
  <inkml:trace contextRef="#ctx0" brushRef="#br0" timeOffset="1.42649E6">7144 17251 0,'17'-18'125,"1"18"-125,0 0 15,-1 0 1,1 0-16,0 0 16,-1 0-1,1 0-15,0 0 16,-1 0-16,1 0 16,17 0-1,-17 0-15,-1 0 16,1 0-16,17 0 15,18 0 1,-35 0-16,-1 0 16,1 0-16,17 0 15,-17 0 1,0 0 0,-1 0-16,1 0 15,0 0-15,-1 0 16,1 0-1,35 0-15,-18 0 16,-17 0 0,35 0-16,-36 0 15,19 0-15,-19 0 16,1 0-16,17 0 16,-17 0-1,17 0-15,-17 0 16,17 0-1,0 0 1,0 0-16,1 0 31,-19 0-31,19 0 16,-19 0-16,1 0 16,0 0-16,17 0 15,0 0-15,18 0 16,-35 0-1,35 0-15,-36 0 16,18 0-16,-17 0 16,17 0-1,-17 0-15,17 0 16,1 0-16,-19 0 16,1 0-1,0 0-15,-1 0 16,1 0-16,-1 0 15,19 0-15,-1 0 16,0 0-16,1 0 16,-19 0-16,1 0 15,17 0-15,-17 0 16,-1 0-16,1 0 16,0 0-16,-1 0 15,1 0-15,35 0 16,-35 0-1,17 0-15,-18-17 16,36 17-16,-35 0 16,35 0-16,0 0 15,35 0-15,-17 0 16,-1 0-16,18 0 16,-35 0-16,18 0 15,-18 0-15,-18 0 16,0 0-16,1 0 15,-1 0-15,18 0 16,0 0-16,0 0 16,17 0-16,71 0 15,-17 0-15,105 0 16,0 0-16,54 0 16,16 0-16,-52 0 15,18 0-15,-53 0 16,-54 0-16,-34 0 15,-54 0-15,-17 0 16,18 0-16,-18 0 16,0 0-16,53 17 15,-89 18-15,18-35 16,18 0 0,-35 0-16,35 0 15,-35 0-15,17 18 16,0-18-16,18 18 15,18-18-15,17 0 16,70 53-16,-34-53 16,17 17-16,53 1 15,-70-18-15,52 0 16,-35 0-16,35 0 16,-87 0-16,-36 0 15,-36 0-15,1 0 16,-1 0-16,-34 0 328,-1 0-328,1-18 16,-19 18-16,19-17 15,-19-19 1,1 19-16,17-1 15,1 18 1,-18-35 0,17 35-16,18-18 47,-18 18-32,1 0 16,-1 0-31,0-35 32</inkml:trace>
  <inkml:trace contextRef="#ctx0" brushRef="#br0" timeOffset="1.45417E6">19050 15469 0,'18'0'218,"17"0"-202,0 0-16,0 0 16,-17 0-1,17 0-15,-17 0 16,0 0-16,-1 0 16,1 0-1,0 0 1,17 0-16,-17 0 15,17 18 1,0-18 0,-17 0-16,17 0 15,-17 18-15,-1-18 16,19 0-16,-19 0 16,1 17-1,-1-17 1,1 0-1,17 0 1,-17 0 0,0 0-16,-1 0 15,1 0 17,17 0-17,-35 18-15,18-18 16,-1 35 187,19 0-187,-36-17-16,0 0 15,0 17-15,0-17 16,0 17-16,0 0 15,0-17-15,0-1 16,0 19-16,0-1 16,0-17-1,0-1-15,0 1 16,0 0 0,0-1-16,0 1 15,0 17 1,0-17-1,0 17-15,0-17 16,0-1 0</inkml:trace>
  <inkml:trace contextRef="#ctx0" brushRef="#br0" timeOffset="1.45492E6">19614 16122 0,'36'18'62,"-1"-18"-46,0 17-16,1-17 15,-19 0-15,18 0 16,1 0-16,-19 18 16,1-18-1,0 0-15,17 0 16,-17 17 0,-1-17-1,1 0 1,-1 0-16,1 0 15,0 0-15,-1 0 16,1 0 15,0 0 79</inkml:trace>
  <inkml:trace contextRef="#ctx0" brushRef="#br0" timeOffset="1.45582E6">19632 16404 0,'0'18'32,"18"-18"-17,-1 0 1,36 35-16,-35-35 16,0 0-1,17 0-15,-18 0 16,19 18-16,-19-18 15,19 0-15,-19 17 16,1-17-16,0 0 16,-1 0 15,1 0-31,-1 0 16,1 0 15,17 0-16,-17 0 32,17 0-15,-17 18-17</inkml:trace>
  <inkml:trace contextRef="#ctx0" brushRef="#br0" timeOffset="1.45665E6">19914 16581 0,'-17'17'15,"17"1"1,0 35-16,0-36 15,-36 36-15,36-35 16,0 17-16,0-17 16,-17 17-16,17-17 15,0-1-15,0 1 47,0 0-31,0-1-1,0 1 17,0 0-32</inkml:trace>
  <inkml:trace contextRef="#ctx0" brushRef="#br0" timeOffset="1.45766E6">19703 16969 0,'-18'0'63</inkml:trace>
  <inkml:trace contextRef="#ctx0" brushRef="#br0" timeOffset="1.46327E6">19650 17022 0,'17'0'157,"1"0"-95,0 0-46,-1 0 31,1 0-32,-18-18 1,18 18-1,-1 0-15,1 0 16,-1-18 0,1 18 15,0 0 0,-1 0 0,1-17-15,0 17 0,-1 0 15,19 0 16,-19 0 15,18 0-15,-17 0 0,-18 17 391,0 1-423,0 0-15,0-1 16,0 1-16,0 35 15,0-36 1,0 1-16,-18 0 16,18-1-16,0 1 15,0 0 1,0-1 0,0 1-16,0-1 15,0 1 1,0 0-1,0-1 1,0 19-16,0-19 31,0 1-31,0 0 16,0-1 0,0 1-16,0-1 15,0 1-15,0 0 16,0-1-1,0 1 1,0 0 0,0-1 187,-17 1-188,-1-18 1,1 0 15,-1 0 1,-17 0-17,-1 0 1,19 0 15,-1 0-15,0 0-1,1 0 1,-1 0 0,1 0-1,-1 0 1,0 0 31,1 0-16,-1 0 78,18-18-93,0 1 0,0-1-16,0 0 15,0 1 1,0-1-16,0 0 15,0-17 1,0 18 15,0-1-31,0 0 16,0 1 0,0-19-1,-18 36 1,1-17-1,17-19 32,0 19-15,0-18-1,0 17-16,0 0 32,0 1-47,0-1 16,0-17 0,0 17-1</inkml:trace>
  <inkml:trace contextRef="#ctx0" brushRef="#br0" timeOffset="1.46419E6">19861 17692 0,'0'0'0,"0"35"0,0 0 16,0-17 0,0 35-16,0-18 15,-17 18-15,17-18 32,0-17-32,0 0 15,0-1 1,0 1-16,0 0 15,0-1 1,0 1 0,0 0-1,0-1-15,0 1 16,0-1 0,0 19-1</inkml:trace>
  <inkml:trace contextRef="#ctx0" brushRef="#br0" timeOffset="1.46508E6">19156 18186 0,'17'0'46,"1"0"-46,0 17 16,17-17-16,18 36 16,-35-36-16,17 0 15,0 0 1,0 0-16,1 0 16,-1 0-1,-35 17-15,35-17 16,-17 0-16,17 0 15,-17 0 1,17 0 0,0 0-1,1 0-15,-19 0 16,19 0 0,-19 0-1,1 0-15,-1 0 16,1 0 15,0 0-15,-1 0-1</inkml:trace>
  <inkml:trace contextRef="#ctx0" brushRef="#br0" timeOffset="1.46657E6">19121 15487 0,'-36'0'47,"1"0"-47,0 0 16,17 0-1,-35 0-15,36 0 16,-1 0-16,0 0 16,1 0-1,-19 0-15,19 0 16,-19 0 0,19 0-16,-19 0 15,19 0 1,-1 0-1,1 0-15,-1 0 16,0 0 15,1 0 141,-1 0-62,18 35-95,0-17 1,0 0 15,18-18 0,-1 0 1,1 0-32,-18-18 15,0 0 1,0 1-1,0-1-15,0 0 47,0 1-15,-18 17-17</inkml:trace>
  <inkml:trace contextRef="#ctx0" brushRef="#br0" timeOffset="1.46768E6">18591 18292 0,'18'0'0,"17"0"16,-17 0-1,17 0-15,-17 0 16,35 0-16,0 0 15,-18 0-15,0 0 16,-17 0-16,17 0 16,0 0-16,1 0 15,-1 0 1,-17 0-16,-1 0 16,1 0-16,17 0 15,-17 0 1</inkml:trace>
  <inkml:trace contextRef="#ctx0" brushRef="#br0" timeOffset="1.46875E6">19985 16828 0,'0'0'16,"35"0"-16,0 17 15,1-17-15,-1 0 16,-17 0-16,17 0 16,18 0-16,17 35 15,1-17 1,-53-18-16,17 0 15,-18 0-15,19 0 16,-19 0 0,19 0-1,-19 0 1,1 0 0,0 0-16,-1 0 15,36 0-15,-35 0 31,-1 0 1</inkml:trace>
  <inkml:trace contextRef="#ctx0" brushRef="#br0" timeOffset="1.46955E6">20514 16669 0,'18'17'15,"17"19"1,-17-19-16,17 19 16,-17-1-1,-1-35-15,18 35 16,-17-35 0,0 18-1,-1-18 32,1 0-31,17 17 31,-35 1-16,18 0-16,-18-1 32,0 1-31,0 0 0,0-1-1,0 1 1,0 0-16,-35-1 15,17 1 1,0-1 0,1-17-1,17 18-15,-18-18 32,0 0-17,18 18-15,-17-18 47</inkml:trace>
  <inkml:trace contextRef="#ctx0" brushRef="#br0" timeOffset="1.47214E6">20408 16245 0,'18'0'16,"-18"-17"-16,17-1 31,1 0-15,17-34-1,-35 34 1,0-17-16,0 17 16,0-17-1,0 70 95,0 18-95,0-18-15,0 18 16,0-35-16,0-1 15,0 1 1,0 0-16,0-1 0,0 1 16</inkml:trace>
  <inkml:trace contextRef="#ctx0" brushRef="#br0" timeOffset="1.47276E6">20726 16140 0,'-18'17'47,"0"36"-31,18-18-1,0-17-15,0 17 31,0-17-15,18-18 0,0 0-1,-1 0 1,1 0-16,0 0 16,-1 0-1,1-18-15,0 18 16,-18-35-1,0 17 1,0 1-16,0-1 16,0 0-16,0-17 15,-18 18 1,-17 17 0,35-18-1</inkml:trace>
  <inkml:trace contextRef="#ctx0" brushRef="#br0" timeOffset="1.47386E6">21078 16210 0,'0'18'0,"0"-1"16,-17 19-16,17-19 16,0 19-1,0-19 17,0 1-32,17-18 15,1 0 1,17 0-1,1-53-15,-19 53 16,1-35-16,17-1 16,-35 1-1,35 17-15,-35 1 16,0-1 15,0 36 63,0-1-78,18 1-1,-18 0 16,18-18-15,17 0 0,-17 0-16,17 0 15,-35-18-15,18 18 16,-18-18-16,17 18 16,-17 36 124,0-1-140,0 0 16,0-17 15</inkml:trace>
  <inkml:trace contextRef="#ctx0" brushRef="#br0" timeOffset="1.47427E6">21590 16192 0,'0'18'16,"0"35"-1,0 0 1,0-35-16,0 17 16,0-17-16,0-1 15,0 1-15</inkml:trace>
  <inkml:trace contextRef="#ctx0" brushRef="#br0" timeOffset="1.47472E6">21572 16210 0,'36'0'31,"-1"0"-15,0-18-16,-17 18 15,-1 0 1,1 0-16,0-17 16,-1 17-1,1 0 1,0 0-1,-1 0 1,1 0-16,0 0 16</inkml:trace>
  <inkml:trace contextRef="#ctx0" brushRef="#br0" timeOffset="1.47531E6">21678 16316 0,'18'0'15,"-1"0"1,1 0-1,0 0 1,17 0 0,-17 0-1,-1 0 32</inkml:trace>
  <inkml:trace contextRef="#ctx0" brushRef="#br0" timeOffset="1.47697E6">19156 15363 0,'0'-17'79,"35"34"-64,-35 1 1,18-18-1,-1 35 1,1-35-16,-18 18 16,18-18-1,-1 18 1,-17-1-16,18-17 16,0 18-1,-18 0 95,0 17-95,0 0 16,-18-17 1,0-18-17,-17 0 1,17 0 0,1 17-1</inkml:trace>
  <inkml:trace contextRef="#ctx0" brushRef="#br0" timeOffset="1.48231E6">16281 15910 0,'-18'0'78,"0"0"-63,18 18 1,0 0-16,0 17 16,0-18-1,0 19 1,0-19 31,18-17-16,0 0 0,-1 0-15,1 0-1,-18-17 1,18-19-16,-18 19 16,35-18-1,-35 17 1,0 0-16,0 1 16,0-1 15,0 0 0,0 1 0</inkml:trace>
  <inkml:trace contextRef="#ctx0" brushRef="#br0" timeOffset="1.48577E6">17057 16122 0,'53'0'47,"-36"0"-31,19 0-16,-19 0 15,36 0-15,-35 0 16,17 0 0,-17 0-1,-1 0 1,1 0-16,0 0 16,-1 0-1,1 0 1,0-18 140,-18 1-140,0-19-16,0 19 15,0-19 1,0 19-16,0-18 16,0 17-1,0 0-15,0 1 16,0-1-16,0 0 15,0-17-15,0 17 16,0-34-16,0 34 16,0-17-16,0 17 15,0 0 1,0 1-16,0-19 16,-18 1-16,18 18 15,0-1 1,0 0-16,0-17 15,0 17 17,0 1-32,-18-1 15,18 0 17,0 1-32,0-1 15,0 0 1,0 1-1,0-1-15,0 1 16,0-19 0,0 19 234,18 17-235,0 0 1,-1 0-16,1 0 16,-1 0-1,1 0 1,0 0-1,-1 0 1,1 0-16,0 0 16,17 0-1,-17 0 1,-1 0 0,1 0-1,0 0 16,-1 0-31,18 0 16,-17 0 15,0 0-15,-1 0 15,1-18 0,0 18 1,-1 0-1,1 0-31,0 0 31,-1 0 0,18 0-15,-17 0 0,0 0-16,-1 0 15,1 0-15,0 0 16,-1 0-16,1 0 16,0 0-16,-1 0 15,1 0-15,17 0 16,-17 0-1,-1 0 1,1 0 0,0 0-16,35 0 15,-36-18 1,19 18 0,-19 0-1,18 0 16,-17 0 1,17 0-17,-35-17 1,18 17 15</inkml:trace>
  <inkml:trace contextRef="#ctx0" brushRef="#br0" timeOffset="1.48769E6">17427 15293 0,'0'18'93,"0"-1"-61,0 18-17,0-17 1,0 17-1,0-17 1,0 17 0,0-17-1,0 17 17,0-17-17,0 0 1,0-1-1,0 1 1,0-1 0,0 1-16,0 0 15,0-1 1,0 1 0,0 0-1,0-1-15,0 1 31,0 0 1,0-1-17,0 1 1,0-1 0,0 1-1,0 0 1,0-1 15,0 1-31,0 0 31,0-1 1,0 1-1</inkml:trace>
  <inkml:trace contextRef="#ctx0" brushRef="#br0" timeOffset="1.50097E6">19861 16845 0,'18'0'125,"0"0"-125,-1 0 16,1 0-1,0 0 16</inkml:trace>
  <inkml:trace contextRef="#ctx0" brushRef="#br0" timeOffset="1.50552E6">15840 18239 0,'17'0'141,"1"0"-125,0 0-1,-1 17 1,1-17-16,0 0 15,-1 0 17,1 0-1,-1 0 0,1 0 0,0 0-31,-1 0 16,1 0 31,0 0-31,-1 0 15,1 0-16,0 0 17,-1 0 61,1 0-61,-1 0-17,1 0 1,0-17 0,-1-1-16,1 0 15,0 1 16,-18-1 1,17 0-32,-17 1 15,18-1 1,0 1 0,-18-1-1,0 0 1,0 1 15,0-1-31,17 0 16,1 1-1,0-19 17,-18 19-17,0-1-15,17 0 16,1 1-16,-18-18 15,17 17 17,-17 0-17,0 1 1,18-19 0,-18 19-1,18 17-15,-18-18 31,0-17-31,17 0 32,1 17-17,17-17 1,-35 17 0,0 0-16,0 1 15,18 17 1,-18-18-16,18 0 15,-18 1 1,17-1 0,-17 0 15,18 1 0,-1-1-15,1 1 62,-18-1-31,18 0-32,-1 18 32,1 0 0,-18-17-47,35 17 47,-17 0 62,0 0-46,-1 0-47,1 17 30,0-17-14,-1 0-17,1 0 1,-1 18 31,1-18 15,0 0-30,-1 35-1,1-35-16,0 0 1,-18 18 0,17-18 46,1 17-31,-18 1-31,18 0 63,-18-1-47,17-17-1,-17 18-15,18 0 31,-18-1-31,0 1 32,0 0-17,0-1 1,17-17 0,1 36 15,-18-19-16,18 1 1,-18 17 15,0-17-31,17-1 16,-17 1 15,0 0-15,18-1-1,-18 1 1,0 0 0,18-18-16,-1 17 15,-17 1 1,0-1-16,18-17 16,-18 18-1,18 0 1,-18-1-1,0 1 1,0 0 0,17-18-16,1 35 15,-18-17 17,17 17-32,1-17 46,0 17 17,17-35-47,-35 17-1,18-17 16,-1 0-15,1 18 15,0 0 1,-1-18-1,1 0 31,-1 0-46,1 0 46,0 0 1,-1 0-16</inkml:trace>
  <inkml:trace contextRef="#ctx0" brushRef="#br0" timeOffset="1.50823E6">16810 17321 0,'-18'0'94,"18"18"31,0 0-110,18-18-15,0 17 16,-1-17-1,-17 18-15,18-18 157</inkml:trace>
  <inkml:trace contextRef="#ctx0" brushRef="#br0" timeOffset="1.51941E6">17427 15363 0,'0'18'31,"18"17"-31,-1 1 16,-17-19-1,0 1 1,0 0-16,0-1 15,18-17-15,-18 18 47,0 0-47,0-1 32,0 1-17,0-1 1,0 1-16,0 0 31,0-1-31,0 1 16,18 0-1,-18 17 1,0-17 0,0-1-1,0 1 1,0 17-1,0-17 1,0-1 15,-18 1-15,18 0 0,0 17 15,0-17 31,0-1-30,0 1-17,0-1 1,0 1-1,0 0-15,0-1 16,0 1 62</inkml:trace>
  <inkml:trace contextRef="#ctx0" brushRef="#br0" timeOffset="1.52237E6">20567 17180 0,'0'18'204</inkml:trace>
  <inkml:trace contextRef="#ctx0" brushRef="#br0" timeOffset="1.52428E6">20532 17445 0,'17'0'516,"1"0"-516,0 0 47,-18 17-32,0 1 1,0 17 0,0-17-1,0 17-15,0-17 16,0 0-16,0 17 15</inkml:trace>
  <inkml:trace contextRef="#ctx0" brushRef="#br0" timeOffset="1.52622E6">20567 17462 0,'-18'0'109,"18"-35"-109,0 18 16,36-1 0,-36 0 15,35 18 31,-17 0-30,17-17-17,-18 17 1,1 0 15,0 0-15,-1 0-16,1 0 31,0 0 0,-1 0-31,1 17 16,0 1-1,-18 0 32,0-1-31,0 1 15,0 17-15,-18-17-1,0-18-15,1 0 16,-19 0 0,19 17-1,-1 1 1,0-18 15,-17 0-15,18 0 78,52 18-1,-18-18-77,36 17 0,-35 1 15,0 0-16,-1-18 17,1 0-17</inkml:trace>
  <inkml:trace contextRef="#ctx0" brushRef="#br0" timeOffset="1.5277E6">20884 17586 0,'18'0'31,"0"0"0,17 0 1,-17-18-1,-1 18 0,1-35-31,0 17 16,-1 1-1,-17-1-15,0 0 32,0 1-17,0-1 1,0-17 0,-17 17-1,-1 1 1,0 34 46,1-17-46,17 36-16,0-19 16,0 18-16,0-17 15,0 17 1,0-17-1,17 0-15,1-1 32,-18 1-32,18 0 31,-1-18 16,1 0-16,17 0 16</inkml:trace>
  <inkml:trace contextRef="#ctx0" brushRef="#br0" timeOffset="1.52834E6">21290 17357 0,'0'35'109,"0"-17"-93,0-1-1,0 1-15,35-1 16,-35 1-16,36 0 16,-1-18-16,0 35 15,-17-17-15,35-1 16,-53 1 62,-18 0-47,1-18-15,-1 0-16,0 0 15,-17 0-15,17 0 16,1 0 0,-1 0-1</inkml:trace>
  <inkml:trace contextRef="#ctx0" brushRef="#br0" timeOffset="1.52907E6">21643 17480 0,'18'-18'16,"-1"18"0,1 0-1,-1-17 32,-17-1-16,0 1-15,18 17 0,-36 0 77,1 0-77,17 17 0,0 18-1,0-17 1,0 17 15,0-17-15,17-18 15,1 0-15,0 18 46,-1-18-46,1 0-1,17-18-15</inkml:trace>
  <inkml:trace contextRef="#ctx0" brushRef="#br0" timeOffset="1.5295E6">21890 17233 0,'0'53'0,"0"0"16,0 18-16,0-19 15,0 1-15,0-17 16,0-1-16,0 0 15,0-17 32,0-36 16</inkml:trace>
  <inkml:trace contextRef="#ctx0" brushRef="#br0" timeOffset="1.52991E6">21837 17392 0,'18'-18'31,"-1"18"0,1 0-15,0 0 0,-1 0 15</inkml:trace>
  <inkml:trace contextRef="#ctx0" brushRef="#br0" timeOffset="1.55689E6">16704 17427 0,'-18'0'281,"1"0"-203,-1 0 0,0 0-15,1 0-63,17 18 31</inkml:trace>
  <inkml:trace contextRef="#ctx0" brushRef="#br0" timeOffset="1.56763E6">12929 18309 0,'18'0'203,"0"0"-203,17 0 16,0 0-1,-17 0 1,-1 0 0,1 0-1,0 0 1,-1 0 0,19 0-1,-1 0 16,-17 0-31,17 0 16,-18 0 0,1 0-16,0 0 15,-1 0-15,1 0 16,0 18 0,-1-18 77,1 0-61,-18-18-17,35-35-15,-35 36 16,0-36-1,0 35-15,18-17 32,-18 17-17,0-17-15,0 17 16,0-17 0,0 17-1,0-17 1,0 17-1,0 1 1,0-1-16,0 0 16,0 1-1,0-1 1,0 1 0,0-1 15,0 0-16,0 1-15,0-19 16,0 19 0,0-19-16,0 19 31,0-18-31,0 17 62,0 0-30,17-17 155,1 35-140,0 0 16,-1 0-32,1 0-16,0 0 1,-1 0 0,1 0-16,0 0 31,-1 0-15,1 0 30,-1 0-30,1 0-16,0 0 31,-1 0-15,1 0-16,17 0 31,-17 0-15,0 0-16,-1 0 15,19 18-15,-19-18 32,1 0-17,-1 0 1,1 0 0,0 0 15,-1 0-16,1 0 17,0 0-1,-1 0 0,1 0-15</inkml:trace>
  <inkml:trace contextRef="#ctx0" brushRef="#br0" timeOffset="1.56933E6">14041 17639 0</inkml:trace>
  <inkml:trace contextRef="#ctx0" brushRef="#br0" timeOffset="1.57188E6">14023 17657 0,'18'0'0,"-1"0"31,1 0-15,-1 0-16,-17 35 15,0 0 1,0 0 0,0-17-16,0 0 15,0-1-15,0 1 16,0 0-16,0-1 31,0 1-15,0-1-16,0 1 31,0 0-15,-17-1-16,17 1 15,0 17-15,-18 1 16,1-19-1,17 1-15,0 0 16,0-1 0,-18 1-1,18-1 1,0 1 0,0 0-1,0-1 1,0 1 15,0 0 0,0-1-31,0 1 16,0 0 0,0-1-1,0 1 1,0-1 15,0 1-15,0 0 343,18-18-328,34 0-31,-16 0 16,-19 0 0,36 0-16,-17 0 15,-1 0-15,18 0 31,-36 0-31,19 0 16,-19 17 0,19-17-16,-1 18 15,-17-18 1,17 0 0,-18 0-16,1 0 15,0 0-15,-1 0 16,1 0-16,0 0 15,17 0-15,-17 0 16,-1 0 0,1 0-16,-1 0 47</inkml:trace>
  <inkml:trace contextRef="#ctx0" brushRef="#br0" timeOffset="1.57302E6">15346 17709 0,'53'0'78,"0"0"-62,-36 18-16,36 0 15,0-1-15,-18-17 16,18 0-16,0 18 16,-35-18-1,35 0-15,-36 0 16,19 0-16,-1 0 16,0 0-16,-17 0 15,17 0-15,-17 0 16,17 0-16,-17 0 15,17 0 17,-35 18 46,-35-18-63</inkml:trace>
  <inkml:trace contextRef="#ctx0" brushRef="#br0" timeOffset="1.57424E6">15452 17604 0,'0'17'141,"-36"1"-126,19-18 1,-19 18 15,19-18-15,17 17 15,-18 1-15,1-18-16,17 17 15,-18-17 17,0 18-1,18 0 47,0-1-62,0 19-1,18-36-15,0 35 16,17-17-16,-18-1 16,-17 1-16,18-1 15,0 1-15,-1 0 16,1-1 15</inkml:trace>
  <inkml:trace contextRef="#ctx0" brushRef="#br0" timeOffset="1.59129E6">10425 15099 0,'0'18'94,"0"34"-94,0 1 16,0-17-16,0 17 15,0-18-15,0 0 16,0-17-16,0 17 16,0 18-16,0-18 15,0 1-15,0-19 16,0 18-16,0-17 16,0 35-16,0-35 15,0 17 1,0 0-16,0 0 15,0-17-15,0 17 16,0-17-16,0 17 16,0-17-16,0 17 15,0-17-15,0 17 16,0 0-16,0 1 16,0-19-1,0 19 1,0-19-16,0 1 15,-18-1 1,18 1 15</inkml:trace>
  <inkml:trace contextRef="#ctx0" brushRef="#br0" timeOffset="1.59217E6">9666 15804 0,'35'0'31,"1"0"-16,17 0-15,17 0 16,-35 0-16,54 18 16,34-18-16,-52 18 15,17-1-15,-18-17 16,1 36-16,-18-36 16,0 0-16,0 0 15,0 17-15,-36-17 16,36 18-16,-18-18 15,1 0-15,-1 0 16,18 0-16,-18 0 16,18 0-1,-35 0-15,17 0 16,0 0-16,1 0 16,16 0-16,19 0 15,-18 0-15,-18 0 16,18 0-16,-35 0 15,17 0-15,-17 0 16,17 0-16,0 0 16,-17 0-16,0 0 15,-1 0-15,18 0 16,-17 0-16,0 0 16,17 0-16,18 0 15,-35 0-15,17 0 16,-17 0-16,17 0 15,-18 0 1,19 0-16,-19 0 16,1 0-1,0-18-15</inkml:trace>
  <inkml:trace contextRef="#ctx0" brushRef="#br0" timeOffset="1.59562E6">10442 15363 0,'18'-17'156,"0"17"-140,-18-18-16,17 18 31,1 0-31,-1-17 16,1-1 0,0 18 15,-1 0-16,1 0 48,0 0-32,-1 0-15,1 0-1,17 18 1,-17 17 0,-1 0-16,1-35 15,-18 18-15,0-1 16,18 1 0,-1-18 77,19 0-77,-19 0 0,1-18-16,-18 1 15,0-1 32,18 0-31,-1 36 62,1-18-63,-18 18-15,17-1 16,-17 1 0,18-18-1,17 0 17,-17 0-1,0 0-16,17-18-15,-17 18 16,-18-17-16,17 17 16,1-36-16,-1 19 15,1 17 95,17 0-95,-35 17 1,18 1-16,0 0 16,-18-1-16,17 1 15,19-18 63,-1-18-62,-35 1-16,18 17 16,17-18-16,-18 0 93,1 18-77,0 36 0,-18-19-16,17 19 15,-17-19 48,18-17-63,17-17 15,-17-1 1,0 0-16,-1 1 16,-17-19-1,18 36-15,-1-17 16,19 17 93,-19 0-109,19 0 31,-19 0-15,19 0 31,-19 0-47,1 0 16,17 0-16,-17 0 31,-1 0 156,1 0-155,-18 17-17</inkml:trace>
  <inkml:trace contextRef="#ctx0" brushRef="#br0" timeOffset="1.63191E6">14658 15416 0,'0'18'78,"-18"17"-78,1-17 16,17 0 0,0-1-16,0 1 15,0 0 1,0 34-1,0-16 17,0-19-17,0 1 1,-18 17-16,18-17 31,-18 0-15,18-1-16,0 1 31,0-1 16,-17-17 140,17-17-171</inkml:trace>
  <inkml:trace contextRef="#ctx0" brushRef="#br0" timeOffset="1.63391E6">14623 15558 0,'17'-18'62,"19"0"-15,-19 1 15,1 17 1,-1 0-47,-17-36-1,18 36-15,0-35 47,-1 17 0,-17 1-16,18-1 0,0 0 1,-1 18-17,19 0 95,-19 0-79,1 36 31,-18-19-46,0 19 0,0-19-1,0 19-15,0-19 16,0 19 31,0-19-32,-18-17 1,1 0 15,17 18-15,-18-18 0,0 0-1,1 17 1,-1-17 15,0 18-15,1-18 15,-1 0-15,0 0 15,1 0 0,17 18 110,0-1-141,0 1 15,0 17-15,0 1 16,0-1 0,17-35-16,1 35 15,-18-17 1,18-18-16,-18 35 15,35-17 1,-35-1 0</inkml:trace>
  <inkml:trace contextRef="#ctx0" brushRef="#br0" timeOffset="1.63549E6">15011 15752 0,'17'0'0,"1"0"16,0 0-1,-1 0 17,1 0-17,0 0 16,-1 0-15,1 0-16,-1 0 16,1 0-1,-18-18-15,18 18 16,-1 0 15,-17-35 0,0-1 1,-17 36-1,-1 0 0,0-17 0,1 17 32,-1 0 31,1 0-63,-1 0-15,18 17-16,0 1 15,0 0-15,0-1 16,0 19-16,0-1 15,0-18 1,18 19 0,-18-19-1,17 1-15,1 0 16,-1-1 15,1 1-15,0-18-1,-1 0 17,1 0 15,0 0-47,-1 0 15</inkml:trace>
  <inkml:trace contextRef="#ctx0" brushRef="#br0" timeOffset="1.63929E6">15593 15610 0,'0'-17'344,"-18"-1"-329,1 18 32,-1 0-31,0 0-1,1 0 32,-1 0 16,0 0-16,18 18-32,-35-18 95,35 17-95,0 1 1,0 0 31,0-1-47,0 1 31,0 0 47,0-1-62,18-17 46,-1 18-46,1-18 15,0 0 0,-1 0-31,1 18 16,0-18 15,-1 0-31,-17 17 16,18-17 93,-18 18-78,0-1 1,-18 1-32,1-18 15,17 18 1,-18-18-16,-17 0 31,35 17 0,-18 1-31,-17-18 32,17 0-1,18 18-15,-18-18-16,1 0 15,-1 0 1</inkml:trace>
  <inkml:trace contextRef="#ctx0" brushRef="#br0" timeOffset="1.64457E6">15787 15699 0,'17'-18'94,"1"18"-63,0 0-15,-18-18-16,17 1 15,-17-1 1,0 0 15,0 1 32,-17 17-48,-1 0 17,0 0-17,1 0-15,17 17 16,-18 19-1,18-19-15,0 1 16,0 0-16,-17-1 16,17 1-16,0 0 15,0-1-15,0 1 16,0-1-16,0 1 16,0 0-1,0-1 1,0 1-1,17 17 1,1-35 0,-1 18-1,1-18 1,0 0 0,-18 18-1,35-18 1,-17 0 31,-1-18-32,19-35-15</inkml:trace>
  <inkml:trace contextRef="#ctx0" brushRef="#br0" timeOffset="1.64505E6">16069 15363 0,'18'0'31,"-18"53"-15,0-17-16,0 34 15,0-34-15,0 16 16,0 1-16,0 0 15,0-17-15,0-1 16,0-18-16,0 1 16,0 0-16,0-1 15,0 19-15,0-19 16,0 1 15</inkml:trace>
  <inkml:trace contextRef="#ctx0" brushRef="#br0" timeOffset="1.6455E6">15963 15628 0,'35'0'47,"1"0"-47,-1 0 16,-17 0-16,17 0 15,0 0-15,-17 0 16,17 0-16,0 0 15,-17 0 1,0-18-16</inkml:trace>
  <inkml:trace contextRef="#ctx0" brushRef="#br0" timeOffset="1.64601E6">16369 15399 0,'0'17'63,"0"19"-48,0 17-15,0-18 16,0 0-16,-18 18 16,18-35-16,0 17 15,0 0-15,0-17 16,0 0-16,0-1 15,0 18 17,18-35-32,-18 18 31,18-18 16</inkml:trace>
  <inkml:trace contextRef="#ctx0" brushRef="#br0" timeOffset="1.64657E6">16686 15363 0,'18'0'31,"17"36"-15,-17-19-16,17 19 31,1 52-31,-36-53 16,17 0-1,-17 36-15,0-36 16,0 1 15,0 16-31,0-34 0,0 0 32,0 17-32,-17 0 31</inkml:trace>
  <inkml:trace contextRef="#ctx0" brushRef="#br0" timeOffset="1.64874E6">17233 15311 0,'0'-18'110,"-35"18"-110,0 0 15,-54-35-15,19 17 16,17 0-16,-18 1 16,19 17-16,-1 0 15,0 0 1,17-18-16,1 18 0,0-18 15,0 18 1,-18 0-16,17 0 16,19 0-16,-1 0 15,-17-17-15,-36 17 16,1-35-16,34 35 16,-17-18-16,1 18 15,-19 0-15,0 0 16,1-18-16,17 18 15,0-35-15,0 35 16,0 0-16,0 0 16,36 0-1,-19 0-15,19 0 16,-36 0-16,35 0 16,-35-18-16,36 18 15,-72 0-15,54-17 16,-18 17-16,18-18 15,-18 18-15,18 0 16,17 0-16,-35 0 16,0 0-16,36 0 15,-36 0-15,35 0 16,-17 0-16,-18 0 16,18 0-16,-18 0 15,35 0 1,-17 0-16,17 0 15,-35 18-15,18-1 16,17 1-16,1-18 16,-19 18-16,19-18 15,-18 35 1,-1-17-16,1-1 16,0 1-1,35 17 1,-36-35-16,36 18 15,0-1-15,-17 1 16,17 17-16,-18-17 16,18 0-16,0 17 15,-17-18-15,17 1 16,0 17-16,-18 18 16,18 0-16,0-35 15,0 35-15,0-18 16,0 0-16,0 1 15,0 17-15,0-18 16,0 18-16,18 17 16,-18-52-16,52 52 15,-34-34 1,35-1-16,-53-17 16,53-1-16,-35 1 15,70 0-15,-71-18 16,54 0-16,-36 35 15,0-35-15,18 17 16,0-17-16,-17 0 16,16 0-16,-16 0 15,-1 0-15,18 0 16,-18 0-16,18 0 16,-18 0-16,1 0 15,-1 0-15,18 0 16,-18 0-16,0 0 15,-17 0-15,35 0 16,-35 0-16,35 0 16,0 0-16,-36 0 15,36 0-15,-35 0 16,17 0-16,18 0 16,-18-17-16,0 17 15,1 0-15,-19 0 16,19 0-16,17 0 15,-36-18 1,1 18-16,17 0 16,0 0-16,-17 0 15,0 0-15,17 0 16,-17 0-16,-1-35 16,1 35-16,-1 0 15,36 0 1,-35 0-1,17 0-15,1 0 16,-19 0 0,1 0-16,17-18 15,0 18 1,-17 0 0,0 0-1,17 0-15,-17 0 16,17-35-1,-17 35-15,34-18 16,-34 18-16,0 0 16,17-17-16,18-19 15,-18 19 1,-17-1-16,0 18 16,-1 0-1,1-35-15,17 17 16,0 1-1,-17-19-15,0 19 16,-18-1-16,17 0 16,1-17-16,-18 18 15,0-19-15,0 19 16,0-19-16,0 1 16,0 0-16,0 0 15,0-1-15,0 19 16,0-19-1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2-18T02:11:15.5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22084 2205 0,'18'0'78,"34"0"-78,-16 0 16,-1 0-16,53 17 15,-35-17-15,35 0 16,0 0-16,54 0 16,-19 0-16,18 0 15,-17 0 1,-1 18-16,-52-18 15,-1 0-15,-17 0 16,0 0-16,-18 0 16,18 0-16,-17 0 15,16 0-15,-16 0 16,-19 0-16,36 0 16,-17 0-16,-1 0 15,-18 0-15,19 0 16,-1 0-16,0 0 15,-17 0-15,17 0 16,1 0-16,-1 0 16,18 0-16,-36 0 15,54 0-15,-36 0 16,-17 0 0,-1 0-16,1-18 15,0 18 1,-1 0 31,1 0-32,0 0 1,-1 0 31,1 0-47</inkml:trace>
  <inkml:trace contextRef="#ctx0" brushRef="#br0" timeOffset="10800.1877">9084 16545 0,'-18'0'141,"-17"0"-141,17 0 16,1 0-16,-18 0 15,-1 0-15,19 0 16,-1 0-16,-17-35 16,17 35-16,-17 0 15,17 0-15,-17 0 16,17 0-16,-35 0 15,18-18-15,17 18 16,1 0-16,-19-17 16,1 17-16,-18 0 15,18 0 1,17 0 0,1-18-16,-1 18 15,0 0-15,1-18 16,-1 18-1,1 0-15,-19 0 16,19 0-16,-19 0 16,1 0-16,0 0 15,17 0-15,-17 0 16,17 0-16,-35 0 16,36 0-1,-19 0-15,19 0 16,-18 0-16,17 0 15,-17 0 1,17 0-16,0 0 16,-17 0-16,17 0 15,-17 0 1,17 0-16,-34 0 16,34 0-1,-17 0 1,17 18-16,0-18 15,1 0 1,-19 0 0,19 0-16,-1 0 15,1 0 1,-1 0-16,0 0 16,1 0-16,-1 0 15,-17 18 1,17-18-1,0 0-15,18 17 16,-52 1-16,16-18 16,19 0-1,17 35-15,-18-35 16,0 18-16,1-18 16,-1 18-16,-17-18 15,17 0 1,-35 35-1,36-35 17,-19 17-17,19-17 17,-1 0-32,0 18 15,1 0-15,-19-1 31,19 19 1,-1-36-32,1 0 15,-1 17-15,-17 1 16,17-18-16,18 18 16,-35-1-16,-1 19 15,19-36 1,-1 17-16,18 1 15,-17-18 1,-19 17-16,19 1 16,17 0-1,-18 17 1,-17-17 0,35-1-1,0 1 32,0 0 16,0-1-63,-18 1 46,18 17 48,0-17-94,18-1 16,-1 1-1,19 0-15,-19-18 16,1 17-16,-18 1 16,18 0-16,-1-1 15,1 1 1,-1 17-16,19 0 16,17 18-1,-36-53 1,-17 18-16,18 0 15,0 17-15,17 0 32,-18 0-17,1-17-15,0 17 16,-1 1-16,19-19 16,-36 1-16,0 17 15,35 0-15,-17-17 16,-1 35-1,1-35-15,-1-1 16,1 19-16,-18-19 16,0 1-16,35 35 15,-17-18 1,0 0-16,17-17 16,-17 17-16,17-17 15,-35 0-15,35 17 16,0 18-16,-17-53 15,17 17-15,-17 19 16,0-19-16,-1 1 16,1 17-1,17-35 1,0 0 0,1 0-1,-19 0 1,19 0-16,-1 18 15,18-18-15,17 0 16,-17 0-16,-17 0 16,34 0-16,-17 0 15,18 0-15,-18 0 16,17 0-16,-17 0 16,-35 0-16,35 0 15,-18 0-15,-18 0 16,36 0-16,-17 0 15,-1 0-15,-17 0 16,34 0-16,19 0 16,-18 0-16,18 0 15,-1 0-15,1 0 16,-18 0-16,17 0 16,-35 0-16,1 0 15,-1 0-15,18 0 16,-18 0-16,-17 0 15,17 0-15,0 0 16,18 0-16,-17 0 16,16 0-16,1-18 15,0 18-15,18 0 16,-18 0 0,-18-17-16,18 17 15,0-18-15,0 18 16,-36 0-16,36 0 15,-17-18-15,-1 1 16,-17-1-16,34 0 16,1 1-16,-35-1 15,17 18-15,-17-18 16,0 1-16,17-1 16,-18 1-16,1-1 31,0 0-31,-1 1 15,-17-1 1,0 0 0,0 1-16,0-19 15,0 19-15,0-36 16,0 18-16,0-1 16,0-17-16,0 18 15,0 0-15,0 0 16,0 17-16,0-17 15,-17-1-15,17-17 16,-18 36 0,-17-19-16,35 1 15,-18 0-15,-35-18 16,53 35-16,-17 1 16,17-1-16,-18-17 15,0 35-15,18-18 16,-17 1-16,-19-19 15,19 19-15,-1-1 16,18 0-16,-35 1 16,17-1-16,-17-17 15,0 0 1,17 17-16,0 0 16,-35-17-16,36 17 15,-36-17 1,35 17-16,1 18 15,-1-35-15,0 35 16,-17-17-16,0-19 16,0 19-1,35-1 1,-18 18-16,-53-35 16,36 17-1,0-17-15,17 17 16,1 18-1,-1-18-15,0 18 16,1 0-16,-1-17 16,0 17-16,18-18 15,-35 18-15,17 0 16,1 0-16,-1-17 16,-17-19-16,17 36 31,1 0-31,-19 0 15,36-17 1,-17 17-16,-1 0 16,-17 0-1,17 0 1,0 0 0,1 0-1,-1 0 16,1 0 63</inkml:trace>
  <inkml:trace contextRef="#ctx0" brushRef="#br0" timeOffset="13567.6035">6597 15981 0,'-18'0'16,"18"-18"46,36 18-62,-19 0 16,71 0-16,-17 0 15,17 18-15,18-1 16,-18-17-16,-53 18 16,1-18-16,17 0 15,-36 0 16,1 18 579,0-18-329,-1 0-265</inkml:trace>
  <inkml:trace contextRef="#ctx0" brushRef="#br0" timeOffset="22040.8961">7285 15981 0,'0'-18'125,"0"1"-125,0-1 16,0-53 0,0 54-16,0-1 15,18-17-15,-18 17 16,0 1 0,0-1-1,0 0-15,0 1 16,0-1-1,0-17-15,0 17 16,0 0-16,0-17 16,0 0-1,0 0-15,0-18 16,0 17-16,0 19 16,0-36-1,0 35-15,0 1 16,0-1-16,0 0 15,0 1-15,0-1 16,0 0 0,0 1-16,0-1 15,0 0 1,0 1-16,0-1 16,0 1-1,0-1 173,17 0-188,1 18 47,-1-17-16,1 17 0,0 0 16,-1 0-31,1 0-1,0 0-15,-1-18 31,1 0 1,0 18-1,-1 0-15,1 0-1,-1 0-15,1 0 78,0 0-31,-1 0-31,1 0 46,0 0-46,-1 0-16,1 0 16,0 0 30,-1 18 95,-17 0-125,0-1-1,-17 1 1,17 0-16,0-1 16,-18-17-1,18 18-15,0-1 16,-18 1-1,1 35 1,17-35 0,-18 17-16,18-17 15,-18 17-15,1 0 16,-1 0 0,0 1-1,18-19-15,-17 1 16,17 17-16,0-17 15,-18 17 1,18-17 0,0 17 15,0-17-15,0 17 30,0-17-30,0 17-16,0-17 31,0 17-15,0-18 31,0 1-16,0 0 0,0-1-15,0 1 31,0 0-47,0-1 15,18 1-15,-18 0 16,0-1 15,0 1-31,0-1 32,0 1-17,0 0 1,0-1-1,0 1 32,17-18 156,1 0-171,0 0-17,-1 0 17,1 0 14,0 0-30,-1 0-16,19 0 47,-19 0-47,1 0 47,17 0-47,-35-18 15,18 18 17,-1 0 15,1 0-16,-18-17 172,0-1-187,0-17-16,0-18 15,0 18-15,0 17 16,0-17-16,0 17 15,0 0 1,0 1-16,0-1 16,0-17-1,0 17-15,0 1 16,0-19 0,0 19-1,0-1 1,0 0-16,0-17 31,0 18-31,0-1 16,0 0-1,0 1-15,18-19 16,-18 19 0,0-1-1,17 0 1,-17 1 15,18 17-31,-18-18 16,0 0-1,0 1-15,0-1 16,0 1 0,18-19-1,-18 19 48,0-1-63,17 18 15,-17-18 17,18 1-17,-18-1 63,18 0-46,-18 1 14,17-18-14,1 35 46,17 0-63,-17 0 1,17 0-16,-17 0 16,-1 0-1,1 0-15,-18 17 16,18-17 0,17 0-1,-35 18 1,17-1-1,1 1 1,0-18 0,-1 18-16,-17-1 31,0 1-15,18 17 15,-18-17-16,0 17 1,0-17 0,0 17-1,0-17-15,0 17 16,0-17 0,0-1-1,0 1 1,0 0-16,0 17 15,0-17 1,0-1 0,0 1-16,-18-1 15,18 19 1,0-19-16,0 1 16,0 17-16,0-17 15,0 0-15,0 17 16,0 0 15,0-17-31,0-1 47,0 1-31,-17 0-16,-1 17 93,18-17-61,0-1 108,0 1-124,0-1-1,0 1 64,18-18-64,-1 0 1,1 0 15,0 0 0</inkml:trace>
  <inkml:trace contextRef="#ctx0" brushRef="#br0" timeOffset="26327.5148">13229 16492 0,'-17'0'31,"-36"0"-15,0 0 0,0 0-16,-18-17 15,36 17-15,-36-18 16,-17 18-16,35-35 16,-17 35-16,-1-18 15,18 18-15,0 0 16,18 0-16,-18 0 15,35 0-15,-34-17 16,16 17-16,19 0 16,-36-36-16,35 36 15,-17 0-15,17 0 16,-35 0 0,0 0-16,18 0 0,-35 0 15,17 0 1,0 0-16,35 0 15,-17 18-15,17-18 16,-17 0-16,0 18 16,-1-1-16,1-17 15,-18 35-15,0-35 16,18 53-16,-18-35 16,18 17-16,-1-17 15,1-18-15,18 18 16,-19-1-1,1 1-15,0-1 16,17 1 0,0 0-16,1-1 15,-19 19-15,19-19 16,-18 19-16,17-1 16,-17 0-16,17 0 15,0-17-15,18 35 16,-35-35-16,17 17 15,18 18 1,0-18-16,-35 0 16,35 1-16,0-1 15,0 0 1,0-17-16,0 17 16,0 0-16,0 18 15,0 0-15,0-35 16,0 35-16,0-18 15,18-17-15,17 17 16,-35-17-16,18 17 16,17 0-16,0-17 15,-35-1-15,18 1 16,17 17-16,0-35 16,18 36-16,-17-19 15,-19 1-15,36 17 16,-17 0-16,16 1 15,-16-1-15,34 0 16,-52-17-16,35 0 16,35 17-16,-53-17 15,1-1-15,17 1 16,35 17-16,-53-17 16,18 17-16,53-35 15,-71 18 1,53-1-16,36 1 15,-54 0-15,36-1 16,-35-17-16,34 0 16,1 0-16,0 0 15,-35 0-15,17 0 16,-18 0-16,19 0 16,-36 0-16,-1 0 15,-16 0-15,17 0 16,0 0-16,-18 0 15,18 0-15,0 0 16,17 0-16,1 0 16,-1 0-16,1 0 15,-1 0-15,-17 0 16,18 0-16,-18 0 16,-18 0-16,18 0 15,-18 0-15,-17 0 16,17-17-16,1 17 15,-19-18 1,36 0-16,-35-17 16,17 0-16,-17 17 15,17-17-15,-17 17 16,34-52 0,-34 34-16,0 1 15,17 0-15,-17-1 16,-18 1-1,0-18-15,17 18 16,-17-18-16,0 35 16,0-17-16,0-18 15,0-17-15,0-1 16,0 1-16,0-36 16,0 53-16,-53-53 15,36 71-15,17-18 16,-36 0-16,19 0 15,-1 18-15,-35-18 16,53 35-16,-35-17 16,-18 0-16,18-18 15,-18-18-15,-18 18 16,18 18-16,-17-18 16,17 18-16,0-1 15,35 19-15,-35 17 16,36-18-16,-18 1 15,17 17-15,-17-18 16,-1 18-16,1-18 16,17 1-1,-35 17-15,18 0 16,0-18-16,17 18 16,-17 0-16,-53-18 15,70 18-15,-17-17 16,17 17-16,-35 0 15,18 0-15,17 0 16,1 0-16,-36 0 16,18 0-16,17 0 15,-17 0 1,17 0 31</inkml:trace>
  <inkml:trace contextRef="#ctx0" brushRef="#br0" timeOffset="29478.9747">17057 16439 0,'0'0'0,"-18"0"16,1 0-16,-1-17 16,0 17-16,1 0 15,-19 0-15,19 0 16,-54-18 0,54 18-16,-19 0 15,1 0-15,0 0 16,-18 0-16,35 0 15,-35 0-15,0 0 16,-17 0-16,17 0 16,18 18-16,-18-18 15,-18 35-15,0 0 16,36-17-16,0 17 16,0-35-16,17 0 15,-17 18-15,-1 0 16,1-1-16,0-17 15,17 35-15,-17-35 16,17 18-16,-35 17 16,36-35-16,-36 36 15,0-19-15,35 19 16,-35-1-16,18 0 16,0 0-16,17-17 15,18 17-15,-17-17 16,-19 17-16,36 1 15,-17-1 1,-1 0 0,0 18-16,18-18 15,0-17-15,0 35 16,0 0-16,0-18 16,0 0-16,0 1 15,0 34-15,0-17 16,0 0-16,36 18 15,-1 17-15,-17-53 16,-1 0-16,19 36 16,-1-1-16,0-17 15,0-17-15,1-1 16,-1-17-16,18-1 16,0 18-16,-18-35 15,36 18-15,-36 0 16,35 17-16,1-17 15,-18-1-15,0-17 16,0 36-16,53-1 16,-71-35-16,35 0 15,1 0-15,-1 0 16,-17 0-16,0 0 16,0 0-16,-17 0 15,16 0 1,1 0-16,0 0 15,18 0-15,-1 0 16,19 0-16,-54 0 16,18 0-16,0 0 15,-36 0-15,54 35 16,-36-35-16,0 0 16,18 0-16,0 0 15,0 0-15,-18 0 16,18 0-16,-17 0 15,-1 0-15,18 0 16,-36 0-16,19 0 16,17 0-16,-36 0 15,36 0-15,-35 0 16,35 0-16,-18 0 16,18-18-16,0 18 15,-18 0-15,0 0 16,1 0-16,17 0 15,-36 0-15,19 0 16,16-35-16,-16 35 16,-19 0-1,19-17-15,-1-1 16,18 18-16,-36-35 16,19 17-16,-1 18 15,-17-18 1,17 1-16,-17-1 15,17 0-15,0 1 16,-17-18-16,52-1 16,-34 1-16,-1-18 15,-17 53-15,17-35 16,-35 17-16,17 0 16,1 1-16,-18-1 15,0 1 1,0-1-16,18 18 15,-18-18-15,0 1 16,0-19-16,17 19 16,-17-19-16,36 1 15,-36 0-15,0-18 16,0 35-16,0-17 16,0 0-16,17-1 15,-17 1-15,0 0 16,0 17-16,18 1 15,-18-1 1,0-17 0,0-1-16,18-16 15,-18 34 1,0 0-16,0 1 16,0-1-16,0-17 15,-18 35-15,0-36 16,1 19-16,-1-1 15,0-17 1,-17 17-16,35 1 16,-35-1-16,17 0 15,-35 1-15,36-19 16,-19 36-16,1-35 16,17 35-16,1 0 15,-54-17-15,54-1 16,-19 0-1,1 18-15,0-35 16,-1 17-16,19 18 16,-18-17-1,17 17-15,-17-18 16,17 18-16,-17-18 16,-1 1-16,1 17 15,0 0 1,-18-36-16,35 36 15,-17-17-15,17 17 16,-17 0-16,0-18 16,0 18-1,17-17-15,-17 17 16,17-18 0,-17 18-16,35-18 15,-35 18-15,-1 0 16,-17 0-1,36 0-15,-36-17 16,17-1 0,19 18-16,-36 0 15,35 0-15,1 0 16,-19 0-16,-17 0 16,36 0-16,-36 0 15,0 0-15,18 0 16,-1 0-16,1 0 15,0 0-15,17 0 16,1 0 0,-1 0-16,0 0 31,1 0-31,-1 0 16,0 0 15,1 0-16,-1 0-15,0 0 32,1 0-17,-1 0 1,1 0 0,-1 0-1</inkml:trace>
  <inkml:trace contextRef="#ctx0" brushRef="#br0" timeOffset="38631.5023">22631 16510 0,'-18'0'47,"0"0"-32,1 0 1,-1 0-16,0 0 15,-17-18-15,-18 1 16,36 17 0,-19 0-16,-17 0 0,36 0 15,-18 0 1,-18-36-16,17 36 16,1 0-16,0 0 15,-18-17-15,0 17 16,18 0-16,-36 0 15,1 0-15,-1 0 16,-17 0-16,-18 0 16,35 0-16,-17 0 15,35 0-15,18 0 16,-18 0-16,0 0 16,0 0-16,18 0 15,0 0-15,-1 0 16,1 0-16,18 0 15,-36 0-15,-18 35 16,53-35-16,-34 0 16,-19 35-16,53-35 15,-17 18-15,17-18 16,-17 18-16,18-18 16,-19 17-16,19-17 15,-1 0-15,-17 18 16,-1 17-1,19-35-15,-36 18 16,35-1-16,1-17 16,17 18-16,-36 0 15,19-18-15,17 17 16,-18-17 0,0 18-16,1 0 15,17-1 1,-18 19-1,0-1-15,18-17 16,-17-1-16,17 18 16,-18 1-1,1-1 1,17-17-16,0 17 16,-18-17-16,18-1 15,-18 18-15,18-17 16,0 17-16,0 1 15,0-19-15,0 1 16,0 17-16,-35 0 16,35-17-1,0 17 1,18 1 0,-18-19-1,17 19 1,19-1-16,-36-18 15,52 36-15,-52-35 16,36 35-16,-1 0 16,0-35-16,-17 17 15,35-18-15,-36 1 16,36 17-16,-35-17 16,0-18-16,17 0 15,-17 35-15,17-17 16,-17-18-16,34 53 15,-34-53-15,35 17 16,70 36 0,-87-35-1,-1 0-15,0-18 16,1 35-16,-19-35 16,18 18-16,1-18 15,-1 35-15,0-35 16,-17 0-16,17 18 15,-17-1 1,-1-17-16,36 18 0,-53-1 16,53-17-16,-17 0 15,-19 18 1,36 17-16,-35-35 16,17 0-16,-17 18 15,35-18-15,-36 0 16,36 0-16,-35 18 15,35-18-15,0 0 16,-18 17-16,18-17 16,0 0-16,-36 0 15,54 0-15,-36 0 16,18 0-16,-35 0 16,17 0-16,0 0 15,1 0-15,-19 0 16,19 0-16,-19 0 15,36 0-15,-18 0 16,1 0-16,17 0 16,-18 0-16,0 0 15,18 0-15,-35 0 16,35 0-16,-18 0 16,-17 0-16,-1 0 15,1 0-15,17 0 16,-17 0-16,17 0 15,-17 0 1,35 0 0,-18 0-1,-18 0-15,19 0 16,-1 0-16,0 0 16,-17 0-16,35 0 15,-18 0-15,18-17 16,-18-1-16,1-17 15,-1 35-15,18-18 16,-36 0-16,1 1 16,35-1-16,18 1 15,-71-1 1,17 0-16,36-17 16,-53 17-16,35 1 15,-17-19-15,0 1 16,-1 0-1,1 17-15,-18 1 16,18-1-16,-18 0 16,0 1-16,17-1 15,-17-35-15,0 35 16,0-17-16,0 18 16,0-1-16,0-35 15,0 18 1,0 17-16,0-35 15,0 35-15,0-17 16,0 0-16,0 0 16,0-1-1,0 1-15,0 0 16,-17 0 0,-1-1-16,0 19 15,1-19-15,17 1 16,-18 35-16,0-35 15,1 17-15,-19-17 16,36-18-16,-17 53 16,-1-18-16,1 1 15,-1-19-15,0 19 16,1 17 0,-1-18-16,-17-17 15,17 35-15,-17-35 16,17 35-16,1-36 15,-19 36-15,1-17 16,0-1 0,35 0-16,-36 18 15,36-17 1,-17 17-16,-18-18 16,17 0-16,-17 18 15,17 0 1,0 0-16,-17-17 15,17 17-15,1-18 16,-1 18-16,-17-17 16,17 17-16,1 0 15,-19 0 1,1-18-16,17 0 31,1 18-31,-1 0 16,0 0-1,1 0-15,-1-17 16,1 17-16,-1 0 16,0 0-16,-17 0 15,17 0 1,18-18-16,-17 18 16,-1 0-16,0 0 15,1 0-15,-1 0 16,0 0-16</inkml:trace>
  <inkml:trace contextRef="#ctx0" brushRef="#br0" timeOffset="49871.7195">5203 16351 0,'-17'0'63,"-1"0"-63,1 0 31,-1 0-15,-17 0-1,-1 0-15,19 0 16,-36 0-1,0 0 1,35 0-16,-17 0 16,17 0-16,-35 0 15,18 0 1,18 0-16,-1 0 16,-17 0-16,17 0 15,0 0-15,1 0 16,-1 0-16,-17 0 15,17 0-15,-17 0 16,17 0-16,-17 0 16,0 0-16,-18 0 15,35 0-15,-17 0 16,17 0-16,-17 0 16,0 18-16,-18-18 15,17 18-15,19-18 16,-18 0-16,-18 0 15,17 0-15,1 0 16,17 0 0,1 0-16,-19 0 15,19 0-15,-54 17 16,71 1 0,-35-18-16,17 0 15,-17 0-15,0 0 16,17 0-16,1 0 15,-1 0-15,-17 17 16,17-17 0,-17 0-16,-1 18 15,19-18-15,-1 0 16,-17 0-16,17 18 16,1-18-16,-19 0 15,19 0-15,-36 17 16,17-17-16,1 0 15,0 18-15,17-18 16,-35 0-16,18 35 16,-18-17-16,18-18 15,17 0-15,-17 0 16,0 0-16,-18 18 16,35-18-16,-35 35 15,36-35 1,-19 0-16,19 0 15,-36 17-15,17 1 0,19-18 16,-1 0 0,-17 0-16,0 18 15,-1-18-15,19 0 16,-19 0 0,36 17-16,-17-17 15,-1 0 1,1 0-1,-1 0 1,0 18-16,1-18 16,-1 0-1,0 0-15,1 18 16,-1-18-16,0 17 16,1 1-1,-1-18-15,0 0 16,-17 18-16,35-1 15,-17-17-15,17 18 16,-18-18 0,0 18-16,1-1 15,-1 1-15,0-1 16,18 1-16,-17 35 16,-1-53-1,0 35-15,1-35 16,17 36-16,0-1 15,0-18 1,-18 1-16,1 0 16,17-1-16,0 19 15,0-1 1,0-17 0,0 17-16,0 0 15,0-17 1,0 35-16,0-36 15,0 1-15,0 0 16,0-1-16,0 1 16,17 17-16,18 0 15,-35 1 1,18-1-16,0-35 16,-18 18-16,17-18 15,1 17-15,0 1 16,-1 0-1,19 17 17,-19-18-17,1-17-15,-1 18 16,1 0-16,0-1 16,-1-17-16,1 18 15,17 17-15,18-17 16,-17 17-1,-1-17 1,-18-18 0,36 17-1,-35-17 1,17 36-16,-17-36 16,0 0-16,-1 17 15,18 1-15,-17-18 16,17 0-16,-17 18 15,17-1-15,-17-17 16,17 0-16,-17 0 16,17 0-16,18 0 15,-18 0-15,-17 18 16,35-18-16,-18 18 16,0-18-16,18 0 15,-35 17-15,17 19 16,1-36-16,16 17 15,-34 1-15,53-1 16,-18-17 0,-1 36-16,-16-36 15,-1 17-15,18-17 16,-18 0-16,1 0 16,16 18-16,-16-18 15,-1 0-15,-17 0 16,-1 0-16,36 0 15,-18 35-15,1-35 16,17 18-16,0-18 16,0 0-16,17 0 15,-35 0-15,36 0 16,-18 0-16,17 0 16,-17 0-16,-17 0 15,16 0-15,1 0 16,0 0-16,-35 0 15,17 0-15,1 0 16,-1 0-16,0 0 16,18 0-16,0 0 15,0 0-15,-18 0 16,18 0-16,0 0 16,-35 0-1,17 0-15,0-18 16,0 18-16,-17 0 15,17-17 1,-17-1-16,0 18 16,-1-18-16,19 1 15,-1 17-15,-18-18 16,1 0-16,17-17 16,-17 18-16,17-1 15,-17 0 1,17-17-16,-35 17 15,53-17-15,-35 35 16,-1-35-16,19-1 16,-19 1-1,-17 0-15,36 17 16,-19 1-16,-17-1 16,0-17-16,0-18 15,0 35-15,0 1 16,0-19-16,0 19 15,0-19-15,0 1 16,0 0-16,0 17 16,0-17-16,0 17 15,0-35 1,0 0-16,0 36 16,0-19-16,0 19 15,0-18-15,0-1 16,0 1-16,-17 17 15,-1-17-15,18-18 16,-18 18-16,1 35 16,17-35-16,-18-1 15,0 1 1,18 0-16,-35 0 16,35 17-16,0-17 15,-18 17 1,-17-17-1,35 17-15,0 0 16,-17-17-16,-19 0 31,19 17-15,17 1-16,-18-19 16,0 36-16,18-17 15,-17 17-15,17-18 16,0 0-1,-18 1-15,0-1 32,1 18 30,17-18-46,-18 18 15,1 0 78,-1-17-93,0 17 0,18-18-16,-17 1 31</inkml:trace>
  <inkml:trace contextRef="#ctx0" brushRef="#br0" timeOffset="59255.3243">12382 12629 0,'0'0'0,"-17"-17"31,-1 17-16,1 0 1,-1 0 0,-35-35-1,35 35 17,1 0-32,-1 0 15,0 0-15,18-18 16,-17 18-16,-1 0 15,1 0-15,-19 0 16,1 0 0,0-35-16,-18 35 15,35 0 1,1 0 0,-19 0-1,19 0 1,-1 0-16,0-18 15,1 18-15,-1 0 16,0 0-16,-17 0 16,0-18-16,17 18 15,1 0-15,-19 0 16,19 0-16,-19 0 16,19 0-16,-1 0 15,-17 0-15,17 0 16,-35 0-16,36 0 15,-36 0-15,17 0 16,1 0 0,0 0-16,0 0 15,17 0 1,-17 0 0,-1 0-1,1 0-15,17 0 16,-17 0-16,18 0 15,-1 0-15,-17 0 16,17 0-16,-17 0 16,-1 0-16,1 0 15,18 0 1,-1 0-16,0 0 0,1 0 16,-19 36-1,19-36-15,-19 0 16,19 0-1,-18 17-15,17-17 16,0 36-16,1-36 16,-1 0-16,0 0 15,1 0-15,-19 17 16,1-17 0,18 0-16,-19 0 15,36 18-15,-17-18 16,-19 0-1,19 17 1,-19-17 0,19 18-1,-19-18 17,19 18-17,-18-18 16,17 0-15,0 17 31,1-17 78,-1 0-78,0 0-32,1 18-15,-1 0 16,0-18 15,18 17-15,-17-17 15,-1 18-31,18 0 47,-17-1-47</inkml:trace>
  <inkml:trace contextRef="#ctx0" brushRef="#br0" timeOffset="65417.9388">11677 9596 0,'-18'0'78,"-17"0"-63,17 0-15,1 0 16,-19 0-16,-16-18 16,34 18-1,-35 0-15,35 0 0,-35-18 16,36 18-16,-18-17 15,17 17-15,-35 0 16,35 0-16,-17 0 16,17 0-16,1 0 15,-36 0-15,18 0 16,17 0-16,-35 0 16,35 0-16,-17 0 15,17 0-15,-17 0 16,18 0-16,-36 35 15,17-35 1,19 18-16,-36-1 16,18-17-16,-1 35 15,19-17-15,-36-18 16,35 35-16,0-35 16,1 0-1,17 18-15,-18-18 31,1 0-31,-19 35 16,1-17 0,35 0-16,-18-1 15,-17 18-15,35-17 16,-18 0-16,-17 35 16,17-36-16,1 1 15,17 0-15,-18-18 16,1 35-16,-1-17 15,18-1-15,-18 1 16,18-1-16,-35 54 16,17-53-16,18 17 15,0 0 1,0 18-16,0-35 16,0 35-16,-17-18 15,17 0-15,0 1 16,-36-1-16,36 18 15,0-18-15,0-17 16,0 52-16,0-52 16,0 17-16,0 18 15,0-35-15,18 35 16,0-36 0,-18 18-16,17 1 15,1-19-15,0 36 16,-18-17-16,35-1 15,-17-18 1,-18 1 0,17 0-16,1-1 15,-1-17 1,1 36-16,0-36 16,-1 0-16,19 0 15,-19 0-15,36 17 16,-35-17-16,17 0 15,-17 0-15,17 0 16,18 0-16,-18 0 16,1 0-16,-1 0 15,0 0-15,18 0 16,-35 0-16,35 0 16,-36 0-16,18 0 15,-17 0-15,17 0 16,1 0-16,-1 0 15,-17 0 1,17 0-16,-18 0 0,36 0 16,-17 0-16,-1 0 15,-17 0 1,-1 0-16,19 0 16,-19 0-1,1 0-15,-1 0 16,19 0-16,-19 0 15,19 0 1,-19 0-16,1 0 16,0 0-16,17 0 15,0-17-15,0-1 16,-17 18 0,0-18-16,17 18 15,-17 0 1,-1 0-1,1-17-15,0 17 16,-1 0-16,1-36 16,-1 36-16,36-17 15,-35-1-15,17 1 16,1-1-16,-1 0 16,-18 1-16,19-1 15,-19 0 1,1 18-16,0 0 0,-18-17 15,35-1 1,-35 0 0,18 18-16,-1-17 15,1-1-15,-18 1 16,17 17-16,1-18 16,0 0-16,-18 1 15,35-19-15,-35 19 16,18-1-16,-18-17 15,35 17 1,-35-35-16,0 36 16,18-19-16,-18 1 15,0 0 1,0 17-16,17-17 16,1 35-1,-18-18-15,0 1 16,0-1-16,0 0 15,0 1-15,0-1 16,0-17-16,0-1 31,0 19-31,0-18 0,0-1 32,-18 1-1,1 17-31,-1 1 15,0 17-15,18-18 16,-17 0-16,-1 1 16,0 17-16,18-35 15,0 17-15,0-17 16,-35 17-16,35-17 16,-18 17-16,1 0 15,-1 1 1,1-19-16,-19-16 15,1 34 1,17-17 0,1 17 15,-1 18-15,0-18-1,18 1-15,-17-1 16,-1 18-16,1-18 15,17 1-15,-18-1 16,0 18 31,1 0-31,-1 0-1,-17 0 1,17 0-1,18-17-15,-18-1 16,1 0 0,-1 18-1,1 0 1</inkml:trace>
  <inkml:trace contextRef="#ctx0" brushRef="#br0" timeOffset="75944.9577">19491 12435 0,'0'-17'16,"-18"17"15,1 0 0,-1 0-15,0 0-1,1 17-15,-1-17 16,-17 0 0,0 0-1,17 0-15,0 0 16,-17 0-16,0 0 16,-1 0-1,19 0-15,-1 0 16,1 0-1,-1 0-15,0 0 16,1 0-16,-1 0 16,0 0-16,-17 0 15,17 0 1,-17 0 0,18 0-16,-1 0 15,0 0-15,-17 0 16,0 0-1,17 0-15,-17 0 16,17 0-16,-17 0 16,17 0-16,1 0 15,-19 0-15,-17 18 16,36-18-16,-19 0 16,1 0-16,0 18 15,17-18-15,-17 0 16,17 0-16,1 0 15,-19 17-15,1-17 16,0 18-16,0-18 16,-1 0-1,1 0-15,17 18 16,1-18-16,-18 0 16,17 0-1,0 0-15,-17 0 16,0 35-1,17-35-15,-17 0 16,17 0 0,-17 0-16,17 0 15,1 0-15,-1 18 16,-17-1-16,-1-17 16,19 0-1,-1 18-15,-17-1 16,0-17-1,17 0 1,-35 18 0,35-18-1,1 18-15,-1-18 16,0 17 0,1-17-16,-1 0 31,-17 0-31,17 0 15,1 0 1,-19 18-16,36 0 16,-17-18-1,-19 17-15,1 1 16,17 0 0,1-18-1,17 17-15,-18-17 16,18 35-1,-17 1 1,17-1 0,-18-17-1,18 17-15,0 18 16,0-35-16,0 34 16,0-34-16,0 35 15,-18-35-15,18 17 16,0 0-16,0-17 15,0-1 1,0 19-16,0-19 16,0 19-1,0-19-15,0 19 16,18-1-16,17 0 16,-35-17-16,35 35 15,1-18-15,-19-17 16,19 17-1,-36-18-15,35 19 16,-17-19-16,34 36 16,1 0-1,-35-35-15,35-18 16,-18 35-16,1-17 16,-1-18-16,0 17 15,36 19-15,-36-36 16,0 17-16,0 1 15,18-18-15,0 18 16,-17-1-16,-19-17 16,1 18-16,17-18 15,0 18-15,-17-18 16,17 17-16,-17-17 16,35 18-16,-35-18 15,34 0-15,-34 0 16,35 0-16,-18 0 15,36 0-15,-36 0 16,0 0-16,36 0 16,-53 0-16,17 0 15,0 0-15,-17 0 16,17 0-16,0 0 16,-17 0-1,17 0-15,1 0 16,16 0-16,1 0 15,-17 0-15,17 0 16,-18 0-16,0 0 16,0 0-16,-17 0 15,35 0-15,-35 0 16,35 0-16,-18 0 16,-18 0-16,36 0 15,0 0-15,-35 0 16,52 0-16,-17 0 15,-17 0-15,34-18 16,-35 18-16,18-17 16,-17 17-16,17-18 15,-36 0-15,36 18 16,-35-17-16,-1 17 16,1-18-16,0 18 31,-1-18 31,-34 1 360,-1-1-406,-17 0-16,17 1 15,0 17-15,1-18 16,-1 18-16,1 0 16,-1-35-16,0 35 15,1 0-15,17-18 16,-18 18-16,0 0 16,1 0-16,-19 0 15,1-35 1,0 35-1,17 0 1,1 0 0,-1-18-16</inkml:trace>
  <inkml:trace contextRef="#ctx0" brushRef="#br0" timeOffset="78350.6465">19297 12418 0,'0'0'0,"18"0"0,17 0 15,-17 0-15,34 0 16,-34 0-16,35 0 16,-18 0-1,1 0-15,16 0 16,-16 0-16,17 0 16,0 0-16,-1 0 15,-34 0-15,17 0 16,18 0-16,-35 0 15,0 0-15,-1 0 16,1 0 0,-1 0-1,1 0 1,0 0-16,-1 0 16,19 0-16,-19 0 15,19 0-15,-19 0 0,19 0 16,-19 0-1,18 0-15,1 0 0,-19 0 32,36 0-32,-17 17 15,-1 1-15,0 17 16,-17-35 0,17 0-16,-35 18 15,18-18 1,-1 18-16,1-1 15,0 1 1,-1 0 0,1-1-16,0 1 15,-18-1-15,17 1 16,-17 0 0,35-1-1,-35 1 1,0 17-1,0-17-15,0 0 16,0-1-16,0 1 16,0 17-16,0-17 15,0-1 1,0 1 0,0 17-16,0-17 15,0 17 1,0 1-1,0-19 1,-17-17-16,17 18 63,-18-1-48,-17 1 1,0 0-1,17-18 1,0 35-16,1-35 16,-1 0-1,0 18-15,1-18 16,-19 17-16,36 1 16,-17-18-16,-1 0 15,1 18-15,-1-18 16,-35 17-16,53 1 15,-18-1-15,-35-17 16,18 36 0,18-36-1,-1 17-15,0-17 16,1 18 15,-19 0-15,19-1-1</inkml:trace>
  <inkml:trace contextRef="#ctx0" brushRef="#br0" timeOffset="79551.1842">20549 13423 0,'0'18'31,"0"17"-31,0 18 16,0-18-16,0 1 15,0-19 1,0 1-16,0-1 31,-17 1-15,17 0-16,-18-1 16,0 19-16,18 17 15,-17-18-15,-1 0 16,0 18-16,18-18 15,0 18-15,-35-17 16,35-19-16,-17 18 16,-1-17-16,18 0 15,-35-1 1,-1-17 0,19 18-1,-1-18-15,0 35 16,-17-35-1,0 36-15,17-36 16,18 17-16,-17 1 16,-1-18-16,-17 0 15,-1 35 1,1-17 15,17-18-31,-17 35 31,18-35-31,17 18 16,-36-1 0,19-17 15,-1 18-15</inkml:trace>
  <inkml:trace contextRef="#ctx0" brushRef="#br0" timeOffset="85613.9899">20567 13106 0,'18'0'31,"17"17"-15,0 72 0,-17-72-16,-1 54 15,19-18-15,-19 0 16,-17 17-1,18-52-15,0 35 16,-18-18-16,0-17 16,0 17-1,0-18 1,0 1 15</inkml:trace>
  <inkml:trace contextRef="#ctx0" brushRef="#br0" timeOffset="96071.5414">11783 7144 0,'-18'17'78,"1"-17"-78,-1 0 16,-17 0-1,17 0-15,-17 0 16,-1 0 0,19 0-16,-1 0 15,0 0-15,-34 0 16,16 0 0,19 0-16,-19 0 15,19 0 1,-1 0-1,-17 0-15,0 0 16,17 0 0,-17 0-1,17 0 1,-17 0-16,17 0 16,0 18-16,1-18 15,-1 0-15,-35 18 0,36-18 16,-19 0-1,19 0-15,-1 0 0,-17 17 16,17-17 15,0 0-31,1 0 16,-36 18 0,35-18-1,-35 0 1,36 18-1,-1-18-15,0 0 16,-17 0-16,18 0 16,-19 0-1,1 17 1,0-17 0,35 18-16,-18-18 15,0 0-15,1 0 16,-18 0-1,17 0-15,0 0 16,-17 0-16,17 17 16,-17-17-16,35 18 15,-18-18-15,-17 0 16,17 0 0,1 35-16,-1-35 15,1 0 1,-1 18-1,-17-18-15,17 18 32,-17-1-17,17-17 1,0 18-16,1-18 16,17 18-16,-35-18 15,17 35-15,0-35 16,1 18-1,-1-18-15,0 17 16,1 1-16,-1-18 16,-17 35-16,17-17 15,0-1 1,1 1-16,17 0 16,-35 17-16,35 0 15,0 0-15,-18 36 16,0-53-16,18 35 15,0 0-15,0-18 16,0 18-16,0-18 16,0 18-16,0-18 15,0-17-15,0 17 16,0-17-16,36 35 16,-19-36-16,18 36 15,1-35 1,-36-1-16,35-17 15,0 36-15,-17-36 16,0 35-16,35-17 16,-53-1-16,17-17 15,36 36-15,-35-19 16,17 1 0,0-1-16,-17-17 15,0 18-15,17 0 16,0-18-16,-17 0 15,17 35-15,0-35 16,1 35 0,-19-35-16,1 0 15,17 36-15,-17-36 16,-1 35-16,19-17 16,-19-18-16,19 17 15,17-17-15,-18 18 16,18-18-16,0 0 15,-36 17-15,36 1 16,-35-18 0,35 18-16,0-18 15,0 0-15,-18 0 16,35 0-16,-17 0 16,0 0-16,-17 0 15,16 0-15,-16 0 16,-1 0-16,0 0 15,18 0-15,0-18 16,0 18-16,18-18 16,-1 18-1,-35-17-15,18-18 16,-35 35-16,35 0 16,-18-18-16,18 0 15,-18 1-15,-17 17 16,53-18-16,-54 0 15,18 1 1,-17 17-16,0-18 16,-1 0-16,1 18 15,0-17-15,-1-1 16,19 0-16,16-34 16,-34 52-16,0-18 15,-18 0 1,35 18-1,-35-17-15,18-19 32,-1 19-32,1-1 15,17-17 1,-35 17-16,18-17 16,-18 17-1,0-17-15,0 17 16,0-35-1,0 36-15,0-18 16,0 17-16,0-17 16,0-1-16,0-17 15,0 36-15,-35-18 16,17-18-16,-17 17 16,-1 1-16,19 0 15,-19 17-15,36 0 16,-17 1-16,-1-18 15,1 17 1,17-17-16,-36 17 16,19 0-16,-1 1 15,-35-36-15,53 35 16,-53-17-16,18 35 16,0-35-1,17 17 1,0 18-1,1 0-15,-1-35 16,0 17-16,-17 0 16,18 1-1,-1-1-15,0 0 16,-17 1 0,35-1-16,-18 18 15,1-17 1,-1 17-1,0 0 1,-17-18-16</inkml:trace>
  <inkml:trace contextRef="#ctx0" brushRef="#br0" timeOffset="104829.7246">14252 4128 0,'53'0'78,"0"0"-62,-35 0-16,52 0 16,-17 0-16,-18 0 15,18 17-15,0-17 16,0 0-16,-35 18 16,35-18-16,-36 0 15,19 0-15,-19 0 16,19 0-1,-19 0 1,-17 17 0,35-17-1</inkml:trace>
  <inkml:trace contextRef="#ctx0" brushRef="#br0" timeOffset="105918.3049">17851 4198 0,'35'0'16,"0"0"-16,0 0 16,1 0-16,17 0 15,0 0-15,17 0 16,1 0-16,-18 0 16,17 0-16,18 0 15,0 0-15,1 0 16,-1 0-16,0 0 15,-17 0-15,-18 0 16,-1 0-16,-34 0 16,0 0-16,-1 0 15</inkml:trace>
  <inkml:trace contextRef="#ctx0" brushRef="#br0" timeOffset="107543.5302">14005 7497 0,'53'0'32,"-35"0"-32,17 0 15,-17 0-15,35 0 16,0 0-16,0 0 16,-1 0-16,1 0 15,0 0-15,18 0 16,-36 0-16,18 0 15,-18 0-15,18 0 16,-18 0-16,1 0 16,17 0-1,-18 0-15,0 0 16,18 0-16,-35 0 16,35 0-16,0 0 15,-18 0-15,0 0 16,-17 0-1,17 0-15,-17 0 16,17 0 0,-17 0-1,-1-18 1,1 18-16,0 0 16,17 0-1,-18 0 16,19 0-15,-19 0-16,19-18 16,-19 18-16,19 0 15,-19 0 1,1 0 0,0 0-16,-1 0 15</inkml:trace>
  <inkml:trace contextRef="#ctx0" brushRef="#br0" timeOffset="114975.4092">21167 4357 0,'0'17'94,"17"-17"-63,19 0-15,-19 0-1,1 0-15,17 0 32,-17 0-17,-1 0 1,1 0-1,0 0 17,-1 0-32,19 0 15,-19 0 17,1 0-32,17 0 15,0 0 1,-17 0-1,17 0-15,-17 0 16,0 0 0,-1 0-16,1 0 15,0 0 1,-1 0 0,1 0-1,17 0 1,-17 0-1,17 0 1,-17 0 0,35-35-16,-18 35 31,-17 0 0,-1 0-15,1 0-1,-1 0-15,1 0 16,17 0 0,-17-35-1,0 35-15</inkml:trace>
  <inkml:trace contextRef="#ctx0" brushRef="#br0" timeOffset="122103.4761">14623 8731 0,'0'-17'141,"-36"17"-63,19 0-47,-1 0 0,0 0-15,1 0 0,-1 0 30,1 0-30,-1 0-16,18-18 16,-18 18-1,1 0-15,-1 0 16,0 0 0,-17-18-16,17 18 62,1 0-31,-1-17-31,-17 17 16,17 0 15,1 0-15,-1 0-1,0 0 1,1 0 0,-1 0-1,0 0-15,1 17 32,17 1-32,-18 0 15,0-1 16,18 1-31,-17 17 16,-1 0 0,1-35-16,17 36 15,0-1 1,0 0 0,0-17-1,0 0 1,0-1-1,0 1 1,0-1 0,0 1-16,0 0 15,17-1 1,1 19 0,-1-19 15,1 1-16,0 0 1,17-18 31,-17 17-47,-1-17 16,1 0-16,17 0 15,-17 18-15,0-18 16,17 0-16,-18 18 15,1-1-15,0-17 16,-1 18-16,19-18 16,-19 0-1,1 0-15,0 35 16,-1-35 0,1 0-16,17 0 15,-17 0 1,-1 0-16,1 0 15,17 0-15,-17 0 16,0 0-16,17 0 16,-18 0-16,19 0 15,-19 0 1,36 0 0,-17 0-1,-19 0-15,36 0 16,-35 0-16,17 0 15,0 0 1,1 0-16,-1 0 16,0 0-1,0-18 1,-17 18-16,35-17 16,18-1-16,-54 18 15,36 0-15,-35-17 16,35-1-16,0 18 15,-36 0-15,19-35 16,-19 35-16,18 0 16,-17 0-1,-18-18 1,0-17 31,0-1-32,0 19-15,0-1 16,0 0 0,0 1-16,0-1 15,0-17-15,-35 17 16,17 1-16,1-19 16,-1 36-16,-17-17 15,-36-36 1,36 53-1,-1-18-15,19 1 16,-18-1-16,-1 0 16,1 18-1,0-17-15,17 17 16,0 0-16,-17 0 16,0 0-16,0 0 15,17 0 1,0 0-16,-17 0 15,17 0-15,1 0 16,-19 0 0,19 0-16,-18 0 31,17 0-31,-17 0 31,17 0-15,-17 0-1,17 0 1,-17 0 0,17 0 15</inkml:trace>
  <inkml:trace contextRef="#ctx0" brushRef="#br0" timeOffset="127631.3682">12312 6191 0,'-18'0'62,"-17"0"-46,0 0 0,17 0-1,0 0 1,1 0-1,-1 0-15,1 0 16,-19 0 0,19 0-1,-1 0-15,0 0 16,1 0-16,-1 0 16,0 0-16,-17 0 15,18 0 1,-19 0-16,19 0 15,-1 0-15,0 0 16,1 0-16,-1 0 16,0 0-16,1 18 47,-18-18-16,17 0-16,0 35 1,1-35 0,-19 18-1,19-18 1,-1 0-16,0 35 16,1-17-1,-1-18-15,0 17 16,-17 1-1,18-18-15,17 18 16,-36-18 0,36 17-16,-17 1 15,17 0-15,-18-18 16,0 35 0,1-18-1,-1 36-15,18-35 16,0 17-1,-35-17 1,35 0-16,0-1 16,0 1-1,0 0 1,0-1 0,0 1-1,0 17 1,17-35-16,-17 18 15,18-1-15,17 19 16,-17-19-16,17 1 16,-17 17-16,17-35 15,-17 18 1,-1-1-16,1-17 16,35 18-1,-18-18 1,-17 0-1,17 35-15,-17-35 16,17 18-16,-17-18 16,17 18-16,-17-18 15,-1 0-15,1 0 16,35 17-16,-18-17 16,-17 0-1,35 0 1,0 0-16,-18 0 15,0 0-15,-17 0 16,17 0-16,-17 0 16,17 0-16,-17 0 15,17 0-15,-17 0 16,34 0-16,-34 0 16,17 0-1,1 0-15,-1 0 16,-17 0-16,17 0 15,0 0-15,18 0 16,-18-17 0,-17 17-1,0-18-15,-1 0 16,1 18-16,0-17 16,17-1-1,-35 0 16,0 1-15,0-1 0,-18 1-1,18-1 1,0 0 0,-17 1-16,-1-1 15,0 0-15,1 1 16,-1-1-16,0-17 15,1 17-15,-1 1 16,0 17-16,1-36 16,-18 19-16,35-1 15,-18 0-15,0 18 16,1-17-16,17-1 16,-18 0-16,0 1 15,18-1-15,-17 18 16,-1-35-16,0 17 15,1 1-15,-1-19 16,18 19 15,-18-1-15,18 0 0</inkml:trace>
  <inkml:trace contextRef="#ctx0" brushRef="#br0" timeOffset="131982.0328">8237 7479 0,'-17'-18'94,"-1"18"-78,0 0-1,1 0 1,-18 0 0,17 0-1,0 0 1,1 0-1,-1-17 1,0 17-16,1-18 16,-1 18-1,0 0 1,1 0 0,-18 0-1,17 0 16,-17 0-15,17 0 0,-17 0-1,17 0 1,-35 0 0,35 0-1,1 0-15,-1 0 16,1 0-16,-1 0 15,0 0-15,1 0 16,-19 0 0,19 0-16,-1 0 15,0 0-15,1 0 16,-1 0 0,1 0-1,-1 0 16,0 0-15,1 0 0,17 18-16,-18-18 15,-17 0 1,35 17 0,-18-17 15,18 18-16,-35 0 17,35-1 15,-18 1-16,18-1 0,0 19-15,0-19-1,0 1 17,0 0-17,0-1 1,0 1-1,0 0-15,0-1 32,0 1-32,0-1 15,0 1 1,0 0-16,0-1 16,0 1-1,18 0 1,-1 17-16,1 18 15,0-18 1,-1 0 0,1 1-1,0-19 1,-1-17 0,19 18-16,-19 0 15,1-1-15,-1 1 16,-17 0-1,18-1-15,17 1 32,1-1-17,-1-17 1,-17 0 0,17 0-16,-18 0 15,36 0 1,-35 0-16,17 0 15,-17 0-15,17 0 16,1 0-16,16 0 16,-16 0-16,-19 0 15,1 0-15,17 0 16,1 0 0,-19 0-1,18 0-15,-17 0 16,0 0-16,17 0 15,0 0-15,1 0 16,-19 0-16,18 0 16,-17 0-16,35 0 15,-35 0-15,-1 0 16,1 0-16,17 0 16,-17-17 15,-1 17-31,1-18 15,0 1 1,-1-1 0,-17 0-1,36 18-15,-36-17 157,0-1-157,-18 0 15,-17 1 1,17-1-1,18 0-15,-35 1 16,35-1-16,0 1 16,-18 17-1,18-18 1,-17 18 0,-1 0-16,18-18 15,0 1 32,-18 17-16</inkml:trace>
  <inkml:trace contextRef="#ctx0" brushRef="#br0" timeOffset="135575.7177">8202 8625 0,'0'-17'63,"-18"17"-63,-17 0 31,18 0-31,-36-18 16,35 0-16,0 18 15,1 0-15,-19-17 16,19-1 0,-1 18-16,1 0 31,-1 0-31,0 0 16,1 0-1,-1 0 1,0 0-16,-17-17 15,17 17 1,-17 0 0,17 0-16,-17 0 15,18 0 1,-1-18-16,-17 18 16,17 0-16,0 0 15,1 0 1,-1 0-1,0 0-15,1 0 16,-1 0 0,1 0-1,-1 0 1,0 0 0,1 0-16,-1 0 31,0 0-16,1 0-15,-1 0 32,0 0-17,1 0 1,-1 0 0,1 0 15,-1 0-31,0 18 31,1-1 0,17 1 1,0-1 30,0 1-46,0 0-1,0-1 1,0 1 0,0 0-1,0 17-15,35 18 16,-17-53-16,-18 18 15,35 17-15,-18-18 16,1 19-16,17-19 31,-35 1-31,18 0 16,0-18-16,-1 35 16,1-35-1,0 0-15,-18 18 31,17-18-15,-17 17 0,0 1-1,18-1-15,-1 19 16,1-19 0,0 1 62,-18 0-63,0-1-15,17-17 16,-17 18-16,18 0 16,17-1 15,-35 1 0,18-18-15,-18 35-1,35-17 1,-35-1 0,18 1 46,-1-18-31,1 18-15,-18-1-16,18 1 16,-1-18-1,1 0 1,0 18-16,17-1 15,-17-17 1,-1 18 0,1-18-16,0 0 15,17 0 1,0 0-16,0 0 16,18 0-1,-35 0 1,17 0-16,18 0 15,-18 0-15,1 0 16,-1 0-16,0 0 16,-17 0-16,17 0 15,-17 0-15,17 0 16,-17 0-16,-1-18 16,19 1-1,34-19 1,-52 19-1,-1 17-15,1 0 16,0-18 0,-18 0 124,0 1-124,0-1-16,0 1 16,-18-1-1,0-17-15,-17-1 16,17 19-1,1 17-15,17-18 16,-18 0-16,1 18 16,-1-35-16,0 0 31,1 35-31,17-18 16,-18 1-16,-17-36 15,17 35 16,18 0-15,-18 18 15,1-17-15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2-18T02:14:13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19667 2381 0,'0'18'62,"0"0"-62,36-1 16,17-17-16,-18 35 15,35-17-15,1 0 16,-1-18-16,19 35 16,-36-35-16,17 18 15,18-18-15,18 17 16,0 1-16,-18-18 16,18 35-16,-18-17 15,18-1-15,-35-17 16,-1 18-16,36-18 15,0 18-15,-36-1 16,1-17-16,-36 18 16,18-18-16,-18 0 15,18 18-15,0-18 16,0 17-16,-35-17 16,35 0-16,-18 0 15,-17 0-15,-1 0 16,1 0-16,0 0 31</inkml:trace>
  <inkml:trace contextRef="#ctx0" brushRef="#br0" timeOffset="5551.8558">20655 9278 0,'-17'0'62,"-1"0"-46,0 0-1,1 0-15,-19 0 16,19 0 0,-19 0-1,19 0 1,-1 0 0,0-35-1,1 35-15,-1 0 16,-17 0-1,17 0-15,1 0 16,-19 0-16,1 0 16,0 0-1,0 0-15,-1 0 16,19 0 0,-1 0-16,0 0 15,-17 0-15,0-18 16,17 18-16,0 0 15,-17 0-15,18 0 16,-1 0 0,0 0-1,1 0 1,-1 0-16,-17 18 16,17-1-1,-17 1 1,17 0-1,-17-1-15,0 19 16,-1-19 0,-17 36-1,36-53-15,17 18 16,-18-1-16,1 19 16,-1-1-16,0 0 15,1 18-15,17-18 16,-18 1-16,18-1 15,-18 0-15,18 18 16,0 0-16,0-18 16,0 1-16,0 17 15,0-36-15,0 36 16,36-18-16,-19 1 16,19-1-16,-1 0 15,0-17-15,0 17 16,18-17-16,-17-1 15,-19-17-15,36 36 16,0-36-16,-35 0 16,35 0-16,-36 0 15,36 17-15,0-17 16,0 0 0,0 0-16,0 0 15,17 0-15,54 0 16,-36 0-16,-17 0 15,52 0-15,-52 0 16,52 0-16,-35 0 16,-35 0-16,18 0 15,17-17-15,-53 17 16,18-18-16,-18 0 16,-17 18-16,17-17 15,-17 17 1,17-18-16,-17 1 15,0 17-15,70-36 16,-71 19-16,1 17 16,0-18-16,17 0 15,-17 18-15,-18-17 16,17 17 0,18-36-1,-35 19 1,0-18 31</inkml:trace>
  <inkml:trace contextRef="#ctx0" brushRef="#br0" timeOffset="22863.5056">20620 9260 0,'35'0'110,"0"0"-95,-17 0-15,17 0 16,-17 0-16,17 0 15,1 0 1,16 0 0,-16 0-16,-19 0 15,1 0-15,17 0 16,-17 0-16,17 0 16,-17 0-1,17 0-15,-17 0 16,17 0-1,-17 0 1,17 0 0,-17 0-1,-1 0-15,1 0 16,-1 0 0,1 0-16,0 0 15,17 0-15,0 18 16,-17 0-16,17-18 15,1 17-15,-19 1 16,18 0-16,1-18 16,-1 35-16,-17-17 15,35-1-15,-18 18 16,-18-35-16,36 53 16,-17-35-1,-19 0-15,19-1 16,-19 1-16,1-18 15,-18 18-15,18-18 16,-1 0-16,1 17 16,17 1-16,-35-1 15,35-17 1,-17 18-16,-18 0 16,18-1-16,-1-17 15,1 36 1,0-19-16,-1 19 31,-17-19-15,18 1-16,-18-1 15,0 1 1,0 0 0,0-1-1,0 1-15,0 0 31,0-1-31,-18-17 16,1 18-16,-1-18 31,0 18-15,-17-1-16,0 1 31,35 0-31,-36-18 16,19 0-1,-1 35 1,-17-35 0,17 0 15,18 17-31,-35-17 16,17 0-1,1 18 1,-1 0-1,0-18 1,1 17 0,-1-17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2-18T02:14:42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5256 2505 0,'18'0'109,"53"0"-93,52 0-16,-35 17 15,18-17-15,18 0 16,-36 0-16,0 0 15,18 18-15,-18-18 16,35 0-16,-52 0 16,17 35-16,-17-35 15,-1 0 1,1 0-16,-1 0 16,1 0-16,17 0 15,-17 0-15,-1 0 16,18 0-16,18 18 15,-35-18-15,-1 0 16,1 18-16,17-18 16,-35 0-16,18 0 15,-18 0-15,-18 0 16,18 0-16,0 0 16,0 0-16,17 0 15,-35 0-15,36 0 16,-18 0-16,0 0 15,17 0-15,-17 0 16,18 0-16,-1 0 16,-17 0-16,0 0 15,18 0-15,-18 0 16,0 0-16,0 0 16,-1 0-16,37 0 15,-19 0-15,-35 0 16,36 0-16,-18 0 15,0 0-15,0 0 16,17 0 0,-34-18-16,17 18 15,-1 0-15,-16 0 16,-19 0-16,19 0 16,-1 0-16,18 0 15,-36 0-15,36 0 16,-17 0-16,17 0 15,-1 0-15,1 0 16,-17 0-16,17 0 16,17 0-16,-17 0 15,0 0-15,-18 0 16,36 0-16,-1 0 16,1 0-16,52 0 15,-52 0-15,17 0 16,0 0-16,-17 0 15,17 0-15,-35 0 16,18 0-16,34 0 16,-34-18-16,17 18 15,53 0-15,-35 0 16,-18-17 0,-17 17-16,52 0 15,1-53-15,35 35 16,-18 0-16,53-17 15,-36 0-15,1 17 16,18 1-16,-36-19 16,-18 19-16,1-19 15,-36 19-15,53-19 16,-53 36-16,18 0 16,35-17-16,-35-18 15,53 17-15,17 0 16,-17 18-16,70 0 15,-17 0-15,52 0 16,-34 0-16,-54 0 16,36 0-16,-36 0 15,-35 0-15,18 36 16,-18-36-16,-17 0 16,-1 17-16,-17 1 15,-36-18-15,1 17 16,-18-17-16,-18 18 15,18-18-15,0 0 16,-35 18-16,17-18 16,-17 0-1,-1 0 1,1 0 46,-1 0-62,19 0 16,-1 0-16,0 0 16,-17 0-16,17 0 15,0 0-15,1 0 16,-19 0-16,36 0 16,-17 0-16,-1 0 15,18 0-15,0 0 16,-18 0-16,18 0 15,17 0-15,36 0 16,0 0-16,0 0 16,-35 0-16,-1 0 15,1 0-15,-18 0 16,-36 0-16,36 0 16,-35 0 30,-1 0-30,19 0 0,-1 0-1,-17 0 1,-1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04T00:12:02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4216 4357 0,'-36'0'140,"1"0"-124,0 0-16,-18-18 16,35 18-16,-17 0 15,-18 0-15,0 0 16,0-53-16,0 53 15,36 0 1,-54 0-16,18 0 16,0-35-16,-17 0 15,34 35-15,-16 0 16,-19 0-16,18 0 16,-17 0-16,34 0 15,-34 0-15,17 0 16,-18 0-16,18 0 15,0 0-15,36 0 16,-54 0-16,1 0 16,34 0-16,-17 0 15,18 0-15,18 0 16,-19 0-16,-17 0 16,36 0-16,-36 17 15,35-17-15,-17 0 16,0 18-16,-1 0 15,19-18-15,-36 17 16,35 1-16,-17-18 16,0 18-16,-1-18 15,1 17-15,0 1 16,-1-18 0,19 0-16,-18 17 15,-1 1-15,-17 0 16,36-18-16,-19 17 15,1 1-15,0 0 16,0-1-16,-36 19 16,36-36-16,0 35 15,-1-35-15,-17 53 16,18-36-16,-18 1 16,35 17-16,-17-35 15,0 36-15,17-36 16,-17 35-16,0-18 15,-1 19-15,1-19 16,0 36-16,17-35 16,-17 0-16,0 52 15,17-52-15,-17 35 16,17 0-16,-17-18 16,0 53-16,17-53 15,0 18-15,1 18 16,-19-18-16,1 0 15,17 0-15,1-18 16,-18 53 0,35-35-16,-36 35 15,1-17-15,0 52 16,17-52-16,-17 17 16,17 0-16,1-17 15,17-1-15,-18 1 16,0-18-16,18-18 15,-35 36-15,17 17 16,18-35-16,0 35 16,0-18-16,-17 1 15,17 0-15,-36 17 16,36-18-16,-17 18 16,-1 1-16,1 34 15,17-70-15,-18 18 16,0-1-16,18 1 15,0-18-15,-17 35 16,17-35-16,0 17 16,0 1-16,-18-18 15,18 17-15,-35 36 16,17-18-16,18-35 16,0 0-16,0-18 15,0 36-15,0-18 16,0 0-16,0-18 15,0 36 1,-18-36-16,18 36 16,0-1-16,0 36 15,0-53-15,0 35 16,0-17-16,-17-71 16,-1 53-16,0 17 15,18 18-15,0-17 16,0-36-16,0 36 15,0 17-15,0-18 16,0 1-16,0 17 16,0-17-16,0-1 15,0-34-15,0 16 16,18-16-16,0-1 16,-18 0-16,35-17 15,-35 17-15,18 18 16,35 18-16,-53-54 15,17 19-15,1 17 16,17-18-16,-17 0 16,-1 0-16,-17-17 15,36 0-15,-19 35 16,36-36 0,-35 1-1,0 17-15,-1-35 16,36 18-16,-53-1 15,35 1-15,-17-18 16,0 18-16,-1-18 16,1 35-16,0-35 15,-1 18 1,1-18 0,-1 17-16,1 1 15,0-18 1,-1 0-16,19 17 15,-1 1-15,-17-18 16,-1 18-16,1-18 16,-1 0-16,19 35 15,-1-17-15,0-18 16,1 0-16,34 17 16,-52-17-16,88 18 15,-71-18-15,35 18 16,-17-1-16,18-17 15,0 0-15,-1 0 16,1 0 0,-18 0-16,-1 0 15,19 0-15,0 0 16,-1-17-16,1 17 16,-18-18-16,35-35 15,-18 53-15,1-18 16,-1-35-16,19 18 15,-36 0-15,35 17 16,-18-35-16,-34 18 16,69-18-16,-52 0 15,0 18-15,-35-18 16,52-17-16,-52 52 16,17-53-16,1 36 15,17-53-15,-18 53 16,18-36-16,0 0 15,35-34-15,-53 69 16,18-52-16,-18 53 16,18-53-16,0 35 15,-35 17-15,35-16 16,-18 16-16,0-17 16,1 18-16,-1-18 15,0-17-15,18-1 16,-35 1-1,35-1-15,-18 0 16,0 19-16,0-37 16,18 1-16,-17 0 15,17-18-15,-18 53 16,-18-35-16,19 17 16,17-34-16,-18-1 15,0 0-15,0 35 16,36-87-16,-53 69 15,17 1-15,18-18 16,-18 36-16,-17-18 16,-1 17-16,19-35 15,-36 53-15,35-35 16,-35 18-16,18-19 16,-1 36-16,-17-17 15,53-18-15,-53 17 16,18 1-16,-18 17 15,35 17-15,-35-69 16,18 69-16,-1-34 16,-17 34-16,0-34 15,0 17-15,0 18 16,18-18-16,-18-18 16,0 1-1,0 17-15,0 0 16,0 0-16,0 0 15,0 18-15,0-18 16,0 0-16,0 0 16,0 0-16,0 35 15,-35-34-15,35-1 16,-36-36-16,19 54 16,-18-18-16,35 18 15,-18 17-15,-17-17 16,35 0-16,-18-18 15,0 53-15,1-53 16,-1 35-16,0-35 16,-17 36-16,35-19 15,-35 1-15,17 18 16,1-1-16,17 0 16,-18 1-16,0-19 15,1 36-15,-1-17 16,18-19-16,-35 19 15,35-1-15,-36-17 16,19 17-16,-1 1 16,18-1-1,-17-17-15,-1 17 16,0 0-16,1 1 16,-1-19-16,0 19 15,1-1-15,-1 1 16,0-1-16,1 0 15,-1 1 1,18-1-16,-17 0 16,-1 18-16,18-17 15,-18-19-15</inkml:trace>
  <inkml:trace contextRef="#ctx0" brushRef="#br0" timeOffset="15049.8987">2787 12330 0,'0'0'16,"35"0"-16,18 0 0,35 0 15,-17 0-15,52 0 16,-17 0-16,-18 17 15,36 1-15,-1-1 16,-52-17-16,35 18 16,17 17-16,-52-35 15,17 0-15,0 0 16,-17 0-16,17 0 16,-18 0-16,1 0 15,35 0-15,-36 0 16,19 18-16,34 0 15,-17-1-15,-36-17 16,36 36-16,18-1 16,17-35-16,-18 18 15,18-18 1,18 0-16,0 0 0,-18 0 16,35 0-1,-87 0-15,34 0 16,-35 0-16,18 0 15,-35 0-15,-1 0 16,-17 0-16,18 0 16,17 0-16,0 0 15,-17 0-15,17 0 16,35 0-16,-17 35 16,-18-35-16,53 0 15,-35 17-15,-17-17 16,34 0-16,0 0 15,-34 0-15,16 0 16,37 0-16,-54 0 16,0 0-16,53 0 15,-17 0-15,-1 0 16,-35 0-16,36 0 16,-1 0-16,-52 0 15,17 0-15,35 0 16,18 18-16,-17-18 15,17 0 1,0 0-16,0 0 16,0 0-16,-17 0 15,17 0-15,-18 0 16,19 0-16,-37 0 16,1 35-16,35-35 15,-17 0-15,35 0 16,-36 0-16,1 0 15,34 0-15,-17 18 16,0-18-16,18 0 16,-35 0-16,34 0 15,-34 0-15,-1 0 16,1 0-16,-36 0 16,36 0-16,-36 0 15,-18 0-15,36 0 16,-35 0-16,52-18 15,-70 18-15,53 0 16,-53 0-16,35-17 16,0-19-16,-35 36 15,0 0-15,0 0 16,-18 0-16,-17 0 16</inkml:trace>
  <inkml:trace contextRef="#ctx0" brushRef="#br0" timeOffset="17408.3411">16863 13935 0,'53'0'94,"-18"-18"-94,0 18 16,-17 0-16,35-35 15,0 35-15,-18 0 16,18 0-16,-18 0 16,0-18-16,1 18 15,17 0-15,-18-17 16,18 17-16,0 0 16,-36-18-16,19 18 15,-19-18-15,36 18 16,-35 0-1,35-17-15,-36 17 0,36 0 16,-35 0 0,0 0-16,-1 0 15,1 0-15,35-36 16,-18 36 0,-17 0-16,17 0 15,0 0-15,18-17 16,-35 17-16,35 0 15,0 0-15,0 0 16,0 0-16,-18 0 16,0-18-16,0 18 15,1 0-15,-1-18 32,-17 18-17,-1 0 1,18 0 15</inkml:trace>
  <inkml:trace contextRef="#ctx0" brushRef="#br0" timeOffset="18754.6984">2611 15187 0,'0'0'0,"52"0"15,-34 18-15,17-18 16,18 0-16,-17 0 16,17 0-16,-18 0 15,35 0-15,1 35 16,88-17 0,-89-18-16,1 17 0,52 1 15,1 17 1,-1-35-16,36 18 15,-36-18-15,19 0 16,-19 0-16,18 0 16,18 0-16,-36 0 15,18 0-15,-35 0 16,18 0-16,-1 0 16,-52 0-16,-1 0 15,1 0-15,-1 0 16,-17 0-16,0 0 15,0 0-15,0 17 16,18-17-16,-54 0 16,36 0-16,-18 0 15,-17 0-15,17 0 16,-17 0-16,0 0 16,-1 0-16,19 0 15,-19 0 32</inkml:trace>
  <inkml:trace contextRef="#ctx0" brushRef="#br0" timeOffset="40201.4893">22154 12806 0,'18'0'203,"0"17"-187,-18 1-16,0 0 15,17 17-15,1-17 16,0 17-1,-1-35-15,-17 35 16,0-17-16,18-18 16,0 35-16,-18-17 15,17 17-15,-17-17 16,18 17-16,-18 0 16,35 1-16,-35-19 15,0 36-15,18-18 16,-18-17-16,17 17 15,-17 1-15,0-19 16,0 18 0,18 1-16,-18-1 0,0 18 15,0-18 1,0 18-16,0-18 16,0 1-16,0 34 15,0 1-15,0-18 16,0 0-16,0-18 15,-18 0-15,1 0 16,-1 1-16,0-1 16,18-17-16,-17 52 15,-1-34-15,18-19 16,-35 18-16,0 1 16,17-1-16,0 0 15,-17 18-15,17 0 16,-17-18-16,18-17 15,-36 53-15,35-71 16,0 35-16,-35 18 16,36-36-16,-18 19 15,-1-1-15,19-17 16,-19-1-16,-17 18 16,53-17-16,-35-18 15,0 35-15,17-17 16,1 0-1,-19 17-15,1 0 16,17-17 0,1 0-16,-19-1 15,19 18-15,-1-35 16,18 18 0</inkml:trace>
  <inkml:trace contextRef="#ctx0" brushRef="#br0" timeOffset="43535.7949">22296 12753 0,'17'35'156,"18"0"-140,-35-17-1,18 0-15,-18-1 16,18 1 0,-1 17-1,1-17 1,0 35-1,-1-35 17,-17 17-17,18-35 1,0 17-16,-18 19 16,0-19-1,0 19 1,17-1-1,-17-17 1,18-1-16,-18 18 16,0 1-1,17-36 1,-17 35-16,0-17 16,0 17-1,0-17 1,0-1-1,18 18-15,-18 1 16,0-19 15,0 1-15,0 0 0,0-1-16,0 1 15,0 0 1,0-1-16,0 1 15,0-1 1,0 1 0,0 0-1,0-1-15,0 1 16,35 0 0,-35-1-1,0 1-15,0 0 16,0-1-1,0 1 1,0 17 0,0-17-16,-17-1 15,17 1-15,0 0 16,0 17-16,0-17 16,0-1-16,0 1 15,0 0-15,0-1 16,0 18-16,-36-17 15,36 17 1,0-17 0,0 0-1,0 17-15,0 0 32,-17-17-17,-1 17 1,18-17-1,0 17 1,0-17 0,-17 17-1,-1-17-15,18-1 32,0 1-32,-18 0 15,18-1 1,-17 1-16,17-1 15,-18 1 1,-17 17 31,17-17-31,0 0 15,1-1 0,-1 1-15,1 0 15,-1-1-15,0 1-1,1 17 1,17-17-1,-18-18 1,0 35 0,1-35-16,-1 18 15,0-18 1,18 17 0,-17-17-1,17 18 1,-18 0-16,-17-1 15,17 18 1,1-35-16,17 18 16,0 0-16,-18-18 15,18 17 1,-18-17-16,1 18 16,-1 0-1,-17-1 1,17 1 15,1 0-31,-1-18 31,18 17-31,-18-17 16,-17 18 15,35 0-15,-18-1-1,1-17 17,-1 18-17,0-1 17,1 1-1,-1-18-16</inkml:trace>
  <inkml:trace contextRef="#ctx0" brushRef="#br0" timeOffset="68296.8806">5450 6826 0,'18'0'16,"0"0"-1,17 0 1,-17 0 0,17 0-16,-17 0 15,-1 0-15,1 0 16,-1 0-16,36 0 15,0 36 1,-17-19-16,-1 1 16,18-1-16,17 36 15,-17-53-15,18 18 16,-36-18-16,36 35 16,-1 1-16,-35-36 15,18 17-15,18 18 16,-18-17-16,-18-18 15,18 18-15,-18-18 16,1 35-16,-1-35 16,-17 0-16,17 0 15,-18 18 1</inkml:trace>
  <inkml:trace contextRef="#ctx0" brushRef="#br0" timeOffset="69647.2959">5486 7091 0,'17'0'31,"19"0"-15,-19 17-16,19-17 15,-19 0 1,1 18-16,-1 0 15,1-1 1,0-17-16,17 0 16,-17 36-16,-1-36 15,19 17-15,-19 1 16,36 0 0,-35-1-1,-1-17-15,1 0 16,0 18-16,-1-18 15,19 17-15,-19 1 16,1-18-16,17 18 16,0-18-1,-17 0 1,0 0-16,-1 0 16,36 0-1,-17 35 1,-19-35-16,1 0 15,17 0-15,-17 0 16,17 0-16,-17 18 16,-1-18-16,1 0 15,17 0 1,-17 0-16,-1 17 16,19-17-16,17 18 15,-18 0 1,-17-18-1,-1 17-15,1-17 16,17 0 0</inkml:trace>
  <inkml:trace contextRef="#ctx0" brushRef="#br0" timeOffset="70881.1079">6685 6826 0,'18'-17'31,"-1"17"-15,1 0-1,0 0 1,-1 0-16,1 0 16,0 17-16,-1 1 15,1 17 1,0-35-16,-1 18 16,1-1-1,17 1-15,-35 0 0,35-18 16,-17 35-16,0-35 15,-18 18-15,53-1 16,-53 1-16,17-18 16,1 35-16,-1-17 15,1-18-15,0 17 16,-1 1 0,-17 35-16,18-53 15,-18 18-15,18-1 16,-1 1-1,-17 0 1,18-18-16,-18 17 31,0 1-31,0-1 16,0 1 0,0 0-1,0-1 1,0 1-1,0 0 1,0-1-16,0 1 16,-35-18-1,-1 53-15,19-53 16,-1 18 0,-17-1-16,35 1 15,-53-1-15,18 19 16,17-36-16,0 17 15,-17 1-15,17-18 16,1 18 0,-18-1-16,17-17 15,0 0-15,1 0 16,-1 0-16,0 0 16,1 0-1,-1 18 48</inkml:trace>
  <inkml:trace contextRef="#ctx0" brushRef="#br0" timeOffset="95032.836">5503 6809 0,'-17'0'203,"-1"0"-171,0 0-17,1 0 32,-1 0-31,1 0 62,17 17-78,-18-17 62,0 0-15,1 18-31,17 0 46,-18-1 1,18 1 31,0-1-63,18-17 0,-1 0-15,1 0-1,-18 18 1,18-18 15,-1 18-31,1-18 31,-1 17-15,1-17 15,-18 18-15,18-18 15,-1 0 0,-17 18 79,18-1-110,-18 1 47,0 0-16,0-1 0,0 1-31,0-1 31,0 1 1,0 0-17,0-1 1,0 1 31</inkml:trace>
  <inkml:trace contextRef="#ctx0" brushRef="#br0" timeOffset="96977.2909">6632 7497 0,'18'0'16,"-18"-18"0,18 18-16,-1 0 47,18 0-16,-17 0-16,17 0 17,-17 0-17,0 0 17,-1 0-32,1 0 15,0 0 1,-1 0-1,1 0-15,-1 0 47,1 0-31,0 0 31,-1 18-47,1-18 78,-18 17 63</inkml:trace>
  <inkml:trace contextRef="#ctx0" brushRef="#br0" timeOffset="104217.1221">21731 12188 0,'-18'0'32,"18"18"30,18-18-46,0 18-16,-1-1 15,1 1 1,0 0-16,-1-1 16,1 19-16,0-19 15,-1 1 1,-17-1 0,0 1-1,18 0-15,0-1 16,-1-17-16,-17 18 15,18 0 17,-1-1-32,1 1 15,-18 0 1,18 17 0,-18-17-16,17-18 15,1 17 16,-18 1 16,0-1-15,0 1-17,35 17 32,-17-17 0,-18 0-31,18-1 15,-1-17 0,-17 18-15,18-18-1,-18 35 1,17-35 15</inkml:trace>
  <inkml:trace contextRef="#ctx0" brushRef="#br0" timeOffset="105728.3789">21978 12136 0,'-18'0'78,"36"17"-63,-18 1 1,18 17-16,-1 0 16,1-35-16,-18 36 15,18-19-15,-1 1 16,1 0 0,-18 17 46,35-18-46,-17 1 15,-18 0-15,17-18 15,1 17 0,-18 1-15,18 0-1,-18-1 1,17-17 46,1 36-15,-18-19-31,18 19 0,-18-19-1,0 1 1,0-1-1,0 1 48,17-18-47,1 18 15</inkml:trace>
  <inkml:trace contextRef="#ctx0" brushRef="#br0" timeOffset="254208.0722">14993 11024 0,'18'0'31,"-18"-35"-15,0 17-16,-36 1 16,-52-36-16,-35-18 15,52 36-15,18 17 16,-53-35-16,-35-35 16,-35 53-16,0-36 15,-36 19-15,71-19 16,-18 0-16,18 18 15,-53 18-15,18-53 16,17 53-16,-18-1 16,1 1-16,35 18 15,0-19-15,0 19 16,105 17-16,-105-36 16,53 1-16,-71 17 15,53 18-15,1-17 16,-36-1-16,35-35 15,-18 53 1,1-17-16,-1-36 16,36 53-16,-18-36 15,0 19-15,18-19 16,-18 36-16,1-17 16,-19-36-16,1 18 15,-1 17-15,18-35 16,36 35-16,-18 1 15,-36-18-15,71 35 16,-17-18-16,-1-17 16,53 35-16,-34-18 15,-1 0-15,17 1 16,1 17 0,-18-53-16,35 53 15,1-18-15,-36-17 16,18 17-16,17 1 15,-17-1-15,17-17 16,0 35-16,-17-18 16,18 0-1,-19-17-15,19 17 16,-1 1 0,-17-18-16,17 17 31,0 18-31,1-35 15,-1-1 1,0 36-16,1-17 16,-1-1-1,1-17-15</inkml:trace>
  <inkml:trace contextRef="#ctx0" brushRef="#br0" timeOffset="255400.9888">8890 8767 0,'-18'0'62,"1"0"-62,-1 0 16,0 0-16,-17 0 15,18 0-15,-1 0 16,0 0-16,-35 0 16,36 0-1,-19 0-15,19 0 16,-19 0-16,1 0 15,0 0-15,0 0 16,17 0-16,0 0 16,-17 0-1,17 0 1,1 0 0,-1 0-16,1 0 31,-19 0 0,19 0 0,17 17 16,0 18-16,0-17-15,0 17 0,0 1-16,17-19 15,1 1-15,35 52 0,-36-52 16,1 17 0,17-17-16,-17 0 0,17 35 15,-17-36-15,0 1 16,-1 0-16,1-1 15,-18 1-15,17-1 16,1 1 0,0 0 15,-1-18-31</inkml:trace>
  <inkml:trace contextRef="#ctx0" brushRef="#br0" timeOffset="258353.0129">9049 8484 0,'0'-17'47,"0"-1"-31,-36 0-16,19 18 15,-18-17-15,-1 17 16,-17-18 0,36 18-16,-1 0 15,-35 0-15,18 0 16,0 0-16,-1 0 16,-17 0-16,36 0 15,-19 0-15,1 0 16,0 0-16,17 0 15,-17 0-15,0 0 16,-18 0-16,-18 0 16,71 18-1,-35-18-15,17 0 16,-52 35-16,70-17 16,-18-18-16,-17 17 15,0 1-15,17 17 16,-35-17-1,18-1-15,35 1 0,-35 0 16,-1-1 0,1 36-16,0-35 15,35 17-15,-53 18 16,53 0 0,-53 0-16,53-18 15,0 1-15,0-19 16,0 36-16,0 0 15,0 18-15,0-54 16,0 36-16,17 0 16,1-18-16,35 18 15,-35-17-15,17-1 16,36-18-16,-36 19 16,18-1-16,-18-35 15,18 53-15,0-35 16,17 17-16,-17-18 15,-17-17-15,-1 0 16,18 18-16,-36-18 16,19 0-16,-19 0 15,19 0-15,16 0 16,-34 0-16,0 0 16,35 0-1,-36-18 1,54-17-16,-18 0 15,-18 0-15,36-18 16,-36 17-16,35-34 16,-52 35-1,35-18-15,-35 0 16,-1 0-16,19 18 16,-36-18-16,17-18 15,-17 53-15,36-34 16,-19-1-16,-17 17 15,0-17-15,0 1 16,0-19-16,0 18 16,0 18-16,0-18 15,0-18-15,-17 18 16,-1 18 0,18 17-16,-35-17 15,35 18-15,-18-19 16,0 36-1,18-17 1,-17 17 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04T00:17:09.8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3757 1323 0,'0'-18'235,"-18"18"-220,1-17-15,-18-1 16,-1 18-16,1 0 16,17 0-16,-17-35 15,17 35-15,-17 0 16,17 0 0,-34-18-16,34 18 15,0 0-15,-17 0 16,17 0-16,-35 0 15,1 0-15,34 0 16,-35 0 0,18-18-16,17 18 15,-35 0-15,36 0 16,-36 0-16,0 0 16,17 0-16,-16 0 15,-1-35-15,35 35 16,-53 0-16,18 0 15,1 0-15,34 0 16,-17 0-16,17 0 16,-17 0-16,-1 0 15,1 0 1,18 0-16,-36 0 16,35 0-16,-17 0 15,17 0-15,-17 0 16,-1 0-16,19 0 31,-1 0-31,1 0 0,-19 0 16,19 0-1,-1 0-15,-17 0 16,-1 0-16,1 0 16,0 0-1,17 0-15,1 0 16,-19 0-16,1 0 15,17 0-15,-17 0 16,18 0-16,-1 0 16,-17 0-16,17 0 15,0 0-15,-17 0 16,0 18 0,17-18-1,-17 0 16,17 0-31,-17 35 16,17-35-16,1 0 16,-19 0-1,36 18-15,-35-18 16,17 17-16,-34-17 16,34 0-1,0 18 1,1-18-16,-1 18 15,0-18 1,1 0 0,-1 0-16,-17 17 15,-18 1-15,35-18 16,-17 18-16,-18-1 16,18 1-16,-18-1 15,0 1-15,0 17 16,0-17-16,18-18 15,0 18-15,17-1 16,-17-17-16,17 0 16,0 18-16,1-18 15,-19 18-15,19-1 16,-1-17-16,1 0 16,-1 0-16,-17 36 15,17-19 1,0 1-1,1-1 1,-1 19 15,18-19-31,0 19 16,0-19-16,-35 1 16,35 0-1,-18 17-15,1-18 16,-1 36-16,18-35 15,-18 0-15,1-1 16,17 36-16,-36-18 16,19 1-1,-1-19 1,0 36-16,1-35 16,17 0-16,-18 17 15,-35 35-15,53-52 16,-17 0-16,-1 35 15,0-18-15,1 0 16,-1 18-16,0-18 16,18 1-16,-17-1 15,17 0-15,0-17 16,0 17-16,0 18 16,0-35-16,0-1 15,0 36-15,0 0 16,0-35-16,0 17 15,0 18-15,0-18 16,0 1-16,0-19 16,0 18-1,0 1-15,0 17 16,0-36-16,0 19 16,0-19-16,0 18 15,0 18-15,0 0 16,17 0-16,-17 0 15,0 18-15,0-54 16,18 54-16,-18-36 16,35 0-16,-35 1 15,0-19-15,18 36 16,0-17-16,-1 16 16,1-34-16,-1 0 15,-17 52-15,18-52 16,17 17-16,-35-17 15,18-18-15,-18 35 16,18 0-16,-1-35 16,1 36-16,0-19 15,-1 19-15,1-36 16,0 53-16,-1-36 16,18 1-16,-17 17 15,0-35-15,-1 18 16,1 17-1,17-17 1,1-1-16,-19 1 16,18 0-1,-17-1 1,17 1-16,-35-1 16,36 1-16,-1 0 15,-35-1-15,18-17 16,17 36-16,-18-19 15,19 1-15,-1 0 16,-17-18-16,35 35 16,-36-35-16,1 0 15,35 35-15,0-17 16,-18-1-16,0-17 16,1 18-16,16 0 15,-16-18-15,-1 0 16,36 17-1,-54-17-15,1 0 16,-1 0-16,1 18 16,17-18-16,18 0 15,-35 0-15,35 18 16,0-18 0,-18 0-16,18 0 15,-18 0-15,36 0 16,-36 0-16,53 0 15,-35 35-15,53 0 16,-35-35-16,-1 18 16,36-18-16,-35 0 15,-1 0-15,1 35 16,-1-35-16,1 0 16,17 0-16,-35 0 15,17 0-15,36 0 16,-35 0-16,35-18 15,-36 18-15,18 0 16,53 0-16,-52 0 16,17 0-16,35 0 15,-36 0-15,-16 0 16,34 0-16,1 0 16,-71 18-16,70 0 15,-17-18-15,17 17 16,18-17-16,-35 0 15,0 0-15,0 0 16,0 0 0,0 0-16,35 0 15,-18 0-15,-52 0 16,17 0-16,53 0 16,-35 0-16,-18 0 15,-17 0-15,52 0 16,-52 0-16,17 0 15,18 0-15,-18 0 16,-18 0-16,54 0 16,-1 0-16,-34 0 15,52 0-15,-18 0 16,18 0-16,53 0 16,-88 0-16,71 0 15,-36 0-15,0 0 16,-71 0-16,54 0 15,-18 0-15,-1 0 16,-16 0-16,16 0 16,-16 0-16,34 0 15,36 0-15,17 71 16,18-71-16,-53 0 16,18 0-16,0 18 15,17-18-15,-70 0 16,35 0-16,-88 0 15,18 0 1,35 0-16,-36 0 16,1 0-16,-1 0 15,-17 0-15,18 0 16,-1 0-16,-17 0 16,53-36-16,-35 36 15,17-17-15,-18-36 16,-17 53-16,18-36 15,-36 36-15,0-35 16,1 18-16,17 17 16,-36-18-16,36-35 15,-35 18-15,35-1 16,-18 19-16,0-19 16,18 19-16,18-36 15,-54 35-15,71-17 16,-52 17-16,-1 1 15,36-36-15,-36 35 16,71-35-16,-71 36 16,36-1-16,-19-17 15,19 17-15,-18-17 16,0 17-16,35-17 16,-70 0-16,52 17 15,1-35 1,-36 35-16,18 1 15,18-36-15,17 0 16,-53 35-16,18-17 16,-18 0-16,0 17 15,-17 0-15,17-17 16,-17-35-16,0 70 16,-1-36-16,-17-17 15,0 18-15,0 0 16,0-36-16,0 18 15,0 18-15,0-18 16,0 0-16,0 0 16,0 18-16,0 0 15,0 17-15,-17-52 16,-1 17-16,18 35 16,-18-17-16,-35-36 15,53 54-15,-52-19 16,34 1-16,0 17 15,-17-17-15,0-18 16,-1 36 0,19-1-16,-36-35 15,35 35-15,1 1 16,-19-1-16,19 0 16,-1 1-16,-17-1 15,17 1 1,-35-1-1,36 18-15,-19-53 16,1 35-16,17-17 16,1 17-16,-19 1 15,-16-1-15,34-17 16,-17 35-16,17-35 16,-17 17-16,17 18 15,-35-18-15,36 1 16,-19-1-16,1 0 15,0-17-15,-54 0 16,72 17-16,-54 18 16,18-35-16,36 17 15,-36 18-15,0-35 16,-35 0-16,52 17 16,-16-17-16,-37 17 15,19 1 1,-36-19-16,53 36 15,-18 0-15,-52-17 16,35-1-16,17 18 16,-35 0-16,1-35 15,34 17-15,-52 18 16,52-18-16,-35 1 16,18 17-16,-18-18 15,36 1-15,-1 17 16,-35 0-16,0-18 15,18 18-15,18-18 16,-36 1-16,35-1 16,-35 0-16,-17 1 15,17-1-15,-17 18 16,-1-35-16,1 35 16,-1-18-16,1 1 15,35 17-15,17 0 16,0 0-16,1 0 15,-18 0-15,-18 0 16,0 0-16,0 0 16,53 0-16,-53 0 15,1 0 1,-1 0-16,18 0 16,17 0-16,0 0 15,1 0-15,-36-18 16,53 18-16,-35 0 15,17 0-15,1 0 16,-18-18-16,17 1 16,1 17-16,17 0 15,-36-18-15,19 18 16,-54 0-16,19 0 16,34 0-16,0 0 15,-17 0-15,18 0 16,-36 0-16,35 0 15,1 0-15,-1-18 16,1 18-16,-19-35 16,37 35-16,-37-35 15,36 17-15,1-17 16,16 35-16,-34-18 16,17 1-16,0 17 15,0-18-15,0 0 16,0 1-16,0-1 15,18 18 1,0-18-16,-18 18 16,35 0-16,-17 0 15,17 0-15,1-17 16,-1 17-16,-17 0 16,-1 0-1,19 0-15,-19 0 16,1 0-16,0 0 15,17 0-15,-35 0 16,36 0-16,-19 0 16,19 0-16,-19 0 15,19 0 1,-18 0-16,17 0 16,-17 0-1,17 0-15,-17 0 16,17 0-16,-17 0 15,0-18-15,-1 18 16,19 0 0,-36 0-16,0 0 15,35 0-15,-17 0 16,0 0 0,-1 0-16,19 0 15,-19 0-15,19 0 16,-1-18-16,0 18 15,1 0 1,-1 0 62</inkml:trace>
  <inkml:trace contextRef="#ctx0" brushRef="#br0" timeOffset="68624.3658">3281 1640 0,'0'18'125,"0"17"-109,0-17-16,17 35 16,-17-35-16,0 17 15,0-18-15,0 1 16,0 0-16,0-1 15,0 1 17</inkml:trace>
  <inkml:trace contextRef="#ctx0" brushRef="#br0" timeOffset="69575.1842">3281 1605 0,'0'-17'32,"17"17"-1,19 0-16,-19 0 1,1 0 0,0 0-1,-1 0 1,1 17 0,17-17-1,-35 18-15,35-18 16,1 35-16,-19-35 15,1 18-15,0-1 16,35 19-16,-36-1 31,-17-17-15,18-1 0,0 1-1,-18-1 1,-18 19-1,0-19 1,1 1 0,17 0 15,-18-1-31,0-17 47,1 0-16,-1 0 47</inkml:trace>
  <inkml:trace contextRef="#ctx0" brushRef="#br0" timeOffset="70256.3935">3157 1764 0,'18'0'15,"0"0"1,-1 0-16,19 0 15,-19 0 1,1 0-16,-1 0 16,1 0-16,17 0 15,-17 0 1,17 0 0,-17 0-16,17 0 15,-17 0 1,-1 0-16,1 0 31,0 0 0</inkml:trace>
  <inkml:trace contextRef="#ctx0" brushRef="#br0" timeOffset="70945.7899">3651 1905 0,'0'18'47,"0"-1"-32,-17-17-15,-1 18 16,-17-18-16,17 0 15,-17 18-15,17-18 16,-17 0 0,17 0-1,1 17-15,-1-17 16,0 0-16,1 0 16,-1 0-1,0 0 16,-17 0 1</inkml:trace>
  <inkml:trace contextRef="#ctx0" brushRef="#br0" timeOffset="71846.2381">4075 1834 0,'-18'0'15,"0"0"17,1 0-17,-1 36 17,18-19-17,0 1 16,18-18-15,-1 18 0,1-18-1,0 0 48,-1 0-1,-17-18-30,0 0-32,0 1 31,0-1-16,0 0-15</inkml:trace>
  <inkml:trace contextRef="#ctx0" brushRef="#br0" timeOffset="103417.2388">3387 4075 0,'17'0'31,"19"0"1,-19 0 30,1 0-46,-18 17 15,0 19 0,0-19 32,-18 1-48,1-18 1,-36 35 0,35-35-1,0 0-15,1 0 16,-1 0 0,18 18-16,0-1 140,0 1-124,18-18 15,-1 18-31,1-18 16,0 0-16,-1 0 15,1 0-15,35 35 16,-36-35 0,1 0 30</inkml:trace>
  <inkml:trace contextRef="#ctx0" brushRef="#br0" timeOffset="104503.7092">3916 4092 0,'0'-17'31,"-18"17"0,1 0-15,17 17-1,-18-17 1,18 18 0,0 0 15,0 17 0,0-18 0,0 19 1,18-19 15,-1-17 31,1 0-78,-1 0 47,19 0-16,-19 0 16,-17-17-16,0-1 0,0 0-31,0 1 31,0-1 48</inkml:trace>
  <inkml:trace contextRef="#ctx0" brushRef="#br0" timeOffset="105440.213">4445 4110 0,'-18'0'0,"-17"0"32,17 0-17,1 18-15,17-1 16,-18-17-16,18 18 15,-17-1-15,17 19 32,0-19 15,0 1-16,35 0-16,-18-18 17,1 0-1,0 0-31,-1 0 31,1 0-15,-18-18-1,0 0-15,0 1 16,0-1 0,18 0-1,-1 1-15,-17-1 16,0 1 15,0-1-15,0 0-1,0 1 1,0-1 0,-17 0-1</inkml:trace>
  <inkml:trace contextRef="#ctx0" brushRef="#br0" timeOffset="106631.9099">4710 4004 0,'17'18'94,"1"-1"-63,0-17-16,-18 18-15,17 0 32,1-18 15,17 0-1,-35-18-14,0 0 15,0 1-32,0-1 1,-35 0-1,0 1 1,17 17 78,0 0-79,1 0-15,-1 0 16,-17 0 0</inkml:trace>
  <inkml:trace contextRef="#ctx0" brushRef="#br0" timeOffset="107453.7988">5098 4163 0,'-36'0'94,"1"0"-94,17 0 31,1 17-31,-18 1 16,-18 35 0,35-53-1,18 35-15,0-17 16,0 0-1,0-1-15,0 1 16,0-1 0,0 1-1,0 0 17,0-1-17,0 19 1,18-36-16,-1 0 15,1 0 1,0 0-16</inkml:trace>
  <inkml:trace contextRef="#ctx0" brushRef="#br0" timeOffset="123245.7494">5203 3898 0,'-88'-35'187,"18"17"-187,17 1 16,18 17 0,-18 0-16,35-18 15,0 18-15,-17-18 16,0 18-16,17 0 15,-17 0 1,17 0 0,1 0-16,-1 0 15,0 0-15,-17 0 16,17 0-16,1 0 16,-1 0-16,0 0 15,-17 0-15,18 0 16,-1 0-16,0 0 15,-35 0-15,18 0 16,17 0 0,1 0-16,-18 0 15,-1 0 1,19 0-16,-19 0 16,19 0-16,-1 0 15,0 0-15,1 0 16,-36 0-16,35 0 15,-17 0 1,17 0 0,-17 0-1,17 0-15,-17 0 16,17 0-16,1 0 16,-18 0-16,17 0 15,0 0-15,1 0 16,-1 0-16,-17 0 15,17 0-15,-17 0 16,17 0-16,-17 0 16,17 0-16,18 18 15,-17-18-15,-19 0 16,1 0 0,0 0-1,17 18-15,-17-18 16,17 17-1,1-17-15,-19 18 16,1 0 0,17-18-1,1 0-15,-19 17 16,1 1 0,18-1-1,17 1 1,-18-18-16,0 0 15,1 18 1,-1-1 0,0 1-1,1 0 1,-1-1 0,0 1-16,1 17 15,-1-17 1,1 17-1,-1-17 1,18 17 0,0-17-1,0-1 1,0 1 0,0 17-16,0-17 15,0 0 1,0 17-16,0 0 15,0-17 1,0-1-16,18 19 16,17-19-1,-18-17 1,-17 18 0,36-18-16,-19 18 15,1-18-15,17 17 16,-17-17-16,17 18 15,-17-18-15,17 0 16,0 35-16,-17-35 16,0 0-16,35 0 15,-36 0-15,1 0 16,17 0-16,0 0 16,-17 0-1,17 0-15,1 0 16,-1 0-16,-17 0 15,34 0-15,-34 0 16,35 0-16,0 0 16,-35 0-16,34 0 15,19 0 1,0 18-16,-36-18 16,35 0-16,-34 0 15,17 0-15,0 0 16,-1 0-16,-16 0 15,17 0-15,-18 0 16,18 0 0,0 0-16,-18 0 15,-17 0-15,17 0 16,18 0-16,-35 0 16,-1 0-16,36 0 15,-35 0-15,35 0 16,-18 0-16,18 0 15,-18 0-15,-17 0 16,17 0-16,18 0 16,-35 0-16,34 0 15,-34 0 1,17 0-16,-17 0 16,17 0-16,-17 0 15,0 0 1,-1 0-16,1-18 15,0 18-15,17-18 16,-35 1 0,17 17-16,-17-18 15,36-17-15,-36 17 16,17 1-16,1-1 16,-18-17-1,0 17 1,0 0-16,0-17 15,0 18-15,0-1 16,0 0 0,0 1-16,0-1 31,0 0 16,-18-17-32,1 17 17,-1 1-17,-17-1-15,35 1 16,-35-1 0,17 0-1,0-17 1,1 17-1,-1 1 1,0-1 0,1 0-1,-1 18 1,0 0 15,1 0 47</inkml:trace>
  <inkml:trace contextRef="#ctx0" brushRef="#br0" timeOffset="137318.3115">6650 4304 0,'0'18'46,"0"-1"-46,18 36 16,52 53-16,-35 0 16,-17-53-1,0 0-15,-1 35 16,-17-18-16,53 1 16,-53-18-16,0-18 15,18 0-15,-1-17 16,1 35-1,0-35-15,-18 17 16,0-18-16,17 19 16,-17-1-16,18 18 15,0-18 1,-18 18 0,0-18-16,0-17 15,0 17-15,0-17 16,0 17-16,0-17 15,0 0 1,17-1 0</inkml:trace>
  <inkml:trace contextRef="#ctx0" brushRef="#br0" timeOffset="138559.6388">7197 5345 0,'17'0'47,"-17"17"-16,-17 1-31,17 0 16,-36 34 0,19-16-1,-1-19 1,18 1-16,-18 0 15,1-1 32,17 1-15,-18-18-32,1 35 15,-1-17 1,18 17-1,0-17 17,-18-1 171,1-17-172,-1 0-15,0 0-1,1 0 1,-1 0 46</inkml:trace>
  <inkml:trace contextRef="#ctx0" brushRef="#br0" timeOffset="144343.3048">6685 5838 0,'0'-17'47,"-17"17"0,-19 0-47,1-35 31,17 35-31,1 0 31,-1 0-15,0 0-16,1 17 15,17 1 17,0 17-17,0-17 1,0 17-1,0-17 1,0-1 0,17-17-1,1 18 1,0-18-16,-1 18 62,-17 17-15,0-18-47,-17 1 16,-1-18 0,-53 53-16,54-53 15,-1 18 1,-17-1-16,35 1 15,-18-18 1,1 0 0,-1 0-16,0 0 31,1 0-15,-1 0 15</inkml:trace>
  <inkml:trace contextRef="#ctx0" brushRef="#br0" timeOffset="145118.2447">7003 5944 0,'-18'0'15,"-17"0"1,17 18-16,0-18 15,18 18-15,-17 17 16,17-18-16,-18 19 16,18-19-1,0 1 1,18 0 0,17-1-1,-35 1 16,18-18-15,-1 0 0,1 0-16,0 0 15,-1 0 1,1 0-16,0-18 16,-1-17-16,-17 0 15,18 17-15,-18 0 16,0-17-16,0 0 15,0 0 1,0 17 0,0 0-1,0 1-15,0-1 16,-18 18 0,18-18 15</inkml:trace>
  <inkml:trace contextRef="#ctx0" brushRef="#br0" timeOffset="145903.7339">7708 5980 0,'0'-18'46,"0"0"-30,0 1 15,-17 17-15,-19 0 0,19 0 15,-1 17-31,18 1 31,0 0-15,0-1-16,0 1 15,0 17 1,18-35 0,-18 18-1,17-18-15,-17 17 31,0 1-31,0 0 32,0-1-32,0 19 15,-35-1 17,17-17-32,1-18 15,-1 0 1,0 0-1,1 0 1,-1 0 0,1 0-1,-1 0 1</inkml:trace>
  <inkml:trace contextRef="#ctx0" brushRef="#br0" timeOffset="147280.749">8079 6032 0,'-18'0'94,"0"0"-94,1 0 16,-1 0-16,0 0 15,1 18-15,-1 0 16,18 17 15,0-17-15,0-1-1,0 1 1,18-18 0,-1 0 15,19 0-31,-1-18 31,-35 1-31,18 17 16,-18-18-16,0 0 15,0 1 1,17 17 78,-17 17-79,0 1-15,0 0 16,0 17 0,18-35-16,0 0 46,17 0-30,-18-18 0,1 18-16,-18-17 15,18-1-15,-1-17 16,1 35 0,-18 17 77,0 19-93,0-19 16,0 1-16,0 0 16,0-1-1,0 1 32,18-36-31,-1 1-16,1-1 15,-18 0-15,18 1 16,-1-1-16,1 0 16,-1 18-16,1-17 15,0 17 1,-1 0-16,1 0 15,0 0 17,-18 35-1,0-17-31,0-1 16,0 19-16,0-1 15,0-17-15,17-1 78,1-17-62,0 0-16,-1-53 16</inkml:trace>
  <inkml:trace contextRef="#ctx0" brushRef="#br0" timeOffset="147992.8539">8731 5768 0,'0'0'0,"18"0"16,-18 18-16,0 17 16,0 35-16,0-17 15,0 18-15,0-1 16,0-17-16,0-35 15,0 35-15,0 17 16,0-34 0,0-19-16,0-70 78,35 18-63,-17 18 1,-1-1-16,-17 0 16,36 18 15,-19 0-15,19 0-1,-19 0 48,-17 18-48,0 17 1,0-17-16,0 17 16,0-17-16,0-1 15,0 1 1,-53-18 31</inkml:trace>
  <inkml:trace contextRef="#ctx0" brushRef="#br0" timeOffset="148471.5042">8202 5539 0,'0'35'47,"0"-17"-32,-53 17-15,36 0 16,-1-17-16,0 17 16,1-17-1</inkml:trace>
  <inkml:trace contextRef="#ctx0" brushRef="#br0" timeOffset="149423.5441">9613 6138 0,'0'-17'31,"18"17"-15,-1 0-16,19 0 15,-19 0-15,1 0 16,17 0-16,-17 0 16,17 0-16,-17-18 15,-1 18-15,1 0 16,0 0-16,-1 0 16,1 0-1,0 0 1,17 0-1</inkml:trace>
  <inkml:trace contextRef="#ctx0" brushRef="#br0" timeOffset="150080.2575">9948 5962 0,'18'0'47,"0"0"-32,52 18 1,-35-1-16,-17 1 16,17-1-16,1-17 15,-36 18-15,35 0 16,-17-1 0,-18 1 46,0 0-46,0-1 15,-18 19-31,0-19 16,1-17-1,-1 36-15,0-36 16,1 17-16,-1-17 15,18 18 1,-18-18 93</inkml:trace>
  <inkml:trace contextRef="#ctx0" brushRef="#br0" timeOffset="151062.156">10619 6121 0,'17'0'32,"1"0"-17,17 0 17,-17 0-32,17 0 15,18 0-15,0 0 16,-18 0-1,0-18-15,-17 18 16,17-18-16,-17 1 16,0-1-1,-18 0-15,17 1 16,-17-1 0,0 1-1,0-1-15,-17 18 16,17-18-16,-18 18 31,0 0-15,1 0 15,-19 0-15,19 0-1,17 18 1,0 0-16,0-1 15,0 1-15,0 17 16,0-17-16,0 17 16,0-17-1,0 17 1,0-17 0,0 17 15,0-17-16,17-18-15,1 17 16,-18 1 0,35-1-16,-17 1 31,0 0-15,-1-18-1,1 17 1,0-17 31</inkml:trace>
  <inkml:trace contextRef="#ctx0" brushRef="#br0" timeOffset="152168.4487">11448 6103 0,'0'-18'47,"35"18"-32,-17 0 1,17 0-16,18 0 16,-18 0-16,18 0 15,0 18-15,35-18 16,-35 35-16,-18-35 15,36 0-15,-36 18 16,36-18-16,-18 0 16,-18 0-16,0 0 15,0 0-15,1 0 16,-19 0-16,1 0 16,17 0-16,0 0 15,-17 0-15,17 0 16</inkml:trace>
  <inkml:trace contextRef="#ctx0" brushRef="#br0" timeOffset="152847.4332">12382 6032 0,'18'18'47,"0"-18"-47,17 35 15,0 1 17,1-19-17,-19 1-15,1 0 16,0-18 0,-18 17-16,17 1 15,-17 0 95,0-1-95,-17 1-15,-1-18 16,-17 0-1,17 0 1,0 0-16,-17 17 16,17 1-1,1-18-15,17 18 16</inkml:trace>
  <inkml:trace contextRef="#ctx0" brushRef="#br0" timeOffset="153607.6797">11695 5715 0,'0'35'78,"0"-17"-62,0 0 0,0-1-16,0 1 15,0-1 17</inkml:trace>
  <inkml:trace contextRef="#ctx0" brushRef="#br0" timeOffset="154399.5014">11712 5680 0,'0'17'94,"0"19"-78,0-19-16,-17 1 15,17 0 1,0-1 0,0 1-1,0-1 1,0 1 15</inkml:trace>
  <inkml:trace contextRef="#ctx0" brushRef="#br0" timeOffset="155352.8404">11677 5697 0,'0'-17'32,"18"-1"15,-1 0-32,-17-17 1,18 0-1,0 35 1,-1-35 0,1 35-1,-1 0 1,1 0 0,0 0-16,-1-18 15,1 18 1,0 0 15,17 18-15,-17-1-1,-18 1 1,0 0 0,0-1-1,0 1-15,0-1 16,0 1-1,0 0-15,0-1 47,-18 1-15,-17 17-32,17-35 15,0 0 1,18 18-1,-17-18 17,-1 0 30,0 0-46</inkml:trace>
  <inkml:trace contextRef="#ctx0" brushRef="#br0" timeOffset="156085.8807">12206 5521 0,'0'18'78,"0"17"-62,0-17-1,0 17-15,0-18 16,0 1-16,-18 17 16,18-17-1,-17 0-15,17-1 16,0 1 15,0 0 0,0-1 32</inkml:trace>
  <inkml:trace contextRef="#ctx0" brushRef="#br0" timeOffset="157750.1043">12982 5962 0,'0'18'78,"0"17"-78,0 0 15,0-17 1,0 17 0,0-17-16,0 17 15,18-17 1,0-18 31,-1 0-32,1 0 1,-1 0-16,19 0 16,-19-18-16,-17 0 15,18 1-15,0-1 16,-18 0-16,17 1 16,-17-1-16,0 0 15,36 1-15,-36-1 16,0 1-1,0-1 17,17 18-32,-17 35 125,0-17-110,0 17-15,0-17 16,0-1-16,0 1 16,0 0-16,0-1 15,0 1 1,0 0-1,0-1 1</inkml:trace>
  <inkml:trace contextRef="#ctx0" brushRef="#br0" timeOffset="164030.4821">13617 6015 0,'18'0'47,"35"0"-31,0 0-1,-36 0 1,36 0-16,-35 0 16,35 0-16,0 0 15,-36 0-15,19 0 16,-1 0-16,-17 0 16,-1 0-16,18 0 15,1 0 1,-1 0-1,-17 0-15,17 0 16,0 0-16,1 0 16,-19 0-16,18 0 15,1 0-15,-1 0 16,-17 0-16,-1 0 16,19 0-16,-1-18 15,-18 18 1</inkml:trace>
  <inkml:trace contextRef="#ctx0" brushRef="#br0" timeOffset="164926.3467">14429 5768 0,'17'-18'0,"1"18"15,0 0 17,-1 0-32,1 0 15,-1 18 1,19-18 0,-19 35-16,1-35 15,53 18-15,-54-18 16,1 35-16,17-17 15,-17-1 1,-1 19 0,1-36-16,0 17 15,-1 1-15,1-18 16,0 18 0,-18-1-1,17-17-15,-17 18 16,18-18-16,-18 35 47,0-17 0,0-1-32,-18 1-15,1-18 16,-1 18-16,-35-1 15,35-17-15,-17 0 16,0 36-16,17-36 16,-17 17-16,17 1 15,1-18 1,-1 0-16,0 18 16</inkml:trace>
  <inkml:trace contextRef="#ctx0" brushRef="#br0" timeOffset="167464.6149">15434 6015 0,'0'17'110,"0"36"-95,0-35-15,0 17 16,0 18-16,0-35 16,0 0-16,0-1 15,0 18-15,0 1 16,0-19 31</inkml:trace>
  <inkml:trace contextRef="#ctx0" brushRef="#br0" timeOffset="168711.8223">14058 5398 0,'0'17'79,"0"18"-79,0-17 15,0 17-15,0-17 16,0 0-16,0 17 15,0 0 1,0-17-16,-17-1 16,17 1-1</inkml:trace>
  <inkml:trace contextRef="#ctx0" brushRef="#br0" timeOffset="169649.5035">14058 5380 0,'0'0'0,"0"-18"15,18 1 17,-1 17 15,1 0-47,0 0 46,-1 0-30,1 0 0,0 0-1,-1 0-15,1 0 47,0 0-31,-18 17 31,0 19-32,0-19 17,-18-17-1,0 18-16,-17-18 17,35 17-32,-18-17 15,-17 18-15,17-18 110</inkml:trace>
  <inkml:trace contextRef="#ctx0" brushRef="#br0" timeOffset="170807.43">14552 5433 0,'-18'0'78,"18"17"-62,0 1-16,18 0 15,-18-1-15,0 19 16,0-1 0,0-17-1,0 17 1,18-35 15,17 0 0,18 0-31,-53-18 16,18 1-16,-1-19 16,1 1-16,-1 17 15,-17 1 16,0-1-31,36 36 141,-36-1-125,0 1-16,0 17 15,17 1 1,-17-19 0,18-17 30,0 0-30,-1 0 0,1 0-16,0 0 15,-1-35 1,1 35-16,-1-18 16,-17-17-1,18 17 16,-18 1 32,0-1-32</inkml:trace>
  <inkml:trace contextRef="#ctx0" brushRef="#br0" timeOffset="171262.2899">15205 5415 0,'0'35'31,"-18"-17"-16,18 0-15,0-1 16,-18 1-16,1 17 16,-1 1-1,18-19 32</inkml:trace>
  <inkml:trace contextRef="#ctx0" brushRef="#br0" timeOffset="171718.8293">15187 5450 0,'18'0'31,"-1"0"-15,1 36-1,0-19 1,-1 1-1,1-18 1,0 0 0,-18 35 15</inkml:trace>
  <inkml:trace contextRef="#ctx0" brushRef="#br0" timeOffset="172294.2897">15452 5398 0,'0'-18'47,"17"18"0,-17 18-32,0-1 95</inkml:trace>
  <inkml:trace contextRef="#ctx0" brushRef="#br0" timeOffset="172921.9192">15469 5398 0,'0'-18'62,"-17"18"-62,-1 18 16,0-18-16,18 17 16,-17-17 15,-1 18-16,0-1 17,18 1 46,-17 17-31</inkml:trace>
  <inkml:trace contextRef="#ctx0" brushRef="#br0" timeOffset="173455.4912">15487 5398 0,'18'0'47,"-1"17"-31,-17 1-16,0-1 16,0 36-1,18-53-15,-18 18 16,18 0-16,-18-1 31</inkml:trace>
  <inkml:trace contextRef="#ctx0" brushRef="#br0" timeOffset="176775.4607">15399 5927 0,'17'35'93,"-17"-17"-77,0 17-16,18-18 16,-18 1-1,18 0-15,-1-1 16,-17 19 0,0-1-1,18 0-15,-18-17 16,0 0-1,0-1 1,18 1-16,-18-1 31,0 1-15,17 0-16,1 17 16,-18 0-1,0-17 1,0 0 15,0-1 16,18-17-16,-1-17-15,1-19-1,-18 19-15,17-1 16,-17 0-16,18 1 16,0-1-16,-18 0 15,0-17-15,35 18 16,-35-1-16,0 0 16,35-35-16,-35 36 15,36-19 1,-19 19-16,-17-1 15,0 0 1,18 18 0,-18-17-16,17-1 15,-17 1 1,18 17 0,0-18-1</inkml:trace>
  <inkml:trace contextRef="#ctx0" brushRef="#br0" timeOffset="182023.8975">16140 6174 0,'17'0'47,"1"0"-31,-1 0-1,19 0-15,-19 0 16,36 0 0,0 0-16,-35 0 15,35 0-15,17 35 16,-17-35-16,-17 0 16,16 0-16,1 0 15,-35 0-15,17 0 16,18 0-16,-17 0 15,16 0-15,1 0 16,-17 0-16,17 0 16,-18 0-16,-18 0 15,1 18-15,17-18 16,-17 0-16,0 0 16,17 17-1</inkml:trace>
  <inkml:trace contextRef="#ctx0" brushRef="#br0" timeOffset="183279.0473">17110 6032 0,'17'0'31,"19"0"-15,-1 18-1,0 0 1,-17-1-1,-1-17-15,-17 18 16,36-18-16,-1 35 16,-17-35-1,-1 36-15,1-36 16,-18 17 0,18-17-16,-1 0 0,-17 18 15,35-18 1,1 18-16,-36-1 15,17-17-15,1 18 16,17-18-16,-17 0 16,0 35-1,-1-35-15,1 18 94,-18-1-78,-18-17-1,1 18-15,17 0 16,-36-18-16,1 0 16,0 35-1,-1-35-15,1 18 16,18-18-1,-36 17-15,17 1 16,19-18 0,-19 17-1,19-17 1</inkml:trace>
  <inkml:trace contextRef="#ctx0" brushRef="#br0" timeOffset="186398.5121">18503 5644 0,'0'36'46,"0"17"-30,0 0-16,0-18 16,0 18-16,0-18 15,0 0 1,0 18-16,0-35 16,0-1-16,0 19 15,0-19 1,0 19-1,0-19 1,18 1 0,-1-18-1,1 0-15,17 0 32,1 0-17,-1 0 1,-17 0-16,-1 0 15,1-18-15,17 18 16,-35-17-16,18-1 31,-18 0-15</inkml:trace>
  <inkml:trace contextRef="#ctx0" brushRef="#br0" timeOffset="187142.3992">18380 5821 0,'17'0'47,"19"0"-31,-1 0-1,0 0 1,-17 0-16,17 0 15,-17 0 1,17 0-16,-17 0 16,-1 0-1,1 0 1,0 0 0,17 0 30</inkml:trace>
  <inkml:trace contextRef="#ctx0" brushRef="#br0" timeOffset="188331.0054">18874 5521 0,'-18'0'125,"18"18"-110,0-1 1,0 1-16,0 0 15,0-1 17,18 18-32,-1-35 31,-17 18 0,18-18-15,0 0 15,-1 0-31,1 18 16,-1-1-1,1-17-15,0 0 16,17 0 0,-35-17-1,18 17 16,-18-18 1,0 0 15,0 1-32,0-1-15,-18 1 16,18-1-16,-35 18 15,35-18 1,-18 18-16,18-17 31,-35 17 1,35-18-32,-18 0 15,1 1 16,-1 17 79,0 17-95</inkml:trace>
  <inkml:trace contextRef="#ctx0" brushRef="#br0" timeOffset="197087.0528">19456 6156 0,'35'-18'16,"0"18"15,-17-17-31,0-19 0,-1 1 16,18-18-1,-17 18-15,0-53 16,-1 35-16,-17 0 16,0-35-16,0 35 15,0-35-15,0-1 16,0 37-16,-70-37 16,52 36-16,-17 18 15,-18-35-15,-18-1 16,-17-17-16,-18 0 15,1-1-15,-19 1 16,-35-18-16,36 71 16,-1-53-16,-34 0 15,34 17-15,36 1 16,-35 34-16,34-34 16,36 35-16,-35-18 15,35 53-15,-70-53 16,52 17-16,-17-17 15,0 18-15,0-18 16,-18 18-16,18 0 16,-18-1-16,0-16 15,0 34 1,-35-53-16,18 36 16,17 0-16,18-18 15,-18-18-15,-35-17 16,17 53-16,-35-36 15,54 18-15,-54 18 16,53-18-16,35 0 16,-105-17-16,70-1 15,0 36-15,36 0 16,-1 17-16,-17-35 16,17 18-16,-34-18 15,16 18-15,1-18 16,-35 35-16,35 0 15,-1-35-15,-34 36 16,-1-1-16,19-35 16,-1 18-16,-18-18 15,1 35-15,-1-52 16,54 52-16,-89-35 16,106 36-16,-53-1 15,18-35-15,35 53 16,-35-35-16,35 35 15,18 0 1,-36-35-16,1 17 16,-19 0-16,19 1 15,-18-19-15,35 19 16,0-1-16,-53 0 16,71 1-16,0 17 15,-18 0-15,-18 0 16,18-18-16,-17 18 15,-19-17-15,36 17 16,-17-36-16,-18 36 16,35-17-16,-53 17 15,18 0-15,-18-18 16,-18-17-16,1 17 16,52 18-16,1 0 15,-36-35-15,36 35 16,-19-35-16,19 17 15,17 18-15,-18 0 16,18-18-16,0 1 16,-17 17-16,-36-18 15,35 0-15,-34 18 16,16-17-16,1-1 16,18 18-1,-71-53-15,17 53 16,18-35-16,0 35 15,1-35-15,16 17 16,-16 0-16,16 1 16,1 17-16,-18-36 15,36 19-15,-1 17 16,-17 0-16,18 0 16,52 0-16,-35 0 15,18 0-15,-1 0 16,-16 0-16,16 0 15,-17 0-15,-17 0 16,17-18-16,-18 18 16,-35-35-16,54 35 15,-19 0-15,0 0 16,-17-18-16,53 18 16,-53 0-16,0-17 15,35 17-15,-36 0 16,19 0-16,17 0 15,-18 0-15,1 0 16,17 0-16,-18-18 16,36 18-16,-18 0 15,-17 0 1,-19-35-16,37 35 16,-1 0-16,-18 0 15,-17 0-15,17 0 16,18 0-16,-17 0 15,35 0-15,-54 0 16,36 0-16,-17 0 16,17 0-16,0 0 15,0 0-15,0 0 16,0 0-16,0 0 16,-17 0-1,35 0-15,-1 0 16,-34 0-16,34 0 15,-16 0-15,16 0 16,1 0-16,-18 0 16,0 0-16,0 0 15,18 0-15,0 0 16,-36 0-16,1 35 16,17-35-16,0 0 15,0 0-15,0 35 16,0-35-16,-18 0 15,19 18-15,-1-18 16,-18 17 0,18 1-16,18-18 15,-18 0-15,0 18 16,18-18-16,-18 17 16,18 1-16,17-18 15,-17 18-15,17-1 16,0-17-16,1 0 15,-19 18-15,1 0 16,17-1-16,1 1 16,-18-18-16,17 35 15,-17-17-15,-1-18 16,1 17 0,0 1-16,0 0 15,-1-1-15,1-17 16,-36 18-16,36 0 15,0-18-15,-53 35 16,52-35-16,1 18 16,-18-1-16,-35 18 15,35 1-15,-35-19 16,70 1-16,-52 0 16,17 17-16,35-35 15,-17 0 1,0 0-16,-1 18 15,19-18-15,-54 35 16,53-35 0,1 17-16,-1 1 15,-17-18-15,17 0 63,18 18-48</inkml:trace>
  <inkml:trace contextRef="#ctx0" brushRef="#br0" timeOffset="198113.0836">2170 1605 0,'-18'35'109,"-17"1"-93,17-19-16,18 1 15,-18 0-15,18-1 16,-17 1 0,17 0-16,-18-1 15,0 1 1,18-1 0,-17 1-1,-1 17 1,1-17-16,17 0 15,-18-18-15,18 17 16,-18 1 0,18 0 31,18-18 15,0 0-62,17 0 16,-18 17-1,1-17 1,0 0-16,-1 0 16,1 0-16,0 18 15,-1-18-15,1 0 16,0 0-1,-1 0-15,1 0 32,-1 0-17,1 0 1,0 0 0,-1 0-1,1 0 1,0 0-1,-1 0 1</inkml:trace>
  <inkml:trace contextRef="#ctx0" brushRef="#br0" timeOffset="206383.4156">5980 6544 0,'35'0'32,"18"0"-32,0 0 15,35 0-15,-35 0 16,17 35-16,1-35 15,70 18-15,-17 0 16,17-1-16,35 19 16,-17-19-16,88 1 15,-71-18-15,36 17 16,-1-17-16,1 0 16,17 0-16,18 0 15,-35 0-15,-18 0 16,-18 0-16,-17 0 15,0 0-15,17 0 16,-35 0-16,18 0 16,-18 0-16,-17 0 15,35 0-15,-1 0 16,1 0-16,0 0 16,17 0-1,1 0-15,-19 0 16,36 0-16,-17 0 15,17 0-15,-53 0 16,18 0-16,17 0 16,-17 0-16,-18 0 15,18 0-15,17 0 16,-70 0-16,70 0 16,-35 0-16,0 0 15,1 0-15,16 0 16,-17 0-16,18 0 15,18 0-15,-19 0 16,-17 0-16,-88 0 16,71 0-16,-1 0 15,1 0-15,17 0 16,0 0-16,0 0 16,0 0-16,18 0 15,-18 0-15,35 0 16,1 0-16,-1 0 15,-52-35-15,-18 35 16,52-17-16,-87 17 16,35 0-16,-1-18 15,-52 18-15,18 0 16,-1 0 0,-34 0-16,17 0 15,-18 0-15,18 0 16,0-18-16,-18 18 15,-17 0 1,17 0-16,0 0 16,18 0-16,-18 0 15,-17 0-15,35 0 16,-35 0-16,17 0 16,0 0-16,1 0 15,-19 0 1,1 0-16,-1 0 31,1 0 0</inkml:trace>
  <inkml:trace contextRef="#ctx0" brushRef="#br0" timeOffset="218199.1031">19544 1588 0,'18'0'94,"-1"0"-79,1 0 17,-1 0-32,1 0 15,0 0 17,17 0-1</inkml:trace>
  <inkml:trace contextRef="#ctx0" brushRef="#br0" timeOffset="222759.6014">20144 1217 0,'0'18'94,"0"17"-94,0 0 16,0 1-1,0-1-15,0 18 16,0-36-16,0 19 15,17-19 1,-17 1-16,0 0 31,0-1-15,0 1 0,18-18-16,0 18 15,-18-1 32,17-17 0,1 0 31,-1 0-78,36 0 16,-17 0-1,-19 0 1,1 0 0,0 0-1,-1 0-15</inkml:trace>
  <inkml:trace contextRef="#ctx0" brushRef="#br0" timeOffset="223231.0409">20567 1482 0,'0'17'47,"0"1"-32,0 17-15,0-17 16,0 17 0,0 0-1,0-17 95</inkml:trace>
  <inkml:trace contextRef="#ctx0" brushRef="#br0" timeOffset="224047.2001">20708 1605 0,'0'0'0,"18"0"47,-18-17-32,17 17-15,1 0 16,-18-18 0,18 18-1,-18-18 1,0 1-1,0-1 1,0 0 0,0 1-1,0-1 1,0 0-16,-18 18 16,0 0 15,18 36 63,18-1-79,0-35-15,-1 18 16,1-1-1,0 1 1,17-18 15,-18 0-31,19 0 94,-19 0-63,19 0-15,-1 0 0,-17-35-1</inkml:trace>
  <inkml:trace contextRef="#ctx0" brushRef="#br0" timeOffset="224462.982">21061 1235 0,'0'17'16,"0"36"-1,0 0-15,0-18 16,0 18-16,0-35 15,0 35-15,0 0 16,0-35-16,0 17 16,0-18-16,0 1 15,0 0 1,0-1 0</inkml:trace>
  <inkml:trace contextRef="#ctx0" brushRef="#br0" timeOffset="224846.9875">21026 1482 0,'0'-18'0,"35"18"15,18 0-15,35 0 16,-53 0-16,0 0 16,18 0-16,-35 0 15,0 0-15,-1 0 32</inkml:trace>
  <inkml:trace contextRef="#ctx0" brushRef="#br0" timeOffset="225232.5636">20620 1323 0</inkml:trace>
  <inkml:trace contextRef="#ctx0" brushRef="#br0" timeOffset="225673.9815">20673 1288 0,'0'0'16,"0"-18"-1,17 0 1,1 18 15,0-17-15,-1 17 78,1 0-63,0 0-15</inkml:trace>
  <inkml:trace contextRef="#ctx0" brushRef="#br0" timeOffset="226031.0775">20849 1693 0</inkml:trace>
  <inkml:trace contextRef="#ctx0" brushRef="#br0" timeOffset="227992.8235">21766 1446 0,'18'-17'31,"0"17"-15,-1-18 0,-17 0-1,18 18-15,17-17 16,1-1-16,-1-17 16,-18 35-16,-17-18 15,0 1-15,0-1 16,0 0-16,0 1 15,0-1 17,0-17-17,-17 35-15,-1 0 16,1 0 0,-19 0-16,36 17 15,-35 1 1,35 0-1,0-1 1,0 19-16,0-19 16,0 19-16,0 16 15,0-34-15,-18 53 16,18-36-16,0 0 16,0 1-16,0-19 15,0 18-15,0-17 16,0 0-16,0-1 15,0 1-15,0-36 79,0-17-79,0 0 15,0 17-15,18 1 16,-18-19-16,18 19 31,-1-1-31,19-17 16,-19 35 31,1 0-1,-18 17-30,0 1 0,0 0-16,0 17 15,-18-35-15,18 18 16,-35-18-16,17 17 16,1 1-16,-1-18 31,18 17 47,0 19-62,35-36-1,-17 0-15,17 17 16,-35 1-16,18-18 15,17 0 1,0 0-16,1 0 16,-19 0-1,19 0-15,-19 0 16,18 0-16,-35-18 16,18 18-16,-18-17 15,0-1 1,0 0-1,0 1 17,0-1-32,0 1 15,-35 17 48,17 0-48,1 0 1,17 17-16,0 18 16,0-17-1,0 35 1,0 0 15,0-35-15,0-1-1,0 1 1,17-1-16,1-17 16,17 0-1,-17 0 1,-1 0-16,1 0 16,-18-17 30,0-1-30,0 1 0,0-36-16</inkml:trace>
  <inkml:trace contextRef="#ctx0" brushRef="#br0" timeOffset="228462.7581">22119 1429 0,'0'-18'16,"35"18"0,-17 0 15,0 0-15,-1 0-1,1 0 32,0 0-31,-1 0-1,1 18-15,0-18 16,-18 17 0,35 19-1,-18-19 1,-17 1-1,36 17-15</inkml:trace>
  <inkml:trace contextRef="#ctx0" brushRef="#br0" timeOffset="229311.2971">22666 1605 0,'0'35'172,"0"1"-172,-18-1 15,18-70 79,18 17-94,0 0 16,-1 1-16,1 17 15,-18-18 1,18 18-1,17 0 1,-18 0 15,1 0-31,0 18 16,-18-1 0,17 1-1,-17 0-15,18 17 16,-18-17-1,35-18 64,-35-18-64,71-35-15,-54 35 16</inkml:trace>
  <inkml:trace contextRef="#ctx0" brushRef="#br0" timeOffset="230502.5363">23125 1164 0,'0'35'31,"0"18"-31,0 18 16,0-18-16,0-18 15,0 18-15,0 18 16,0-18-16,0-18 16,0 18-16,0 17 15,0-34 1,0-19 0,17-34 30,1-36-30,0 17-16,-1 19 16,-17-19-1,18 36 1,-1-17 0,1 17 30,0 0-14,-1 0-32,-17 17 15,18 36 1,-18-35-16,18-18 16,-18 18-16,0-1 15,17-17-15,1-17 47,-18-1-47,18-35 16,-1 53-16,1-18 15,-1 1 1,1 52 93,-18-17-109,18-1 16,-18 1 0,0 0-1,17-18 63,1 0-78</inkml:trace>
  <inkml:trace contextRef="#ctx0" brushRef="#br0" timeOffset="231878.5395">23671 1711 0,'18'-18'62,"0"1"-15,-1 17-47,1-18 16,0 0-1,-1 1 1,-17-1 15,-17 1 0,17-1-15,-18 18 0,0 0-16,-17 0 15,17 0 1,18 18 0,0-1-1,0 18 1,0-17-16,0 0 15,0-1 1,0 1-16,0 0 16,18-1-1,17 19-15,1-36 16,16 0-16,1 0 16,18 0-16,-18 0 15,-18 0-15,-17 0 16,17-18-16,-17 18 15,-18-35 1,0 17 0,0-17-1,0 52 142,0 1-142,0-36 32,17-17-31,19 0-16,-36 17 15,35-17 1,0 53 46,-35-1-30,0 1-32,18 17 15,-18 0-15,0-17 16,17 0 0,1-18 30,0 0-30,17 0 0,0-36-16,1-17 15,-19 53 1,1 0 0,0 0-1,-1 0 1,1 0 46,-1 0-46,-17 36 0,0-19-1,0 19 16,18-19-31</inkml:trace>
  <inkml:trace contextRef="#ctx0" brushRef="#br0" timeOffset="232390.1784">23689 1429 0</inkml:trace>
  <inkml:trace contextRef="#ctx0" brushRef="#br0" timeOffset="232832.363">23707 1376 0,'17'0'16,"1"0"15,0 0-15,-1 0 62,1 0-63,17 17 1,-35 1 15,18-18-15,-18 18-1,0-1-15</inkml:trace>
  <inkml:trace contextRef="#ctx0" brushRef="#br0" timeOffset="233478.7106">23812 2046 0,'-17'0'32</inkml:trace>
  <inkml:trace contextRef="#ctx0" brushRef="#br0" timeOffset="234821.8582">24783 1605 0,'0'-17'31,"17"17"16,-17 17-47,0 18 16,0-17-16,0 0 15,18-18-15,0 0 63,-1 0-47,1-18-16,-1 0 15,1 1-15,0-1 16,-1 1-1,-17-1 1,18 18 0,0-18-1,-1 18 95,-17 36-95,0-19 1,0 18-16,0-17 16,0 0-16,0-1 15,0 1 1,18-18 31,0 0-32,-1 0 1,1-18-16,-1 1 16,1 17-1,-18-18 1,0 0-16,18-17 15,-1 35 1,-17-17-16,18 17 31,-18-18 16,18 18-31,-1 0 62,-17 18-78,0-1 16,0 1-1,0-1-15,0 1 16,0 0-16,0-1 15,0 1-15,0 0 16,0-1 31,0 1-31,0 17 30</inkml:trace>
  <inkml:trace contextRef="#ctx0" brushRef="#br0" timeOffset="235335.4663">25100 2064 0,'0'0'0,"0"-36"219,0 19-203</inkml:trace>
  <inkml:trace contextRef="#ctx0" brushRef="#br0" timeOffset="267024.0928">19932 2522 0,'18'-17'16,"-1"17"-1,1 0 1,-1 0-1,1 0 1,0 0 0,-1 0-1,1 0-15,0 0 32,17 0-17,-17 0 32,35-18-16,-36 0 32</inkml:trace>
  <inkml:trace contextRef="#ctx0" brushRef="#br0" timeOffset="267801.2674">20108 2328 0,'-17'0'63,"17"18"-48,0 0 1,0-1-16,0 19 16,0-1-1,0-18-15,0 1 16,0 17-1,0-17 1,-18 0-16,18-1 31,0 1-15</inkml:trace>
  <inkml:trace contextRef="#ctx0" brushRef="#br0" timeOffset="268618.0884">20514 2293 0,'0'35'78,"-35"-17"-62,17 0-16,-35 17 16,36 18-16,-1-36 15,18 36-15,-18-35 16,1 35-16,17-35 31,0-1 0,-18 1-15,18-1 15,-18 1-15</inkml:trace>
  <inkml:trace contextRef="#ctx0" brushRef="#br0" timeOffset="271207.7772">20973 2275 0,'17'18'78,"-17"17"-62,0-17-1,0 17 1,0-17-16,0 17 16,0-17 15,0 17 0,0-17 0,0-1-15,0 1 0,0 0-16</inkml:trace>
  <inkml:trace contextRef="#ctx0" brushRef="#br0" timeOffset="272559.6871">20973 2311 0,'0'-18'172,"0"0"-156,17 18-1,1 0-15,0 0 32,17 0-32,-18-17 15,19 17-15,-1-18 16,-17 18-1,-1 0-15,19 0 16,-19 0 15,1 0 1,-18 18-17,17-1-15,-17 1 31,0 0-15,0 17 15,0-17-15,0-1-16,0 1 31,-17 17-31,-1-17 16,1-1-1,-19 19 1,1-19 0,0 1-1,17 0 1,0-18-16,1 0 16,-1 17-16,1-17 15,-1 0-15,0 0 16,1 18-16,-1-18 15,0 0-15,1 18 16,-1-18 0,0 0-1,18 17 1</inkml:trace>
  <inkml:trace contextRef="#ctx0" brushRef="#br0" timeOffset="273430.3724">21467 2417 0,'-18'0'63,"18"17"-63,0 1 15,0-1-15,0 19 16,0-19-16,0 1 15,0 0-15,0 17 16,0-17 0,18-1-16,-1 1 15,1-18 1,17 17-16,-17-17 16,-1 0-16,1 0 15,0 0 1,-1 0-1,-17-17 1,0-1 15,0 1-15,0-1-16,0 0 16,0 1-1,0-1 1,0 0 15,0 1-31,0-1 16,-17 0-1,17 1 1,-36-18 15,19 35 94</inkml:trace>
  <inkml:trace contextRef="#ctx0" brushRef="#br0" timeOffset="274248.0174">20955 2399 0,'35'0'47,"-17"0"-31,0 0-1,-1 0 1,1 0 15,17 0 0</inkml:trace>
  <inkml:trace contextRef="#ctx0" brushRef="#br0" timeOffset="276311.5343">22013 2469 0,'18'0'31,"17"0"-15,-17 0-16,0 0 15,-1 0-15,18 18 16,1 0 0,17-18-16,-18 0 15,0 17-15,0 19 16,1-36-16,-19 0 15,1 0 1,0 0-16,-1 0 16</inkml:trace>
  <inkml:trace contextRef="#ctx0" brushRef="#br0" timeOffset="277351.7984">22401 2381 0,'0'18'15,"18"-18"1,0 0-16,-1 18 16,1-1-1,0 1 1,-1-1-16,1-17 15,-1 0-15,-17 18 16,36 0-16,-36-1 16,17-17-16,19 0 15,-36 18 63,0 0-62,0-1 0,0 19-16,0-19 31,0 1-15,-18-1-16,0 1 15,-35 0 16</inkml:trace>
  <inkml:trace contextRef="#ctx0" brushRef="#br0" timeOffset="282728.9751">23178 2434 0,'0'35'78,"0"-17"-62,-18 17-16,-17-17 15,-18 53-15,17-54 16,19 1-16,-1-1 15,-35 19-15,18 17 16,17-53 0,1 17-16,-1 1 15,0 0 17</inkml:trace>
  <inkml:trace contextRef="#ctx0" brushRef="#br0" timeOffset="283345.319">23160 2452 0,'18'17'16,"-1"-17"-16,-17 36 15,18-1-15,-1 0 16,-17 1 0,0-1-1,18 0 1,0-17-16,-1 17 31,-17-17-15,0-1 15,0 1 0</inkml:trace>
  <inkml:trace contextRef="#ctx0" brushRef="#br0" timeOffset="284062.1146">23036 2663 0,'18'0'125,"0"0"-125,-1 0 16,1 0 15,17 0 16,-17 0-16,0-17-31,-1 17 16,1 0-16,17 0 16,0-18-16,1 18 15,-19 0-15</inkml:trace>
  <inkml:trace contextRef="#ctx0" brushRef="#br0" timeOffset="284543.3319">23707 2434 0,'0'35'62,"0"1"-46,0-19 0,0 36-16,17-35 15,-17 17 1</inkml:trace>
  <inkml:trace contextRef="#ctx0" brushRef="#br0" timeOffset="285134.5701">23830 2452 0,'0'0'16,"18"0"0,-1 0-16,1 0 46,0 0-46,-1 0 16,19 17 0,-36 1-1,0 0 1,0-1-16,17 1 16,1 0-16,-18-1 15,0 1 16,0 0 1,0-1-17,0 18 1,-35-17-16,17 0 16,0-18-1,-17 0-15,17 0 16,1 0-1,-1 0-15,-17 0 32</inkml:trace>
  <inkml:trace contextRef="#ctx0" brushRef="#br0" timeOffset="285879.5982">24518 2381 0,'0'-17'94,"-18"17"-63,1 17-31,-1-17 16,18 18-16,-17-18 16,-1 18-1,18-1 1,-18-17-16,18 18 15,0 17 1,0 0 15,18-35-31,0 18 16,-1 17 0,1-35-16,17 36 15,-35-19 1,18-17-16,-1 35 15,1-17-15,35 0 32,-35-18-1,-1 0-15,1 0 15,-1 0 0</inkml:trace>
  <inkml:trace contextRef="#ctx0" brushRef="#br0" timeOffset="286934.3562">22172 2593 0,'53'0'16,"0"35"-16,-18-17 16,0 17-16,-17 36 15,35-54-15,-18 36 16,-17 0-16,17-35 15,0 35-15,18 0 16,-35-18-16,-18-17 16,35 17-16,-17 0 15,0-35 1,-18 18-16,17-18 16,-17 17-1,18 1 1,0 17-1,-18-17-15,17 17 16</inkml:trace>
  <inkml:trace contextRef="#ctx0" brushRef="#br0" timeOffset="287639.9602">23248 3104 0,'0'18'31,"0"53"-31,0-36 16,0 18-16,0-18 16,0-17-16,0 17 15,0-17-15,0-1 16,0 1 15,0 17-15,18-35 15,-1 0-15,1 0 15,0 0-31,17 0 15,-17 0 17,-1 0-17</inkml:trace>
  <inkml:trace contextRef="#ctx0" brushRef="#br0" timeOffset="288248.956">23178 3246 0,'17'0'47,"1"0"-32,-1 0-15,1 0 16,0 0-16,-1 0 16,1 0-16,0 0 15,17 17 1,-17-17 93</inkml:trace>
  <inkml:trace contextRef="#ctx0" brushRef="#br0" timeOffset="289287.6876">23654 3369 0,'17'0'78,"1"0"-78,-18 18 15,18-18-15,-1 17 16,1 1 0,17-18-1,-17 0 1,17 0 0,0 0-16,1 0 31,-1 0-16,-35-18 1,0 36 109,0 0-109,0-1-16,0 1 15,0-1-15,0 1 16,18-36 62,-1-17-78,1 18 31,0 17-31,-1 0 78,1 0-62,-1 0 0,1 17-1,-18 1 1,18 17-16,-18-17 16,0 17-1</inkml:trace>
  <inkml:trace contextRef="#ctx0" brushRef="#br0" timeOffset="290039.5348">24289 2981 0,'0'18'16,"0"17"-1,0 0-15,0 0 16,0 18-16,0-17 15,0 17-15,0-1 16,0-16-16,0 17 16,0-18-16,0-17 15,0 34-15,0-34 16,0 17 0,17-52 62,1-19-63,0 19 1,-1-18 15,1 35-15,0 0 46,-18 17-46,0 18 0,0-17-1,0 0-15,0-1 16,0 1-1,0 17 1,0-17 31</inkml:trace>
  <inkml:trace contextRef="#ctx0" brushRef="#br0" timeOffset="290534.3426">23707 3104 0</inkml:trace>
  <inkml:trace contextRef="#ctx0" brushRef="#br0" timeOffset="291686.7947">23936 2999 0,'0'53'47,"-18"-18"-47,1-18 15,-1 19-15,18-19 16,-18 1-16,18 0 15</inkml:trace>
  <inkml:trace contextRef="#ctx0" brushRef="#br0" timeOffset="292630.8523">24888 3157 0,'0'18'16,"0"17"-16,0 1 16,0-1-16,0 35 15,-35-17-15,18-17 16,-1-1-1,18-18 1,0 19 0,0-19-16,0 1 31,0 0-15,18-18 15,-1 0 0,1 0-15,-1 0-1</inkml:trace>
  <inkml:trace contextRef="#ctx0" brushRef="#br0" timeOffset="293080.7477">24694 3369 0,'18'0'0,"35"0"15,-35 0 1,17 0-16,0 0 15,0 0-15,1 0 16,-19 0 0,1 0-16,0 0 15,-1 0 1,1 0 0</inkml:trace>
  <inkml:trace contextRef="#ctx0" brushRef="#br0" timeOffset="293936.7455">25118 3210 0,'0'18'63,"0"0"-63,0-1 16,0 1-16,0-1 15,0 1 32,0 0-16,35-18 79,-35-18-95,0 0 1,0-17 15,18 18-31,-18-1 31,0 0-31,0 1 32</inkml:trace>
  <inkml:trace contextRef="#ctx0" brushRef="#br0" timeOffset="297393.2121">20144 3792 0,'17'0'63,"1"18"-48,17-18 17,-17 0-17,-1 0 1,1 0-1,0 0 1,-1 0 0,19 0-1,-19 0 17,1 0-32,0 0 15</inkml:trace>
  <inkml:trace contextRef="#ctx0" brushRef="#br0" timeOffset="298361.0406">20373 3704 0,'-18'0'141,"-17"0"-94,35 18-16,-18-1 0,18 1-31,-35 17 16,35-17 15,0 0 63,0-1-94</inkml:trace>
  <inkml:trace contextRef="#ctx0" brushRef="#br0" timeOffset="299231.4243">20708 3634 0,'0'0'0,"-18"0"32,1 0-17,-18 0 1,35 17 0,-53 19-1,53-19 1,0 1 15,0-1-31,0 1 16,-18 0-1,18-1-15,0 1 32,0 0 77,-35-1-93</inkml:trace>
  <inkml:trace contextRef="#ctx0" brushRef="#br0" timeOffset="301886.6869">21484 3669 0,'0'18'16,"-17"34"0,-19 1-16,1-17 15,0-1-15,17-17 16,0-1-1,1 1 1,-1-1-16,0-17 16,1 18-1,-1-18 1,18 18 0</inkml:trace>
  <inkml:trace contextRef="#ctx0" brushRef="#br0" timeOffset="302383.7136">21220 3722 0,'17'0'0,"1"0"32,17 17-17,-35 19 1,18-1-1,-1 18-15,1-18 16,-18-17-16,18-1 16,-1 19-16,1-19 15,0 1-15,-1 17 16,1 1-16,0-19 16,-1 1-1</inkml:trace>
  <inkml:trace contextRef="#ctx0" brushRef="#br0" timeOffset="302911.8269">21731 3704 0,'0'53'31,"-18"-35"-31,1 52 16,17-52-16,-18 35 16,1 0-16,-1-36 15,18 19-15,0-19 16,0 19-16,0-19 16,0 19-1,0-19 63</inkml:trace>
  <inkml:trace contextRef="#ctx0" brushRef="#br0" timeOffset="303944.0286">22013 4004 0,'0'-18'32,"0"1"30,0-1-62,-17 18 31,-19 0-31,36 18 32,0-1-17,0 1 1,0 0-1,18-18 17,0 0-17,-1 0 1,19 0 15,-19-36-15,1 36-1,-18-17 1,0-1 0,0-17-1,0 17 1,0-17 0,35 17-16,-35 1 31,0-19-16,18 36 95,-18 53-79,0 0-31,0-18 16,0 1-16,0 17 15,0-18 1,0 0-16,0-17 31,17-18 110</inkml:trace>
  <inkml:trace contextRef="#ctx0" brushRef="#br0" timeOffset="305759.9892">22860 3845 0,'-18'0'344,"1"0"-328,17 18-1,0 0 1,0-1 0,0 1-1,-18-1 1,18 1 0,0 0 15,0 17-16,0-17 1,0-1 15,18-17 1,-1 0-17,1 0 1,0 0-1,-1 0-15,1 0 16,0 0 0,-1 0-16,1 0 15,-18-35 32,0 53 109,0-1-140,0 19 0,0-1 109</inkml:trace>
  <inkml:trace contextRef="#ctx0" brushRef="#br0" timeOffset="306254.4412">22948 3951 0,'35'0'110,"-17"0"-95,17 0 17,-17 0 30,0 18-46,-1-18-1</inkml:trace>
  <inkml:trace contextRef="#ctx0" brushRef="#br0" timeOffset="306822.6868">23266 3986 0,'0'18'125,"17"-18"-62,1 18-32,0-18-16</inkml:trace>
  <inkml:trace contextRef="#ctx0" brushRef="#br0" timeOffset="307615.0045">23424 4022 0,'0'-18'63,"0"36"15,-17 17-78,17-17 31,0 17-31,0 0 47,17-35-31,19 0-1,-19 0-15,19-17 16,-1-1-1,-35-17 1,0 17 15,0 0 1,0 1-32,0-1 15,-18 18-15,1 0 31,-1-18-15,0 18 0,1 0 15,-1 0 0,0 0 32</inkml:trace>
  <inkml:trace contextRef="#ctx0" brushRef="#br0" timeOffset="308040.465">23618 4039 0,'0'18'31,"0"0"-15,0-1 0,0 1-16,0 0 15,0-1 32,18 1-31,0-18 15,17 0-31,0 0 16,-17 0-16,17 0 15,-17-18 1,-18 1 0</inkml:trace>
  <inkml:trace contextRef="#ctx0" brushRef="#br0" timeOffset="308391.661">23248 3828 0</inkml:trace>
  <inkml:trace contextRef="#ctx0" brushRef="#br0" timeOffset="308830.1782">23601 3669 0,'-18'18'47,"-17"52"-47,17-17 15,1-18 1,-1-17 15,18 0 1,0-1 14</inkml:trace>
  <inkml:trace contextRef="#ctx0" brushRef="#br0" timeOffset="309342.3534">24289 3863 0,'0'35'16,"0"18"-16,0-35 15,0 17-15,0 0 16,0-17-16,0 35 15,0-35-15,0-1 16,0 18-16,0-17 16,0 0-1,17-1 17,1-17-32,35 0 15,-18 0-15,36 0 16,-54 0-16,19 0 15,-19 0 1</inkml:trace>
  <inkml:trace contextRef="#ctx0" brushRef="#br0" timeOffset="309902.8594">24130 4039 0,'18'0'16,"17"0"0,-17 0-16,17 0 15,-18 0 1,36 0-16,-35 0 15,17 0-15,1 0 16,-1 0-16</inkml:trace>
  <inkml:trace contextRef="#ctx0" brushRef="#br0" timeOffset="310487.2526">24659 4092 0,'18'0'32,"-18"18"15,0 0-47,0-1 15,0 18-15,0-17 16,0 17-1,0-17 1,17-18 62,-17-18-62,18-17-16,0 0 15,-1 17 1,-17 1 0,18-1-1,0 18 1,-1 0 0,1 0 15,-18 18 16</inkml:trace>
  <inkml:trace contextRef="#ctx0" brushRef="#br0" timeOffset="310878.4645">24871 4198 0,'17'0'31,"-17"18"1,0 17-32,18-17 15,-18-1 1,18-17-16,-1 0 78,1 0-62,0 0-16,-1 0 15,1 0-15</inkml:trace>
  <inkml:trace contextRef="#ctx0" brushRef="#br0" timeOffset="311247.4069">24994 3986 0,'0'53'109</inkml:trace>
  <inkml:trace contextRef="#ctx0" brushRef="#br0" timeOffset="311550.7967">24853 4586 0,'0'18'16</inkml:trace>
  <inkml:trace contextRef="#ctx0" brushRef="#br0" timeOffset="312704.0085">23195 4798 0,'-17'0'94,"-36"0"-79,35 0 1,-70 17-16,70-17 15,-52 36-15,52-19 16,0 1 0,18 0 15,0-1-15,0 1-1,18-18 1,0 0-1,17 0-15,-18 0 16,1 0-16,17 0 16,1-18-16,-19 1 15,19-1-15,-19-17 16,1-1-16,0 19 16,-18-19-16,35 1 15,-35 18-15,0-1 16,17-17-1,1 17-15,0-53 16,-1 54 0,-17-1-1,0 1 17,18 52 77,-18 53-93,0-35-16,0 17 15,0-34-15,0 34 16,0-17-16,0-17 15,0-19-15,0 18 16,0-17-16</inkml:trace>
  <inkml:trace contextRef="#ctx0" brushRef="#br0" timeOffset="313142.9892">23213 4692 0,'17'0'15,"1"0"-15,0 0 16,-1 0 0,1 0-16,0 0 15,-1 0-15,1 0 16,0 0-16,-1 0 15,18 0 1,1 18 0,-1-1-1,0 1 1,1-1-16</inkml:trace>
  <inkml:trace contextRef="#ctx0" brushRef="#br0" timeOffset="313905.2672">23883 4904 0,'0'-36'78,"-35"19"-63,-1 17 1,1 0-16,0 0 16,0 0-16,17 0 15,0 0-15,-17 0 16,35 35 46,0-17-30,35-18-17,-17 0 1,0 0-16,-1 0 15,1 0-15,0 0 16,-18-18-16,17 0 109,1 18-77,-1 18-17,-17 0 1,0 17-16,0-17 31,18-18-15,0 0 31,-1 0-47,19 0 15,-1-18-15,0 0 16,1-17-16,-1 17 16</inkml:trace>
  <inkml:trace contextRef="#ctx0" brushRef="#br0" timeOffset="314248.5071">24201 4516 0,'0'17'15,"0"18"1,0 18-16,0 0 16,0 0-16,-18-18 15,18 1 1,0-1-16,0 0 16,0-17-16,-18 17 15,18-17 1,-17-18 31</inkml:trace>
  <inkml:trace contextRef="#ctx0" brushRef="#br0" timeOffset="314536.1107">24007 4798 0,'0'-18'16,"35"18"-1,-18 0-15,36 0 16,-35 0-16,17 0 15,-17 0-15,17 0 16,-17 0 0</inkml:trace>
  <inkml:trace contextRef="#ctx0" brushRef="#br0" timeOffset="314982.8481">23901 4586 0,'0'35'32,"0"-17"-17,0 0 1,17-1 15,36-17-15,-17 0-1,-19 0-15</inkml:trace>
  <inkml:trace contextRef="#ctx0" brushRef="#br0" timeOffset="315334.9458">23671 5309 0</inkml:trace>
  <inkml:trace contextRef="#ctx0" brushRef="#br0" timeOffset="368119.5616">20391 5733 0,'17'0'110,"1"0"-110,-1 0 15,19 0 1,-19 0-16,1 0 16,0 0-16,-1 0 15,1 0 1,0 0-1,-1 0 1,1 0 0,0 0-1,-1 0 1,1 0-16,-1 0 16</inkml:trace>
  <inkml:trace contextRef="#ctx0" brushRef="#br0" timeOffset="369070.0523">20585 5592 0,'0'35'78,"-18"-18"-63,0 1-15,18 0 16,0-1-16,0 19 31,-17-19-31,17 1 31,0 0-31,0-1 16,-18 1 0,18-1-1,0 1 1,-18 0-16,18-1 47</inkml:trace>
  <inkml:trace contextRef="#ctx0" brushRef="#br0" timeOffset="379399.7978">10689 6385 0,'18'18'16,"-1"17"0,19-35-16,-19 0 15,19 18 1,-19-18-16,19 0 16,-36 17-16,52-17 15,-34 0-15,0 0 16,-1 0-1,1 0 1,0 0 15,-1 0-15,1 0 0,17 0-1,0-52 1,-17 52-16,0-36 15,17 1-15,-17 35 16,17-35-16,-17-1 31,-18 19 1,0-18-17,0 17-15,0-17 16,0-1-1,0 1-15,0 17 16,0 1 0,0-19-16,0 19 15,0-18 17,0 17-17,-36-17 1,19 17-1,-1 0-15,0 18 16,18-17-16,-17 17 16,-1 0-16,0 0 15,18-18-15,-17 0 16,-1 18 0,1 0-1,-19 0 1,36-17-16,-17 17 15,-1 0 17,0 0-17,1 0-15,-1 0 32,0 0-32,1 0 31,-1 0 16,18 17-32,0 1 1,-35 17-16,35 1 16,-18-36-1,1 53-15,-1-36 16,0 18-1,18 1 1,0-19 0,0 1-1,0 17 1,0-17 0,0 0-16,0-1 15,0 1 1</inkml:trace>
  <inkml:trace contextRef="#ctx0" brushRef="#br0" timeOffset="386520.8976">21290 5539 0,'-18'0'109,"18"17"-93,0 19-1,0-19 1,0 18-1,0-17 1,0 17 0,0-17-1,0 0 1,0-1 0</inkml:trace>
  <inkml:trace contextRef="#ctx0" brushRef="#br0" timeOffset="387576.171">21255 5521 0,'0'0'0,"35"0"31,-35-18-31,18 18 16,-18-17-16,17 17 15,1 0-15,0 0 16,-1 0 0,1 0-16,0 0 31,-1 0-16,1 0 1,0 17 0,-18 1 31,35 17-47,-35 1 31,0-19-16,0 1 1,0-1 0,0 1-16,0 0 15,0 17-15,0 0 16,0-17 0,-18 17 15,-17 0-16,35-17 1,-18-18-16,18 18 16,-35-1-1,17-17 32,1 0-31,-1 0 15,0 0 0,1 0 1,-1 0-17,0-17 1</inkml:trace>
  <inkml:trace contextRef="#ctx0" brushRef="#br0" timeOffset="388152.6294">21131 5662 0,'0'-18'16,"18"18"15,0 0-15,17 0-16,0 0 15,-17 0-15,35 0 16,0 0 0,0 0-16,-18 0 15,-17 0 1,-1 0-16,1 0 16,-1 0-16,1 0 15,0 0 63</inkml:trace>
  <inkml:trace contextRef="#ctx0" brushRef="#br0" timeOffset="388896.6531">22031 5644 0,'0'-17'16,"0"52"62,0-17-63,0 17-15,-18 0 16,18-17-16,0 0 16,0-1-16,0 1 15,0-36 110,0 1-125,18-1 16,17-35-16,-17 35 15,0 1 1,-1-1-16,1 0 16,-18 1-16,17 17 15,1-18-15,0 1 16,-18-1 0</inkml:trace>
  <inkml:trace contextRef="#ctx0" brushRef="#br0" timeOffset="389456.1358">22084 5733 0,'0'17'63,"18"-17"-48,-1 0 17,-17 18-32,18 0 15,-1-1 1,1-17-16,-18 18 16,18-1-1,-1-17 32</inkml:trace>
  <inkml:trace contextRef="#ctx0" brushRef="#br0" timeOffset="390382.4921">23001 5539 0,'35'0'78,"-35"17"-63,0 1-15,0 17 16,0-17-16,0-1 16,0 19-1</inkml:trace>
  <inkml:trace contextRef="#ctx0" brushRef="#br0" timeOffset="391135.9872">23036 5592 0,'0'35'109,"0"-18"-109,0 19 16,0-19-16,0 1 16,-17 0-1,17-1 32,0 1-31,0 0 15,0 17 0,0-18-15,0 19 78,0-19-94,0 1 15,0 0 1</inkml:trace>
  <inkml:trace contextRef="#ctx0" brushRef="#br0" timeOffset="391942.8961">23142 5609 0</inkml:trace>
  <inkml:trace contextRef="#ctx0" brushRef="#br0" timeOffset="392951.7322">23072 5574 0,'-18'-18'47,"18"-17"-31,18 35 15,-1 0-31,-17-18 16,18 1-16,0 17 31,17 0 31,-17 0-15,17 17-15,-35 1-17,17 0 1,-17 17 15,18-17-31,-18 17 16,0-18 31,0 1-32,0 0 32,-18-18-47,1 0 16,-1 17-1,1-17 1,-1 0-16,-17 0 16,17 0-1,-17 0 1,17 0-1,-17 0 32</inkml:trace>
  <inkml:trace contextRef="#ctx0" brushRef="#br0" timeOffset="393567.6054">23583 5556 0,'0'18'94,"0"17"-94,0 0 16,0-17-16,0 0 15,0-1-15,0 1 16,0 0-16,0-1 16,0 1-1,0 0 95</inkml:trace>
  <inkml:trace contextRef="#ctx0" brushRef="#br0" timeOffset="394192.8944">23442 5539 0,'18'0'31,"-1"0"-15,19 0 0,-19 0-1,19 0-15,-19 0 16,18 0 0,-17 0-1,0 0 1,-1 0-16,1 0 15,0 0 48</inkml:trace>
  <inkml:trace contextRef="#ctx0" brushRef="#br0" timeOffset="394840.6831">23407 5891 0,'-18'18'15,"36"0"16,-1-18-31,19 0 16,-1 0-16,-17 0 16,17 0-1,-17 0-15,17 0 16,-18 0 0,1 0-1,0 0-15,17 35 172</inkml:trace>
  <inkml:trace contextRef="#ctx0" brushRef="#br0" timeOffset="395904.524">20549 7091 0,'0'17'62,"18"-17"-46,17 0-16,-17 0 16,17 0-16,0 0 15,1 0-15,-19 0 32,1 0-32,0 0 31</inkml:trace>
  <inkml:trace contextRef="#ctx0" brushRef="#br0" timeOffset="396495.935">20708 6914 0,'0'18'32,"0"17"-17,0-17 1,0 0-16,-18 17 16,18-17-16,0-1 15,0 1-15,-17-1 16,17 1 15,0 0-15,0-1-1,0 1 1,0 0-16</inkml:trace>
  <inkml:trace contextRef="#ctx0" brushRef="#br0" timeOffset="397040.2078">21043 6897 0,'-53'0'31,"53"17"-31,-17 19 15,17-1-15,-36 18 16,19-18 0,17-17-16,0-1 15,-18 19-15,18-19 16,-18 36-16,1-17 31,17-19-31,0 18 16</inkml:trace>
  <inkml:trace contextRef="#ctx0" brushRef="#br0" timeOffset="397871.4857">20849 5627 0,'0'35'62,"0"0"-46,0 1-16,0-1 15,-17 18-15,-1-53 16,18 35-16,-35 0 16,17 1-16,18-19 15,0 19 1,-18-36-1,18 17-15,-17-17 16,17 18 15,-18-1-15</inkml:trace>
  <inkml:trace contextRef="#ctx0" brushRef="#br0" timeOffset="412793.3174">21502 6932 0,'0'35'62,"0"-17"-62,0 0 16,0 17-1,0 0-15,0-17 16,0 17 0,0-17-16,0-1 15,0 1 1,0 0-16,0-1 31,0 1-15,0 0 31</inkml:trace>
  <inkml:trace contextRef="#ctx0" brushRef="#br0" timeOffset="413702.6006">21537 6985 0,'18'-18'16,"-1"18"15,1 0-31,0 0 15,17 0 1,-17 0 0,17 0-1,-18 0 1,1 36 0,-18-1 15,18-17-16,-18-1 17,0 1-17,0-1-15,0 1 16,0 0 0,-18-1-1,0 1 1,1-18-1,-1 35 1,1-35 0,-1 18-1,0 0 1,1-18 0,-1 17-1,0-17 32,1 0-31</inkml:trace>
  <inkml:trace contextRef="#ctx0" brushRef="#br0" timeOffset="414327.6042">21396 7056 0,'35'0'46,"1"0"-30,-1 17 0,-18-17-1,19 0 1,-19 0 0,1 0-16,0 0 15,-1 18 1,1-18-16,0 0 15,-1 0 1,1 0 0,-1 17 31,1-17-32,-18 18 1,18-18-16,-1 18 15</inkml:trace>
  <inkml:trace contextRef="#ctx0" brushRef="#br0" timeOffset="415287.0981">22013 7020 0,'0'18'79,"0"0"-64,0-1-15,0 36 16,0-35-16,0-1 15,0 1-15,0 0 16,0-1 0,0 1-1,18-53 188,0 17-203,-1 0 16,1 1 0,-18-1-1,35 0 1,-17 1 15,-1-1-31,1 18 16,0-17-1,17-1 1,-17 18 0</inkml:trace>
  <inkml:trace contextRef="#ctx0" brushRef="#br0" timeOffset="415895.6073">22172 7126 0,'0'18'47,"0"-1"-47,0 1 15,35 0 1,1 17-16,-19-17 15,19-1-15,-19 18 16,18-17-16,18 0 16,-53-1-16,18-17 15,0 36-15,-1-19 16,19 1 0</inkml:trace>
  <inkml:trace contextRef="#ctx0" brushRef="#br0" timeOffset="417054.9621">23001 7161 0,'0'36'78,"0"-1"-62,0 0-16,0-17 16,0 35-16,0-36 15,0 1-15,0 0 16,0-1 15,0-52 63,0 0-94,0-1 31,0 19-31,18-18 16,-18-1-1,35-17-15,-17 53 16,-18-17-16,0-1 31,17 0-15,1 1-1,-18-18 1,35 35 15,-17 0 16,0 0-31,-1 0-16,1 0 15,-1 0 17,1 0-32,-18 17 31,0 1-15,0 35-1,0-36 16,0 1-15,0 0 0,-35-18-1,35 17-15,-18-17 16,-17 0 15,17 0 0</inkml:trace>
  <inkml:trace contextRef="#ctx0" brushRef="#br0" timeOffset="420344.2811">23513 7144 0,'0'-18'47,"17"36"-31,-17-1-16,36 36 15,-36-35-15,0 35 16,17 17-16,1-17 15,-18-35 1,17 17-16,1-17 16,0 0-16,17-18 62,0-18-46,1 0-16,-36 1 15,0-1-15,17-17 16,18 17-16,-35 0 16,18-17-1,-18 0 1,18 35-16,-18-18 16,17 18-16,-17-17 15,0-1 1,0 36 109,0 17-110,0 0-15,18 18 16,0-35 0,-18 17-16,17-35 15,1 18-15,-18-1 32,18-17-1,17 0 0,-17-17-15,-1-1-16,1 0 15,-18-17 1,35 0 0,-35 17-1,0-17-15,0 17 16,0 1-16,0-1 31,0 0-15</inkml:trace>
  <inkml:trace contextRef="#ctx0" brushRef="#br0" timeOffset="420929.1537">24359 7161 0,'0'36'63,"0"-1"-48,0 0-15,0-17 16,0-1-16,0 1 16,0 0-16,0-1 15,0 19 1,0-19 62</inkml:trace>
  <inkml:trace contextRef="#ctx0" brushRef="#br0" timeOffset="421534.4052">24412 7179 0,'18'-18'32,"0"18"-17,17 0 1,0 53 15,-17-35-15,-1 17-1,1-17 1,0-18-16,-18 17 16</inkml:trace>
  <inkml:trace contextRef="#ctx0" brushRef="#br0" timeOffset="422072.4766">24747 7108 0,'0'18'78,"-17"-18"-78,17 35 16,-18-35-16,18 36 15,0-19-15,-18 1 16,1 0 0,17-1-16</inkml:trace>
  <inkml:trace contextRef="#ctx0" brushRef="#br0" timeOffset="422680.4062">24765 7161 0,'18'0'31,"-18"36"1,0-19-17,17 19 1,1-19-16,-18 1 16,18 17-16,-1-35 15,-17 18-15,0-1 16,0 1-1,0 0 1,18-1-16,-18 1 31,17 0-15,-17-1 0,18 1-1</inkml:trace>
  <inkml:trace contextRef="#ctx0" brushRef="#br0" timeOffset="444896.5175">20585 8237 0,'17'0'78,"1"0"-62,0 0-16,-1 0 15,18 0-15,-17 0 16,17 0-1,-17 0-15,0 0 16,-1 0 0,1 0-16,0 0 15,-1 0 17,1 0-17</inkml:trace>
  <inkml:trace contextRef="#ctx0" brushRef="#br0" timeOffset="446096.557">20743 8114 0,'0'18'47,"0"-1"-31,-17 1-1,17-1 48,0 1-47,0 0-1,0-1-15,0 1 16,0 17-1,0-17 1,0 0 31</inkml:trace>
  <inkml:trace contextRef="#ctx0" brushRef="#br0" timeOffset="446911.7999">21149 8008 0,'-35'18'0,"35"-1"16,0 1 0,0 0-16,-18 17 15,18-17-15,-18 34 16,1-52-16,17 53 16,-18-35-16,18 17 15,0-17-15,-35 35 16,35-36-1,0 1-15,-18 17 16,1 1 0,17-19-1,0 1 1,0 0-16,0-1 16,-18 1-1</inkml:trace>
  <inkml:trace contextRef="#ctx0" brushRef="#br0" timeOffset="449799.3277">21643 7938 0,'0'17'15,"0"1"-15,0 17 16,0-17-16,0 17 15,0 0 1,0-17-16,0 0 16,0 34-16,0-16 15,0-1 1,0-17 0,0-1-16,18 1 15,-1 0 16,-17-1-15</inkml:trace>
  <inkml:trace contextRef="#ctx0" brushRef="#br0" timeOffset="450433.2373">21643 8220 0,'35'0'31,"0"-36"-15,-17 36-16,17 0 16,-17 0-16,0 0 15,-1 0-15,1 0 16,0 0 0,-1 0-1,1 0 1,0 0 15,-1 0 0,1 0-31,-1-17 16,1 17 0,0 0-1,-1 0-15</inkml:trace>
  <inkml:trace contextRef="#ctx0" brushRef="#br0" timeOffset="451054.9932">22066 7885 0,'0'17'15,"-17"19"1,-19 16 0,36-34-1,0 35-15,0-18 16,0 1-16,0-19 15,0 18-15,0-17 16,0 17 0,0-17-1,0 17 1,0-17 0,0 17 15,0-17 31</inkml:trace>
  <inkml:trace contextRef="#ctx0" brushRef="#br0" timeOffset="454328.64">22225 8149 0,'-18'18'47,"1"-1"-31,17 1-16,0 0 15,0 17-15,0-17 16,-18-18-1,18 17-15</inkml:trace>
  <inkml:trace contextRef="#ctx0" brushRef="#br0" timeOffset="455992.2709">22437 8237 0,'17'0'31,"1"0"-16,0 0 1,-1 0 0,1-17-1,-18-1 17,0 0-17,0 1 16,-18 17 1,1 0-1,-1 0 31,0 0-46,1 0 0,17 17 62,0 1-78,0 0 15,0 17 17,17-35-32,-17 18 31,18-18-31,0 0 16,-1 0-1,1 0 1,-1 0-1,1 0 1,17 0 0,-17 0-1,0 0 1,17-36 0,-17 19 15,-1 17-16,-17-18-15,18 18 157,-18 18-157,0-1 15,0 19-15,18-19 16,-1-17 46,1 0-46,-1-17 0,1-1-1,-18 0 17,18 1-17,17 17 95,-17 0-48,-18 17-31,0 1-15,0 0-16,0-1 31,0 1-31,0 0 31</inkml:trace>
  <inkml:trace contextRef="#ctx0" brushRef="#br0" timeOffset="456438.3494">22225 7849 0</inkml:trace>
  <inkml:trace contextRef="#ctx0" brushRef="#br0" timeOffset="456998.4363">22472 7955 0,'0'0'0,"18"0"15,-1 0-15,1 0 32,-18-17-17,35 17 1,-17 0 46,-1 0-46,1 0-16,0 0 31,17 17-15</inkml:trace>
  <inkml:trace contextRef="#ctx0" brushRef="#br0" timeOffset="457485.9268">22895 7708 0,'18'0'32,"-18"18"-17,0-1 16,0 1-31,0 0 32,0 17-32,0-17 15,-35-18 1,17 0 0,-17 0 46</inkml:trace>
  <inkml:trace contextRef="#ctx0" brushRef="#br0" timeOffset="458055.056">23283 7938 0,'0'0'0,"0"35"15,0 0-15,0 18 16,0-35-16,0 35 16,0-36-16,0 18 15,0 18-15,0-35 16,18 0-16,0 17 31,-1-35-15,19 0 15,-1 0-15,0-18-1</inkml:trace>
  <inkml:trace contextRef="#ctx0" brushRef="#br0" timeOffset="458574.5433">23195 8149 0,'0'0'15,"35"0"-15,1 0 0,-1 0 16,-17 0-1,-1 0 1,1 0-16,0 0 16,-1 0-1,1 0-15,-18-17 78</inkml:trace>
  <inkml:trace contextRef="#ctx0" brushRef="#br0" timeOffset="459694.6014">23548 7867 0,'0'35'15,"0"1"1,0-1-16,0 0 16,0 18-16,0-18 15,0-17-15,0 17 16,0-17-16,0-1 16,0 1-16,0 0 15,0-1 1,35-17 46,-17 0-46,-1-17-16,1-1 16,0 0-16,-1 1 15,1 17 16,0 0 1,-1 0-17,1 0 1,17 0 0,-35 17-1,0 1 1,18 17-16,-1 1 15,-17-1 32,71-53-15,-53 18-17,17-35 1,-17 17-1,-1 1 1,-17 70 140,0-36-140,18 19 0,0-19 30,-1-17 1,1 0-31,17 0 0,0 0 15</inkml:trace>
  <inkml:trace contextRef="#ctx0" brushRef="#br0" timeOffset="460015.9557">23989 7973 0</inkml:trace>
  <inkml:trace contextRef="#ctx0" brushRef="#br0" timeOffset="460458.6922">23901 8802 0,'0'17'109</inkml:trace>
  <inkml:trace contextRef="#ctx0" brushRef="#br0" timeOffset="471783.4331">19614 2364 0,'0'35'78,"0"18"-62,0-36-16,18 36 15,0-17-15,-1 17 16,-17-18-16,0 35 15,18 1-15,-18-36 16,18 53-16,-1-35 16,1-17-16,-18-1 15,0 53-15,18-53 16,-1 18-16,1-35 16,-18 35-16,17-36 15,1 1-15,-18 0 16,0 17-16,18 0 15,-1 18-15,1-18 16,0-17-16,-1 17 16,-17 1-16,0-1 15,0 0-15,0 1 16,0-1-16,18 0 16,0-17-1,-18 35-15,0-36 16,0 1-16,0 17 15,17 0-15,-17 36 16,0-36-16,18 18 16,-18-35-16,0 35 15,17 0-15,-17-18 16,0 0-16,0-17 16,0 17-16,0 0 15,0-17-15,0 35 16,0-18-16,0-17 15,0 35-15,0-36 16,0 19-16,0 17 16,0 0-16,0-1 15,0 1-15,0 0 16,0 18-16,0-36 16,0 18-16,0 0 15,0-18-15,0 1 16,0 16-16,0 1 15,0 0-15,0-17 16,0 34-16,0-17 16,0 18-1,0-18-15,0 17 16,0-17-16,0 18 16,18-19-16,-18 19 15,18-36-15,-18 36 16,0 35-16,0-53 15,0 17-15,0-17 16,0-35-16,0 35 16,0-18-16,0 18 15,0 0-15,0 17 16,0 1-16,0-18 16,0 17-16,0-17 15,0 0-15,17-18 16,-17 36-16,36 52 15,-36-70-15,17 18 16,-17-18-16,0 17 16,18-17-16,-18 0 15,35-17-15,-35-1 16,0 18-16,0 0 16,0-18-16,0-17 15,18 17-15,-18-18 16,0 19-16,18 17 15,-18 0-15,0-36 16,17 19 0,-17 16-16,18-34 15,-18 17-15,0-17 16,0 17-16,17-17 16,-17 0-16,0-1 15,0 1-15,0 17 16,0-17-16,0 17 15,36 36 1,-36-54 0,0 36-16,0-35 15,0-1-15,0 1 16,17 17 0</inkml:trace>
  <inkml:trace contextRef="#ctx0" brushRef="#br0" timeOffset="493928.7458">19191 2575 0,'-35'0'31,"17"0"-15,-17 0-16,17 0 16,1 0-16,-19 0 15,1 0 1,17 0-16,1 0 15,-1 0-15,1 0 16,-1 0-16,0 0 16,-17 0-16,0 0 15,17 0 1,-17 0 0,17 0-1,0 0 16</inkml:trace>
  <inkml:trace contextRef="#ctx0" brushRef="#br0" timeOffset="494975.947">18732 2434 0,'-17'0'93,"-1"0"-77,1 0-16,-19 18 16,19-18-16,-19 17 15,19 1-15,-19 0 16,19-18-16,-1 17 15,1-17 1,-36 36-16,35-36 16,0 17-1,-35 19-15,18-19 16,18 1 0,-1-18 109,18 17-110,0 1 16,0 0-31,18-1 16,-1-17 0,1 18-16,-1 0 15,1-18-15,0 17 16,-1 1-16,19 0 31,-1-1-31,-35 1 16,18-18-16,-1 0 15,18 18-15,-17-18 16,0 17-16,-1-17 16,1 18-16,0-18 15,-1 0 1,19 17 0</inkml:trace>
  <inkml:trace contextRef="#ctx0" brushRef="#br0" timeOffset="495840.6606">16263 2258 0,'0'35'47,"0"18"-32,0-18-15,0 1 16,0-19-16,0 1 15,0 17-15,0-17 16,0-1-16,0 1 16,0 0-1</inkml:trace>
  <inkml:trace contextRef="#ctx0" brushRef="#br0" timeOffset="496255.5372">16298 2505 0,'18'0'16,"0"-18"-16,-1 18 15,19 0-15,-19-18 16,18 1-16,-17 17 16,17-18-1,-17 18-15,17-17 0,-17 17 16,0 0 0,17 0-16,-35-18 15,17 18-15,19 0 16,-19 0-1</inkml:trace>
  <inkml:trace contextRef="#ctx0" brushRef="#br0" timeOffset="496702.5418">16810 2187 0,'-18'53'16,"18"-35"-16,-17 17 15,17 0-15,-18 18 16,0-17 0,18-1-16,0 18 15,-17-18-15,17 18 16,0-35-1,0 17-15,0 0 16,0-17 0,0-1-16,0 1 15</inkml:trace>
  <inkml:trace contextRef="#ctx0" brushRef="#br0" timeOffset="498312.7046">17180 2540 0,'0'-18'0,"-17"18"32,-19 0-17,19 0 1,-1 0 0,-17 0-1,35 18 1,0 17-16,-18-17 15,18 17 1,0-17 0,18-1-16,-1-17 47,1 0-32,0 0 1,-1 0-1,19-17-15,-36-1 16,17 18-16,-17-17 16,0-1-16,18 18 15,-18-18 95,18 18-110,-18 36 15,17-36-15,1 17 16,-1 36 0,1-53-1,0 0 48,35-18-63,-53 1 15,35-18-15,-17 17 16,-1-17-16,1 17 16,-1 18 77,-17 18-93,0 17 16,0 0-16,0 0 16,0-17-1,18 0 48,0-18-63,-1 0 15,1-53 1,17 35-16,-35 1 31,18-1-15,0 18 15,-1 0 16,1 0-31,-18 35-1,0-17-15,0 17 16,0-17-1,18-18-15,-18-18 79,35 0-79,-18 1 15,1-1-15,0 1 16,-1 17-1,1 0 17,0 0-1,17 0-15,-17 0-1,-18 17 1,17 1-1,-17-1-15,0 1 16,0 0-16,0 17 16,0-17 15</inkml:trace>
  <inkml:trace contextRef="#ctx0" brushRef="#br0" timeOffset="498824.323">17057 2275 0,'35'0'16,"-17"0"-16,17 0 16,-17 0-1,17 0-15,-17 0 16,17 18-1,-18-18-15,1 0 32</inkml:trace>
  <inkml:trace contextRef="#ctx0" brushRef="#br0" timeOffset="515656.5344">16281 2893 0,'35'0'110,"-17"0"-95,35 17 1,-18-17 0,0 36-16,0-36 15,-17 0 1,35 0-16,-35 17 16,-1-17-16,18 0 15,1 0-15,-19 18 16,1-18-16,0 0 15,17 0-15,18 18 16,-18-18-16,-17 0 16,17 0-16,18 0 15,-35 0-15,-1 0 16,1 0 0,0 0-16,-1 0 15,18 0-15,-17 0 16,0 0-16,-1 0 15,1 0-15,0 0 16,-1 0 0,1 0-1,0 0 1,17 0-16,-18 0 16,19 0-1,-19 0 1,1 0-16,0 0 15,-1 0 1,1 0 0,0 0-16,-1 0 15,18 0 1,-17 0 0,0 0-16,-1 0 31,1 0-16,0 0-15,-1 0 16,1 0 0,17 0-1,-35-18-15,36 18 16,-19 0 0,1-18 15</inkml:trace>
  <inkml:trace contextRef="#ctx0" brushRef="#br0" timeOffset="523030.5112">21484 9190 0,'0'35'62,"0"18"-46,0-35-16,0 35 16,0 0-16,-17-1 15,-19 1-15,36-17 16,0-19 0,0 19-16,0-19 15,0 1 1,0-1-1</inkml:trace>
  <inkml:trace contextRef="#ctx0" brushRef="#br0" timeOffset="523553.1256">21449 9437 0,'0'0'0,"18"0"16,-1 0-1,18 0 1,-17 0-16,0 0 16,-1 0-16,19 0 15,-1 0-15,18 0 16,-36 0-16,36-35 16,0 35-16,-17 0 15,17 0-15,-36 0 16,1-18-16,-1 18 15</inkml:trace>
  <inkml:trace contextRef="#ctx0" brushRef="#br0" timeOffset="524023.8664">21960 9172 0,'-17'0'32,"17"36"-17,-18-1-15,1 35 16,-1-17-16,0-35 15,18 35-15,0 0 16,0-36-16,0 19 16,-17-1-16,17-17 15,0-1-15,0 1 16,0-1 0,0 1-1,0 0 1,0-1-1</inkml:trace>
  <inkml:trace contextRef="#ctx0" brushRef="#br0" timeOffset="525712.3005">22789 9525 0,'0'-18'32,"-17"18"-17,-1 0 1,-17 0-16,35-17 15,-35 17-15,17 0 16,-35 0-16,18 0 16,-1 0-16,-16 0 15,-1 0 1,35 17-16,0-17 16,1 18-16,-1-18 15,18 18-15,0-1 16,0 1 31,0 0-32,35-18 32,-17 0-31,0 0-16,-1-18 15,1 0-15,0 1 16,-18-19-16,17 36 16,-17-17-16,18-1 15,-1 0-15,19 54 110,-36-19-95,0 36-15,17-17 16,1-19 0,0 18-1,-1-35 1,19 0-1,-19 0 1,36-17 0,-35 17-16,-18-35 15,35-1-15,-35 19 16,0-1 0,18 0-16,-1 18 109,-17 36-93,0-1-16,0-17 15,18 34-15,-18-16 16,18-19-1,17-17 48,-17-17-47,-1-19-1,18 19-15,-17-18 16,17 52 78,-35 1-79,0-1-15,0 1 16,0 17-16,0-17 15,0 0 1,18-1 31,17-17-31,-17-35-1,0 17-15,17-35 16,-17 36-1,-1 17 17,1 0-32,-1 0 15,19 0 1,-19 0 15,-17 17-31,18-17 16,-18 36-1,18-19 1,-18 19 0,0-19-1</inkml:trace>
  <inkml:trace contextRef="#ctx0" brushRef="#br0" timeOffset="526255.9833">22366 9013 0,'18'0'62,"-1"0"-46,1 0-16,17 0 15,1 0-15,-19 0 16,18 0-16,1 0 16,-19 0-1,1 0 17</inkml:trace>
  <inkml:trace contextRef="#ctx0" brushRef="#br0" timeOffset="531568.0587">20814 10354 0,'-18'0'47,"18"18"-47,0-1 16,0 1-1,0 17-15,0 1 16,0-1-16,0 0 16,0-17-16,0 17 15,0 0-15,0 1 16,0-19 0,0 18 15</inkml:trace>
  <inkml:trace contextRef="#ctx0" brushRef="#br0" timeOffset="532663.2279">20779 10354 0,'35'0'15,"-17"0"1,17 0-1,-18 0 1,19 0 0,-19 0 15,1 0-15,0 0-16,-1 0 31,1 0-16,0 0 1,-1 0 0,1 35-1,-18-17 17,0 0-32,0-1 15,0 1 1,0 17 15,0 0-15,-18-17-1,18 0-15,-17-18 16,17 35-16,0-17 16,-18-1-16,0 1 15,1-18 1,17 18-1,-18-18 1,0 17 0,1-17 15,-1 0-31,0 0 16,1 0-1,-1 0-15,1 18 16,-1-18 31,0 0-16</inkml:trace>
  <inkml:trace contextRef="#ctx0" brushRef="#br0" timeOffset="533231.2726">20673 10548 0,'17'0'15,"1"0"-15,0 0 32,17 0-17,-17 0 1,17 0-1,-17 0 32,17 0 0</inkml:trace>
  <inkml:trace contextRef="#ctx0" brushRef="#br0" timeOffset="533847.6266">21361 10513 0,'-18'0'16,"0"0"-1,18 17 1,-17 1-16,17 17 15,-18 1-15,18-1 16,0 0-16,0-17 16</inkml:trace>
  <inkml:trace contextRef="#ctx0" brushRef="#br0" timeOffset="535238.4377">21396 10601 0,'18'0'16,"-1"0"15,19 0-15,16 0-1,-34 0-15,17 0 16,1 0-16,-19 0 15,19-18 1,-36 1 15,0-1 1,0 0 30,-18 18-15,0 0-47,1 18 16,17 0-1,0-1 1,0 1-1,0 0-15,0-1 16,0 1 0,0 0-1,17-1 17,1 1-32,0-18 15,17 0 16,-18 0-31,36 0 16,-17 0 0,-19 0-1,1 0-15,0-18 16,-1 1 0,-17-1-1,18 0 16,0 18 79,-1 18-95,-17 0-15,35-1 32,-17-17-17,0 0-15,17 0 16,-17 0-16,-1 0 16,19 0-16,-1-17 15,-18-1 1,1 0 93,-18 36-46,18 0-32,-18-1-15,17 1-16,1-18 31,-18 17-16,18-17 1</inkml:trace>
  <inkml:trace contextRef="#ctx0" brushRef="#br0" timeOffset="535782.9916">21361 10389 0</inkml:trace>
  <inkml:trace contextRef="#ctx0" brushRef="#br0" timeOffset="536279.663">21608 10336 0,'0'0'0,"17"0"47,1-17-31,17 17 15,-17 0-15,-1 0-1,1 0 17,0 0-17,-1 0 16,1 0-15,-18 17 15</inkml:trace>
  <inkml:trace contextRef="#ctx0" brushRef="#br0" timeOffset="536728.4724">21943 10019 0,'17'-18'16,"1"18"15,0 0 0,-1 0-31,1 0 16,0 18 0,-1-18-1,1 0 1</inkml:trace>
  <inkml:trace contextRef="#ctx0" brushRef="#br0" timeOffset="537302.5794">22825 10742 0</inkml:trace>
  <inkml:trace contextRef="#ctx0" brushRef="#br0" timeOffset="538368.0323">22737 10530 0,'0'36'46,"0"17"-46,0-36 16,0 1-16,0 17 16,0-17-16,0-1 15,0 19-15,0-1 16,0-17 0,0 17-1,0-17 1,0-36 78,0-17-94,0-1 15,17-17 1,-17 18-1,0 0-15,0 0 16,18-18 0,-18 35-1,17-17-15,1 17 16,0 1 0,-18-1-16,17 0 15,1 1 16,0 17-15,17 0 31,-17 0 0,-18 17-16,0 19-15,0-1-1,0-18 1,0 19 0,-18-19-1,0 1 16,1-18-15,-1 0 0,0 18-16,1-18 15,-1 0 1,0 0 0,1 0-1,17-18 16,-18 0-15,18 1 0</inkml:trace>
  <inkml:trace contextRef="#ctx0" brushRef="#br0" timeOffset="539656.5684">23160 10089 0,'0'36'15,"0"17"1,0 0-16,0-18 15,0 18-15,0 17 16,0-17-16,0-17 16,0 34-16,0-35 15,0 18-15,0-35 16,0 17 0,0-17-1,0-1-15,35-17 63,-35-35-63,35 18 15,-17-19-15,0 19 16,-1-1 15,1 18 16,0 0-31,-18 35-1,17-17 1,1 17 0,17 0-1,-17-35 16,17 0-15,-17 0 15,-1-17-15,-17-1 0,18 1-16,-18-1 62,0 36 16,18 17-78,-1-35 16,-17 17-1,18-17 17,17 0-17,-17 0-15,17-17 16,-17 17-16,-1 0 16,1-18-16,0 18 15,-1-17 1,-17-1-1,0 0 17,0 1-32,0-19 31,-35 36-31,0 0 16,-18 0-16,18-35 15,17 35-15,0 0 16,1 0 15</inkml:trace>
  <inkml:trace contextRef="#ctx0" brushRef="#br0" timeOffset="540153.7654">24007 10619 0,'17'17'47,"-17"1"-31,0 17 15,0-17 0,18-18-15,17 0 0,-17 0-1,35 0-15,-18 0 16,0-18-16,0 1 16</inkml:trace>
  <inkml:trace contextRef="#ctx0" brushRef="#br0" timeOffset="540448.7256">24148 10354 0</inkml:trace>
  <inkml:trace contextRef="#ctx0" brushRef="#br0" timeOffset="541128.6743">23566 10301 0,'35'-18'62,"-18"1"-62,19 17 16,-19-18 0,1 18-16,0 0 15,-1-17-15,-17-1 16,18 18 31,0 0-16,-1 0-15,1 0-1,-18 18-15,0-1 16,17-17 0,-17 35-1,0-17 16</inkml:trace>
  <inkml:trace contextRef="#ctx0" brushRef="#br0" timeOffset="541550.6032">24077 9737 0,'-18'17'47,"1"1"-31,17 0-1,-18-1-15,1 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04T01:46:30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17568 1799 0,'-17'0'78,"-19"0"-46,1 0-32,-18 0 15,0-35-15,18 35 16,-18-18-16,0 18 16,0 0-16,-17 0 15,34-17-15,-16 17 16,-1 0-16,-18 0 15,18 0-15,18 0 16,-18 0-16,0 0 16,0 0-16,18 0 15,-18 0-15,0 0 16,35 0 0,-17 0-16,0 0 15,0 0-15,17 0 16,-17 0-16,17 0 15,-53 17-15,71 1 16,-35 0-16,17-1 16,1 1-16,-18-1 15,-1 19-15,1-19 16,0 1-16,-1 17 16,19 1-16,-18-1 15,35-18 1,-18 19-16,0-1 15,1-35-15,-1 35 16,18 1-16,-18-1 16,18 0-16,0 0 15,0 1-15,0 34 16,0-34-16,0 16 16,0 1-16,0-35 15,36 17-15,-19-17 16,19 52-16,-19-34 15,36-1-15,-35 0 16,17 18-16,0-17 16,-17-1-16,35 0 15,-18 36-15,0-36 16,18 18-16,-17-18 16,-1-17-16,0 17 15,-17-17-15,35-1 16,0 19-16,-18-19 15,18 1-15,0 17 16,0-35-16,17 18 16,1-1-16,-1 1 15,-17 0-15,18-18 16,-18 0 0,17 0-16,-34 0 15,34 0-15,-17 0 16,0 0-16,17 0 15,1 0-15,-18 0 16,-18 0-16,18 0 16,0-18-16,35-17 15,-70 17-15,88-52 16,-53 34-16,17-17 16,-17 36-16,-35-1 15,17-17-15,18 0 16,-18-1-16,-17 1 15,-18 17-15,35 1 16,-35-19-16,0-16 16,18 34-16,-18 0 15,0-35-15,0 18 16,0 0-16,0-1 16,0-16-16,0 34 15,0 0-15,-18-35 16,1 36-16,-1-19 15,-17 1-15,17-18 16,-35 0-16,53 36 16,-35-36-16,0 0 15,-18 0 1,17 18-16,19-18 16,-19 0-16,1 0 15,-18 18-15,18-18 16,0 17-16,-1 1 15,19 0-15,-36-18 16,35 35-16,-17-17 16,-36 0-1,54 35-15,-36-18 16,17 1 0,1 17-16,0 0 15,17 0 1,-17 0-16,17 0 15,1 0-15,-1 0 16,0 0-16,1 0 16,-18 0-1,17 0 1,0 17 0,1-17 46</inkml:trace>
  <inkml:trace contextRef="#ctx0" brushRef="#br0" timeOffset="58538.323">24606 10248 0,'0'-17'78,"-17"-1"-62,-1 18-16,0 0 16,-17-35-16,0 17 15,0 0 1,17 1-1,0 17 1,1-18-16,-19 18 16,19-18-1,-1 18 1,-35-17-16,35 17 31,1-18-31,-1 18 16,1 0-1,-19 0 1,1 0 0,35-17-16,-35 17 15,-1 0-15,19 0 16,-1 0-16,-35 0 16,18 0-16,-18 0 15,35 0-15,-52-36 16,52 36-16,-35 0 15,36 0-15,-19-17 16,1 17-16,0 0 16,0 0-16,17 0 15,-17 0-15,17-18 16,-35 18-16,0 0 16,36 0-16,-36 0 15,0 0-15,35 0 16,-35 0-16,36 0 15,-36 0-15,0 0 16,17 0-16,1 0 16,-18 0-16,36 0 15,-19 0-15,19 0 16,-36 0-16,35 0 16,-35 0-1,18 0-15,17 0 16,-35 0-1,18 0-15,-18 0 16,0 0-16,0 0 16,18 0-16,-36 0 15,19 0-15,-19 0 16,0 0-16,1 0 16,17 0-16,-18 0 15,19 0-15,16 0 16,-17 0-16,0 0 15,0 0-15,-17 0 16,35 0-16,-18 0 16,17 0-16,1 0 15,-18 0-15,0 0 16,0 0-16,0 0 16,18 0-16,18 0 15,-19 0-15,19 0 16,-36 0-16,17 0 15,19 0 1,-18 0-16,-1 0 16,1 0-16,17 0 15,-35 0 1,18 18-16,0-18 16,17 17-16,-17 1 15,0-18-15,17 0 16,0 0-16,-34 35 15,34-35-15,-17 18 16,-1-1 0,-17 1-1,36 0-15,-1-1 16,0-17 0,1 18-1,-1-18 1,18 18-16,-17-18 15,-1 35 1,-35 0-16,35-17 16,-17 17-16,17-35 15,-34 35-15,16-17 16,19 17-16,-19-17 16,19 17-16,-1-35 15,0 18-15,18 0 16,-35-1-16,35 1 15,-35 17 17,35-17-32,0-1 15,0 19 1,0-19 0,0 19-16,0-19 15,0 1 1,0 17-1,35 0-15,-17-17 32,17 0-32,-35-1 15,18 1 1,17 17-16,-17-35 16,-18 18-16,0-1 15,35 1-15,-17-18 16,-1 18-1,18 35 1,1-36 0,-19-17-1,1 18-15,-18 0 16,18-18-16,17 0 16,-17 35-1,17-35-15,0 0 16,0 17-16,1-17 15,-19 18-15,19-18 16,17 18-16,-36-1 16,36-17-16,-35 0 15,17 0-15,0 0 16,1 0-16,-19 18 16,18-18-16,1 0 15,17 18-15,-36-1 16,54-17-16,-36 18 15,0-18-15,18 0 16,-17 0-16,34 0 16,-52 0-16,35 0 15,-36 0-15,19 0 16,-1 18-16,0-18 16,-17 0-16,35 17 15,-18 1-15,-17-18 16,-1 0-16,19 0 15,-19 0-15,1 0 16,17 18-16,-17-18 16,35 0-16,0 0 15,-36 17 1,36-17-16,18 18 16,-18-18-16,0 17 15,17-17-15,-35 0 16,36 0-16,-1 18 15,-17-18-15,18 18 16,-18-18-16,17 0 16,-34 0-16,34 17 15,1-17-15,-18 0 16,0 0-16,35 0 16,-35 0-16,0 0 15,-36 0-15,36 0 16,0 0-16,-18 0 15,18 0-15,-35 0 16,17 0-16,-17 0 16,35 0-16,-36 0 15,1 0-15,0 0 16,-1 0-16,19 0 16,-19 0-16,19 0 15,-19 0-15,18 0 16,18 0-1,-17-17 1,-1-1 0,-17 18-1,34-18-15,-16 18 16,-1-17 0,0-18-1,-17 35-15,17 0 16,-17-18-16,0 18 15,-1-18-15,1 18 16,17-17-16,-17-1 16,17 18-1,-17 0-15,-1-18 16,19 1-16,-19 17 16,1 0-16,-1-18 15,19 0-15,-1 18 16,-17-17-1,17 17 1,-17 0-16,-1-18 16,1 0-16,17 18 15,0-17 1,-35-1-16,18 18 16,0-17-16,17-19 15,-35 19 1,35-1-16,-17 0 15,0 1 1,-18-19 0,17 19-16,1-1 15,-18 1 1,0-1 0,17-17-1,-17-1 1,0 1-16,0 17 15,0-17 1,0 18 0,0-19-1,0 19 1,0-19 0,0 1-1,-17 35-15,17-18 16,-18-17-1,18 0 1,-17 17-16,-1 1 16,0-19-1,18 19 1,0-1-16,-17 0 16,-1 18-1,18-17-15,0-1 16,-18 0-1,18 1 1,0-1 0,-17 1-1,-1-1 17,18 0-17</inkml:trace>
  <inkml:trace contextRef="#ctx0" brushRef="#br0" timeOffset="93641.9597">1588 12771 0,'-18'0'94,"0"35"-79,1 18 1,-1-36-16,-17 72 16,17-54-16,0 0 15,1 0-15,-1 18 16,0-17-16,1 17 15,-1-18-15,1 0 16,17-17-16,-18 35 16,0-18-16,18-17 15,0 17-15,0 0 16,0 0-16,0 18 16,0-35-16,-17 17 15,17-17 1,0 35-16,-18 0 15,0-36-15,18 1 16,0 35-16,0-18 16,0 0-16,0 1 15,0-1-15,0 18 16,0 17-16,0-17 16,0 0-16,0-17 15,0 34-15,0-17 16,0 18-16,0-1 15,0-17-15,0 18 16,0-1-16,0-17 16,0 0-16,0 0 15,0 17-15,0-17 16,0 18-16,0 35 16,0 17-16,18-52 15,0 35-15,17 17 16,-35-70-16,18 18 15,-18-18-15,17 17 16,-17-17-16,18-18 16,-1 36-16,1-36 15,0 36-15,-18-36 16,17 18 0,1-18-16,0 18 15,-1-18-15,-17 18 16,0-17-16,18 16 15,0-16-15,-18-19 16,0 1-16,17 17 16,1 1-1,-18-19-15,18 1 16,-1-1 0,-17 1-16,0 0 15,18-18-15,-1 17 16,1 1-1,-18 0 17</inkml:trace>
  <inkml:trace contextRef="#ctx0" brushRef="#br0" timeOffset="95695.2255">11501 12594 0,'0'-17'0,"35"17"47,-18 52-47,1-16 16,-18-1-16,35 18 16,1 35-16,-19-17 15,-17 35-15,36-36 16,-19 36-16,1-36 15,35 36-15,-36-35 16,1 35-16,35-1 16,-35-34-16,-18-18 15,35 35 1,-17-17-16,-18-18 16,0 52-16,17-16 15,-17-19-15,0 18 16,0 18-16,0-18 15,0 36-15,0-36 16,0 18-16,0-36 16,-53 1-16,53 35 15,-17-36-15,-36 19 16,53-19-16,-18 18 16,-17-35-16,17 0 15,18-35-15,-53 70 16,36-53-16,-1-17 15,-53 53-15,18-19 16,18-16-16,-18 17 16,18-18-16,-36 18 15,36-18-15,0 0 16,0-35-16,-1 53 16,19-53-16,-19 18 15,1 17-15,17-35 16,1 18-16,-18 17 15,17-35 17,0 0 77</inkml:trace>
  <inkml:trace contextRef="#ctx0" brushRef="#br0" timeOffset="129072.3936">1782 14058 0,'0'18'79,"17"-18"-64,1 0 1,-1 0-16,1 0 15,0 0-15,-1 0 16,1 0-16,0 0 16,-1 0-16,19 0 15,-1 0-15,0 0 16,-17 0-16,17 0 16,0 0-16,1 0 15,16 0-15,1 0 16,-17 0-16,17 0 15,-36 0 1,19 0-16,-1 0 16,0 0-16,0 0 15,18 0-15,-17 0 16,-1 0-16,18 0 16,0 0-16,-36 0 15,36 0-15,-17 0 16,-1 0-16,0 0 15,-17 0-15,17 0 16,-17 0-16,17 0 16,0 0-16,0 0 15,18 0 1,-17 0-16,17 0 16,-1 0-16,1 0 15,0 0-15,0 0 16,0 0-16,0 0 15,-35 0-15,35 0 16,-36 0-16,36 17 16,-18 1-1,1-18-15,-1 18 16,0-1-16,1-17 16,16 0-1,1 0-15,-17 0 0,34 18 16,-17-18-1,0 0-15,18 0 16,17 0-16,-35 0 16,17 0-16,1 0 15,-36 0-15,0 0 16,18 0-16,-17 0 16,-1 0-16,18 0 15,-18 0-15,0 0 16,18 0-16,0 0 15,0 0-15,18 0 16,-1 0-16,1 0 16,-1 0-16,1 0 15,35 0-15,-36 0 16,1 0-16,-18 0 16,17 0-16,-34 0 15,16 0-15,1 0 16,-17 0-16,17 0 15,-18 0-15,0 0 16,0 0-16,1 0 16,-1 0-16,0 0 15,1 0-15,-19 0 16,36 0 0,-18 0-16,18 0 15,0 0-15,0 0 16,-18 0-16,18 0 15,0 0-15,0 0 16,-35 0-16,35 0 16,0 0-16,-36 0 15,19 0-15,-1 0 16,0 0 0,-17 0-16,35 0 15,-36 0-15,19 18 16,-19-18-16,18 0 15,1 0-15,-1 0 16,0 0 0,-17 0-16,0 0 15,17 0 1,-17 0 0,17 0-16,-18 0 15,19 0 1,-19 0-16,19 0 15,-19 0-15,1 0 16,35 0 0,-18 0-1,18 0-15,-18 0 16,1 0-16,-1 0 16,0 0-16,-17 0 15,35 0-15,-18 0 16,0 0-16,1 0 15,-19 0-15,18 0 16,-17 0-16,0 0 16,-1 0-16,1 0 15,0 0 1,-1 0-16,1 0 16,0 0-1,-1 0-15,1 0 16,17 0-16,-17 0 15,-1 0 1,1 0-16,17-18 16,1 0-1,-19 18-15,18-17 16,-35-1-16,36 18 16,-1-18-1,-17 1 1,17-18-16,-17-1 15,-1 19 1,18-19-16,-35 19 16,18-19-1,-18 19-15,0-18 16,18 17 0,-18 0-16,0 1 15,0-1-15,0-17 16,0 17-16,0 0 15,0-35-15,0 36 16,0-1-16,-36 1 16,36-19-1,-17 19 1,-1-1-16,18 0 16,-17 1-16,-19-1 15,19 0 1,-1 18-1,-17-17-15,17-1 16,-17 1-16,0 17 16,-36-36-16,18 19 15,0 17 1,36 0-16,-54-18 16,18 18-1,0 0-15,-17 0 16,17 0-16,-18 0 15,1 0-15,-1 0 16,-17 0-16,17 0 16,1 0-16,-1 0 15,1 0-15,-1 0 16,36 0-16,-36 0 16,1 0-16,-19 0 15,19 0-15,-36 0 16,18 0-16,0 0 15,-1 0-15,1 0 16,18 18-16,17-18 16,-18 17-16,18-17 15,-17 0-15,17 18 16,0-18-16,0 0 16,-18 0-16,19 0 15,-1 0-15,0 0 16,0 0-16,0 0 15,0 0-15,18 0 16,-1 18-16,-34-18 16,35 17-1,-1-17-15,1 0 16,-18 18-16,0-18 16,18 0-16,17 0 15,-35 0-15,36 0 16,-36 0-16,0 0 15,18 0-15,-18 0 16,0 0-16,0 0 16,-18 0-16,18 17 15,0-17-15,1 0 16,-1 0-16,0 0 16,17 0-16,1 0 15,-18 0-15,36 0 16,-36 0-16,-18 0 15,54 0-15,-36 0 16,-18 0-16,18 0 16,0 0-16,0 0 15,0 0-15,0 0 16,1 0-16,-1 0 16,17 0-16,-17 0 15,0 0-15,1 0 16,-1 0-1,0 0-15,17 0 16,1 0-16,-18 0 16,18 0-16,0 0 15,-1 0-15,1-17 16,-18 17-16,18 0 16,0 0-16,-1 0 15,-16-18-15,34 18 16,0 0-16,-35 0 15,18 0-15,17 0 16,-17 0-16,17 0 16,-34 0-16,34 0 15,-17 0-15,17 0 16,-17 0-16,-1 0 16,1 0-16,18 0 15,-19 0-15,1-17 16,0 17-16,-1-18 15,1 18-15,-18 0 16,36 0-16,-36 0 16,35 0-16,-17 0 15,17 0-15,0 0 16,-17 0 0,18 0-1,-1 0-15,0 0 16,1 0-16,-1 0 15,0 0-15,-17 0 16,17 0 0,1 0-1,-1 35-15,-17-35 16,0 18 0,17-1-1,0-17 16,1 18-31,-1 0 32,-17 17-1,17-17-15,18 17-1,0-17 1,-17-1-16,17 1 15,-18-1-15,18 1 16,0 0 0,0-1-1,0 19 1,0-19 0,0 1-1,0 0 1,0-1-1,0 1-15,0 0 16,0-1 0,0 1-1,0-1-15,0 1 32,18 0-17,-18-1 1,17 1 15,1 0 16,-18-1-16,17-17 0,-17 18-15,18-18 15</inkml:trace>
  <inkml:trace contextRef="#ctx0" brushRef="#br0" timeOffset="137560.1418">8484 14922 0,'-35'0'63,"-18"0"-63,18 0 16,-18 0-16,-18 0 15,-34 0-15,-1 0 16,0 0-1,18 0-15,-18 0 16,0 0-16,35 0 16,-34 0-16,34 0 15,1 0-15,-1 0 16,18 0-16,-18-17 16,1 17-16,-18 0 15,35 0-15,-18 0 16,1 0-16,17 0 15,-18 0-15,-35 0 16,18 0-16,18 0 16,-1 0-16,1 0 15,-19 0-15,-16 0 16,16 0-16,-34 0 16,-1 0-16,54 0 15,-18 0-15,-36 0 16,36 0-16,-18 0 15,36 0-15,-19 0 16,19 0-16,17 0 16,-18 0-16,-17 0 15,35 0 1,-17 0-16,17 0 0,17 0 16,-34-18-1,17 18-15,18 0 16,-18 0-16,18 0 15,-18-35-15,0 35 16,17 0-16,-16 0 16,-1 0-16,0-18 15,0 18-15,0 0 16,0 0-16,35 0 16,-35 0-16,0 0 15,1-17-15,16 17 16,-17 0-16,0 0 15,36 0-15,-36 0 16,0 0-16,18 0 16,-18 0-16,17 0 15,19 0-15,-36 0 16,35 0-16,-17 0 16,0 0-16,-1 0 15,19 0-15,-18 0 16,-1 0-16,1 0 15,-18 0-15,35 0 16,-34 0 0,34 0-1,0 0-15,1 0 16,-1 0-16,0 0 16,1 0-16,-1 0 15,0 0-15,1 0 16,-1 0-16,0 0 15,1 0-15,-1 0 16,1 0 0,-1 0-16,0 0 15,1 0-15,-1 0 16,0 0 0,1 0-1,-1 0 1,0 0-1,1 0-15,-1 0 16,1 0 0,-1 0-16,0 0 15,1 0 1,-1 0 0,0 0-1,1 0 16,-1 0-15,0 0 15,1 0-15,-1 0 0,0 0 15,-17 0 16,18 0-16,-1 17-15</inkml:trace>
  <inkml:trace contextRef="#ctx0" brushRef="#br0" timeOffset="166070.8094">1834 16563 0,'36'0'282,"-19"0"-282,19 0 31,-1 0-31,-17-18 0,-1 18 15,36 0-15,-35 0 16,17 0 0,0 0-16,1 0 15,16 0-15,-16 0 16,-1 0-16,18 0 16,18 0-16,-19 0 15,1 0-15,18 0 16,17 0-16,-35 0 15,18 0-15,-18 0 16,-1 0-16,-34 0 16,35 0-16,18 0 15,-19-17-15,-34 17 16,35 0-16,0 0 16,-35 0-16,34 0 15,-16 0-15,-1 0 16,18 0-16,-35 0 15,34 0-15,37 17 16,-72-17-16,54 18 16,-36-18-16,0 18 15,1-18-15,-1 17 16,0-17-16,18 0 16,0 18-1,-18-18-15,1 0 16,17 0-16,17 0 15,-35 0-15,36 0 16,-18 0-16,0 0 16,0 0-16,17 0 15,-34 0-15,16 17 16,1-17-16,-17 0 16,34 36-16,-52-36 15,17 0-15,18 17 16,-18-17-16,1 0 15,17 0-15,-1 0 16,-16 0-16,-1 0 16,18 0-16,-18 0 15,18 18-15,-18-18 16,1 0-16,34 18 16,1-1-16,-18-17 15,0 0 1,-36 0-16,36 18 15,0-18-15,0 0 16,-18 0-16,18 0 16,-35 0-16,35 0 15,-18 0 1,-17 0-16,-1 0 16,19 0-16,-1 0 15,18 0-15,-18 0 16,0 0-16,1-18 15,-1 18-15,0 0 16,0 0-16,-17 0 16,0-17-16,17 17 15,-17-18-15,17 0 16,0 18 0,0-17-1,-35-1-15,36-17 16,-19 17-16,19-35 15,-36 36-15,35-19 16,-17-17-16,-1 36 16,1-1-16,-18-17 15,18 0-15,-1 17 16,1-35-16,-18 35 16,17-17-16,-17 0 15,0 17 16,0-17 1,0 17-17,0 1 1,0-1 0,-35 0-1,0 18 1,0-17-16,17 17 15,-17-18-15,-18 18 16,17 0-16,-16 0 16,16 0-16,1-18 15,-18 18-15,-17-35 16,-1 35-16,-17-17 16,17-1-16,1 18 15,-1 0-15,-17 0 16,53 0-16,-18 0 15,0 0-15,0 0 16,0 0-16,35 0 16,-35 0-16,36 0 15,-36 0-15,0 0 16,18 0-16,-18 0 16,0 0-1,35 0-15,-52 0 16,17 0-16,0 0 15,18 0-15,-18 0 16,0 0-16,0 0 16,-18 0-16,54 0 15,-36 0-15,0 0 16,0 0-16,18 0 16,-18 0-16,17 0 15,-34 0-15,35 0 16,-18 0-16,-18 0 15,18 0-15,-17 0 16,-19 0-16,36 0 16,-17 0-16,35 0 15,-36 0-15,18 0 16,-17 0-16,34 0 16,1 0-16,0 0 15,-18 0-15,35 0 16,-17 0-16,0 0 15,-1 0-15,1 0 16,0 0-16,17 0 16,-35 0-16,36 0 15,-19 0 1,19 0-16,-19 0 16,1 0-16,0 0 15,17 0-15,-17 0 16,0 0-16,17 0 15,-17 0-15,17 0 16,1 0-16,-36 0 16,35 0-16,-17 0 15,17 0-15,-17 0 16,-1 0-16,1 0 16,18 0-16,-19 0 15,1 0-15,0 0 16,17 0-1,-17 0-15,0 0 16,-1 0-16,-17 0 16,36 0-16,-36 0 15,35 0-15,-35 0 16,0 0-16,36 0 16,-19 0-16,19 0 15,-19 0-15,1 0 16,-18 0-1,18 0 1,17 0 0,-17 0-16,0 18 15,17-18 1,-17 0-16,0 17 31,17 1-31,-17-1 31,17 1-15,0-18 0,18 18-1,-17-1 1,-1 1 0,18 0-1,0-1 1,0 1-1,-17-18-15,17 18 16,0-1 0,0 1-1,0-1-15,0 1 16,0 0 15,0-1-15,0 1 15,0 17 0</inkml:trace>
  <inkml:trace contextRef="#ctx0" brushRef="#br0" timeOffset="170032.6705">21590 8714 0,'-18'0'31,"54"0"0,17 17-31,17-17 16,36 18-16,0-18 15,0 0-15,35 0 16,-53 0-16,18 35 16,-18-35-16,18 0 15,-36 0-15,19 0 16,-19 0-16,36 0 16,-18 0-16,36 0 15,-36 0-15,35 0 16,18 0-16,-17 0 15,-1 0-15,-35 0 16,-17 0-16,-18 0 16,-18 0-16,18 0 15,-53-17-15,18 17 16,-1 0 15</inkml:trace>
  <inkml:trace contextRef="#ctx0" brushRef="#br0" timeOffset="188568.9922">19914 10795 0,'0'-18'15,"-17"18"-15,-72 18 16,1 0-16,-88 35 15,0-18-15,-1 0 16,-17-17-16,-18-1 16,-35 54-16,36-53 15,-18-1-15,-1 36 16,54-18-16,-18 36 16,0-18-16,17 0 15,36-18-15,18 0 16,-36 1-1,18 17-15,70-18 16,-34 18-16,-1-18 16,35 18-16,-35-18 15,0 1-15,1 16 16,-19 19-16,-35 0 16,18 34-16,53-69 15,-35 34-15,-36 36 16,88-35-16,-70-19 15,71 1-15,-71 18 16,70 0-16,-35-36 16,18 35-16,0 1 15,-18-1-15,53-17 16,-53 36-16,18-19 16,0 1-16,-18-18 15,53-18-15,-35 35 16,0 1-16,52-53 15,-52 52-15,53-52 16,-36 35-16,36-36 16,-53 54-16,53-36 15,-36 0 1,1 18-16,-1-17 16,18 17-16,-35-18 15,35 0-15,-18 36 16,18-36-16,1-17 15,-19 35-15,53-36 16,-35 1-16,36-1 16,-1-17-16,-17 18 15,0 0-15,-1 17 16,1-17 0,0-18-16,17 35 15,0-35-15,1 18 16,-1-18-1,-17 17-15,17 1 16,1-18 15</inkml:trace>
  <inkml:trace contextRef="#ctx0" brushRef="#br0" timeOffset="190192.6678">20126 10954 0,'0'0'0,"-35"0"16,-36 17-16,-17 36 15,-18-35-15,-17 35 16,-36 17-16,53-34 16,-35 34-16,-53 1 15,18 17-15,-1-17 16,18-1-16,1-17 16,17 35-16,-18-35 15,35-18-15,-17 18 16,0-17-16,-18 17 15,36-18-15,-18 18 16,35-18-16,-35 18 16,35-18-16,-53 53 15,53-70-15,-35 35 16,0-18-16,35 18 16,0 0-16,18-18 15,-53 1-15,53-1 16,35-17-16,-53 34 15,53-16 1,-35-19-16,35 19 16,0-1-16,-35-17 15,18 17-15,-1 0 16,-35 18-16,0 18 16,36-54-16,-54 71 15,54-52-15,-1-1 16,-70 53-16,71-53 15,-36 18-15,0 18 16,18-36-16,-1 36 16,19-36-16,-18 18 15,35-18-15,0 0 16,-53 36-16,35-36 16,-34 18-16,69-35 15,-52 52-15,35-70 16,-17 36-16,34-1 15,-52 0-15,35 18 16,-17-18-16,35 1 16,-18-19-16,17 36 15,19-53-15,-19 36 16,19-36-16,-19 17 16,1 1-1,18 0-15,-1-18 16,-35 17-16,35 1 15,1-18-15,-19 0 16,-16 35-16,34-35 16,-35 18-16,-18-18 15,36 0-15,-18 0 16,18 17-16,0 19 16,17-36-16,-17 0 15,-1 0-15,19 0 16,-18 0-16,17 17 15,0-17 1,1 0-16</inkml:trace>
  <inkml:trace contextRef="#ctx0" brushRef="#br0" timeOffset="191505.8207">12718 13441 0,'0'17'62,"0"19"-46,0-19-16,-18 1 15,-17 35-15,17-35 16,18-1-16,-18 1 16,-17 17-16,18 0 15,17-17-15,-36 0 16,19 35-16,17-36 15,-18 1-15,0 17 16,1-35-16,17 18 16,0-1-16,-18 1 15,0 0-15,1-18 16,17 17 0,-18 1-16,18 0 15,-18-18-15,18 17 16,-17 1-16,-1 0 15,1 17 1,-1-35 0,0 53-16,-17-18 15,17 0 1,18-17 0,-17-18-16,17 18 15,-18-1 1,18 1-1,-18-18 1,18 18-16,-35-1 16,35 1-16,-17 17 31,17-17 0,-36 17-31,19 0 47,17-17-47,0 0 16,0-1-1,0 1-15,-18-18 16,18 17 0,0 1 46,18-18-62,-1 0 16,1 18-1,0-18 1,17 17-16,-18-17 16,19 0-1,-1 18-15,-35 0 16,53-18-16,-18 17 15,0 1-15,36 0 16,-53-1-16,17 1 16,18-1-16,-35-17 15,17 18 1,-18-18 0,1 0-16</inkml:trace>
  <inkml:trace contextRef="#ctx0" brushRef="#br0" timeOffset="201216.1921">370 12859 0,'18'0'16,"0"0"-16,-1 0 16,19 0-16,-19 0 15,19 0-15,-1 0 16,0 0-16,-17 0 16,17 0-16,-17 0 15,17 0-15,-17 0 16,17 0 31,-18 0 15</inkml:trace>
  <inkml:trace contextRef="#ctx0" brushRef="#br0" timeOffset="203416.108">406 12929 0,'0'36'31,"0"-1"-15,0 0-16,-18-17 16,18 17-16,0 0 15,0 18-15,0-35 16,0 17-16,0-17 15,0 17-15,0 18 16,0-18-16,0 1 16,0-19-1,0 36-15,0-35 32,0 17-32,0 0 15,0-17-15,0 35 16,0-36-16,0 36 15,0 0-15,0-35 16,0 35-16,0-35 16,0 52-16,0-17 15,0 0-15,0 0 16,0 0-16,0 0 16,0 0-16,0-36 15,0 36-15,0-18 16,0 1-16,0 34 15,0-17-15,0 0 16,0 18-16,0-18 16,0 17-16,0-35 15,0 36-15,0-1 16,0 1-16,0-18 16,0 18-16,0-19 15,0 1-15,0-17 16,0 17-16,0-1 15,0 1 1,0 18-16,0-18 16,0 17-16,0 1 15,0-36-15,0 18 16,0-18-16,0 1 16,0-1-16,0 0 15,0 1-15,0-1 16,0 0-16,0-17 15,0 17-15,0 0 16,0 18-16,0-35 16,0 17-16,0-17 15,0-1-15,-35 19 16,35-1 0,0-17-1,0-1 1,0 19-1,-18-19-15,18 1 32,0-1 202,35-17-218,1 0-1,-19 0-15,19 0 16,-19 0-16,19 0 16,-1 0-16,-18 0 15,1 0-15,0 0 16,-1 0-16,1 0 15,0 0 1,-1 0-16,1 0 47,0 0-16,-1 0 0,-17 18-15</inkml:trace>
  <inkml:trace contextRef="#ctx0" brushRef="#br0" timeOffset="204791.4216">617 12753 0,'0'-18'16,"18"18"-1,17 0 1,-17 0 0,17 0-1,-17 18 1,17 17 0,0-35-1,-17 18 1,0-18-16,-1 0 15,19 0 1,-19 0 0,18 0-1,-17 0 1,0 0 15,-1 17 63,-17 1-78,0 0-1,-17-18 1,-1 0-16,-35 35 15,18-17 1,-18-1 0,18 1-16,17 0 15,0-18-15,1 17 16,-1-17-16,1 0 16,-1 36-1,0-36 1,1 17-16,-1 1 125</inkml:trace>
  <inkml:trace contextRef="#ctx0" brushRef="#br0" timeOffset="209432.9686">11060 10301 0,'0'35'47,"0"-17"-32,0 35 1,0 0-16,0-18 16,0 18-16,0 18 15,0-18-15,0-1 16,0-34-16,0 17 15,0-17-15,0 0 16,0-1-16,0 1 31</inkml:trace>
  <inkml:trace contextRef="#ctx0" brushRef="#br0" timeOffset="210017.0835">10866 10283 0,'35'0'31,"0"0"-16,-17 0-15,17 0 16,0 0 0,-17 0-16,17 0 15,-17 0 1,-1 0 0,1 0-1,0-17-15,-1 17 31</inkml:trace>
  <inkml:trace contextRef="#ctx0" brushRef="#br0" timeOffset="210511.1743">11307 10548 0,'17'35'31,"-17"-17"-31,0 0 16,18-18-16,-18 17 16,0 1-16,0 0 15,17-1 1,1 18-1,0-35 17,-1 0 15</inkml:trace>
  <inkml:trace contextRef="#ctx0" brushRef="#br0" timeOffset="210935.0409">11359 10407 0</inkml:trace>
  <inkml:trace contextRef="#ctx0" brushRef="#br0" timeOffset="212201.0542">11748 10530 0,'0'0'0,"35"0"15,-35 18-15,17 0 16,1 17-1,0 0 1,-1-35 109,1-53-125,0-17 16,17 52-1,-35-17-15,35 0 16,-17 17 0,-1 0-16,1 1 15,0 17 32,-1 0-31,1 17-16,0 1 15,-1 0-15,-17 17 16,18-17-16,-18-1 16,0 18-16,18-35 15,-18 18-15,0 0 16,0 17-1,17-35 79,1-18-78,-1 18-16,-17-17 15,18-1-15,0-17 16,-1 17-16,1 1 31,0-1 47,-1 18-46,1 35-17,-18-17 1,18-1 0,-18 1-16,0 0 31,0 17-16</inkml:trace>
  <inkml:trace contextRef="#ctx0" brushRef="#br0" timeOffset="213570.2218">12506 10478 0,'18'0'16,"-1"0"-1,1 0 1,0 0-16,-18-18 15,35 18 1,-18 0-16,1-18 16,0 18-16,-18-17 15,17 17-15,1-36 16,0 19 0,-18-1-1,0 0 16,0 1 1,-18 17-17,0 0 1,1 0 0,17 17 30,0 1-30,0 0-16,0 17 16,0-17-16,0-1 15,0 19-15,0-19 16,0 18-16,0-17 16,17 0-1,-17-1 1,18-17-1,0 0 1,-1 0 0,1 0-1,0 0-15,-1 0 16,18 0-16,-17 0 16,-18-17-16,18-19 15,17-16 1,-35 16-1,0 19 1,0-1-16,0 0 16,0 1-16,0-1 31,0 53 94,0 18-125,0 0 16,0-35-16,18 17 15,-18-17-15,0 17 16,17-17-16,-17-1 15,0 1 17,0-53 15,0-18-32,0 35-15,0-35 16,0 0-16,0 18 15,36 0-15,-36 17 16,0-17-16,17 17 16,-17 0-1,0 1-15,18 17 16,0-18 15,-1 18-15,1 0-1,-1 0-15,1 0 16,0 0-16,17 0 16,-17 0 15,-18 18 16,17-1-32,-17 1 1,0 0-16</inkml:trace>
  <inkml:trace contextRef="#ctx0" brushRef="#br0" timeOffset="215296.288">13317 10142 0,'0'-17'15,"0"-1"1,-35 0 0,0 1-16,17-1 15,-35 1-15,0-1 16,36 0-16,-36 1 16,18 17-16,-54-36 15,72 36-15,-54-17 16,18-1-1,18 18-15,-53-35 16,52 35-16,-34-18 16,17 18-16,0 0 15,0-18-15,-17 18 16,17 0-16,-18 0 16,18 0-16,-17 0 15,17 0-15,-18 0 16,18 0-16,0 0 15,0 0-15,1 0 16,16 0-16,-17 0 16,0 0-16,0 0 15,1 0-15,16 0 16,-17 0-16,0 0 16,18 0-16,-18 0 15,0 18-15,36 0 16,-36-18-16,0 17 15,0 1-15,35 0 16,1-18-16,-36 0 16,35 17-16,-17-17 15,17 0-15,-35 0 16,18 0-16,17 36 16,-17-19-1,0-17-15,17 18 16,-17 0-16,17-1 15,1 1 1,-1-1 0,18 1-16,0 0 15,-18 35-15,18-18 16,0-17 0,0 34-16,0-34 15,0 35-15,18-35 16,0 17-16,-18 18 15,35 0-15,-17-18 16,-18 18-16,52-18 16,-16 36-16,-1-54 15,-17 19-15,-1-1 16,19 18-16,-36-35 16,17-1-16,18 18 15,-17-17-15,-18 0 16,35-18-16,1 35 15,-19-17 1,1-18-16,17 0 16,0 17-16,1 1 15,-19-18-15,36 18 16,0-18-16,-17 0 16,105 35-1,-88-35-15,17 0 16,-17 0-16,18 0 15,-54 0-15,19 0 16,-19 0-16,36 0 16,0 0-16,-18 0 15,36 0-15,-18 0 16,0 0-16,-18 0 16,0 0-16,-17 0 15,17 0-15,18 0 16,-18 0-16,1 0 15,-1 0-15,18 0 16,-18 0-16,-17 0 16,88-35-16,-54 17 15,1 18-15,0-18 16,-17-17-16,16 35 16,19-35-16,-36-1 15,1 36-15,-1-17 16,0-18-1,0 17-15,-17 0 16,17-17-16,1 0 16,-19-1-16,19 1 15,-19 18-15,-17-19 16,18 1-16,-1 17 16,1-17-16,-18 17 15,0-17-15,18 0 16,-18 17-1,0 1-15,0-1 16,0 0-16,0 1 16,0-1-16,0-17 15,0-1 1,0 1-16,0 18 16,0-1-1,0 0 1</inkml:trace>
  <inkml:trace contextRef="#ctx0" brushRef="#br0" timeOffset="241648.4337">9172 15028 0,'18'0'0,"17"-17"16,-17-1-1,-1 0-15,19-17 16,17-18-16,0 0 16,-18-17-16,71-54 15,-36 18 1,18 1-16,-52-54 15,69 35-15,-34 1 16,0-18-16,17 0 16,0 17-16,-53 36 15,36-35-15,-36 17 16,18 0-16,-18 0 16,1 18-16,-19 0 15,1 17-15,17-52 16,0 34-16,-17 1 15,17 0-15,1-18 16,-19 36-16,36-54 16,-53 71-16,18-70 15,17 88-15,0-36 16,-35 18-16,53-17 16,-53 34-16,18-17 15,0 0-15,-18 18 16,0 17-1,0-17 1,0 18 31,0-1-31,0 0-1,0 1 1,0-19 62,17 19-78,-17-19 31,18 19-31,-18-1 16,17 1-16,1-19 15,0 1 1,-18 17 0,17-17-1,1 17 17,-18 1-17</inkml:trace>
  <inkml:trace contextRef="#ctx0" brushRef="#br0" timeOffset="243311.6325">11130 11148 0,'0'17'93,"-18"19"-93,18-1 16,-17 18-16,-1 0 16,1-18-16,17 18 15,0-18-15,-36 1 16,1 69-16,35-87 16,-35 35-16,17-18 15,0 18-15,18-35 16,0 17-16,0-17 15,-35 70-15,35-70 16,-17-1-16,17 18 16,0 18-16,-18 0 15,-35 0-15,53-35 16,-18 52-16,-17 1 16,17-18-16,18 0 15,-35 17-15,0-17 16,35-17-16,-18 16 15,18-16-15,-35-1 16,35 0 0,0 1-16,0-1 15,0 0-15,0 18 16,0-35-16,-18 52 16,1 1-16,17-36 15,-53 18-15,53-18 16,0 18-16,-18 18 15,18-1-15,-35-34 16,35 16-16,-18-16 16,1-1-16,-1 36 15,0-36 1,18-18-16,-17 36 16,17-35-16,0 17 15,-53 1-15,53-1 16,0-17-16,-18 17 15,0 0-15,1 0 16,-1-17-16,1 35 16,17 17-16,-36-52 15,36 0-15,-17 35 16,-1-18-16,0-35 16,18 35-1,-17 1-15,-1-1 0,0-18 16,-17 36-1,35-35-15,0 35 16,-35-18-16,17 0 16,1 18-16,-1 36 15,0-72-15,-17 18 16,17 1-16,1-1 16,-19 0-16,36-17 15,-17 0-15,17-1 16,-18 1-1,1-18-15,17 17 16,-18 1 0,-17 0 15,17 17-15,0-35-16,1 18 15,17-1 1,-18-17-1,0 0 48</inkml:trace>
  <inkml:trace contextRef="#ctx0" brushRef="#br0" timeOffset="245080.2598">10372 11536 0,'17'0'15,"19"-18"1,-19 18 0,19-17-16,-1-1 15,0 0-15,-17 18 16,35-17 0,-36-19-16,1 36 15,0-17-15,17 17 16,-18-18-1,1 0 1,17 1 0,-17 17-16,-18-18 15,18 1-15,-1-1 16,1 0-16,17 1 16,-35-1-16,35 0 15,1 1-15,-19-1 31,1 18-31,0-18 32,-1 1-17,1 17 32,0 0-31,-1-18-16,1 18 15,-1 0 1,1 0 0,0 0 15,-1 0-31,1-18 31,0 18-15,-1 0 78,-17 18-79,18 17 1,-18-17-1,18 0-15,-18 17 16,0-17 0,0 17-16,0 0 15,17-17-15,-17-1 16,0 36-16,18-53 16,-18 18-16,0 17 15,0-17 1,0 0-1,0-1 17</inkml:trace>
  <inkml:trace contextRef="#ctx0" brushRef="#br0" timeOffset="274008.2582">1182 11712 0,'17'0'63,"19"0"-32,-19 0-15,19 0-1,-19 0-15,19 0 16,-1 0-1,0 0-15,18 0 16,-35 0 0,17 0-16,-17 0 15,17 0-15,0 18 16,-17 0-16,35-18 16,-18 0-16,18 17 15,-35-17-15,34 0 16,1 18-16,-17-18 15,17 17-15,-18-17 16,-18 0 0,36 0-16,-17 36 15,-1-36-15,-17 0 16,34 17-16,-34-17 16,35 0-16,0 0 15,-18 0-15,18 18 16,0-18-16,-18 0 15,36 35-15,-53-35 16,52 0 0,18 0-16,-35 0 15,-17 0-15,16 0 16,-16 0-16,17 0 16,-18 0-16,0 0 15,18 0-15,-35 0 16,-1 0-16,19 0 15,17 0-15,-36 0 16,36 0 0,-35 0-16,35 0 15,0 0-15,-36 0 16,18 0-16,1 0 16,-1 0-16,-17 0 15,17 0-15,-17 0 16,17 0-1,-17 0-15,17 0 16,0-17-16,-17 17 16,17-36-16,-17 19 15,-1 17 1,1-36-16,0 36 16,-18-17-16,17 17 15,1-35 1,-1 17-1,1 0 1,-18 1 0,0-1-16,18 18 15,-18-18-15,17 1 16,-17-1 0,18-17-1,-18 17 1,0 0-1,0 1-15,0-1 32,0 1-17,0-1 1,0 0 31,0-17-32,-18 17 32,1 18-15,-1-35-1,0 35-16,1 0 17,-1 0-17,1 0 1,-1 0 0,0 0-16,18-18 15,-17 18-15,-1 0 16,0-35-1,1 35-15,-1 0 16,0 0-16,-17-17 16,18-1-1,-19 18 1,1-18-16,17 1 16,1 17-1,-1 0-15,-17 0 16,17 0-1,0 0 17,1 0-17,-1-18 1,1 0-16,-1 18 16,-17-17-1,-1 17-15,1 0 16,17 0-16,1 0 15,-18 0-15,-18 0 16,35 0-16,-17 0 16,-18 0-1,35 0-15,-52 0 16,34 0 0,19 0-16,-1 0 15,0 0-15,-52 0 16,52 0-16,1 0 15,-19 0-15,19 0 16,-19 0-16,1 0 16,17 0-16,-17 0 15,0 0-15,0 0 16,-1 0-16,19 0 16,-36 0-16,18 0 15,17 0-15,-35 0 16,35 0-1,-17 0-15,17 0 16,-17 0-16,0 0 16,0 0-16,17 0 15,0 0-15,-17 0 16,17 0-16,-17 0 16,17 0-16,-17 0 15,18 0-15,-19 0 16,19 0-16,-19 0 15,19 0-15,-1 0 16,0 0-16,1 0 16,-1 0-16,1 17 15,-1-17 1,0 0-16,1 0 16,-1 0-1,0 0 1,1 0-1,-1 0-15,0 0 16,-17 0 0,0 0-1,17 0-15,1 0 16,-19 0 0,19 0-1,-1 0 1,0 0-16,1 0 15,-1 0-15,0 0 16,1 0 0,-1 0-1,-17 0-15,17 0 16,1 18 0,-1-18-1,0 18-15,1-1 16,-1-17-1,-17 0 1,35 18 0,-35 0-16,35-1 15,-18-17 1,18 18 0,-35-1-1,35 1-15,-18-18 16,18 18-1,-18-1 1,18 1 15,-17-18-15,17 18 0,0-1-1,0 1-15,0 0 31,0-1-31,0 1 16,0-1 15,0 1-15,0 0 31,0-1-32,17 1-15,19-18 32,-19 0-32,1 18 15,-18-1 1,18-17 0,-18 18-1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3-04T00:28:03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7761 335 0,'0'18'78,"0"-1"-62,0 19-16,0-19 15,0 1-15,-18 17 16,18-17-1,-17 17 1,-1 0 0,18-17-16,0 0 15,0-1-15,0 19 16,0-1-16,0 0 16,-35 0-16,17 1 15,18 17 1,0-18-1,-17-35 1,17 18 0</inkml:trace>
  <inkml:trace contextRef="#ctx0" brushRef="#br0" timeOffset="848.189">7602 370 0,'18'-17'31,"0"17"-31,-1 0 16,19 0-1,-19 0-15,36 0 16,-35 0 0,35 0-1,-18 0 1,0 0-16,-17 17 16,0-17-16,-1 18 15,1-18-15,-1 18 16,-17-1-16,36 1 15,-1 35 1,-17-35-16,-18 34 16,0-34-1,0 17 1,0-17 0,0 17-16,0-17 15,0 0-15,-18-1 16,18 1-16,-18-1 15,1 1-15,17 0 16,-18-18-16,18 17 16,-18 19-16,-17-36 15,18 17-15,-1 1 16,0-18 15,1 0-31,-1 0 16,0 0-1,1 0 1,-1 0-16,0 0 31,-17 0-15,17 0 0</inkml:trace>
  <inkml:trace contextRef="#ctx0" brushRef="#br0" timeOffset="1312.2228">7602 564 0,'18'0'47,"0"0"-32,17 0 1,-17 0 0</inkml:trace>
  <inkml:trace contextRef="#ctx0" brushRef="#br0" timeOffset="2713.498">8431 653 0,'-17'0'16,"-1"0"-16,0 17 16,18 19-1,0-1 1,0-18-1,0 19-15,0-19 32,0 19-17,0-19 1,18-17 31,17-17-32,-17-1 1,0 0-16,-1 18 16,-17-17-16,18 17 15,-18-18 1,0 0-16,18 1 16,-1-1-1,1 1 1,-1-1-1,-17 53 235,18-35-218,0 0-17,-1 0 1,1 0-16,0 0 16,17 0-1,-17 0 1,17 0-1,0-17 17,-35-1-1,0 0-15,0 1 15</inkml:trace>
  <inkml:trace contextRef="#ctx0" brushRef="#br0" timeOffset="5752.3294">8643 723 0,'-18'0'47,"36"0"-1,17 0-46,-17 0 16,0 0 0,-1 0-16,1 0 15,17 0 1,-35-17 15,0-1 79,0 0-95,0 1 48,-35 17-16,17 0-32,-17 0 1,17 0-1,-17 0 48,17 0-32,18 17-31,-17-17 31,-1 53-15,18-35 0,0-1-1,0 1 1,0 0-16,0-1 16,0 1-1,0 17 1,18-35 46,-1 0-62,1 0 16,0 0-16,-1 0 16,1 0-16,0 0 15,-1 0-15,19-17 16,-19-1-1,-17 0-15,35 18 16,-35-35-16,36 35 31,-1-18 32,-17 18-32,-18 36 32,0-19-48,17 19 1,-17-1-1,36 0-15,-19 0 32,1-35-1,-1 0-31,1 0 16,0-17-16,-1 17 15,1-35-15,0 35 16,-18-18-16,17 0 15,1-17-15,0 17 79,-1 36 14,-17 0-93,18 17 32,-18-17-1,18-1 0,-1-17-15,1 0-1,17 0-15,0-35 16,1 35 0,-1-18-1,-17 18-15,-1-17 16</inkml:trace>
  <inkml:trace contextRef="#ctx0" brushRef="#br0" timeOffset="6312.1564">8290 529 0,'-17'0'63</inkml:trace>
  <inkml:trace contextRef="#ctx0" brushRef="#br0" timeOffset="6879.7458">8643 476 0,'0'0'0,"18"0"31,-1 0 0,19 0-31,-19-17 16,19 17 0,-19 0-1,1 0 79,17 0-78</inkml:trace>
  <inkml:trace contextRef="#ctx0" brushRef="#br0" timeOffset="7305.2093">8961 265 0,'17'0'15,"1"0"16,-1 0-31,1 0 16,35 0 0,-35 0-1,-1 0 1,1 0 0</inkml:trace>
  <inkml:trace contextRef="#ctx0" brushRef="#br0" timeOffset="8338.8955">7532 564 0,'35'0'47,"-17"0"-31,17 0-1,-17 0-15,-1 0 16,1 0-16,0 0 31,17 0-15,-18 0-1,19 0 17,-19 0 108,19 0-124</inkml:trace>
  <inkml:trace contextRef="#ctx0" brushRef="#br0" timeOffset="10119.7634">10548 600 0,'53'0'78,"-35"-18"-78,52 0 15,-17 1-15,-18-1 16,36-17-16,-53 17 16,-1 18-16,1-17 15,-1-1 1,-17 0 0,18 18-16,-18-17 15,0-1-15,0 0 16,18 1-16,-18-1 15,0-35 1,0 36 0,-18 17 46,0 0-31,1 0-31,17 17 16,0 19-16,0-19 16,0 18-16,0-17 15,0 17-15,0 18 16,0 0 0,0-18-16,0 1 15,0 17-15,0-18 16,0-17-16,0 17 15,0 0-15,0 0 0,0 1 32,-18-1-32,18-53 78,0-35-63,18 36-15,-18-1 16,0 0 0,17 1-1,-17-1-15,36 18 16,-19 0 0,1 0-1,0 0 1,-1 0-1,1 0 1,-18 18 15,0-1-31,0 1 32,0 0-17,0 17-15,-18-35 31,1 0-31,-19 18 16,19-18 15,-1 0 47,18 17-46,0 1-17,18-18-15,-1 0 16,1 18-16,17-18 16,-17 0-1,-18 17 1,18-17 46,-1 0-46,1 0 0,-1 0-1</inkml:trace>
  <inkml:trace contextRef="#ctx0" brushRef="#br0" timeOffset="11296.8263">11289 441 0,'18'35'31,"-18"1"-15,0 16-16,0 1 15,0 0 1,0-17-16,0 16 0,0-16 16,0-19-16,0 1 15,0 0 1,0-1 62,52-34-62,1-1-1,-35 0 1,17 1-1,-17 17-15,17 0 32,-17 0 15,-1 17-32,1 1 1,-18 0-1,18-1-15,-1 1 63,1-18-47,0 0-16,-1-18 15,1 18-15,0-17 16,-18-1-1,17 18 1,-17-18 0,18 18 77,0 0-61,-18 18-17,0 0-15,17-18 63,-17 17-48,18-17 1</inkml:trace>
  <inkml:trace contextRef="#ctx0" brushRef="#br0" timeOffset="12472.0708">11871 829 0,'0'0'0,"18"0"0,-1 0 16,1 0 31,0 0-32,17-18 1,-35 1-1,35 17 1,-35-36 15,0 19 1,-18-1 14,18 53 33,-35-17-79,35 0 15,0 17 1,18-35-1,-18 18-15,0-1 16,17-17-16,1 18 16,0-18 15,-1 0-31,1 0 16,17 0 15,-17-18-16,0 18-15,-1-17 16,1-1 0,-18 0 15,35 18 47,-17 0-62,-18 18-1,17 17-15,-17-17 16,0 0 15,18-18 16,17 0-31,-17-36-1,0 36-15,-1 0 16,1 0 0,-1-17-1,1 17 32,35 17-31,-53 1-1,18 17-15,-1-35 16,-17 18 15,0-1-15,0 1 78</inkml:trace>
  <inkml:trace contextRef="#ctx0" brushRef="#br0" timeOffset="13056.6927">11730 617 0</inkml:trace>
  <inkml:trace contextRef="#ctx0" brushRef="#br0" timeOffset="13496.9677">11959 617 0,'18'-17'31,"-1"17"16,1 0-16,0 0-15,-1 0 15,1 0-31,17 0 78,-17 0-47,0 0-31</inkml:trace>
  <inkml:trace contextRef="#ctx0" brushRef="#br0" timeOffset="13914.0706">12453 300 0,'18'0'62,"-1"0"-46,-17 18-1,0 17 1,0-18 0,0 1-1,0 0 1,-17-18 15,-1 0-15</inkml:trace>
  <inkml:trace contextRef="#ctx0" brushRef="#br0" timeOffset="14648.5888">13794 564 0,'0'18'31,"-18"35"-15,18-35-16,0 17 15,0 18-15,0-36 16,0 36-16,0-17 15,0-1-15,0-17 16,0-1-16,0 1 16,-18-1-16,18 1 15,0-36 63</inkml:trace>
  <inkml:trace contextRef="#ctx0" brushRef="#br0" timeOffset="15377.799">13847 653 0,'0'-18'15,"0"0"16,17 1-31,1 17 79,-1 0-64,1 0 1,0 0-16,17 0 15,-17 0 1,-1 0-16,-17 17 16,0 1 31,0 0-32,0-1 1,0 19-1,-17-36 17,-1 0-32,0 17 15,1-17 1,-1 0-16,0 0 16,1 0-1,-1 0 1,1 0 31</inkml:trace>
  <inkml:trace contextRef="#ctx0" brushRef="#br0" timeOffset="15880.5432">14340 617 0,'18'0'47,"-18"36"-47,0-19 15,0 1-15,0 17 16,0 18-16,0-35 16,0 35-16,0-18 15,0-17-15,0 17 31,0-18-31</inkml:trace>
  <inkml:trace contextRef="#ctx0" brushRef="#br0" timeOffset="16456.8147">14340 653 0,'0'-18'63,"18"18"-48,0 0 1,-1 0 0,1 0-16,0 18 15,-1-18 1,1 0 15,0 17 47</inkml:trace>
  <inkml:trace contextRef="#ctx0" brushRef="#br0" timeOffset="17073.9844">14288 1041 0,'-18'17'0,"36"-17"31,17 0-15,0 0-1,0 0-15,1 0 16,-1 0 0,-17 0-1,-1 0-15,1 0 110,17 0-110,-17-35 15</inkml:trace>
  <inkml:trace contextRef="#ctx0" brushRef="#br0" timeOffset="17657.5404">14958 670 0,'17'-17'62,"-17"70"-46,0-1 0,0 1-16,0-17 15,0 17-15,0-36 16,0 36-16,0-35 15,0-1 1,0 1 0</inkml:trace>
  <inkml:trace contextRef="#ctx0" brushRef="#br0" timeOffset="18490.8956">15064 617 0,'0'0'0,"17"0"63,1 0-63,0 0 16,-1 0-1,1 0 1,-1 18-1,1-18-15,-18 18 16,18-1-16,-1 1 16,1 0-1,-18-1-15,0 18 16,0-17 0,18 17-1,-18-17 1,0 17-1,0-17 17,-18 17-1,0-17-31,1-1 31,-1-17-15,0 18-16,1 0 15,-1-18-15,1 0 16,-1 17 0,0-17-1,1 0-15,-19 0 16,19 0 0,-1 0-1,0 0 1,1 0-1</inkml:trace>
  <inkml:trace contextRef="#ctx0" brushRef="#br0" timeOffset="34895.9552">3369 2663 0,'-18'0'16,"18"36"15,18-36-16,17 17 17,-17-17-17,0 0 1,-1 0 0,1 0-1,-1 0 1,1 0-16,0 0 31,-1 0-15,1 0-16,0-17 15,-18-1-15,17 18 16,-17-18-16,0 1 16,18-1-16,-18 1 15,0-19 1,0 19-1,0-1-15,0 0 16,0 1 0,0-1-1,0 0-15,0-17 16,-18 18 0,1-1-16,-1 18 15,0 0 16,1 0-15,-1 0 15,0 0 16,18 18-31,0-1-1,0 1-15,0-1 16,0 1 0,0 17-16,0-17 15,0 0-15,0-1 16,0 1-16,0 0 16,0 17-16,18-18 15,0 19 1,-1-1-1,1 0 1,0-17-16,-18 0 16,17-18-16,-17 17 15,18 1 1,0 0-16,-1 17 16,1-35 15,0 0-31,17 17 15,-18-17 1,1 0-16,17 0 16,-17 0-1,17 0 1,-17 0 0,-18-17-1,0-1-15,0-17 16,0 17-1</inkml:trace>
  <inkml:trace contextRef="#ctx0" brushRef="#br0" timeOffset="36738.1394">3687 2170 0,'-18'-18'47,"0"18"0,1 0-31,-1 0-1,0 0-15,-17 0 16,0 0 0,17 0-16,0 0 15,-17 0-15,18 0 16,-1 0-1,0 0 1,-17 18 0,17-1-1,1-17-15,-1 35 16,0 1 0,1-19-16,17 1 15,0 17-15,-53 1 16,53-19-16,0 1 15,-18 17-15,18-17 16,0-1-16,-17 19 16,17-19-16,0 36 15,0-17 1,0-19-16,0 36 16,0-18-16,0 1 15,0-1-15,0-17 16,0 17-16,0 0 15,0 0 1,0-17-16,0 0 16,17-1-16,-17 1 15,18 0 1,0-1 0,-1 1-1,1 0 1,-1-18-1,1 0 1,0 0-16,-1 17 16,1-17-1,17 0-15,1 0 16,-19 0 0,18 0-16,1 0 15,-19 0-15,1 0 16,0 0-16,17 0 15,-17 0-15,17 0 16,-17 0-16,17 0 16,-18 0-16,1 0 15,17 0-15,1-35 16,-19 17 0,1 18-16,0-17 15,-1 17-15,18-36 16,-17 1 15,0 17-15,-1 18-16,-17-35 15,0 18 1,18-1-16,0-17 16,-18 17-16,0-17 15,0 17-15,0 0 16,0 1-1,0-1-15,0-17 16,0 17-16,0-17 16,0 17-1,0-17 1,0 17-16,0 1 16,0-1-16,0 0 15,-18 18-15,18-17 31,0-1-31,-35-17 16,17 17 15,0 1 16,1 17-16,-18-36-15,17 36 0,0 0-1,18-17-15,-17 17 16,-1-18-16,0 0 16,1 1 46,-1-1-15</inkml:trace>
  <inkml:trace contextRef="#ctx0" brushRef="#br0" timeOffset="50176.2558">19579 1676 0,'18'-18'31,"-1"18"1,1 0-17,17 18 1,-17-1 0,0 1-16,-1 0 15,-17 17 1,0-17-1,0 17 1,0-18 0,0 1-1,0 0-15,0-1 16,-17 1 0,-1 0-1,0-18 1,-17 0-1,17 0 1,1 0-16,-1 0 16,1 0-1,-1 0 1,0 0 46,36 17 1,0-17-47,-1 0-16,18 18 15,1-18 1,-19 0-16,19 0 15,-19 0 1,1 0 0,0 0 31,-1 0-16,1 0-16,17 0 1,-17 0 0</inkml:trace>
  <inkml:trace contextRef="#ctx0" brushRef="#br0" timeOffset="50904.3793">20179 1640 0,'-18'0'78,"18"18"-78,-17 17 16,-1 1-1,18-19-15,0 1 16,0 0-16,0-1 31,0 1-15,0-1-1,0 1 1,0 0-16,18-18 31,-1 17-31,1-17 32,0 0-32,-1 0 15,18 0 1,-17 0-16,0 0 15,-1-17 1,1-1-16,0-17 16,-1 0-1,-17-1 1,0 19 0,0-1-16,0 0 15,0 1 16,-17 17 16,17-18-15,-18 0-17</inkml:trace>
  <inkml:trace contextRef="#ctx0" brushRef="#br0" timeOffset="51561.1125">20655 1676 0,'0'35'62,"0"18"-62,0 0 16,0-36 0,0 19-1,0-19 16,0 1-15,35-18 15,-17 0-31,0 0 16,-1-18 0,19-17-16,-36 0 15,0 0 1,0 17-1,0 0-15,0 1 16,0-1-16,0 0 16,17-17-1,-17 17-15,0-17 16,0 18 0,0-1-1,-17 0-15,-1 18 47,0 0-47,1 0 16</inkml:trace>
  <inkml:trace contextRef="#ctx0" brushRef="#br0" timeOffset="52343.9539">21449 1623 0,'-18'0'0,"1"0"16,-19 0 31,36 17 0,0 1-1,18-18-14,0 0 15,-1 0-32,-17-18-15,0 1 16,18-1-16,0 18 47,-18-17 0</inkml:trace>
  <inkml:trace contextRef="#ctx0" brushRef="#br0" timeOffset="53842.2836">19826 2946 0,'35'0'109</inkml:trace>
  <inkml:trace contextRef="#ctx0" brushRef="#br0" timeOffset="55282.0218">19861 2910 0,'0'-17'16,"18"17"15,0 0-15,17 0-1,-17 0 1,17 0-1,-18 0-15,1 0 16,-18 17 0,0 1-1,0 0-15,0-1 16,0 1 0,0 0-1,0-1 1,-18-17-16,1 36 15,-18-36 1,17 17-16,-17-17 16,17 0-1,-17 0-15,17 0 32,18 18 46,0-1-47,18 1-15,17 0-16,-17-1 15,17 1 1,-17-18-16,-1 18 15,1-18 1,-1 0 78,36 0-79,-35 0-15</inkml:trace>
  <inkml:trace contextRef="#ctx0" brushRef="#br0" timeOffset="56064.3767">20320 3016 0,'0'36'93,"0"-1"-77,0-18 0,0 1-1,18 0-15,-1-1 16,1 1-1,-18 0 1,18-1-16,-1-17 31,1 0 1,17 0-32,-17-17 31,-1 17-31,-17-36 15,0 19 1,0-19 0,0 19 15,0-1-31,0 1 16,0-1-16,-17 18 15,17-18-15,-18 18 16,0-17-16,1-1 15,17 0 1,-18 18 47,1 0-32,-1 0-31,0 18 31</inkml:trace>
  <inkml:trace contextRef="#ctx0" brushRef="#br0" timeOffset="56833.5951">20690 2875 0,'18'18'141,"0"-1"-141,-1 1 15,-17 0 1,18-18 15,0 0-15,17 0-16,-17 0 31,-1 0-15,-17-18-1,0 0 1,0 1-16,0-1 16,0 1-1,0-19-15,0 19 32,0-1-32,-17 18 15,-1-18 16,0 18 16</inkml:trace>
  <inkml:trace contextRef="#ctx0" brushRef="#br0" timeOffset="57426.5312">21078 2893 0,'0'35'125,"-17"0"-125,-1-35 15,1 36-15,-1-19 16,18 36-16,0-35 16,0-1-1,0 1-15,0 0 16,0-1-16,0 1 15,0 0 1,0-1 0,18 19-16,-1-36 15,1 17-15,-1-17 16,1 18-16,0-1 16,-1-17-1,19 0 16,17 0-15,-18-35-16</inkml:trace>
  <inkml:trace contextRef="#ctx0" brushRef="#br0" timeOffset="58425.112">21749 1376 0,'0'0'0,"0"17"16,0 19-16,35 17 16,0 35-16,-17-35 15,0 0-15,52 53 16,-52-54-16,-1-16 16,19 52-16,-19-53 15,1 18-15,0 0 16,-1 0-16,1-35 15,-18 34-15,18 1 16,-18-17-16,0 17 16,0 0-16,17-36 15,-17 18-15,0 1 16,0 34-16,0-52 16,0 35-1,0-18-15,-17 18 16,17-35-16,0-1 15,-18 19-15,0-1 16,18-17-16,-17-1 16,-1 36-16,0-35 15,1 35-15,-1-53 16,18 17-16,-18 19 16,1-1-1,-18-18-15,35 1 16,-36 0-16,1-1 15,35 19 1,-18-36-16,1 0 16,-19 35 15</inkml:trace>
  <inkml:trace contextRef="#ctx0" brushRef="#br0" timeOffset="59258.431">22578 2452 0,'17'0'62,"1"0"-46,17 0-1,-17-18 1,0-17-16,-1 17 16,-17 1-16,18-19 15,-18 19-15,0-1 16,0-35-1,0 35-15,18 18 16,-18-35 0,0 88 77,0 0-93,0-18 16,0 18-16,0 0 16,0 0-16,-18 0 15,18-35-15,0-1 16,0 19 0,0-19-16,0 1 0,0 17 31,18-35 94</inkml:trace>
  <inkml:trace contextRef="#ctx0" brushRef="#br0" timeOffset="59960.2054">23054 2293 0,'0'18'16,"0"-1"-1,0 19 1,0-19 0,0 19-1,0-1 1,35 0-1,-17-17 1,-18 17 0,18-35-16,-1 18 31,-17-1-15,0 1-16,0 0 15,0-1 1,0 1-1,0-1 1,-17 19 0,17-19-1,-18-17 1,0 0 0,1 0-1,17 18-15,-18-18 16,0 0-1,1 0-15,-19 0 16,19 0-16,-36 0 16,35-18-1,1-17 1</inkml:trace>
  <inkml:trace contextRef="#ctx0" brushRef="#br0" timeOffset="60464.8566">23054 2240 0,'18'0'16,"-1"0"-1,1 0 1,0 0-16,-1 0 31,1 0-31,0 0 32,-1 0 30,1 0-31,-1 0-31,1 18 16,17 17-16</inkml:trace>
  <inkml:trace contextRef="#ctx0" brushRef="#br0" timeOffset="61185.7652">23566 2364 0,'17'0'47,"-17"17"-31,0 1-1,0 17-15,0 0 16,0-17-16,-17 35 16,17-18-16,0 18 15,0-18-15,0-17 31,0 0-15,0-1 15,17-17-15,1 0-16,-1 0 16,1 0-16,17-17 15,-17-1-15,17-17 16,-17 35-1,-18-35-15,35-1 16,-35 19 0,0-1-16,0 0 15,0 1-15,0-1 16,0-17-16,0 17 16,0-17-16,-17 17 15,17 1-15,-36-1 16,19-17-1,-19 17 17</inkml:trace>
  <inkml:trace contextRef="#ctx0" brushRef="#br0" timeOffset="61888.3972">23918 2134 0,'0'18'62,"0"0"-46,0-1 0,0 1-16,0-1 15,0 1 16,0 0-15,18-18 15,0 0-31,-1 0 16,1 0 0,0 0-1,-1 0 1,-17-36 15,18 36-31,-18-17 16,0-1-1,0 1-15,0-1 16,0-17 0,0 17 15,-18 18 78,-17 0-93,17 0-16</inkml:trace>
  <inkml:trace contextRef="#ctx0" brushRef="#br0" timeOffset="83681.8797">7214 1147 0,'0'-18'31,"36"18"-15,17 0-1,-18 0-15,0 0 16,18 18-16,0-1 16,17-17-16,-34 0 15,70 35-15,-71-17 16,35 0-16,54-18 15,-54 0-15,19 35 16,-19-35-16,-35 0 16,36 18-16,17-1 15,-35-17-15,18 0 16,-1 0 0,-17 18-16,0-18 15,0 0-15,18 0 16,-36 0-16,35 0 15,-17 0 1,18 0-16,-1 0 16,1 0-16,17 35 15,-17-35-15,35 18 16,-36-18-16,1 0 16,-1 0-16,1 0 15,-1 0-15,1 0 16,-1 0-16,19 0 15,-19 0-15,1 0 16,35 0-16,-1 0 16,-34 0-16,17 0 15,0 0-15,-17 0 16,70 0-16,-70 0 16,-1 0-16,1 0 15,-1 0-15,1 0 16,-36 0-16,36 0 15,-18 0-15,17 0 16,18 0-16,-35 0 16,-35 0-16,35 0 15,17 0-15,19 0 16,34 0 0,-35 0-16,0 0 0,1 0 15,52 0 1,-53 0-16,35 0 15,1 0-15,-36 0 16,18 0-16,-18 0 16,36 0-16,-54 0 15,18 0-15,-35 0 16,0 0-16,0 0 16,0 0-16,0 0 15,35 0-15,-35 0 16,17 0-16,-34 0 15,34 0-15,-34 0 16,52 0-16,-35 0 16,0 0-16,-18 0 15,71 0-15,-89 0 16,36 0-16,0 0 16,-17 0-16,16 0 15,1 0-15,-17 0 16,17 0-16,-1 0 15,19 0-15,-18 0 16,-18 0-16,18 0 16,18 0-16,-18 0 15,-1 0-15,-16 0 16,17 0 0,-18 0-16,0 0 15,18 0-15,0 0 16,-18 0-16,-17 0 15,0 0-15,-1 0 16,19 0-16,-1 0 16,-18 0-1</inkml:trace>
  <inkml:trace contextRef="#ctx0" brushRef="#br0" timeOffset="100890.5797">4339 2646 0,'0'-18'94,"18"18"-63,-1 0-15,19 0-1,-1 0 1,-17 0-16,17 0 16,-17 0-16,17 0 15,-18 0-15,19 0 16,-1 0-16,0 0 16,1 0-1,-1 0-15,-17 0 16,17 0-16,-18 0 15,1 0-15,17 0 16,-17 0 15,0 0-31,-1 0 16,1 0 0,0 0-1,-1 0 32</inkml:trace>
  <inkml:trace contextRef="#ctx0" brushRef="#br0" timeOffset="101842.208">4939 2487 0,'18'0'62,"-1"18"-46,1-18-1,17 0-15,-17 35 16,-1-35-16,1 18 16,0-18-16,17 17 15,0 19-15,-17-36 16,35 17-16,17 18 16,-52-35-16,53 0 15,-36 18-15,0 0 16,18-1-16,-35-17 15,-1 0-15,1 18 16,-36-18 109,1 0-109,-1 0-16,-17 18 15,-1-18 1,19 0-16,-1 0 16,1 0-16,-19 0 15,19 0 1,-1 0-16,0 0 15,1 0-15,-1 0 16,0 0-16,-17 0 16,17 0 31</inkml:trace>
  <inkml:trace contextRef="#ctx0" brushRef="#br0" timeOffset="103593.5518">6138 2487 0,'0'18'47,"-35"-1"-31,17 1-1,18 17-15,-17 1 16,17-19-16,0 1 16,0-1-1,0 1 1,17 0 15,1-1-15,0-17 15,-1 0-15,19 0-1,-19-17 1,1 17-16,17-18 16,-35 0-16,18 18 15,17-17-15,-35-1 16,18 1-1,-1-36 1,-17 35 0,18 18-1,-18-18-15,0 1 32,0-1-17,0 0 1,0 36 109,0 17-110,0 1-15,0-19 16,0 19 0,0-19-1,0 18 1,0-17 15,18 0 32,-18-1-48,17-17-15,1 0 16,-18 18 0</inkml:trace>
  <inkml:trace contextRef="#ctx0" brushRef="#br0" timeOffset="104624.5605">6156 2399 0,'-18'53'156,"1"-36"-140</inkml:trace>
  <inkml:trace contextRef="#ctx0" brushRef="#br0" timeOffset="113841.8589">21043 2663 0,'-35'0'78,"-18"0"-62,18-17-16,17 17 15,-17 0-15,0 0 16,-36-35-16,36 35 16,-1 0-16,1 0 15,-18 0-15,18 0 16,0 0-16,-18 0 16,17 0-16,-16 0 15,34 0-15,0 0 16,1 0-16,-19 0 15,19 0-15,-1 0 16,-17 0-16,0 0 16,17 0-16,0 0 15,1 0-15,-19 0 16,1 17 0,17-17-16,-35 0 15,36 53-15,-1-53 16,1 18-16,-1-1 15,-17 1 1,17 0-16,0-18 16,-17 0-16,0 35 15,0-35 1,17 18-16,-17-18 16,35 17-16,-36 1 15,36 0-15,-17-18 16,-19 35-16,36-18 15,-35 1-15,35 17 16,-17-17 0,-1 17-16,18-17 15,0 17 1,0-17-16,0 17 31,0 0-15,0 1-16,0-19 0,0 1 15,0 17 1,18-17-16,-18-1 16,17 1-16,1-18 15,17 35-15,-17-17 16,17 0-16,-17 17 0,35-17 16,-18-1-1,18 18-15,-18-35 16,36 0-16,-36 18 15,0-18-15,53 18 16,-35-18-16,18 35 16,-1-35-16,1 0 15,-18 0-15,-18 18 16,36-18-16,-36 17 16,18-17-16,0 0 15,-18 18-15,18-18 16,-18 0-16,1 18 15,16-18 1,-34 0-16,17 0 0,1 0 16,-1 0-16,-17 17 15,-1-17-15,1 0 16,-1 0-16,1 0 16,17 0-1,-17 0 1,17 0-16,1 0 15,-1 0 1,0 0-16,-17-17 16,-1-1-16,1 18 15,17-18-15,-17-17 16,0 35 0,-1-53-16,-17 35 15,0 1-15,0-1 16,0-17-16,0 0 15,0-1-15,0 19 16,0-36-16,0 35 16,-17-35-16,17 0 15,-18 36-15,0-1 16,-17-52-16,17 34 16,-17-34-16,0 34 15,-18-34-15,35 52 16,-17-17-16,17 35 15,-35-35-15,36-1 16,-18 36 0,17-35-16,-17 17 15,17 1 1,-17 17-16,17-35 16,0 35-1</inkml:trace>
  <inkml:trace contextRef="#ctx0" brushRef="#br0" timeOffset="120553.5877">18221 2946 0,'0'17'0,"-18"36"15,1-17-15,-1-1 16,0 0-16,1 0 16,17 18-16,-35 0 15,35-35-15,-18-1 16,18 1-16,0 0 16,0-1-1,0 1 1,0 0 15,0-1-15,18-17 15,-1 0-15,1 0-1</inkml:trace>
  <inkml:trace contextRef="#ctx0" brushRef="#br0" timeOffset="121130.0686">17956 3157 0,'18'0'0,"0"0"16,-1 0-1,1 0-15,0 0 16,-1 0-16,36 0 16,-35 0-1,17 0 1,-17 0-1,17 0 1</inkml:trace>
  <inkml:trace contextRef="#ctx0" brushRef="#br0" timeOffset="122240.6051">18433 3387 0,'-18'0'15,"0"0"1,1 17-16,17 1 31,0 17-15,0-17-1,0-1-15,0 1 16,0 17 0,17-17 15,1-18 0,0 0-15,17 0-1,-17 0 17,-18-18-32,0 1 15,17-19 1,-17 19 15,0-1-31,18 1 16,-18-1-1,0 0 17,0 1-1,0-1 78</inkml:trace>
  <inkml:trace contextRef="#ctx0" brushRef="#br0" timeOffset="129496.3294">3634 5221 0,'-36'0'63,"36"18"-63,0-1 15,0 1-15,0 17 16,0 1-16,0-19 16,18 1-16,-18 0 15,18-1-15,-1 1 16,1-18-1,0 17 1,-1 1-16,1-18 31,-18 18-15,17-18 0,1 0-16,0 0 15,-1 0-15,19 0 16,-19 0-16,1-18 15,0 0-15,-1 1 16,1-18-16,-1-18 16,-17 17 15,0 19 0,0-19 0,0 54 110,0 17-141,0 1 16,0-19-1,0 19 1,0-19-16,0 1 31,36-1 63</inkml:trace>
  <inkml:trace contextRef="#ctx0" brushRef="#br0" timeOffset="129993.2591">4498 5292 0,'0'0'0,"35"-18"15,-17 18 1,-1 0 0,19 0-16,-1 0 15,-17 0 1,17 18-16,-17-18 15,-1 0 1,1 0-16,0 17 31</inkml:trace>
  <inkml:trace contextRef="#ctx0" brushRef="#br0" timeOffset="130608.3498">4516 5415 0,'17'0'78,"18"0"-62,-17 0-1,17 0-15,1 0 16,34 0-16,-34 0 16,-19 0-16,1 0 15,-1 0-15,36 0 16,-35 35-1,17-35 32,-35 18-31,36-18 0</inkml:trace>
  <inkml:trace contextRef="#ctx0" brushRef="#br0" timeOffset="131336.8518">5592 4904 0,'0'17'78,"0"36"-62,0 0-16,0 18 15,-18-18-15,18-18 16,0 18-16,0 0 16,0 0-1,0-18-15,0 0 0,0 18 32,0-35-32,0-1 15,18 19-15,-18-1 16,0 0-1,0 0-15,0-17 16,0 0-16,0 17 16,-18-17-1,18-1-15,-18 1 16,1-18-16,-1 18 16,0-18-1,1 0-15,-1 0 47,0 0-16,-17 0-31,18-18 16</inkml:trace>
  <inkml:trace contextRef="#ctx0" brushRef="#br0" timeOffset="131840.5493">5362 5292 0,'0'0'0,"18"0"16,17 0-16,0 0 15,-17 0-15,0 0 16,17 0-16,-17 0 15,17 0-15,-17 0 16,34 0-16,-34 0 16,0 0-16,-1 0 15,1 0 1,0 0 0,-1 0 93</inkml:trace>
  <inkml:trace contextRef="#ctx0" brushRef="#br0" timeOffset="132377.9244">6033 5009 0,'0'18'47,"0"17"-32,-18 18-15,-17-17 16,35-1-16,0 18 15,0-18-15,0 0 16,0 1-16,-36 34 16,36-52-16,0-1 15,0 36-15,0-35 16,0 17-16,0-17 31,18 0-15,17-1 15</inkml:trace>
  <inkml:trace contextRef="#ctx0" brushRef="#br0" timeOffset="133344.4419">6121 5398 0,'0'-18'47,"17"18"-31,36 0-16,0 0 16,18 0-16,-18 0 15,0 0-15,-18-35 16,-35 17-16,35 18 15,-17-35 1,-18 17 0,0-17-1,0 17 1,0-17 0,0 17-1,-18 18-15,-17-17 16,17 17-1,-17 0 1,0 0 0,35 17-1,-36 36 1,36-35 0,0-1-1,0 1 1,0 0-16,0 17 31,18-17-15,-18 17-1,18-17-15,-1-1 16,1-17 15,0 0-15,17 35-1,0-35-15,-17 0 16,-1 0 0,1 0-16,0 0 62,-18 18-46,35-18-1,-35 18 1,18-1 0,-1-17 15</inkml:trace>
  <inkml:trace contextRef="#ctx0" brushRef="#br0" timeOffset="134040.9484">6756 4851 0,'17'0'31,"19"17"-15,-1 19-1,-17 17 1,-1-18-16,1 18 16,-18-18-16,17 0 15,19 36-15,-36-36 31,0-17-31,0 17 16,0-17-16,0-1 16,0 19-1,0-19 1,0 1-16,0 0 16,0 17-16,0-18 15,0 1-15,-18 35 16,0-35-16,18-1 15,-17 19 1,-1-19-16,18 1 16,-17-18-1,17 17 17,-18-17-17,0 0 1,1 0-16,-1 0 15,0 0-15,-17 0 16</inkml:trace>
  <inkml:trace contextRef="#ctx0" brushRef="#br0" timeOffset="141120.2681">7461 5203 0,'18'0'16,"0"0"0,-1 0-16,1 0 15,17 0-15,-17 0 16,-1 0-16,36 0 16,-17 0-1,-19 0 1,1 0-1,-1 0-15,1 0 16</inkml:trace>
  <inkml:trace contextRef="#ctx0" brushRef="#br0" timeOffset="141888.3638">7426 5362 0,'0'18'47,"18"-18"-32,-1 0-15,1 0 16,35 0-16,-36 0 16,1 0-16,17 18 15,-17-18-15,17 0 16,-17 0-16,0 0 16,17 0-16,-18 0 31,1 0-31,0 0 15,-1 0 17</inkml:trace>
  <inkml:trace contextRef="#ctx0" brushRef="#br0" timeOffset="143226.6595">8237 5009 0,'0'36'62,"0"-1"-62,0 0 16,0 18-16,0-35 16,0 17-16,0 0 15,0 1 1,0-19-1,0 1 48,18-18 46,0 0-109,-1-35 16,1 17 0,0 0-16,-1-17 15,18 17 1,-17-17-16,-18 18 15,18-1 1,-1 0 0,1 1-16,0-1 15,-18 0 1,0 1 0</inkml:trace>
  <inkml:trace contextRef="#ctx0" brushRef="#br0" timeOffset="143770.129">8326 5221 0,'0'18'0,"17"-1"16,1 1-1,-1 0 1,1-1 0,-18 1-1,18 0-15,-1-1 16,1 1 0,-18 0-1,0-1-15,18-17 16,-18 18-1,17-18 17</inkml:trace>
  <inkml:trace contextRef="#ctx0" brushRef="#br0" timeOffset="145088.212">8731 5309 0,'36'-17'0,"-36"34"31,0 19-15,0-19-16,0 36 15,0-35 1,0 35-16,0-36 16,0 1-16,0 0 15,0 17 1,0-17-16,0-1 16,0 1-1,17-18 63,-17-35-78,35-1 16,-35 1-16,0 17 16,0 1-16,0-1 15,18-17-15,0 17 16,-18-17-1,0 17 1,17 1-16,1-19 16,-18 19-16,18-1 15,17-17 1,-17-1 0,-1 19 46,1 17-31,-1 0-31,1 0 16,17 0 15,-35 35 0,0-17-15,0-1 0,0 1-1,0 0 1,0-1 15,0 1-31,0 0 31,-17-18-15,-1 0 15,0 0-15,1 0-16,17 17 16,-18-17-1,1 0 1,-1 0-1,0 0 17,1 0-17,-1 0-15,0 18 32</inkml:trace>
  <inkml:trace contextRef="#ctx0" brushRef="#br0" timeOffset="146988.0653">9472 5309 0,'18'0'47,"-1"0"-47,1 0 16,0 0-16,-1-17 16,19-1-16,-1 18 15,-18-35 1,1 35-16,-18-18 15,35 18-15,-17 0 16,-18-18 0,0 1-1,0-18 17,0 17-17,0-17 1,0 17-16,0 0 15,0 1-15,0-1 16,0 0 0,0 1-16,-35 17 93,35 35-77,-18-17 0,18 17-1,0-17 1,0 17 0,0 0-1,0-17-15,0-1 16,0 1-16,0 0 15,0-1 1,0 1-16,0 0 16,0 17-1,0-17 1,18-1 0,-18 1-1,35-18 1,-17 35-1,-1-35 1,1 0-16,17 0 16,-17 0-1,52 0-15,-52 0 16,0 0-16,-1 0 16,1 0-16,0 0 15,-1 0 1,1-17-16</inkml:trace>
  <inkml:trace contextRef="#ctx0" brushRef="#br0" timeOffset="148161.3499">9772 5186 0,'0'-35'110,"18"17"-95,-1 0 1,-17 1 15,0-1-31,0 0 31,18 18-31,-18-17 16,17-1-16,-17-17 16,36 0-1,-36-1 110,0 19-109,-18 17 0,0 0-16,1 0 15,-1 0-15,1 0 16,-1 0-1,0 0 1,1 0 15,-1 0 16,0 0-16,18 17 16,0 1-47,0 0 32,0-1-17,0 1 1,0-1-1,18 1-15,-18 0 16</inkml:trace>
  <inkml:trace contextRef="#ctx0" brushRef="#br0" timeOffset="154994.7179">22560 2981 0,'18'0'78,"-1"0"-78,19 0 16,17 0-16,-36 0 16,19 0-16,16 0 15,-34 18-15,35-18 16,-18 0-16,1 0 16,16 0-16,-34 0 15,17 0-15,1 0 16,17 0-16,-36 0 15,36 0-15,-18 0 16,-17 0 0,17 0-16,-17 0 15,17 0 1,-17 0 15,17 0 16,-17 0 62</inkml:trace>
  <inkml:trace contextRef="#ctx0" brushRef="#br0" timeOffset="162944.8807">8555 4286 0,'17'0'125,"-17"-35"-110,18 17 1,0 18 0,-1-17 62,-17-1-63,0 36 110,0-1-125,0 1 16,0 17-16,0-17 16,0 17-16,0-17 15,0 17 1,0 0-1,0 1-15,0-19 16,0 1 15,0 0-15</inkml:trace>
  <inkml:trace contextRef="#ctx0" brushRef="#br0" timeOffset="164081.8452">8819 4286 0,'0'18'47,"0"17"-47,0 0 15,0-17 1,0 0 46,18-1-46,-18 1 0,18-18-1,-1 0-15,19 0 16,-19 0-1,19 0-15,-19 0 32,18 0-17,-17 0 1,0 0 0,-1 0-1,-17-35 1,0 17-1,0-17 1,0 17 0,0-17 15,0 17-15,-17 18-1,-19-17 1,19-19 15,-1 36-31,1 0 94,-19 0-79,19 0 17,-1 0 108</inkml:trace>
  <inkml:trace contextRef="#ctx0" brushRef="#br0" timeOffset="165464.912">6668 2646 0,'17'0'32,"1"0"-32,-1 0 15,1 0 1,17 0-16,1 17 16,-1-17-16,18 0 15,-18 18-15,0-18 16,1 0-16,-19 0 15,1 0-15,0 0 16,-1 0 0,1 0-1,-1 0 1,1 0 0</inkml:trace>
  <inkml:trace contextRef="#ctx0" brushRef="#br0" timeOffset="166473.1985">7108 2558 0,'0'-18'15,"18"18"17,0 0-17,-1 0-15,1 18 16,35-1 15,-35 19-31,-1-36 16,1 17-16,0-17 15,-1 35 1,1-35 15,-18 18 79,0 0-110,0 17 15,-18-17-15,1-18 16,-19 35-16,19-17 15,-1-1 1,0 1 0</inkml:trace>
  <inkml:trace contextRef="#ctx0" brushRef="#br0" timeOffset="167896.2908">10283 5027 0,'36'0'47,"-1"0"-31,18 0-16,-35 0 15,35 18-15,-18-18 16,0 0-1,0 0-15,1 0 16,-19 0 0</inkml:trace>
  <inkml:trace contextRef="#ctx0" brushRef="#br0" timeOffset="168522.3001">10354 5362 0,'-18'0'16,"36"0"15,0 0-31,17 0 15,0 0-15,1 0 16,-1 0 0,-18 0-16,1 0 15,0 0-15,-1 0 16,1 0 31,0 0-16</inkml:trace>
  <inkml:trace contextRef="#ctx0" brushRef="#br0" timeOffset="169619.5032">10954 5168 0,'0'18'0,"17"-18"47,1 0-32,0 0 1,-1 0-1,1 0 1,17-35-16,-17 35 16,-18-18-16,17 0 15,-17 1-15,18-19 16,-18 19 0,0-19 15,0 72 78,0-19-93,0 36-16,0 0 15,-18-35-15,18-1 16,0 1 0,0 17-16,-17-17 15,17 0 1,0-1 15,0 1 16,17-18 0,-17 18-47,18-18 16,35-18-16,-18 0 15</inkml:trace>
  <inkml:trace contextRef="#ctx0" brushRef="#br0" timeOffset="170434.9343">11483 5009 0,'18'0'62,"-1"0"-46,-17 18-16,18-18 31,17 35-31,-17 1 16,17-36-1,-17 17 1,-1 1-1,1 0 1,0-18-16,-18 17 16,0 1-1,0-1 1,0 1 15,0 0-31,0-1 16,0 1 15,-36 0-15,19-18-1,-1 0 17,0 0-1,1 0-31,-1 0 31,0 0-31,1-36 0,17 19 16</inkml:trace>
  <inkml:trace contextRef="#ctx0" brushRef="#br0" timeOffset="170921.2377">11448 4921 0,'0'-17'15,"17"17"1,1 0-16,0 0 16,-1 0-16,18 0 15,1 0-15,-1 0 16,-17 0-1,17 0 1,-17 0 0,17 0 15,-17 0 47</inkml:trace>
  <inkml:trace contextRef="#ctx0" brushRef="#br0" timeOffset="171906.1568">12136 4974 0,'0'0'0,"-18"0"31,0 0-31,1 18 16,17-1 0,0 19-1,0-19 1,0 19-1,0-19 17,17 1-1,1-18-15,0 0-1,17 0 1,-18 0-1,1 0 1,17 0-16,1 0 16,-19 0-1,1-18 1,0 1-16,-1-1 16,-17 0-16,18 1 15,-18-1 1,0 0-1,0 1 1,-18-1 15,18 1-15,-17-1 0,-1 18 30,0 0-46,1 0 32,-1 0-32,0 0 31,1 0 0,-1 0 47,0 18-46,18-1-1,0 18-31,0 1 15</inkml:trace>
  <inkml:trace contextRef="#ctx0" brushRef="#br0" timeOffset="172912.3973">12647 5009 0,'0'-17'62,"-18"34"-62,18 1 16,0 0-16,0-1 15,0 1-15,0 17 16,0-17 0,0 0-1,0-1 1,0 1-1,18-1 17,0 1-17,-1-18 1,1 0 0,17 0-1,-17 0 1,0 0-1,-18-18 1,17 1-16,-17-1 16,0-17-1,0 17 1,0 1 0,0-1-1,0 0 1,0 1 15,0-1-15,-17 18-1,-1 0 48,-17 0-1,17 18 32</inkml:trace>
  <inkml:trace contextRef="#ctx0" brushRef="#br0" timeOffset="175081.0766">13406 5221 0,'17'0'32,"1"0"-17,-1 0-15,1 0 16,0 0 0,35 0-16,0 0 15,-18 0-15,35 0 16,-17 0-16,0 0 15,18-18-15,-1 18 16,-17-17-16,-35 17 16,0 0-16,34-18 15,1 18 1,-35-17 15</inkml:trace>
  <inkml:trace contextRef="#ctx0" brushRef="#br0" timeOffset="175968.3508">14041 4974 0,'-18'-17'16,"36"17"31,17 0-31,0 17-16,-17 1 15,17-1-15,-17-17 16,-1 18-1,19 0-15,-19-1 16,1 1-16,0-18 16,17 18-1,-18-18-15,1 17 16,0-17-16,-18 18 16,17-18-1,1 0 63,-18 18-46,0-1-17,0 1 1,-53 17-16,53-17 15,-18-1-15,-17 19 16,18-36 0,17 17-16,-18-17 15,0 18-15,18 0 32</inkml:trace>
  <inkml:trace contextRef="#ctx0" brushRef="#br0" timeOffset="179648.7943">8273 2469 0,'0'36'109,"0"-1"-109,0-17 16,0-1-16,0 36 16,17-53-16,-17 35 15,0-17-15,0 0 16,18-18 0,0 17-1,-1-17 16,-17 18-15,0 0 0,18-1-1,-1-17 32,19 36 16,-19-36 15,1 0-63,17 0-15,18-18 16,-35-17-16,17 17 16,-17-17-16,-1 17 15,-17 0 1,18 1-16,0-1 16,-1-17-1,-17 17-15,18 1 16,0-19-1,-1 19 17,1-1 30,-18 0 94</inkml:trace>
  <inkml:trace contextRef="#ctx0" brushRef="#br0" timeOffset="190353.7267">3651 6756 0,'0'17'93,"0"19"-93,18-1 16,-18 0-16,0-17 16,18 17-16,-18-17 15,0 35-15,0-36 16,0 19-16,0-19 16,0 18-1,0-17-15,0 0 31,17-18-15,1 17 0,-18 1-1,17-18 63,19 0-78,-36-18 16,0-17 0,17 0-1,-17 17 1,18-17 0,-18 17-1,18-17 1,-18 17-16,17 1 15,-17-19 1,0 19-16,0-1 16,0 1-1,0-1-15,18 18 32</inkml:trace>
  <inkml:trace contextRef="#ctx0" brushRef="#br0" timeOffset="190784.1678">4075 6862 0,'35'0'31,"-17"0"-15,-1 0-1,1 0-15,-1 0 16,1 0-1,0 0-15,-1 0 16,1 0 15</inkml:trace>
  <inkml:trace contextRef="#ctx0" brushRef="#br0" timeOffset="191416.0529">4022 7056 0,'17'0'47,"1"0"-32,17 17-15,-17-17 16,17 0 0,0 0-16,1 0 15,-19 0 1,1 0-16,0 0 16,-1 0-16,1 0 15,0 0 1,-1 0 15,1 0-15</inkml:trace>
  <inkml:trace contextRef="#ctx0" brushRef="#br0" timeOffset="192624.382">5415 6650 0,'0'-18'62,"-17"18"-46,-1 0 0,0 0-1,-17 53-15,17-35 16,18-1-16,0 19 16,-17-19-1,17 19-15,0-19 16,0 19-1,0-19 1,0 18 0,0-17-16,0 0 15,0-1-15,0 1 16,0 0-16,0-1 16,0 1-16,0 0 15,0-1-15,0 18 16,-18 1-1,0-19 1,-17 1 15,17 0-31,1-1 16,-18-17 15,17 0 0,0 0 16,1 0-31,-1 0 0,18-17-1</inkml:trace>
  <inkml:trace contextRef="#ctx0" brushRef="#br0" timeOffset="193153.5889">5080 6879 0,'18'0'15,"17"0"1,-17 0-1,17 0-15,-18 0 16,1 0-16,0 0 16,-1 0-16,1 0 15,17 0-15,-17 0 16,0 0 0,17-17-1,-17 17 1,-1 0-16,1 0 31</inkml:trace>
  <inkml:trace contextRef="#ctx0" brushRef="#br0" timeOffset="194236.7521">5486 7091 0,'17'0'78,"1"0"-62,0 0 0,-1 0-1,1 0-15,0 0 16,-18 17 62,0 19-78,0-19 16,0 19-1,0-19-15,0 1 16,-18-18-1,0 18 1,-17-1 0,17-17 15,1 18-31,-1-18 16,36 0 140,-1 0-141,1 0-15,0 0 16,-1 0 0,1 17-16,17 1 15,-17-18 1,-18 18 0,17-18 15,19 0 47,17 0-62,-36-18-16</inkml:trace>
  <inkml:trace contextRef="#ctx0" brushRef="#br0" timeOffset="194928.5976">6033 6703 0,'0'-18'32,"0"53"30,0 18-46,0-17-16,0-19 15,0 19-15,0-19 16,0 1-16,0 35 16,0-36-16,0 1 15,0 0-15,0 17 16,17-17-1,1 17 1,-1-35-16,-17 17 16,18 1-1,0-18 63,-1 0-62,19-18-16,-1-17 16</inkml:trace>
  <inkml:trace contextRef="#ctx0" brushRef="#br0" timeOffset="195945.406">6438 6773 0,'0'53'47,"0"0"-32,0-18-15,0-17 16,0 0-16,0-1 16,0 19-16,0-19 15,18-17 1,-1 0 0,1 0 30,0 0-30,-1 0 0,1 0-16,0-17 15,-1-1 1,-17-17-16,18 35 16,-18-18-16,0 0 15,0 1-15,0-1 16,0 1-1,18-1 48,-1 0 31,-17 36-79,0 17 1,0-17-16,18-1 16,-18 19-16,0-19 15,0 19-15,0-19 31,0 19-15,18-19 0,-1 1 31</inkml:trace>
  <inkml:trace contextRef="#ctx0" brushRef="#br0" timeOffset="196616.6123">6826 6615 0,'36'0'15,"-19"53"1,1-36-1,-18 1-15,0-1 16,17 19 0,1 17-1,0-36 1,-1 1 0,-17 17-16,0-17 15,0 35 1,0-36-1,0 19-15,0-19 16,0 19 15,0-1-31,-17-18 16,17 1 0,0 0-16,0-1 15,-18 19 1,0-36-16,1 17 15,-1 1 64,18 0-64</inkml:trace>
  <inkml:trace contextRef="#ctx0" brushRef="#br0" timeOffset="198231.9344">7620 6791 0,'18'0'62,"-1"0"-46,19 0-16,-1 0 16,18 0-16,0 0 15,-36 18-15,19-18 16,-19 0 0,1 0-16,0 0 15,-1 0-15,1 0 31,-1 0-15</inkml:trace>
  <inkml:trace contextRef="#ctx0" brushRef="#br0" timeOffset="198824.9065">7585 7020 0,'35'36'31,"-17"-36"-15,17 0 0,0 17-16,0-17 15,1 0-15,34 18 16,-34-18-16,17 17 15,-18-17-15,0 18 16,-17-18-16,17 0 16,-17 0-16,-18 18 15,17-18 1</inkml:trace>
  <inkml:trace contextRef="#ctx0" brushRef="#br0" timeOffset="200986.3953">8625 6809 0,'0'17'94,"0"36"-94,0-18 16,0 18-16,0-17 15,0-1-15,0-17 16,0-1-16,0 18 16,0-17-16,0 17 15,0-17 1,0 0-16,0-1 31,18-17 32,0 0-63,-1-17 15,-17-1 1,36-17-16,-36 17 16,35-35-1,-35 36-15,18-1 16,-1 0-1,-17 1-15,0-1 16,18 0-16,-1 1 16,-17-1-16,18 0 15,0 1-15,-18-18 16,35 17 0,-35 0-16,18 18 15,-18-17-15,0 34 110,-36 54-110</inkml:trace>
  <inkml:trace contextRef="#ctx0" brushRef="#br0" timeOffset="201488.0449">8784 7003 0,'0'0'0,"35"0"16,18 17-16,-17-17 15,-19 36-15,1-36 16,-18 17-16,18 1 16,-1-18-16,-17 17 15,18 1-15,-18 0 16,35 17-16,-17-35 47,-18 18-47</inkml:trace>
  <inkml:trace contextRef="#ctx0" brushRef="#br0" timeOffset="202200.5692">9172 7108 0,'18'0'78,"0"0"-62,-1 0-1,1 0-15,-18-17 16,35-18 0,-35 17-1,18 18 17,-18 18 77,0 17-109,0-18 16,0 19-1,0-19-15,0 19 16,0-19-16,0 1 15,0 0 1,0-1-16</inkml:trace>
  <inkml:trace contextRef="#ctx0" brushRef="#br0" timeOffset="202696.0157">9472 7197 0,'71'0'140</inkml:trace>
  <inkml:trace contextRef="#ctx0" brushRef="#br0" timeOffset="203953.6781">9842 6862 0,'0'52'78,"0"-16"-78,0-19 16,0 36-16,0-17 15,0-1-15,0-18 16,0 19-16,0-19 16,18 1 15,0-18 63,-1 0-94,1 0 15,17-35-15,-17 17 16,-18 0-16,0 1 15,35-18-15,-35 17 47,0 0-31,18 18-16,-18-35 16,18 35-1,-1 0 126,-17 18-110,0 17-15,0-17-1,0 17 1,0-18 0,0 19-16,0-1 15,0-17 1,0 17-1,0-17-15,18-18 16</inkml:trace>
  <inkml:trace contextRef="#ctx0" brushRef="#br0" timeOffset="213508.3528">8731 6103 0,'-17'0'47,"-1"0"-16</inkml:trace>
  <inkml:trace contextRef="#ctx0" brushRef="#br0" timeOffset="216394.0804">8819 6015 0,'-35'0'110,"35"17"-95,0 1 1,-53 17-16,53 1 16,0-19-1,0 1 1,0 0-16,0-1 15,0 1 1,0 0-16,0-1 47,0 1-31,18-18 15,0 0-16,-1 0-15,1 0 16,-1 0 0,1 0-16,0 0 15,-1 0 1,1 0-16,0 0 16,-1-18-1,1 18-15,-18-17 16,18 17-1,-1-18-15,1 0 16,-18 1 15,0-1-15,0 0 0,0-17 15,0 17-16,0 1-15,-18-1 16,-17-17 0,17 35 15,1 0-15,-1 0-1,0 0 16,1 0-15,-1 0-16,0 0 78</inkml:trace>
  <inkml:trace contextRef="#ctx0" brushRef="#br0" timeOffset="217089.2214">9225 6191 0,'-17'0'47,"-1"18"-31,18 0-1,-18 17 1,1-35-16,-1 53 15,0-36 1,18 1 0,0 0-16,-17-1 15,-1-17 1</inkml:trace>
  <inkml:trace contextRef="#ctx0" brushRef="#br0" timeOffset="217994.4049">9543 6103 0,'-18'-18'109,"18"1"-109,0-1 16,0 0-16,18 1 15,-18-1 1,0 1 0,0-1-16,0 36 140,0 34-140,0-34 16,0 17-16,0 1 16,0 17-16,0-36 15,0 1-15,0 0 16,0-1-1,0 18 1,0-17 0,0 0-1,0-1-15,-18 1 16,18 17 0,0-17 30,0 17-14,-18-17 15</inkml:trace>
  <inkml:trace contextRef="#ctx0" brushRef="#br0" timeOffset="218496.0617">9384 6473 0,'35'0'63,"0"18"-48,1-18 1,-19 0 0,1 0 15,0 0-31,-1 0 16,1 0 15,0 0-16</inkml:trace>
  <inkml:trace contextRef="#ctx0" brushRef="#br0" timeOffset="219297.0605">10654 6844 0,'18'0'63,"-1"0"-63,1 0 31,17 0-31,0 0 15,-17 0 1,-18 18-16,35-18 16,-17 0-1,-18 17 79</inkml:trace>
  <inkml:trace contextRef="#ctx0" brushRef="#br0" timeOffset="219953.8139">10689 7108 0,'35'0'79,"-17"0"-64,17 0 1,-17 0-1,0 0-15,-1 0 16,1 0-16,0 0 16,-1 0-1,1 0 17</inkml:trace>
  <inkml:trace contextRef="#ctx0" brushRef="#br0" timeOffset="223063.9203">11483 6932 0,'35'-18'78,"-17"18"-62,35-35-16,-53 18 15,35-19-15,0 1 16,-35 17 0,18 1-1,-18-19-15,35 1 16,-17 0 15,-18 17-15,0 71 77,0-35-77,0 35 0,0-18-1,0-17 1,0-1-16,0 1 16,0 0-1,0 17 1,0-18-1,0 19 1,0-19-16,0 1 16,0 0-16,0-1 15,0 1-15,0 0 32</inkml:trace>
  <inkml:trace contextRef="#ctx0" brushRef="#br0" timeOffset="223855.8032">12136 6703 0,'17'0'63,"1"0"-47,-18 17-16,17 1 15,1-18-15,0 53 16,-1-35-1,19 17 1,-1 0 0,0 0-16,-17-35 15,17 36-15,-35-19 16,18 1-16,-1 0 16,-17-1 15,0 19 16,-35-36 0,17 0-32,1 0 32,-1 0-47,1 0 16,-1 0-1,0-18 17,18 0-32</inkml:trace>
  <inkml:trace contextRef="#ctx0" brushRef="#br0" timeOffset="224456.7113">12171 6720 0,'17'0'31,"1"0"-15,0 0 0,-1 0-16,19 0 15,-1 0 1,0 0-16,0 0 16,-17 0-1</inkml:trace>
  <inkml:trace contextRef="#ctx0" brushRef="#br0" timeOffset="225378.2729">13000 6897 0,'-18'0'16,"1"0"15,-1 0-16,0 17 1,1-17-16,17 18 16,0 0-1,0-1-15,0 1 16,0 0 0,0-1-16,0 1 46,17 0-30,1-18 15,0 0-31,-1 0 16,1 0-16,17 0 16,0 0-16,-17 0 15,0 0-15,17 0 16,-17-18-1,-18 0 17,0 1-32,0-1 31,0-17-15,0 17-1,0 0 1,0 1-1,0-1-15,0-17 16,-18 17 0,0 18-16,-17 0 15,35-17-15,-18 17 16,1 0 0,-1 0 15,1 0-16,-1 0-15,0 17 16,1-17 0,17 18 46</inkml:trace>
  <inkml:trace contextRef="#ctx0" brushRef="#br0" timeOffset="226199.7627">13547 6809 0,'17'17'94,"1"1"-79,-18 0-15,0 17 16,0 0-16,18-35 15,-18 35 1,0 1-16,0-1 31,17-17-31,1-18 16,-1 0 93,19-18-93,-36 0-16,35 1 16,-17-19-16,-1 1 15,1 0 1,0 17-16,-1-17 15,1 0 1,0 17 0,-18 0-1,17 1-15,-17 34 125,0 19-125</inkml:trace>
  <inkml:trace contextRef="#ctx0" brushRef="#br0" timeOffset="228879.7603">14358 6844 0,'35'0'63,"-17"0"-47,17 0-16,1 0 15,-1 0-15,0 0 16,18 0-16,-18 0 15,18-35-15,-35 35 16,-1 0 0,19-18-1,-19 18 32</inkml:trace>
  <inkml:trace contextRef="#ctx0" brushRef="#br0" timeOffset="229785.8612">14781 6703 0,'36'0'110,"-19"0"-110,1 0 15,0 0-15,-1 17 16,1 1-16,-1-18 16,1 18-16,0-18 15,-18 17 1,17-17-1,1 18-15,0-18 16,-18 18 0,35-18-16,-17 17 15,-1 1-15,1-18 16,-18 18-16,0-1 109,0 1-109,-18-1 16,1-17-16,-1 18 16,-17-18-16,-1 18 15,36-1 1</inkml:trace>
  <inkml:trace contextRef="#ctx0" brushRef="#br0" timeOffset="237280.2682">16969 6685 0,'17'-17'125,"-17"-1"-110,0-17-15,18-1 16,0 1-1,-1 17 1,-17 1 0,18 17-1,-1 0 17,19 0-17,-19 0 16,-17 17-15,0 1-16,0 0 16,0-1-16,0 1 15,0 35-15,0-18 16,0-17-16,0-1 16,0 19-1,0-19 1,0 1-16,18 0 47,0-18-32,-1 0 1,54-36 0,-54 36-1,1-35-15,17 17 16,18 1-1,-53-1-15,18 18 16,17-17 0,-17-1-16,-1 18 15,-17-18 1,18 1-16,-18 34 94,0 1-79,0 17-15,0 0 16,0 1-16,0-19 16,0 1-16,0 0 15,0-54 79,35 1-94,-35 0 31,0 17-15,18 1-1,0-1 1,-18 0-16,17 1 16,1-1-16,-18 0 15,18 18-15,-18-17 16,17 17 46,19 0-30,-36 17-32,17 19 15,-17-19-15,0 1 16,0 17 0,0-17-16,0 17 15,0-17 1,0 17-1,0-53 48,18-17-63,-1-18 16,19 36-16,-36-19 15,17 36-15,-17-35 16,71-18-16,-53 35 15,-1 18-15,-17-17 16,18 17 62,-18 17-47,35 36-15,-35-35-16,0 0 16,0 17-16,0 0 15,18-52 63,-18-1-62,0-17-16,17-1 16,19 19-16,-36-1 15,17 0 1,1 1 0,17-1-1,-17 18 1,0 0-1,-1 0 17,-17 18-17,0-1-15,0 1 16,0 0-16,0-1 16,0 1-16,0 0 15,0 17-15,35-53 78,-35-35-62,18 53 0,0-17-1,-1-19-15,1 36 31,0 0 1,-1 0-1,1 0-15,0 0 15,-18 36-16,0-1 1,0-17-16,17-1 16,-17 19-16,0-19 15,0 1-15,0-1 16,0 1 140,18-18-140,17 0-16,0 0 15,18 0-15,-17 0 16,-1 0-16,0 0 16,0-35-16,1 35 15,17 0-15,-1 0 16,-34 0 0,17-18-1,18 1-15,-17 17 16,-19 0-1,1 0 1,-89 0 78,-70 0-79,-18 0-15</inkml:trace>
  <inkml:trace contextRef="#ctx0" brushRef="#br0" timeOffset="238239.7121">17004 6703 0,'-18'0'47,"-52"0"-47,17 0 15,0 0-15,18 35 16,-54-17-16,36-18 16,-35 70-16,35-52 15,18-18-15,-18 0 16,0 0-16,18 0 15,0 0-15,-18 35 16,17-17 0,1-18-16,18 0 15,-1 0 1</inkml:trace>
  <inkml:trace contextRef="#ctx0" brushRef="#br0" timeOffset="238992.7476">16157 6950 0,'0'35'16,"0"-17"-1,18 17-15,-18 0 16,17 18-16,-17 0 15,0-18-15,0 1 16,0-19-16,0 36 16,0 0-16,0-35 15,0 17-15,0-17 16,0 35-16,0-18 16,0 18-16,0-18 15,0-17 1,0 17-16,0-17 15,0 17-15,0-18 16,0 1-16,0 17 16,0-17-1,0 0-15,0-1 16,0 1-16,0 0 16,0-1-16</inkml:trace>
  <inkml:trace contextRef="#ctx0" brushRef="#br0" timeOffset="240655.7595">18909 6738 0,'0'35'47,"18"36"-31,-18-18-16,0 17 15,0-17-15,0 18 16,0-54-16,17 19 16,-17-19-16,0 36 15,0-35-15,0 0 16,0-1-16,0 36 15,0-35 1,0 17-16,0-17 16,0 17-16,0-17 15,0-1-15,0 1 16,0 0-16,0-1 16,0 18-1,0-17 1,0 17-16,0-17 31,0 0-15,0-1 31,0 1-16,0 17-31,0-17 15,0-1 1,0 1-16,0 0 109</inkml:trace>
  <inkml:trace contextRef="#ctx0" brushRef="#br0" timeOffset="254050.3722">15769 7902 0,'0'-17'109,"18"17"-109,-1 0 16,1 0-1,0 0-15,-1 0 16,1 0-16,0 0 16,-1 0-1,19 0 1,-19 0 0,18 0-1,1 0 1,-19 0-1,1 0-15,0 0 16,-1 0-16,1 0 31,0-18-15,-1 18 46,1 0 32</inkml:trace>
  <inkml:trace contextRef="#ctx0" brushRef="#br0" timeOffset="255370.4024">15752 8184 0,'17'0'109,"1"0"-93,-1 0-16,1 0 15,17 0 1,-17 0 0,17 0-1,-17 0 1,17 0-1,-17 0 1,17 0 0,-17-17-16,-1 17 15,1 0 32,0 0-16,-1 0-31,1 0 16,0 0 15,-1 0 1</inkml:trace>
  <inkml:trace contextRef="#ctx0" brushRef="#br0" timeOffset="255992.0815">16157 8114 0,'18'0'16,"-1"0"-1,1 35 17,-18-17-32,0-1 15,18 19-15,-18-19 16,0 19-16,0-19 16,17 19 15,-17-1-16,0-18-15,0 1 16,0 0-16,0 17 16,0 0-16,0 1 15,0-1 1,0-18-16,0 19 16,0-1-1,0-17 1,0-1-1,0 1-15,0 0 16,0-36 62</inkml:trace>
  <inkml:trace contextRef="#ctx0" brushRef="#br0" timeOffset="257506.6496">15963 7708 0,'0'18'47,"0"17"-16,0 0-31,0-17 16,0 0-16,0 35 15,0-36-15,0 19 16,0-19-1,0 1-15,0-1 16,0 19-16,0-19 16,0 1-16,-17 17 15,-1-35-15,18 18 16,0 0-16,0-1 16,0 1-16,0-1 15,0 1-15,0 0 16,0 17-1,0-17-15,0-1 16,0 1-16,0 17 16,0-17-1,0 17-15,0 0 16,-18-35 0,18 18-16,0 0 15,0-1 16,0 1 16,-35 0-31,35-1 0,0 1-1,0-1-15,0 1 16</inkml:trace>
  <inkml:trace contextRef="#ctx0" brushRef="#br0" timeOffset="259106.0983">16245 8643 0,'18'18'47,"-18"-1"-16,0 1-15,0 0-1,0 17-15,0 0 16,0-17 0,35-1-1,-35 1 17,0 0-17,18-1 1,0-17 140,-1 0-140,19 0-1,-19 0 1,18 0-16,1 0 16,-1 0-16,0 0 15,1 0-15,16 0 16,-34 0-16,0 0 15,-1 0-15,1 0 16,0 0 0,-1 0-1,1 0 1,-36 0 234,18 18-234,0 0-16,0-1 15,0 1 16,18-18 1,0 0-17,-1 0 1,1 0 0,0-18-1,-18 1 1,0-1-1,0 0-15,0 1 16,-18 17 0,0 0 15,1 0 0,-1 0 0,18 17 16,0 19-31,53-1 0,35-35-16</inkml:trace>
  <inkml:trace contextRef="#ctx0" brushRef="#br0" timeOffset="261098.8212">18891 7867 0,'0'18'16,"0"35"-16,0-1 16,0 19-1,0 0-15,0-1 16,-35 18-16,35-17 15,-18-1-15,18-17 16,-17 0-16,17 0 16,0 0-16,-18-18 15,18-17-15,0 0 16,0 17-16,0-17 16,0 17-1,0-18-15,0 1 0,0 17 16,0 1-1,0-19-15,0 36 16,0-18 0,0-17-16,0 0 156,-18-18-156,1 0 16,-19 0-1,-16-18-15,16 0 16,-17 18-16,0-52 15,18 52-15,0 0 16,0 0-16,-1 0 16,1-18-1,17 18 1,1 0 0,-1 0-16,1 0 15,-1 0-15,0 0 16,1 0-16,-1 0 15,-17 0-15,17 0 32,0 0-32,1 0 15,-1 0-15,-17 0 16,0 0-16,-1 0 16,19 0-16,-1 0 15,-17 0-15,17-18 125,18 36 16,0 0-110,18-1-31,-1-17 31,19 0-15,-19 0-16,19 0 16,-19 0-16,1 0 15,-18-17 1,0-1-1,0 0 1,0 1 0,0-1-1,-18 18 17,1 0-17,-1 0 1,0 0 31,18 18-32,0-1 1,-17 1 0</inkml:trace>
  <inkml:trace contextRef="#ctx0" brushRef="#br0" timeOffset="262395.3281">17268 9560 0,'18'0'15,"0"0"1,-1 0 0,1 0-16,0 0 31,-18 18-16,0 0 1,0-1 0,0 1-16,0-1 15,0 1-15,-53 0 16,35-18-16,-35 17 16,36-17-16,-36 0 15,35 0-15,0 0 16,-17 0-16,0 0 15,70 18 110,-17-18-109,17 18 0,-17-18-16,17 35 15,-17-35 1,-1 18 15,1-18-15,-1 35-16,19-35 62,-19 0-30,19 0-17,-1 0-15,0 0 31</inkml:trace>
  <inkml:trace contextRef="#ctx0" brushRef="#br0" timeOffset="263288.9009">17604 9613 0,'17'0'15,"1"0"1,0 18 0,-1-1-1,-17 19-15,0-1 16,0 0-1,0 1 1,0-19 0,0 36-16,-35-53 15,0 0-15,-1 0 16,1 0-16,0 0 16,17 0-16,0 0 15,1 18 95,17-1-110,17 1 15,19-18 1,-19 18-16,1-1 15,0-17-15,-1 36 16,1-36 0,0 17 31,-1-17-32,1 0 1,0 0-16,17 0 15,0-35-15,-17 35 16</inkml:trace>
  <inkml:trace contextRef="#ctx0" brushRef="#br0" timeOffset="264019.5319">17780 9842 0,'0'18'32,"0"17"-32,0-17 15,0 17-15,0-17 16,0 0-16,18-1 15,-1 1 1,19-18 15,-19 0 1,18 0-1,-35-18 0,0 1-31,0-1 31,0 0-31,0-17 16,-17 35-16,17-18 16,0-17-16,-35 35 15,35-18-15,-18 1 16,0-1-16,1 18 15,17-17-15,-36 17 16,19 0-16,-19 0 31,36 17 32</inkml:trace>
  <inkml:trace contextRef="#ctx0" brushRef="#br0" timeOffset="265096.8167">18098 9684 0,'17'-18'16,"1"36"-1,-1-1-15,-17 1 16,18 17-16,-18-17 16,0 35-16,35-18 15,-35-17 1,18-1-16,-18 36 15,18-35 64,17-18-48,-35-18-31,0-17 15,18 17-15,17-35 16,-35 36 0,0-1-1,0 1-15,0-1 32,0 0-32,0 1 15,17 17-15,-17-18 16,0 0 15</inkml:trace>
  <inkml:trace contextRef="#ctx0" brushRef="#br0" timeOffset="274497.9744">20020 8114 0,'18'0'0,"-1"0"16,19 0-1,-1 0-15,18 0 16,-18 0-16,18 0 15,18 0-15,-18 0 16,-1 0-16,-16 0 16,17 0-16,0 0 15,0 0-15,-18 0 16,0 0-16,-17 0 16,35 0-16,-36 0 15,19 0-15,-19 0 16,18 0-16,-17 0 15,17 0 1,1 0-16,-1 0 16,-17 0-1,-1 0-15,1 0 94,-18-53-16,0 35-62,0-17-16,0 0 15,0 0-15,0-18 16,0 0-16,0 17 16,0-17-16,0 18 15,0 18 1,0-19-16,0 1 0,0 0 16,0 17-1,0-35-15,0 36 16,0-1-16,0 0 15,0 1-15,0-19 16,0 19-16,0-19 16,0-17-1,17 18-15,-17 0 16,0 17-16,0 1 16,0-1-16,0 0 15,0 1-15,0-1 16,18 0-16,-18 1 15,0-18-15,0 17 16,0-17 0,18 17-16,-18-17 15,0 17 1,0-17 0,0 17-1,0-17-15,0 17 31,17 1 173,1 17-173,0 0-16,-1 0 1,1 0 0,0 0-1,-1 0 17,1 0-17,-1 0-15,1 0 31,0 0-31,-1 0 16,1 17-16,0-17 16,-1 0-1,1 0 1,0 0-16,-1 0 16,1 0-1,0 0 1,-1 0-16,1 0 15,17 18-15,-17-18 16,-1 0 0,19 18-16,-1-18 15,-17 0 1,-1 0 0,1 0-1,-1 0-15,1 0 16,0 0-1,-1 0 1,1 0 0,0 0-1,-1 0 17,1 0-17,0 0-15,-1 0 16,19 17-1,-19-17 1,1 0 0,-1 0-1,1 0 17,0 0-17,-1 0-15,1 0 31,0 0-15,-1 0 0,1 0-16,0 0 15,17 18 1,-18-18 0,1 0-1,0 0 1,-1 0-16,1 0 15,17 0 17,-17 0-17,17 0 1,-17 0 0,17 0 46,-17 0-46,17 0-1,-17 0 17,17 0 14,-17 0 111,-18 35-142,0-17 1,0 17-16,0 0 16,0-17-1,0 0 1,0-1-1,0 18-15,17-17 16,-17 0 0,0-1-16,0 1 15,0 0-15,18-1 16,-18 1-16,0 0 16,0-1-16,0 1 15,0-1-15,0 1 16,0 0-1,17-1-15,-17 1 16,0 0 0,0-1-16,0 1 15,0 0 17,0-1-32,0 1 15,0 0 1,0-1-16,0 1 15,0-1-15,0 1 16,0 0-16,0-1 16,0 19-16,0 17 15,0-36 17,0 18-32,0-17 15,0 0-15,0-1 16,0 1-1,0 17-15,0-17 16,0 17 0,0-17-1,0 17 1,0-17 0,0 17-1,0-17 16,0-1 1,0 1-32,0 0 15,0-1 1,0 1 0,18-18 171,0 0-187,-1 0 31,36 0-31,0 0 32,-35 0-17,17 0 1,-17 0-16,-1 0 15,1 0-15,17 0 16,-17 0 0,17 0-1,-17 0-15,0 0 16,-1 0 0,1 0-16,17 0 31,-17 0-31,-1 0 15,19 0 1,-19 0-16,1 0 16,0 0-16,-1 0 15,1 0-15,17 0 16,0 0 0,-17 0-16,0 0 15,-1 0-15,19 0 16,-1 0-1,-17 0-15,17 0 16,-18 0 0,1 0-1,17 0 1,-17 0 15,17-18-31,1 18 110,-36-17 593,0-19-703,0 1 15,0-18 1,0 0-16,0 18 16,0 0-16,0-18 15,0 17-15,0-16 16,0 34-16,0 0 15,0 1-15,0-36 16,0 35 0,0 0-16,0 1 15,0-1-15,0-17 16,0 17-16,0-17 16,0 17-16,0 1 15,0-19 1,0 19-1,0-1 1,0 0-16,0 1 16,0-1-16,0 1 15,0-1 1,0-17-16,0-1 16,0 19-16,0-19 15,0 1-15,0 18 16,0-1-1,0 0-15,0 1 32,0-1-17,0 0 1,0 1 15,0-1-15,17 0 249,18 18-218,-17 0-31,35 0-16,-18 0 16,-17 0-1,0 0 1,17 18-16,-18-18 15,1 0 1,0 0-16,17 0 16,-17 0-1,-1 0-15,1 0 16,17 35-16,-17-17 16,0-18-1,-1 0-15,18 0 16,-17 0-1,35 18 1,-35-18 0,17 0-1,0 0 1,-17 0-16,-1 0 16,19 17-1,-19-17 1,19 0-1,-19 0 1,1 0-16,0 0 16,-1 0-1,1 0-15,0 0 16,-1 0 31,1 0-47,-1 0 15,1 0 1,0 0 0,-1 0 140,1 0-109,0 0-32,-1 0 1,1 0 15,0 0-15,-1 0 0,1 0-1,-1 0 1,1 0 15,17 0 16,-17 18-16,17-18 16,-17 0 62,-18 35-77,0-17-17,0 17 1,0-17-16,0 17 16,18-17-16,-18 17 15,0 0 1,0 0-16,0 18 15,0-35 1,0 17-16,0 1 16,0-1-16,0-17 15,0-1-15,0 18 16,0-17-16,0 0 16,0-1-16,0 1 15,0 17 1,0-17-16,0 17 15,0-17-15,0-1 16,0 1-16,0 0 16,0 17-16,0-17 15,0 17 1,0-17-16,0-1 16,0 1-1,0 0 1,0-1-1,0 1-15,0-1 16,0 1 0,0 0-1,17 17 17,1-35 30,17 0-46,-17 0 15,17 0-31,0 0 16,-17 0-16,0 0 15,-1 0-15,1 0 16,-1 0-16,1 0 15,0 0-15,-1 0 16,1 0-16,0 0 16,-1 0-16,19 0 15,-19 0 1,1 0-16,0 0 16,-1 0-1,1 0 1,-1 0-1,19 35-15</inkml:trace>
  <inkml:trace contextRef="#ctx0" brushRef="#br0" timeOffset="275697.9103">21872 6209 0,'0'18'47,"-17"17"-32,17 0-15,-18 0 16,18 1 0,0-19-16,0 19 15,0-19 1,0 1-16,18-18 31,-18 17-15,17 1-1,1-18 1,0 0-16,-1 0 16,1 0-1,-1 0-15,1 0 0,0 0 16,-1 0-16,1 0 15,0 0 17</inkml:trace>
  <inkml:trace contextRef="#ctx0" brushRef="#br0" timeOffset="276465.2666">21713 6315 0,'36'0'47,"-19"0"-32,19 0 1,-19 0-16,36 17 16,-35-17-16,0 0 15,17 0-15,0 0 16,-17 0 15,-1 18-15,1-18-16,0 0 31,-1 0-15,1 0-16,0 0 15,-1 0-15,1 0 16</inkml:trace>
  <inkml:trace contextRef="#ctx0" brushRef="#br0" timeOffset="279816.4885">21096 8467 0,'0'35'31,"0"18"-15,0-36-16,0 19 15,0-1-15,0 0 16,0-17-16,0 0 15,0-1-15,0 1 32,0 0-17,0-1 1,0 1 15,0 17 16</inkml:trace>
  <inkml:trace contextRef="#ctx0" brushRef="#br0" timeOffset="280658.0948">21078 8678 0,'18'0'16,"0"0"-1,-1 0-15,36 0 16,0 0-16,18 0 16,-1 0-16,19 0 15,52 18-15,-36-18 16,-16 18-16,34-1 15,-17-17-15,-18 0 16,18 18-16,-53-18 16,0 18-16,0-18 15,17 0-15,-34 0 16,16 0-16,1 0 16,18 0-16,-53 0 15,17 0-15,18 0 16,-18 0-1,0 0-15,-17 0 16,17 0-16,-17 0 16,17 17-16,-17-17 0,-1 0 15,19 0-15,-1 18 16,18-18-16,0 0 16,-35 0-16,34 0 15,-16 0-15,-19 0 16,36 0-16,-35 0 15,0 0 1,-1 0 0,1 0 31,17 0-32,-17 0 1,17 0-1,-17 0-15,-1 0 16,1 0 0,0 0-1</inkml:trace>
  <inkml:trace contextRef="#ctx0" brushRef="#br0" timeOffset="281370.2452">23495 8608 0,'18'0'63,"17"17"-63,0 1 16,-17 0-1,-1-1 1,19 1-1,-19 0 32,-17-1-15,0 1-17,0 0 1,0-1-16,0 1 47,0-1-47,0 1 15,-17 0 17,-1-1-17,0 19 1,1-19-1,17 1 1,-18 17 0,1-35-1,-1 35 17</inkml:trace>
  <inkml:trace contextRef="#ctx0" brushRef="#br0" timeOffset="282032.3622">22595 8414 0,'0'35'31,"0"-17"-15,0 17-16,0-17 15,0-1-15,0 18 16,0-17-16,0 0 15,0-1-15,0 1 16,0 0 0,0-1-1</inkml:trace>
  <inkml:trace contextRef="#ctx0" brushRef="#br0" timeOffset="282520.7066">22437 8414 0,'0'0'0,"17"0"15,1 0-15,0 0 16,-1-18-16,36 18 16,-18 0-16,1-18 15,-19 18-15,19 0 16,-1-17-16,-17 17 15,-1 0 17,1 0-1,-1 0-15,1 0-16,0 0 15,-1 0 1,1 0-1</inkml:trace>
  <inkml:trace contextRef="#ctx0" brushRef="#br0" timeOffset="283857.0895">21661 6121 0,'0'17'110,"0"1"-79</inkml:trace>
  <inkml:trace contextRef="#ctx0" brushRef="#br0" timeOffset="284928.9713">21749 6174 0,'17'0'109,"1"0"-77,17 17-17,1-17 1,-1 18-16,-17-18 31,-1 0 0,1 0-15,35 0 0,-18 0-1,-17 0 1,17 0 62</inkml:trace>
  <inkml:trace contextRef="#ctx0" brushRef="#br0" timeOffset="286002.0699">21872 6262 0,'0'17'63,"0"1"-47,0 0-1,0-1-15,0 19 16,0-19-16,0 1 15,0 0 1,0-1-16,0 1 16,0-1-1,0 1 1,0 0 15,0-1-15,0 1-16,0 0 31,0-1-15,18-17-1,0 0-15,-18 18 32,17-18 14,1 0-30,17 0 0,-17 0-1,17 0 1,-17 0 15</inkml:trace>
  <inkml:trace contextRef="#ctx0" brushRef="#br0" timeOffset="293576.5187">23442 7902 0,'0'-17'31,"-18"17"0,-17-36-15,18 36-16,-1 0 15,-17 0-15,17-17 16,-17 17-16,-1 0 16,1 0-16,0 0 15,0-18-15,-1 18 16,1 0-1,17 0 1,-17 0-16,0 0 16,0 0-1,17 0-15,0 0 16,1 0-16,-19 0 16,19 0-1,-1 0 1,0 0-1,1 0 17,-18 18-1,17-1-15,-17 1 46,17 0-46,0-1-1,18 1 1,0 0-16,-35-1 0,35 1 16,-18-18-1,18 17 1,0 1 46,0 0-46,0-1 0,0 1 46,18 0-46,0-18 15,-1 0-31,1 17 16,0-17-1,-18 18 1,17-18-16,1 0 15,17 0 17,-17 18-32,-1-18 15,1 0 1,0 0 0,-1 0-1,1 0 1,0 0-1,17 0 1,-17 17 0,17 1-1,-18-18 1,1 0-16,0 17 16,-1-17-1,1 0-15,0 0 16,-1 0-1,1 0-15,0 0 16,-1 0 0,1 0-16,0 0 15,-1 0 1,18 0 0,-17 0-1,17 0-15,-17 0 16,17 0-1,-17 0 1,17 0 0,-17 0 15,-1-17 0,1-1-15,0-17-1,-18 17 17,0 1-17,0-1 1,0 0 0,0 1 46,-18 17-31</inkml:trace>
  <inkml:trace contextRef="#ctx0" brushRef="#br0" timeOffset="295144.7537">21078 5415 0,'0'35'47,"0"18"-32,-35 18-15,35-36 16,0 18-16,-17 18 16,17-36-16,0 0 15,0 0-15,-18-17 16,18 0-16,0 17 15,0 0 1,0-17-16,0 0 31</inkml:trace>
  <inkml:trace contextRef="#ctx0" brushRef="#br0" timeOffset="296072.741">21008 5680 0,'18'0'16,"-1"0"-16,18 0 16,36 0-16,-36 0 15,53 0-15,-17 0 16,17 0-16,0 17 15,18 1-15,-18-18 16,1 18-16,17-18 16,-54 0-16,1 0 15,0 0-15,0 0 16,0 17-16,0 1 16,-18-18-16,36 0 15,-18 0-15,17 0 16,-34 0-16,16 0 15,1 0-15,-35 0 16,35 0-16,-35 0 16,35 0-16,-36 18 15,18-18-15,-17 0 16,17 0-16,18 0 16,-17 0-16,-1 17 15,-18-17 1,1 0-16,0 0 15,-1 0-15,19 0 16,-19 0 0,19 0-16,-19 0 15,19 0 1,-19 0-16,18 0 31,-17 0-31,0 0 16,-1 0-16,1 0 15,17 0 1,1 0 0,-19 0-1,1 0 1,-1 0-16,1 0 16,0 0-1,-1 0 1</inkml:trace>
  <inkml:trace contextRef="#ctx0" brushRef="#br0" timeOffset="296568.4643">23407 5627 0,'0'17'47,"0"36"-47,0-17 16,0-19-16,0 19 15,0 16-15,0-34 16,0 0-16,0 17 15,0-17-15,0-1 16,0 1 0,0 0-16,0-1 31,0 1 0,0-1-15,0 1-1,0 0 1</inkml:trace>
  <inkml:trace contextRef="#ctx0" brushRef="#br0" timeOffset="297474.5367">21696 5080 0,'17'0'16,"1"0"46,0 0-46,-1 0-16,1 0 15,0-18-15,17 1 16,-17-1 0,-18 0-1,35 1-15,-35 34 141,0 19-141,0-1 15,0-17-15,0 17 16,0-17-16,0 17 16,18-18-1,-18 19 17,0-19-1,35-17 47,0 0-62</inkml:trace>
  <inkml:trace contextRef="#ctx0" brushRef="#br0" timeOffset="298106.4294">22296 4992 0,'17'35'78,"-17"0"-63,18 1 1,-1-36-16,-17 35 16,18-17-16,0 17 15,-1-18 1,1 19-1,-18-19 1,0 1 0,0 0 15,0-1-31,0 1 16,0 0 46,-35-18-15,-1-18-31,19 0-16</inkml:trace>
  <inkml:trace contextRef="#ctx0" brushRef="#br0" timeOffset="298587.1323">22331 5009 0,'17'0'32,"1"0"-17,17 0 1,1 0 0,-19 0-16,36 0 15,-35 0-15,-1 0 16,1 0-16</inkml:trace>
  <inkml:trace contextRef="#ctx0" brushRef="#br0" timeOffset="299272.1292">22772 5009 0,'17'0'16,"-17"18"0,0 17-1,0-17-15,0 17 16,0-17-16,0 35 16,0-18-16,-17-17 15,17 17-15,0 0 16,0 1-16,0-19 15,0 19 1,0-19 15,17-17-15,19 0 0,-1 0-1,-17-35 1,-1 35-16,19-35 15,-36-1 1,17 19-16,1-19 16,-18 1-16,0 0 31,0 17-31,0-17 16,-18 17-1,-17-17 1,35 17-1,-18 1 1,1-1-16,-1 18 16,18-18-16,-18 1 15</inkml:trace>
  <inkml:trace contextRef="#ctx0" brushRef="#br0" timeOffset="299977.5849">23054 5045 0,'18'0'47,"-18"35"-47,0 0 15,17-17-15,1 35 16,-18-36-16,0 19 15,18-1-15,-1 0 16,-17-17 0,0 0 46,18-18-62,0 0 16,-1-18-1,1 0-15,-1-17 16,-17 17-16,18 1 16,-18-19-16,0 1 15,35 0 1,-35 17 0,0 1-16,0-1 31</inkml:trace>
  <inkml:trace contextRef="#ctx0" brushRef="#br0" timeOffset="314819.0925">11483 7355 0,'0'0'0,"53"0"16,-36 0-16,19 0 16,17 0-16,-18 0 15,18 0-15,0 0 16,17 0-16,-17-17 15,18 17-15,-36 0 16,36 0-16,17 0 16,-35 0-1,17 0-15,-17 0 16,0 0-16,18 0 16,-1 0-16,-17 0 15,35 0-15,-35 0 16,0 0-16,18-18 15,-1 18-15,-34 0 16,17 0-16,-36 0 16,36 0-16,-35 0 15,17 0 1,-17-18 0,17 18 30</inkml:trace>
  <inkml:trace contextRef="#ctx0" brushRef="#br0" timeOffset="334775.8784">16051 11024 0,'0'18'62,"0"17"-46,0-17-16,0 35 15,0 0-15,0 0 16,18-18-16,-18 18 16,0-36-16,0 36 15,18 0-15,-18-35 16,0 35-16,0-18 16,0 18-16,0 0 15,0 0-15,0-18 16,0 36-16,0-1 15,0-17-15,0 18 16,0-18-16,0 17 16,0-17-16,0-18 15,0 1-15,0 17 16,0-36-16,0 36 16,0-18-16,17 18 15,-17-17-15,18-1 16,-18-17-1,0-1-15,0 18 16,0 1-16,0-1 16,0-17-16,0 35 15,0-36 1,0 36-16,0-35 16,0 35-16,-18 0 15,18-36-15,0 36 16,0-35-16,0 17 15,0-17-15,0 17 16,0 18-16,0-35 16,0 17-16,0-18 15,0 19-15,0-1 16,0 0-16,0 1 16,0-1-16,0-18 15,0 19-15,0-1 16,0 0-16,0-17 15,0 0 1,0 17-16,-35-18 16,35 1-16,0 0 15,0-1 63</inkml:trace>
  <inkml:trace contextRef="#ctx0" brushRef="#br0" timeOffset="335943.8919">14552 13176 0,'18'0'31,"17"0"-15,18 0-16,-18 0 16,36 0-16,-1 0 15,1-17-15,35 17 16,0-36-16,-18 36 16,0 0-16,18 0 15,17 0-15,-35 0 16,-17 0-16,17 0 15,36 0-15,-19 0 16,-16 0-16,34 0 16,-35 0-16,36 0 15,-54 0-15,36 0 16,-18 0-16,-17 0 16,-18 0-16,35 0 15,0 0-15,-17 0 16,-18 0-16,0 0 15,17 0-15,-17 0 16,-18 0 0,18 0-16,0 0 15,18-17-15,-18 17 16,0 0-16,17 0 16,-17-18-16,35-17 15,18 35-15,-18 0 16,1 0-16,-19-18 15,36 18-15,-36-17 16,1 17-16,0 0 16,-1 0-16,1 0 15,-18 0-15,17 0 16,1 0-16,17-36 16,-53 36-16,36 0 15,-1 0-15,18-17 16,18 17-16,-70-18 15,34-17-15,-35 35 16,89 0-16,-54 0 16,1 0-16,17-18 15,18 18-15,-35 0 16,-1 0-16,1-18 16,17 18-16,-18 0 15,-34 0 1,-1-17-16,18 17 15,-35-18-15,34 18 16,-34-18 0,0 18-16,-1-17 15,1 17-15,0 0 16,-1 0-16</inkml:trace>
  <inkml:trace contextRef="#ctx0" brushRef="#br0" timeOffset="336610.0591">20549 12629 0,'18'0'16,"0"0"-16,-1 0 16,1 0-16,17 0 15,-17 0-15,35 18 16,-36-18-16,19 0 15,-19 35-15,1-35 16,0 0-16,-18 18 16,17 0-16,1-18 31,-18 17-15,0 1-1,0 0-15,0-1 16,0 18-16,-18-17 15,1 17-15,-36 1 16,35-19-16,0 19 16,-17-1-1,17 0-15,-17-17 16,18-1-16,-19 1 16,36 0-16,-17-18 15,-1 17-15,0-17 16,18 18-16,-17 0 31</inkml:trace>
  <inkml:trace contextRef="#ctx0" brushRef="#br0" timeOffset="337800.3994">16051 10954 0,'-35'0'16,"17"0"0,1 17-16,-1 19 15,-17 17 1,35-36-1,-18 1 1,1-1 0</inkml:trace>
  <inkml:trace contextRef="#ctx0" brushRef="#br0" timeOffset="338258.2153">16016 10954 0,'18'0'16,"-1"0"-1,1 0 1,0 0-16,-1 17 16,1 1-16,0 17 15,-1-17 1,-17 0-16,35-1 15,-17-17-15,-18 18 16,18-1-16,-1 1 16,1-18 15</inkml:trace>
  <inkml:trace contextRef="#ctx0" brushRef="#br0" timeOffset="338922.4469">14376 10495 0,'0'35'31,"0"1"-15,0-19-16,0 19 16,0-1-16,0 18 15,0-18-15,17 0 16,1 1-1,0-19 1,-1 1-16,1-18 31,0 0-15,-1 0 0,1 0-16,-1 0 15,1 0-15,17 0 16,-17 0-16,-18-18 15,18 1 1</inkml:trace>
  <inkml:trace contextRef="#ctx0" brushRef="#br0" timeOffset="339426.154">14252 10601 0,'18'0'15,"35"0"1,-36 0-16,19 0 16,-19 0-16,19 0 15,-19 0-15,19 0 16,-19 0 0</inkml:trace>
  <inkml:trace contextRef="#ctx0" brushRef="#br0" timeOffset="340105.3342">14746 10336 0,'-18'0'16,"1"18"-1,-18 35 1,17-53-16,18 35 16,0-17-16,0 0 15,0-1 1,0 1-1,0-1 1,0 1 0,18-18-1,34 0 1,-34 0-16,17 0 16,-17 0-16,0 0 15,-1 0-15,1 0 16,0 0-16,-1-35 31,-17 17-31,0-17 16,0 17-1,0 1-15,0-1 16,0-17 0,0-1-16,0 19 15,-35-19-15,0 19 16,-18-1-16,35 18 15,-17 0-15,-18 0 16,35 0 0,1 0 31</inkml:trace>
  <inkml:trace contextRef="#ctx0" brushRef="#br0" timeOffset="340963.9248">20779 13370 0,'0'0'0,"0"18"16,0 0-16,0 17 15,0 0 1,0-17-16,17-1 16,1 1-16,-18 0 15,18-18-15,-18 17 16,35 1 0,-18-18 15,19 0-16,-19 0 1,19-18-16,-36 1 16,35-1-16,-35 0 15,0 1-15,0-1 16</inkml:trace>
  <inkml:trace contextRef="#ctx0" brushRef="#br0" timeOffset="341721.8747">20796 13194 0,'0'35'32,"0"18"-17,0-35-15,0 35 16,0-36-16,0 19 16,0-1-16,0 0 15,18-17 1,-18-1-16,0 1 15,0 0 1</inkml:trace>
  <inkml:trace contextRef="#ctx0" brushRef="#br0" timeOffset="342368.4916">20708 13423 0,'0'-17'16,"18"17"-1,-1 0 1,1 0-16,0 0 16,-1 0-16,1 0 15,17-18 1,-35 0-1,35 18 1,-17 0 15,0 0 1</inkml:trace>
  <inkml:trace contextRef="#ctx0" brushRef="#br0" timeOffset="344000.7812">16069 11695 0,'18'0'47,"17"0"-32,-17 0 1,52 0-16,-17 0 16,0 0-16,-18 0 15,18 0-15</inkml:trace>
  <inkml:trace contextRef="#ctx0" brushRef="#br0" timeOffset="344272.0558">16651 11730 0,'18'0'0,"-1"0"16,19 0-1,-19 18-15,1-18 16,17 0-16,-17 0 16,0 0-16,17 0 15,0 0-15,-17 0 16,17 0-16,0 0 15</inkml:trace>
  <inkml:trace contextRef="#ctx0" brushRef="#br0" timeOffset="344468.5829">17145 11748 0,'0'0'0,"18"0"15,-1 0-15,19 0 32,-1 0-17,0 0-15,-17 0 16,35 0-16</inkml:trace>
  <inkml:trace contextRef="#ctx0" brushRef="#br0" timeOffset="344671.9852">17568 11712 0,'36'0'16,"-19"0"-1,1 0-15,0 0 16,17 0-16,0-17 15,0 17 1,-17 0-16</inkml:trace>
  <inkml:trace contextRef="#ctx0" brushRef="#br0" timeOffset="344880.9336">18080 11659 0,'35'0'16,"-17"0"-1,17 0-15,-17 0 16,17 0 0,-17 0-16,35 0 15,-36 0-15,36 0 16</inkml:trace>
  <inkml:trace contextRef="#ctx0" brushRef="#br0" timeOffset="345072.4207">18609 11659 0,'18'0'15,"-1"0"1,1 0-16,0 0 15,17 0-15,0 0 16,18 0 0,-18 0-16,18 0 15</inkml:trace>
  <inkml:trace contextRef="#ctx0" brushRef="#br0" timeOffset="345227.011">19191 11659 0,'18'0'16,"35"0"-1,0 0-15,35 0 16,0 0-16,53 0 16</inkml:trace>
  <inkml:trace contextRef="#ctx0" brushRef="#br0" timeOffset="345404.8595">20126 11624 0,'18'0'15,"-1"0"1,1 0 0,17 0-1,0-18 1,1 1-1</inkml:trace>
  <inkml:trace contextRef="#ctx0" brushRef="#br0" timeOffset="346914.7009">14552 11624 0,'18'0'0,"17"-18"16,-17 18 15,17 0 0,-17 0 0,-1 18-15,-17 0 15,0-1 0,0 1-15,-17-18 0,-1 0-16,-17 0 15,-1 0 1,19 0-16,-1 0 16,0 0 109,18 18-110,18-1-15,0-17 16,-1 18-1,1 0-15,0-18 16,-1 17-16,1-17 16,0 18-16,-1-18 62,1 0-46,-1 0-16,1 0 15,17 0-15,-17 0 16</inkml:trace>
  <inkml:trace contextRef="#ctx0" brushRef="#br0" timeOffset="347603.7606">15117 11606 0,'-18'0'0,"0"0"16,1 0-16,17 18 16,-18-18-16,18 35 15,0-17-15,0 0 16,0-1-16,0 1 15,0 0 1,0-1 0,0 1-1,0-1 1,18-17 0,17 0-16,-17 0 15,-1 0-15,1 0 16,-1-17-16,1-18 31,-18-1-15,0 19-1,0-1-15,0 0 16,0 1 0,0-1-1,-18-17 1,-17 17-1,18 0-15,-19 18 63,36 18-47</inkml:trace>
  <inkml:trace contextRef="#ctx0" brushRef="#br0" timeOffset="348208.5091">15452 11642 0,'-36'0'16,"19"0"-1,-1 17 1,18 1-16,-18 0 16,18-1-1,0 1 1,0 17 0,18-17-1,17-18 1,18 17-1,-35-17-15,35 0 16,-35 0-16,34 0 16,-34 0-16,0 0 15,17 0 1,-35-17 15,0-1-15,0 1-16,-18 17 15,18-18-15,0 0 16,-35 1-16,0-1 16,17 18-16,1-18 15,-19 1-15,1-1 16</inkml:trace>
  <inkml:trace contextRef="#ctx0" brushRef="#br0" timeOffset="348976.2056">14464 11501 0,'18'0'16,"-1"0"0,1 0 15,-1 0-16,1 0-15,-18 17 16,18 1-16,-1-1 16,1-17-1,-18 18-15,18 0 16,-18-1 0,17 1-1,1-18 1,-18 18-1,0-1 1,0 1 0,0 17-1,0-17 1,-18 35-16,-17-53 16</inkml:trace>
  <inkml:trace contextRef="#ctx0" brushRef="#br0" timeOffset="353496.5551">16157 13088 0,'0'-18'78,"0"1"-62,0-1-1,0 1 32,0-1-31,0 0-1,18 18-15,-18-17 16,0-1 0,17 0-16,-17 1 31,18-1-31,0 0 15,-1 18 17,-17-35-1,18 17-31,-18 1 31,18 17-31,-1 0 16,-17-18-16,18-17 62,0 35-15,-1-18-31,-17 1-1,18-1 1,0 0 0,-1 1-1,-17-1 1,18 18 0,-18-18-1,17 18 16,-17-17-15,18 17 15,-18-18-15,18 1 0,-1-1 15,-17 0 16,18 1-32,-18-1 1,18 0 0,-1 18-1,-17-35 16,18 35 1,-18-18-32,18 18 15,-1-17 1,1-1 15,-18 0-15,17 18-1,-17-17 17,18-1-1,0 1-15,-1 17 15,1-18-16,0 18 1,-18-18 0,17 1-1,19 17 1,-19-36 0,19 19 15,-19 17 0,1 0-15,-18-18-1,17 0 1,1 18 0,0-17-1,-1 17 16,1 0-15,0-18 0,-1 18-1,1-35 1,0 35 0,-1-18 15,1 18 0,-1 0-31,-17-17 16,18 17-1,-18-18 17,18 18-32,-1 0 46,1 0-30,-18-18 0,18 18-1,-1 0 1,-17-17 0,36 17 15,-19 0 16,-17-18-47,18 18 15,-1-18-15,19 1 32,-19 17 30,1 0-46,-18-18-16,18 18 31,-1 0-15,1-17 15,0 17-16,17-36 1,-18 36 15,19-17 1,-36-1-1,17 0 0,1 18 0,0-17-15,-1 17 46,19 0-30,-19 0 46,1-18-78,0 18 31,-1 0 0,18-18-15,-17 18 15,17 0-15,-17 0-1,17 0 32,-35-17-31,18 17 0,17 0-1,-17 0 16,17 0-15,-17 0 15,35 0 1,-36-18-17,1 1 1,0 17 15,-1 0 0,1 0-31,0 0 16,-1 0 0,1 0-1,-1 0 1,1 0-1,17-18 1,-17 18 15,0 0-15,-1 0 0,1 0-1,0 0 1,17 0 15,-18 0-15,1 0-1,0-18 1,-18 1 0,17 17 15,1 0 47,0 0-31,-1 0-47,1 0 62,0 0-62,-1 0 16,1 0 0,35 0-16,17 0 15,-34 70-15</inkml:trace>
  <inkml:trace contextRef="#ctx0" brushRef="#br0" timeOffset="371880.4223">18750 10813 0,'0'17'78,"0"1"-78,0 0 16,0-1-16,0 1 15,0-1-15,0 19 16</inkml:trace>
  <inkml:trace contextRef="#ctx0" brushRef="#br0" timeOffset="372187.0265">18750 11448 0,'0'0'0,"0"17"0,0 19 16,0-19-1,0 18-15,0-17 31,0 0-31,0-1 16,0 1 0,0 0-16</inkml:trace>
  <inkml:trace contextRef="#ctx0" brushRef="#br0" timeOffset="372368.6007">18750 11818 0,'0'18'16,"0"-1"0,0 1 15,0 17-31,0 1 16,0-19-1</inkml:trace>
  <inkml:trace contextRef="#ctx0" brushRef="#br0" timeOffset="372576.4515">18785 12224 0,'0'17'15,"0"19"1,0-1-16,0 0 15,0-17-15,0-1 16,0 1-16,0 0 16,0 17-16,0-17 15,0 17-15</inkml:trace>
  <inkml:trace contextRef="#ctx0" brushRef="#br0" timeOffset="372834.0168">18821 12912 0,'0'0'0,"0"17"16,17 1-16,-17 17 15,0-17-15,0 0 16,0-1-16,0 18 16</inkml:trace>
  <inkml:trace contextRef="#ctx0" brushRef="#br0" timeOffset="406106.0958">1870 11677 0,'-18'0'62,"18"35"-30,0-17-32,0 17 15,-35 0-15,35-17 16,0 0-16,0-1 16,0 1-16,0 0 15,0-1 16,0 1-31,17 0 16,1-1 0,0-17-16,-1 0 15,1 0-15,17 0 16,-17 35 0,0-35-1,-1 0-15,1 0 16,-1 0-16,1 0 15,0 0 1,-1 0 0,1-17-16,-18-1 31</inkml:trace>
  <inkml:trace contextRef="#ctx0" brushRef="#br0" timeOffset="406720.6114">1676 11800 0,'17'0'0,"1"0"15,0 0 1,17 0-1,-17 0-15,-1 0 16,-17-17-16,18 17 16,17 0-16,-17-18 15,-1 18-15,1-17 32,17 17 61,-17-18-77</inkml:trace>
  <inkml:trace contextRef="#ctx0" brushRef="#br0" timeOffset="407690.3088">1940 11448 0,'36'0'16,"-36"17"-1,0 1-15,0 0 16,0-1-16,0 36 16,0-18-1,17-17 1,-17 0 0,18-18 15,-1 0-16,1 0-15,17 0 32,18 0-17,-53-18-15,0-17 16,0 17 0,0 0-1,0 1-15,0-1 16,0 1-1,0-19-15,0 19 47,0-1-31,-17 0-16</inkml:trace>
  <inkml:trace contextRef="#ctx0" brushRef="#br0" timeOffset="408354.493">2469 11412 0,'0'18'47,"0"35"-32,0 0-15,0-18 16,0 0-16,-17 18 15,17-17-15,0-1 16,0-17-16,0-1 16,0 1-16,0-1 15,0 19-15,0-19 16,0 19-16,35-19 16,-17 1-1,-1 0-15,1-1 16,0 1-1,-18-1 17</inkml:trace>
  <inkml:trace contextRef="#ctx0" brushRef="#br0" timeOffset="409320.6644">2981 11465 0,'-35'0'94,"17"0"-78,0 0 15,1 0-15,17 18 15,0 0 0,0-1-15,0 1-16,0-1 15,17 1-15,19-18 16,-36 18 0,17-18-1,1 17 16,-18 1-15,0 0 31,0-1-31,0 1-16,0 0 15,0-1 16,0 1-31,0 0 16,-35-18 0,17 0-1,0 0 1,1 0 0,-1 0-1</inkml:trace>
  <inkml:trace contextRef="#ctx0" brushRef="#br0" timeOffset="410072.7699">3175 11359 0,'18'0'16,"-1"18"-1,1 17 1,-18-17-16,53 35 15,-53-35-15,35 17 16,-17 0-16,-18-17 16,0-1-16,0 19 15,0-19-15,0 19 16,0-19-16,0 1 16,0 0-16,0-1 15,0 1-15,0-1 16,0 1-16,0 0 15,0-1 1,0 1-16,0 0 16,-18-1-1,0 1 1,1-18 46</inkml:trace>
  <inkml:trace contextRef="#ctx0" brushRef="#br0" timeOffset="410560.9549">3810 11606 0,'0'0'0,"18"0"31,-1 0 0,1 0-31,0 0 16,-1 0 0,36 0-1,-18 0 17,-17 0-32,0 0 78</inkml:trace>
  <inkml:trace contextRef="#ctx0" brushRef="#br0" timeOffset="411098.4959">3828 11818 0,'17'0'46,"19"-18"-46,-1 18 16,-18 0 0,19 0-16,-1 0 15,0 0-15,-17 0 16,0 0-16,17 0 16,0 0-1,-17 0 1,-1 0 62</inkml:trace>
  <inkml:trace contextRef="#ctx0" brushRef="#br0" timeOffset="412633.0011">5327 11007 0,'0'53'78,"0"-36"-78,0 36 16,0-35-16,0 35 15,-18-18 1,18-17-16,0-1 15,0 1-15,0 0 16,-17-1-16,17 1 31,0-1 94,35-52-109,-17 0-16,17 0 16,0 17-1,-17 0-15,-1-17 16,1 17-16,0-17 15,-18 17 1,35 1-16,-17-1 16,-1 1-16,-17-1 15,18 18-15,0-18 16,-1 18-16,-17-17 16,18-1-16,-1 0 15,1 18 1,-36 36 109</inkml:trace>
  <inkml:trace contextRef="#ctx0" brushRef="#br0" timeOffset="413394.0151">5380 11201 0,'35'0'16,"-17"17"0,-1 1 31,36 17-32,-53-17 1,36-18-16,-36 35 15,35-17 1,-17-18 0,-1 17-1,1 1-15,-1 0 16,1-18 0,0 17-1,-1-17 1</inkml:trace>
  <inkml:trace contextRef="#ctx0" brushRef="#br0" timeOffset="415928.626">6085 11359 0</inkml:trace>
  <inkml:trace contextRef="#ctx0" brushRef="#br0" timeOffset="416816.5268">6156 11165 0,'0'36'109,"0"-19"-93,0 19-16,0-19 15,0 1 1,0 0-1,0-1 1,0 1-16,0-1 16,0 1 31,0 0-32,18-18 48,-1 0-48,1 0-15,0 0 32,-1 0-1,1 0 0,-18-18-15</inkml:trace>
  <inkml:trace contextRef="#ctx0" brushRef="#br0" timeOffset="417433.9029">5927 11254 0,'17'0'0,"1"0"16,0 0-1,-1 0-15,1 0 16,17 0-16,-17 0 16,-1 0-16,36 0 15,-17 0-15,-19-18 16,19 18-16,16 0 15,-34 0-15,17 0 16,1 0-16,-1 0 31</inkml:trace>
  <inkml:trace contextRef="#ctx0" brushRef="#br0" timeOffset="418474.0726">4815 11677 0,'-17'0'16,"17"18"0,0-1-1,17-17-15,54 0 16,-18 18-16,0-18 15,17 18-15,-17-18 16,53 35-16,-18-35 16,1 17-16,-1-17 15,-18 18-15,18 17 16,1-17 0,-1 0-16,-18-1 15,19 1-15,-19-18 16,1 18-16,-18-18 15,0 17-15,17-17 16,-35 0-16,18 18 16,0-18-16,-35 0 15,35 17-15,-36-17 16,36 0-16,-17 0 16,-19 0-16,36 0 15,-35 0-15,17 0 16,0 18-16,1-18 15,-19 0-15,19 0 16,-1 0-16,0 0 16,18 0-1,-35 0 1,-1 0 0,1 0 93</inkml:trace>
  <inkml:trace contextRef="#ctx0" brushRef="#br0" timeOffset="419641.2492">5062 12700 0,'0'-18'16,"0"1"-1,18-1 1,0 0 0,35-17-16,-36 0 15,18-18-15,-17 35 16,0 1-16,17-54 15,0 53-15,-35-17 16,0 0 0,0 17 15,0 54 16,0-19-32,0 36-15,0-35 16,0 17 0,0-17-16,0-1 15,0 19-15,0-1 16,0 0 0,0 0-16,0-17 15,0 0-15,0 17 16,0 0-1,0-17-15,0 0 16,0-1 0</inkml:trace>
  <inkml:trace contextRef="#ctx0" brushRef="#br0" timeOffset="420028.2404">5627 12700 0,'35'0'47,"-17"-18"-31,-1 18-16,1-17 15,0 17-15,-1 0 16,19 0-16,-1-18 15,-18 18-15,1 0 16,17 0-16,-17 0 16,0-18-16,17 1 15</inkml:trace>
  <inkml:trace contextRef="#ctx0" brushRef="#br0" timeOffset="420561.8061">5927 12559 0,'-18'0'16,"0"0"-1,1 0-15,17 18 16,-18-1-16,18 18 16,0-17-16,0 0 15,0 17-15,0-17 16,0-1-16,0 1 15,0 0 1,-18-1-16,18 1 141</inkml:trace>
  <inkml:trace contextRef="#ctx0" brushRef="#br0" timeOffset="422520.5569">6350 12471 0,'0'17'62,"0"1"-46,0 35-16,0-35 16,0 17-16,0-18 15,0 19-15,0-1 16,0-17 0,0-1-1,0 1 1,18-18 62,17 0-62,0-18-1,-17 1-15,-1-36 16,1 35-16,17-17 15,-35 17-15,36-35 16,-19 53-16,1-35 16,0 0-16,-1 35 15,-17-18-15,18 0 16,-18 1 0,35-36-1,-35 70 110,0 1-125,0 17 16,-17-35-16,17 18 15</inkml:trace>
  <inkml:trace contextRef="#ctx0" brushRef="#br0" timeOffset="423152.7625">6544 12541 0,'0'18'78,"18"0"-46,-18-1-17,0 1 1,17-1-16,1 1 15,-18 0-15,0 17 16,18-35-16,-18 18 16,0-1-1,17 1-15,-17 0 32,18-18-32,-18 17 15</inkml:trace>
  <inkml:trace contextRef="#ctx0" brushRef="#br0" timeOffset="424505.8041">6897 12841 0,'0'-18'31,"0"1"-15,17 17-1,-17-18 1,18-17 0,0 35-1,-1 0 1,1 0-1,0 0 32,-18 18-31,0-1-16,0 1 16,0-1-16,0 19 15,0-19 1,17-17 93,-17-35-93,36 17-16,-36 1 15,17-18 1,1 17 0,-1 18 15,1 0 31,0 35-46,-18 0 0,0-17-16,0 0 15,0 17-15,17-35 110,-17-18-95,18 18 1,-18-17-16,18-19 16,-1 19-1,1 17 63,0 0-62,-1 0 0,1 0-1,-18 17 1,0 1-16,0 0 15,0-1-15,0 1 16,0 0 15</inkml:trace>
  <inkml:trace contextRef="#ctx0" brushRef="#br0" timeOffset="425384.9645">6932 12012 0,'0'-18'31,"18"18"-31,17 0 15,-17 0 1,17 0-16,18 0 16,-18 0-16,18 0 15,-35 0-15,52 0 16,-17 0 0,0 0-16,-18 0 15,54 0-15,-19 0 16,-35 0-16,18 0 15,0 0-15,-35 0 16,17 0 0,-17 0-16,17 0 15,-17 0-15,17 0 16,0 0-16,1 0 16,-19 0-16,36 0 15,-35 0-15,17 0 16,-17 0-16,17 0 15,-17 0 1,-18 36 78</inkml:trace>
  <inkml:trace contextRef="#ctx0" brushRef="#br0" timeOffset="426457.5035">7973 12418 0,'0'-18'125,"-35"18"-125,17 0 16,0-18-16,-17 18 15,17 0 1,1 0-1,-1 0-15,0 18 16,1 0 0,17-1-1,-18-17 1,18 18-16,0 0 16,0-1 15,0 1-16,0 0 1,35-1 0,1 1-16,-19-18 15,1 18 1,35-1-16,-35-17 16,-1 0-16,18 0 15,-17 35-15,0-35 31,-18 18-15,17-18 0,-17 18-1,0-1 1,0 1 15,-17 17-15,-1-35-16,0 0 15,1 0-15,-1 0 16,-17 18-16,17-18 16,1 0-16,-1 0 15,-17 0-15,17 0 47,0 0 31</inkml:trace>
  <inkml:trace contextRef="#ctx0" brushRef="#br0" timeOffset="427162.6275">8678 11977 0,'0'-35'156,"0"52"-140,0 18-16,0 1 15</inkml:trace>
  <inkml:trace contextRef="#ctx0" brushRef="#br0" timeOffset="428802.413">9102 11818 0,'35'0'63,"0"0"-63,36 0 15,-1 0-15,54 0 16,-89 0-16,0 0 16,-17 0-16,0-18 15,17 1-15,-35-1 32,0 1-17,0-19-15,0 1 31,0 17-15,-18 1-16,-17 17 16,17 0-1,1 0-15,-1 0 16,0-18-16,1 18 16,17-18-1,-18 18 1,1 0 31,-1 0-32,18 18-15,-18 17 16,18-17 0,0 35-16,0-18 15,0-17 1,0 17-16,0-17 15,0 17 1,0-17-16,0 17 16,0-17-1,0-1-15,0 1 16,18-18-16,-18 35 16,18-35-16,-18 18 15,17-1 1,1 1-1,-1-18 17,1 0 15,0 0-32,-1 0 1,1 0-1,0 0-15,-1 0 16,36 0-16,-35 0 16</inkml:trace>
  <inkml:trace contextRef="#ctx0" brushRef="#br0" timeOffset="429792.7131">9684 11218 0,'17'-17'78,"1"17"-62,0 0 46,-1 17-31,1-17 32,0 0-63,-1 0 31</inkml:trace>
  <inkml:trace contextRef="#ctx0" brushRef="#br0" timeOffset="433160.6857">10089 11077 0,'0'18'47,"0"35"-47,0-18 16,0 18-1,0-18-15,0 18 0,0-35 16,0 17-16,0-17 15,0-1 1,0 1 0,0-36 77,36-17-77,-19 17-16,-17-17 16,18 0-16,0 17 15,-1 1-15,1-1 16,-18 0-16,18-17 16,-1 17-16,1-17 15,-18 17 1,0 1-1,17-1-15,1 18 16</inkml:trace>
  <inkml:trace contextRef="#ctx0" brushRef="#br0" timeOffset="433865.8982">10213 11218 0,'0'18'15,"0"0"17,0-1-17,18 19 1,-1-19-16,-17 1 15,0 17-15,18-17 16,17 17 0,-35-17-16,0 17 15,0-17 17,18-18-32,-1 35 46</inkml:trace>
  <inkml:trace contextRef="#ctx0" brushRef="#br0" timeOffset="435024.6905">10495 11483 0,'0'-18'93,"0"1"-77,35-1 0,-35 0-16,36 18 15,-19 0-15,-17-17 16,18 17-16,-18-18 16,0 0-1,0 1-15,0-1 31,0 1-31,0-1 16,0 0 0,-18 18-1,1 0 1,-1 0 15,0 0 16,1 0-47,17 18 16,0 17-16,0-17 15,0-1-15,0 19 16,0-1 0,0-17-16,0-1 31,0 19-16,17-36 1,19 0 15,-19 0-31,1 17 16,17 1 15,-17-1-15,0 1 15,-1-18 78</inkml:trace>
  <inkml:trace contextRef="#ctx0" brushRef="#br0" timeOffset="435417.3796">10901 11465 0</inkml:trace>
  <inkml:trace contextRef="#ctx0" brushRef="#br0" timeOffset="436544.1699">10971 11465 0</inkml:trace>
  <inkml:trace contextRef="#ctx0" brushRef="#br0" timeOffset="473521.4046">10918 10989 0,'18'0'156,"0"0"-125,17 0-15,-17 0-1,-1 0 1,1 0-16,0 0 31,-1 0-31,1 0 16,35 18 0,-36-18-1,1 0 1,0 0-1</inkml:trace>
  <inkml:trace contextRef="#ctx0" brushRef="#br0" timeOffset="474673.3578">11077 11042 0,'-17'0'63,"17"18"-48,-36-18 17,1 35-17,35-18 32,-18 19-47,18-19 31,-17 1-31,17 0 16,0-1 15,0 1-15,0 0 0,0-1-1,0 1-15,0 0 16,0-1 15,0 1-15,0-1-16,0 1 15,0 0 1,17-1-16,-17 1 31,18 0-31,0-18 16,-18 17-16,17-17 15,1 18 1,0 0 15,17-18-15,-18 0 15,19 0-15,-19 0 31,1 0-32,0 0 1</inkml:trace>
  <inkml:trace contextRef="#ctx0" brushRef="#br0" timeOffset="477970.3126">10918 10742 0,'0'-18'31,"0"1"-15,0-18-1,-17 35-15,-1 0 16,-35 0-16,18 0 16,-18-18-1,35 18-15,-17 0 16,0-18-16,0 18 16,-18 0-16,17 0 15,1 0-15,18 0 16,-36 0-16,17 0 15,1 0-15,-18 0 16,35 0-16,-52 0 16,35 0-16,-18 0 15,17 0-15,-16 0 16,16 0-16,-17 0 16,0 0-16,0 0 15,-35 18-15,35-18 16,-35 0-16,35 0 15,0 35-15,18 0 16,-18-35-16,0 0 16,18 53-16,0-53 15,17 18-15,-17-18 16,-18 35-16,53-17 16,-35-18-16,35 18 15,-36 17 1,19-18-16,17 19 15,-53 17-15,35-18 16,0 18-16,-17-36 16,18 19-16,-1-1 15,0 18-15,18-35 16,-17 17-16,17-17 16,0 17-16,-18 18 15,18-36-15,0 36 16,0-17-16,0-1 15,0 18-15,0-36 16,0 1-16,0 17 16,0 1-16,0 17 15,0-18-15,0 18 16,0 0-16,0-18 16,0 0-16,0-17 15,0 35-15,0-18 16,18 18-16,-1-18 15,1-17-15,35 52 16,17-17-16,-52-35 16,0 0-16,35 17 15,-36-35 1,36 35-16,-18-35 16,36 35-16,-18-35 15,0 18-15,-18-18 16,36 18-16,-18 17 15,52-35-15,-34 0 16,-1 0-16,54 0 16,-89 0-16,71 0 15,-35 0-15,-54 0 16,54 0-16,-1 0 16,-17-18-16,-17 1 15,17-19-15,-1 19 16,-16-1-16,17-17 15,0 17-15,-18-35 16,0 36-16,53-36 16,-52 35-16,-1-35 15,35 36-15,-17-54 16,-35 71-16,0-35 16,17-1-16,0 19 15,-17-36-15,17 35 16,-17-17-16,17 0 15,-17 35-15,17-36 16,-17-16-16,-18 34 16,35 0-16,-35 1 15,17-1 1,1-17-16,0 17 16,-1-17-1,1-1 1,-18 19-16,0-1 15,18-35-15,-18 18 16,0 17-16,0-17 16,17 17-16,-17-17 15,0-35-15,0 17 16,0 0-16,0 35 16,0-17-16,-17-18 15,-1 35-15,0-17 16,1 17-16,-1-35 15,0 18-15,1 0 16,-1 35 0,1-18-16,-1-35 15,0 36-15,18-1 16,-35-17-16,17 35 16,1-35-16,-1 35 15,0-18-15,1 18 16,-1-35-16,0 35 31,1 0-15,-1 0-16,1 0 15,-1 0 1,0 0 0,1 0-1</inkml:trace>
  <inkml:trace contextRef="#ctx0" brushRef="#br0" timeOffset="492147.6025">10971 10142 0,'-17'-17'16,"-1"17"-1,-35 0-15,0-18 16,-17 18-16,-54-35 15,54 35-15,-18-35 16,-71 17-16,18 18 16,0 0-16,35 0 15,-71 0 1,71 0-16,-52 0 16,70 0-16,-1 0 15,-52 0-15,35 0 16,18 0-16,-35 0 15,-1 0-15,36 0 16,-53 0-16,17 0 16,-17 0-16,53 0 15,-53 0-15,35 0 16,0 0-16,-17 0 16,-1 0-16,54 0 15,-18 0-15,-36 0 16,54 0-16,-54 0 15,-17 0-15,35 0 16,36 0-16,-18 0 16,-1 0-16,1 0 15,18 0-15,-1 0 16,0 0-16,-34 0 16,16 0-16,19 0 15,-18 18-15,17-18 16,-17 0-16,0 0 15,0 0 1,17 0-16,0 0 0,19 0 16,-19 0-16,18 0 15,-18 0 1,1 0-16,35 17 16,-18-17-16,0 0 15,0 0-15,18 0 16,-1 0-16,-17 0 15,1 35-15,16-35 16,19 18-16,-36-18 16,0 18-16,-18-18 15,1 35-15,34-17 16,-34-18-16,17 0 16,0 17-16,-53 19 15,53-1-15,-17-35 16,-19 17-16,54 19 15,-18-19-15,0 1 16,-35 0-16,18 17 16,17-17-16,-36 17 15,37-35-15,16 18 16,-17-18-16,18 17 16,-18 1-16,18-18 15,35 17 1,-53-17-16,35 18 15,-35-18-15,18 0 16,18 0 0,-1 0-16,-35 35 15,35-35-15,18 18 16,-17-18-16,-1 0 16,-35 18-1,18-18 1,-18 17-16,0-17 15,0 0 1,0 18-16,18-18 16,-18 18-16,0-18 15,0 17-15,-35 18 16,35-17-16,0 0 16,18-1-16,-18 19 15,18-19-15,-36 19 16,53-36-1,1 17-15,-1-17 16,1 35-16,-1-35 16,-17 36 31,35-19-16,0 1-16,0 17 17,-36-17 30,1 17-62,17 0 16,1 18 15,-36-35-15,53 0-1,-18-1-15,18 1 16,0 0-16,0 17 16,-17-35 62,17 18 15,0-1-77,0 18-16,0-17 16,0 0-1,0-1-15,0 1 16,0 17 0,0-17-16,0 0 15,-18 34-15,18-16 16,0-19-16,-18 19 31,18-19-15,-17 1-16,17 17 15,-18-35-15,18 18 16,0 17-16,0-17 16,-18-18-1,18 17 16,-17 1-15,17 0 187,-18 17-187,18-17-1,-17 35 17,17-36-17,0 1 1,0-1 0,0 19-16,0-19 15,17 54-15,1-36 16,-18 0-16,17-35 15,1 36-15,17-19 16,1 72-16,-1-72 16,0 1-16,-17 35 15,35 0-15,-36-36 16,19 36-16,-19-35 16,19 17-16,-19-17 15,1-1-15,-1 19 16,1-36-16,53 53 15,-36-36 1,0 19-16,18-36 16,0 35-16,0-18 15,-18-17-15,18 18 16,53 0-16,-53-1 16,35 36-16,-17-53 15,17 18-15,0 0 16,-17 17-16,-18-17 15,17-1-15,71 36 16,-17-53-16,17 18 16,0-18-1,-18 0-15,36 0 16,-18 17-16,-17-17 16,-36 0-16,35 0 15,-34 0-15,16 0 16,-34 0-16,70 36 15,-35-36-15,53 0 16,-71 0-16,35 0 16,-17 0-16,0 0 15,17 0-15,-52 0 16,0 0-16,-1 0 16,18 0-16,-17 0 15,-18 0-15,17 0 16,1 0-16,-18 0 15,35 0-15,-17 0 16,-1 0-16,36 0 16,-35 0-16,-1 0 15,-17 0-15,0 0 16,17 0-16,1 0 16,0 0-1,-54 0-15,36 0 16,18 0-16,35 0 15,-36 0-15,71 0 16,-70 0-16,-18 0 16,-18 0-16,18 0 15,0 0-15,-36 0 16,19 0-16,-19 0 16,19 0-16,-1 0 15,0 0-15,18 0 16,18 0-16,-36 0 15,53-18-15,0 18 16,0 0-16,1-18 16,-19 1-16,-35 17 15,1 0-15,-19 0 16,1 0-16,35 0 31,-35 0-31,-1 0 16,71 0-16,-35 0 15,18 0-15,-1 0 16,1 0-16,53 0 16,-54-18-16,71 0 15,-35 18 1,-35-17-16,-19 17 16,37-18-16,-36 18 15,35-17-15,0 17 16,-35-18-16,35 0 15,-35 18-15,18-17 16,-1-19-16,1 36 16,-18-17-16,0-1 15,35-17-15,-35 17 16,0 18-16,17-35 16,-35 0-16,-35-1 15,53-17-15,18 18 16,-54 17-16,36-34 15,18 16-15,-36-34 16,0 70-16,18-53 16,18 0-16,-53 18 15,70-18-15,-35 17 16,-18-17-16,0 1 16,1-1-16,16 0 15,-52 17-15,18-34 16,0 70-16,17-35 15,-17-18 1,-1-18-16,19 36 16,-19 0-16,19-18 15,-19 17-15,-17-34 16,0 17 0,0 35-1,0-17-15,0-18 16,18 0-16,-18 0 15,0 0-15,0 0 16,0 18-16,0-18 16,0 18-16,0 0 15,0-1-15,0 19 16,0-19-16,0 1 16,0-35-16,0 34 15,0 19-15,-18-36 16,1 35-16,-1-52 15,18 34-15,-35 19 16,17-36-16,18 18 16,-35-1-16,17 19 15,18-1-15,-18 0 16,18 1-16,-17-19 16,-1 19-1,0-1-15,1 0 16,-1 1-1,-35-1 1,36 1-16,-19-1 31,1 0-31,0 18 16,17 0 0,-17 0-16,17 0 15,-35 0 1,36 0-16,-1 0 15,0 0-15,-17 0 16,17 0 0,1 0-1,-1 0-15,1 0 16,-1 0 0,0 0-16,1 0 15,-1 0 110</inkml:trace>
  <inkml:trace contextRef="#ctx0" brushRef="#br0" timeOffset="499137.2888">8890 4921 0,'0'0'0,"-18"0"16,1-17 0,17-1-1,-18 18-15,0 0 16,1 0 0,-1 0-1,1 0-15,-1 0 16,-17 0-16,-18-18 15,17 18 17,19 0-17,-19 0-15,19 0 16,-18 0 0,-1 0-1,19 0-15,-1 0 16,0 0-16,-17 0 15,17 0 1,1 0 0,-1 0-1,1 0-15,-19 0 16,1 0 15,0 18-15,17-18 15,0 18-31,1-18 16,17 17-1,-18 1 1,1-18-16,-1 18 16,18-1-1,-18-17-15,18 35 16,-17-17-16,17 0 15,0-1 1,-18 19 0,18-1-1,0 0-15,0 0 16,0-17 15,0 17-15,0-17-1,0 0 1,0 17 0,0 0-1,0-17 1,0 17-16,0-17 0,18 17 16,-18 0-1,17-35 1,-17 18-16,18-18 15,0 18-15,-18-1 16,35 19 0,-18-19-16,1 1 15,0-18-15,-1 35 16,54-17-16,-36 35 16,-17-53-1,17 17-15,0 1 16,-17-18-16,17 18 15,1-18-15,-1 17 16,0-17-16,0 0 16,1 0-16,-1 0 15,18 0-15,-35 0 16,17 0-16,-18 0 16,19 0-16,-19 0 15,19 0-15,-19 0 16,1 0-1,0 0 1,17 0-16,-18 0 0,19-17 16,-1-1-1,-17 18-15,17 0 16,0-35-16,1 17 16,-19 18-16,1-18 15,-18 1-15,17 17 16,-17-18-16,18 18 15,-18-18-15,18 1 16,-1 17-16,-17-18 16,18 18-16,-18-17 15,18-1 1,-18-17 0,0 17-16,17 0 15,-17 1 1,0-1-16,0 0 31,0-17-31,0 18 16,0-1-1,0 0-15,0 1 16,0-19 0,0 19-1,0-19 1,-17 19-16,-1-1 15,0 0-15,1 1 16,-1-1-16,0 1 16,1-1-1,-1 18 1,1-18-16,17 1 16,-18 17-16,0-18 15,1 18-15,-19-18 16,19 1-1,-19-1-15,19 0 16,-1 18 31,18-35-47,-18 35 16,1-17-16</inkml:trace>
  <inkml:trace contextRef="#ctx0" brushRef="#br0" timeOffset="505490.5746">16122 14164 0,'0'18'78,"0"17"-78,0-17 15,-18 35-15,1 17 16,17-35-16,-18 1 16,18 17-16,0 17 15,0-17 1,-18-18-16,18 18 16,0-18-16,0 1 15,0 17-15,-17 17 16,17-17-16,-18 0 15,18-35-15,-18 35 16,18-36-16,0 36 16,-17 0-16,17 0 15,-18 18-15,18-36 16,-17 35-16,17-17 16,-18-17-16,18-1 15,0 18-15,-18 0 16,18-18-16,0-17 15,-17 17-15,17-17 16,0 34-16,0-34 16,-18 17-1,18 18-15,0-35 16,0 17 0,0-17-16,0-1 15,0 1 1,0 0-16,-18-1 15</inkml:trace>
  <inkml:trace contextRef="#ctx0" brushRef="#br0" timeOffset="506513.2311">14676 15558 0,'17'0'16,"36"35"-1,-18-35-15,18 0 16,0 0-16,18 0 15,-1 0-15,19 0 16,34 0-16,-35 0 16,18 0-16,-18 0 15,-17 0-15,52 0 16,-52 0-16,-1 0 16,-34 0-16,17 0 15,-1 0-15,-16 0 16,34 0-16,1 0 15,-1 0-15,1 0 16,0 0-16,52 0 16,-35 0-16,18 0 15,-18 0-15,18 0 16,0 0 0,0 0-16,-18 0 15,53 0-15,-18 0 16,1 0-16,17 0 15,-35 0-15,17 0 16,19 0-16,-1 0 16,-18 0-16,-35 0 15,18 0-15,-18 0 16,-17 0-16,52 0 16,-34 0-16,-1 0 15,0 0-15,18 0 16,-18 0-16,35 0 15,-52-35-15,35 35 16,-36 0-16,19 0 16,-37 0-16,19 0 15,-18 0-15,17 0 16,-17 0-16,0 0 16,0 0-16,18 0 15,-1 0-15,-17 0 16,35-18-16,-35 18 15,0 0-15,-17 0 16,-19 0 0,-34-18 62,-89 18-78</inkml:trace>
  <inkml:trace contextRef="#ctx0" brushRef="#br0" timeOffset="508266.1406">14587 11871 0,'18'0'16,"0"0"0,17 0-16,18 0 15,-36 0-15,36 0 16,0 0-16,18 18 15,35-18-15,-53 0 16,-18 0-16,35 0 16,1 0-16,-36 17 15,18 1 1,0-18-16,0 0 16,-18 0-16,-17 0 15,35 0-15,-35 0 16,17 0-16,-18 0 15,19 0 1</inkml:trace>
  <inkml:trace contextRef="#ctx0" brushRef="#br0" timeOffset="509120.6229">16140 14411 0,'35'0'15,"-18"0"-15,1 0 16,35 0 0,-35 0-1,35 18 1,-18-18-16,0 0 16,0 0-16,18 0 15,-17 0-15</inkml:trace>
  <inkml:trace contextRef="#ctx0" brushRef="#br0" timeOffset="509371.3731">16880 14482 0,'18'0'0,"0"0"16,-1 0-16,1 0 15,17 0 1,-17-18-16,17 18 16,-17 0-16,17 0 15</inkml:trace>
  <inkml:trace contextRef="#ctx0" brushRef="#br0" timeOffset="509561.32">17304 14464 0,'17'0'0,"1"0"16,0 0-16,-1 0 15,19 18-15,-19-18 16,18 0-16,36 0 16,-36 0-16</inkml:trace>
  <inkml:trace contextRef="#ctx0" brushRef="#br0" timeOffset="509763.22">18098 14534 0,'0'0'0,"35"0"15,-18 0-15,19 0 16,-1 0-16,36 0 16,-19 0-1,19 0-15,35 0 16,-18 0-16</inkml:trace>
  <inkml:trace contextRef="#ctx0" brushRef="#br0" timeOffset="509963.6454">19121 14534 0,'35'0'0,"-18"0"16,19 0-1,-1 0-15,0 0 16,-17 0 0,35 0-16,0 0 15,-18 0-15,0 0 16</inkml:trace>
  <inkml:trace contextRef="#ctx0" brushRef="#br0" timeOffset="510136.7849">19773 14534 0,'18'0'0,"-1"0"16,1 0 15</inkml:trace>
  <inkml:trace contextRef="#ctx0" brushRef="#br0" timeOffset="512840.7736">15981 15575 0,'17'0'16,"19"0"-1,-19-35 1,1 35 0,0-18-16,-1 1 15,1 17 1,0-36-16,-1 36 15,1-17 1,-1-1-16,1 18 31,-18-18-31,18 18 16,-1 0 0,-17-17-16,18-1 15,0 18-15,-1 0 16,-17-18-16,18 18 15,0-17 1,35-1 15,-36 1-15,1-1 0,17 18-1,-17-18-15,-1 1 16,1-1-1,0 18 1,-1-18-16,1 1 16,17-1-1,-17 0-15,17 18 16,-17 0-16,-18-17 16,35 17-16,0-35 15,1 17 1,-1-17-1,0 35-15,-17-18 16,-1 18 0,1 0-16,0-35 15,17 35 1,-17-18-16,-1 18 31,1-18-31,17 18 16,-17-17-1,-1-1 1,1 18 0,0 0 15,-1-18-31,1 18 16,0-17-16,-1 17 15,19-18 1,-19 18 15,1 0-15,-1 0-16,1-17 15,0 17 1,-1 0 0,1-18-1,0 18 1,-1 0-1,1 0 17,17-18-32,-17 18 15,-1 0 17,19 0-32,-19 0 31,1 0-31,0 0 15,-1 0 1,1 0-16,17-17 16,-17 17-1,0 0-15,-1 0 16,18-36 0,1 36-16,-19 0 15,19 0-15,-1 0 16,-17 0-1,17 0-15,0 0 16,-17 0 0,-1 0-1,1 0-15,0 0 16,17 0-16,-17 0 16,17 0-1,0 0 1,-17 0-16,-1 0 31,1 0-15,0 0-1,-1 0 1,19 0 0,-1 0-1,-17 0 1,-1 0-1,1 0-15,-1 0 16,1 0-16,0 0 16,-1 0-1,1 0-15,0 0 32,-1 0-17,1 0 1,0 0-1,-1 0 1,1 0 0,17 0-1</inkml:trace>
  <inkml:trace contextRef="#ctx0" brushRef="#br0" timeOffset="514257.171">18239 14252 0,'-18'-17'31,"18"52"16,0 0-47,-18-17 16,18-1-16,0 1 16,0 17-16,0-17 15,0 35-15,0-35 16,0 17-16,0-18 15,0 19-15,0-19 16,0 19-16,0-19 16,0 1-1,0 0-15,0-1 16,0 18 0,0-17-16,0 17 15,0-17-15,0 0 16,0 17-16,0-17 15,0 17 1,0-18 0,0 1-1,0 0 1,0-1 0,0 1-1,0 0 1,-17-1 31</inkml:trace>
  <inkml:trace contextRef="#ctx0" brushRef="#br0" timeOffset="515034.1432">18203 14517 0,'-17'-18'47,"17"36"0,0-1-32,0 1 1,0 0 0,0-1 15,17-17-15,19 0 15,-19 0-31,1 0 15,0 0 1,-18-17 15,0-1-15,0 0 0,0 1-1,0-1 1,0 1-16,-18 17 15</inkml:trace>
  <inkml:trace contextRef="#ctx0" brushRef="#br0" timeOffset="515848.6694">18256 14764 0,'0'17'15,"0"1"1,0 0 47,0-1-17,18-17 17,0 0-63,-1 0 16,-17-17 15,0-19-16,0 19 1,-17 17 0,17-18-16,-18 18 15,0-18 1</inkml:trace>
  <inkml:trace contextRef="#ctx0" brushRef="#br0" timeOffset="517866.8342">18256 14693 0,'18'0'16,"17"-17"0,18 17-1,-18 0 1,1-18-16,34 0 15,1 1-15,-36 17 16,0-36-16,1 19 16,-1 17-16,0-36 15,0 1 1,-17 18-16,0-1 16,-1 0-16,1 1 15,17-19-15,-17 1 16,17 17-16,-35 1 15,35-36-15,-17 35 16,0-17-16,-1 17 16,-17 1-16,18-19 15,-18 19 1,18 17 0</inkml:trace>
  <inkml:trace contextRef="#ctx0" brushRef="#br0" timeOffset="521033.46">19456 14129 0,'17'0'94,"1"0"-79,0 0-15,17 0 16,-17 0-16,-1 0 16,18 0-1,-17-18 1,-18 0 46,0 1-46,0-1 0,0 1-16,0-1 47,0 0-32,-18 18 1,1-17 15,-1 17 0,1 0-31,-1 0 32,-17 0-1,35 17-16,0 1 1,0 0-16,0-1 16,0 1-1,-18 35 1,18-36 15,0 1-31,0 0 16,0-1-1,0 1 1,18-18-16,-18 18 16,17-18-1,1 0 1,0 17-16,-1-17 31,1 0-15,-1 0 15,1 18 47,0-18-62,-1 0-16,19 18 15,-1-18-15</inkml:trace>
  <inkml:trace contextRef="#ctx0" brushRef="#br0" timeOffset="521795.5977">19897 14111 0,'0'-18'32,"17"18"-17,-17 36-15,0-19 16,0 19-1,0-1-15,0-17 16,0-1-16,0 1 31,18-18 1,0 0 14,-1 0-30,1 0 15,-1 0-15,1 0 15,-18-18 16</inkml:trace>
  <inkml:trace contextRef="#ctx0" brushRef="#br0" timeOffset="522490.7053">19861 14199 0,'0'0'0,"18"0"16,0 0-16,-1 0 15,19-17 17,-19 17-1,18 0 16,-17 0-32,0 0 1</inkml:trace>
  <inkml:trace contextRef="#ctx0" brushRef="#br0" timeOffset="532600.6023">14393 388 0,'-17'0'47,"-19"0"-16,19 0 0,-18 0-15,35 18-16,-18-18 15,0 17-15,1 1 16,-1 0-16,0-1 16,18 1-1,-17 0 1,-1-1 0,0 18-16,18-17 15,0 0 1,0-1-16,-17 19 15,17-1 1,0-17-16,0-1 16,0 18-1,0-17-15,0 0 16,0 17-16,0-17 16,0-1-1,0 1 1,0 17-16,0-17 15,0 17 17,0-17-17,0 17-15,17-17 16,-17-1-16,18 1 16,17 0-16,-17 17 15,0-35-15,-1 35 16,19 18-16,-1-35 15,-35 17-15,35-17 16,0-1-16,-17 1 16,17 17-16,1-17 15,-1 17-15,0-35 16,18 18-16,-35-18 16,-1 0-16,1 17 15,35-17-15,-36 0 16,19 0 15,-19-17-31,1 17 16,-18-36-1,35 19 1,-35-1-16,0-17 16,0 17-1,0-17 1,0 17-16,0 1 15,0-1-15,0-17 16,0 17-16,18-17 16,-18 17-16,0-17 15,0 17-15,0 1 16,0-19-16,0 1 16,0 17-16,0-17 15,0 18-15,0-1 16,0-17-16,0-18 15,0 35-15,0 0 16,0 1-16,0-1 16,0 1-16,0-1 15,0-17-15,-18 17 16,1 0 0,17 1-1,-36-1 1,36-17-1,-17 35 1,17-18 0,-18 18-1,0-17 1,1 17 0,17-18-16,-18 18 15,1-18-15</inkml:trace>
  <inkml:trace contextRef="#ctx0" brushRef="#br0" timeOffset="540706.4281">2487 14993 0,'-18'-18'16,"1"18"15,17 36-15,0-1-16,0 18 15,0-18 1,0-17-1,0 35-15,0-36 16,-18 19-16,18-19 16,0 1-16,0 0 15,0-1 17,0 18-1,0-17-16,18 0 1,17-1 15,-17-17 1,-1 0-17,1 0 1,0 0-16,-1 0 15,1 0 1,0 0-16,-1-17 31,1-1-31,-1 0 16,1 18 0,-18-17-16,35-1 15,-35 1-15,18-1 16,0-17-1,-18 17 1,17 18-16,-17-18 31,0 1-15,0-36 0,18 53-1,-18-18 1,18 1-16,-18-1 31,0 0 0,0 1 16,0 52 94,0 18-126,0-18 1,0 0 0,0-17-1,0 0-15,0 17 16,0 0 0,0-17-16,0-1 15,0 1 1,0 0-16,0-1 31,0 1-15</inkml:trace>
  <inkml:trace contextRef="#ctx0" brushRef="#br0" timeOffset="543401.8212">3669 15064 0,'18'-18'78,"-1"18"-62,1 0-16,-1 0 15,19 0 1,-19 0 0,1 0-1,0 0-15,-1 0 47,1 0-16,0 0 1</inkml:trace>
  <inkml:trace contextRef="#ctx0" brushRef="#br0" timeOffset="544089.9882">3669 15258 0,'18'0'109,"-1"0"-109,1 0 16,-1 0-16,1 0 15,35 0 32,-35 0-31</inkml:trace>
  <inkml:trace contextRef="#ctx0" brushRef="#br0" timeOffset="547857.6091">4410 14905 0,'-18'-18'47,"0"18"-16,18 18-31,0-1 16,0 19-16,0-19 16,0 19-16,0-1 15,0 0 1,0-17 0,0 0-1,0-1 1,-17 18 15,17-17 0,0 0-15,0-54 125,17 19-126,-17-18-15,18 17 16,-18 0-16,35 1 15,-17-19-15,0 1 16,-1 17-16,1 1 16,0-1-1,-18 0-15,17 1 94,1 17-78,-18-18-1,17 18-15</inkml:trace>
  <inkml:trace contextRef="#ctx0" brushRef="#br0" timeOffset="548464.5967">4463 15064 0,'0'35'62,"0"0"-62,17-17 16,1 35-1,17-36-15,-35 1 16,0 0-16,18-1 16,-1 1-1,1-18 126,17 0-141</inkml:trace>
  <inkml:trace contextRef="#ctx0" brushRef="#br0" timeOffset="549505.4041">4957 15099 0,'-18'0'16,"0"0"-1,18 18 1,-17 34-16,17-34 0,0 17 15,0 1 1,0-1 0,0-17-16,0-1 15,0 1 1,0-36 78,0 1-94,0-1 15,35-35-15,-35 18 16,18-1 0,-1 1-1,-17 0 1,0 0-16,18 35 15,-1-18-15,-17 0 16,18-17 0,-18 17-1,18 1 17,-1 17 30,1 0-46,0 0-1,-18 17 48,0 19-32,0-19-15,-36 1-1,19-18-15,-1 0 16,0 35-16,1-35 16,-1 18 15</inkml:trace>
  <inkml:trace contextRef="#ctx0" brushRef="#br0" timeOffset="550544.5665">5415 15117 0,'18'-18'47,"-1"18"-16,19 0-31,17-18 16,0 18-16,-18-35 15,-18 35-15,19-18 16,-1 18-16,-17-17 16,-18-1-1,0 0-15,0-17 16,0 17 0,0 1-1,0-1-15,0 1 16,0-1-1,0 0-15,0 1 16,-18 17 15,-17 0 1,17 0-17,0 17 1,1 1-1,17 0 1,-18-1 0,18 1-1,0-1 1,0 1 0,0 0-16,0-1 15,0 1-15,0 0 16,0-1-16,0 1 47,0 0-32,0-1 1,0 1 0,0 0-1,35-1 1,-17-17-1,0 0 1,-1 0 0,1 0-1,0 0 17,-1 0-17,1 0 16,0 0-15,17 0-16</inkml:trace>
  <inkml:trace contextRef="#ctx0" brushRef="#br0" timeOffset="551360.4765">6279 15046 0,'18'0'94,"17"0"-94,-17 0 15,0 0-15,17 0 16,0 0-16,-17 0 16,-1 0-1,1 0 1,0 0 15,-1 0 32</inkml:trace>
  <inkml:trace contextRef="#ctx0" brushRef="#br0" timeOffset="552050.525">6456 14887 0,'-18'18'47,"18"-1"-31,0 19-1,0-19-15,0 1 16,0 0 0,0-1-16,0 1 15,0 0 1,-17-18-16,17 17 15,0 1 1,0 17 0,0 0-1,-18-17 1,18 0 0,0-1-1,0 1 1,0 0-16,0-1 15,0 1 32</inkml:trace>
  <inkml:trace contextRef="#ctx0" brushRef="#br0" timeOffset="554226.6708">7038 14817 0,'0'17'94,"0"19"-78,0-19-1,0 1 17,0-1 46</inkml:trace>
  <inkml:trace contextRef="#ctx0" brushRef="#br0" timeOffset="555472.0983">7056 14993 0,'0'-18'31,"17"1"48,1 17 46,-1-18-79,-17 0-30,18-17 0,-18 0-16,0 0 15,0 17-15,0-17 16,0-1 0,0 19-16,0-18 15,35-1-15,-35 1 16,0 17-16,0-17 15,0 17-15,0 1 16,0 34 109,0 1-109,0 17-16,0-17 15,0 35-15,0 0 16,0 0-16,0-18 16,0 18-16,-17-35 15,17 17-15,0-18 16,0 19-16,0-19 15,0 19 1,0-19 15,0 19 16</inkml:trace>
  <inkml:trace contextRef="#ctx0" brushRef="#br0" timeOffset="556776.9128">6791 15240 0,'18'0'62,"-1"0"-46,19-35-16,-1 35 15,0 0 1,18 0-16,-18 0 16,-17 0-16,17 0 15,0 0-15,18 0 16,-35 0-16,17 0 15,-17 0-15,17 0 16,-17 0-16,17-36 16,-17 36-1,35 0-15,-36 0 16,1 0 0,0 0-1,-1 0-15,1 0 0,0 0 16,17 0-1,-18 0 17,-17-17-1,0 34 31</inkml:trace>
  <inkml:trace contextRef="#ctx0" brushRef="#br0" timeOffset="557522.4309">7056 15699 0,'0'17'63,"0"19"-48,0-19-15,0 18 16,0-17-16,0 35 16,0-35-1,0-1-15,0 1 16,0 0-1,0-1 1,0 1 0</inkml:trace>
  <inkml:trace contextRef="#ctx0" brushRef="#br0" timeOffset="558168.3206">6932 15646 0,'0'-18'62,"18"18"-62,-1 0 16,1 0-16,0 0 16,17 0-16,0 0 31,-17 0-31,17 0 16,-17 0-1,-1 0 1,1 0-16,0 0 15,-1 0-15,19 0 16,-19 0 0,1 0 15,0 0 47,-18 18-78</inkml:trace>
  <inkml:trace contextRef="#ctx0" brushRef="#br0" timeOffset="558784.6422">7479 15875 0,'0'35'94,"0"-17"-94,0 0 15,0-1 1,18 18 0,-1-17 15,18 0 16,-17-18 0,0 0-47,-1 0 15,19 0 16,-19 0-31,1-18 16</inkml:trace>
  <inkml:trace contextRef="#ctx0" brushRef="#br0" timeOffset="559216.488">7532 15787 0</inkml:trace>
  <inkml:trace contextRef="#ctx0" brushRef="#br0" timeOffset="560128.0537">7761 15240 0,'18'-18'16,"-18"1"15</inkml:trace>
  <inkml:trace contextRef="#ctx0" brushRef="#br0" timeOffset="561561.6835">8449 14728 0,'0'-17'47,"-18"17"-15,1 0-17,-19 0-15,19 0 16,-18 0-16,17 0 15,0 0-15,1 0 16,-1 0 0,0 0 15,1 0-15</inkml:trace>
  <inkml:trace contextRef="#ctx0" brushRef="#br0" timeOffset="562425.5602">8767 14270 0,'0'18'78,"-18"17"-62,0 0-16,1 18 16,-19-18-16,36-17 15,-17 52-15,-1-17 16,18-35-16,0 17 15,-18 1-15,18-1 16,0 0-16,0 18 16,0-18-1,0-17-15,0 35 16,0-36 0,0 1-16,0 0 15,0 35-15,-17 0 16,-1-18-1,18-17 1,0-1 0,-18 1-16,1 17 15,-1-17-15,-17 17 16,17-17-16,1-1 16,-1 19-16,0-19 15,1 18-15,-1-17 16,0-18-16,1 18 15,-1-18-15,1 0 16,-1 0-16,18 17 16,-18-17-1,1 0 1,-1 0 15,18-17 16,0-1-47</inkml:trace>
  <inkml:trace contextRef="#ctx0" brushRef="#br0" timeOffset="563674.3287">9084 14728 0,'18'-17'281,"-18"-1"-265,35 18-16,0-35 15,-17 35-15,17-18 16,-17 1-16,-1-19 16,-17 1-1,0 17 1,0-17 0,0 18 15,-17 17 0,-1 0-31,1 0 31,-19 0-15,36 17 0,-17 1-1,17-1-15,0 1 16,0 17-1,-18-17-15,18 0 16,0-1 0,0 1-16,0 17 15,0-17-15,0 17 16,0-17-16,0-1 16,0 1-16,0 0 15,0-1-15,18 1 16,-1 17-1,1-35-15,-18 18 16,18-18-16,17 17 16,-18-17-1,1 0 1,0 0 31,-1 0-16,1 0-31</inkml:trace>
  <inkml:trace contextRef="#ctx0" brushRef="#br0" timeOffset="564608.835">9825 14781 0,'0'-17'46,"-18"-1"-30,-17 18 0,0 0-1,-1 0-15,1 0 16,17 0-16,1 0 16,-1 0-16,1 0 15,-1 18-15,18-1 16,0 19-1,0-19 1,0 1 15,0 0-31,18-18 32,17 0-17,-18-18-15,19-17 16,-19 17-16,1-17 15,0 17-15,-18-17 16,0 17-16,0 1 16,17-19-16,1 19 15,-18-19-15,0 19 16,0-36 0,0 35-16,18-17 15,-1 0-15,-17 17 16,18-35-16,-1 35 15,-17 1-15,0-1 32,0 36 30,0 17-62,0 36 16,0-36-16,0 18 15,0 0-15,0-18 16,0 18 0,0-35-16,0 17 15,0 0-15,0 0 16,0-17-16,0 0 16,0 17-16,0 0 15,0-17 16,18-18 48,35-35-79</inkml:trace>
  <inkml:trace contextRef="#ctx0" brushRef="#br0" timeOffset="565112.6593">10072 14517 0,'0'17'32,"0"1"-32,0 0 15,0 17-15,0 18 16,0-35-16,0-1 15,0 1-15,0 17 16,0 18-16,17-35 16,-17-1-16,18 1 15,0-18 48,17 0-63,-17 0 15,35 0-15,-36 0 16,18 0 0,-17-18-16,0 18 15,-18-17 32</inkml:trace>
  <inkml:trace contextRef="#ctx0" brushRef="#br0" timeOffset="565650.343">10037 14711 0,'17'0'31,"1"0"-31,-1 0 16,1 0-16,17 0 15,-17 0-15,35 0 16,35-35-16,-35 35 15,-18 0 1,-17-18-16,0 18 16,-1 0-16,1 0 15</inkml:trace>
  <inkml:trace contextRef="#ctx0" brushRef="#br0" timeOffset="566728.4621">10866 14852 0,'35'0'63,"-18"0"-48,36 0-15,-17 0 16,-1 0-16,-17 0 16,17 0-16,-18 0 15,19 0 1,-19 0 62,-17-18-62,0 1-16</inkml:trace>
  <inkml:trace contextRef="#ctx0" brushRef="#br0" timeOffset="567179.3826">11024 14658 0,'0'18'16,"0"17"-1,0-18-15,0 1 16,0 17-16,18-35 16,-18 53-16,0-35 15,18 35-15,-18-36 16,0 36-16,0-35 15,0 17-15,17-17 16,1 17-16,70-35 141</inkml:trace>
  <inkml:trace contextRef="#ctx0" brushRef="#br0" timeOffset="567898.4572">11642 14534 0,'0'18'31,"0"17"-15,0 18-16,0-35 16,0 35-16,0-18 15,0-17-15,0-1 16,0 19-1,0-19 1,0 1-16,0 0 16</inkml:trace>
  <inkml:trace contextRef="#ctx0" brushRef="#br0" timeOffset="568400.1089">11483 14534 0,'35'-17'15,"-17"17"1,17 0 0,-17 0-1,17 17 1,-17-17-1,17 0-15,0 18 16,-17-18 15,0 0-15,-1 0 0,1 35-16,-1-35 15,1 0 1,17 18-16,-17-18 15</inkml:trace>
  <inkml:trace contextRef="#ctx0" brushRef="#br0" timeOffset="569400.9482">12083 14905 0,'17'0'0,"-17"-18"31,0-17-15,-17 35 15,-1 0-15,-17 0 0,17 0-1,0 0 1,1 0-16,-18 0 15,35 18-15,0-1 16,0 1-16,0-1 16,0 1-16,0 0 15,0-1 17,35-17 30,-18 0-62,19 0 16,-19-17-16,1-1 15,-18 0-15,18-17 16,-1 18-16,1-19 16,-18 19-16,18-19 15,-18 19 1,0-19-16,0 19 15,35-36 1,-35 35 0,0-17-16,0 17 31,17 18-31,-17 18 109,0 35-93,0-35-16,0 34 16,0-16-16,-17-1 15,17 0-15,0 36 16,0-54-16,0 19 15</inkml:trace>
  <inkml:trace contextRef="#ctx0" brushRef="#br0" timeOffset="569704.6479">12277 14940 0</inkml:trace>
  <inkml:trace contextRef="#ctx0" brushRef="#br0" timeOffset="572066.5435">13000 14676 0,'-35'0'297,"-18"0"-281,17 0-16,-17-18 15,18 0-15,0 18 16,0 0 15,17 18-31,18 17 31,0-17-15,0 17-16,0-17 16,0-1-1,0 1-15,0 0 16,53-18 15,-35 0-31,34 0 16,1 0-16,-17 0 15,-1 0-15,-17-18 16,-1 0-16,19-17 16,-36 17-16,17 1 15,-17-18-15,0 17 16,0 0-16,0 1 15,0-1-15,0-17 16,0 17-16,0 0 16,0-34-16,0-1 15,0 17-15,0 1 16,0 0-16,0 17 16,0 1 93,0 52-93,0 18-1,0-36-15,-17 36 16,-1 18-16,18-18 15,-18-18-15,1 18 16,17-18-16,0-17 16,0 35-16,0-36 15,0 19 1,0-19 31</inkml:trace>
  <inkml:trace contextRef="#ctx0" brushRef="#br0" timeOffset="572920.7651">13106 14764 0,'0'0'0,"17"0"16,1 0-1,0 0 17,17 0-32,0 0 15,0 0-15,18 0 16,18-18-16,-18 18 15,0-18 1,17 1-16,-34-1 16,-19 18-16,18-35 15,-35 17 17,0 1-32,0-1 15,0 0-15,0 1 16,0-1-16,-35 0 15,18 18-15,-19 0 16,19 0-16,-1 0 16,0 0-16,1 0 15,-1 0 1,0 0 0,18 18 15,0 0-16,0-1-15,0 1 16,0 0-16,0-1 16,0 1-1,0 17 1,18-17 15,-18-1-31,0 1 16,35 0-16,-17-18 15,0 0 1,17 17 0,-17-17-1,-1 0 1,1 0-16,-1 0 16,19 36-1</inkml:trace>
  <inkml:trace contextRef="#ctx0" brushRef="#br0" timeOffset="573608.382">12647 15046 0,'18'0'31,"35"0"-15,0 0-16,-1 0 16,54 18-16,0-18 15,53 0-15,-36 0 16,1 17-16,-18-17 15,17 0 1,-52 0-16,-36 0 16,18 0-16,-18 0 15,-17 0-15,-1 18 16,19-18-16,-36 18 16,17-18 15,-34 52 63</inkml:trace>
  <inkml:trace contextRef="#ctx0" brushRef="#br0" timeOffset="574656.5715">13406 15804 0,'0'0'0,"0"-17"16,0-1-1,0 1 17,-18-19-32,0 36 15,-17 0 1,17 0-16,-17 0 15,17 0-15,1 0 16,-1 0-16,1 18 16,-1 17-1,18 0 1,0-17 0,0 0 15,35-18 0,0 0-31,-17 0 16,35-18-16,-18 0 15,1 1-15,-19-18 16,36-18-16,-53 35 16,18-35-16,17 18 15,-35 17-15,18 1 16,-18-19-16,17 19 15,-17-19-15,0 19 16,18-1-16,-18 0 16,0 1-16,0-1 15,0 0-15,0 1 16,0-1 0,0 53 62,0 18-78,0 0 15,0-35-15,-18 35 16,18-18-16,0 0 16,-17 18-16,-1-35 15,18 17-15,0 1 16,0-1-16,0-18 15,0 1-15,0 0 16,0-1-16,0 1 16,-18-18 15,18-35 31</inkml:trace>
  <inkml:trace contextRef="#ctx0" brushRef="#br0" timeOffset="575194.803">13705 15522 0,'36'0'0,"-36"18"15,0 17-15,0 0 16,0 1-16,0-19 16,0 36-16,0-35 15,0 17-15,0 18 16,0-18 0,0-17-16,0 0 15,17-1 1,1-17 31,0 0-32,-1 0 1,1 0 0,0 0-16,34-17 15,-34-1 1,0 0-1,-18 1 1</inkml:trace>
  <inkml:trace contextRef="#ctx0" brushRef="#br0" timeOffset="575818.7085">13741 15734 0,'35'0'94,"-17"0"-79,17 0 1,-35-18-1,18 18 1,17 0 0,0 0-1,-17 0-15,-1 0 16,19 0 0,-19 0-16,1-35 15,0 53 32,-18-1-31,0 1-16,0 35 15</inkml:trace>
  <inkml:trace contextRef="#ctx0" brushRef="#br0" timeOffset="582640.8443">9084 13741 0,'-18'0'31,"-17"0"-15,0 0 0,17 0-16,-17 0 15,17 0-15,-17 0 16,17 0 0,-17 0-16,-35-18 15,52 18-15,-35 0 16,35 0-16,-52 0 15,17 0-15,0 0 16,0 0-16,0 0 16,0 0-16,0 0 15,36 0-15,-19 0 16,19 0-16,-1 0 16,0 0-16,-17 0 15,0 0-15,17 0 16,-35 0-16,36 0 15,-36 0-15,0 0 16,35 0-16,-35 18 16,18-18-16,0 0 15,-1 17-15,19-17 16,-36 0-16,35 18 16,-35-18-16,36 18 15,-19-18-15,-16 0 16,16 35-16,-17-17 15,36-18 1,-19 0-16,19 17 16,-54 18-1,54-17 1,-1-18-16,0 35 16,1-35-16,-1 36 15,-17-1-15,17-35 16,-17 35-16,17 18 15,1-18 1,-19-17-16,36 0 16,-35 17-16,17 0 15,18-17 1,-35 17-16,35-17 16,-18-18-16,18 17 15,0 1-15,-17 0 16,-1 35-16,1-53 15,-1 35-15,18-17 16,-35 17-16,35 0 16,0-17-16,-18 17 15,0 0 1,18-17-16,0 0 16,-17 17-16,17-18 15,0 19 1,0-19-16,0 19 15,-18-19-15,18 36 16,-18-18-16,18-17 16,0 17-16,0 1 15,0-19-15,0 19 16,0-19 0,0 19-16,-17-1 15,-1 0-15,18-17 16,0 17-16,0 0 15,0 1-15,0 16 16,0-16-16,0 17 16,0-36-16,0 36 15,0-17-15,0 16 16,0-16-16,0 34 16,0-52-16,0 17 15,0 18-15,0-35 16,0 17-16,0-17 15,0 17-15,0 0 16,0 0 0,18-17-16,-18 0 15,0 17 1,17-17-16,1-1 16,0 19-1,-1-19 1,1 1-16,17 17 15,-17-17-15,17 17 16,-17-35-16,35 53 16,-36-53-16,1 18 15,17 17-15,1-35 16,16 18-16,1-1 16,-17-17-16,17 18 15,17-1-15,1-17 16,-1 0-16,18 0 15,1 0-15,-19 0 16,1 0-16,-18 0 16,17 0-16,1-17 15,17 17-15,-35-35 16,53-18-16,-36 0 16,-34 53-16,34-53 15,-35 35-15,18 0 16,0 18-16,0-35 15,18-18-15,-18 36 16,17-19 0,-52 19-16,35-1 15,17 0-15,1 1 16,-18-1-16,0 1 16,-18 17-16,0-18 15,18 0-15,-18 18 16,1-53-16,17 53 15,-36 0-15,54-70 16,-54 70-16,19-18 16,-1 1-16,-17-1 15,35 0-15,-1 1 16,-34 17-16,17-18 16,1 18-1,-19-18-15,1 18 16,17-35-16,0 17 15,-17 1 1,0-18-16,-1 35 16,-17-18-16,18 18 15,0 0-15,-1-35 16,1 17-16,17 0 16,-17-17-16,17 17 15,-35-17 1,35 17-16,-35 1 15,18-18-15,0-18 16,17 17 0,-35 19-16,35-19 15,-35-16 1,18 16-16,0 19 16,-18-1-16,17-17 15,1 35-15,-1-36 16,-17 19-1,18-1-15,0 0 16,-1 1-16,-17-1 16,18-17-16,0 17 15,-1 1-15,-17-1 16,36-17 0,-19 17-16,-17-17 15,18-18 1,0 18-1,-1-1-15,-17 1 16,18-18 0,-18 36-1,0-19-15,0 19 16,0-19 0,0 19-16,0-1 15,0-17-15,0 17 16,0-17-16,0 17 15,0-17-15,0 17 16,0-17 0,-35-36-16,17 54 15,-35-18-15,35-1 16,-17-17-16,0 36 16,-18-36-16,35 53 15,1-18-15,-1 1 16,-53-1-16,36 18 15,35-18-15,-53 18 16,36 0-16,-19 0 16,-17-17-16,18 17 15,-18 0-15,35 0 16,-17 0-16,0 0 16,0 0-16,-18 0 15,0 0-15,18 0 16,-36 0-16,18 0 15,0 0-15,0 0 16,0 0 0,18 0-16,0 0 15,0 0-15,17 0 16,0 0-16,1 0 16,-1 0-16,0 0 15,1 0 1,-1 0-1,0 0 95</inkml:trace>
  <inkml:trace contextRef="#ctx0" brushRef="#br0" timeOffset="585281.0747">12453 13758 0,'-18'0'62,"1"0"-46,-1 0-16,-35-17 15,36 17-15,-36-18 16,0 18-16,-35 0 16,17 0-16,-17 0 15,35 0-15,-18 0 16,36 0-16,17 0 16,1 0-16,-1 0 15,1 0-15,-1 0 16,-17 0-16,17 0 31,-17 0-31,17 18 16,0-18-1,1 0-15,-36 35 16,35-17 0,-17-18-1,17 17-15,1 1 16,-1 17-16,-17 0 15,17-17-15,-17 17 16,17 1-16,1-19 16,-1 19-16,0-1 15,18-18 1,0 19 0,0 17-1,0-36-15,0 36 16,0 18-16,0-18 15,-17 53-15,17-54 16,0 37-16,0-54 16,0 0-16,0 18 15,0-35-15,0 35 16,0-18-16,0-17 16,0-1-16,0 36 15,0 0-15,0-35 16,0 88-16,0-18 15,0-35 1,0 0-16,0 17 16,53-17-16,-36 18 15,1-36-15,17-17 16,-35-1-16,35 36 16,-17-35-1,0 17-15,-18 0 16,35-17-16,-35 0 15,35 17-15,-17-18 16,52 19-16,-52-36 16,0 35-16,17-17 15,-17-1-15,-1 36 16,1-53-16,17 18 16,0 17-16,-35-17 15,71 17-15,-18-35 16,0 35-16,17-17 15,-17 17-15,53-17 16,-35 35-16,-1-53 16,-35 0-16,36 17 15,0 1-15,-36 17 16,53-35-16,-53 36 16,18-19-1,0-17-15,0 18 16,18-18-16,-54 0 15,36 0-15,-17 0 16,16 0-16,-16 0 16,-19 0-16,36 0 15,-35 0-15,35 0 16,-36 0 0,19 0-16,-19 0 15,1 18-15,0-18 16,-1 0-16,19 0 15,-19 0 1,18 0-16,1 0 16,17 0-16,0 0 15,-18 0-15,0 0 16,0 0-16,18-36 16,-17 36-16,-1-35 15,18 17 1,-53 1-16,17 17 15,54-53 1,-53 35 0,-1 0-16,19-17 15,-1 18-15,-18-1 16,19-17-16,-19-1 16,1 1-16,0 0 15,-1-18-15,19 0 16,-36 0-16,17 0 15,-17 0-15,18 53 16,0-53-16,-1 36 16,-17-36-16,0-18 15,0 18-15,0 0 16,0-17-16,0 17 16,0 0-16,0 0 15,0-17-15,-17-1 16,17 36-16,-36-36 15,1 1-15,17-1 16,-17-17-16,-18 35 16,18 18-16,17-18 15,-35-18-15,36 18 16,-36 0-16,35 0 16,-17 1-16,17 16 15,-35-17-15,18 18 16,17 0-1,-17-1-15,17 19 16,1-1 0,-1 18-16,18-17 15,-18-1-15,1 18 16,-1 0-16,18-18 16,-53 1-16,36-1 15,-19 18-15,19-18 16,-54-17-16,36 35 15,0-18-15,-18 1 16,-35-18-16,52 35 16,1 0-16,-18 0 15,18 0-15,17 0 16,-35 0-16,36 0 16,-19-18-1,19 18 1,-19 0-16,1 0 15,0 0-15,-18 0 16,18 0-16,-1 0 16,-17 0-16,18 0 15,0-18 1,-18 18-16,35 0 16,1-17-16,17-1 15,-36 18-15,19 0 16,-19 0 109,19 0-110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DE5A-5C06-431F-8750-E752C5A48DC0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31D9-260A-4F0D-863A-D6E6868F94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DE5A-5C06-431F-8750-E752C5A48DC0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31D9-260A-4F0D-863A-D6E6868F94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DE5A-5C06-431F-8750-E752C5A48DC0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31D9-260A-4F0D-863A-D6E6868F94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DE5A-5C06-431F-8750-E752C5A48DC0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31D9-260A-4F0D-863A-D6E6868F94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DE5A-5C06-431F-8750-E752C5A48DC0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31D9-260A-4F0D-863A-D6E6868F94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DE5A-5C06-431F-8750-E752C5A48DC0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31D9-260A-4F0D-863A-D6E6868F94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DE5A-5C06-431F-8750-E752C5A48DC0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31D9-260A-4F0D-863A-D6E6868F94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DE5A-5C06-431F-8750-E752C5A48DC0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31D9-260A-4F0D-863A-D6E6868F94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DE5A-5C06-431F-8750-E752C5A48DC0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31D9-260A-4F0D-863A-D6E6868F94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DE5A-5C06-431F-8750-E752C5A48DC0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31D9-260A-4F0D-863A-D6E6868F94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DE5A-5C06-431F-8750-E752C5A48DC0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31D9-260A-4F0D-863A-D6E6868F94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3DE5A-5C06-431F-8750-E752C5A48DC0}" type="datetimeFigureOut">
              <a:rPr lang="en-US" smtClean="0"/>
              <a:pPr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031D9-260A-4F0D-863A-D6E6868F94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15.emf"/><Relationship Id="rId5" Type="http://schemas.openxmlformats.org/officeDocument/2006/relationships/image" Target="../media/image11.emf"/><Relationship Id="rId10" Type="http://schemas.openxmlformats.org/officeDocument/2006/relationships/customXml" Target="../ink/ink8.xml"/><Relationship Id="rId4" Type="http://schemas.openxmlformats.org/officeDocument/2006/relationships/image" Target="../media/image10.emf"/><Relationship Id="rId9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142999"/>
          </a:xfrm>
        </p:spPr>
        <p:txBody>
          <a:bodyPr>
            <a:noAutofit/>
          </a:bodyPr>
          <a:lstStyle/>
          <a:p>
            <a:r>
              <a:rPr lang="vi-VN" sz="3600" dirty="0">
                <a:solidFill>
                  <a:srgbClr val="FF0000"/>
                </a:solidFill>
              </a:rPr>
              <a:t>CẤU TRÚC </a:t>
            </a:r>
            <a:br>
              <a:rPr lang="vi-VN" sz="3600" dirty="0">
                <a:solidFill>
                  <a:srgbClr val="FF0000"/>
                </a:solidFill>
              </a:rPr>
            </a:br>
            <a:r>
              <a:rPr lang="vi-VN" sz="3600" dirty="0">
                <a:solidFill>
                  <a:srgbClr val="FF0000"/>
                </a:solidFill>
              </a:rPr>
              <a:t>CHƯƠNG TRÌNH PHẦN MỀM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8305800" cy="426720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Khởi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ngắt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1520" y="1314360"/>
              <a:ext cx="8566560" cy="5524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160" y="1305000"/>
                <a:ext cx="8585280" cy="5543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609600" y="762000"/>
            <a:ext cx="7391400" cy="5057775"/>
            <a:chOff x="1620" y="2130"/>
            <a:chExt cx="8460" cy="7036"/>
          </a:xfrm>
        </p:grpSpPr>
        <p:sp>
          <p:nvSpPr>
            <p:cNvPr id="2051" name="Text Box 3"/>
            <p:cNvSpPr txBox="1">
              <a:spLocks noChangeArrowheads="1"/>
            </p:cNvSpPr>
            <p:nvPr/>
          </p:nvSpPr>
          <p:spPr bwMode="auto">
            <a:xfrm>
              <a:off x="5040" y="5201"/>
              <a:ext cx="1440" cy="9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Hệ điều khiển máy giặt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8280" y="2130"/>
              <a:ext cx="18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Van ĐK nước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8280" y="3223"/>
              <a:ext cx="18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Đun nước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8280" y="4561"/>
              <a:ext cx="18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Bơm nước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8280" y="5834"/>
              <a:ext cx="18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Động cơ quay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8280" y="7108"/>
              <a:ext cx="18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Khóa cửa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8280" y="8446"/>
              <a:ext cx="180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Hộp đựng xà phòng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8" name="Text Box 10"/>
            <p:cNvSpPr txBox="1">
              <a:spLocks noChangeArrowheads="1"/>
            </p:cNvSpPr>
            <p:nvPr/>
          </p:nvSpPr>
          <p:spPr bwMode="auto">
            <a:xfrm>
              <a:off x="1620" y="2619"/>
              <a:ext cx="18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Start Switch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1620" y="4561"/>
              <a:ext cx="18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Chọn chế độ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0" name="Text Box 12"/>
            <p:cNvSpPr txBox="1">
              <a:spLocks noChangeArrowheads="1"/>
            </p:cNvSpPr>
            <p:nvPr/>
          </p:nvSpPr>
          <p:spPr bwMode="auto">
            <a:xfrm>
              <a:off x="1620" y="6259"/>
              <a:ext cx="18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Sensor đo mức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1" name="Text Box 13"/>
            <p:cNvSpPr txBox="1">
              <a:spLocks noChangeArrowheads="1"/>
            </p:cNvSpPr>
            <p:nvPr/>
          </p:nvSpPr>
          <p:spPr bwMode="auto">
            <a:xfrm>
              <a:off x="1620" y="7777"/>
              <a:ext cx="18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Sensor đo nhiệt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62" name="Line 14"/>
            <p:cNvSpPr>
              <a:spLocks noChangeShapeType="1"/>
            </p:cNvSpPr>
            <p:nvPr/>
          </p:nvSpPr>
          <p:spPr bwMode="auto">
            <a:xfrm>
              <a:off x="3420" y="3127"/>
              <a:ext cx="1260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Line 15"/>
            <p:cNvSpPr>
              <a:spLocks noChangeShapeType="1"/>
            </p:cNvSpPr>
            <p:nvPr/>
          </p:nvSpPr>
          <p:spPr bwMode="auto">
            <a:xfrm>
              <a:off x="3600" y="5165"/>
              <a:ext cx="126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Line 16"/>
            <p:cNvSpPr>
              <a:spLocks noChangeShapeType="1"/>
            </p:cNvSpPr>
            <p:nvPr/>
          </p:nvSpPr>
          <p:spPr bwMode="auto">
            <a:xfrm flipV="1">
              <a:off x="3600" y="5590"/>
              <a:ext cx="108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Line 17"/>
            <p:cNvSpPr>
              <a:spLocks noChangeShapeType="1"/>
            </p:cNvSpPr>
            <p:nvPr/>
          </p:nvSpPr>
          <p:spPr bwMode="auto">
            <a:xfrm flipV="1">
              <a:off x="3600" y="6079"/>
              <a:ext cx="1080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>
              <a:off x="8100" y="2375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 flipV="1">
              <a:off x="6660" y="2619"/>
              <a:ext cx="1440" cy="2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V="1">
              <a:off x="6840" y="3648"/>
              <a:ext cx="1260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Line 21"/>
            <p:cNvSpPr>
              <a:spLocks noChangeShapeType="1"/>
            </p:cNvSpPr>
            <p:nvPr/>
          </p:nvSpPr>
          <p:spPr bwMode="auto">
            <a:xfrm flipV="1">
              <a:off x="7020" y="4985"/>
              <a:ext cx="108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>
              <a:off x="7020" y="6079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>
              <a:off x="7020" y="6259"/>
              <a:ext cx="108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6840" y="6504"/>
              <a:ext cx="1260" cy="1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-158760" y="406440"/>
              <a:ext cx="8833320" cy="5683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68120" y="397080"/>
                <a:ext cx="8852040" cy="5702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Demo Board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047750"/>
            <a:ext cx="71437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981080" y="3346560"/>
              <a:ext cx="2502360" cy="2362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1720" y="3337200"/>
                <a:ext cx="2521080" cy="2381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895350"/>
            <a:ext cx="778192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927520" y="1701720"/>
              <a:ext cx="2013120" cy="1562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8160" y="1692360"/>
                <a:ext cx="2031840" cy="1581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3" y="923925"/>
            <a:ext cx="78009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" y="881063"/>
            <a:ext cx="781050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 </a:t>
            </a:r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 ĐỘ TIN CẬY CỦA HỆ THỐNG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600200"/>
            <a:ext cx="3180952" cy="4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endParaRPr lang="en-US" sz="3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RC,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Thạch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anh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1MHz-24Mhz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Thạnh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(XT, HS)</a:t>
            </a:r>
          </a:p>
          <a:p>
            <a:pPr>
              <a:buFontTx/>
              <a:buChar char="-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xung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Reset CPU: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0x0000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ngầm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0)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Reset: (Reset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Reset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87320" y="692280"/>
              <a:ext cx="8147520" cy="5975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960" y="682920"/>
                <a:ext cx="8166240" cy="5994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xung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nhịp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AVR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8763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11360" y="793800"/>
              <a:ext cx="8064720" cy="5816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000" y="784440"/>
                <a:ext cx="8083440" cy="5835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xung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nhịp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PIC16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66800"/>
            <a:ext cx="7696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Reset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PIC16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754379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010280" y="857160"/>
              <a:ext cx="959400" cy="2864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00920" y="847800"/>
                <a:ext cx="978120" cy="2882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lvl="3" algn="ctr" rtl="0">
              <a:spcBef>
                <a:spcPct val="0"/>
              </a:spcBef>
            </a:pPr>
            <a:r>
              <a:rPr lang="en-US" sz="2800" b="1" dirty="0" err="1">
                <a:solidFill>
                  <a:srgbClr val="FF0000"/>
                </a:solidFill>
              </a:rPr>
              <a:t>XÂY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DỰNG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HỆ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ĐIỀU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HÀNH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NHÚNG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001000" cy="513556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</a:t>
            </a:r>
          </a:p>
          <a:p>
            <a:pPr>
              <a:buNone/>
            </a:pPr>
            <a:r>
              <a:rPr lang="en-US" sz="16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void main()</a:t>
            </a:r>
          </a:p>
          <a:p>
            <a:pPr>
              <a:buNone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x_init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while(1)</a:t>
            </a:r>
          </a:p>
          <a:p>
            <a:pPr>
              <a:buNone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    {</a:t>
            </a:r>
          </a:p>
          <a:p>
            <a:pPr>
              <a:buNone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      x();</a:t>
            </a:r>
          </a:p>
          <a:p>
            <a:pPr>
              <a:buNone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    }</a:t>
            </a:r>
          </a:p>
          <a:p>
            <a:pPr>
              <a:buNone/>
            </a:pP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(Task)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(Scheduler)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1752600"/>
            <a:ext cx="5257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tabLst>
                <a:tab pos="40005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" lvl="1" indent="-57150">
              <a:tabLst>
                <a:tab pos="40005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đòi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Chip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92160" y="768240"/>
              <a:ext cx="4839120" cy="172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2800" y="758880"/>
                <a:ext cx="48578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44280" y="1517760"/>
              <a:ext cx="8090280" cy="40132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20" y="1508400"/>
                <a:ext cx="8109000" cy="403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480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828800"/>
            <a:ext cx="5638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609600"/>
            <a:ext cx="40386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3352800"/>
            <a:ext cx="41148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53000" y="4419600"/>
            <a:ext cx="41910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76800" y="5257800"/>
            <a:ext cx="4267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-12600" y="393840"/>
              <a:ext cx="9080640" cy="3518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21960" y="384480"/>
                <a:ext cx="9099360" cy="35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120600" y="571680"/>
              <a:ext cx="8769600" cy="5461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240" y="562320"/>
                <a:ext cx="8788320" cy="5479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71680" y="95400"/>
              <a:ext cx="8560080" cy="5823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320" y="86040"/>
                <a:ext cx="8578800" cy="58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83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giặt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61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14400"/>
            <a:ext cx="8077200" cy="5449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49160" y="291960"/>
              <a:ext cx="8388720" cy="6096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800" y="282600"/>
                <a:ext cx="8407440" cy="6115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309</Words>
  <Application>Microsoft Office PowerPoint</Application>
  <PresentationFormat>On-screen Show (4:3)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CẤU TRÚC  CHƯƠNG TRÌNH PHẦN MỀM</vt:lpstr>
      <vt:lpstr>Các điều kiện để chương trình hoạt động</vt:lpstr>
      <vt:lpstr>Hệ thống cấp xung nhịp của vi điều khiển AVR</vt:lpstr>
      <vt:lpstr>Hệ thống cấp xung nhịp của vi điều khiển PIC16</vt:lpstr>
      <vt:lpstr>Mạch Reset của vi điều khiển PIC16</vt:lpstr>
      <vt:lpstr>XÂY DỰNG HỆ ĐIỀU HÀNH NHÚNG</vt:lpstr>
      <vt:lpstr>VÍ DỤ</vt:lpstr>
      <vt:lpstr>PowerPoint Presentation</vt:lpstr>
      <vt:lpstr>Điều khiển máy giặt</vt:lpstr>
      <vt:lpstr>PowerPoint Presentation</vt:lpstr>
      <vt:lpstr>Demo Board</vt:lpstr>
      <vt:lpstr>PowerPoint Presentation</vt:lpstr>
      <vt:lpstr>PowerPoint Presentation</vt:lpstr>
      <vt:lpstr>PowerPoint Presentation</vt:lpstr>
      <vt:lpstr>CẢI THIỆN ĐỘ TIN CẬY CỦA HỆ THỐNG </vt:lpstr>
    </vt:vector>
  </TitlesOfParts>
  <Company>Chi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 CHƯƠNG TRÌNH PHẦN MỀM</dc:title>
  <dc:creator>Hai</dc:creator>
  <cp:lastModifiedBy>Windows User</cp:lastModifiedBy>
  <cp:revision>20</cp:revision>
  <dcterms:created xsi:type="dcterms:W3CDTF">2017-02-05T05:03:09Z</dcterms:created>
  <dcterms:modified xsi:type="dcterms:W3CDTF">2022-03-04T02:42:06Z</dcterms:modified>
</cp:coreProperties>
</file>