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92593" units="1/cm"/>
          <inkml:channelProperty channel="T" name="resolution" value="1" units="1/dev"/>
        </inkml:channelProperties>
      </inkml:inkSource>
      <inkml:timestamp xml:id="ts0" timeString="2020-04-18T03:02:21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7805 2698 0,'-26'0'47,"-1"0"-31,1 0-1,-1 0 1,1 0-16,-1 0 16,1 0-1,0 0-15,-1 0 16,1 0 0,-1 0-1,1 0 16,-1 0-15,1 0 0,-1 0 15,1 0-31,-1 0 31,-26 0-31,27 0 16,0 0-1,-1 0 1,1 0 0,-1 0-16,1 0 15,-1 0 1,-26 0 0,27 0 15,-1 27-16,1-27 1,0 26 62,26 27 47,0-26-109,0 26-1,-27-27-15,27 1 16,0-1 0,0 0-1,0 1 1,0-1 0,0 1 15,0-1-16,0 1-15,0-1 16,0 1 0,0-1-1,0 1-15,0-1 16,0 0 0,0 27-1,27 0 16,-1-26-15,27-1 0,-27-26-16,1 27 15,26-27-15,-27 26 16,27-26-16,-26 27 16,78 26-16,-78-53 15,-1 0 1,27 0-16,0 26 0,-26-26 15,52 26-15,-26 1 16,-27-27-16,1 0 16,26 0-16,0 0 15,0 26-15,-27-26 16,27 0 0,0 0-1,-27 0-15,1 0 16,-1 0-16,1 0 15,26 0 1,-27 0 0,1 0-1,25 0-15,-25 0 16,-1 0-16,27 0 16,-53-26-16,27 26 31,-27-27-31,0 1 15,26 0 1,-26-1-16,27 1 16,-1-1-1,-26-26-15,27 27 16,-1-1-16,-26 1 16,26-1-16,-26-26 15,53 27 1,-53 0-16,27-27 31,-1 53-15,-26-27-1,27 27 1,26 0 0,-27-26 30,-26-1 1,0 1-31,0-1 0,0 1 15,0-1-16,-26 27 1,-1-52-16,-26 25 16,27 1-1,-1-1-15,1 1 16,-1 26 0,-25-27-16,25 27 31,27-26-31,-26 26 15,-1-27-15,1 27 16,-1 0-16,1 0 16,-1 0-16,1 0 15,-1 0-15,-25-26 16,25 26-16,1 0 16,-1 0-16,1 0 15,-1 0 1,1 0-1,-1 0 1,1 0-16,-1 0 16,-25 0-1,25 0 1,1 0-16,-1 0 16,1 0-1,-1 0-15,1 0 31,-1 0-15,1 0 0,-1 0-1,1 0 1</inkml:trace>
  <inkml:trace contextRef="#ctx0" brushRef="#br0" timeOffset="150632.2933">2328 3916 0,'-26'0'203,"-27"0"-172,26 0 1,-25 0 15,25 0-1,1 0-14,-1 0-17,1 0 1,-1 0 15,1 0-15,-1 0 15,1 0-15,-1 0-1,1 0 1,0 0 0,-1 0-16,1 0 31,-1 0-16,1 0-15,-1 0 32,1 0-32,-1 0 15,-26 0 1,27 0-16,0 0 16,-1 0-1,1 0-15,-1 0 16,1 0-1,-1 0-15,1 0 16,-27 0-16,26 0 16,1 0-1,-1 0-15,1 0 16,0 26 0,-1-26-16,1 0 15,-1 0 16,1 26 32,-1 1-32,27-1-15,0 1-1,-26 26 1,26 26 0,-27-79-1,27 53 1,-26-27-16,26 1 16,0-1-1,0 1 16,0-1-15,0 1 0,0-1-1,0 1 17,26-1-1,1-26 0,-1 27-15,1-27-16,-1 0 15,1 0 1,-1 26 0,1-26-1,-1 0 1,0 0-16,-26 26 15,27-26-15,-1 0 32,1 27-17,-1-27 1,1 0-16,-1 0 31,1 0-15,-1 0 15,1 0-15,-1 0 15,1 26-15,-1-26-1,0 0-15,1 0 16,-1 0-1,1 0 1,-1 0-16,1 0 16,-1 27-1,1-27-15,-1 0 16,27 0 0,-27 0-1,1 0-15,-1 0 16,1 0-1,-1 0-15,1 0 16,26 0 0,0 0-1,26 0-15,-53 0 16,1 0 0,-1 0-16,1 0 31,-1 0 0,1 0-15,-1 0-1,1 0 1,-1 0 0,1 0-1,-1 0-15,0 0 16,1 0-1,-1-27 1,1 1-16,-1 26 16,-26-27-1,27 1-15,-27 0 16,0-1 0,26-26-16,-26 27 15,0-1 1,0-26-1,0 0 1,0 27 15,0 0 32,0-1-63,0 1 15,-26 26 1,-1-27 0,1 27-1,-1-53-15,1 27 16,-27-1 15,0 1 16,27 26-31,-27 0 46,26 0 1,1 0 46</inkml:trace>
  <inkml:trace contextRef="#ctx0" brushRef="#br0" timeOffset="159583.9345">11430 3836 0,'-26'0'94,"-1"-26"-78,1 26-1,-1 0 17,1 0-17,-1 0-15,1 0 32,-1 0-32,1 0 15,-1 0 1,1 0-1,-27 0 1,27 0 0,-1 0-16,1 0 31,-1 0-31,1 0 16,-1 0-1,1 0 1,-27 0-1,26 0 1,1 0 15,0 0 16,-1 0-31,27 26-1,-26 1-15,-1-1 32,1-26-32,-1 0 15,1 0-15,26 27 16,-27-27-16,1 0 16,-1 26-16,27 0 15,-52 1 1,25-1-16,27 1 15,-26-27 1,26 26-16,-27-26 0,27 27 31,-26-1-15,26 1 15,0-1 0,0 1-15,-27-1 0,27 0 62,0 1 0,0-1-31,0 1-32,0-1-15,53 1 32,-26-1-17,-1-26 17,1 0-1,-1 27-31,0-27 31,1 26-15,-1-26-1,1 27 1,-1-27 15,1 0-15,-1 0-1,1 0 17,-27 26-32,53-26 15,-27 26 1,0-26 15,1 0-15,-1 0-1,1 27 1,-1-27 0,1 0-1,26 0 1,-27 26-16,1-26 16,-1 27-1,0-27-15,27 0 16,-26 0-1,-1 0 1,27 0 0,0 0-1,-26 0-15,26 0 16,-27 0 0,27 0-1,-27 0 16,27 0-15,-26 0 15,-1 0-15,1 0-16,-1 0 16,1 0-1,-1 0 1,27-27 15,-27 1-15,1-1-16,26 27 31,-27-26-31,1 0 16,26-27 46,-53 26-31,0-26-15,0 27 0,0-27 15,0 26-16,0-25 1,0 25 0,0-26 15,0 27-15,0-1 30,0 1-46,0-1 16,0 1 31,-27 26-31,1-27-1,-1 27 16,27-26-31,-26 26 32,-1 0-17,1 0 1,-1-26 0,1 26-1,0 0 16,-1 0-31,1-27 16,-1 27 31,1 0-47,-1 0 31,1 0 0,-1 0-31,1 0 32,-27-26 15,26 26 109</inkml:trace>
  <inkml:trace contextRef="#ctx0" brushRef="#br0" timeOffset="188031.593">14393 10080 0,'27'0'266,"26"0"-266,0 27 16,0 26-16,-1 0 15,-25-27-15,26 1 16,-53 52-16,53-26 15,-27-27-15,-26 1 16,27-27-16,-1 26 16,1 1-1,-27 26-15,26-53 16,-26 26 0,26 0-1,1 1 1,-27-1-1,0 1 1,0-1 0,0 1 15,0-1-31,0 1 16,0-1-1,0 1-15,0-1 16,0 27-1,0-27-15,0 27 16,0-26 0,0 26-16,0-27 15,0 1-15,0 26 16,0-27-16,0 0 16,0 1-16,0-1 15,0 1 1,0-1-1,0 1 17,0-1-17,0 1 1,0-1 0,0 1-16,0-1 15,0 1 1,0-1-1,0 0-15,0 1 79,0-1-1,0 1-47,0-1 0,-27 1-15,27-1-1,0 27 1,-26-26-16,0 25 16,-1 1-1,1 0 1,-1-26-16,27 52 16,-26-52-16,-1-1 15,27 0-15,0 1 16,-26 26-1,26-27-15,-53 1 16,53-1-16,-27 27 31,27-26-15,0-1-16,-52 53 16,25-52-16,27 26 15,-26 0-15,-27 26 16,53 1-1,-27-28 1,1 1 0,-1 0-1,1 0 1,-1 0-16,27-26 0,-52 52 16,52-26-16,-27 26 15,1-79-15,-1 80 16,27-54-16,-26 0 15,26 1-15,0-1 16,-27 27-16,1-26 16,-1 26-1,1 26 1,26-52 0,-53 25-16,26 28 15,1-1-15,-53 1 0,52-27 16,-26-27-1,53 0-15,-26 54 16,-1-54-16,-26 27 16,27 0-16,-27 0 15,27 0-15,26-27 16,0 1-16,-27-1 16,1-26-16,-1 27 15,27-1-15,-26 1 16,-1-1-1,1-26-15,26 27 16,-27-1 0,1-26-1,26 26 48</inkml:trace>
  <inkml:trace contextRef="#ctx0" brushRef="#br0" timeOffset="203233.1397">10557 6138 0,'0'79'172,"-27"27"-156,27 0-16,-26-27 15,-27 54-15,27-54 16,-1 27-16,27-27 16,-106 27-16,106-53 15,-26 26-15,-27-26 16,53 27-16,-27-54 15,-25 80-15,52-53 16,-27-53-16,27 26 16,-26 54-16,-27-1 15,53-52-15,-27 26 16,1 26-16,-27 0 16,0 1-1,0 52-15,27-79 0,-1 26 16,-26-26-1,27 26-15,26-26 16,-27 0-16,1 0 16,-1-26-16,1 26 15,-1 0 1,1-27-16,26 27 16,-26-27-1,26 1-15,0 26 16,-53-27-1,53 1-15,-27-1 0,-26 54 16,27-54 0,-1 0-16,27 27 15,-53-26-15,53-1 16,-26-26-16,26 27 16,-26 26-1,-1-27 16,27 1-15,-26-1 0,26 0-1,-27 27 1,1-26 0,-1-1-1</inkml:trace>
  <inkml:trace contextRef="#ctx0" brushRef="#br0" timeOffset="210993.0607">5239 6826 0,'26'26'203,"1"-26"-188,-1 0 1,-26 27 0,27-1-16,26-26 15,-27 0 1,0 0 15,27 0 0,-26 0 16,-1 0-31,1 0-1,-1 0 32,-26-26 47,0-1-78,0 1-1,0-27 1,0 27 0,0-27-16,27 26 15,-27 1 16,0-1-31,0 1 47,0-1-31,0 1 0,0-1 15,0-25 0,0 25 63,-27 27-47,1 0-32,-1 0 17,1 0-32,-1 0 15,1 0 1,-1 0 15,1 0-15,0 0 46,-1 0-15,1 27 0,-1-27-31,1 0 15,-1 0-16,1 26 64,-1-26 108,27 26-171,0 1-1,0-1 17,0 1-32,0-1 62,-26 27-46,26-26 62,-27-1-78,27 1 47,0 25-16,-26-52 16,26 27-16,0-1 16,0 1-16,0-1-15,26-26 15,1 27 0,26-1 1,-53 1-17,26-27 1</inkml:trace>
  <inkml:trace contextRef="#ctx0" brushRef="#br0" timeOffset="218063.9467">5609 5900 0,'-26'0'78,"-1"0"-78,1-27 16,-1 27-1,1 0 1,-27 0 15,27 0-15,26-26-16,-27 26 16,1 0-16,-1 0 15,-26 0 1,27 0-1,-1 0 17,1 0-32,-1 0 15,1 0 17,26-27-17,-27 27 1,1 0-1,0 0 1,-1 0 0,1 0-1,-1 0 1,1 0 0,-1 0-1,-26 0 1,27 0-1,-27 0 17,26 0-17,1 0 48,0 0-48,-1 0 1,1 0 0,-1 0-1,1 0 1,-1 0 15,1 0-15,-1 0 15,-26 0-15,27 0-1,0 27 1,-27-1 0,0-26 30,53 27-46,-27-1 16,1 1-16,-1-27 16,1 26-1,-1 1 48,27-1-16,0 1-16,0-1-31,0 1 31,0-1-15,27-26-1,-27 26-15,26-26 32,1 27-32,-1-27 15,1 0 17,-27 26-32,26 1 15,1-27 1,-1 0-1,1 0 1,-1 26-16,0-26 31,1 0-15,-1 0-16,-26 27 16,27-1-1,-1-26 1,1 0-1,-1 27-15,1-27 16,-1 0 0,1 0-16,-1 0 15,27 53 17,0-53-1,-27 0 0,1 0 0,-1 0-15,1 0 0,-27 26-1,26-26-15,1 0 16,-1 0 15,27 0-15,-27-26-16,1 26 0,-1-27 15,1 27 1,-1-26-16,27-1 16,-53 1-1,53 26-15,-26 0 16,-1-27-16,27 1 15,-27-1-15,27 27 16,-26-26-16,26-27 16,-27 53-1,27 0 1,-26-26 15,-1-1 0,-26 1 1,26-1-32,1-26 15,-27 27 63,0-1-46,-27 27-17,1 0 17,0-26-17,-1 26 1,1 0-1,-1-27 1,1 27 31,-1 0 0,1 0 0</inkml:trace>
  <inkml:trace contextRef="#ctx0" brushRef="#br0" timeOffset="245693.2483">2619 6667 0,'27'80'157,"-1"-1"-142,1-26-15,-1 0 16,1 0-16,-27 0 16,26-1-16,27 28 15,-53-54-15,0 27 16,0 0-1,27-53-15,-27 53 16,26 0-16,-26 26 16,53 1-16,-53-54 15,26 54-15,1-1 16,-1 0-16,1 1 16,-27-54-16,26 27 15,-26-26-15,27 52 16,-1-26-16,1 26 15,-1-52 1,-26 52-16,53-53 16,-53 27-16,26 0 15,1 27 1,26-54-16,-53 27 16,26 0-16,-26-27 15,27 1-15,-1-1 16,-26 1-16,27-1 15,-1 27 1,0-26-16,1-1 16,26 1-16,-53 26 15,53-1-15,-27 1 16,1-53-16,-1 53 16,27 0-16,-53-26 15,27-1-15,-1 27 16,0-27-1,1-26 1,-1 53 0,-26-26-1,27-27 1,-27 26-16,26-26 16,1 53-1,-1-53 1,-26 27-16,27-1 15,-1 1 1,-26-1 0,27-26-16,-27 26 15,26 1 17,1-1 14,-1-26-30,-26 27-16,26-27 31,-26 26-15,27-26 0,-1 27 15</inkml:trace>
  <inkml:trace contextRef="#ctx0" brushRef="#br0" timeOffset="272784.4847">13891 7540 0,'-27'0'266,"1"53"-251,26 27-15,-80-1 16,80-53 0,0 54-16,-26-80 15,26 53-15,-27 0 16,1-27-1,-1 1 17,27-1-17,0 0 1,27 27 15,26-26-15,-27-1-1,1 1-15,-1-27 16,1 0 0,-1 0-16,1 53 15,-1-53 1,1 0-16,-1 0 31,0 0-15,1 0-1,-1 0 32,1 0-15,-27-27-1,0 1-16,0-1-15,0-26 16,0 27 0,26 26-16,-26-27 15,0-25-15,0 25 16,0-26 0,0 27-1,0-27 1,0 26-1,0-26 1,0 1 0,0 25-1,0 1 1,0-1 0,0 1-1,0-27 16,-26 26-15,-1 1 0,27-54 15,-26 80 0,-1-26-31</inkml:trace>
  <inkml:trace contextRef="#ctx0" brushRef="#br0" timeOffset="273536.3581">14473 8096 0,'0'26'94,"-27"27"-94,1 0 16,-54 0-16,80-26 15,-26 52-15,26-53 16,-53 27 0,53-26-16,-26 26 15,26-27-15,0 27 16,-27 0 0,1-53-16</inkml:trace>
  <inkml:trace contextRef="#ctx0" brushRef="#br0" timeOffset="274519.3407">14764 8069 0,'0'-52'125,"26"-81"-125,-26 80 16,53-79 0,-53 53-16,27-1 15,-27 54-15,0-27 16,0 26-16,0-25 15,0 78 157,0 53-156,0 27-16,0-26 16,0 25-16,0 1 15,0 0-15,0 0 16,0-27-16,0 27 15,0-79-15,0 52 16,0 0-16,0-52 16,0 26-1,0-27 1</inkml:trace>
  <inkml:trace contextRef="#ctx0" brushRef="#br0" timeOffset="275436.2192">15319 7382 0,'53'0'32,"0"0"-17,-26 0 1,-1 0-1,54 26-15,-28-26 16,-25 26 0,-1-26-1,1 0 1,-1 0 0,1 27-16,-27 26 125,0 26-125,0-52 15,-53 79-15,26-1 16,-26 28-16,53-54 15,-26-53-15,26 54 16,0-54-16,0 1 16,0 26-16,0-27 15,0 1-15,0-1 47,0 0-31,0 1-1</inkml:trace>
  <inkml:trace contextRef="#ctx0" brushRef="#br0" timeOffset="276081.4987">15584 7964 0,'0'-27'141,"0"1"-126,53 26 1,-27 0-16,27 0 16,-26 0-16,-1 0 15,27 0-15,-26 0 16,-1 0 0,0 0-16,1 0 125</inkml:trace>
  <inkml:trace contextRef="#ctx0" brushRef="#br0" timeOffset="284715.7763">16431 7276 0,'-27'-53'141,"1"26"-126,-1 27-15,1-26 16,-1 26-16,-26-27 16,27 1-16,-1-1 15,1 27-15,-27 0 16,27-52-1,-27 52-15,26-27 16,-26 27-16,27-26 16,-27-1-16,27 27 15,-1 0-15,-52 0 16,52-26-16,1 26 16,-27-27-16,0 27 15,27 0-15,-27 0 16,26 0-16,-52 0 15,52 0-15,1 0 16,-1 0-16,-26 0 16,1 0-16,25 0 15,-26 0-15,0 0 16,-26 0-16,26 0 16,0 0-16,0 0 15,-26 0-15,26 0 16,-27 0-16,1 0 15,-27 0-15,27 0 16,52 0-16,-52 0 16,0 0-16,26 0 15,-27 0-15,54 0 16,-53 0-16,26 0 16,26 0-16,1 0 15,-1 0 1,1 0-16,-27 0 15,0 27 1,0-1 0,53 1-1,-26-27-15,-1 26 16,27 53 0,-26-52-16,-1-1 15,1 27-15,26 27 16,0-27-1,0 0 1,0 26-16,0 0 16,0-26-1,0 0-15,0 27 0,0-54 16,0 53-16,0-26 16,0 27-16,26 25 15,1-78-15,-27 26 16,0 0-16,26 0 15,1-27-15,-1 27 16,-26-27-16,26 27 16,1-26-1,-27 26 1,26-27-16,1-26 16,-1 53-1,1-26 1,-1-1-16,54 27 31,-54-53-15,27 0-1,-53 26-15,26-26 16,1 0-16,-1 0 16,54 53-16,-54-26 15,27-27 1,-26 0-16,-1 26 15,27-26-15,-27 27 16,27-27-16,-26 26 16,52-26-16,-52 27 15,-1-27 1,27 0-16,0 0 16,-27 0-16,54 0 15,-54 0-15,54 0 16,-28 0-1,1 0-15,0 0 16,0 0-16,0 0 16,27 0-16,-28 0 15,1 0-15,27 0 16,-1-27 0,-26 27-16,-26-26 15,-1 26-15,27-27 16,0 1-16,-53-1 15,53 27-15,0-26 16,-27-27-16,1 53 16,-27-26-1,26 26-15,0-53 16,27 26-16,-53 1 16,27 26-16,-27-27 15,53-26-15,-53 27 16,0-1-1,26-26-15,-26 27 32,0-27-32,27 27 31,-27-1-31,0-26 16,0 27-1,0-27-15,26 26 16,-26 1-16,0 0 15,27-27-15,-27 26 16,0 1-16,0-27 16,0 26-1,26 1-15,-26-1 16,0 1 0,26 0-16,-26-1 15,27-26 1,-27 27-1,26-1 1,-26 1 0,0-1 15,0 1 0,0-27 0,27 26-15,-27-25 31,26 52-47,-26-27 31,0-26 0,0 27 16</inkml:trace>
  <inkml:trace contextRef="#ctx0" brushRef="#br0" timeOffset="299608.4818">15319 9075 0,'27'26'109,"-1"1"-93,27 52 0,-26-52-16,-1 52 15,1-53-15,-1 27 16,1 27-16,-1-27 16,0-27-16,1 1 15,-27-1-15,26 27 16,1-27-16,-27 1 31,0-1-15,26-26-1,-26 27 17,27-27 14</inkml:trace>
  <inkml:trace contextRef="#ctx0" brushRef="#br0" timeOffset="300751.0887">15531 9101 0,'27'0'125,"-1"0"-125,0 0 0,27 27 15,-26-1 1,-1-26 0,1 53-1,-1-26 1,1-1-16,-27 1 16,0-1-1,26 0-15,-26 1 16,0-1-16,27 1 15,-27-1 1,26 1-16,-26-1 16,26-26-1,-26 27-15,0-1 32,27 1-1,-27-1-16,0 0 1</inkml:trace>
  <inkml:trace contextRef="#ctx0" brushRef="#br0" timeOffset="302106.711">16007 9234 0,'27'0'125,"-1"53"-110,-26 26-15,27-26 16,-1 26-16,-26-52 16,27 26-16,-27-27 15,0 27-15,0-27 16,52 1-16,-52 26 15,0-27 1,27 27-16,-27-26 16,26-1-1,1 27-15,-27-27 63,0 1 31,-53-27-79,26 0-15,-25 0 16,52 26-16,-27-26 15,1 0 1,-1 0 0,1 0-1,-1 0 1,1 0-16,-1 0 16,-26 27-1,27-27-15,-27 0 16,27 0-1,-1 0 1,1 0 0,-1 0-16,1 0 31,-1 0-15,1 0-1,-1 0 16</inkml:trace>
  <inkml:trace contextRef="#ctx0" brushRef="#br0" timeOffset="313373.5464">15584 10662 0,'0'80'172,"0"-27"-172,0-27 16,0 27-16,0 0 15,0 26-15,0 1 16,0-27 0,0-27-1,0 1 1,0-1-1,26 27-15,-26 0 16,0-27 0,0 27-1,0-26 1,0 26 0</inkml:trace>
  <inkml:trace contextRef="#ctx0" brushRef="#br0" timeOffset="316039.0774">15610 10689 0,'27'0'94,"-1"0"-78,27 0-16,-26 0 15,105 0-15,-79 0 16,0 0-16,26 0 16,27 53-16,-53-53 15,0 0-15,26 0 16,1 0-16,-1 0 16,0 0-16,27 0 15,-53 0-15,53 0 16,-80 0-16,27 0 15,27 0-15,-54 0 16,1 0-16,-1 0 16,1 0-16,-1 0 15,0 0-15,1 0 16,26 26-16,-53 1 16,53-27-16,0 0 15,-27 0 1,27 0-16,-27 0 31,27 0-31,-26 0 16,26 0-16,-27 0 15,54 0 1,-54 0-16,53 0 16,1 0-16,-54 0 15,54 0-15,-54 0 16,54 0-16,-54 26 15,27-26-15,-27 0 16,27 0-16,-26 0 16,26 0-16,0 0 15,-1 0-15,-25 27 16,26-27-16,-27 0 16,27 0-16,0 0 15,-26 0 1,-1 0-16,0 0 15,1 0-15,-1 0 16,1 0 0,-1 0-16,1 0 15,-1 0 1,1 0 0,-1 0 171,-26 26-187,0 0 31,0 54-31,0-54 16,0 27-16,-26 27 16,26-27-16,0-27 15,0 27-15,0 0 16,0-27-16,0 1 15,0-1-15,0 1 16,0-1-16,0 27 16,0-26-1,0-1-15,0 27 16,0-27 0,0 1-16,0-1 31,0 1 94,-53-27-110,0 0-15,-27 26 16,28-26 0,25 0-1,-26 27 1,0-27 0,0 0-16,0 0 15,1 0 1,-1 0-1,26 0-15,-52 0 16,52 0 0,-52 0-16,0 0 0,-1 0 15,27 0 1,0 0-16,-26 0 16,26 0-16,-26 0 15,-1-27-15,1 27 16,52 0-16,-78-26 15,52-1 1,26 27-16,-26-26 16,27 26-16,-1 0 15,-25 0-15,25 0 16,-52-27-16,52 27 16,-26 0-1,27 0-15,-27 0 16,27 0-1,-80-53-15,53 53 16,26 0 0,1 0-16,-27-26 15,26 26-15,-25 0 16,25 0-16,-26 0 16,27 0-16,-27 0 15,26 0 1,-26 0 15,27 0-15,-27 0-1,27 0 1,-27 0-16,26 0 16,-26 0-16,27 0 15,-54 0-15,54 0 16</inkml:trace>
  <inkml:trace contextRef="#ctx0" brushRef="#br0" timeOffset="317049.0962">16351 10821 0,'0'27'156,"0"-1"-140,0 0-16,0 1 15,0 52 1,0-26 0,0-26-16,-26-1 15,26 1-15,0-1 16,0 1 0,0 25-1,0-25 1,0 26-16,0 0 31,0-27-31,0 1 16,0-1-1,0 1 1,0-1 46</inkml:trace>
  <inkml:trace contextRef="#ctx0" brushRef="#br0" timeOffset="318034.9696">17145 10900 0,'0'27'140,"0"26"-124,0 26-16,0 1 16,-26-54-16,26 27 15,-27 26-15,27-26 16,0-26-16,0 26 16,0-27-1,-26 1 1,26-1 15,0 1-15,0-1-1,-27 0-15,27 1 16,0-1 0,0 1-1,-26-1-15,26 1 16,0-1-1</inkml:trace>
  <inkml:trace contextRef="#ctx0" brushRef="#br0" timeOffset="318703.1615">17912 10980 0</inkml:trace>
  <inkml:trace contextRef="#ctx0" brushRef="#br0" timeOffset="319327.2423">17912 10980 0,'0'53'156,"0"26"-156,0-26 15,0 0 1,0 0-16,0 0 31,0-27-31,0 1 16,0 26-16,0-27 31,0 1-31,0-1 16,0 1-1,0 25 17,0-25-1,0 26 0,0-27 16,0 27-16</inkml:trace>
  <inkml:trace contextRef="#ctx0" brushRef="#br0" timeOffset="339935.6913">13652 5662 0,'-26'0'235,"0"0"-220,-1 26 1,1 54 0,-1-28-16,1 1 15,26 0-15,0-26 16,0-1-1,-27 1-15,27 26 16,-26-53-16,26 26 16,0 1-1,0-1 1,0 0 15,53 1-15,-27-1 15,54 1-31,-54-1 16,0-26-1,1 0 1,52 27 0,-52-27 77,-1 0-61,1-27-17,-27-26 1,0 27-16,26-1 15,-26 1-15,0 0 16,27-27 0,-27 26 15,0-26-15,0 27-16,26-1 15,-26 1 1,0-1-1,0 1 32,0-1 0,0 1 16,-26-27-48,-1 27 1,1-1-16,-1-26 16,1 27 15</inkml:trace>
  <inkml:trace contextRef="#ctx0" brushRef="#br0" timeOffset="341045.5624">14208 5265 0,'27'0'313,"-27"26"-298,0 1-15,0 26 16,0-27-1,0 27 1</inkml:trace>
  <inkml:trace contextRef="#ctx0" brushRef="#br0" timeOffset="342151.59">13150 5265 0,'-27'0'0,"1"0"141,26 26-141,0 27 15,0 0 1,0 0-16,-27-53 16,27 53-16,0-27 15,0 1-15,-26 26 16,26-27-1,0 1 1,0-1 0,0 1 31</inkml:trace>
  <inkml:trace contextRef="#ctx0" brushRef="#br0" timeOffset="343651.8803">14870 5344 0,'0'27'219,"0"-1"-203,0 27-1,0-26 1,0-1-1,0 0 1,0 1 47,26-27-32</inkml:trace>
  <inkml:trace contextRef="#ctx0" brushRef="#br0" timeOffset="345615.434">15187 6138 0,'0'26'157,"-26"1"-142,-27 26 1,26 0-16,1 0 15,26-27-15,-27 1 16,1-27-16,26 26 31,-27 1-15,1-1 0,-1-26-1,27 26 32,-26 1 47</inkml:trace>
  <inkml:trace contextRef="#ctx0" brushRef="#br0" timeOffset="346576.865">15531 5318 0,'0'53'188,"0"0"-173,0-27 1,0 1-16,0-1 16,0 27-1,0-27 1,0 27 15</inkml:trace>
  <inkml:trace contextRef="#ctx0" brushRef="#br0" timeOffset="349910.9898">16060 5371 0,'0'26'266,"0"27"-266,0-26 16,0-1-16,0 27 15,0 0 1,0-27-16,0 27 16,0 0-1,0-26 1,27-1-1</inkml:trace>
  <inkml:trace contextRef="#ctx0" brushRef="#br0" timeOffset="352769.0043">16404 5873 0,'-26'0'203,"26"-53"-187,0 27-16,0-27 15,0 27-15,0-1 16,0 1-1,0-1-15,0 1 16,0 105 234,0 1-234,0 25-16,0-25 15,-27 26-15,27-53 16,0-1-16,-26 28 16,26-1-16,0-52 15,0 26-15,0-27 16,0 1-16,-27-27 15,27 26-15,0 0 16,0 1-16,0-1 47,0 1-31</inkml:trace>
  <inkml:trace contextRef="#ctx0" brushRef="#br0" timeOffset="353839.5306">16616 5503 0,'26'0'32,"1"0"-1,-27 26 0,0 1-15,0 52-16,0-26 15,0-26-15,0 52 16,0-53-16,0 27 16,0-26 15</inkml:trace>
  <inkml:trace contextRef="#ctx0" brushRef="#br0" timeOffset="354639.0807">16854 6456 0,'26'0'78,"-26"26"-62,0 53-16,-26-52 15,0 52-15,-1-26 16,1 0-16,-1-27 16,27 54-16,-26-54 15</inkml:trace>
  <inkml:trace contextRef="#ctx0" brushRef="#br0" timeOffset="355472.3819">17436 5609 0,'-26'106'94,"-1"-27"-94,27-53 16,-26 54-16,-27-1 15,53-26-15,-27 0 16,27 0-1,0-27-15</inkml:trace>
  <inkml:trace contextRef="#ctx0" brushRef="#br0" timeOffset="356700.5032">17939 5820 0,'26'0'94,"1"0"-94,-1 0 16,1 0-16,-1 0 15,27 0 1,-27 0 15,1 0-31,-1 27 16,1-27 31,-27 26 0,0 1-32,0-1-15,0 54 16,0-54-16,0 54 15,0 25-15,-53 28 16,-26-54-16,79 0 16,-53 1-16,26-1 15,1-52-15,-27 26 16,53-27-16,0 0 16,-27 1-16,27-1 15,-26-26 110,-1 0-109</inkml:trace>
  <inkml:trace contextRef="#ctx0" brushRef="#br0" timeOffset="357468.9107">17674 6508 0,'27'0'0,"-1"0"31,1 0-15,-1 0 15,0 0-15,1 0-16,-1 0 15,1 0 1,-1 0-16,1 0 16,-1 0-1,1 0-15,-1 0 32,1 0-17,-1 0 1,1 0 15,-1 0-15,0 0 15,1 0-15,-1 0-1,27 0 16,-26 0 16,-1 0-15</inkml:trace>
  <inkml:trace contextRef="#ctx0" brushRef="#br0" timeOffset="358178.4388">18653 5529 0,'0'-26'15,"-26"52"79,26 1-94,0 26 16,-53 0-16,53-27 15,0 1 1,0-1-16,0 1 16</inkml:trace>
  <inkml:trace contextRef="#ctx0" brushRef="#br0" timeOffset="368847.448">12912 8228 0,'-27'0'15,"-26"-26"32,0-1-47,27-26 16,-27 27-16,27-27 15,-1 0-15,-26 0 16,27 0-16,-1-26 16,27 0-16,-26 26 15,-1-27 1,27 27-16,0 0 16,-26-26-16,26 0 15,0-1-15,0 27 16,0-26-16,0 52 15,0 1-15,0 0 16,0-54-16,0 27 16,0 27-16,0-27 15,0 0-15,0 0 16,26 0-16,1-26 16,-1 52-16,27-52 15,-26 53 1,-27-27-16,79 0 15,-79 26-15,26 1 16,1-1 0,-1 1-16,1-1 15,26 1-15,-53-1 16,26 27-16,-26-26 16,53 0-16,-26 26 31,-1 0-16,-26-27 1</inkml:trace>
  <inkml:trace contextRef="#ctx0" brushRef="#br0" timeOffset="370421.9327">12726 5953 0,'27'0'109,"-1"0"-109,1 0 32,26 0-32,-27 0 31,1 0-16,-1 26 1,1-26 15,-1 0-31,1 0 32,-1 27-32,0-27 15,1 0 1,-1 26-1,1-26 32,-1 0 47,-26 27 140,0-1-77,0 1-157,0-1 15,0 0 1,0 1-16,0-1 31,0 1-15,-26-1-16</inkml:trace>
  <inkml:trace contextRef="#ctx0" brushRef="#br0" timeOffset="377648.0263">16087 10424 0,'-27'0'16,"1"0"-1,-1 0 1,1 0 0,-1 0-1,1 0-15,-1 0 16,-25 0 15,25 0-15,-26 0 15,27 0 0,-1 27 0,1-1-15,-1-26 0,1 0 15,-1 0-15,27 27-16,-52-1 15,52 1-15,-27-27 16,1 52-1,-27-25-15,53-1 0,-27-26 16,27 27-16,-53-1 16,27 1-16,-1-1 15,27 1 1,0-1-16,-26 1 16,26-1-1,-27 0 1,27 27-1,0-26 1,-26-27-16,26 53 16,0-27-1,0 27 1,0-26-16,26 26 0,1-27 16,-27 0-16,26 27 15,1-26 1,-1-27-1,-26 26-15,27 1 16,-1-27-16,1 26 16,-1 1-1,1-1-15,-1-26 16,1 27-16,25-27 31,-25 26-31,-1 1 16,1-1-1,-1 0 1,1-26 0,-1 0-16,27 27 15,-26-1 1,-1-26-16,0 0 16,-26 27-16,27-27 15,-1 0 1,27 0-16,-26 53 15,26-53 1,-27 26 0,27-26-16,-27 27 15,1-1-15,-27 1 16,26-27-16,1 26 16,26-26-1,0 26-15,-27 1 16,1-27-16,26 26 15,26-26-15,-26 0 16,-27 0-16,54 0 16,-27 53-16,0-53 15,52 27-15,-52-27 16,0 0 0,0 0-16,-26 0 15,25 0-15,1 0 16,27 26-16,-54-26 15,27 0-15,0 0 16,0 0-16,26 0 16,-52 0-16,26 0 15,-27 0-15,27 0 16,0 0 0,0 0-16,-27 0 15,27 0-15,-26 0 16,26 0-16,0 0 15,26 0-15,0 0 16,-52 0-16,52 0 16,1 0-16,-54 0 15,53 0-15,-52 0 16,26 0-16,-27 0 16,27 0-1,-26 0 1,-1 0-16,0 0 15,27-26-15,-26-1 16,-1 27-16,-26-26 16,53 26-1,-53-27-15,27 1 16,-1 26 0,-26-27-1,27 27 1,-1 0-1,-26-26-15,27 26 16,-1-53 0,0 27-16,1-1 15,-27-26 1,26 27-16,-26-1 16,27 27-16,-27-26 15,26-1 1,-26-25-1,0 25 1,0 1 0,0-1-1,0 1-15,0-27 16,0 26 0,0-26-1,0 27 1,0-27-1,-26 0 1,26 27 0,-27-1-16,1 1 15,-1-1-15,1-26 16,0 27-16,-1-1 16,-26-26-16,0 1 31,27-1-16,-1 26 1,1 1-16,-27-1 16,26 1-16,1 26 15,0-27-15,-1 1 16,-26-1-16,27 1 16,-27 0-16,53-1 15,-27 27-15,-52-26 16,79-1-16,-26 27 15,-1-26 1,1 26-16,-27 0 16,53-27-16,-27 27 15,1-26-15,-1 26 16,1 0-16,-1 0 16,1 0-16,0 0 15,-1 0 1,1 0-16,-1 0 15,1-27-15,-1 27 16,1 0-16,-1 0 16,1 0-16,-54 0 15,54 0-15,-27 0 16,0-26-16,-26 26 16,26 0-16,0 0 15,-26 0 1,52 0-16,1 0 15,-27 0-15,0 0 16,26 0-16,-26 0 16,1 0-16,-1 0 15,26 0-15,-26 0 16,0 0-16,0 0 16,1 0-1,-1 0-15,26 0 16,1 0-1,-1 0-15,1 0 16,-1 0-16,1 0 16,-1 0-1,-26 0 1,27 0 0,0 0-1,-1 0-15,-26 0 31,27 0-31,-1 0 16,1 0 0,-27 0-1,26 0 1,1 0-16,-1 0 16,1 0-1,0 0 1,-1 0-16,1 0 15,-1 0 1,1 0 0,-1 0-1,1 0 17</inkml:trace>
  <inkml:trace contextRef="#ctx0" brushRef="#br0" timeOffset="508799.9749">8467 5424 0,'0'26'203,"0"27"-187,0-27-16,0 27 15,0-26 1,0 26 0,0-27-1,0 1 1,0-1 0,0 1 46,0-1 204,-27-26-157,1 0-93,-1 0 31,1-26-1,26-1 48,-27 27-47,1 0-31,-1-26-1,27-1 17,-26 27-17,52 0 157,1 0-156,-1 0 46,1 0-31,-1 0 16,1 27-15,-27-1 46,0 1-63,26-27 1,-26 26-16,0 0 31,0 1-15,0-1-16,0 1 15,0-1 1,0 1 0,0-1-1,0 1 17,0-1-32,0 1 15,0-1 16,0 1-15,0-1-16,27-26 16,-27 53-1,0-27-15,26 1 16,-26-1 0,27 1 15,-1-1 0,27-26-15,-27 0 31</inkml:trace>
  <inkml:trace contextRef="#ctx0" brushRef="#br0" timeOffset="510103.3348">8414 5529 0,'0'-26'31,"26"0"78,1-1-46,-1 27-32,-26-26 0,27 26 16,-1 0-31,-26-27-1,26 27-15,-26-26 16,27 26 0,-27-27 15,53 27 16,-27 0-16</inkml:trace>
  <inkml:trace contextRef="#ctx0" brushRef="#br0" timeOffset="518432.8289">11033 5291 0,'0'27'297,"0"-1"-281,0 1-1,0 26-15,0 0 16,0-27-1,0 0 1,0 1 0,0-1 46,0 27-31,0-26-15,0 26 0,27-27 15,-1-26-31,0 27 47,1-27-47,26 26 15,-27 0 17,1-26 93,-1 0-63,-26-26 1,0 0-48,0-1 1,0 1 15,-26 26 157,26 26 46,0 1-218,0-1-1,0 0-15,0 1 16,0-1-16,0 1 16,0-1-1,0 27-15,26-26 47,-26-1-31,0 1-1,27-1 17,-27 1-17,0-1 1,0 0 15,26-26-31,-26 27 78,-26-27-47,-27 26-15,0-26 0,26 0-1,1 27 1,-1-27 0,1 0-1,-27 0 16,27 0-15,-1-27 0,1 27 15</inkml:trace>
  <inkml:trace contextRef="#ctx0" brushRef="#br0" timeOffset="546383.9824">1905 6799 0,'-26'0'250,"26"53"-235,0 0-15,0 27 16,-53-1-16,53 0 16,-27-26-16,27 27 15,0-54-15,0 27 16,0-26-16,0 52 15,0 0-15,0-52 16,0 26-16,0-27 16,-26 27-16,26 0 15,0 0-15,0-27 16,0 54-16,0-54 16,0 27-16,0-26 31,0 52-31,0-53 15,0 27-15,0-26 16,0 26-16,0 0 16,0-1-16,0 28 15,0-54-15,0 80 16,0-53-16,0 0 16,0 26-16,0 1 15,0-27-15,0 26 16,0-26-16,0 0 15,0 26 1,0-26-16,0 0 0,0 0 16,0-27-16,0 54 15,0-54-15,0 1 16,0-1 0,0 1-16,0-1 0,0 27 15,0 0 1,0-27-1,0 27-15,0-26 16,0 52-16,26 1 0,-26-54 16,0 27-16,27 0 15,-27 26 1,26 1-16,-26-27 16,0 26-16,0 0 15,0-52-15,0 26 16,27 0-16,-1 26 15,0 0-15,-26-52 16,27 79-16,-27-54 16,0-25-16,53 52 15,-27 1 1,-26 26-16,0-54 0,27 28 16,26-1-16,-27-26 15,-26 53-15,27 26 16,25-26-16,-25-53 15,-1 53-15,-26-27 16,53 1-16,-53-28 16,27 28-16,-1-27 15,27 53-15,-26-27 16,-1-26-16,27 26 16,-53-52-16,26 52 15,1-52-15,-27-1 16,53 27-1,-27 0-15,-26-27 16,53 27-16,-53 0 0,27-26 16,-1-1-1,27 80-15,-26-80 16,-27 1-16,26-1 16,0 27-1,-26-26 1,27-27-16,-27 53 15,26-53-15,-26 26 16,0 0-16,27 1 16,-1 26-16,1-53 15,-27 26-15,53 27 16,-53 0 0,26-53-16,1 53 15,-1-26-15,0-1 31,27 27-31,-53-27 16,27 27-16,26 0 16,-27 0-1,1-26-15,-1-1 16,1 27 0,-1-53-16,0 79 0,1-26 15,-1-53-15,1 27 16,-1 26-1,1-53-15,-27 26 16,53 1-16,-53-1 16,53 0-16,-53 1 15,26-27-15,1 26 16,-1-26-16,0 53 16,1-26-1,26 26 1,-27-53-1,-26 26 1,0 1 0,27-27-16</inkml:trace>
  <inkml:trace contextRef="#ctx0" brushRef="#br0" timeOffset="598094.4804">3096 6985 0,'26'0'140,"27"26"-140,-27-26 31,1 27-31,-1-27 16,1 0 0,-1 0-1,27 26 17,0 0-17,-26 1 16,-1-27-31,0 0 16,1 0 0,-1 0-16,1 26 15,-1-26 1,1 0 0,26 0-1,-27 0 1,1 0-16,-1 0 15,27 0-15,26 0 16,1 0 0,-54 0-16,27 0 15,0 0-15,-26 0 16,-1 0-16,0 0 16,27 0-16,-26 0 15,-1 0 1,1 0-1,-1 0 1,1 0-16,-1 0 16,1 0-1,-1 0-15,27-26 16,-27 26 0,27 0 15,-26 0-16,-1 0 1,1 0-16,-1 0 16,1-27-1,-1 27 1,0 0 31</inkml:trace>
  <inkml:trace contextRef="#ctx0" brushRef="#br0" timeOffset="623199.9227">7911 6694 0,'27'0'172,"25"0"-156,-25 0 0,-1 0-16,1 0 15,26 0 1,-53 26-16,26-26 15,1 0 17,-1 0-17,1 0-15,-1 0 32</inkml:trace>
  <inkml:trace contextRef="#ctx0" brushRef="#br0" timeOffset="624188.4455">8017 6561 0,'79'0'63,"-26"0"-48,0 0 1,0 27 0,0-1-1,-27-26-15,1 0 16,-1 27-1,1-27 1,-1 0 0,1 0 15,-1 0-15,1 26 62,-54 1-16,-52-1-46,52-26-16,-26 0 15,27 0-15,-27 27 16,0-1-16,27 0 16,-1-26-16,1 0 15,-1 0 1,1 0 0,26 27 15</inkml:trace>
  <inkml:trace contextRef="#ctx0" brushRef="#br0" timeOffset="635400.6588">6112 6905 0,'53'0'172,"0"27"-156,-27-27-16,1 0 16,-1 0-16,1 0 15,-1 0 1,0 0-16,1 0 15,-1 26-15,1-26 16,-1 0 0,1 27-16,-1-27 15,27 0 1,-26 0-16,-1 0 16,1 0-16,-1 0 15,0 26 1,1-26-16,-1 0 0,27 0 15,-26 0 1,26 0 0,-27 0-1,27 0 1,-27 0 0,27 0-16,-26 0 31,26 0-31,-27 0 15,27 0 1,-26 0 0,25 0-1,-25 0 1,26 0 0,-27 0-1,1 0 48,-1 0-48</inkml:trace>
  <inkml:trace contextRef="#ctx0" brushRef="#br0" timeOffset="658318.9009">5768 7620 0,'26'0'63,"1"0"-48,26 26 1,0-26-16,-27 27 16,1-27-1,-1 0 1,0 0-16,1 0 16,-1 0-16,1 0 15,26 0 1,-27 0-1,1 0-15,-1 0 16,27 26 0,-26-26-16,-1 0 15,0 0-15,1 0 16,26 0-16,-27 0 16,27 0-16,-26 0 15,26 0 1,-27 0-1,27 0-15,-27 0 16,27 0-16,0 0 16,0 0-16,-26 0 15,-1 0-15,1 0 16,-1 0 0,0 0-1,1 0 1</inkml:trace>
  <inkml:trace contextRef="#ctx0" brushRef="#br0" timeOffset="659254.6335">6032 8122 0,'27'0'63,"26"0"-48,26 0-15,-52 0 16,52 0-16,-26 0 0,0 0 16,0 0-1,0 0-15,0 0 16,0 0-16,0 0 15,-27 0 1,27 0-16,-27 0 16,27 0-16,-26 0 15,-1 0-15,27 0 16,-26 27-16,25-27 16,-25 0-1</inkml:trace>
  <inkml:trace contextRef="#ctx0" brushRef="#br0" timeOffset="660263.0435">5900 8784 0,'53'0'16,"0"0"-1,-27 0-15,1 0 16,-1 0-16,27 0 16,-26 0-16,26 0 15,-27 0-15,27 26 16,0 1 0,-27-27-16,1 0 15,-1 26 1</inkml:trace>
  <inkml:trace contextRef="#ctx0" brushRef="#br0" timeOffset="661311.1848">5794 9260 0,'53'0'78,"-26"0"-78,26 27 16,-27-27 0,1 0-1,-1 0-15,0 0 16,1 0-16,-1 0 15,1 0 1,-1 0-16,1 0 31,-1 0-15,1 0 0,-1 0-1,1 26-15</inkml:trace>
  <inkml:trace contextRef="#ctx0" brushRef="#br0" timeOffset="663030.5817">5662 9763 0,'27'0'79,"-1"0"-64,0 0-15,1 0 16,-1 53-1,27-53 1,-26 0 0,26 26-1,-27-26 1,1 27-16,-1-27 16,0 0-1,1 0 1,-1 0-16,1 26 15,26-26 17</inkml:trace>
  <inkml:trace contextRef="#ctx0" brushRef="#br0" timeOffset="687880.9604">2805 10530 0,'26'0'187,"1"0"-171,-1 0-16,0 0 15,1 0 1,-1 0-16,1 0 16,26 0-1,-27 0 1,27 0-16,-26 0 15,25 0 1,-25 0 0,-1 0-16,1 0 15,-1 0-15,1 0 16,-1 0 0,1 0-1,-1 0 1,1 0-1,-1 0 1,0 0 0,1 0-16,26 0 15,-27 0 1,1 0 0,26 0-1,-27 0-15,27 0 31,-26 0-15,25 0 0,-25 0-1,-1 0-15,27 0 16,-26 0 0,26 0-16,0 0 15,-27 0 1,1 0-16,-1 0 15,0 0-15,1 0 16,-1 0 0,1 0 15,-1 0-15,1 0-1,26 0-15,-27 0 16,1 0-16,-1 0 15,0 0 17,1 0-17,-1 0 1,1 0 0,-1 0-1,1 0 1,-1 0-1,1 0 17,26 0-1,-27 0 16,27 0 0,-27 0 62</inkml:trace>
  <inkml:trace contextRef="#ctx0" brushRef="#br0" timeOffset="736800.141">3043 10583 0,'-27'0'141,"1"0"-94,-1 0-47,1 0 31,-1 0 0,-25 0 0,25 26 1,-26-26 30,27 0 1,-27 0 155,26-26-46,27 0-140,0-1 14,-26 1-46,26-1 16,-27-26 0,27 27 93</inkml:trace>
  <inkml:trace contextRef="#ctx0" brushRef="#br0" timeOffset="751066.6536">5212 10398 0,'27'0'281,"-1"26"-281,1-26 47,-1 27-31,1-27-1,-1 0 1,-26 26 15,27-26-15,-1 0-1,0 0 32,1 0-31,-1 0 15,1 0 0,26 27 1,-27-27-1,1 0-16,-1 0 1,1 0 0,-1 0-1,0 0 17,27 0-1,-26 0 31,26 0 1,-53-27-48,26 27 1,-26-26 0,0-1-1,0 1 1,27-1-16,-27 1 31,26-1-15,-26-25 62,0 25-31,0-26-32,0 27 1,-26-1 15,-1 1-15,1-1 15,-1 27-15,1-26-16,26-1 31,-27 1-15,1 26 31,-1 0-32,1 0 32,0 0-47,-1 0 16,1-27 15,-1 27-15,1 0-1,-1 0 32,1 0-31,-1 0-16,1 0 31,-1 0-15,1 0-16,0 0 31,-27 0-16,26 0 1,1 0 0,-1 0-1,1 0 48,-27 0-32,53 27 125,0-1-62,0 1-78,0-1-1,0 1-15,26-27 16,-26 26 15,0 1 0,0-1 63,0 1-78,0-1 15,0 1-15,0-1-1,0 0-15,0 1 16,27 26 0</inkml:trace>
  <inkml:trace contextRef="#ctx0" brushRef="#br0" timeOffset="844207.4587">5186 12832 0,'26'0'187,"1"0"-156,-1 0-15,1 0 31,-1 0-31,1 0 15,-1 0-16,1 26 1,-1-26 47,0 0-48,1 0 1,-1 0-1,1 0 1,-1 0 0,1 0-1,-1 0-15,1 0 16,-1 0 0,1 0-1,-1 0 1,0 0 15,1 0 16,-1 0 15,1 0-46,-1 0 0,1 0-1,26 0 1,-27 0 15,1 0-15,-1 0-1,0 0 1,27 0 31,-26 0-31,-1 0 15,1 0-31,-1-26 15,1 0 48,-1 26-47,1 0 30,-1 0-30,1-27 0,-1 27 31,0 0-32,27-26-15,-53-1 31,27 27 1,-27-53 30,-27 27-31,1 26 1,26-27-1,-27 27-15,27-26 15,-26-1-16,0 27 1,26-26 15,-27 26-15,27-27 0,0-25 15,-53 25-16,53 1 17,-26 26-17,-1-27 32,1 27-31,-1 0 15,1 0-31,-1 0 16,1-26-16,-1 26 31,1-27-31,0 27 47,-1 0-32,1 0 1,-1 0 0,1 0-1,26-26 1,-27 26 0,1 0-1,-1 0 1,1 0-1,-1 0 1,1 0 0,0 0-1,-1 0-15,1 0 16,-1 0 0,1 0-1,-1 0-15,1 0 16,-1 0-16,1 0 15,-1 0 1,1 0 0,0 0-1,-27 0-15,26 0 16,1 0 0,-1 0-16,1 0 15,-1 0 1,1 0-16,-1 0 47,1 0-32,-1 26 1,1 1 140,0-27 32,26 26-110,0 1-63,0-1-15,0 1 32,0-1-32,0 0 15,0 1 48,0-1-48,0 1 17,0-1-17,0 1 1,0-1 46,26 1-46,-26-1 15,0 1-15,26-27 31,-26 26-47,0 1 15,27-27 1,-1 0 0,1 0-1,-1 0 1,-26 26-16,27-26 31,26 0 47</inkml:trace>
  <inkml:trace contextRef="#ctx0" brushRef="#br0" timeOffset="901742.3562">5927 3730 0,'0'0'0,"-27"0"125,-26 27-125,0-27 31,27 0-16,-27 0 17,27 26-17,-1-26 1,1 0-16,-27 27 31,53-1-15,-27-26-1,1 0 1,-1 27 0,27-1 31,-26 1-32,26-1 1,0 0-16,0 1 15,-27-1-15,27 1 16,0-1-16,-26 1 16,26-1-16,0 1 15,0-1 1,0 1-16,0-1 16,0 0 15,0 1-16,0-1 1,0 1 0,0-1-16,0 1 15,0-1 1,0 1-16,0-1 31,0 1 0,0-1-15,0 0 15,26-26-15,1 0 0,-1 0-16,27 27 15,-26-27 1,-1 0-1,1 0 1,-1 0 0,1 26-16,-1-26 15,0 0 1,1 0-16,-1 0 16,1 0 15,-1 0-16,1 27-15,-1-27 32,1 0-32,-1 0 15,1 0 1,-1 0 0,0 0-1,1 0 1,-1 0-16,27 0 15,-26 0 1,-1 0-16,27-27 16,-26 27-1,26 0-15,-27 0 16,27 0-16,-27-26 16,1 26-16,-1 0 15,1 0-15,-1 0 16,1 0-1,-1 0 1,27 0 0,-53-27-16,27 27 15,-1 0-15,0 0 16,1 0-16,-1 0 16,1 0-1,26 0-15,0 0 16,-27 0-1,27 0-15,-27 0 16,27 0-16,-26 0 16,26 0-16,0 0 15,26 0-15,0 0 16,-52 0-16,52 0 16,1 0-16,-27 0 15,26 0-15,0 0 16,-52 0-16,52 0 15,-52 0-15,26 0 16,-27 0-16,0 0 16,27 0-16,0 0 15,-26 0 1,26 0 0,-27 0-16,1 0 15,25 0 1,1-26-1,-26 0 1,26-1 15,-27 1-31,1 26 16,-1-27 0,-26 1-1,0-1 1,0-52-1,0 26 1,0 27 0,0-1-16,-53-26 15,27 27-15,26-1 16,-53-26-16,26 0 16,27 27-1,-53 0-15,53-1 16,-26-26-1,0 53 1,-1-26 0,1-1-1,-1 27 1,1-26-16,-1 26 16,1 0-1,-1 0 1,-26 0-1,27 0 1,0 0 0,-27 0-16,26-27 15,-26 1-15,27 26 16,-27 0-16,26 0 16,-52 0-16,53 0 15,-27 0-15,26 0 16,1 0-16,-27 0 15,26 0-15,-26 0 16,0 0-16,1 0 16,25 0-1,1 0-15,-1 0 16,1 0-16,-1 0 16,1 0-16,-1 0 15,-26 0-15,27 0 16,-27 0-16,0-27 15,0 27-15,-26 0 16,52 0-16,-25 0 16,-1 0-1,0 0-15,0 0 0,26 0 16,1 0 0,-1 0-16,1 0 15,-1 0-15,1 0 16,0 0-16,-1 0 15,1 0-15,-1 0 16,1 0-16,-1 0 16,1 0-1,-1 0 1,1 0 0,-27 27-16,26-27 15,1 0 1,-27 26-16,27-26 47,-1 0 0</inkml:trace>
  <inkml:trace contextRef="#ctx0" brushRef="#br0" timeOffset="911344.289">9551 3704 0,'-26'0'281,"0"0"-265,-1 0 15,1 0 1,-1 0-17,1 0-15,-1 0 31,1 0-31,-1 0 16,1 0 0,-27 0 15,27 0-15,-27 0 15,26 0-16,1 0 1,-27 0 0,53 26-16,-53-26 15,53 27-15,-27-27 16,1 0 0,-27 0-1,53 26 1,-26-26-1,-1 0 1,1 0 15,-1 27-15,-26-1 62,53 1 141,-26-27-204,26 26 64,0 1-64,0-1-15,-27-26 16,1 26-1,-1 27 32,1-26 0,-1-27-31,27 26-1,0 1-15,0-1 16,0 1 31,0-1-16,0 1 63,0-1-78,0 0 15,0 1-16,0-1 1,27 1 0,-1 26 15,-26-27-15,27-26-1,-27 27 1,26-1 31,1-26-32,-1 27 17,1-27-1,-1 0-16,1 0-15,-1 26 47,1-26-31,-1 0 0,0 0-1,1 26 1,-1-26-1,1 0 17,26 0-17,-27 0 17,1 0-32,-1 0 15,27 27 1,-26-27-1,-1 0 1,27 0-16,-27 0 16,1 0-16,-1 0 15,1 0-15,-1 0 16,27 0-16,0 0 16,-27 0-1,27 0 1,-26 0-16,-1 0 15,1 0 1,-1 0-16,27 0 16,-26 0-1,-27-27 1,26 27-16,27 0 16,0 0 15,-53-26-31,26 26 15,1-26 1,-27-1 0,26 27-1,1-26 1,-1-1 15,1 1-15,-1-1 15,-26-26-15,27 53 15,-27-26 31,0-1-30,0 1 15,0 0-16,-27 26-31,27-27 15,-26 27 1,-1-26 0,27-1-1,0 1-15,-26 26 16,26-27-16,-27 27 16,27-26-1,0-1-15,-26 1 31,-1-1-15,27 1 0,-26 0-1,-1-27 32,1 53-31,-1-27-1,1 27 17,0 0-32,26-26 15,-27-1 1,1 27-16,-27-26 31</inkml:trace>
  <inkml:trace contextRef="#ctx0" brushRef="#br0" timeOffset="956918.7161">3625 16721 0,'-27'0'78,"1"0"-62,-1 0-1,-26-26 1,27 26-1,0 0-15,-1 0 16,1-27-16,-1 1 16,1 26-1,-1 0 1,1 0 0,-1 0-1,27-26-15,-26 26 16,-1 0 15,1 0-15,0 0 31,-1 0-32,1 0 1,-1 0-1,1 0 1,-1-53 0,1 53-1,-1 0 1,1 0 0,-1 0-1,1 0 1,0 0-16,-1 0 31,1 0-15,-1 0-16,1 0 15,26-27 1,-27 27-16,1 0 16,-1 0-1,1 0-15,-1 0 16,27-26-1,-53 26-15,27 0 16,-27 0 0,27 0-1,-1 0-15,1-27 16,-1 27-16,1 0 16,-1 0-16,1 0 31,-1 0-31,1 0 15,26-26 1,-27 26-16,-25 0 16,25 0-1,-26-27 1,0 27 0,27 0-16,-1 0 15,-26 0 1,27 0-16,0 0 0,-1-26 15,1 26 1,-1 0-16,1 0 16,-27-27-1,0 27 1,26 0 0,-25 0-1,25 0 1,-26 0-1,27 0 1,-27 0 0,26 0-1,1 0 1,-1 0 0,1 0 15,-1 0-16,-25 27 64,52-1 61,0 27-124,0 0-1,0-26 1,0 26 0,-27-53-16,27 26 15,-26 27 1,26-27 15,-27 1-15,27-1-1,0 1-15,0 26 47,-26-27-31,26 1 0,0-1-1,0 0 16,0 1-31,0-1 32,0 27-1,0-26-15,0-1 15,0 27-16,26-26 1,1-1 0,52-26-1,-53 0-15,1 0 16,-1 26-16,1 1 16,-1-27-16,1 0 15,-1 26 1,27-26-16,-26 0 15,-1 53 1,1-53-16,-1 0 31,0 0-15,1 0-16,-1 27 31,27-27-15,-26 0-1,-1 0-15,1 0 16,-1 26 0,1 1-16,-1-27 15,0 0 1,1 0 0,-1 0-16,-26 26 15,53-26 1,0 53-1,-53-26-15,53-27 32,-26 0-17,-1 0 1,0 0-16,1 0 16,-1 0-1,1 0 1,-1 0-16,1 0 15,-1 0 1,1 26 0,-1-26-16,1 0 15,26 0 1,-27 0-16,0 0 16,27 0-1,0 0 1,-26 0-16,-1 0 15,1 0-15,26 0 16,0 0 0,-27 0-1,0 0 1,1 0-16,-1 0 16,27 0-1,-26 0-15,26 0 16,-27 0-1,1 0-15,-1 0 16,27 0 0,-53-26-1,26 26-15,1 0 16,-27-27 0,53 27-16,-27-26 31,1-1-16,26 1-15,-53-1 16,26 27 0,27-53-1,-27 27 1,1-27 0,-1 53 15,1-27-16,-1 1 32,-26 0-31,53-1 0,-53 1 15,0-1-16,0 1 32,0-1-31,0 1 15,-26 26-15,26-27-1,-53 27 17,26-26-17,1 26 1,-1 0 0,27-27-16,-26 27 15,26-26 1,-27 26-1,1 0 1,0 0 0,26-26 15,-27 26-31,1-27 47,26-26 93,0 27-124,0-27 31,26 26 0,1 1 47</inkml:trace>
  <inkml:trace contextRef="#ctx0" brushRef="#br0" timeOffset="964160.608">3678 17462 0,'26'-26'16,"1"26"-1,26 0-15,-27 0 0,53 0 16,27 0-16,0 0 16,0 0-16,0 0 15,52 0-15,-52 0 16,0 0-16,-27 0 15,27 0-15,0 0 16,26 26-16,1 1 16,105-1-1,-106 1-15,27-1 16,53 0-16,-27 27 16,79-26-16,-25-27 15,-1 79-15,26-26 16,-52-26-16,-27-27 15,0 26-15,-79 1 16,79 25-16,-132-52 16,53 0-16,-27 0 15,-26 0-15,80 27 16,-54-27-16,27 26 16,0-26-16,0 53 15,-1-53-15,28 27 16,-27-1-16,-1-26 15,28 0-15,-28 0 16,1 53-16,27-26 16,-54-27-16,0 0 15,-26 26-15,0-26 16,-26 26-16,26-26 16,-27 0-1</inkml:trace>
  <inkml:trace contextRef="#ctx0" brushRef="#br0" timeOffset="965350.4318">10054 17912 0,'0'-26'16,"27"26"0,26 0 15,-27 0 0,0 0-31,27 0 31,0 0-15,-26 0-16,26 26 16,-27 0-16,27 1 15,-26-1 1,25-26-16,1 53 15,-26-53 1,26 27 0,-53-1-1,26-26-15,1 27 16,-1-1-16,27-26 16,-27 27-16,27-1 15,-53 0 16,-26-26 48,-53 27-79,-27 26 15,0-53 1,53 26-16,-26-26 15,-27 27-15,79-27 16,-26 53-16,27-53 16,-27 0-16,27 0 15,-27 26 1,26-26 15,1 0 0,-1 0-15</inkml:trace>
  <inkml:trace contextRef="#ctx0" brushRef="#br0" timeOffset="968527.2403">12171 17674 0,'-27'0'31,"1"0"0,-1 0-15,1 0-1,-27 0-15,27 0 16,-1 0-16,1 0 16,-1 0-1,1 0-15,-1 0 32,27 26-17,-53 27 79,53-26-78,0-1-16,0 54 15,0-54-15,0 53 16,-26-52-16,26 26 15,0-27-15,0 27 16,0-26-16,0-1 16,0 27-16,26-27 15,27-26 1,-26 0 0,-1 27-16,1-1 15,-1-26-15,27 0 16,-26 0-16,-1 27 15,0-27-15,1 0 16,-1 0-16,1 53 16,-1-53-16,1 0 93,-27-53-61,0 26-17,0-26 1,0 27 15,-27 26 0,27-27-15,-26 27-16,-1 0 16,1 0-16,-1 0 15,27-26 1,-26 26-16,26-26 16,-26 26-16,-1-27 31,1 27 47,-1 0-16</inkml:trace>
  <inkml:trace contextRef="#ctx0" brushRef="#br0" timeOffset="969750.4499">12779 17753 0,'0'80'125,"-26"-1"-109,-1-26-16,27 0 16,-26-27-16,26 54 15,0-54 1,0 27-1,26-53 157,27-26-156,-26 26 0,-1-27-1,27 27 1,-26 0 15,-1 0 0,1 0-15,-1 53 15,-26-27-15,0 1-1,0-1 1,0 1 0,0-1-1,0 1 1,0-1 0,-26 1-1,-1-27-15,27 26 16,-26-26-1,-1 0-15,1 0 32,-1 0-1,1 0 31</inkml:trace>
  <inkml:trace contextRef="#ctx0" brushRef="#br0" timeOffset="970407.2465">12859 17833 0,'26'0'0,"1"0"15,-1 0 1,1 0-16,-1 0 15,27 0 1,-27 0-16,1 0 16,52 0-16,-26 0 15,-26 0 1,-1 0-16,1 0 16,-1 0-1,0 0-15,1 0 16</inkml:trace>
  <inkml:trace contextRef="#ctx0" brushRef="#br0" timeOffset="971499.0615">13679 17886 0,'-27'0'110,"27"52"-110,-26-25 15,26 52-15,0-52 16,-53 26-16,53-27 16,-26 27-16,26-27 187,26-26-187,27 0 16,-27 0-16,27 0 31,-26 0-15,26 0 15,-27 0 0,-26 53-15,27-26-16,-1 26 31,-26-27 0,0 27-15,-26 0 0,-1-53-1,1 26-15,-27 1 16,26-1-1,-26-26 1,53 27-16,-26-27 31,0 26-31,-1-26 32</inkml:trace>
  <inkml:trace contextRef="#ctx0" brushRef="#br0" timeOffset="972199.1894">13891 17780 0,'0'0'15,"26"0"1,1 0 0,-1 0-1,0 0-15,1 0 32,-1 0-32,1 0 0,-1 0 15,1 0 1,-1 0-16,1 0 15,-1 0 1,1 0-16</inkml:trace>
  <inkml:trace contextRef="#ctx0" brushRef="#br0" timeOffset="973526.3407">14711 17886 0,'26'0'62,"1"0"-46,-1 0-1,1 0 1,-1 0 0,1 26 31,-27 0 15,0 1-46,-27 26-16,-26 0 15,27-27 17,26 1 14,0-1-30,53 1 78,26-27-79,53 26 1,-105-26-16,26 26 16,0-26-1,-27 0-15,1 27 16,-1-27-16,-26 26 94,0 1-94,0 26 15,-53 0-15,0-27 16,27-26 0,-1 27-16,27-1 15,-26-26 1,-27 0-16,26 0 31,-26 26-15,27 1-16,0-27 31,-27 0-31,0 0 16</inkml:trace>
  <inkml:trace contextRef="#ctx0" brushRef="#br0" timeOffset="974704.1139">16219 17912 0,'0'-26'78,"-53"26"-46,27 0-17,-1 0-15,-26 52 16,0-25-16,-26 26 15,52 0-15,-52-27 16,53 1-16,-27 52 16,26-26-1,27-27-15,0 1 16,-26 52 0,-1-79-16,27 53 15,0-26 1,0-1-1,0 27 1,27-53 0,-1 0-16,1 0 15,-27 26-15,26-26 16,1 0-16,-1 27 16,1-27-1,-1 0 16,0 0 16,27 0-47,0-53 16,-26 26-16,26 1 0,-27 0 16,1-1-16,-1 1 31,0-1-31,1 1 15,-54 26 95,1 0-79,0 0-31,-1 0 16,1 0-1</inkml:trace>
  <inkml:trace contextRef="#ctx0" brushRef="#br0" timeOffset="978350.2999">16219 18468 0,'-27'0'47,"-25"0"0,25 0-31,-26 0-1,27-27 16,-1 27 32,1 0-47,-1 0-1,1-26 1,-1 26 46,1 0-15,0 0-31,-1 0 15</inkml:trace>
  <inkml:trace contextRef="#ctx0" brushRef="#br0" timeOffset="982062.9099">16272 17383 0,'-53'0'47,"26"0"-31,-25 0 0,25 0-16,-52 0 15,-1 0-15,-25 0 16,-28 0-16,27 0 15,-52 0-15,52 0 16,26 0-16,-25 0 16,25 0-16,1 0 15,-1 0-15,28 0 16,-28 0-16,1 0 16,26 0-1,-26 0-15,-1 0 16,1 0-16,52 0 15,-78 26-15,25-26 16,54 0-16,-27 0 16,26 0-16,-26 0 15,0 0-15,1 0 16,-1 0 0,0 0-16,26 0 15,-26 0-15,0 0 16,0 0-16,-26 0 15,53 0-15,-27 0 16,26 0-16,-52 0 16,52 0-16,-52 0 15,53 0-15,-1 0 16,1 0-16,-1 0 16,-26 0-16,27 0 15,-27 0-15,27 0 16,-54 0-16,54 0 15,-1 0 1,1 0-16,-54 0 16,54 0-16,-27 0 15,0 0 1,0 0-16,0 0 16,27 0-1,-1 0-15,-26 0 16,27 0-16,-53 0 15,26 0 1,-27 0 0,27 0-16,0 0 15,27 0-15,-27 0 16,27 0-16,-1 0 16,-26 0-1,27 0 1,-1 0-16,27 27 15,-26-27 1,-1 26 0,1-26-16,-27 27 15,53-1 1,-53 1-16,27-27 16,-1 26-1,1 0 1,-1 1-16,1-27 15,26 26-15,-27 27 16,1-26 15,26-1-31,0 1 16,-27 26-16,27-27 16,0 1-1,0 25-15,0-25 16,0 26-1,0-27-15,0 1 16,0-1 0,0 1-16,0-1 15,0 1-15,0 25 16,27-25-16,-1-1 16,-26 1-1,27-1-15,-1 1 16,1-1-16,-1-26 15,27 27 1,-26-1 0,-1-26-1,27 27-15,-27-27 16,1 0 0,-1 26-16,1 0 15,-1-26-15,27 27 16,-26-27-1,-1 0 1,1 0-16,25 0 16,-25 53-16,26-27 15,0-26 1,0 0-16,0 27 16,-27-27-1,0 0 1,27 0-1,-26 26 1,-1-26-16,1 27 16,26-27-1,-53 26 1,26-26 0,27 0-16,-26 0 0,52 0 15,-53 0 1,54 0-16,-27 0 0,53 53 15,-80-53-15,0 0 16,27 27 0,0-27-16,0 0 0,-26 0 15,26 0 1,-27 0-16,53 0 16,-52 0-16,26 0 15,-27 0-15,27 0 16,-26 0-16,-1 0 15,27 0-15,0 0 16,-27 0 0,27 0-16,-26 0 15,26 0-15,-27 0 16,1 0-16,25 0 16,-25 0-16,-1 0 15,27 0-15,-26 0 16,26 0-1,-27 0-15,27 0 16,26 0-16,-52 0 16,52 0-16,-26 0 15,0 0-15,26 0 16,-52 0-16,-1 0 16,27 0-1,-26 0-15,26 0 16,-27 0-16,27 0 0,0 0 15,0 0 1,0 0 0,-27 0-16,1 0 15,26 0-15,-27 0 16,53 0-16,-52 0 16,52 0-16,-26 0 15,-26 0-15,26 0 16,0 0-16,-1 0 15,1 0 1,0 0-16,0 0 16,-26 0-1,52 0-15,-53 0 16,27 0 0,0 0-16,0 0 15,27-27-15,-54 27 16,53 0-16,-52 0 15,26 0-15,-27 0 16,27 0-16,-26 0 16,-1-26-1,1 26-15,-1-27 32,0 27-32,27-53 15,-26 53-15,-27-26 16,53-27-1,-53 26 1,0 1-16,26-1 16,-26 1-16,0 0 15,0-1-15,0 1 16,0-1-16,0 1 16,0-27-16,0-27 15,0 54 1,0-27-16,0 0 15,0 27-15,0-27 16,0 0 0,0 26-1,0 1 1,-26 0-16,-27-27 16,0 26-1,53 1 1,-53-1-1,27 1 1,26-1-16,-27 27 16,1-26 15,-1 26-15,1 0-1,-1-27 1,1 1-1,-1 26 1,1 0 0,-1 0-1,27-27 126</inkml:trace>
  <inkml:trace contextRef="#ctx0" brushRef="#br0" timeOffset="1.08152E6">6482 16959 0,'27'-26'188,"-27"0"-79,0-1-93,0 1 0,0-1-1,0 1 1,0-1 15,0 1-15,0-1-1,0 1 63,0-1-62,0 1 0,0 0 15,0-27 0,-27 26-15,1 27 15,-27 0-15,53-26-16,-27 26 31,1 0 0,-27-27-31,0 1 31,27 26-15,-54-27-16,54 27 16,-1 0-16,1 0 15,-27-26 1,27-1-16,-1 27 16,-26 0-1,27 0-15,-1 0 16,1 0-1,-27 0 1,26 0-16,1 0 16,26-26-16,-26 26 15,-1 0 1,1 0-16,-1 0 16,1 0-16,-1 0 15,1 0 1,-27 0-16,26 0 15,1 0-15,-53 0 16,26 0 0,0 0-16,26 0 15,-52 0-15,52 0 16,-25 0-16,25 0 16,-26 0-16,0 0 15,-26 26-15,26-26 16,26 0-1,1 0-15,-53 27 16,52-27 15,1 0 1,-1 0-1,1 0-31,-1 0 47,1 0 0,-1 0-32,1 0 1,26 26-16,-26-26 47,-27 27-32,53-1 1,-53 1-16,53-1 16,-80 27-16,54-26 15,-27-1 1,53 0-1,-26-26 48,-1 27-63,27-1 125,0 1-109,0-1 15,0 1-16,0-1 1,0 1 0,0-1-1,0 1 17,53-27-17,-27 0 1,1 26 15,-1-26-15,1 0-1,-27 26 1,26-26 15,1 0-31,-1 0 16,1 0-16,-1 0 31,1 27-15,-1-27 15,0 0-15,1 26-16,-1-26 15,1 27 16,-1-27-15,1 0-16,26 26 16,-27-26 46,1 0-62,-1 0 16,0 0 15,1 27-15,-1-27 31,27 26-32,-26-26 1,-1 27-1,27-27 1,0 0 0,-26 0-1,-1 26-15,0-26 16,1 0 0,26 27-16,-53-1 15,26-26 1,27 0-1,0 0 1,-26 0 0,-1 53-16,1-53 15,-1 0 1,0 0 0,1 0-1,-1 0 1,1 26-16,-1-26 15,27 0 1,-26 0-16,26 0 16,-27 0-16,27 0 31,-27 0-31,27 0 16,-26 0-1,26 0-15,-27 0 16,1 0-1,-1 0-15,0 0 32,27 0-17,-26 0 17,26 0-1,-27 0 16,27 0-16,0-26-15,-26 26-1,25-27 1,-25 1 31,-1 26-32,1 0 1,-1-26-16,1-1 31,-1 1-15,-26-1 78</inkml:trace>
  <inkml:trace contextRef="#ctx0" brushRef="#br0" timeOffset="1.18802E6">7779 16510 0,'-27'0'78,"1"0"-78,-1 0 16,1 0 15,-27 0-15,27 0 30,-1 0-46,1 0 16,-1 0 0,1 0-1,-1 26 1,1-26-16,-1 0 16,1 0-1,-1 0-15,-26 53 16,27-53 15,-27 0-15,53 27 77,0 52-77,0-26-16,0-27 16,0 27-1,0-26-15,0-1 16,0 1-16,0-1 16,0 0-16,0 1 15,0-1 1,0 1-1,0-1-15,0 1 16,0 26 0,0-27-16,0 1 15,0-1-15,0 0 16,0 1-16,0-1 16,27 1-1,-1-1 1,0 1-1,27-27 1,-53 26-16,27-26 16,-1 27-16,27-27 15,-26 0-15,-27 26 16,26-26-16,27 0 16,-26 27-1,-1-27-15,0 0 16,27 0-1,-26 0-15,26 0 16,-27 0-16,1 0 16,-1 0-16,1 0 15,-1 0-15,27 0 16,0 0 0,0 0-16,0 0 15,0 0-15,26 0 16,0 0-16,1 0 15,-27 0-15,26 0 16,0 0-16,1 0 16,-54 0-16,54 0 15,-54 0-15,53 0 16,1-27 0,-27 27-1,0 0-15,0-53 16,0 53-1,-1 0-15,1 0 16,-26 0 0,-1-26-1,1 26 1,-1 0 0,1-27-1,-1 27 1,1-26-16,-1 26 15,-26-27-15,26 27 16,1-53-16,-27 27 16,26 0-1,-26-1-15,27 1 16,-27-1 0,0 1-16,0-1 15,0-26 1,0 27-16,0-27 15,0 27 1,0-27 0,0 26 62,-27 27-63,1-26 1,-1-1 0,1 27-1,0-26-15,-1 26 16,1-27 0,-1 27-1,1-26 1,-1 26-16,1 0 15,-1 0 1,1 0-16,26-27 16,-27 27-1,1 0-15,0-26 16,-1 26 0,1 0-1,-1 0 1,1 0-1,-1 0-15,1 0 16,-1 0 0,-26 0-1,27 0 1,-1 0 0,1 0-1,0 0 1,-27 0-1,26 0 1,1 0 0,-1 0-16,1 0 15,-1-26 17,1 26-32,-1 0 15,1 0 16,-1-27-15,1 27 0,0-26-16,-1 26 15,1 0 1,-27 0-16,26 0 16,27-27-16,-53 27 15,27-26-15,-27 26 16,27-27-16,-27 27 15,26 0 1,1-53-16,-1 53 16,1 0 31,26-26-47,-27 26 31,1 0 31,-1 0-30</inkml:trace>
  <inkml:trace contextRef="#ctx0" brushRef="#br0" timeOffset="1.20216E6">4551 17647 0,'-27'0'125,"1"0"-125,-1 0 15,1 0 1,0 0 0,-1 0-16,27 27 15,-26-27 32,-27 0 0,26 0 47,1 26-63,-1-26 16,1 0 0,26 27 0,-27-1 31,1 1-16,26 26-46,0-27 0,-26 1-1,26-1 1,0 27-16,0-27 15,0 1 1,0-1-16,0 27 16,0-26-1,0-1 1,26 27 31,0-27 0,1-26-47,-1 0 15,1 27 1,26-1-16,0 1 31,-27-1-31,1-26 16,-1 0-16,0 0 15,27 53-15,-26-53 16,26 27 0,-27-27-16,1 0 15,26 26-15,-1-26 16,-25 27-16,-1-27 16,27 26-16,0-26 15,-26 0 1,-1 0-1,1 0-15,26 26 16,-27-26 15,0 27-31,1-27 16,-1 0-16,1 0 16,-1 0-1,1 0-15,-1 0 16,27 26-16,-26-26 15,26 0-15,-27 0 16,27 0-16,-27 0 16,54 0-16,-54 0 15,27 0-15,-26 0 16,25 0-16,1 0 16,0 0-16,-26 0 15,26 0-15,-27 0 16,27 0-16,-27 0 15,27 0-15,-26 0 16,-1 0-16,1 0 16,26 0-16,0-26 31,-27-1-15,1 27-16,-1-52 15,0 25 1,-26 1-1,27 26 1,-27-27-16,53-26 31,-53 27 1,0-1-17,0 1-15,0-1 16,0-25-16,0 25 15,0 1 1,0-1-16,0 1 16,0-1-1,0 1 1,0-1-16,-27-26 16,1 27-1,-1 26 1,1 0-1,-53-53-15,26 53 32,26-26-32,27-1 15,-53 27 1,27-26-16,-54-27 16,54 53-1,0 0 1,-1 0-1,1 0 17,-27-53-17,26 53 1,-26 0 0,27 0-1,-1-27 1,1 27 15,0 0-31,-1 0 31,1 0-31,-1 0 16,-26 0 0,27 0-1,-1 0 1,1 0-1,-1 0-15,-25 0 16,25 0 0,-26 0-16,27 0 15,-27 0 1,26 0 0,-26 0-1,27 0 16,-1 0-15,1 0 0,0 0-16,-27 0 31,26 0-15,1 0-16,-1 0 15,1 0 16,-1 0 1,1 0-17,-1 0 63,1 0 94,-1 0-156,1 0 46,0 0-46,-1 0 31</inkml:trace>
  <inkml:trace contextRef="#ctx0" brushRef="#br0" timeOffset="1.25985E6">15452 15822 0,'53'0'31,"0"0"-15,26 26-16,-26-26 15,26 27-15,53 26 16,-52-27-16,26-26 16,-27 53-16,0-27 15,27-26 1,-53 27-16,27-1 0,-28 1 15,-25-27-15,26 0 16,0 0 15</inkml:trace>
  <inkml:trace contextRef="#ctx0" brushRef="#br0" timeOffset="1.26064E6">15769 16245 0,'53'0'46,"0"0"-30,0 0-16,26 0 0,-52 0 16,26 0-16,0 0 15,-1 0 1,-25 0-16,26 0 0,0 0 16,-27 27-1,1-27-15,26 0 16,0 0-16,-53 26 15,26-26-15,0 0 16,1 0-16,-1 0 16,1 0-16,-1 0 15,1 26-15,-1-26 16,1 0-16</inkml:trace>
  <inkml:trace contextRef="#ctx0" brushRef="#br0" timeOffset="1.2618E6">16695 15954 0,'27'0'78,"52"0"-78,-52 0 16,52 0 0,-53 26-16,27 1 15,-26-27 1,26 0-1,-27 0 1,27 53-16,-27-53 16,27 26-1,-26-26 1,-1 0-16,27 53 16,-26-53-1,-1 0 1,1 27-1,25-1 1,-25 1-16,-1-1 31,-79 27 110,1-53-125,-1 0-16,0 26 15,-27 1-15,27-27 16,-26 53-16,53-53 15,-27 0-15,0 26 16,0-26-16,26 27 16,1-27-1,0 0 1,-1 0 0,1 26 15</inkml:trace>
  <inkml:trace contextRef="#ctx0" brushRef="#br0" timeOffset="1.26775E6">18468 15451 0,'0'53'125,"0"0"-110,0 0-15,0-26 16,0 25-16,26 1 16,-26 0-1,0-26-15,27-27 16,-27 26-16,0 27 16,0-26-1,0-1 1,0 0-1,0 1 32,0-1-31,0 1 15,0-1-15,0 1 93,-27-27-46,-26-27-32,27 1 0,26-1 0,0 1 1,-26-1-1,26 1 78,-27 26-62,54 0 78,25 0-109,1 26 15,-26-26-15,-1 0 15,1 27-15,-1-27 15,-26 26 16,27 1-32,-27-1 32,0 1-47,0-1 16,0 1-1,0 26-15,0 0 16,0-27 0,0 27-1,0-27 1,0 27 15,0-26-15,-27-1 15,27 1-15,0-1 15,0 1 16,0 26-32,27-27 32,-1-26 0,1 26-31,-1-26-1,0 27-15,1-27 32,-1 0-17</inkml:trace>
  <inkml:trace contextRef="#ctx0" brushRef="#br0" timeOffset="1.27965E6">19076 15425 0,'-26'0'157,"26"53"-142,0-27 1,0 1-16,0-1 15,0 1-15,0-1 16,0 1 0,0-1-1,0 0 1</inkml:trace>
  <inkml:trace contextRef="#ctx0" brushRef="#br0" timeOffset="1.29182E6">19659 15901 0,'0'-26'78,"0"-1"-62,26 27 15,27 0-15,-27 0-16,27 0 15,-26 0 1,-1 0 0,1 0-1,-1 0 1,1 0 0,25 0-1,-25 0 32,-27 27 47,0-1-94,0 1 15,0 25 1,0-25-16,-27-1 16,1 1-16,0-1 15,-1 1-15,1-1 16,26 1 0,-27-1-16,1 1 31,-1-27-31,27 26 15,-26 1-15,-1-27 16,1 26 0,26 0-1,-53-26 17,53 27-32,-26-27 31,-27 0-31,26 0 15,-26 0 32,27 0 0,52 0 125,27 0-172,-26 26 16,26-26-1,-27 27 1,53-1 0,-52-26-1,-1 0-15,1 0 16,-1 0-1,1 27 1,-1-27 0,1 0-16,-1 26 15,0-26 1,1 27 0,-1-27-1,1 0 1,-1 0 46</inkml:trace>
  <inkml:trace contextRef="#ctx0" brushRef="#br0" timeOffset="1.29319E6">20373 15478 0,'0'26'407,"0"1"-392,0-1 16,0 1-15,0-1 31</inkml:trace>
  <inkml:trace contextRef="#ctx0" brushRef="#br0" timeOffset="1.31085E6">21061 15451 0,'0'53'250,"0"-26"-235,26-1-15,1 27 16,-1-26-16,-26-1 16,0 53-1,27-26-15,-27-26 16,0-1-1,26-26 1</inkml:trace>
  <inkml:trace contextRef="#ctx0" brushRef="#br0" timeOffset="1.3129E6">21458 15928 0,'-27'0'15,"54"0"173,-1 0-157,1 0 32,-1 0-63,1 0 46,-27 26-14,26 0-1,-26 1-15,0-1-1,0 1-15,0-1 16,0 1-1,0-1 1,0 1-16,-26-1 16,-27 1 31,26-1-32,-26 27 16,106-53 141,-26 0-172,26 0 16,-27 0-16,27 0 16,-27 0 15,1 0 0,-27 26 16,26-26-31,-26 27 46,0-1-46,0 1-1,0-1 1,0 1 0,0-1-1,0 1 1,0-1-1,-26 27 1,-1-26 0,1-1-16,-1 0 15,1-26 1,0 0 0,-1 53-1,1-53-15,-1 0 16,-26 0-1,27 0 1,-1 0 0,1 0-1,-1 0 1,1 27 15</inkml:trace>
  <inkml:trace contextRef="#ctx0" brushRef="#br0" timeOffset="1.31387E6">22278 15504 0,'0'53'187,"0"-26"-187,0 52 16,0-53-16,0 1 15,0-1-15,0 1 16,-27-1 0,27 1-16,0-1 31,0 1 0</inkml:trace>
  <inkml:trace contextRef="#ctx0" brushRef="#br0" timeOffset="1.31739E6">21669 17250 0,'-53'0'250,"27"53"-234,26 0-1,-26-26 1,26 26-1,-27-27 1,27 27 31,-26-53-16,26 27-15,26-27 124,1 0-140,-1 26 16,0-26 0,1 0-16,-1 0 15,1 26-15,26-26 32,-27 0-17,54 0-15,-54 0 16,1-26-16,52 0 15,-26 26 1,-27-27 0,1 27-16,-1 0 15</inkml:trace>
  <inkml:trace contextRef="#ctx0" brushRef="#br0" timeOffset="1.31816E6">22119 17277 0,'0'26'125,"0"54"-125,0-1 15,0-52-15,0 52 16,0-53-16,0 27 16,0-26-16,0 26 15,0-27-15,0 1 47,0-1 31,0 1 0</inkml:trace>
  <inkml:trace contextRef="#ctx0" brushRef="#br0" timeOffset="1.31898E6">22595 17012 0,'0'27'156,"0"-1"-140,0 1 0,0-1-1,-26 1 32,26-1 16,-27 1-32,27-1-15,0 0 46</inkml:trace>
  <inkml:trace contextRef="#ctx0" brushRef="#br0" timeOffset="1.31982E6">21378 17092 0,'0'53'94,"0"-27"-79,0 27-15,0-27 16,0 1-16,0-1 16,0 1-16,0-1 15,0 1 1,0-1-1,27 1 64,-1-27-64</inkml:trace>
  <inkml:trace contextRef="#ctx0" brushRef="#br0" timeOffset="1.32264E6">22225 18229 0,'-26'0'63,"-1"0"-32,1 27-15,-1-27-16,27 26 15,0 1 1,0-1-16,-26 1 16,26-1-16,0 1 31,0-1-31,0 1 47,26-27 156,1 0-203,-1 0 16,27 0-1,0 0 1,-27 0-16,1 0 15,-1 26 1,1 0-16,-1 1 31,-26-1-15,0 1 0,0-1-16,0 1 31,0-1-16,0 1-15,0-1 16,-26 1 15,-1-1-15,1-26 15,-1 0-31,1 0 16,-1 0-16,1 0 15,0 0-15,-1 0 16,1 0 0,-1 0-16,1 0 47,-1 0-32</inkml:trace>
  <inkml:trace contextRef="#ctx0" brushRef="#br0" timeOffset="1.32352E6">22251 18256 0,'53'0'62,"-26"0"-46,-1 0 0,1 0-1,-1 26 1,1-26 0,-1 0-1,1 0 1,-27 27 46</inkml:trace>
  <inkml:trace contextRef="#ctx0" brushRef="#br0" timeOffset="1.32416E6">22834 18044 0,'0'80'109,"0"-27"-93,0-1-16,0-25 16,0-1-16,0 1 15,0-1 1,0 1-16,-27-27 16</inkml:trace>
  <inkml:trace contextRef="#ctx0" brushRef="#br0" timeOffset="1.32528E6">21325 18124 0,'0'53'125,"0"-27"-94,0 27-15,0-27 15,27-26 0,-27 27 16,0-1-31,0 1 15,26-1 0,1 1 32,26-27-16,-27 0-32,1 0 1</inkml:trace>
  <inkml:trace contextRef="#ctx0" brushRef="#br0" timeOffset="1.33613E6">23045 15478 0,'0'53'500,"0"-27"-422,0 27-46,27-53-17,-27 27 1,0-1 15</inkml:trace>
  <inkml:trace contextRef="#ctx0" brushRef="#br0" timeOffset="1.3537E6">14420 14658 0,'26'-53'109,"-26"0"-78,0-27-31,0 27 16,27-26-16,-1 53 15,-26-54-15,0 27 16,27 0-16,-27 1 16,0 25-1,0 80 188,0 26-203,0-26 16,0 27-16,0 25 16,0-52-16,-27 0 15,27 0-15,0-26 16,0 26-16,-26-53 16,26 26-16</inkml:trace>
  <inkml:trace contextRef="#ctx0" brushRef="#br0" timeOffset="1.35686E6">23865 16033 0,'0'-26'219,"27"-1"-204,-27-25 1,0 25-16,0-52 0,0 52 16,0-26-16,53 0 15,-53 27 1,0-27-16,0 0 15,0 133 157,0-1-172,0 0 16,0-26-16,0 27 16,0-28-16,0-25 15,0 26-15,0-27 16,0 1-1,0-1-15,0 1 32,0-1 15,0 1-47,0-1 15,0 1 1,0-1-1</inkml:trace>
  <inkml:trace contextRef="#ctx0" brushRef="#br0" timeOffset="1.35764E6">24236 15557 0,'0'27'156,"0"52"-140,0-26-16,0-27 16,0 54-16,0-54 15,0 27-15,-27-26 16,27-1 0</inkml:trace>
  <inkml:trace contextRef="#ctx0" brushRef="#br0" timeOffset="1.35922E6">25162 15716 0,'-27'-27'62,"-26"54"-31,27 26-31,-27 0 16,0 0-16,53-27 16,-53 53-16,27-26 15,26-26 1,0-1 0,0 1-1,0-1 1,0 1 46,0-1-46,0 1 0,26-1 15,27-26 0,-26 0-15,-1 53-1,1-53 1,-1 0 0,0 0 30,1-26-30,26-1 0,-53 1-1,26 26 1,-26-27-16,27 1 16,-1-1-1,-26 1 16,27-1 16,-27 1-31,0-27 0,0 26-1,0 1 16,-27-27-15,27 0 31,-26 53-31,26-26-1,-27 26 16,1-27 16</inkml:trace>
  <inkml:trace contextRef="#ctx0" brushRef="#br0" timeOffset="1.36141E6">26009 15848 0,'-27'-26'156,"1"52"-140,-1 27-16,1-26 16,-1 25-16,1 1 15,-1-26-15,27-1 16,0 1-1,0-1 1,-26 1 0,26-1 77,26 1-77,1-1-16,-1-26 31,1 0-15,-1 0 0,-26 27-1,27-27-15,-1 0 63,1 0-32,-1 0 16,0 0 15,1 0-62,-1-27 16,27-52 15,-53 52-15,27-26-1,-27 27 1,0-1 15,0 1-15,0-1-16,0 1 47,0 0-32,-27-1 17,1 1 108</inkml:trace>
  <inkml:trace contextRef="#ctx0" brushRef="#br0" timeOffset="1.36295E6">27014 15795 0,'-26'0'47,"-1"0"15,1 0-46,-1 27 0,1-1-16,-1 1 15,-26 26 1,53-27-16,-26 0 0,-1-26 15,27 27-15,-26-27 32,26 26-32,0 1 15,0-1 32,0 1-31,0-1 15,0 1-15,53-1 31,-27 1-16,1-1-16,-1-26 1,1 0 0,-1 0 62,1 0-16,-1 0-46,1 0 0,-1 0-1,0-26-15,1 26 16,-27-27-1,26 1-15,-26-1 16,27 27-16,-27-26 16,26 26-16,-26-27 15,0 1-15,0-1 94,0 1-94,0-1 16,0 1-1,-26 0 1,26-1 15</inkml:trace>
  <inkml:trace contextRef="#ctx0" brushRef="#br0" timeOffset="1.36704E6">27834 16245 0,'-26'0'78,"-27"0"-46,26 27-17,1-1 1,-1 0-16,27 1 16,-26-27-16,26 53 15,-27-27 1,27 1-1,0-1-15,-26 1 16,26-1 0,-26 1-1</inkml:trace>
  <inkml:trace contextRef="#ctx0" brushRef="#br0" timeOffset="1.3713E6">28469 15822 0,'0'-27'109,"27"27"-93,-1 0 15,1 0-15,-1 0-16,0 0 15,1 0 1,-1 0 0,1 0 46,-27 27-62,26-27 16,-26 26-1,27 1-15,-27-1 63,0 27-48,0-27 17,0 27-32,0-26 15,-27-27-15,27 26 16,0 1-16,-26-1 16,-1-26 15,27 27-31,-26-27 31,-1 0-31,1 26 16,0-26 15,-1 0-31,1 0 16,-1 27-1,1-27-15,-1 0 31,-26 0-15,27 0 0,-1 0-1,1 0 17,79 0 77,0 26-93,0-26-16,0 53 15,-27-53 1,27 0-16,-27 0 0,1 0 15,26 26 1,-27 1 0,27-27-1,-26 0 1,-1 26 0,1-26-1</inkml:trace>
  <inkml:trace contextRef="#ctx0" brushRef="#br0" timeOffset="1.37248E6">29051 15901 0,'-26'79'157,"26"-26"-142,-27-26-15,27 26 16,0-27-1,0 27-15,0-26 16,0-1-16,0 1 16,0-1-16,0 0 15,0 1 1,0-1 0,27-26-1,-1 0 16,1 0-31,-1 0 16,1 0 15,-1 0-15,1 0 0,25 0-1,-25 0-15,52 0 16,-52 0-1,-27-26 1,26 26-16,-26-27 16,27 27-16,-27-26 15,26 26-15,-26-53 16,0 27 0,0-27 15,0 26-16,0 1 1,0-1-16,-26 1 16,-27 26-1,26 0 1,1-27 0,-1 27-1,1-26 1,-53 26-1,52-27 17,1 27-17,-1 0 32</inkml:trace>
  <inkml:trace contextRef="#ctx0" brushRef="#br0" timeOffset="1.37354E6">29924 15980 0,'-26'0'78,"-27"0"-62,0 0-1,27 27 17,-1-1-32,1 1 15,26-1 1,-27 27-16,1-26 15,26-1 1,0 1-16,0-1 16,0 27-1,0-27 17,26 1-17,1-1 1,-1-26-1,1 27-15,26-1 0,-1-26 47,-25 0-31,-1 0 15,1 0-15,-1 0-1,1 0 17,-1 0-32,1 0 15,-1-26-15,1 26 16,-1-80-16,0 28 16,-26-1-16,0 0 15,0 26 1,0 1-16,0-1 15,0 1 17,0-1-32,-26 27 15,0 0 1,-1 0-16,-26 0 16,0-26-1,27-1 1,-1 27 15,27-26-31</inkml:trace>
  <inkml:trace contextRef="#ctx0" brushRef="#br0" timeOffset="1.37457E6">30533 15954 0,'-27'0'94,"1"0"-78,-27 26-1,53 27 1,0 27-16,-26-27 16,-1-53-16,27 26 15,0 27-15,0-26 16,0-1 0,0 0-16,0 27 15,27-53 1,-27 27-16,26-27 31,1 0-15,25 0-1,-25 0 17,26 0-1,-27 0 0,1 0-15,-1-27-1,1 27-15,-1-26 16,1-1 0,-1 1-1,-26 0 1,0-1 15,0-26-31,0 27 16,0-27-1,0 26-15,0-26 16,-26 0 0,-1 1-1,1 52 1,-1-53-16,1 26 15,-1 27 17,1 0 15</inkml:trace>
  <inkml:trace contextRef="#ctx0" brushRef="#br0" timeOffset="1.37702E6">25532 15531 0,'-26'0'172,"26"26"-157,0 27 1,0-26-16,0 25 15,-27-25-15,27 26 16,0-27-16,0 1 16,0-1 31</inkml:trace>
  <inkml:trace contextRef="#ctx0" brushRef="#br0" timeOffset="1.37787E6">24791 15451 0,'0'27'219,"0"-1"-172</inkml:trace>
  <inkml:trace contextRef="#ctx0" brushRef="#br0" timeOffset="1.38313E6">32015 15742 0,'0'27'109,"0"26"-109,0 26 16,0-52-16,0-1 15,0 53-15,0-52 16,0-1 0,0 1-1,0-1 16,0 1-31,0-1 32,0 1-17,0 26 1,0-27 15,26 0-15,27 1-16,-27-27 15,-26 26 1,53-26 0,-26 27-16,-1-1 15,1-26 1,-1 0 0,1 0-16,-1 0 15,1 27 1,-1-27 46,0 0-62,-26-27 16,0 1 31,0-1-16,-26 27 16,0 0-31,-1 0-1,27-26-15,-26 26 203,26 26-187,0 27 0,0 0 15,0-26-16,26-1-15,-26 1 16,27-27 0,-27 26-1,0 27 1,0-27 0,26-26-1,-26 27 1,0-1-1,0 1 1,0-1 15,0 1 16,0-1 16,-26 1-48,-1-27 32,1 0-47,-1 0 16,1 0-1,26 26 1,-27-26-16,1 0 16,-27 0-1,26 0 1,1 0-16,-27 0 16,27 0-1,-1 0 1,1 27-1</inkml:trace>
  <inkml:trace contextRef="#ctx0" brushRef="#br0" timeOffset="1.38664E6">32306 14684 0,'-27'0'109,"27"26"-93,-53 27-1,53 0-15,0 0 0,0-26 16,0 26 0,0-27-16,0 27 31,53-53 0,-26 0-15,26 0-1,-27 0 1,27 0 15,-27 0-15,1 0 109,-27-26-94,0-27-15,-27-27-16,1 1 15,-27 52-15,27-26 16,-27-26-16,26 53 16,1 26-1,-1-27 1</inkml:trace>
  <inkml:trace contextRef="#ctx0" brushRef="#br0" timeOffset="1.38753E6">32702 14684 0,'27'26'47,"-27"1"-16,0-1-15,-27 1-16,27-1 15,-52 54 1,25-80 0,27 26-16,0 1 15,0-1 1,0 1-16,0-1 15,-26 0 1,26 1 31,-27-1-31,27 1-1</inkml:trace>
  <inkml:trace contextRef="#ctx0" brushRef="#br0" timeOffset="1.38813E6">32570 14737 0,'53'0'63,"-26"26"-48,-1 27 1,-26 27 0,0-54-1,0 27-15,26-26 0,1-1 16,-27 27-16,26-53 15,-26 53-15,0-27 16,27-26 0,-1 27 15</inkml:trace>
  <inkml:trace contextRef="#ctx0" brushRef="#br0" timeOffset="1.38915E6">33232 14631 0,'-27'0'32,"1"0"-17,-1 27 1,1-27 0,-1 79-16,-52-26 15,26 0-15,27 0 16,26-27-16,0 27 15,-27-26-15,27-1 16,-26 27-16,26 0 31,0-27-15,0 27 0,0-26 15,0-1-16,26 1 1,1-27 0,-1 0 15,1 0-15,-1 0-1,-26-53 110,0 26-109,-26 27-1,26-26 1,-27-1 31</inkml:trace>
  <inkml:trace contextRef="#ctx0" brushRef="#br0" timeOffset="1.39044E6">33364 14684 0,'26'26'63,"1"-26"-63,-1 0 16,1 0-16,-1 0 15,1 0 1,26 0-1,-27 27 32,1-27 31,-1 26-31,-26 27-31,0 27-16,0-1 16,-26-52-16,-1 52 15,27-53-15,0 1 16,-53 26-16,53-27 31,0 1-15,0-1 31,0 1-32,0-1 1,0 1 93</inkml:trace>
  <inkml:trace contextRef="#ctx0" brushRef="#br0" timeOffset="1.39118E6">33311 15160 0,'53'0'0,"-27"0"16,27 0 15,-26 0-16,26 0 1,-27 0 0,1 0-1,-1 0 1,1 0-16,-1 0 31,0 0 0,1 0 16,-1 0-15</inkml:trace>
  <inkml:trace contextRef="#ctx0" brushRef="#br0" timeOffset="1.40739E6">18283 15160 0,'0'53'141,"-80"53"-141,54-53 16,26 26-16,-27 1 15,-25-54-15,52 54 16,-27-1-16,1-53 16,26 1-16,-27 26 15,27-27-15,-26 27 16,26-26-16,0-1 15,0 27-15,0 0 16,0 0 0,0-27-16,0 1 15,0-1-15,0 27 16,0-26-16,0 52 16,0-53-16,0 1 15,53 52-15,-53-52 16,0 26-16,79 0 15,-79-27-15,26 27 16,1-27-16,-1 1 16,1-1-16,26 27 15,-53-26-15,53-1 16,0 1 0,-1-1-1,-25 0 1,-1 1-16,27-1 0,-26-26 15,26 0 1,0 80-16,-1-80 16,-25 0-1,26 0-15,-27 26 16,27-26 0,0 27-16,-26-27 15,-1 26 1,1-26-1,-27-79 64,0-1-79,0 54 15,0-1 1,0-25-16,0-28 15,0 54-15,0-54 16,0 27-16,0 27 16,0-27-1,0 27-15,0-1 0,26-26 16,-26 27 0,26-54-1,-26 54 1,0-53-16,27 26 15,-27 26 1,0-26 0,0 27-1,0-27 1,0 26 0,0 1-16,0-1 15,0 1-15,0 0 16,0-1-16,0 1 15,-27-1-15,27 1 16,-26-1 0,26 1-1,0-27 1,-53 26 0,53 1-16,-26-27 15,-1 0-15,1 27 16,-1-1-1,27 1 1,-53-1 0,53 1-16,-26-1 15,-27-25-15,26 25 16,-52-26-16,53 27 31,-1-1-15,1 27-1,-1 0-15,-26-26 16,27 26 0,-1 0-1,-25 0-15,52-27 16,-27 27 0,1 0-1,-1 0 1</inkml:trace>
  <inkml:trace contextRef="#ctx0" brushRef="#br0" timeOffset="1.40964E6">31935 15504 0,'-26'-26'78,"-1"26"-62,1 26-1,-1-26 1,27 27-16,-53 26 0,27 0 15,0-1 1,-1-52-16,1 53 16,26 0-16,0-26 15,-53-1-15,53 1 16,0 26-16,-27-1 31,27-25-31,-26 52 16,26-52-1,0 26 1,0-27 0,0 27-16,0-26 15,0 25 1,0-25-16,0-1 16,0 27-16,0-26 15,0-1 1,0 1-1,0-1-15,26 27 16,1-26-16,-27-1 16,26 0-16,1 27 15,26 0 1,-27-26 0,27 26-1,0-53 1,-27 26-1,1 1 1,-1-27 0,1 26-16,-1-26 15,27 26 1,0-26 15,-27 0-15,27 0-16,-26 53 15,-1-53 1,27 0-16,0 0 16,-26 0-1,-1 0 1,27 0-16,-27 0 16,1 0-1,-1 0-15,1 0 16,26 0-1,-27-26 32,-26-1-31,0 1 0,0-27-1,0 0-15,53-26 16,-53 26-1,0 26-15,0-25 16,0 25 0,0-26-16,0 27 15,0-1-15,0-26 16,0 27-16,0-27 16,0 26-1,0 1-15,0 0 16,0-1-16,0 1 15,0-1-15,0 1 32,0-1-17,0 1-15,-26-27 16,-1-27 0,1 80 15,-1-52-31,1-1 15,-1 53 1,1-27 0,-1-26-16,1 27 15,-1 26-15,27-27 16,-26-26 0,0 27-16,-1 0 15,-26-1 16,27 1-15,26-1 0,-27 27-16,1 0 47,-1 0-32,1 0 1,-1 0-1,1 0 32</inkml:trace>
  <inkml:trace contextRef="#ctx0" brushRef="#br0" timeOffset="1.42373E6">20902 16483 0,'-26'0'94,"26"27"0,-27-27-16,27 26-47,-26-26-31,-1 27 0,27-1 16,-26 27-16,-1 0 15,1-53 1,26 26 0,0 1-16,-27-1 78</inkml:trace>
  <inkml:trace contextRef="#ctx0" brushRef="#br0" timeOffset="1.4256E6">23098 16351 0,'0'26'78,"0"1"-62,-26-27-1,-1 0 16,27 26-15,-53-26-16,53 53 16,-26 0-1,26-26 1,-27-1-16,27 1 16,-26-1-16,-1 0 15,27 27 16,-26-26 1,0-1-17,-1 1 1,27-1 0,-26-26 30</inkml:trace>
  <inkml:trace contextRef="#ctx0" brushRef="#br0" timeOffset="1.42975E6">31115 16483 0,'0'27'109,"-26"-1"-46,26 1-48,-27-1 1,1 27 0,-1 0-1,27-27 16,-26 27 1,-1-26-17,1 26 32</inkml:trace>
  <inkml:trace contextRef="#ctx0" brushRef="#br0" timeOffset="1.52745E6">17066 2989 0,'0'-26'172,"26"26"-141,1 0-15,25 0-1,-25 0 17,-1 0-32,1 0 15,-1 0-15,27 26 16,-26-26-1,52 0-15,0 0 32,-52 53-32,26-53 15,-27 27-15,1-27 16,26 0-16,0 0 16,-1 0-1,-25 0-15,-1 0 16,27 0-16,0 0 15,0 26-15,-26-26 16,26 0-16,-1 27 16,-25-27-1,-1 0-15,1 0 16,-1 26 0,1-26-16,26 0 15,0 0 1,26 0-16,27 0 15,-27 0-15,27 0 16,26 27-16,-26-27 16,0 0-16,53 0 15,-80 0-15,-52 0 16,52 0 0,0 0-16,-52 0 0,52 0 15,-52 0-15,-1 0 16,0 0-1,54 0-15,-54 0 16,27 0 0,0 0-16,0 0 15,-27 0-15,27 0 16,27 0-16,-27 0 16,26 0-16,0 0 15,-26 0-15,0 0 16,-26 0-16,52 0 15,-26 0-15,0 0 16,26 0-16,-52 0 16,52 0-16,-26 0 15,-26 0-15,52 0 16,-26 0-16,26-27 16,27 1-16,-53 26 15,0 0-15,26 0 16,1 0-16,-54 0 15,53 0-15,-52 0 16,52-27-16,-26 27 16,0 0-1,53-26 1,-106-1 0,53 27-16,0 0 15,26 0 1,-26 0-16,0-26 15,0 26-15,0-27 16,-27 27-16,27 0 16,0 0-16,26-26 15,-26 26 1,-26 0 0,-1 0-16,1 0 15,-1 0-15,1 0 16,-1 0-16,1 0 15,52 0-15,-26 0 16,0 0-16,-27-26 16,27 26-16,0 0 15,0 0-15,-26 0 16,25 0 0,-25 0-1,-1 0 1,1 0-1,-1 0 17,1 0-1</inkml:trace>
  <inkml:trace contextRef="#ctx0" brushRef="#br0" timeOffset="1.53949E6">19341 3254 0,'-26'0'62,"-27"0"-62,26 0 32,1 0-32,-1 0 15,1 0 1,-1 0-16,-26 0 15,27 0 1,0 0 0,-1 26-16,1-26 15,-1 0 1,1 0 0,-1 0-1,-26 0-15,27 27 16,-1-27-16,1 0 15,-27 0 1,0 0-16,0 0 16,27 53-1,-1-53 1,-26 0 0,27 26 15,26 1-16,0-1 64,-27 54-79,1-54 15,26 53-15,0 54 16,-26-54-1,26 27-15,0-80 16,0 27-16,0 27 16,0-54-16,0 1 15,0-1-15,0 27 16,0-27 0,0 1-1,0 26 1,0 0-1,0 0 1,52 0-16,-52-1 16,27 1-16,-1-53 15,1 53-15,-1-26 16,1-1 0,26 27-16,0-53 15,-27 27-15,27-27 16,-27 0-16,27 53 15,-26-53-15,26 0 16,0 26 0,26 0-16,-53-26 0,1 27 15,52-1-15,-52-26 16,26 27 0,0-27-1,26 0-15,-53 0 16,54 0-1,-27 0-15,0 0 0,26 0 16,0-27 0,-26 1-16,27-1 15,-27 27-15,-1-26 16,-25 0-16,-1-1 16,1 1-16,-1-1 15,27 1-15,-53-1 16,27 1-16,-1-1 15,1 1 1,-1-1 0,-26 1-16,27-1 15,-1-25 1,0 52 0,-26-27-16,0 1 15,27-1-15,-27 1 16,26-1-16,-26 1 15,0-1 1,0-26-16,0 27 16,0-27-1,0 0 1,0 27 0,0-1-16,0 1 15,0-27 1,0 0-1,0 27-15,0-1 0,0-26 16,-26 27 0,26-27-16,-27 53 15,27-27-15,-26 27 16,0-53 0,-1 27-1,27-1 1,-53 1-16,27 0 15,-80 26 1,79-27 0,-52 1-16,53-1 15,-1 27 1,1-26-16,-27 26 16,26 0-1,1-27-15,-1 27 16,1 0-1,-27-26 17,27-1-1,-27 27-15,26 0-1,-26 0 1,0-53 15,27 53 0,-27 0-15,27 0 0,-1 0-1,1 0 1,-1 0-16,-26 0 31,27 0 78</inkml:trace>
  <inkml:trace contextRef="#ctx0" brushRef="#br0" timeOffset="1.54714E6">16192 3942 0,'0'-26'172,"-26"-27"-156,0 0-16,-27 0 16,26 0-16,-26 26 15,27 1-15,-54-27 16,54 27-16,-27-27 15,27 26-15,-27 27 16,0-26-16,53-1 16,-53 1-16,0-1 15,27 27-15,-1-26 16,1-1-16,-27 27 16,26-26-16,-26 26 15,27-27-15,-1 1 16,-26 26-16,27 0 31,-27 0-15,27 0-16,-27 0 15,0 0 1,-27 0-16,27 0 16,1 0-16,-1 0 15,-27 0 1,-26 26-16,54-26 15,-1 27-15,-27-1 16,1 1 0,52-1-1,-52-26-15,53 27 16,-1-27 0,-26 0-16,27 0 15,-1 0-15,1 0 16,-1 0-16,-26 53 15,1-53 1,25 0 0,1 26-16,-1-26 15,1 0-15,-1 27 16,1-27-16,-27 26 31</inkml:trace>
  <inkml:trace contextRef="#ctx0" brushRef="#br0" timeOffset="1.54829E6">14023 3201 0,'-53'0'0,"27"0"78,-1 0-62,1 0-16,-1 27 15,1-27 1,-1 0-1,1 26 1,-1 0 0,1-26-16,26 27 15,-53-1 1,26 27-16,-25-26 16,-1 26-16,53-27 15,-53 54-15,0-28 16,26-25-1,27-1 1,-53 1-16,53-1 16,-26 1-1,26-1 17,0 27 46,0-26-63,26-1 1,1-26-16,26 0 16,-27 27-16,1-27 15,26 26-15,-27-26 47,1 0-47,-1 0 0,0 26 31,1-26-15,-1 27 0,1-27-16,26 0 15,-53 26 1,26-26-1,1 0-15,-1 0 16</inkml:trace>
  <inkml:trace contextRef="#ctx0" brushRef="#br0" timeOffset="1.5546E6">23680 2937 0,'27'-27'140,"26"27"-124,-27 0-16,27 0 16,-27 0-1,27 0-15,-26 0 16,26 0-1,-27 0 1,1 0-16,-1 0 16,27 0-1,-27 0 1,1 0-16,26 0 16,-27 0-1,1 0 1,-1 0-1,1 0 1,-1 0 0,1 0-1,-1 0 17,27 0-17,-27 0-15,1 0 31,-1 0-31,1 0 16,-1 0 0,1 0-16,-1 0 31</inkml:trace>
  <inkml:trace contextRef="#ctx0" brushRef="#br0" timeOffset="1.5601E6">27914 2857 0,'0'-26'109,"-27"52"-93,80 133-16,26 0 15,-26-1-15,27 28 16,-27-28-16,26 1 16,-53-79-16,54 78 15,-54-52-15,27 26 16,-26-52-16,-27-27 16,26 26-16,1 0 15,-1 54-15,-26-80 16,26 26-1,-26 27-15,27-27 0,-27 27 16,26 26-16,-26-52 16,53 26-16,-53 26 15,0 27-15,27-1 16,-27 28-16,26-28 16,-26 54-16,53-27 15,-53 106-15,0-79 16,0-53-1,0 52-15,0-25 16,0-1-16,0-53 16,0 27-16,0-53 15,0 26-15,0-53 16,0 27-16,0 26 16,-26-26-16,-27 27 15,53-28-15,-27 1 16,27 0-16,-26 26 15,-1 1-15,-52 25 16,79-25-16,0 25 16,-26-52-16,-27 27 15,26-28-15,-26 28 16,0-28-16,0 81 16,27-54-16,-27-26 15,0 26-15,-26 53 16,26-52-1,-27-1-15,28 0 0,-1-52 16,0-1-16,26 0 16,-26-26-1,53-26-15,-26-1 16,-27 27 0,26-27-1,1 27-15,0-53 16,-1 27-16,1-1 15,-1 27-15,1-26 16,-1-1-16,1 1 16,-1-1-16,-26 53 15,1-26 1,25-26-16,1-1 16,-1-26-1,1 53 1</inkml:trace>
  <inkml:trace contextRef="#ctx0" brushRef="#br0" timeOffset="1.58763E6">17436 3201 0,'-26'0'93,"-1"0"-77,1 0 0,-1 0-1,1 0 1,-1 0-1,1 0 1,-27 27 15,26-27-15,1 0 0,0 0-16,-1 26 15,1-26 1,-1 0-1,1 26-15,-1-26 16,1 0 0,-1 27-1,1-27 17,-1 0-32,1 0 15,0 26 1,-1 1-1,1-27 1,-1 26-16,1-26 31,-1 27-15,1-27 0,-1 26-16,27 1 15,-26-27-15,-1 0 31,-26 26-31,53 27 16,-26-53 0,0 27-1,-1-1 1,27 0 0,0 1-16,0-1 15,-26 1 1,26-1-1,0 1 1,0-1 0,0 1-1,0 26-15,0-27 32,0 1-32,0-1 15,0 0-15,0 1 16,0-1-16,0 1 15,0 26-15,53-53 16,-53 53-16,26 0 16,0-53-16,-26 26 15,53 27-15,-26-27 32,26 27-17,-27-26 1,27-27-1,-26 53 1,-1-53-16,1 26 16,-1-26-16,27 0 15,0 27-15,-27-27 16,27 0-16,27 26 16,-54 0-16,27-26 15,0 27-15,0-1 16,-27-26-16,27 0 15,-26 27-15,25-1 16,28-26 0,-27 0-1,-27 0-15,1 0 16,-1 0-16,1 27 16,-1-27-1,1 0-15,25 0 16,1 0-16,-26 0 0,26 0 15,-27 0-15,27 0 16,-26-27-16,-1 27 16,-26-26-16,53-1 15,-27 1-15,-26-1 16,27 1 0,-1 0-1,-26-1-15,27 27 16,-27-53-1,0 27 1,0-1 0,0 1-16,0-1 15,0-26 1,0 27 15,0 0-15,0-1-1,0 1 1,0-27 0,0 26-1,0 1 1,0-1 0,-27 1-16,27-1 46,-53-25-30,27 25 0,0-52-1,-1 52-15,1 1 16,26-27 0,0 26-16,-27 1 15,1 26-15,26-27 16,-27 27-16,27-26 15,-26 0 1,-1-1-16,1 27 16,26-26-16,-27 26 15,1-53-15,-1 53 16,27-27-16,-26 27 16,-27-53-16,27 27 15,-1-1 1,1 1-1,-1 26 1,-26-27 0,53 1-1,-26 26-15,26-26 32,-27 26-17,1 0 1,-1-27 15,1 27 16</inkml:trace>
  <inkml:trace contextRef="#ctx0" brushRef="#br0" timeOffset="1.62013E6">20823 5477 0,'26'0'297,"-26"-27"-281,27 27-16,-1 0 15,27 0 1,-27 0-1,27 0 17,-26 0-1,26 0 0,-27 0-15,1 0 15,-1 0-15,1 0 15,-1 0 0,0 0-15,1 0-1,-1 0 1,1 0 0,-1 0-1,1 0-15,-1 0 16,1 0 15,-1 0-15,1 0-1,-1 0 1,1 0 0,-1 0-16,0 0 31,1 0-15,-1 0-1,1 0 32,-1 0-31,1 0-1,-1 0 1,1 0 15</inkml:trace>
  <inkml:trace contextRef="#ctx0" brushRef="#br0" timeOffset="1.62781E6">22569 5529 0,'26'0'265,"1"0"-249,-1 0 0,1 0-1,-1 0 1,1 0-1,-1 0-15,1 0 16,-1 0 0,1 0-16,-1 0 47,27 0-16,-27 0 16,27 27-32,-26-27 17,26 0-17,-27 26-15,27-26 16,-26 0-1,25 0 1,-25 0 0,26 0-1,-27 0-15,27 0 32,-26 0-17,26 0 1,-27 0 15,0 0-15,1 0-1,-1 0 1,1 0 15,-1 0-31,1 0 31,-1 0 1,1 0-32,-1 0 31,1 0-15,-1 0-16,0 0 15,1 0 1,-1 0-16,27 0 31,-26 0-15,-1 0-1,1 0 1,-1 0-16,1 0 16,-1 0-1,1 0 1,-1 0 15,0 0-15,1 0-1,-1 0 1,1 0 0,-1 0 15,1 0-16,-1 0-15,1 0 32,26 0-17,-27 0 17,27 0-17,-27-26 1,27 26 15,-26 0-15,26 0-1,-27 0 1,27 0 15,-26 0-15,-1 0 15,0 0-31,1 0 16,-1 0-1,1 0 1,26 0 15,-27 0-31,1 0 16,-1 0 15,1 0-31,-1 0 31,0 0-15,1 0 15</inkml:trace>
  <inkml:trace contextRef="#ctx0" brushRef="#br0" timeOffset="1.64565E6">20717 6112 0,'53'-27'140,"-27"27"-124,27 0-16,-26-26 15,-1 26 1,1 0-16,-1 0 16,0 0-1,27 0 1,-26 0 0,-1 0-16,1 0 15,-1 0-15,1 0 16,-1 0-1,1 0 1,25 0 0,-25 0-1,26 0 1,-27 0 0,1 0-16,-1 0 15,1 0 1,-1 0-16,1-27 31,-1 27-31,1 0 16,-1 0-1,0 0 1,1 0 0,-1 0-1,27 0 1,0 0 15,-26 0 0,-1 0 32</inkml:trace>
  <inkml:trace contextRef="#ctx0" brushRef="#br0" timeOffset="1.66443E6">20664 6826 0,'0'-27'218,"26"27"-202,1 0-16,26-26 16,-27 26-1,1 0-15,-1 0 16,27-26-16,0 26 31,-27 0-15,27 0 31,-26 0-32,26 0 16,-27 0-15,27 0 15,-26 0 1,-1 0-17,0 0 1,1 0-16,-1 0 15,1 0 1,-1 0 0,1 0-16,-1 0 15,1 0 17,-1 0-32,1 0 15,-1 0 16,1 0-15,-1 0-16,0 0 31,1 0-15,-1-27 15,1 27 47</inkml:trace>
  <inkml:trace contextRef="#ctx0" brushRef="#br0" timeOffset="1.69561E6">19288 8916 0</inkml:trace>
  <inkml:trace contextRef="#ctx0" brushRef="#br0" timeOffset="1.71193E6">23442 11139 0,'27'0'235,"-1"79"-220,-26-53 1,0 27-16,0 27 0,0-54 15,0 1 1,0-1-16,0 1 16,0-1-1,0 1 1,0-1-16,0 0 31,0 1-31,0-1 31,0 1 16,0-1-31,0 1 0,-26-1-1,26 1 1,-27-1-16,27 1 31,0-1-15,-26 27-16,-1-53 15,27 26 1,-26 1 62,-1-27-31,1 26 0</inkml:trace>
  <inkml:trace contextRef="#ctx0" brushRef="#br0" timeOffset="1.71593E6">20373 5794 0,'-53'53'313,"53"-27"-298,0 80 1,0-79-16,0 52 15,-26-52-15,26-1 16,0 0-16,0 1 16,-27 26-16,27-27 15,0 27 1,0-26-16,0 26 16,-26 0-1,26-27 1,0 0 15,0 1-15,-27 26-1,27 0 17,0-27-17,0 27 1,0-26-16,0 25 15,0-25 1,-26 26 0,26-27-1,0 1 1,0-1-16,0 1 16,0-1-1,-27 53-15,27-26 31,-26-26-31,26 26 16,0-27 0,0 27-1,0-26 1,0 26 15,0-27-15,0 27-1,0-27 1,0 27-16,0-26 16,0 26 15,0-27-31,0 27 31,0-26-15,0-1-1,0 27 1,0-27 0,26 27 15,-26-26 0,27-1-15,-1 1 31,1-1-16,-1-26 16,1 0-16,-1 27-15,0-27-1,1 0 17,26 0 46,-27 26-63</inkml:trace>
  <inkml:trace contextRef="#ctx0" brushRef="#br0" timeOffset="1.74643E6">22093 3360 0</inkml:trace>
  <inkml:trace contextRef="#ctx0" brushRef="#br0" timeOffset="1.74916E6">22066 3360 0,'-26'0'78,"-1"0"-31,1 0-31,-1 0-16,-25 0 15,25 0 1,1 0-1,-27 0-15,0 0 16,26 0-16,1 0 0,-27 0 16,26 0-16,1 26 15,0-26 1,-1 0-16,1 0 16,-27 0-16,26 0 15,-26 0 1,27 0-16,-1 27 15,1-27-15,-27 0 16,0 0-16,27 0 16,-27 53-16,26-53 15,-26 0 1,53 26-16,-26-26 16,-27 0-1,-26 27 1,79-1-1,-27-26 1,1 0-16,-27 0 0,26 27 16,-26-27-1,27 26 1,0-26 78,26 53 203,0-27-282,0 1 1,0-1-1,0 1-15,0-1 16,0 1 15,0-1-31,0 1 16,0-1 0,0 1 15,0-1-16,0 0 1,26 27 0,-26-26-1,26-1 1,-26 1 0,0-1-16,27 1 15,-1-1-15,1-26 16,-27 27-1,53-1 1,-53 0-16,53-26 16,-27 27-16,27-1 15,-27-26 1,27 27 0,-26-27-16,-1 26 15,27-26-15,-26 0 16,-1 27-16,27-1 15,0-26 1,0 27-16,0-27 16,-27 26-1,1-26 1,-1 0 0,1 0-16,-1 0 31,1 0-31,-1 0 15,27 0 1,-27 0-16,1 0 16,52 0-1,-52 0-15,26 0 0,26-26 16,0 26 0,-26-53-1,53 26 1,-53 27-16,-27-26 15,54-1-15,-54 27 16,27 0-16,-26-26 16,26 26-1,-27-27-15,0 27 32,27-26-32,-53 0 15,27-27 1,-1 26-1,1 1-15,-27-1 16,26-26-16,-26 27 16,53-27-16,-53 27 15,27-1-15,-27-26 16,0-26-16,26 52 16,-26 1-1,0-27-15,27 0 31,-27 27-15,0-1-16,0 1 16,0-1-1,0 1 1,0-1 0,-80 1-1,27 26 16,27 0-31,26-27 16,-53 27-16,26 0 16,-26 0-1,27 0 1,-27 0 0,27 0-1,-27-26 1,26 26-1,-26 0 1,27 0 0,-27 0-1,27 0 17,-27 0-17,26 0 16,1 0-15,-1 0 31</inkml:trace>
  <inkml:trace contextRef="#ctx0" brushRef="#br0" timeOffset="1.78733E6">21564 14816 0,'-53'-26'187,"0"-27"-187,26 26 16,1 27-16,-27-26 31,26 26-15,27-26-1,-26-1 1,-1 27-16,1-26 31,26-1-31,-26 1 16,-1 26-1,1 0 1,-1-27-16,-26 1 31,53-1-15,-26 27 15,-1 0-15,1 0-16,-1 0 47,1-26-32,0 26 17,-1 0-32,1 0 15,-1-27 1,1 27-16,-1 0 15,1 0-15,-27-26 16,26 26 0,1 0-1,-27 0-15,0 0 32,53-26-32,-26 26 15,-27 0-15,26 0 16,1-27-16,-1 27 15,1 0 1,-1 0 0,1 0-16,0 0 15,-27 0 1,26 0 0,-52 0-1,52 0 1,-26 0-16,27 0 31,-1 0-31,1 0 16,0 27-1,-1-27 1,-26 0 0,53 26-1,0 0 110,0 54-94,0-27-31,0-27 16,0 27-16,0 0 16,0-27-1,0 1-15,0-1 16,0 27 0,0-26-16,27 26 15,-1-53-15,-26 53 16,53-53-1,-27 26 1,27 1 0,-26-1-1,-1-26-15,1 0 16,-1 0-16,27 0 16,0 26-1,-53 1-15,27-27 0,25 0 16,-25 0-1,26 26-15,0-26 16,-53 27-16,79-27 16,-26 26-1,-26-26-15,-1 0 16,0 27-16,27-27 16,-26 0-1,26 0 1,-27 0-1,27 0 1,-26 0 0,25 0-16,1-27 15,0 27-15,-26-26 16,26-1 0,-27 1-1,27 26 1,-27 0-16,27-27 15,-26 27 1,-1-26-16,1 26 16,-1 0-1,-26-26 17,-26-1 124,-1 27-125,1-26 0</inkml:trace>
  <inkml:trace contextRef="#ctx0" brushRef="#br0" timeOffset="1.80243E6">19129 13097 0,'53'0'140,"-26"0"-124,26 0 0,-27 0-1,54 0-15,-54 0 16,53 0-16,-26 0 16,-26 0-1,26 0-15,-27 0 16,27 0-16,0 0 15,26 0-15,-26 0 16,-26 0 0,-1 0-16,27 0 15,-27 0 1,1 0 0,-1 0-16,1 0 15,-1 0 1,27 0-1,-26 26-15,-1-26 0,1 0 16,26 0 0,-27 0-1,27 0 1,-27 0 0,1 0-16,-1 0 15,27 0-15,-26 0 16,26 0-16,0 0 15,-27 0-15,53 0 16,-52 0-16,26 26 16,-27-26-16,54 0 15,-1 27 1,0-27 0,-52 26-16,26-26 15,-27 0-15,27 0 16,-27 0-16,1 0 15,26 0 1,-27 0 0,27 27-16,-26-27 0,-1 0 15,1 0-15,26 53 16,-1-53-16,1 0 16,-26 0-1,-1 0-15,1 0 16,-1 0-16,27 26 31,-26-26-31,-1 0 16,53 0-16,-26 0 15,0 0-15,27 0 16,-54 0-16,27 0 16,26 0-16,-52 0 15,26 0-15,0 0 16,0 0-16,-1 0 15,1 0-15,-26 0 16,52 0-16,-52 0 16,52 0-16,-26 0 15,0 0-15,0 0 16,26 0-16,-52 0 16,52 0-1,-52 0-15,25 0 0,-25 0 16,52-26-16,-52 26 31</inkml:trace>
  <inkml:trace contextRef="#ctx0" brushRef="#br0" timeOffset="1.86457E6">28840 3360 0,'26'0'62,"0"0"-46,1 0-16,-1 0 16,54 26-16,-27-26 15,-27 0 1,1 0-1,-1 0 1,-26 27-16,27-27 16,-1 0-1,27 0-15,-27 0 32,-26 26-1,27 1-16,26-27 79</inkml:trace>
  <inkml:trace contextRef="#ctx0" brushRef="#br0" timeOffset="1.86683E6">29660 3095 0,'-27'53'203,"27"27"-187,0-28-16,0 1 16,0-26-1,0 52-15,0-26 0,0 0 16,0 0-16,0-27 15,0 1-15,0-1 16,0 1-16,0-1 16,0 1-1,0-80 157,0 26-156,27-52-16,-1 53 15,1-54-15,26-26 16,-53 80-16,53-27 16,-53 26-16,52-52 15,-25 53-15,-27-27 16,26 26 0</inkml:trace>
  <inkml:trace contextRef="#ctx0" brushRef="#br0" timeOffset="1.86749E6">29766 3545 0,'26'27'109,"1"-27"-93,-27 26-16,26-26 15,0 0 1,-26 26 15,53-26 0,-26 0 16,-1 27-31</inkml:trace>
  <inkml:trace contextRef="#ctx0" brushRef="#br0" timeOffset="1.86929E6">30480 2751 0,'0'27'93,"0"79"-93,-26 26 16,-1 53-16,27-106 16,-26 27-16,26-26 15,0 26-15,0-54 16,0 1-16,-53 0 16,53 27-16,0-54 15,0 1 1,-27-1 78,27-79-79,0 27 1,0-1-1,0 1-15,0-27 0,27 53 16,-1-53 0,27 0-16,-26 53 109,-1 0-93,0 0-1,1 0 1,-1 53 0,1-53-1,-27 26-15,26 1 16,1-1-1,-27 1-15,26-27 16,1 26 15,-1-26-31,1 0 16,-1 0 0,27 0-16,-27 0 15,27 0 1,-53-26-16,27 26 15,-1-27 1,27 1-16,-53-1 16,27 27-1,-27-53-15,0 27 47,26 26 94,1 26-126,25 1 1,-52-1 0,27-26-1,-1 27-15,1-1 16,-1-26 78,1 0-79,-1 0 1,1-26 0,-27-1-1,0-26 16,0 27-15,0-27 31,-27 53 15,-26 0 17</inkml:trace>
  <inkml:trace contextRef="#ctx0" brushRef="#br0" timeOffset="1.87005E6">31909 3519 0,'0'53'171,"0"-1"-155,26 1-16,-26 27 16,27-54-1,-1-26-15,-26 27 16,27-27 0,-1 26-1,1-26 16,-1 0 48</inkml:trace>
  <inkml:trace contextRef="#ctx0" brushRef="#br0" timeOffset="1.87066E6">31962 3333 0</inkml:trace>
  <inkml:trace contextRef="#ctx0" brushRef="#br0" timeOffset="1.87157E6">31565 3175 0,'26'-27'94,"1"27"-94,-1 0 31,-26 27-15,0 26 0,0-27-1,0 53 1,0-52-1,0 26 1,0-27 0,-26 27-16,-1-53 15,1 0-15,-27 27 16,0-27 0,26 26-16,1-26 15,0 0-15,-1 27 16,1-27-1,-1 0 1,1 0 0</inkml:trace>
  <inkml:trace contextRef="#ctx0" brushRef="#br0" timeOffset="1.87271E6">32702 2725 0,'-26'106'47,"0"-27"-31,-1 27-16,27 0 15,0 0-15,0-1 16,0 1-16,0-26 16,0-1-16,0-26 15,0 26-15,0 27 16,0-79-16,0 52 15,0 0-15,0-52 16,0 26 0,0-27-1,0 1 17,0-1 14</inkml:trace>
  <inkml:trace contextRef="#ctx0" brushRef="#br0" timeOffset="1.87332E6">32491 3519 0,'53'0'31,"-27"0"-31,27 0 15,0 0 1,-27 0-16,1 0 16,-1 0 15,1 0-15,-1 0 30</inkml:trace>
  <inkml:trace contextRef="#ctx0" brushRef="#br0" timeOffset="1.87447E6">33152 3466 0,'-26'0'31,"-1"0"1,1 26-17,-1 1-15,-25-1 16,25-26-16,1 27 15,-1 25-15,1-52 16,-1 27 0,27-1-16,0 1 15,0-1 1,0 1 15,0-1-31,27-26 16,-1 27-1,27-27 32,0-27-15,-27 1-32,1-27 15,-1 0-15,-26 26 16,0 1-1,0-27-15,0 27 0,27-1 16,-27 1 0,0-1-16,0 80 156,0 0-156,0 0 16,0 0-16,0 26 15,-27 1-15,27-54 16,0 27-16,0-26 15,0-1-15,0 0 16,0 1 15</inkml:trace>
  <inkml:trace contextRef="#ctx0" brushRef="#br0" timeOffset="1.87541E6">33523 3492 0,'-27'0'62,"-26"0"-46,0 27-1,1-1-15,-1 27 16,53-27-16,-53 54 16,26-54-16,1 1 15,26 26-15,-27 0 16,27-27-16,-26 27 16,26-27 30,26 1 1,1-27-31,-1 0 31,1 0-16,-1 0-15,1 0 15,-1 0-31,1 0 16,25-53-16,-52 0 15,53 27 1,-53-1-1,0 1-15,27 26 16,-27-27-16,0 1 16,0-1-1,0 1 1,0-27 15</inkml:trace>
  <inkml:trace contextRef="#ctx0" brushRef="#br0" timeOffset="1.87599E6">33126 4445 0</inkml:trace>
  <inkml:trace contextRef="#ctx0" brushRef="#br0" timeOffset="1.87702E6">31353 2116 0,'27'0'31,"-1"0"-31,0 0 32,1 0-17,-27 27 48,0-1-16,0 27-16,0-26-31,-27 26 16,1-1-16,0-25 15,-27-1-15,53 27 16,-27-53-16,27 53 15,-53-26 1,27-1 15</inkml:trace>
  <inkml:trace contextRef="#ctx0" brushRef="#br0" timeOffset="1.885E6">29342 5159 0,'27'0'93,"52"0"-77,-26 27-16,0-1 16,0-26-16,-27 0 15,1 26-15,-1 1 16,1-27-16,-1 0 15,1 0 1,-1 0-16</inkml:trace>
  <inkml:trace contextRef="#ctx0" brushRef="#br0" timeOffset="1.88589E6">30136 4815 0,'0'79'125,"0"-26"-125,0-26 16,0 26-16,0 0 15,0 0 1,0-27-16,0 27 0,0-27 15,0 27-15,0 0 16,0 27-16,0-54 16,0 1-16,0-1 15,0 0-15,0 27 16</inkml:trace>
  <inkml:trace contextRef="#ctx0" brushRef="#br0" timeOffset="1.88645E6">30136 5424 0,'26'0'16,"27"0"-1,-26-53 1,26 53-16,-27 0 16,27 0-16,-26-27 15,52 27-15,-26 0 16,0 0-16,-53-26 16,26 26-16,1 0 15,26-27-15</inkml:trace>
  <inkml:trace contextRef="#ctx0" brushRef="#br0" timeOffset="1.88693E6">30771 4894 0,'0'53'94,"0"27"-94,0-1 15,0-26-15,0 26 16,0 1 0,0-27-16,0 0 15,0 0-15,0-1 16,27 1-16,-27-26 47</inkml:trace>
  <inkml:trace contextRef="#ctx0" brushRef="#br0" timeOffset="1.88932E6">31565 5318 0,'0'-27'32,"-27"27"-17,1 0 1,-1 0 15,1 0-31,-1 0 16,-25 0-1,25 0 1,1 0 15,-1 0-15,1 0 0,-1 27 46,27-1-31,0 1-31,0-1 16,0 27-16,0 26 16,53-52-1,-26-1 16,-1-26-31,1 0 16,-1 27 0,0-27 62,-26-27-31,0 1-47,0-1 47,0 1-47,0 0 15,0-1 1,0-26-16,0 27 125,53 26-94,-26 53-15,-1 0-1,-26-27-15,0 0 16,53 27-16,-26-26 31,-1-27-15,-26 26-1,27-26-15,-1 0 63,27 0-32,-27-26-15,-26-1-16,53-26 15,-26 1-15,-1-1 16,1 26 0,-1 1-1,-26-1 1,27 1-16,-1 26 109,-26 53-109,0-27 16,0 54 0,0-1-16,0-53 0,0 27 15,0-26 1,0-1-1,0 1 1,0-54 62,0 1-62,0-27-1,27 26 1,-27 1 0,0-1-16,26 1 15,1 0 17,-1 26 93,0 26-94,-26 27-31,27 26 15,-1 1-15,-26-1 16,0-53 0,0 1-16,27-27 78,-1-53-78,-26 27 15,27-54-15,-1 54 16,1-27-16,-1 26 16,1 1-16,-1 26 15,-26-53-15,53 53 16,-27 0 93,-26 26-93,27 27-16,-1-26 16,-26 26-16,27 0 15,-27 0 1,0-27-16,26 0 15</inkml:trace>
  <inkml:trace contextRef="#ctx0" brushRef="#br0" timeOffset="1.88982E6">31432 4974 0,'27'0'15,"-1"0"1,27 0 0,0 0-16,-26 0 15,-1 0 1,1 0-16,-1 0 31,1 0 16</inkml:trace>
  <inkml:trace contextRef="#ctx0" brushRef="#br0" timeOffset="1.89097E6">29633 6985 0,'0'0'0,"27"0"16,-27-27-16,53 27 0,-27-26 15,1 26 1,-1-80-16,27 27 15,0 1-15,0-1 16,-27 26 0,1 27-1,-1 0 1,1 0 0,-27 27 30,26-1-30,-26 27-16,0-27 16,0 1-16,0 26 15,0 0-15,0-27 16,0 1 62,-26-27-62,26-53-1,0 26 1,26-79 0,1 54-16,-1 52 15,0-53 1,27 0-16,-26 53 15,-1 0 32,27 0 0,-26 0-31,-27 26-1,0 1 1,0 26-16,0-27 16,0 0-16,0 1 15,0-1 1</inkml:trace>
  <inkml:trace contextRef="#ctx0" brushRef="#br0" timeOffset="1.8921E6">31009 6747 0,'-26'0'62,"-1"0"-15,1 0-47,-27 0 16,53 26-16,-27 0 15,1 1 1,26-1 0,0 1 46,26-27-15,27 0-16,-53-27-15,0 1-16,27-27 16,-1 27-16,-26-1 15,27 27 79,-27 79-94,0 1 16,0-1-1,26 27-15,-26-27 16,0 27-16,0-53 15,0 27-15,0 25 16,0-52-16,0 0 16,0-26-16,0-1 15,-26 27-15,26-26 16,-27-1-16,1 0 16,-1-26-1,1 0 1,-1 0-16,1 0 15,0 0-15,-27-26 16,53 0-16,0-1 16,-27-26-1,27 0-15,0-26 16,0 52-16,27-26 16,-1 1-16,53-28 15,-52 27-15,79-26 16,-106 52-16,79-26 15,-52 27-15</inkml:trace>
  <inkml:trace contextRef="#ctx0" brushRef="#br0" timeOffset="1.89317E6">31591 6879 0,'0'0'0,"-26"0"0,-1 0 32,1 0-17,-1 0-15,1 0 16,-1 0 0,1 0-16,-27 53 15,27-53 1,26 26-1,0 1-15,0-1 16,0 27 0,0-27-16,0 1 31,0-1-15,26-26 30,1 0-30,-1-26 0,0-1-1,1-52-15,-1 26 0,27-26 16,-26 52-16,-27-52 16,0 53 15,26 26 94,-26 26-110,0 53-15,0-52 16,0 52-16,0 1 16,0-54-16,0 27 15,0-27-15,0 1 16,0-1-16,0 1 16</inkml:trace>
  <inkml:trace contextRef="#ctx0" brushRef="#br0" timeOffset="1.89373E6">32517 6217 0,'0'27'63,"0"52"-63,0 27 15,0-27-15,0 27 16,0 0-16,0-53 15,0 0-15,-26 26 16,26-26-16,0 0 16,0-26-1,-27-27 48,1 0-32</inkml:trace>
  <inkml:trace contextRef="#ctx0" brushRef="#br0" timeOffset="1.89413E6">32279 6799 0,'53'0'15,"0"0"1,0 0-1,0 0 1,0 0 0,26 0-16,-52 0 15,-1 0-15,27 0 16,-27 0 0</inkml:trace>
  <inkml:trace contextRef="#ctx0" brushRef="#br0" timeOffset="1.89513E6">31485 6270 0,'27'0'15,"-1"0"32,1 0-31,-1 0-1,1 0 1,-1 0 0,1 0 15,-1 0-15,1 27-1,-1-27 16,0 0 173</inkml:trace>
  <inkml:trace contextRef="#ctx0" brushRef="#br0" timeOffset="1.89624E6">32200 5953 0,'-27'26'140,"1"27"-140,-1 0 16,27-26-16,0-1 16,-52 0-1</inkml:trace>
  <inkml:trace contextRef="#ctx0" brushRef="#br0" timeOffset="1.91243E6">23574 2884 0,'27'0'78,"26"0"-62,0 0-16,0 26 15,-1 1-15,-25-27 16,-1 0-16,54 0 16,-54 0-16,27 52 15,-26-52 1,26 0-16,-27 0 16,0 0-16,1 27 15,26-27-15,0 26 16,-27-26-1,27 0 1,-26 0 0,26 0-1,-27 0 1,27 0 0,-27 0-1,27 0 1,-26 0-16,-1 0 15,1 0-15,26-26 16,-1 26 0,-25-27-16,-1 1 15,27 26 1,0-26 0,-26-1-16,-27 1 15,53 26-15,-27-53 16,0 26-16,1-26 15,-27 27 1,0-1-16,26 1 16,-26-27-1,0 27-15,0-1 16,0 1 0,0-1-1,0 1-15,0-27 31,0 0-31,-26 26 47,-1 27-31,27-26-16,-26 26 16,-27 0-1,27-26-15,-1 26 16,1-27-1,-27 1 1,0-1 15,26 27-15,-25-53-16,25 53 16,27-26-1,-53-1-15,27 27 16,-1 0-1,1 0-15,-1 0 16,1-26-16,-1 26 16,1-27-16,-27 1 31,0 26-15,0 0-1,27 0-15,-1 0 16,-26 0-16,0 0 15,27 0 1,-27 0-16,27 0 16,-27 0-1,26 0-15,1 0 16,-1 0-16,1 0 16,-1 0-16,1 0 15,-1 0 1,1 0-16,0 0 15,-1 0 1,1 26 0,-1 1-1,1-27 1,26 26 0,-53 1-1,26-1-15,-26 1 16,27-1-16,0 1 15,26-1 1,-27 1-16,1 25 16,-1-25-16,27-1 15,0 1 1,-26-1 0,26 1 30,0-1-30,-27 27 0,27-26 15,0 26-15,27-27-16,-1 0 15,1 1-15,78-1 16,-52 27-16,27-53 15,-27 53-15,0-26 16,26-27 0,-53 0-16,1 26 0,-1-26 15,54 27-15,-27-27 32,-27 26-32</inkml:trace>
  <inkml:trace contextRef="#ctx0" brushRef="#br0" timeOffset="1.91537E6">29871 8890 0,'0'-27'78,"27"27"-63,52 0 1,-52 0 0,26 0-1,-27 0 1,1 0-16,-1 0 16,0 0-16,1 0 15,-1 0 1,1 0 31</inkml:trace>
  <inkml:trace contextRef="#ctx0" brushRef="#br0" timeOffset="1.91935E6">30745 8519 0,'0'27'157,"0"26"-157,0 0 15,0-1-15,0 54 16,0-26-16,0-27 16,0 0-16,0-1 15,0-25-15,0 26 16,0-27-1,0 1-15,0-1 16</inkml:trace>
  <inkml:trace contextRef="#ctx0" brushRef="#br0" timeOffset="1.92002E6">30745 9128 0,'26'0'15,"1"0"-15,-1 0 16,0 0-16,1 0 16,26-53-1,-27 53 1,27-27-16,0 27 15,-26 0 1,25 0 0,-25 0-1,-1-26 1,1 26 0,-1 0-1,-26-26 79</inkml:trace>
  <inkml:trace contextRef="#ctx0" brushRef="#br0" timeOffset="1.92067E6">31221 8731 0,'0'26'125,"0"54"-125,0-1 16,0-26-1,0 26-15,0 1 0,0 26 16,0-80 0,0 27-16,0-27 15,0 27-15,0-26 16,0 26 15</inkml:trace>
  <inkml:trace contextRef="#ctx0" brushRef="#br0" timeOffset="1.92272E6">32041 9101 0,'-26'0'32,"-1"0"-32,1 0 15,-27 0 1,53-26-16,-27 26 15,-26 0-15,27 0 32,-1 0-32,1 0 0,0 0 31,-1 0-31,1 0 16,-1 0-1,1 0 16,-1 0 1,27 26-1,0 27-15,27-53-16,-1 27 15,-26-1 1,27-26-16,26 0 0,-27 0 15,0 27 1,1-27 0,-1 0-1,1 0 17,-1 0-32,1 0 15,-1-53 1,1 26-16,-27 1 31,0-1-31,26 54 141,-26-1-141,27 1 15,-27 26-15,0-27 16,26 1-16,1 25 16,-1-52 62,27 0-63,-27-52-15,1 52 16,-27-27-16,53-52 16,-27 52-1,-26 1 1,0-1-1,0 54 110,0 26-109,0-27 0,0 1-16,0-1 78,-26-26-63,26-26 1,0-27 0,0 26-1,26 27-15,-26-53 16,27 53-16,-1 0 78,1 27-62,-1 26-16,0 0 15,-26-27-15,27 27 16,-27-27-16,0 1 16,0-1-1,0 1-15,26-107 110,1 54-110,-1 26 15,27-53-15,-26 53 16,-1-26-1,27 26-15,-27-27 16,27 27 15,-26 0 32,-27 27-48,26-1 1,1 1 0,-27-1-16,0 27 15,26-53-15,-26 26 16,0 27-16,0-26 16,0-1-1,0 1-15,0-1 16</inkml:trace>
  <inkml:trace contextRef="#ctx0" brushRef="#br0" timeOffset="1.92325E6">31988 8678 0,'53'0'16,"26"0"-1,-52 0 1,26 0-16,0 0 31,-27 0-15,1 0-16,-1 0 16,1 0-1</inkml:trace>
  <inkml:trace contextRef="#ctx0" brushRef="#br0" timeOffset="1.92417E6">30162 10398 0,'53'0'16,"-26"26"-1,-1-26-15,1 53 16,-1-53-16,-26 53 16,0-26-16,0 52 15,0-53-15,27 1 16,-27 26-16,0-27 15,26 27 1,27-26 0,0-27 15,-27 0-15,1 0 15,-1 0-16,1 0 1,26-27 31,-53-26-31</inkml:trace>
  <inkml:trace contextRef="#ctx0" brushRef="#br0" timeOffset="1.9248E6">30110 10636 0,'52'0'47,"-25"0"-31,-1 0-16,27 0 15,-26 0 1,26 0 0,-27 0-1,1 0 1,-1 0-16,1 0 16,-1 0 30,27-27-30</inkml:trace>
  <inkml:trace contextRef="#ctx0" brushRef="#br0" timeOffset="1.92553E6">30850 10609 0,'27'27'94,"-27"-1"-79,0 27 1,0-26 0,0-1-1,0-52 110,0-1-109,0-26-16,0 0 15,0 1-15,0 25 16,0 1 0,0-1-16,0 1 31</inkml:trace>
  <inkml:trace contextRef="#ctx0" brushRef="#br0" timeOffset="1.92653E6">31194 10557 0,'27'0'15,"-1"0"16,1 0-15,-1 0 0,1 26-1,-1 0 1,1-26-16,-1 0 47,0 0 0,1 0-32,-1 0 1,-26 27 140,0 52-156,0 1 16,0 52-16,0-26 15,0 0-15,0-27 16,0 0-16,0-26 16,0-26-16,0 26 15,0-27 1,-26-26 234</inkml:trace>
  <inkml:trace contextRef="#ctx0" brushRef="#br0" timeOffset="1.92783E6">31168 10609 0,'0'53'94,"0"-26"-94,0-1 16,0 27-16,0-26 31,0-1-16,26-26 110,-26-26-109,0-1 0,0-26-1,0 27 1,27-27 0,-27 79 218,0 27-234,0-26 16,0-1-1,0 1 63</inkml:trace>
  <inkml:trace contextRef="#ctx0" brushRef="#br0" timeOffset="1.92958E6">32094 10742 0,'0'-27'141,"0"1"-126,0-1-15,26 1 16,-26-1-16,0 1 16,0 0-16,0-1 15,0 1-15,0-1 16,0 1-16,0-1 16,0 1-1,0-1 32,-26 27 31,26 27-62,-26 26-1,-1-27 1,27 1 0,0-1-1,0 1 1,0-1-16,0 0 31,0 1-31,27-1 16,25 1 15,-25-27-15,26 0-16,-27 0 15,27 0-15,0 0 32,-26 0-32,-1 0 31,0-27-16,1-26 17,-27 27-1,26 26-31,-26 79 141,0-52-141,0-1 15,0 1 1,0-1-16,0 1 0,0-1 15,27-26 110,-27-53-109,53 27-16,-53-1 16,53 1-16,-53-1 15,26 1 1,1 26 31,-1 0 0,0 0-32,1 0 17,-27 26-17,26 27 1,-26-26-1,27 26 1,-27-27 0,0 1 15</inkml:trace>
  <inkml:trace contextRef="#ctx0" brushRef="#br0" timeOffset="1.93049E6">31882 10160 0,'0'-27'16,"27"27"15,-1 0-15,1 0 15,26-26 0,26-1-31,-79 1 16,26 26-1,27-53 1,-26 53-16,-1 0 94,1 0-63,-1 26-15,1 1-1,26 26-15,-27-27 16,-26 1-1,0-1 1,26-26 0,1 0 31,-27 27-47</inkml:trace>
  <inkml:trace contextRef="#ctx0" brushRef="#br0" timeOffset="1.93105E6">32755 10001 0,'27'0'63,"-1"26"-48,1-26 1,26 27 0,0-1-1,-27-26 1,-26 27-1,53-27-15</inkml:trace>
  <inkml:trace contextRef="#ctx0" brushRef="#br0" timeOffset="1.9335E6">32438 8334 0,'-53'0'16,"27"-53"-16,-54 53 16,54 0-1,-27 0 1,26 0-16,-52 0 16,0 0-1,52-53 1,-26 53-16,0 0 15,-26 0-15,52 0 16,-52 0-16,0 0 16,-1 0-16,27 0 15,-26 0 1,-27 0-16,27 0 0,52 0 16,-78 0-16,52 0 15,-27 0-15,27 0 16,-26 0-16,53 0 15,-80 53-15,26-26 16,-78 52-16,52-26 16,0 0-1,0 26-15,53-26 16,-26 0-16,-27 53 16,79-53-16,-52 53 15,26-27-15,27-26 16,-27 53-16,-27 26 15,80-26-15,-26 26 16,0-53-16,-27 80 16,26-79-16,27 25 15,-26 1-15,26 0 16,0-26-16,0 25 16,-53-25-16,53-27 15,0 26-15,0-26 16,0 26-16,0 1 15,0-1-15,0-53 16,0 54 0,0-27-16,0 26 0,26 1 15,27-28-15,-53 1 16,53 27-16,0-1 16,0-26-16,0 0 15,53 26-15,-27-26 16,-26 0-16,26-26 15,27 26-15,0-27 16,-27 0 0,54 54-16,-80-80 15,52 0-15,28 26 16,-1 27-16,-53-53 16,27 27-16,26-27 15,-26 0-15,-26 26 16,-1-26-16,27 0 15,-27 0 1,1 0-16,-27 0 16,52 0-16,-25 0 15,-1-53 1,1 53-16,25 0 0,-25-26 16,26 26-16,-1-80 15,28 54-15,-28-1 16,-25 27-16,-1-52 15,27-1-15,-79 26 16,25-26-16,28 0 16,-27 0-16,-27 27 15,1 0-15,-1-54 16,1 54-16,26-27 16,-53 0-1,26-27-15,0 1 16,1 26-16,-27-53 15,53-26-15,-53 79 16,26-53-16,-26 80 16,27-54-16,-1 28 15,-26-1-15,27-27 16,-27 54-16,26-27 16,-26-26-16,27-1 15,-27 1-15,0-1 16,0-25-16,0 25 15,0 27-15,0-26 16,0 26-16,0 0 16,0 0-16,0 0 15,-27 0-15,1-26 16,26 52-16,0-52 16,-27 53-16,-26-80 15,53 53 1,-26 26-16,-1-25 0,1-1 15,-1 53 1,27-53-16,-26 53 16,26-27-1,-53 1-15,27-27 16,-1 53 0,1-53-16,-27 26 15,53 1 1,-53 0-16,0-27 0,26 53 15,1-27 1,-27 27-16,27-26 16,-1-1-16,1 27 15,-1-26-15,-26-1 16,0 1-16,27-1 16,-27 1-16,0 26 15,27 0-15,-27-53 16,0 53-16,26 0 15,1 0 1,-1 0 0,1 0-1,0 0-15</inkml:trace>
  <inkml:trace contextRef="#ctx0" brushRef="#br0" timeOffset="1.96808E6">29104 12806 0,'0'26'125,"27"-26"-93,-1 0-1,1 0 0,-1 0-15,0 0-1,1 0 1,-1 0-16,1 0 16,-1 0-1,1 0-15,-1 0 32,1 0-17,-1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1E5-7233-4F6C-B28F-96CC43110EC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1DEA-A616-4618-88F3-C66297D6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5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1E5-7233-4F6C-B28F-96CC43110EC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1DEA-A616-4618-88F3-C66297D6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4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1E5-7233-4F6C-B28F-96CC43110EC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1DEA-A616-4618-88F3-C66297D6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7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1E5-7233-4F6C-B28F-96CC43110EC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1DEA-A616-4618-88F3-C66297D6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2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1E5-7233-4F6C-B28F-96CC43110EC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1DEA-A616-4618-88F3-C66297D6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1E5-7233-4F6C-B28F-96CC43110EC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1DEA-A616-4618-88F3-C66297D6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1E5-7233-4F6C-B28F-96CC43110EC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1DEA-A616-4618-88F3-C66297D6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3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1E5-7233-4F6C-B28F-96CC43110EC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1DEA-A616-4618-88F3-C66297D6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0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1E5-7233-4F6C-B28F-96CC43110EC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1DEA-A616-4618-88F3-C66297D6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1E5-7233-4F6C-B28F-96CC43110EC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1DEA-A616-4618-88F3-C66297D6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51E5-7233-4F6C-B28F-96CC43110EC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1DEA-A616-4618-88F3-C66297D6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C51E5-7233-4F6C-B28F-96CC43110EC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1DEA-A616-4618-88F3-C66297D6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2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092" y="40538"/>
            <a:ext cx="11603865" cy="73219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điều khiển đa vi xử lý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2" y="968391"/>
            <a:ext cx="7856114" cy="5892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510" y="1037243"/>
            <a:ext cx="3846490" cy="575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9092" y="40538"/>
            <a:ext cx="11603865" cy="732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 truyền truyền thông đa vi xử lý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703" y="772730"/>
            <a:ext cx="7562572" cy="48665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92" y="772731"/>
            <a:ext cx="6666808" cy="57954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371520" y="733320"/>
              <a:ext cx="11773080" cy="60393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160" y="723960"/>
                <a:ext cx="11791800" cy="605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84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Mô hình điều khiển đa vi xử lý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điều khiển đa vi xử lý</dc:title>
  <dc:creator>Windows User</dc:creator>
  <cp:lastModifiedBy>Windows User</cp:lastModifiedBy>
  <cp:revision>5</cp:revision>
  <dcterms:created xsi:type="dcterms:W3CDTF">2020-04-18T02:25:17Z</dcterms:created>
  <dcterms:modified xsi:type="dcterms:W3CDTF">2020-04-18T06:31:54Z</dcterms:modified>
</cp:coreProperties>
</file>