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1640-7411-4FFD-B6D0-FE48299161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ECDE-FF7D-498E-9A1C-FAA7EF389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RFID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1676400" cy="139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066800"/>
            <a:ext cx="54864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622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4013"/>
            <a:ext cx="82296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3341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534400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8696325" cy="484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5487" y="2262981"/>
            <a:ext cx="5153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6201" y="1600200"/>
            <a:ext cx="59515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795463"/>
            <a:ext cx="7734300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462" y="2162969"/>
            <a:ext cx="8110538" cy="370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363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</Words>
  <Application>Microsoft Office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Thiết bị thu phát RFID</vt:lpstr>
      <vt:lpstr>Sơ đồ cấu trúc</vt:lpstr>
      <vt:lpstr>Sơ đồ hoạt động</vt:lpstr>
      <vt:lpstr>Sơ đồ thực hiện</vt:lpstr>
      <vt:lpstr>Kết nối cao tần</vt:lpstr>
      <vt:lpstr>Biểu đồ sóng</vt:lpstr>
      <vt:lpstr>Kênh truyền thông SPI</vt:lpstr>
      <vt:lpstr>Xung điều khiển</vt:lpstr>
      <vt:lpstr>Quá trình đọc ghi</vt:lpstr>
      <vt:lpstr>Quá trình đọc ghi</vt:lpstr>
      <vt:lpstr>Chế độ điều khiển</vt:lpstr>
      <vt:lpstr>Các thanh ghi điều khiển</vt:lpstr>
      <vt:lpstr>Các thanh ghi điều khiển</vt:lpstr>
      <vt:lpstr>Slide 14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Thanh Hai</dc:creator>
  <cp:lastModifiedBy>Nguyen Thanh Hai</cp:lastModifiedBy>
  <cp:revision>5</cp:revision>
  <dcterms:created xsi:type="dcterms:W3CDTF">2015-06-04T03:39:16Z</dcterms:created>
  <dcterms:modified xsi:type="dcterms:W3CDTF">2015-06-04T04:43:54Z</dcterms:modified>
</cp:coreProperties>
</file>