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8"/>
  </p:notesMasterIdLst>
  <p:handoutMasterIdLst>
    <p:handoutMasterId r:id="rId9"/>
  </p:handoutMasterIdLst>
  <p:sldIdLst>
    <p:sldId id="269" r:id="rId2"/>
    <p:sldId id="270" r:id="rId3"/>
    <p:sldId id="271" r:id="rId4"/>
    <p:sldId id="279" r:id="rId5"/>
    <p:sldId id="278" r:id="rId6"/>
    <p:sldId id="263" r:id="rId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y Nguyen" initials="DN" lastIdx="1" clrIdx="0">
    <p:extLst>
      <p:ext uri="{19B8F6BF-5375-455C-9EA6-DF929625EA0E}">
        <p15:presenceInfo xmlns:p15="http://schemas.microsoft.com/office/powerpoint/2012/main" userId="5caf84a3b5c537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11/3/2021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11/3/2021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picture of one of the geographic features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picture of one of the geographic features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0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picture of one of the geographic features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23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A181B6-B371-4031-9CBE-ED0985B01CB6}" type="slidenum">
              <a:rPr lang="en-US"/>
              <a:pPr/>
              <a:t>6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key points in the history of your country to the timeline.</a:t>
            </a:r>
          </a:p>
        </p:txBody>
      </p:sp>
    </p:spTree>
    <p:extLst>
      <p:ext uri="{BB962C8B-B14F-4D97-AF65-F5344CB8AC3E}">
        <p14:creationId xmlns:p14="http://schemas.microsoft.com/office/powerpoint/2010/main" val="222905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12188825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12188825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081" y="4960137"/>
            <a:ext cx="7770376" cy="1463040"/>
          </a:xfrm>
        </p:spPr>
        <p:txBody>
          <a:bodyPr anchor="ctr">
            <a:normAutofit/>
          </a:bodyPr>
          <a:lstStyle>
            <a:lvl1pPr algn="r">
              <a:defRPr sz="4999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08357" y="4960137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99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063" indent="0" algn="ctr">
              <a:buNone/>
              <a:defRPr sz="17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799"/>
            </a:lvl4pPr>
            <a:lvl5pPr marL="1828251" indent="0" algn="ctr">
              <a:buNone/>
              <a:defRPr sz="1799"/>
            </a:lvl5pPr>
            <a:lvl6pPr marL="2285314" indent="0" algn="ctr">
              <a:buNone/>
              <a:defRPr sz="1799"/>
            </a:lvl6pPr>
            <a:lvl7pPr marL="2742377" indent="0" algn="ctr">
              <a:buNone/>
              <a:defRPr sz="1799"/>
            </a:lvl7pPr>
            <a:lvl8pPr marL="3199440" indent="0" algn="ctr">
              <a:buNone/>
              <a:defRPr sz="1799"/>
            </a:lvl8pPr>
            <a:lvl9pPr marL="3656503" indent="0" algn="ctr">
              <a:buNone/>
              <a:defRPr sz="17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F33987-6305-4E2A-BF18-EF013ECE927B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9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49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9" y="762000"/>
            <a:ext cx="262821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343" y="762000"/>
            <a:ext cx="7579926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5781" y="59382"/>
            <a:ext cx="0" cy="91416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23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3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88825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12188825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4960137"/>
            <a:ext cx="7770376" cy="1463040"/>
          </a:xfrm>
        </p:spPr>
        <p:txBody>
          <a:bodyPr anchor="ctr">
            <a:normAutofit/>
          </a:bodyPr>
          <a:lstStyle>
            <a:lvl1pPr algn="r">
              <a:defRPr sz="4999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8357" y="4960137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9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6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3860" y="2286000"/>
            <a:ext cx="4753642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7760" y="2286000"/>
            <a:ext cx="4753642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9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861" y="2179636"/>
            <a:ext cx="4753642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99" b="0" cap="none" baseline="0">
                <a:solidFill>
                  <a:schemeClr val="accent1"/>
                </a:solidFill>
                <a:latin typeface="+mn-lt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3861" y="2967788"/>
            <a:ext cx="4753642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8" y="2179636"/>
            <a:ext cx="4753642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99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marL="0" lvl="0" indent="0" algn="l" defTabSz="914126" rtl="0" eaLnBrk="1" latinLnBrk="0" hangingPunct="1">
              <a:lnSpc>
                <a:spcPct val="90000"/>
              </a:lnSpc>
              <a:spcBef>
                <a:spcPts val="1799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8" y="2967788"/>
            <a:ext cx="4753642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4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6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7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3861" y="471509"/>
            <a:ext cx="4387977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2" y="822960"/>
            <a:ext cx="5676945" cy="518464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3861" y="2257506"/>
            <a:ext cx="4387977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1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4960138"/>
            <a:ext cx="7770376" cy="1463040"/>
          </a:xfrm>
        </p:spPr>
        <p:txBody>
          <a:bodyPr anchor="ctr">
            <a:normAutofit/>
          </a:bodyPr>
          <a:lstStyle>
            <a:lvl1pPr algn="r">
              <a:defRPr sz="4999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5778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8357" y="4960138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9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862" y="2286000"/>
            <a:ext cx="971754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3863" y="6470704"/>
            <a:ext cx="215358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F33987-6305-4E2A-BF18-EF013ECE927B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1671" y="6470704"/>
            <a:ext cx="589992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4511" y="6470704"/>
            <a:ext cx="97341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1802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CA12D-B826-4E0B-9FC9-0EFED9820062}"/>
              </a:ext>
            </a:extLst>
          </p:cNvPr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0480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80000"/>
        </a:lnSpc>
        <a:spcBef>
          <a:spcPct val="0"/>
        </a:spcBef>
        <a:buNone/>
        <a:defRPr sz="4999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265096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447922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182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007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126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386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5787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047" indent="-137119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408612" y="3505199"/>
            <a:ext cx="4800601" cy="2917977"/>
          </a:xfrm>
        </p:spPr>
        <p:txBody>
          <a:bodyPr/>
          <a:lstStyle/>
          <a:p>
            <a:r>
              <a:rPr lang="en-US" dirty="0"/>
              <a:t>DISCOVER CANADA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Presenters : Nguyen </a:t>
            </a:r>
            <a:r>
              <a:rPr lang="en-US" dirty="0" err="1"/>
              <a:t>Phuc</a:t>
            </a:r>
            <a:r>
              <a:rPr lang="en-US" dirty="0"/>
              <a:t> Duy</a:t>
            </a:r>
          </a:p>
          <a:p>
            <a:r>
              <a:rPr lang="en-US" dirty="0"/>
              <a:t>Class : C0821G</a:t>
            </a:r>
          </a:p>
          <a:p>
            <a:r>
              <a:rPr lang="en-US" dirty="0"/>
              <a:t>Coach : Truong Tan Hai</a:t>
            </a:r>
          </a:p>
          <a:p>
            <a:r>
              <a:rPr lang="en-US" dirty="0"/>
              <a:t>Tutor : Dang Tri </a:t>
            </a:r>
            <a:r>
              <a:rPr lang="en-US" dirty="0" err="1"/>
              <a:t>Trung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F82C05-8CAB-4E57-A1FD-976704490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012" y="0"/>
            <a:ext cx="8532813" cy="46592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A67F23-2020-43D1-BF91-EF371121E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" y="-3699"/>
            <a:ext cx="3659819" cy="466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6200"/>
            <a:ext cx="10971214" cy="1066800"/>
          </a:xfrm>
        </p:spPr>
        <p:txBody>
          <a:bodyPr/>
          <a:lstStyle/>
          <a:p>
            <a:r>
              <a:rPr lang="en-US" dirty="0"/>
              <a:t>CANADA </a:t>
            </a:r>
            <a:r>
              <a:rPr lang="en-US" dirty="0" err="1"/>
              <a:t>ĐAi</a:t>
            </a:r>
            <a:r>
              <a:rPr lang="en-US" dirty="0"/>
              <a:t> </a:t>
            </a:r>
            <a:r>
              <a:rPr lang="en-US" dirty="0" err="1"/>
              <a:t>Cương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600200"/>
            <a:ext cx="6704012" cy="5181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Vị trí : </a:t>
            </a:r>
            <a:r>
              <a:rPr lang="en-US" dirty="0" err="1"/>
              <a:t>nằm</a:t>
            </a:r>
            <a:r>
              <a:rPr lang="en-US" dirty="0"/>
              <a:t> ở </a:t>
            </a:r>
            <a:r>
              <a:rPr lang="en-US" dirty="0" err="1"/>
              <a:t>phía</a:t>
            </a:r>
            <a:r>
              <a:rPr lang="en-US" dirty="0"/>
              <a:t> </a:t>
            </a:r>
            <a:r>
              <a:rPr lang="en-US" dirty="0" err="1"/>
              <a:t>bắc</a:t>
            </a:r>
            <a:r>
              <a:rPr lang="en-US" dirty="0"/>
              <a:t> </a:t>
            </a:r>
            <a:r>
              <a:rPr lang="en-US" dirty="0" err="1"/>
              <a:t>Châu</a:t>
            </a:r>
            <a:r>
              <a:rPr lang="en-US" dirty="0"/>
              <a:t> Mỹ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 </a:t>
            </a:r>
            <a:r>
              <a:rPr lang="en-US" dirty="0" err="1"/>
              <a:t>liệu</a:t>
            </a:r>
            <a:r>
              <a:rPr lang="en-US" dirty="0"/>
              <a:t> </a:t>
            </a:r>
            <a:r>
              <a:rPr lang="en-US" dirty="0" err="1"/>
              <a:t>vê</a:t>
            </a:r>
            <a:r>
              <a:rPr lang="en-US" dirty="0"/>
              <a:t>̀ </a:t>
            </a:r>
            <a:r>
              <a:rPr lang="en-US" dirty="0" err="1"/>
              <a:t>đất</a:t>
            </a:r>
            <a:r>
              <a:rPr lang="en-US" dirty="0"/>
              <a:t> </a:t>
            </a:r>
            <a:r>
              <a:rPr lang="en-US" dirty="0" err="1"/>
              <a:t>nước</a:t>
            </a:r>
            <a:r>
              <a:rPr lang="en-US" dirty="0"/>
              <a:t> Canada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Diện</a:t>
            </a:r>
            <a:r>
              <a:rPr lang="en-US" dirty="0"/>
              <a:t> tích:9.970.610 km2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 : </a:t>
            </a:r>
            <a:r>
              <a:rPr lang="en-US" dirty="0" err="1"/>
              <a:t>hơn</a:t>
            </a:r>
            <a:r>
              <a:rPr lang="en-US" dirty="0"/>
              <a:t> 38 </a:t>
            </a:r>
            <a:r>
              <a:rPr lang="en-US" dirty="0" err="1"/>
              <a:t>triệu</a:t>
            </a:r>
            <a:r>
              <a:rPr lang="en-US" dirty="0"/>
              <a:t> </a:t>
            </a:r>
            <a:r>
              <a:rPr lang="en-US" dirty="0" err="1"/>
              <a:t>người</a:t>
            </a: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Thê</a:t>
            </a:r>
            <a:r>
              <a:rPr lang="en-US" dirty="0"/>
              <a:t>̉ </a:t>
            </a:r>
            <a:r>
              <a:rPr lang="en-US" dirty="0" err="1"/>
              <a:t>chê</a:t>
            </a:r>
            <a:r>
              <a:rPr lang="en-US" dirty="0"/>
              <a:t>́ : </a:t>
            </a:r>
            <a:r>
              <a:rPr lang="en-US" dirty="0" err="1"/>
              <a:t>Quân</a:t>
            </a:r>
            <a:r>
              <a:rPr lang="en-US" dirty="0"/>
              <a:t> chủ </a:t>
            </a:r>
            <a:r>
              <a:rPr lang="en-US" dirty="0" err="1"/>
              <a:t>lập</a:t>
            </a:r>
            <a:r>
              <a:rPr lang="en-US" dirty="0"/>
              <a:t> </a:t>
            </a:r>
            <a:r>
              <a:rPr lang="en-US" dirty="0" err="1"/>
              <a:t>hiến</a:t>
            </a: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Thủ </a:t>
            </a:r>
            <a:r>
              <a:rPr lang="en-US" dirty="0" err="1"/>
              <a:t>đô</a:t>
            </a:r>
            <a:r>
              <a:rPr lang="en-US" dirty="0"/>
              <a:t> : Ottawa, </a:t>
            </a:r>
            <a:r>
              <a:rPr lang="en-US" dirty="0" err="1"/>
              <a:t>thành</a:t>
            </a:r>
            <a:r>
              <a:rPr lang="en-US" dirty="0"/>
              <a:t> </a:t>
            </a:r>
            <a:r>
              <a:rPr lang="en-US" dirty="0" err="1"/>
              <a:t>phô</a:t>
            </a:r>
            <a:r>
              <a:rPr lang="en-US" dirty="0"/>
              <a:t>́ </a:t>
            </a:r>
            <a:r>
              <a:rPr lang="en-US" dirty="0" err="1"/>
              <a:t>lớn</a:t>
            </a:r>
            <a:r>
              <a:rPr lang="en-US" dirty="0"/>
              <a:t> </a:t>
            </a:r>
            <a:r>
              <a:rPr lang="en-US" dirty="0" err="1"/>
              <a:t>nhất</a:t>
            </a:r>
            <a:r>
              <a:rPr lang="en-US" dirty="0"/>
              <a:t> là Toronto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ngư</a:t>
            </a:r>
            <a:r>
              <a:rPr lang="en-US" dirty="0"/>
              <a:t>̃ </a:t>
            </a:r>
            <a:r>
              <a:rPr lang="en-US" dirty="0" err="1"/>
              <a:t>chính</a:t>
            </a:r>
            <a:r>
              <a:rPr lang="en-US" dirty="0"/>
              <a:t> </a:t>
            </a:r>
            <a:r>
              <a:rPr lang="en-US" dirty="0" err="1"/>
              <a:t>thức</a:t>
            </a:r>
            <a:r>
              <a:rPr lang="en-US" dirty="0"/>
              <a:t> : </a:t>
            </a:r>
            <a:r>
              <a:rPr lang="en-US" dirty="0" err="1"/>
              <a:t>Tiếng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(80%) , </a:t>
            </a:r>
            <a:r>
              <a:rPr lang="en-US" dirty="0" err="1"/>
              <a:t>Tiếng</a:t>
            </a:r>
            <a:r>
              <a:rPr lang="en-US" dirty="0"/>
              <a:t> </a:t>
            </a:r>
            <a:r>
              <a:rPr lang="en-US" dirty="0" err="1"/>
              <a:t>Pháp</a:t>
            </a:r>
            <a:r>
              <a:rPr lang="en-US" dirty="0"/>
              <a:t> (20%)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AD4E92-0378-438B-ABF1-214DEB23D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012" y="76200"/>
            <a:ext cx="5495802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4612" y="274638"/>
            <a:ext cx="6096000" cy="1325562"/>
          </a:xfrm>
        </p:spPr>
        <p:txBody>
          <a:bodyPr>
            <a:normAutofit/>
          </a:bodyPr>
          <a:lstStyle/>
          <a:p>
            <a:r>
              <a:rPr lang="en-US" dirty="0" err="1"/>
              <a:t>Một</a:t>
            </a:r>
            <a:r>
              <a:rPr lang="en-US" dirty="0"/>
              <a:t> </a:t>
            </a:r>
            <a:r>
              <a:rPr lang="en-US" dirty="0" err="1"/>
              <a:t>vài</a:t>
            </a:r>
            <a:r>
              <a:rPr lang="en-US" dirty="0"/>
              <a:t> </a:t>
            </a:r>
            <a:r>
              <a:rPr lang="en-US" dirty="0" err="1"/>
              <a:t>nét</a:t>
            </a:r>
            <a:r>
              <a:rPr lang="en-US" dirty="0"/>
              <a:t> </a:t>
            </a:r>
            <a:r>
              <a:rPr lang="en-US" dirty="0" err="1"/>
              <a:t>đặc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vê</a:t>
            </a:r>
            <a:r>
              <a:rPr lang="en-US" dirty="0"/>
              <a:t>̀ </a:t>
            </a:r>
            <a:r>
              <a:rPr lang="en-US" dirty="0" err="1"/>
              <a:t>đất</a:t>
            </a:r>
            <a:r>
              <a:rPr lang="en-US" dirty="0"/>
              <a:t> </a:t>
            </a:r>
            <a:r>
              <a:rPr lang="en-US" dirty="0" err="1"/>
              <a:t>nước</a:t>
            </a:r>
            <a:r>
              <a:rPr lang="en-US" dirty="0"/>
              <a:t> </a:t>
            </a:r>
            <a:r>
              <a:rPr lang="en-US" dirty="0" err="1"/>
              <a:t>canada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0" y="1828799"/>
            <a:ext cx="6016623" cy="50291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Hóa</a:t>
            </a:r>
            <a:r>
              <a:rPr lang="en-US" dirty="0"/>
              <a:t> : </a:t>
            </a:r>
            <a:r>
              <a:rPr lang="en-US" dirty="0" err="1"/>
              <a:t>Vê</a:t>
            </a:r>
            <a:r>
              <a:rPr lang="en-US" dirty="0"/>
              <a:t>̀ </a:t>
            </a:r>
            <a:r>
              <a:rPr lang="en-US" dirty="0" err="1"/>
              <a:t>mặt</a:t>
            </a:r>
            <a:r>
              <a:rPr lang="en-US" dirty="0"/>
              <a:t> </a:t>
            </a:r>
            <a:r>
              <a:rPr lang="en-US" dirty="0" err="1"/>
              <a:t>lịch</a:t>
            </a:r>
            <a:r>
              <a:rPr lang="en-US" dirty="0"/>
              <a:t> </a:t>
            </a:r>
            <a:r>
              <a:rPr lang="en-US" dirty="0" err="1"/>
              <a:t>sư</a:t>
            </a:r>
            <a:r>
              <a:rPr lang="en-US" dirty="0"/>
              <a:t>̉̉ </a:t>
            </a:r>
            <a:r>
              <a:rPr lang="en-US" dirty="0" err="1"/>
              <a:t>thi</a:t>
            </a:r>
            <a:r>
              <a:rPr lang="en-US" dirty="0"/>
              <a:t>̀ </a:t>
            </a:r>
            <a:r>
              <a:rPr lang="en-US" dirty="0" err="1"/>
              <a:t>hầu</a:t>
            </a:r>
            <a:r>
              <a:rPr lang="en-US" dirty="0"/>
              <a:t> </a:t>
            </a:r>
            <a:r>
              <a:rPr lang="en-US" dirty="0" err="1"/>
              <a:t>hết</a:t>
            </a:r>
            <a:r>
              <a:rPr lang="en-US" dirty="0"/>
              <a:t> </a:t>
            </a:r>
            <a:r>
              <a:rPr lang="en-US" dirty="0" err="1"/>
              <a:t>người</a:t>
            </a:r>
            <a:r>
              <a:rPr lang="en-US" dirty="0"/>
              <a:t> Canada có </a:t>
            </a:r>
            <a:r>
              <a:rPr lang="en-US" dirty="0" err="1"/>
              <a:t>nguồn</a:t>
            </a:r>
            <a:r>
              <a:rPr lang="en-US" dirty="0"/>
              <a:t> </a:t>
            </a:r>
            <a:r>
              <a:rPr lang="en-US" dirty="0" err="1"/>
              <a:t>gốc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̀ Anh , </a:t>
            </a:r>
            <a:r>
              <a:rPr lang="en-US" dirty="0" err="1"/>
              <a:t>Pháp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Thô</a:t>
            </a:r>
            <a:r>
              <a:rPr lang="en-US" dirty="0"/>
              <a:t>̉ </a:t>
            </a:r>
            <a:r>
              <a:rPr lang="en-US" dirty="0" err="1"/>
              <a:t>dân</a:t>
            </a:r>
            <a:r>
              <a:rPr lang="en-US" dirty="0"/>
              <a:t>.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thực</a:t>
            </a:r>
            <a:r>
              <a:rPr lang="en-US" dirty="0"/>
              <a:t> </a:t>
            </a:r>
            <a:r>
              <a:rPr lang="en-US" dirty="0" err="1"/>
              <a:t>tê</a:t>
            </a:r>
            <a:r>
              <a:rPr lang="en-US" dirty="0"/>
              <a:t>́ ở Toronto có </a:t>
            </a:r>
            <a:r>
              <a:rPr lang="en-US" dirty="0" err="1"/>
              <a:t>tới</a:t>
            </a:r>
            <a:r>
              <a:rPr lang="en-US" dirty="0"/>
              <a:t> 140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ngư</a:t>
            </a:r>
            <a:r>
              <a:rPr lang="en-US" dirty="0"/>
              <a:t>̃ </a:t>
            </a:r>
            <a:r>
              <a:rPr lang="en-US" dirty="0" err="1"/>
              <a:t>được</a:t>
            </a:r>
            <a:r>
              <a:rPr lang="en-US" dirty="0"/>
              <a:t> </a:t>
            </a:r>
            <a:r>
              <a:rPr lang="en-US" dirty="0" err="1"/>
              <a:t>sư</a:t>
            </a:r>
            <a:r>
              <a:rPr lang="en-US" dirty="0"/>
              <a:t>̉ </a:t>
            </a:r>
            <a:r>
              <a:rPr lang="en-US" dirty="0" err="1"/>
              <a:t>dụng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̀ 50%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 </a:t>
            </a:r>
            <a:r>
              <a:rPr lang="en-US" dirty="0" err="1"/>
              <a:t>đến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̀ </a:t>
            </a:r>
            <a:r>
              <a:rPr lang="en-US" dirty="0" err="1"/>
              <a:t>mọi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thê</a:t>
            </a:r>
            <a:r>
              <a:rPr lang="en-US" dirty="0"/>
              <a:t>́ </a:t>
            </a:r>
            <a:r>
              <a:rPr lang="en-US" dirty="0" err="1"/>
              <a:t>giới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tê</a:t>
            </a:r>
            <a:r>
              <a:rPr lang="en-US" dirty="0"/>
              <a:t>́ : Canada là </a:t>
            </a:r>
            <a:r>
              <a:rPr lang="en-US" dirty="0" err="1"/>
              <a:t>một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những</a:t>
            </a:r>
            <a:r>
              <a:rPr lang="en-US" dirty="0"/>
              <a:t> </a:t>
            </a:r>
            <a:r>
              <a:rPr lang="en-US" dirty="0" err="1"/>
              <a:t>quốc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thịnh</a:t>
            </a:r>
            <a:r>
              <a:rPr lang="en-US" dirty="0"/>
              <a:t> </a:t>
            </a:r>
            <a:r>
              <a:rPr lang="en-US" dirty="0" err="1"/>
              <a:t>vượng</a:t>
            </a:r>
            <a:r>
              <a:rPr lang="en-US" dirty="0"/>
              <a:t> </a:t>
            </a:r>
            <a:r>
              <a:rPr lang="en-US" dirty="0" err="1"/>
              <a:t>nhất</a:t>
            </a:r>
            <a:r>
              <a:rPr lang="en-US" dirty="0"/>
              <a:t> </a:t>
            </a:r>
            <a:r>
              <a:rPr lang="en-US" dirty="0" err="1"/>
              <a:t>thê</a:t>
            </a:r>
            <a:r>
              <a:rPr lang="en-US" dirty="0"/>
              <a:t>́ </a:t>
            </a:r>
            <a:r>
              <a:rPr lang="en-US" dirty="0" err="1"/>
              <a:t>giới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̀ có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nhập</a:t>
            </a:r>
            <a:r>
              <a:rPr lang="en-US" dirty="0"/>
              <a:t> </a:t>
            </a:r>
            <a:r>
              <a:rPr lang="en-US" dirty="0" err="1"/>
              <a:t>bình</a:t>
            </a:r>
            <a:r>
              <a:rPr lang="en-US" dirty="0"/>
              <a:t> </a:t>
            </a:r>
            <a:r>
              <a:rPr lang="en-US" dirty="0" err="1"/>
              <a:t>quân</a:t>
            </a:r>
            <a:r>
              <a:rPr lang="en-US" dirty="0"/>
              <a:t> </a:t>
            </a:r>
            <a:r>
              <a:rPr lang="en-US" dirty="0" err="1"/>
              <a:t>đầu</a:t>
            </a:r>
            <a:r>
              <a:rPr lang="en-US" dirty="0"/>
              <a:t> </a:t>
            </a:r>
            <a:r>
              <a:rPr lang="en-US" dirty="0" err="1"/>
              <a:t>người</a:t>
            </a:r>
            <a:r>
              <a:rPr lang="en-US" dirty="0"/>
              <a:t> </a:t>
            </a:r>
            <a:r>
              <a:rPr lang="en-US" dirty="0" err="1"/>
              <a:t>cao.Nền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tê</a:t>
            </a:r>
            <a:r>
              <a:rPr lang="en-US" dirty="0"/>
              <a:t>́ </a:t>
            </a:r>
            <a:r>
              <a:rPr lang="en-US" dirty="0" err="1"/>
              <a:t>lớn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́ 15 </a:t>
            </a:r>
            <a:r>
              <a:rPr lang="en-US" dirty="0" err="1"/>
              <a:t>thê</a:t>
            </a:r>
            <a:r>
              <a:rPr lang="en-US" dirty="0"/>
              <a:t>́ </a:t>
            </a:r>
            <a:r>
              <a:rPr lang="en-US" dirty="0" err="1"/>
              <a:t>giới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̀ là 1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nhóm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nước</a:t>
            </a:r>
            <a:r>
              <a:rPr lang="en-US" dirty="0"/>
              <a:t> có </a:t>
            </a:r>
            <a:r>
              <a:rPr lang="en-US" dirty="0" err="1"/>
              <a:t>nền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nghiệp</a:t>
            </a:r>
            <a:r>
              <a:rPr lang="en-US" dirty="0"/>
              <a:t> </a:t>
            </a:r>
            <a:r>
              <a:rPr lang="en-US" dirty="0" err="1"/>
              <a:t>phát</a:t>
            </a:r>
            <a:r>
              <a:rPr lang="en-US" dirty="0"/>
              <a:t> </a:t>
            </a:r>
            <a:r>
              <a:rPr lang="en-US" dirty="0" err="1"/>
              <a:t>triển</a:t>
            </a:r>
            <a:r>
              <a:rPr lang="en-US" dirty="0"/>
              <a:t> </a:t>
            </a:r>
            <a:r>
              <a:rPr lang="en-US" dirty="0" err="1"/>
              <a:t>nhất</a:t>
            </a:r>
            <a:r>
              <a:rPr lang="en-US" dirty="0"/>
              <a:t> </a:t>
            </a:r>
            <a:r>
              <a:rPr lang="en-US" dirty="0" err="1"/>
              <a:t>thê</a:t>
            </a:r>
            <a:r>
              <a:rPr lang="en-US" dirty="0"/>
              <a:t>́ </a:t>
            </a:r>
            <a:r>
              <a:rPr lang="en-US" dirty="0" err="1"/>
              <a:t>giới</a:t>
            </a:r>
            <a:r>
              <a:rPr lang="en-US" dirty="0"/>
              <a:t> G7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Giáo</a:t>
            </a:r>
            <a:r>
              <a:rPr lang="en-US" dirty="0"/>
              <a:t> </a:t>
            </a:r>
            <a:r>
              <a:rPr lang="en-US" dirty="0" err="1"/>
              <a:t>dục</a:t>
            </a:r>
            <a:r>
              <a:rPr lang="en-US" dirty="0"/>
              <a:t> : Canada </a:t>
            </a:r>
            <a:r>
              <a:rPr lang="en-US" dirty="0" err="1"/>
              <a:t>nằm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top 5 </a:t>
            </a:r>
            <a:r>
              <a:rPr lang="en-US" dirty="0" err="1"/>
              <a:t>quốc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có  </a:t>
            </a:r>
            <a:r>
              <a:rPr lang="en-US" dirty="0" err="1"/>
              <a:t>hê</a:t>
            </a:r>
            <a:r>
              <a:rPr lang="en-US" dirty="0"/>
              <a:t>̣ </a:t>
            </a:r>
            <a:r>
              <a:rPr lang="en-US" dirty="0" err="1"/>
              <a:t>thống</a:t>
            </a:r>
            <a:r>
              <a:rPr lang="en-US" dirty="0"/>
              <a:t> </a:t>
            </a:r>
            <a:r>
              <a:rPr lang="en-US" dirty="0" err="1"/>
              <a:t>giáo</a:t>
            </a:r>
            <a:r>
              <a:rPr lang="en-US" dirty="0"/>
              <a:t> </a:t>
            </a:r>
            <a:r>
              <a:rPr lang="en-US" dirty="0" err="1"/>
              <a:t>dục</a:t>
            </a:r>
            <a:r>
              <a:rPr lang="en-US" dirty="0"/>
              <a:t> </a:t>
            </a:r>
            <a:r>
              <a:rPr lang="en-US" dirty="0" err="1"/>
              <a:t>tốt</a:t>
            </a:r>
            <a:r>
              <a:rPr lang="en-US" dirty="0"/>
              <a:t> </a:t>
            </a:r>
            <a:r>
              <a:rPr lang="en-US" dirty="0" err="1"/>
              <a:t>nhất</a:t>
            </a:r>
            <a:r>
              <a:rPr lang="en-US" dirty="0"/>
              <a:t> </a:t>
            </a:r>
            <a:r>
              <a:rPr lang="en-US" dirty="0" err="1"/>
              <a:t>thê</a:t>
            </a:r>
            <a:r>
              <a:rPr lang="en-US" dirty="0"/>
              <a:t>́ </a:t>
            </a:r>
            <a:r>
              <a:rPr lang="en-US" dirty="0" err="1"/>
              <a:t>giới</a:t>
            </a:r>
            <a:r>
              <a:rPr lang="en-US" dirty="0"/>
              <a:t> ,  99 %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 </a:t>
            </a:r>
            <a:r>
              <a:rPr lang="en-US" dirty="0" err="1"/>
              <a:t>đều</a:t>
            </a:r>
            <a:r>
              <a:rPr lang="en-US" dirty="0"/>
              <a:t> </a:t>
            </a:r>
            <a:r>
              <a:rPr lang="en-US" dirty="0" err="1"/>
              <a:t>biết</a:t>
            </a:r>
            <a:r>
              <a:rPr lang="en-US" dirty="0"/>
              <a:t> </a:t>
            </a:r>
            <a:r>
              <a:rPr lang="en-US" dirty="0" err="1"/>
              <a:t>chư</a:t>
            </a:r>
            <a:r>
              <a:rPr lang="en-US" dirty="0"/>
              <a:t>̃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hơn</a:t>
            </a:r>
            <a:r>
              <a:rPr lang="en-US" dirty="0"/>
              <a:t> 50%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 </a:t>
            </a:r>
            <a:r>
              <a:rPr lang="en-US" dirty="0" err="1"/>
              <a:t>đều</a:t>
            </a:r>
            <a:r>
              <a:rPr lang="en-US" dirty="0"/>
              <a:t> có </a:t>
            </a:r>
            <a:r>
              <a:rPr lang="en-US" dirty="0" err="1"/>
              <a:t>ít</a:t>
            </a:r>
            <a:r>
              <a:rPr lang="en-US" dirty="0"/>
              <a:t> </a:t>
            </a:r>
            <a:r>
              <a:rPr lang="en-US" dirty="0" err="1"/>
              <a:t>nhất</a:t>
            </a:r>
            <a:r>
              <a:rPr lang="en-US" dirty="0"/>
              <a:t> 1 </a:t>
            </a:r>
            <a:r>
              <a:rPr lang="en-US" dirty="0" err="1"/>
              <a:t>bằng</a:t>
            </a:r>
            <a:r>
              <a:rPr lang="en-US" dirty="0"/>
              <a:t> </a:t>
            </a:r>
            <a:r>
              <a:rPr lang="en-US" dirty="0" err="1"/>
              <a:t>đại</a:t>
            </a:r>
            <a:r>
              <a:rPr lang="en-US" dirty="0"/>
              <a:t> </a:t>
            </a:r>
            <a:r>
              <a:rPr lang="en-US" dirty="0" err="1"/>
              <a:t>học</a:t>
            </a:r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64F51A-D26F-4AAC-B15C-72179EC16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212" y="3167110"/>
            <a:ext cx="6170613" cy="3690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D2BAFBD-7AE6-420A-BB20-805358DD8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623" y="0"/>
            <a:ext cx="6172202" cy="316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4612" y="0"/>
            <a:ext cx="12039600" cy="851501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CaNADA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những</a:t>
            </a:r>
            <a:r>
              <a:rPr lang="en-US" dirty="0"/>
              <a:t> </a:t>
            </a:r>
            <a:r>
              <a:rPr lang="en-US" dirty="0" err="1"/>
              <a:t>cái</a:t>
            </a:r>
            <a:r>
              <a:rPr lang="en-US" dirty="0"/>
              <a:t> </a:t>
            </a:r>
            <a:r>
              <a:rPr lang="en-US" dirty="0" err="1"/>
              <a:t>nhất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091626-3FD6-413A-9D60-D8E49FAAE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" y="624042"/>
            <a:ext cx="5943600" cy="2576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DC0FE5-A6B1-458C-B7B8-D83063383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104" y="624042"/>
            <a:ext cx="6066316" cy="25763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F5F7FA-4433-462B-9301-695D7C981E74}"/>
              </a:ext>
            </a:extLst>
          </p:cNvPr>
          <p:cNvSpPr txBox="1"/>
          <p:nvPr/>
        </p:nvSpPr>
        <p:spPr>
          <a:xfrm>
            <a:off x="6018212" y="3287912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2 .</a:t>
            </a:r>
            <a:r>
              <a:rPr lang="en-US" dirty="0" err="1"/>
              <a:t>Đường</a:t>
            </a:r>
            <a:r>
              <a:rPr lang="en-US" dirty="0"/>
              <a:t> </a:t>
            </a:r>
            <a:r>
              <a:rPr lang="en-US" dirty="0" err="1"/>
              <a:t>bơ</a:t>
            </a:r>
            <a:r>
              <a:rPr lang="en-US" dirty="0"/>
              <a:t>̀ </a:t>
            </a:r>
            <a:r>
              <a:rPr lang="en-US" dirty="0" err="1"/>
              <a:t>biển</a:t>
            </a:r>
            <a:r>
              <a:rPr lang="en-US" dirty="0"/>
              <a:t> </a:t>
            </a:r>
            <a:r>
              <a:rPr lang="en-US" dirty="0" err="1"/>
              <a:t>dài</a:t>
            </a:r>
            <a:r>
              <a:rPr lang="en-US" dirty="0"/>
              <a:t> </a:t>
            </a:r>
            <a:r>
              <a:rPr lang="en-US" dirty="0" err="1"/>
              <a:t>nhất</a:t>
            </a:r>
            <a:r>
              <a:rPr lang="en-US" dirty="0"/>
              <a:t> </a:t>
            </a:r>
            <a:r>
              <a:rPr lang="en-US" dirty="0" err="1"/>
              <a:t>thê</a:t>
            </a:r>
            <a:r>
              <a:rPr lang="en-US" dirty="0"/>
              <a:t>́ </a:t>
            </a:r>
            <a:r>
              <a:rPr lang="en-US" dirty="0" err="1"/>
              <a:t>giới</a:t>
            </a:r>
            <a:r>
              <a:rPr lang="en-US" dirty="0"/>
              <a:t> : 202.080km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8013D0-B02B-4A24-AEA6-5D06464FB6D6}"/>
              </a:ext>
            </a:extLst>
          </p:cNvPr>
          <p:cNvSpPr txBox="1"/>
          <p:nvPr/>
        </p:nvSpPr>
        <p:spPr>
          <a:xfrm>
            <a:off x="-84458" y="3244334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Đất</a:t>
            </a:r>
            <a:r>
              <a:rPr lang="en-US" dirty="0"/>
              <a:t> </a:t>
            </a:r>
            <a:r>
              <a:rPr lang="en-US" dirty="0" err="1"/>
              <a:t>nước</a:t>
            </a:r>
            <a:r>
              <a:rPr lang="en-US" dirty="0"/>
              <a:t> </a:t>
            </a:r>
            <a:r>
              <a:rPr lang="en-US" dirty="0" err="1"/>
              <a:t>vạn</a:t>
            </a:r>
            <a:r>
              <a:rPr lang="en-US" dirty="0"/>
              <a:t> </a:t>
            </a:r>
            <a:r>
              <a:rPr lang="en-US" dirty="0" err="1"/>
              <a:t>hô</a:t>
            </a:r>
            <a:r>
              <a:rPr lang="en-US" dirty="0"/>
              <a:t>̀ : </a:t>
            </a:r>
            <a:r>
              <a:rPr lang="en-US" dirty="0" err="1"/>
              <a:t>khoảng</a:t>
            </a:r>
            <a:r>
              <a:rPr lang="en-US" dirty="0"/>
              <a:t> 2.000.000 -3.000.000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1D2631-AC7A-4927-BC04-9E480F0AA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442" y="3657245"/>
            <a:ext cx="5925978" cy="24387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0E3B679-5A59-470B-8108-0785064F0D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3030" y="3657245"/>
            <a:ext cx="6187442" cy="2559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CE2486E-3706-4E5B-A172-8766B48DD63E}"/>
              </a:ext>
            </a:extLst>
          </p:cNvPr>
          <p:cNvSpPr txBox="1"/>
          <p:nvPr/>
        </p:nvSpPr>
        <p:spPr>
          <a:xfrm>
            <a:off x="74612" y="63246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en-US" dirty="0" err="1"/>
              <a:t>Đường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giới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bô</a:t>
            </a:r>
            <a:r>
              <a:rPr lang="en-US" dirty="0"/>
              <a:t>̣ </a:t>
            </a:r>
            <a:r>
              <a:rPr lang="en-US" dirty="0" err="1"/>
              <a:t>dài</a:t>
            </a:r>
            <a:r>
              <a:rPr lang="en-US" dirty="0"/>
              <a:t> </a:t>
            </a:r>
            <a:r>
              <a:rPr lang="en-US" dirty="0" err="1"/>
              <a:t>nhất</a:t>
            </a:r>
            <a:r>
              <a:rPr lang="en-US" dirty="0"/>
              <a:t> </a:t>
            </a:r>
            <a:r>
              <a:rPr lang="en-US" dirty="0" err="1"/>
              <a:t>thê</a:t>
            </a:r>
            <a:r>
              <a:rPr lang="en-US" dirty="0"/>
              <a:t>́ </a:t>
            </a:r>
            <a:r>
              <a:rPr lang="en-US" dirty="0" err="1"/>
              <a:t>giới</a:t>
            </a:r>
            <a:r>
              <a:rPr lang="en-US" dirty="0"/>
              <a:t>: 8.893km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B6F6B0-9A98-4E55-AB30-5A95D5A75A29}"/>
              </a:ext>
            </a:extLst>
          </p:cNvPr>
          <p:cNvSpPr txBox="1"/>
          <p:nvPr/>
        </p:nvSpPr>
        <p:spPr>
          <a:xfrm>
            <a:off x="6187442" y="6233958"/>
            <a:ext cx="5925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3. Phố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Yonge ở Ontario, Canada là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US" dirty="0"/>
              <a:t>on </a:t>
            </a:r>
            <a:r>
              <a:rPr lang="en-US" dirty="0" err="1"/>
              <a:t>phô</a:t>
            </a:r>
            <a:r>
              <a:rPr lang="en-US" dirty="0"/>
              <a:t>́ </a:t>
            </a:r>
            <a:r>
              <a:rPr lang="en-US" dirty="0" err="1"/>
              <a:t>dài</a:t>
            </a:r>
            <a:r>
              <a:rPr lang="en-US" dirty="0"/>
              <a:t> </a:t>
            </a:r>
            <a:r>
              <a:rPr lang="en-US" dirty="0" err="1"/>
              <a:t>nhất</a:t>
            </a:r>
            <a:r>
              <a:rPr lang="en-US" dirty="0"/>
              <a:t> </a:t>
            </a:r>
            <a:r>
              <a:rPr lang="en-US" dirty="0" err="1"/>
              <a:t>thê</a:t>
            </a:r>
            <a:r>
              <a:rPr lang="en-US" dirty="0"/>
              <a:t>́ </a:t>
            </a:r>
            <a:r>
              <a:rPr lang="en-US" dirty="0" err="1"/>
              <a:t>giới</a:t>
            </a:r>
            <a:r>
              <a:rPr lang="en-US" dirty="0"/>
              <a:t> : 1.896km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3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4612" y="-76200"/>
            <a:ext cx="108966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CaNADA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những</a:t>
            </a:r>
            <a:r>
              <a:rPr lang="en-US" dirty="0"/>
              <a:t> </a:t>
            </a:r>
            <a:r>
              <a:rPr lang="en-US" dirty="0" err="1"/>
              <a:t>cái</a:t>
            </a:r>
            <a:r>
              <a:rPr lang="en-US" dirty="0"/>
              <a:t> </a:t>
            </a:r>
            <a:r>
              <a:rPr lang="en-US" dirty="0" err="1"/>
              <a:t>nhất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8B86E-5ABF-4B5B-86FB-90D2276B3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12" y="609600"/>
            <a:ext cx="6553201" cy="2667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C51EE3-2D0C-4C8F-9C60-0228E073F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9600"/>
            <a:ext cx="5532120" cy="2667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0F09C0-64B3-47D6-A68F-9B5E4109F57F}"/>
              </a:ext>
            </a:extLst>
          </p:cNvPr>
          <p:cNvSpPr txBox="1"/>
          <p:nvPr/>
        </p:nvSpPr>
        <p:spPr>
          <a:xfrm>
            <a:off x="0" y="3307080"/>
            <a:ext cx="403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5.The Big Nickel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E96A07-47E9-458C-AAD9-0DD6BEAC4DDF}"/>
              </a:ext>
            </a:extLst>
          </p:cNvPr>
          <p:cNvSpPr txBox="1"/>
          <p:nvPr/>
        </p:nvSpPr>
        <p:spPr>
          <a:xfrm>
            <a:off x="5532118" y="3276600"/>
            <a:ext cx="661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Canada là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̣ mỳ </a:t>
            </a:r>
            <a:r>
              <a:rPr lang="en-US" dirty="0" err="1"/>
              <a:t>ống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Phô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nhiều</a:t>
            </a:r>
            <a:r>
              <a:rPr lang="en-US" dirty="0"/>
              <a:t> </a:t>
            </a:r>
            <a:r>
              <a:rPr lang="en-US" dirty="0" err="1"/>
              <a:t>nhất</a:t>
            </a:r>
            <a:r>
              <a:rPr lang="en-US" dirty="0"/>
              <a:t> </a:t>
            </a:r>
            <a:r>
              <a:rPr lang="en-US" dirty="0" err="1"/>
              <a:t>thê</a:t>
            </a:r>
            <a:r>
              <a:rPr lang="en-US" dirty="0"/>
              <a:t>́ </a:t>
            </a:r>
            <a:r>
              <a:rPr lang="en-US" dirty="0" err="1"/>
              <a:t>giới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580BF7-BD7C-4F01-B4F0-872B68231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2120" y="3581401"/>
            <a:ext cx="6610984" cy="26553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2294C0-0982-48BA-B229-F8E4998EF062}"/>
              </a:ext>
            </a:extLst>
          </p:cNvPr>
          <p:cNvSpPr txBox="1"/>
          <p:nvPr/>
        </p:nvSpPr>
        <p:spPr>
          <a:xfrm>
            <a:off x="5532117" y="6400800"/>
            <a:ext cx="665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</a:t>
            </a:r>
            <a:r>
              <a:rPr lang="en-US" dirty="0" err="1"/>
              <a:t>Nha</a:t>
            </a:r>
            <a:r>
              <a:rPr lang="en-US" dirty="0"/>
              <a:t>̀ </a:t>
            </a:r>
            <a:r>
              <a:rPr lang="en-US" dirty="0" err="1"/>
              <a:t>tu</a:t>
            </a:r>
            <a:r>
              <a:rPr lang="en-US" dirty="0"/>
              <a:t>̀ </a:t>
            </a:r>
            <a:r>
              <a:rPr lang="en-US" dirty="0" err="1"/>
              <a:t>nho</a:t>
            </a:r>
            <a:r>
              <a:rPr lang="en-US" dirty="0"/>
              <a:t>̉ </a:t>
            </a:r>
            <a:r>
              <a:rPr lang="en-US" dirty="0" err="1"/>
              <a:t>nhất</a:t>
            </a:r>
            <a:r>
              <a:rPr lang="en-US" dirty="0"/>
              <a:t> </a:t>
            </a:r>
            <a:r>
              <a:rPr lang="en-US" dirty="0" err="1"/>
              <a:t>thê</a:t>
            </a:r>
            <a:r>
              <a:rPr lang="en-US" dirty="0"/>
              <a:t>́ </a:t>
            </a:r>
            <a:r>
              <a:rPr lang="en-US" dirty="0" err="1"/>
              <a:t>giới</a:t>
            </a:r>
            <a:r>
              <a:rPr lang="en-US" dirty="0"/>
              <a:t> : 26,68 m2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E0F10E9-DBA6-4C1B-AE82-5758904D52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57" y="3581401"/>
            <a:ext cx="5481161" cy="26553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62D502C-F111-428F-A870-C2A14017D9B1}"/>
              </a:ext>
            </a:extLst>
          </p:cNvPr>
          <p:cNvSpPr txBox="1"/>
          <p:nvPr/>
        </p:nvSpPr>
        <p:spPr>
          <a:xfrm>
            <a:off x="0" y="62623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</a:t>
            </a:r>
            <a:r>
              <a:rPr lang="en-US" dirty="0" err="1"/>
              <a:t>Nha</a:t>
            </a:r>
            <a:r>
              <a:rPr lang="en-US" dirty="0"/>
              <a:t>̀ </a:t>
            </a:r>
            <a:r>
              <a:rPr lang="en-US" dirty="0" err="1"/>
              <a:t>sản</a:t>
            </a:r>
            <a:r>
              <a:rPr lang="en-US" dirty="0"/>
              <a:t> </a:t>
            </a:r>
            <a:r>
              <a:rPr lang="en-US" dirty="0" err="1"/>
              <a:t>xuất</a:t>
            </a:r>
            <a:r>
              <a:rPr lang="en-US" dirty="0"/>
              <a:t> </a:t>
            </a:r>
            <a:r>
              <a:rPr lang="en-US" dirty="0" err="1"/>
              <a:t>siro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̀ </a:t>
            </a:r>
            <a:r>
              <a:rPr lang="en-US" dirty="0" err="1"/>
              <a:t>nhựa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lớn</a:t>
            </a:r>
            <a:r>
              <a:rPr lang="en-US" dirty="0"/>
              <a:t> </a:t>
            </a:r>
            <a:r>
              <a:rPr lang="en-US" dirty="0" err="1"/>
              <a:t>nhất</a:t>
            </a:r>
            <a:r>
              <a:rPr lang="en-US" dirty="0"/>
              <a:t> </a:t>
            </a:r>
            <a:r>
              <a:rPr lang="en-US" dirty="0" err="1"/>
              <a:t>thê</a:t>
            </a:r>
            <a:r>
              <a:rPr lang="en-US" dirty="0"/>
              <a:t>́ </a:t>
            </a:r>
            <a:r>
              <a:rPr lang="en-US" dirty="0" err="1"/>
              <a:t>giới</a:t>
            </a:r>
            <a:r>
              <a:rPr lang="en-US" dirty="0"/>
              <a:t> : 85% </a:t>
            </a:r>
            <a:r>
              <a:rPr lang="en-US" dirty="0" err="1"/>
              <a:t>sản</a:t>
            </a:r>
            <a:r>
              <a:rPr lang="en-US" dirty="0"/>
              <a:t> </a:t>
            </a:r>
            <a:r>
              <a:rPr lang="en-US" dirty="0" err="1"/>
              <a:t>lượng</a:t>
            </a:r>
            <a:r>
              <a:rPr lang="en-US" dirty="0"/>
              <a:t> </a:t>
            </a:r>
            <a:r>
              <a:rPr lang="en-US" dirty="0" err="1"/>
              <a:t>toàn</a:t>
            </a:r>
            <a:r>
              <a:rPr lang="en-US" dirty="0"/>
              <a:t> </a:t>
            </a:r>
            <a:r>
              <a:rPr lang="en-US" dirty="0" err="1"/>
              <a:t>cầu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8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D5852DB-5C4C-4853-9CB0-731999F34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88825" cy="686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4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191</TotalTime>
  <Words>412</Words>
  <Application>Microsoft Office PowerPoint</Application>
  <PresentationFormat>Custom</PresentationFormat>
  <Paragraphs>37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Century Gothic</vt:lpstr>
      <vt:lpstr>Tw Cen MT</vt:lpstr>
      <vt:lpstr>Tw Cen MT Condensed</vt:lpstr>
      <vt:lpstr>Wingdings</vt:lpstr>
      <vt:lpstr>Wingdings 3</vt:lpstr>
      <vt:lpstr>Integral</vt:lpstr>
      <vt:lpstr>DISCOVER CANADA</vt:lpstr>
      <vt:lpstr>CANADA ĐAi Cương</vt:lpstr>
      <vt:lpstr>Một vài nét đặc Trưng về đất nước canada</vt:lpstr>
      <vt:lpstr>CaNADA và những cái nhất</vt:lpstr>
      <vt:lpstr>CaNADA và những cái nhất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 CANADA</dc:title>
  <dc:creator>Duy Nguyen</dc:creator>
  <cp:lastModifiedBy>Duy Nguyen</cp:lastModifiedBy>
  <cp:revision>12</cp:revision>
  <dcterms:created xsi:type="dcterms:W3CDTF">2021-10-30T10:40:32Z</dcterms:created>
  <dcterms:modified xsi:type="dcterms:W3CDTF">2021-11-03T08:41:15Z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