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4"/>
  </p:sldMasterIdLst>
  <p:notesMasterIdLst>
    <p:notesMasterId r:id="rId15"/>
  </p:notesMasterIdLst>
  <p:handoutMasterIdLst>
    <p:handoutMasterId r:id="rId16"/>
  </p:handoutMasterIdLst>
  <p:sldIdLst>
    <p:sldId id="391" r:id="rId5"/>
    <p:sldId id="392" r:id="rId6"/>
    <p:sldId id="395" r:id="rId7"/>
    <p:sldId id="400" r:id="rId8"/>
    <p:sldId id="396" r:id="rId9"/>
    <p:sldId id="401" r:id="rId10"/>
    <p:sldId id="402" r:id="rId11"/>
    <p:sldId id="406" r:id="rId12"/>
    <p:sldId id="407" r:id="rId13"/>
    <p:sldId id="412" r:id="rId14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126" autoAdjust="0"/>
  </p:normalViewPr>
  <p:slideViewPr>
    <p:cSldViewPr snapToGrid="0">
      <p:cViewPr>
        <p:scale>
          <a:sx n="100" d="100"/>
          <a:sy n="100" d="100"/>
        </p:scale>
        <p:origin x="1896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C5E3-CC28-4254-8762-4CF0E1D4784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Bộ môn TIn học Kinh tế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7023-A611-4C8C-8ACF-AA9230ADD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3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39CBC-6D92-46ED-A36F-2DDCC8A04AE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Bộ môn TIn học Kinh tế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6DB2-2AE0-446C-8404-8DD817CB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516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732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2887"/>
            <a:ext cx="6400800" cy="22893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6" y="228600"/>
            <a:ext cx="60547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182"/>
            <a:ext cx="8086078" cy="702519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78487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6245525"/>
            <a:ext cx="8229600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5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1635" y="6356350"/>
            <a:ext cx="2685505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9208"/>
            <a:ext cx="7701566" cy="1046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70" y="159373"/>
            <a:ext cx="1326839" cy="13072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927545"/>
            <a:ext cx="8135471" cy="2698375"/>
          </a:xfrm>
        </p:spPr>
        <p:txBody>
          <a:bodyPr/>
          <a:lstStyle/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BÁO CÁO LẬP TRÌNH QUẢN LÝ</a:t>
            </a:r>
            <a:b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909625"/>
            <a:ext cx="8135471" cy="1464281"/>
          </a:xfrm>
        </p:spPr>
        <p:txBody>
          <a:bodyPr>
            <a:normAutofit fontScale="92500"/>
          </a:bodyPr>
          <a:lstStyle/>
          <a:p>
            <a:pPr algn="l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Giảng Viên Hướng Dẫn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800" i="1">
                <a:latin typeface="Calibri" panose="020F0502020204030204" pitchFamily="34" charset="0"/>
                <a:cs typeface="Calibri" panose="020F0502020204030204" pitchFamily="34" charset="0"/>
              </a:rPr>
              <a:t>Sinh viên thực hiện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      Phạm Quang Hiển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		                        Nguyễn Quang Lâm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85615" y="3436620"/>
            <a:ext cx="5224230" cy="7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2358" y="3807601"/>
            <a:ext cx="4039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tài:Quản Lý Nhân Sự</a:t>
            </a:r>
          </a:p>
        </p:txBody>
      </p:sp>
    </p:spTree>
    <p:extLst>
      <p:ext uri="{BB962C8B-B14F-4D97-AF65-F5344CB8AC3E}">
        <p14:creationId xmlns:p14="http://schemas.microsoft.com/office/powerpoint/2010/main" val="175160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B2445-9F4A-44AE-AF23-8B9FEFD2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641E4C-98BD-4A8A-964A-089A762F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96D3BD-8A44-4F95-850F-45F190CC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Lời Mở Đầu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ABFBD-E6CB-4C15-99D7-809A12B108AA}"/>
              </a:ext>
            </a:extLst>
          </p:cNvPr>
          <p:cNvSpPr txBox="1"/>
          <p:nvPr/>
        </p:nvSpPr>
        <p:spPr>
          <a:xfrm>
            <a:off x="753533" y="1494216"/>
            <a:ext cx="73713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 nền kinh tế thị trường hiện nay, tổ chức quản lý lao động và tiền lương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 nội dung quan trọng trong công tác quản trị kinh doanh của doanh nghiệp, nó là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 trong những nhân tố quan trọng nhất quyết định số lượng, chất lượng sản phẩm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 hoá. Tổ chức công tác, sử dụng tiền lương giúp cho việc quản lý lao động củ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doanh nghiệp đi vào nề nếp, thúc đẩy người lao động hăng say làm việc, chấp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hành tốt kỷ luật lao động nhằm tăng năng suất và hiệu quả công việc đồng thời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cũng tạo cơ sở tính lương đúng với nguyên tắc phân phối theo lao động. Nếu tổ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chức tốt công tác lao động – tiền lương, quản lý tốt quỹ lương và đảm bảo trả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lương, trợ cấp, bảo hiểm xã hội theo đúng chế độ chính sách sẽ tạo được cơ sở hợp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 cho việc phân bổ chi phí nhân công vào giá thành sản phẩm một cách chính xác,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điều này đặc biệt có ý nghĩa quan trọng đối với doanh nghiệp có quy mô và số</a:t>
            </a:r>
            <a:r>
              <a:rPr lang="en-US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 cán bộ công nhân viên lớn. 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0F704-4654-44D3-BA07-1EF24D915575}"/>
              </a:ext>
            </a:extLst>
          </p:cNvPr>
          <p:cNvSpPr txBox="1"/>
          <p:nvPr/>
        </p:nvSpPr>
        <p:spPr>
          <a:xfrm>
            <a:off x="753532" y="4806380"/>
            <a:ext cx="7371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Qua đó, ta thấy vấn đề quản lý nhân sự luôn luôn là một vấn đề cấp thiết. Vì lý do đó, nhóm em mạnh dạn chọn : “Quản lý nhân sự” làm đề tài nghiên cứu của nhóm</a:t>
            </a:r>
          </a:p>
        </p:txBody>
      </p:sp>
    </p:spTree>
    <p:extLst>
      <p:ext uri="{BB962C8B-B14F-4D97-AF65-F5344CB8AC3E}">
        <p14:creationId xmlns:p14="http://schemas.microsoft.com/office/powerpoint/2010/main" val="5816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9EE0EA-A8B9-4C8E-BDB6-361FD511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Nhân Sự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4B052-3F23-46B3-B6E0-2DBEC03680AC}"/>
              </a:ext>
            </a:extLst>
          </p:cNvPr>
          <p:cNvSpPr txBox="1"/>
          <p:nvPr/>
        </p:nvSpPr>
        <p:spPr>
          <a:xfrm>
            <a:off x="1377696" y="2298154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Chương I: Khảo sát bài toán , phân tích thiết kế hệ thống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0F6A7-E32F-42D6-8B38-57CD6EA73AC3}"/>
              </a:ext>
            </a:extLst>
          </p:cNvPr>
          <p:cNvSpPr txBox="1"/>
          <p:nvPr/>
        </p:nvSpPr>
        <p:spPr>
          <a:xfrm>
            <a:off x="1377696" y="33558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Chương II: Cơ Sở Dữ Liệu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93C61-AA64-4C2E-BB76-1D3024D3DA05}"/>
              </a:ext>
            </a:extLst>
          </p:cNvPr>
          <p:cNvSpPr txBox="1"/>
          <p:nvPr/>
        </p:nvSpPr>
        <p:spPr>
          <a:xfrm>
            <a:off x="1377696" y="4413504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Chương III: Thiết kế và cài đặt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168495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51B9F0-D808-45CE-97EC-BD5FE912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080"/>
            <a:ext cx="7701566" cy="1046408"/>
          </a:xfrm>
        </p:spPr>
        <p:txBody>
          <a:bodyPr/>
          <a:lstStyle/>
          <a:p>
            <a:r>
              <a:rPr lang="en-US"/>
              <a:t>I. Khảo sát bài toán. Phân tích thiết kế hệ thống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ADEF9-0C01-49C7-B770-3E9EC536D2F8}"/>
              </a:ext>
            </a:extLst>
          </p:cNvPr>
          <p:cNvSpPr txBox="1"/>
          <p:nvPr/>
        </p:nvSpPr>
        <p:spPr>
          <a:xfrm>
            <a:off x="97536" y="20116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1 Khảo Sát bài toán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399F8-B549-423B-837B-F11397086DC9}"/>
              </a:ext>
            </a:extLst>
          </p:cNvPr>
          <p:cNvSpPr txBox="1"/>
          <p:nvPr/>
        </p:nvSpPr>
        <p:spPr>
          <a:xfrm>
            <a:off x="418735" y="3611202"/>
            <a:ext cx="80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Qua khảo sát em thấy một số cơ quan vẫn chưa chặt chẽ và không triệt để trong vấn đề quản lý nhân viên và lương nhân viên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875D6-9E4F-4B2E-9C6C-63B6C764C085}"/>
              </a:ext>
            </a:extLst>
          </p:cNvPr>
          <p:cNvSpPr txBox="1"/>
          <p:nvPr/>
        </p:nvSpPr>
        <p:spPr>
          <a:xfrm>
            <a:off x="418735" y="4568464"/>
            <a:ext cx="80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Các nhu cầu tìm kiếm rất phức tạp để lấy một số thông tin về một vài cán bộ nào đó.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F0F58-3953-4EE8-B638-ADE7D2507810}"/>
              </a:ext>
            </a:extLst>
          </p:cNvPr>
          <p:cNvSpPr txBox="1"/>
          <p:nvPr/>
        </p:nvSpPr>
        <p:spPr>
          <a:xfrm>
            <a:off x="418736" y="5460987"/>
            <a:ext cx="80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Khi thống kê danh sách nhân viên cùng lương nhân viên thì mất một khoảng thời gian nhất định nào đó.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9881B-C737-4202-A73D-B946EFAEF1D4}"/>
              </a:ext>
            </a:extLst>
          </p:cNvPr>
          <p:cNvSpPr txBox="1"/>
          <p:nvPr/>
        </p:nvSpPr>
        <p:spPr>
          <a:xfrm>
            <a:off x="1028471" y="2660362"/>
            <a:ext cx="7532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Những bất cập trong công tác quản lý các nhân viên và lương</a:t>
            </a:r>
          </a:p>
        </p:txBody>
      </p:sp>
    </p:spTree>
    <p:extLst>
      <p:ext uri="{BB962C8B-B14F-4D97-AF65-F5344CB8AC3E}">
        <p14:creationId xmlns:p14="http://schemas.microsoft.com/office/powerpoint/2010/main" val="65308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F1276FA-DC6A-457D-AD8F-7008E308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080"/>
            <a:ext cx="7701566" cy="1046408"/>
          </a:xfrm>
        </p:spPr>
        <p:txBody>
          <a:bodyPr/>
          <a:lstStyle/>
          <a:p>
            <a:r>
              <a:rPr lang="en-US"/>
              <a:t>I. Khảo sát bài toán. Phân tích thiết kế hệ thống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11739-FCFC-4D3A-B931-72326E8871B5}"/>
              </a:ext>
            </a:extLst>
          </p:cNvPr>
          <p:cNvSpPr txBox="1"/>
          <p:nvPr/>
        </p:nvSpPr>
        <p:spPr>
          <a:xfrm>
            <a:off x="97536" y="20116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1 Khảo Sát bài toán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70FC4-A0FF-4656-8E02-8DDFD6F513CC}"/>
              </a:ext>
            </a:extLst>
          </p:cNvPr>
          <p:cNvSpPr txBox="1"/>
          <p:nvPr/>
        </p:nvSpPr>
        <p:spPr>
          <a:xfrm>
            <a:off x="2705009" y="2575243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/>
              <a:t>Mục đích đề tài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0B6CD-7031-41D7-9A53-88C4705AB3EC}"/>
              </a:ext>
            </a:extLst>
          </p:cNvPr>
          <p:cNvSpPr txBox="1"/>
          <p:nvPr/>
        </p:nvSpPr>
        <p:spPr>
          <a:xfrm>
            <a:off x="987552" y="3136649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Hạn chế tối thiểu công việc sử lý thủ công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A47AD-5282-4B08-BED3-2C6D2E5FF9CD}"/>
              </a:ext>
            </a:extLst>
          </p:cNvPr>
          <p:cNvSpPr txBox="1"/>
          <p:nvPr/>
        </p:nvSpPr>
        <p:spPr>
          <a:xfrm>
            <a:off x="995581" y="3670348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ra một giao diện thuận tiện dễ sử dụng cho người sử dụng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8A6D7-FC25-4275-BBA9-CF339650A77E}"/>
              </a:ext>
            </a:extLst>
          </p:cNvPr>
          <p:cNvSpPr txBox="1"/>
          <p:nvPr/>
        </p:nvSpPr>
        <p:spPr>
          <a:xfrm>
            <a:off x="987552" y="4175210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Hạn chế những thông tin dư thừa, trùng lặp không cần thiết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0CFFB-E823-4DA9-9944-CB8D05294E2F}"/>
              </a:ext>
            </a:extLst>
          </p:cNvPr>
          <p:cNvSpPr txBox="1"/>
          <p:nvPr/>
        </p:nvSpPr>
        <p:spPr>
          <a:xfrm>
            <a:off x="987552" y="4692476"/>
            <a:ext cx="734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hợp đầy đủ, chính xác, kịp thời các thông tin về từng nhân sự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51713-C98D-454C-B7CE-27122CF99F23}"/>
              </a:ext>
            </a:extLst>
          </p:cNvPr>
          <p:cNvSpPr txBox="1"/>
          <p:nvPr/>
        </p:nvSpPr>
        <p:spPr>
          <a:xfrm>
            <a:off x="995581" y="5288388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trữ thông tin về từn nhân sự trong thời gian lâu dài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41705-FD4C-47AE-8907-674ADC0507D7}"/>
              </a:ext>
            </a:extLst>
          </p:cNvPr>
          <p:cNvSpPr txBox="1"/>
          <p:nvPr/>
        </p:nvSpPr>
        <p:spPr>
          <a:xfrm>
            <a:off x="995581" y="5884300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trữ thông tin khi thay đổi: thêm mới, sửa, xóa</a:t>
            </a:r>
          </a:p>
        </p:txBody>
      </p:sp>
    </p:spTree>
    <p:extLst>
      <p:ext uri="{BB962C8B-B14F-4D97-AF65-F5344CB8AC3E}">
        <p14:creationId xmlns:p14="http://schemas.microsoft.com/office/powerpoint/2010/main" val="21206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D897F1E-DDE4-4F5D-A817-6D7764C5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080"/>
            <a:ext cx="7701566" cy="1046408"/>
          </a:xfrm>
        </p:spPr>
        <p:txBody>
          <a:bodyPr/>
          <a:lstStyle/>
          <a:p>
            <a:r>
              <a:rPr lang="en-US"/>
              <a:t>I. Khảo sát bài toán. Phân tích thiết kế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57927-8E40-437D-9070-A02F40522157}"/>
              </a:ext>
            </a:extLst>
          </p:cNvPr>
          <p:cNvSpPr txBox="1"/>
          <p:nvPr/>
        </p:nvSpPr>
        <p:spPr>
          <a:xfrm>
            <a:off x="97536" y="2011680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 Phân tích thiết kế hệ thống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5CD1E-1397-4C78-BF9F-CAA04618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35" y="2473345"/>
            <a:ext cx="6686730" cy="36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31947F-AAFE-4A90-A8DF-C9119EA693A7}"/>
              </a:ext>
            </a:extLst>
          </p:cNvPr>
          <p:cNvSpPr txBox="1"/>
          <p:nvPr/>
        </p:nvSpPr>
        <p:spPr>
          <a:xfrm>
            <a:off x="3058442" y="6231253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Sơ đồ quy trình quản lý nhân sự</a:t>
            </a:r>
          </a:p>
        </p:txBody>
      </p:sp>
    </p:spTree>
    <p:extLst>
      <p:ext uri="{BB962C8B-B14F-4D97-AF65-F5344CB8AC3E}">
        <p14:creationId xmlns:p14="http://schemas.microsoft.com/office/powerpoint/2010/main" val="103002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2A250099-8D13-4824-9452-3E6263FEF231}"/>
              </a:ext>
            </a:extLst>
          </p:cNvPr>
          <p:cNvSpPr txBox="1">
            <a:spLocks/>
          </p:cNvSpPr>
          <p:nvPr/>
        </p:nvSpPr>
        <p:spPr>
          <a:xfrm>
            <a:off x="0" y="719080"/>
            <a:ext cx="7701566" cy="1046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I. Khảo sát bài toán. Phân tích thiết kế hệ thống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E2418-3AE6-4C3C-8154-534B4CC9F6B0}"/>
              </a:ext>
            </a:extLst>
          </p:cNvPr>
          <p:cNvSpPr txBox="1"/>
          <p:nvPr/>
        </p:nvSpPr>
        <p:spPr>
          <a:xfrm>
            <a:off x="97536" y="2011680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 Phân tích thiết kế hệ thống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4AF991-17EF-4978-9712-8642415C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23" y="2449010"/>
            <a:ext cx="7243953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8622B-D371-44F9-B596-4F01D3C3EA59}"/>
              </a:ext>
            </a:extLst>
          </p:cNvPr>
          <p:cNvSpPr txBox="1"/>
          <p:nvPr/>
        </p:nvSpPr>
        <p:spPr>
          <a:xfrm>
            <a:off x="2609763" y="6291072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Sơ đồ quy trình chấm công – tính lương</a:t>
            </a:r>
          </a:p>
        </p:txBody>
      </p:sp>
    </p:spTree>
    <p:extLst>
      <p:ext uri="{BB962C8B-B14F-4D97-AF65-F5344CB8AC3E}">
        <p14:creationId xmlns:p14="http://schemas.microsoft.com/office/powerpoint/2010/main" val="257858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8F8455-5668-4E7A-834E-4896CC7E7C0A}"/>
              </a:ext>
            </a:extLst>
          </p:cNvPr>
          <p:cNvSpPr txBox="1">
            <a:spLocks/>
          </p:cNvSpPr>
          <p:nvPr/>
        </p:nvSpPr>
        <p:spPr>
          <a:xfrm>
            <a:off x="170014" y="149674"/>
            <a:ext cx="7700963" cy="1046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Chương II. Cơ Sở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D07AC-EE38-1693-303F-DA6D5E44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1" y="1501630"/>
            <a:ext cx="7611537" cy="47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48DB85B-5225-40B9-ADD1-04BFC19C4107}"/>
              </a:ext>
            </a:extLst>
          </p:cNvPr>
          <p:cNvSpPr txBox="1">
            <a:spLocks/>
          </p:cNvSpPr>
          <p:nvPr/>
        </p:nvSpPr>
        <p:spPr>
          <a:xfrm>
            <a:off x="-134786" y="937074"/>
            <a:ext cx="7700963" cy="1046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Chương II</a:t>
            </a:r>
            <a:r>
              <a:rPr lang="en-US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/>
              <a:t> Thiết Kế Và Cài Đặt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64606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02D311183921B4C96EEE154C76B5244" ma:contentTypeVersion="2" ma:contentTypeDescription="Tạo tài liệu mới." ma:contentTypeScope="" ma:versionID="829a90d6faca4252b9eb981c90176c76">
  <xsd:schema xmlns:xsd="http://www.w3.org/2001/XMLSchema" xmlns:xs="http://www.w3.org/2001/XMLSchema" xmlns:p="http://schemas.microsoft.com/office/2006/metadata/properties" xmlns:ns2="a2395e1d-0393-47fe-9a6f-06bcb56a1783" targetNamespace="http://schemas.microsoft.com/office/2006/metadata/properties" ma:root="true" ma:fieldsID="d12366e34a95fccb58dc073d0052f1fe" ns2:_="">
    <xsd:import namespace="a2395e1d-0393-47fe-9a6f-06bcb56a17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95e1d-0393-47fe-9a6f-06bcb56a17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F5D002-0EA8-4D3C-990A-C2D3DFC71F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4F5BF-0905-4DF8-8AB5-A1AEB39F1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95e1d-0393-47fe-9a6f-06bcb56a1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F35E7D-4BDC-4555-A28E-B4952BDE08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613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Palatino Linotype</vt:lpstr>
      <vt:lpstr>Tahoma</vt:lpstr>
      <vt:lpstr>Wingdings</vt:lpstr>
      <vt:lpstr>Executive</vt:lpstr>
      <vt:lpstr>BÁO CÁO LẬP TRÌNH QUẢN LÝ </vt:lpstr>
      <vt:lpstr> Lời Mở Đầu</vt:lpstr>
      <vt:lpstr>Quản Lý Nhân Sự</vt:lpstr>
      <vt:lpstr>I. Khảo sát bài toán. Phân tích thiết kế hệ thống</vt:lpstr>
      <vt:lpstr>I. Khảo sát bài toán. Phân tích thiết kế hệ thống</vt:lpstr>
      <vt:lpstr>I. Khảo sát bài toán. Phân tích thiết kế hệ thống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Thương Mại điện tử</dc:title>
  <dc:creator>Nguyễn Thế Bình</dc:creator>
  <cp:lastModifiedBy>lâm nguyễn quang</cp:lastModifiedBy>
  <cp:revision>451</cp:revision>
  <dcterms:modified xsi:type="dcterms:W3CDTF">2022-05-31T00:24:52Z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0x010100802D311183921B4C96EEE154C76B5244</vt:lpwstr>
  </property>
</Properties>
</file>