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5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09EDB"/>
    <a:srgbClr val="002C54"/>
    <a:srgbClr val="005A84"/>
    <a:srgbClr val="00416A"/>
    <a:srgbClr val="003165"/>
    <a:srgbClr val="005074"/>
    <a:srgbClr val="00647F"/>
    <a:srgbClr val="F8D675"/>
    <a:srgbClr val="C48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FBDC0-DC10-46AF-AD95-DE7E9E54146A}" v="2" dt="2022-08-11T06:44:29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53" y="67"/>
      </p:cViewPr>
      <p:guideLst>
        <p:guide orient="horz" pos="2160"/>
        <p:guide pos="3120"/>
        <p:guide pos="1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ng.Luu Thien - CMC Global DU3.21" userId="S::lttung6@cmcglobal.vn::08416053-ba0e-44db-8225-1108037ccdbb" providerId="AD" clId="Web-{FF1FBDC0-DC10-46AF-AD95-DE7E9E54146A}"/>
    <pc:docChg chg="modSld">
      <pc:chgData name="Tung.Luu Thien - CMC Global DU3.21" userId="S::lttung6@cmcglobal.vn::08416053-ba0e-44db-8225-1108037ccdbb" providerId="AD" clId="Web-{FF1FBDC0-DC10-46AF-AD95-DE7E9E54146A}" dt="2022-08-11T06:44:29.780" v="1" actId="1076"/>
      <pc:docMkLst>
        <pc:docMk/>
      </pc:docMkLst>
      <pc:sldChg chg="modSp">
        <pc:chgData name="Tung.Luu Thien - CMC Global DU3.21" userId="S::lttung6@cmcglobal.vn::08416053-ba0e-44db-8225-1108037ccdbb" providerId="AD" clId="Web-{FF1FBDC0-DC10-46AF-AD95-DE7E9E54146A}" dt="2022-08-11T06:44:29.780" v="1" actId="1076"/>
        <pc:sldMkLst>
          <pc:docMk/>
          <pc:sldMk cId="4224819574" sldId="264"/>
        </pc:sldMkLst>
        <pc:grpChg chg="mod">
          <ac:chgData name="Tung.Luu Thien - CMC Global DU3.21" userId="S::lttung6@cmcglobal.vn::08416053-ba0e-44db-8225-1108037ccdbb" providerId="AD" clId="Web-{FF1FBDC0-DC10-46AF-AD95-DE7E9E54146A}" dt="2022-08-11T06:44:29.780" v="1" actId="1076"/>
          <ac:grpSpMkLst>
            <pc:docMk/>
            <pc:sldMk cId="4224819574" sldId="264"/>
            <ac:grpSpMk id="5" creationId="{BC4D0677-FBB8-87D5-8CEC-1DCED728E5E2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E530B-5FE0-4695-A8BA-CD8B0106429D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7E7BA-4E62-40C9-88E3-FF5C86C442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928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2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6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0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7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6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0059-CBA9-41BB-85DB-61B875B1601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5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3CE98C-7228-3A87-D6CF-6210BAABE213}"/>
              </a:ext>
            </a:extLst>
          </p:cNvPr>
          <p:cNvSpPr txBox="1"/>
          <p:nvPr/>
        </p:nvSpPr>
        <p:spPr>
          <a:xfrm>
            <a:off x="5642060" y="6050771"/>
            <a:ext cx="32721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Josefin Sans" pitchFamily="2" charset="0"/>
              </a:rPr>
              <a:t>#position#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F298F-EB58-FC3D-54E8-99B9FB886FB8}"/>
              </a:ext>
            </a:extLst>
          </p:cNvPr>
          <p:cNvSpPr txBox="1"/>
          <p:nvPr/>
        </p:nvSpPr>
        <p:spPr>
          <a:xfrm>
            <a:off x="5642059" y="5789161"/>
            <a:ext cx="3272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Josefin Sans" pitchFamily="2" charset="0"/>
              </a:rPr>
              <a:t>#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latin typeface="Josefin Sans" pitchFamily="2" charset="0"/>
              </a:rPr>
              <a:t>managerName</a:t>
            </a:r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Josefin Sans" pitchFamily="2" charset="0"/>
              </a:rPr>
              <a:t>#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66" y="4122453"/>
            <a:ext cx="6191250" cy="381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16050" y="4047465"/>
            <a:ext cx="7073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HAS SUCCESSFULLY COMPLETED THE TRAINING PROGRAM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12</Words>
  <Application>Microsoft Office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Josefin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Dung. Nguyen Tri - CMC Global TDD</dc:creator>
  <cp:lastModifiedBy>admin</cp:lastModifiedBy>
  <cp:revision>49</cp:revision>
  <dcterms:created xsi:type="dcterms:W3CDTF">2022-07-14T04:27:18Z</dcterms:created>
  <dcterms:modified xsi:type="dcterms:W3CDTF">2022-12-29T19:01:53Z</dcterms:modified>
</cp:coreProperties>
</file>