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09EDB"/>
    <a:srgbClr val="002C54"/>
    <a:srgbClr val="005A84"/>
    <a:srgbClr val="00416A"/>
    <a:srgbClr val="003165"/>
    <a:srgbClr val="005074"/>
    <a:srgbClr val="00647F"/>
    <a:srgbClr val="F8D675"/>
    <a:srgbClr val="C4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FBDC0-DC10-46AF-AD95-DE7E9E54146A}" v="2" dt="2022-08-11T06:44:29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30" y="108"/>
      </p:cViewPr>
      <p:guideLst>
        <p:guide orient="horz" pos="2160"/>
        <p:guide pos="3120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g.Luu Thien - CMC Global DU3.21" userId="S::lttung6@cmcglobal.vn::08416053-ba0e-44db-8225-1108037ccdbb" providerId="AD" clId="Web-{FF1FBDC0-DC10-46AF-AD95-DE7E9E54146A}"/>
    <pc:docChg chg="modSld">
      <pc:chgData name="Tung.Luu Thien - CMC Global DU3.21" userId="S::lttung6@cmcglobal.vn::08416053-ba0e-44db-8225-1108037ccdbb" providerId="AD" clId="Web-{FF1FBDC0-DC10-46AF-AD95-DE7E9E54146A}" dt="2022-08-11T06:44:29.780" v="1" actId="1076"/>
      <pc:docMkLst>
        <pc:docMk/>
      </pc:docMkLst>
      <pc:sldChg chg="modSp">
        <pc:chgData name="Tung.Luu Thien - CMC Global DU3.21" userId="S::lttung6@cmcglobal.vn::08416053-ba0e-44db-8225-1108037ccdbb" providerId="AD" clId="Web-{FF1FBDC0-DC10-46AF-AD95-DE7E9E54146A}" dt="2022-08-11T06:44:29.780" v="1" actId="1076"/>
        <pc:sldMkLst>
          <pc:docMk/>
          <pc:sldMk cId="4224819574" sldId="264"/>
        </pc:sldMkLst>
        <pc:grpChg chg="mod">
          <ac:chgData name="Tung.Luu Thien - CMC Global DU3.21" userId="S::lttung6@cmcglobal.vn::08416053-ba0e-44db-8225-1108037ccdbb" providerId="AD" clId="Web-{FF1FBDC0-DC10-46AF-AD95-DE7E9E54146A}" dt="2022-08-11T06:44:29.780" v="1" actId="1076"/>
          <ac:grpSpMkLst>
            <pc:docMk/>
            <pc:sldMk cId="4224819574" sldId="264"/>
            <ac:grpSpMk id="5" creationId="{BC4D0677-FBB8-87D5-8CEC-1DCED728E5E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0059-CBA9-41BB-85DB-61B875B1601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9C07-85AE-4DEB-A527-3490F2CB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69E01C3-450F-9210-326A-E75E5746F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2313"/>
          <a:stretch/>
        </p:blipFill>
        <p:spPr>
          <a:xfrm flipH="1">
            <a:off x="-1" y="0"/>
            <a:ext cx="9906001" cy="686779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4A7584-2F51-7C5A-116E-CF451988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07" y="395104"/>
            <a:ext cx="5090186" cy="5012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5D804-B849-C63B-5655-27C6ED61B8A6}"/>
              </a:ext>
            </a:extLst>
          </p:cNvPr>
          <p:cNvSpPr txBox="1"/>
          <p:nvPr/>
        </p:nvSpPr>
        <p:spPr>
          <a:xfrm>
            <a:off x="3720935" y="1755766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75">
                <a:solidFill>
                  <a:schemeClr val="bg1">
                    <a:lumMod val="50000"/>
                  </a:schemeClr>
                </a:solidFill>
                <a:latin typeface="Cormorant SC Light" panose="00000400000000000000" pitchFamily="2" charset="0"/>
              </a:rPr>
              <a:t>of participation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B7FAA-6270-E3A9-17FB-FAD4623D39AA}"/>
              </a:ext>
            </a:extLst>
          </p:cNvPr>
          <p:cNvGrpSpPr/>
          <p:nvPr/>
        </p:nvGrpSpPr>
        <p:grpSpPr>
          <a:xfrm>
            <a:off x="3439665" y="618387"/>
            <a:ext cx="2829820" cy="303990"/>
            <a:chOff x="3580358" y="348842"/>
            <a:chExt cx="2829820" cy="3039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441E09-6DDD-3455-C8CF-0F40563E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358" y="356268"/>
              <a:ext cx="1374602" cy="28913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A51F4A-B3E4-18B5-998F-FD106CF8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050" y="348842"/>
              <a:ext cx="1184128" cy="30399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BF298F-EB58-FC3D-54E8-99B9FB886FB8}"/>
              </a:ext>
            </a:extLst>
          </p:cNvPr>
          <p:cNvSpPr txBox="1"/>
          <p:nvPr/>
        </p:nvSpPr>
        <p:spPr>
          <a:xfrm>
            <a:off x="4616824" y="5907534"/>
            <a:ext cx="327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Josefin Sans" pitchFamily="2" charset="0"/>
              </a:rPr>
              <a:t>#</a:t>
            </a:r>
            <a:r>
              <a:rPr lang="en-US" sz="1000" b="1" dirty="0">
                <a:solidFill>
                  <a:srgbClr val="002060"/>
                </a:solidFill>
                <a:latin typeface="Josefin Sans" pitchFamily="2" charset="0"/>
              </a:rPr>
              <a:t>managerName</a:t>
            </a:r>
            <a:r>
              <a:rPr lang="en-US" sz="1100" b="1" dirty="0">
                <a:solidFill>
                  <a:srgbClr val="002060"/>
                </a:solidFill>
                <a:latin typeface="Josefin Sans" pitchFamily="2" charset="0"/>
              </a:rPr>
              <a:t>#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066E61-0C66-8001-79EC-37F2DAEC991C}"/>
              </a:ext>
            </a:extLst>
          </p:cNvPr>
          <p:cNvCxnSpPr>
            <a:cxnSpLocks/>
          </p:cNvCxnSpPr>
          <p:nvPr/>
        </p:nvCxnSpPr>
        <p:spPr>
          <a:xfrm>
            <a:off x="5421851" y="5799861"/>
            <a:ext cx="1508330" cy="0"/>
          </a:xfrm>
          <a:prstGeom prst="line">
            <a:avLst/>
          </a:prstGeom>
          <a:ln>
            <a:solidFill>
              <a:srgbClr val="0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33D44-4DBB-9EC1-74A4-76FB73289339}"/>
              </a:ext>
            </a:extLst>
          </p:cNvPr>
          <p:cNvGrpSpPr/>
          <p:nvPr/>
        </p:nvGrpSpPr>
        <p:grpSpPr>
          <a:xfrm>
            <a:off x="3229696" y="5125151"/>
            <a:ext cx="1214702" cy="1143248"/>
            <a:chOff x="3536024" y="4999060"/>
            <a:chExt cx="1214702" cy="1143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36E5DEE-EF88-5550-0FCF-08ECED4246E6}"/>
                </a:ext>
              </a:extLst>
            </p:cNvPr>
            <p:cNvGrpSpPr/>
            <p:nvPr/>
          </p:nvGrpSpPr>
          <p:grpSpPr>
            <a:xfrm>
              <a:off x="3536024" y="4999060"/>
              <a:ext cx="1214702" cy="1143248"/>
              <a:chOff x="3536024" y="4999060"/>
              <a:chExt cx="1214702" cy="1143248"/>
            </a:xfrm>
          </p:grpSpPr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F42408B5-A558-56C5-DE7D-692FC71F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36024" y="4999060"/>
                <a:ext cx="1214702" cy="1143248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BBC6902-A6C3-6864-A2D9-26C7257BE7A4}"/>
                  </a:ext>
                </a:extLst>
              </p:cNvPr>
              <p:cNvSpPr/>
              <p:nvPr/>
            </p:nvSpPr>
            <p:spPr>
              <a:xfrm>
                <a:off x="3907886" y="5342078"/>
                <a:ext cx="461974" cy="4619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2C54"/>
                  </a:gs>
                  <a:gs pos="53000">
                    <a:srgbClr val="005A84"/>
                  </a:gs>
                  <a:gs pos="100000">
                    <a:srgbClr val="002C54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7B2F5-FEF5-9AE4-48D1-5004AE848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507" y="5382816"/>
              <a:ext cx="375736" cy="375736"/>
            </a:xfrm>
            <a:prstGeom prst="rect">
              <a:avLst/>
            </a:prstGeom>
          </p:spPr>
        </p:pic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4851DC64-6ACD-5D08-3E46-12964196F536}"/>
                </a:ext>
              </a:extLst>
            </p:cNvPr>
            <p:cNvSpPr/>
            <p:nvPr/>
          </p:nvSpPr>
          <p:spPr>
            <a:xfrm>
              <a:off x="4117441" y="5382816"/>
              <a:ext cx="49747" cy="4974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FDB567D6-0EF6-1312-33AD-FD0D290036E7}"/>
                </a:ext>
              </a:extLst>
            </p:cNvPr>
            <p:cNvSpPr/>
            <p:nvPr/>
          </p:nvSpPr>
          <p:spPr>
            <a:xfrm>
              <a:off x="4176976" y="5401866"/>
              <a:ext cx="49747" cy="4974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15CDB22C-4D64-A1D3-DECE-C5C9B19ECCE9}"/>
                </a:ext>
              </a:extLst>
            </p:cNvPr>
            <p:cNvSpPr/>
            <p:nvPr/>
          </p:nvSpPr>
          <p:spPr>
            <a:xfrm>
              <a:off x="4055527" y="5401866"/>
              <a:ext cx="49747" cy="4974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D1E31EE1-9249-CE78-112D-8A6DDCF566B1}"/>
                </a:ext>
              </a:extLst>
            </p:cNvPr>
            <p:cNvSpPr/>
            <p:nvPr/>
          </p:nvSpPr>
          <p:spPr>
            <a:xfrm>
              <a:off x="4236511" y="5442604"/>
              <a:ext cx="49747" cy="4974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D0556303-159D-186D-400F-45279A2A6634}"/>
                </a:ext>
              </a:extLst>
            </p:cNvPr>
            <p:cNvSpPr/>
            <p:nvPr/>
          </p:nvSpPr>
          <p:spPr>
            <a:xfrm>
              <a:off x="3994803" y="5442604"/>
              <a:ext cx="49747" cy="4974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12DA51E-4277-FC49-4689-A7B1F8FB15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89" y="5233439"/>
            <a:ext cx="1868654" cy="4797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F5EED7-9DB9-D856-9226-5FA809CE6B70}"/>
              </a:ext>
            </a:extLst>
          </p:cNvPr>
          <p:cNvSpPr txBox="1"/>
          <p:nvPr/>
        </p:nvSpPr>
        <p:spPr>
          <a:xfrm>
            <a:off x="2921806" y="3780412"/>
            <a:ext cx="4062390" cy="257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  <a:latin typeface="Josefin Sans" pitchFamily="2" charset="0"/>
              </a:rPr>
              <a:t>HAS SUCCESSFULLY COMPLETED THE TRAINING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CE98C-7228-3A87-D6CF-6210BAABE213}"/>
              </a:ext>
            </a:extLst>
          </p:cNvPr>
          <p:cNvSpPr txBox="1"/>
          <p:nvPr/>
        </p:nvSpPr>
        <p:spPr>
          <a:xfrm>
            <a:off x="4616823" y="6133898"/>
            <a:ext cx="32721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Josefin Sans" pitchFamily="2" charset="0"/>
              </a:rPr>
              <a:t>#position#</a:t>
            </a:r>
            <a:endParaRPr lang="en-US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F0B81-CF9A-977A-4B61-378C6AD4DE9A}"/>
              </a:ext>
            </a:extLst>
          </p:cNvPr>
          <p:cNvCxnSpPr>
            <a:cxnSpLocks/>
          </p:cNvCxnSpPr>
          <p:nvPr/>
        </p:nvCxnSpPr>
        <p:spPr>
          <a:xfrm flipH="1">
            <a:off x="8048682" y="4230150"/>
            <a:ext cx="426483" cy="0"/>
          </a:xfrm>
          <a:prstGeom prst="line">
            <a:avLst/>
          </a:prstGeom>
          <a:ln>
            <a:solidFill>
              <a:srgbClr val="2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9EC012-F85C-4F15-B0C1-D153DDC78D67}"/>
              </a:ext>
            </a:extLst>
          </p:cNvPr>
          <p:cNvSpPr/>
          <p:nvPr/>
        </p:nvSpPr>
        <p:spPr>
          <a:xfrm flipH="1" flipV="1">
            <a:off x="8000230" y="4208250"/>
            <a:ext cx="46249" cy="47823"/>
          </a:xfrm>
          <a:prstGeom prst="ellipse">
            <a:avLst/>
          </a:prstGeom>
          <a:solidFill>
            <a:srgbClr val="2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1E4E89-5211-BEBB-2EA6-75B72BEA3499}"/>
              </a:ext>
            </a:extLst>
          </p:cNvPr>
          <p:cNvCxnSpPr>
            <a:cxnSpLocks/>
          </p:cNvCxnSpPr>
          <p:nvPr/>
        </p:nvCxnSpPr>
        <p:spPr>
          <a:xfrm flipH="1">
            <a:off x="1410723" y="4211029"/>
            <a:ext cx="426483" cy="0"/>
          </a:xfrm>
          <a:prstGeom prst="line">
            <a:avLst/>
          </a:prstGeom>
          <a:ln>
            <a:solidFill>
              <a:srgbClr val="2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77D9F31-30B2-9998-F237-B7CE6BEB9E53}"/>
              </a:ext>
            </a:extLst>
          </p:cNvPr>
          <p:cNvSpPr/>
          <p:nvPr/>
        </p:nvSpPr>
        <p:spPr>
          <a:xfrm flipH="1" flipV="1">
            <a:off x="1838209" y="4189522"/>
            <a:ext cx="46249" cy="47823"/>
          </a:xfrm>
          <a:prstGeom prst="ellipse">
            <a:avLst/>
          </a:prstGeom>
          <a:solidFill>
            <a:srgbClr val="2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19FB3-B0AF-1B15-09FC-CA1FEAAA9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048" y="1085846"/>
            <a:ext cx="520137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1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14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Cormorant SC Light</vt:lpstr>
      <vt:lpstr>Josefin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Dung. Nguyen Tri - CMC Global TDD</dc:creator>
  <cp:lastModifiedBy>Long. Nguyen Thanh - CMC Global DU3.21</cp:lastModifiedBy>
  <cp:revision>43</cp:revision>
  <dcterms:created xsi:type="dcterms:W3CDTF">2022-07-14T04:27:18Z</dcterms:created>
  <dcterms:modified xsi:type="dcterms:W3CDTF">2022-10-04T02:21:11Z</dcterms:modified>
</cp:coreProperties>
</file>