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639" autoAdjust="0"/>
  </p:normalViewPr>
  <p:slideViewPr>
    <p:cSldViewPr>
      <p:cViewPr varScale="1">
        <p:scale>
          <a:sx n="116" d="100"/>
          <a:sy n="116" d="100"/>
        </p:scale>
        <p:origin x="-149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umsplatzhalt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B325E3F-C5BE-4AEB-A6CB-27DDF0CF05FB}" type="datetimeFigureOut">
              <a:rPr lang="de-DE" smtClean="0"/>
              <a:t>30.09.2016</a:t>
            </a:fld>
            <a:endParaRPr lang="de-DE"/>
          </a:p>
        </p:txBody>
      </p:sp>
      <p:sp>
        <p:nvSpPr>
          <p:cNvPr id="17" name="Fußzeilenplatzhalt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29" name="Foliennummernplatzhalt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4444324-0C17-4BF1-9756-C9A52F638D14}" type="slidenum">
              <a:rPr lang="de-DE" smtClean="0"/>
              <a:t>‹Nr.›</a:t>
            </a:fld>
            <a:endParaRPr lang="de-DE"/>
          </a:p>
        </p:txBody>
      </p:sp>
      <p:sp>
        <p:nvSpPr>
          <p:cNvPr id="32" name="Rechteck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Rechteck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Rechteck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Rechteck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Rechteck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sp>
        <p:nvSpPr>
          <p:cNvPr id="56" name="Rechteck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Rechteck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Rechteck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Rechteck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B325E3F-C5BE-4AEB-A6CB-27DDF0CF05FB}" type="datetimeFigureOut">
              <a:rPr lang="de-DE" smtClean="0"/>
              <a:t>30.09.2016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4444324-0C17-4BF1-9756-C9A52F638D14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B325E3F-C5BE-4AEB-A6CB-27DDF0CF05FB}" type="datetimeFigureOut">
              <a:rPr lang="de-DE" smtClean="0"/>
              <a:t>30.09.2016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4444324-0C17-4BF1-9756-C9A52F638D14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B325E3F-C5BE-4AEB-A6CB-27DDF0CF05FB}" type="datetimeFigureOut">
              <a:rPr lang="de-DE" smtClean="0"/>
              <a:t>30.09.2016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4444324-0C17-4BF1-9756-C9A52F638D14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ihand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Freihand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Freihand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Freihand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Freihand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Freihand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Freihand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Freihand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Freihand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Freihand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Freihand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Freihand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Freihand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Freihand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Freihand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B325E3F-C5BE-4AEB-A6CB-27DDF0CF05FB}" type="datetimeFigureOut">
              <a:rPr lang="de-DE" smtClean="0"/>
              <a:t>30.09.2016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4444324-0C17-4BF1-9756-C9A52F638D14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8" name="Rechteck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hteck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hteck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hteck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hteck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B325E3F-C5BE-4AEB-A6CB-27DDF0CF05FB}" type="datetimeFigureOut">
              <a:rPr lang="de-DE" smtClean="0"/>
              <a:t>30.09.2016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4444324-0C17-4BF1-9756-C9A52F638D14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hteck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B325E3F-C5BE-4AEB-A6CB-27DDF0CF05FB}" type="datetimeFigureOut">
              <a:rPr lang="de-DE" smtClean="0"/>
              <a:t>30.09.2016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4444324-0C17-4BF1-9756-C9A52F638D14}" type="slidenum">
              <a:rPr lang="de-DE" smtClean="0"/>
              <a:t>‹Nr.›</a:t>
            </a:fld>
            <a:endParaRPr lang="de-DE"/>
          </a:p>
        </p:txBody>
      </p:sp>
      <p:sp>
        <p:nvSpPr>
          <p:cNvPr id="16" name="Rechteck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hteck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chteck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Rechteck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chteck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chteck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chteck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Rechteck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chteck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B325E3F-C5BE-4AEB-A6CB-27DDF0CF05FB}" type="datetimeFigureOut">
              <a:rPr lang="de-DE" smtClean="0"/>
              <a:t>30.09.2016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4444324-0C17-4BF1-9756-C9A52F638D14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B325E3F-C5BE-4AEB-A6CB-27DDF0CF05FB}" type="datetimeFigureOut">
              <a:rPr lang="de-DE" smtClean="0"/>
              <a:t>30.09.2016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4444324-0C17-4BF1-9756-C9A52F638D14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B325E3F-C5BE-4AEB-A6CB-27DDF0CF05FB}" type="datetimeFigureOut">
              <a:rPr lang="de-DE" smtClean="0"/>
              <a:t>30.09.2016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4444324-0C17-4BF1-9756-C9A52F638D14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Gerade Verbindung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uppieren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Gerade Verbindung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 Verbindung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de-DE" smtClean="0"/>
              <a:t>Bild durch Klicken auf Symbol hinzufügen</a:t>
            </a:r>
            <a:endParaRPr kumimoji="0"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grpSp>
        <p:nvGrpSpPr>
          <p:cNvPr id="14" name="Gruppieren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Gerade Verbindung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 Verbindung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 Verbindung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uppieren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Gerade Verbindung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3B325E3F-C5BE-4AEB-A6CB-27DDF0CF05FB}" type="datetimeFigureOut">
              <a:rPr lang="de-DE" smtClean="0"/>
              <a:t>30.09.2016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04444324-0C17-4BF1-9756-C9A52F638D14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hteck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hteck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hteck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hteck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hteck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Rechteck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Rechteck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Rechteck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Titelplatzhalt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3" name="Textplatzhalt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3B325E3F-C5BE-4AEB-A6CB-27DDF0CF05FB}" type="datetimeFigureOut">
              <a:rPr lang="de-DE" smtClean="0"/>
              <a:t>30.09.2016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de-DE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04444324-0C17-4BF1-9756-C9A52F638D14}" type="slidenum">
              <a:rPr lang="de-DE" smtClean="0"/>
              <a:t>‹Nr.›</a:t>
            </a:fld>
            <a:endParaRPr lang="de-DE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Lotto Pro 1.0 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>
              <a:buNone/>
            </a:pPr>
            <a:r>
              <a:rPr lang="de-DE" dirty="0" err="1" smtClean="0"/>
              <a:t>Developed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Group2</a:t>
            </a:r>
          </a:p>
          <a:p>
            <a:r>
              <a:rPr lang="de-DE" dirty="0" smtClean="0"/>
              <a:t>Joachim Harms</a:t>
            </a:r>
          </a:p>
          <a:p>
            <a:r>
              <a:rPr lang="de-DE" dirty="0" smtClean="0"/>
              <a:t>Maya Schwenk</a:t>
            </a:r>
          </a:p>
          <a:p>
            <a:r>
              <a:rPr lang="de-DE" dirty="0" smtClean="0"/>
              <a:t>Angelina </a:t>
            </a:r>
            <a:r>
              <a:rPr lang="de-DE" dirty="0" err="1" smtClean="0"/>
              <a:t>Kokovykhina</a:t>
            </a:r>
            <a:endParaRPr lang="de-DE" dirty="0" smtClean="0"/>
          </a:p>
          <a:p>
            <a:r>
              <a:rPr lang="de-DE" dirty="0" smtClean="0"/>
              <a:t>Maurice </a:t>
            </a:r>
            <a:r>
              <a:rPr lang="de-DE" dirty="0" err="1" smtClean="0"/>
              <a:t>Besancon</a:t>
            </a:r>
            <a:endParaRPr lang="de-DE" dirty="0" smtClean="0"/>
          </a:p>
          <a:p>
            <a:r>
              <a:rPr lang="de-DE" dirty="0" smtClean="0"/>
              <a:t>Michael </a:t>
            </a:r>
            <a:r>
              <a:rPr lang="de-DE" dirty="0" err="1" smtClean="0"/>
              <a:t>Kohlhepp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49089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Lotto Pro 1.0 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2"/>
          </p:nvPr>
        </p:nvSpPr>
        <p:spPr>
          <a:xfrm>
            <a:off x="685800" y="1772816"/>
            <a:ext cx="2514600" cy="4234284"/>
          </a:xfrm>
        </p:spPr>
        <p:txBody>
          <a:bodyPr/>
          <a:lstStyle/>
          <a:p>
            <a:pPr algn="ctr"/>
            <a:r>
              <a:rPr lang="de-DE" dirty="0" smtClean="0"/>
              <a:t>Userinterface</a:t>
            </a:r>
          </a:p>
          <a:p>
            <a:pPr algn="ctr"/>
            <a:r>
              <a:rPr lang="de-DE" dirty="0" smtClean="0"/>
              <a:t>State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art</a:t>
            </a:r>
            <a:r>
              <a:rPr lang="de-DE" dirty="0" smtClean="0"/>
              <a:t> GUI</a:t>
            </a:r>
            <a:endParaRPr lang="de-DE" dirty="0" smtClean="0"/>
          </a:p>
          <a:p>
            <a:pPr algn="ctr"/>
            <a:r>
              <a:rPr lang="de-DE" dirty="0" smtClean="0"/>
              <a:t>Innovatives Design</a:t>
            </a:r>
          </a:p>
          <a:p>
            <a:pPr algn="ctr"/>
            <a:r>
              <a:rPr lang="de-DE" dirty="0" smtClean="0"/>
              <a:t>Intuitiv </a:t>
            </a:r>
          </a:p>
          <a:p>
            <a:pPr algn="ctr"/>
            <a:r>
              <a:rPr lang="de-DE" dirty="0" smtClean="0"/>
              <a:t>Einfach</a:t>
            </a:r>
          </a:p>
          <a:p>
            <a:pPr algn="ctr"/>
            <a:r>
              <a:rPr lang="de-DE" dirty="0"/>
              <a:t>I</a:t>
            </a:r>
            <a:r>
              <a:rPr lang="de-DE" dirty="0" smtClean="0"/>
              <a:t>nteraktiv</a:t>
            </a:r>
          </a:p>
          <a:p>
            <a:pPr algn="ctr"/>
            <a:r>
              <a:rPr lang="de-DE" dirty="0" smtClean="0"/>
              <a:t>Stabil</a:t>
            </a:r>
          </a:p>
          <a:p>
            <a:pPr algn="ctr"/>
            <a:r>
              <a:rPr lang="de-DE" dirty="0" smtClean="0"/>
              <a:t>Übersichtlich</a:t>
            </a:r>
          </a:p>
          <a:p>
            <a:pPr algn="ctr"/>
            <a:r>
              <a:rPr lang="de-DE" dirty="0" smtClean="0"/>
              <a:t>Resultativ</a:t>
            </a:r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1340768"/>
            <a:ext cx="3585513" cy="4739690"/>
          </a:xfrm>
        </p:spPr>
      </p:pic>
    </p:spTree>
    <p:extLst>
      <p:ext uri="{BB962C8B-B14F-4D97-AF65-F5344CB8AC3E}">
        <p14:creationId xmlns:p14="http://schemas.microsoft.com/office/powerpoint/2010/main" val="2850017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Lotto Pro 1.0 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685800" y="1628800"/>
            <a:ext cx="3382144" cy="4378300"/>
          </a:xfrm>
        </p:spPr>
        <p:txBody>
          <a:bodyPr/>
          <a:lstStyle/>
          <a:p>
            <a:pPr algn="ctr"/>
            <a:r>
              <a:rPr lang="de-DE" dirty="0" smtClean="0"/>
              <a:t>Multiple Tabs</a:t>
            </a:r>
          </a:p>
          <a:p>
            <a:pPr algn="ctr"/>
            <a:r>
              <a:rPr lang="de-DE" dirty="0" smtClean="0"/>
              <a:t>Unterstützt bis zu 12 Spiele </a:t>
            </a:r>
          </a:p>
          <a:p>
            <a:pPr algn="ctr"/>
            <a:r>
              <a:rPr lang="de-DE" dirty="0" smtClean="0"/>
              <a:t>Frei wählbar</a:t>
            </a:r>
          </a:p>
          <a:p>
            <a:pPr algn="ctr"/>
            <a:r>
              <a:rPr lang="de-DE" dirty="0" smtClean="0"/>
              <a:t>Direkte Eingabe der Zahlen durch Maus  oder Tastatur</a:t>
            </a:r>
          </a:p>
          <a:p>
            <a:pPr algn="ctr"/>
            <a:r>
              <a:rPr lang="de-DE" dirty="0" smtClean="0"/>
              <a:t>Zuverlässige Validierung der Eingabe</a:t>
            </a:r>
          </a:p>
          <a:p>
            <a:pPr algn="ctr"/>
            <a:r>
              <a:rPr lang="de-DE" dirty="0" smtClean="0"/>
              <a:t>Abgabedatum Funktion</a:t>
            </a:r>
          </a:p>
          <a:p>
            <a:pPr algn="ctr"/>
            <a:r>
              <a:rPr lang="de-DE" dirty="0" smtClean="0"/>
              <a:t>Losnummer Speicherung</a:t>
            </a:r>
          </a:p>
          <a:p>
            <a:pPr algn="ctr"/>
            <a:r>
              <a:rPr lang="de-DE" dirty="0" smtClean="0"/>
              <a:t>Schnelle und zuverlässige Speicherung des Lottoscheins</a:t>
            </a:r>
          </a:p>
          <a:p>
            <a:endParaRPr lang="de-DE" dirty="0" smtClean="0"/>
          </a:p>
          <a:p>
            <a:endParaRPr lang="de-DE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1340768"/>
            <a:ext cx="3458658" cy="4572000"/>
          </a:xfrm>
        </p:spPr>
      </p:pic>
    </p:spTree>
    <p:extLst>
      <p:ext uri="{BB962C8B-B14F-4D97-AF65-F5344CB8AC3E}">
        <p14:creationId xmlns:p14="http://schemas.microsoft.com/office/powerpoint/2010/main" val="1404651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Lotto Pro 1.0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685800" y="1772816"/>
            <a:ext cx="2514600" cy="4234284"/>
          </a:xfrm>
        </p:spPr>
        <p:txBody>
          <a:bodyPr/>
          <a:lstStyle/>
          <a:p>
            <a:pPr algn="ctr"/>
            <a:r>
              <a:rPr lang="de-DE" dirty="0" smtClean="0"/>
              <a:t>Eingabe der aktuellen Ziehungszahlen und des Ziehungsdatums</a:t>
            </a:r>
          </a:p>
          <a:p>
            <a:pPr algn="ctr"/>
            <a:endParaRPr lang="de-DE" dirty="0" smtClean="0"/>
          </a:p>
          <a:p>
            <a:pPr algn="ctr"/>
            <a:r>
              <a:rPr lang="de-DE" dirty="0" smtClean="0"/>
              <a:t>Automatische Berechnung der Ergebnisse</a:t>
            </a:r>
          </a:p>
          <a:p>
            <a:pPr algn="ctr"/>
            <a:endParaRPr lang="de-DE" dirty="0" smtClean="0"/>
          </a:p>
          <a:p>
            <a:pPr algn="ctr"/>
            <a:r>
              <a:rPr lang="de-DE" dirty="0" smtClean="0"/>
              <a:t>Auswertung und Ausgabe der Treffer </a:t>
            </a:r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888" y="1412776"/>
            <a:ext cx="3458658" cy="4572000"/>
          </a:xfrm>
        </p:spPr>
      </p:pic>
    </p:spTree>
    <p:extLst>
      <p:ext uri="{BB962C8B-B14F-4D97-AF65-F5344CB8AC3E}">
        <p14:creationId xmlns:p14="http://schemas.microsoft.com/office/powerpoint/2010/main" val="2022962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Lotto Pro 1.0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683568" y="1628800"/>
            <a:ext cx="2514600" cy="4572000"/>
          </a:xfrm>
        </p:spPr>
        <p:txBody>
          <a:bodyPr>
            <a:normAutofit fontScale="92500"/>
          </a:bodyPr>
          <a:lstStyle/>
          <a:p>
            <a:pPr algn="ctr"/>
            <a:r>
              <a:rPr lang="de-DE" dirty="0" smtClean="0"/>
              <a:t>Moderne Architektur</a:t>
            </a:r>
          </a:p>
          <a:p>
            <a:pPr algn="ctr"/>
            <a:r>
              <a:rPr lang="de-DE" dirty="0" smtClean="0"/>
              <a:t>Objektorientiert</a:t>
            </a:r>
          </a:p>
          <a:p>
            <a:pPr algn="ctr"/>
            <a:r>
              <a:rPr lang="de-DE" dirty="0" smtClean="0"/>
              <a:t>State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Art Features einer modernen typsicheren Sprache</a:t>
            </a:r>
          </a:p>
          <a:p>
            <a:pPr algn="ctr"/>
            <a:r>
              <a:rPr lang="de-DE" dirty="0" err="1" smtClean="0"/>
              <a:t>Hochperformanter</a:t>
            </a:r>
            <a:r>
              <a:rPr lang="de-DE" dirty="0" smtClean="0"/>
              <a:t> Code</a:t>
            </a:r>
          </a:p>
          <a:p>
            <a:pPr algn="ctr"/>
            <a:r>
              <a:rPr lang="de-DE" dirty="0" smtClean="0"/>
              <a:t>Zuverlässig</a:t>
            </a:r>
          </a:p>
          <a:p>
            <a:pPr algn="ctr"/>
            <a:r>
              <a:rPr lang="de-DE" dirty="0" smtClean="0"/>
              <a:t>Einfach zu erweitern und individuell anpassbar</a:t>
            </a:r>
          </a:p>
          <a:p>
            <a:pPr algn="ctr"/>
            <a:r>
              <a:rPr lang="de-DE" dirty="0" smtClean="0"/>
              <a:t>Unterstützung von Datenbanken verschiedener Hersteller</a:t>
            </a:r>
          </a:p>
          <a:p>
            <a:pPr algn="ctr"/>
            <a:endParaRPr lang="de-DE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2060848"/>
            <a:ext cx="5486400" cy="2898760"/>
          </a:xfrm>
        </p:spPr>
      </p:pic>
    </p:spTree>
    <p:extLst>
      <p:ext uri="{BB962C8B-B14F-4D97-AF65-F5344CB8AC3E}">
        <p14:creationId xmlns:p14="http://schemas.microsoft.com/office/powerpoint/2010/main" val="2821312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Lotto Pro 1.0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685800" y="1844824"/>
            <a:ext cx="2662064" cy="4162276"/>
          </a:xfrm>
        </p:spPr>
        <p:txBody>
          <a:bodyPr/>
          <a:lstStyle/>
          <a:p>
            <a:pPr algn="ctr"/>
            <a:r>
              <a:rPr lang="de-DE" dirty="0" smtClean="0"/>
              <a:t>Entwickelt und ausgeliefert mit MySQL</a:t>
            </a:r>
          </a:p>
          <a:p>
            <a:pPr algn="ctr"/>
            <a:r>
              <a:rPr lang="de-DE" dirty="0" smtClean="0"/>
              <a:t>Zuverlässige bewährte SQL Datenbank</a:t>
            </a:r>
          </a:p>
          <a:p>
            <a:pPr algn="ctr"/>
            <a:r>
              <a:rPr lang="de-DE" dirty="0" smtClean="0"/>
              <a:t>Schneller Zugriff auf alle Daten</a:t>
            </a:r>
          </a:p>
          <a:p>
            <a:pPr algn="ctr"/>
            <a:r>
              <a:rPr lang="de-DE" dirty="0" smtClean="0"/>
              <a:t>Effektive Datenspeicherung</a:t>
            </a:r>
          </a:p>
          <a:p>
            <a:pPr algn="ctr"/>
            <a:r>
              <a:rPr lang="de-DE" dirty="0" smtClean="0"/>
              <a:t>Moderne Datenbankarchitektur von  Experten entwickelt</a:t>
            </a:r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1540007"/>
            <a:ext cx="5486400" cy="4362185"/>
          </a:xfrm>
        </p:spPr>
      </p:pic>
    </p:spTree>
    <p:extLst>
      <p:ext uri="{BB962C8B-B14F-4D97-AF65-F5344CB8AC3E}">
        <p14:creationId xmlns:p14="http://schemas.microsoft.com/office/powerpoint/2010/main" val="2496237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apetus">
  <a:themeElements>
    <a:clrScheme name="Iapetus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Iapetus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apetus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0</TotalTime>
  <Words>139</Words>
  <Application>Microsoft Office PowerPoint</Application>
  <PresentationFormat>Bildschirmpräsentation (4:3)</PresentationFormat>
  <Paragraphs>46</Paragraphs>
  <Slides>6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7" baseType="lpstr">
      <vt:lpstr>Iapetus</vt:lpstr>
      <vt:lpstr>Lotto Pro 1.0 </vt:lpstr>
      <vt:lpstr>Lotto Pro 1.0 </vt:lpstr>
      <vt:lpstr>Lotto Pro 1.0 </vt:lpstr>
      <vt:lpstr>Lotto Pro 1.0</vt:lpstr>
      <vt:lpstr>Lotto Pro 1.0</vt:lpstr>
      <vt:lpstr>Lotto Pro 1.0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Lottopro 1.0</dc:title>
  <dc:creator>User</dc:creator>
  <cp:lastModifiedBy>User</cp:lastModifiedBy>
  <cp:revision>19</cp:revision>
  <dcterms:created xsi:type="dcterms:W3CDTF">2016-09-29T08:50:55Z</dcterms:created>
  <dcterms:modified xsi:type="dcterms:W3CDTF">2016-09-30T07:23:22Z</dcterms:modified>
</cp:coreProperties>
</file>