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16" d="100"/>
          <a:sy n="116" d="100"/>
        </p:scale>
        <p:origin x="-150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5303484F-7B1F-4A3B-B470-9E2C390C8423}" type="datetimeFigureOut">
              <a:rPr lang="de-DE" smtClean="0"/>
              <a:t>30.09.2016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62AF6B-3855-4B02-81FE-76266E87D7AA}"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5303484F-7B1F-4A3B-B470-9E2C390C8423}" type="datetimeFigureOut">
              <a:rPr lang="de-DE" smtClean="0"/>
              <a:t>30.09.2016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62AF6B-3855-4B02-81FE-76266E87D7AA}"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3484F-7B1F-4A3B-B470-9E2C390C8423}" type="datetimeFigureOut">
              <a:rPr lang="de-DE" smtClean="0"/>
              <a:t>30.09.2016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62AF6B-3855-4B02-81FE-76266E87D7AA}" type="slidenum">
              <a:rPr lang="de-DE" smtClean="0"/>
              <a:t>‹Nr.›</a:t>
            </a:fld>
            <a:endParaRPr lang="de-DE"/>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fld id="{5303484F-7B1F-4A3B-B470-9E2C390C8423}" type="datetimeFigureOut">
              <a:rPr lang="de-DE" smtClean="0"/>
              <a:t>30.09.2016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62AF6B-3855-4B02-81FE-76266E87D7AA}" type="slidenum">
              <a:rPr lang="de-DE" smtClean="0"/>
              <a:t>‹Nr.›</a:t>
            </a:fld>
            <a:endParaRPr lang="de-DE"/>
          </a:p>
        </p:txBody>
      </p:sp>
      <p:sp>
        <p:nvSpPr>
          <p:cNvPr id="7" name="Title 6"/>
          <p:cNvSpPr>
            <a:spLocks noGrp="1"/>
          </p:cNvSpPr>
          <p:nvPr>
            <p:ph type="title" hasCustomPrompt="1"/>
          </p:nvPr>
        </p:nvSpPr>
        <p:spPr>
          <a:xfrm>
            <a:off x="457200" y="338328"/>
            <a:ext cx="8229600" cy="714408"/>
          </a:xfrm>
        </p:spPr>
        <p:txBody>
          <a:bodyPr/>
          <a:lstStyle>
            <a:lvl1pPr>
              <a:defRPr/>
            </a:lvl1pPr>
          </a:lstStyle>
          <a:p>
            <a:r>
              <a:rPr lang="de-DE" dirty="0" smtClean="0"/>
              <a:t>Lottoprojekt</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5303484F-7B1F-4A3B-B470-9E2C390C8423}" type="datetimeFigureOut">
              <a:rPr lang="de-DE" smtClean="0"/>
              <a:t>30.09.2016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62AF6B-3855-4B02-81FE-76266E87D7AA}"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Date Placeholder 4"/>
          <p:cNvSpPr>
            <a:spLocks noGrp="1"/>
          </p:cNvSpPr>
          <p:nvPr>
            <p:ph type="dt" sz="half" idx="10"/>
          </p:nvPr>
        </p:nvSpPr>
        <p:spPr/>
        <p:txBody>
          <a:bodyPr/>
          <a:lstStyle/>
          <a:p>
            <a:fld id="{5303484F-7B1F-4A3B-B470-9E2C390C8423}" type="datetimeFigureOut">
              <a:rPr lang="de-DE" smtClean="0"/>
              <a:t>30.09.2016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62AF6B-3855-4B02-81FE-76266E87D7AA}" type="slidenum">
              <a:rPr lang="de-DE" smtClean="0"/>
              <a:t>‹Nr.›</a:t>
            </a:fld>
            <a:endParaRPr lang="de-DE"/>
          </a:p>
        </p:txBody>
      </p:sp>
      <p:sp>
        <p:nvSpPr>
          <p:cNvPr id="9" name="Content Placeholder 8"/>
          <p:cNvSpPr>
            <a:spLocks noGrp="1"/>
          </p:cNvSpPr>
          <p:nvPr>
            <p:ph sz="quarter" idx="13"/>
          </p:nvPr>
        </p:nvSpPr>
        <p:spPr>
          <a:xfrm>
            <a:off x="676655" y="2679192"/>
            <a:ext cx="3822192" cy="34472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303484F-7B1F-4A3B-B470-9E2C390C8423}" type="datetimeFigureOut">
              <a:rPr lang="de-DE" smtClean="0"/>
              <a:t>30.09.2016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462AF6B-3855-4B02-81FE-76266E87D7AA}"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Date Placeholder 2"/>
          <p:cNvSpPr>
            <a:spLocks noGrp="1"/>
          </p:cNvSpPr>
          <p:nvPr>
            <p:ph type="dt" sz="half" idx="10"/>
          </p:nvPr>
        </p:nvSpPr>
        <p:spPr/>
        <p:txBody>
          <a:bodyPr/>
          <a:lstStyle/>
          <a:p>
            <a:fld id="{5303484F-7B1F-4A3B-B470-9E2C390C8423}" type="datetimeFigureOut">
              <a:rPr lang="de-DE" smtClean="0"/>
              <a:t>30.09.2016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462AF6B-3855-4B02-81FE-76266E87D7AA}"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3484F-7B1F-4A3B-B470-9E2C390C8423}" type="datetimeFigureOut">
              <a:rPr lang="de-DE" smtClean="0"/>
              <a:t>30.09.2016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462AF6B-3855-4B02-81FE-76266E87D7AA}"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3484F-7B1F-4A3B-B470-9E2C390C8423}" type="datetimeFigureOut">
              <a:rPr lang="de-DE" smtClean="0"/>
              <a:t>30.09.2016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62AF6B-3855-4B02-81FE-76266E87D7AA}" type="slidenum">
              <a:rPr lang="de-DE" smtClean="0"/>
              <a:t>‹Nr.›</a:t>
            </a:fld>
            <a:endParaRPr lang="de-DE"/>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303484F-7B1F-4A3B-B470-9E2C390C8423}" type="datetimeFigureOut">
              <a:rPr lang="de-DE" smtClean="0"/>
              <a:t>30.09.2016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62AF6B-3855-4B02-81FE-76266E87D7AA}" type="slidenum">
              <a:rPr lang="de-DE" smtClean="0"/>
              <a:t>‹Nr.›</a:t>
            </a:fld>
            <a:endParaRPr lang="de-DE"/>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de-DE" dirty="0" smtClean="0"/>
              <a:t>Titelmasterformat durch Klicken bearbeiten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3484F-7B1F-4A3B-B470-9E2C390C8423}" type="datetimeFigureOut">
              <a:rPr lang="de-DE" smtClean="0"/>
              <a:t>30.09.2016</a:t>
            </a:fld>
            <a:endParaRPr lang="de-DE"/>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de-DE"/>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62AF6B-3855-4B02-81FE-76266E87D7AA}" type="slidenum">
              <a:rPr lang="de-DE" smtClean="0"/>
              <a:t>‹Nr.›</a:t>
            </a:fld>
            <a:endParaRPr lang="de-DE"/>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Lottoprojekt </a:t>
            </a:r>
            <a:endParaRPr lang="de-DE" dirty="0"/>
          </a:p>
        </p:txBody>
      </p:sp>
      <p:sp>
        <p:nvSpPr>
          <p:cNvPr id="3" name="Untertitel 2"/>
          <p:cNvSpPr>
            <a:spLocks noGrp="1"/>
          </p:cNvSpPr>
          <p:nvPr>
            <p:ph type="subTitle" idx="1"/>
          </p:nvPr>
        </p:nvSpPr>
        <p:spPr/>
        <p:txBody>
          <a:bodyPr/>
          <a:lstStyle/>
          <a:p>
            <a:r>
              <a:rPr lang="de-DE" dirty="0" smtClean="0"/>
              <a:t>Maya Schwenk, Angelina </a:t>
            </a:r>
            <a:r>
              <a:rPr lang="de-DE" dirty="0" err="1" smtClean="0"/>
              <a:t>Kokovykhina</a:t>
            </a:r>
            <a:r>
              <a:rPr lang="de-DE" dirty="0" smtClean="0"/>
              <a:t>, Michael </a:t>
            </a:r>
            <a:r>
              <a:rPr lang="de-DE" dirty="0" err="1" smtClean="0"/>
              <a:t>Kohlhepp</a:t>
            </a:r>
            <a:r>
              <a:rPr lang="de-DE" dirty="0" smtClean="0"/>
              <a:t>, Maurice </a:t>
            </a:r>
            <a:r>
              <a:rPr lang="de-DE" dirty="0" err="1" smtClean="0"/>
              <a:t>Besancon</a:t>
            </a:r>
            <a:r>
              <a:rPr lang="de-DE" dirty="0" smtClean="0"/>
              <a:t>, Joachim Harms</a:t>
            </a:r>
            <a:endParaRPr lang="de-DE" dirty="0"/>
          </a:p>
        </p:txBody>
      </p:sp>
    </p:spTree>
    <p:extLst>
      <p:ext uri="{BB962C8B-B14F-4D97-AF65-F5344CB8AC3E}">
        <p14:creationId xmlns:p14="http://schemas.microsoft.com/office/powerpoint/2010/main" val="1599631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7.Projektvertrag</a:t>
            </a:r>
          </a:p>
          <a:p>
            <a:r>
              <a:rPr lang="de-DE" dirty="0" smtClean="0"/>
              <a:t>Auf Basis des  Lasten- und Pflichtenheftes wurde vom Team ein Projektvertrag gemeinsam erarbeitet und vom Auftraggeber unterzeichnet zurückbekommen. </a:t>
            </a:r>
          </a:p>
          <a:p>
            <a:pPr marL="0" indent="0">
              <a:buNone/>
            </a:pP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3719350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72067" y="2348880"/>
            <a:ext cx="7408333" cy="3777283"/>
          </a:xfrm>
        </p:spPr>
        <p:txBody>
          <a:bodyPr>
            <a:normAutofit fontScale="62500" lnSpcReduction="20000"/>
          </a:bodyPr>
          <a:lstStyle/>
          <a:p>
            <a:pPr marL="0" indent="0">
              <a:buNone/>
            </a:pPr>
            <a:r>
              <a:rPr lang="de-DE" dirty="0" smtClean="0"/>
              <a:t>8.Kick-Off Meeting</a:t>
            </a:r>
          </a:p>
          <a:p>
            <a:r>
              <a:rPr lang="de-DE" dirty="0" smtClean="0"/>
              <a:t>Kick-Off Meeting Vorbereitung durch Joachim Harms</a:t>
            </a:r>
          </a:p>
          <a:p>
            <a:r>
              <a:rPr lang="de-DE" dirty="0" smtClean="0"/>
              <a:t>Teamleiter eröffnete Kick-Off Meeting</a:t>
            </a:r>
          </a:p>
          <a:p>
            <a:r>
              <a:rPr lang="de-DE" dirty="0" smtClean="0"/>
              <a:t>Kick-Off Meeting beinhaltet: </a:t>
            </a:r>
          </a:p>
          <a:p>
            <a:pPr marL="0" indent="0">
              <a:buNone/>
            </a:pPr>
            <a:r>
              <a:rPr lang="de-DE" dirty="0"/>
              <a:t>	</a:t>
            </a:r>
            <a:r>
              <a:rPr lang="de-DE" dirty="0" smtClean="0"/>
              <a:t>- Agenda als Gerüst des Meetings </a:t>
            </a:r>
          </a:p>
          <a:p>
            <a:pPr marL="0" indent="0">
              <a:buNone/>
            </a:pPr>
            <a:r>
              <a:rPr lang="de-DE" dirty="0"/>
              <a:t>	</a:t>
            </a:r>
            <a:r>
              <a:rPr lang="de-DE" dirty="0" smtClean="0"/>
              <a:t>- Teamvorstellung</a:t>
            </a:r>
          </a:p>
          <a:p>
            <a:pPr marL="0" indent="0">
              <a:buNone/>
            </a:pPr>
            <a:r>
              <a:rPr lang="de-DE" dirty="0" smtClean="0"/>
              <a:t>	- Projektauftrag, Projektziele, Projektaufgaben </a:t>
            </a:r>
          </a:p>
          <a:p>
            <a:pPr marL="0" indent="0">
              <a:buNone/>
            </a:pPr>
            <a:r>
              <a:rPr lang="de-DE" dirty="0"/>
              <a:t>	 </a:t>
            </a:r>
            <a:r>
              <a:rPr lang="de-DE" dirty="0" smtClean="0"/>
              <a:t>  vorgestellt, besprochen und zugewiesen </a:t>
            </a:r>
          </a:p>
          <a:p>
            <a:pPr marL="0" indent="0">
              <a:buNone/>
            </a:pPr>
            <a:r>
              <a:rPr lang="de-DE" dirty="0"/>
              <a:t>	</a:t>
            </a:r>
            <a:r>
              <a:rPr lang="de-DE" dirty="0" smtClean="0"/>
              <a:t>- Als Projektorganisationsstruktur wurde sich auf reine 	Projektorganisation 	  geeinigt</a:t>
            </a:r>
          </a:p>
          <a:p>
            <a:pPr marL="0" indent="0">
              <a:buNone/>
            </a:pPr>
            <a:r>
              <a:rPr lang="de-DE" dirty="0" smtClean="0"/>
              <a:t> 	- Teamvereinbarungen und Regeln: </a:t>
            </a:r>
          </a:p>
          <a:p>
            <a:pPr marL="0" indent="0">
              <a:buNone/>
            </a:pPr>
            <a:r>
              <a:rPr lang="de-DE" dirty="0"/>
              <a:t>	</a:t>
            </a:r>
            <a:r>
              <a:rPr lang="de-DE" dirty="0" smtClean="0"/>
              <a:t>  Tägliche Protokollsitzungen, tägliches Briefing und Delegation der Aufgaben, 	  am Ende der Projektsitzung eine Zusammenfassung der geleisteten 	  Tagesaufgaben und des Zwischenstandes </a:t>
            </a:r>
            <a:endParaRPr lang="de-DE" dirty="0"/>
          </a:p>
          <a:p>
            <a:pPr marL="0" indent="0">
              <a:buNone/>
            </a:pPr>
            <a:r>
              <a:rPr lang="de-DE" dirty="0" smtClean="0"/>
              <a:t>	  Eigene </a:t>
            </a:r>
            <a:r>
              <a:rPr lang="de-DE" dirty="0"/>
              <a:t>Telegramgruppe für Absprachen, Krankmeldungen </a:t>
            </a:r>
          </a:p>
          <a:p>
            <a:pPr marL="914400" lvl="3" indent="0">
              <a:buNone/>
            </a:pPr>
            <a:r>
              <a:rPr lang="de-DE" dirty="0" smtClean="0"/>
              <a:t>   Probleme</a:t>
            </a:r>
            <a:r>
              <a:rPr lang="de-DE" dirty="0"/>
              <a:t>: </a:t>
            </a:r>
            <a:r>
              <a:rPr lang="de-DE" dirty="0" err="1"/>
              <a:t>Telegram</a:t>
            </a:r>
            <a:r>
              <a:rPr lang="de-DE" dirty="0"/>
              <a:t> wurde nicht ausreichend benutzt in Bezug auf Fehlzeiten und </a:t>
            </a:r>
            <a:r>
              <a:rPr lang="de-DE" dirty="0" smtClean="0"/>
              <a:t>Absprachen</a:t>
            </a:r>
            <a:r>
              <a:rPr lang="de-DE" dirty="0" smtClean="0"/>
              <a:t>, </a:t>
            </a:r>
            <a:r>
              <a:rPr lang="de-DE" dirty="0" smtClean="0"/>
              <a:t>   mangelhafte </a:t>
            </a:r>
            <a:r>
              <a:rPr lang="de-DE" dirty="0"/>
              <a:t>Kommunikation</a:t>
            </a:r>
          </a:p>
          <a:p>
            <a:pPr marL="0" indent="0">
              <a:buNone/>
            </a:pP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63203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pPr marL="0" indent="0">
              <a:buNone/>
            </a:pPr>
            <a:r>
              <a:rPr lang="de-DE" dirty="0" smtClean="0"/>
              <a:t>9.Projektstrukturplan</a:t>
            </a:r>
          </a:p>
          <a:p>
            <a:r>
              <a:rPr lang="de-DE" dirty="0" smtClean="0"/>
              <a:t>Gemischter PSP (sowohl Objekt- als auch Funktionsorientiert) </a:t>
            </a:r>
          </a:p>
          <a:p>
            <a:r>
              <a:rPr lang="de-DE" dirty="0" smtClean="0"/>
              <a:t>Einzelne Projektpakete wurden von Maya Schwenk und Joachim Harms ausgearbeitet und mit Hilfe des Programms DIA modelliert. </a:t>
            </a:r>
          </a:p>
          <a:p>
            <a:r>
              <a:rPr lang="de-DE" dirty="0" smtClean="0"/>
              <a:t>Probleme: Beim Abspeichern wurde das Layout des Diagramms und Inhalt der Pakete etwas beschädigt.</a:t>
            </a:r>
          </a:p>
          <a:p>
            <a:pPr marL="301943" lvl="1" indent="0">
              <a:buNone/>
            </a:pPr>
            <a:r>
              <a:rPr lang="de-DE" dirty="0" smtClean="0"/>
              <a:t>Dies wurde von </a:t>
            </a:r>
            <a:r>
              <a:rPr lang="de-DE" dirty="0" smtClean="0"/>
              <a:t>Michael </a:t>
            </a:r>
            <a:r>
              <a:rPr lang="de-DE" dirty="0" err="1" smtClean="0"/>
              <a:t>Kohlhepp</a:t>
            </a:r>
            <a:r>
              <a:rPr lang="de-DE" dirty="0" smtClean="0"/>
              <a:t>, Angelina </a:t>
            </a:r>
            <a:r>
              <a:rPr lang="de-DE" dirty="0" err="1" smtClean="0"/>
              <a:t>Kokovykhina</a:t>
            </a:r>
            <a:r>
              <a:rPr lang="de-DE" dirty="0" smtClean="0"/>
              <a:t>, Joachim Harms </a:t>
            </a:r>
            <a:r>
              <a:rPr lang="de-DE" dirty="0" smtClean="0"/>
              <a:t>behoben</a:t>
            </a:r>
            <a:r>
              <a:rPr lang="de-DE" dirty="0" smtClean="0"/>
              <a:t>.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2076673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pPr marL="0" indent="0">
              <a:buNone/>
            </a:pPr>
            <a:r>
              <a:rPr lang="de-DE" dirty="0" smtClean="0"/>
              <a:t>10.Zeitplan</a:t>
            </a:r>
          </a:p>
          <a:p>
            <a:r>
              <a:rPr lang="de-DE" dirty="0" smtClean="0"/>
              <a:t>Zeitplan wurde mit Hilfe von MS Project 2010 gemeinsam im Team erstellt</a:t>
            </a:r>
          </a:p>
          <a:p>
            <a:r>
              <a:rPr lang="de-DE" dirty="0" smtClean="0"/>
              <a:t>Zeitplan wurde als Balkendiagramm modelliert und von Maya Schwenk </a:t>
            </a:r>
            <a:r>
              <a:rPr lang="de-DE" dirty="0" smtClean="0"/>
              <a:t>überarbeitet</a:t>
            </a:r>
          </a:p>
          <a:p>
            <a:r>
              <a:rPr lang="de-DE" dirty="0" smtClean="0"/>
              <a:t>Probleme: Aufgrund von Fehltagen und Krankheiten und mangelnder Kommunikation teamintern kam es zu einigen Verschiebungen des Zeitplans. Da wir aber mit ausreichend Ressourcen vorgeplant haben, kam es zu keinen gravierenden Verzögerungen und das Projekt konnte zum geplanten Zeitpunkt realisiert werden.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2679982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11.Kapazitätsplan (Ressourcenplan)</a:t>
            </a:r>
          </a:p>
          <a:p>
            <a:r>
              <a:rPr lang="de-DE" dirty="0" smtClean="0"/>
              <a:t>Wurde von Joachim Harms erstellt</a:t>
            </a:r>
          </a:p>
          <a:p>
            <a:r>
              <a:rPr lang="de-DE" dirty="0" smtClean="0"/>
              <a:t>Bedarf wurde ermittelt (Personal, Software, Hardware)</a:t>
            </a:r>
          </a:p>
          <a:p>
            <a:r>
              <a:rPr lang="de-DE" dirty="0" smtClean="0"/>
              <a:t>Verfügbare Kapazitäten (Personal, Software, Hardware) wurden ermittelt </a:t>
            </a:r>
          </a:p>
          <a:p>
            <a:r>
              <a:rPr lang="de-DE" dirty="0" smtClean="0"/>
              <a:t>Soll-Ist-Vergleich wurde vollzogen </a:t>
            </a:r>
          </a:p>
          <a:p>
            <a:r>
              <a:rPr lang="de-DE" dirty="0" smtClean="0"/>
              <a:t>Kapazitätsausgleich wurde festgelegt</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1990160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12.Kostenplan</a:t>
            </a:r>
          </a:p>
          <a:p>
            <a:r>
              <a:rPr lang="de-DE" dirty="0" smtClean="0"/>
              <a:t>Von Maurice </a:t>
            </a:r>
            <a:r>
              <a:rPr lang="de-DE" dirty="0" err="1" smtClean="0"/>
              <a:t>Besancon</a:t>
            </a:r>
            <a:r>
              <a:rPr lang="de-DE" dirty="0" smtClean="0"/>
              <a:t> und Maya Schwenk erstellt auf Basis von theoretischen Kosten.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1588429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13.Abweichungsanalyse</a:t>
            </a:r>
          </a:p>
          <a:p>
            <a:r>
              <a:rPr lang="de-DE" dirty="0" smtClean="0"/>
              <a:t>Nicht </a:t>
            </a:r>
            <a:r>
              <a:rPr lang="de-DE" dirty="0" smtClean="0"/>
              <a:t>erstellt.</a:t>
            </a:r>
          </a:p>
          <a:p>
            <a:r>
              <a:rPr lang="de-DE" dirty="0" smtClean="0"/>
              <a:t>Bisher gab es keine </a:t>
            </a:r>
            <a:r>
              <a:rPr lang="de-DE" dirty="0" smtClean="0"/>
              <a:t>gravierende Abweichungen. Siehe unter Punkt Zeitplan.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4044200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14.Präsentationsunterlagen</a:t>
            </a:r>
          </a:p>
          <a:p>
            <a:r>
              <a:rPr lang="de-DE" dirty="0" smtClean="0"/>
              <a:t>Eine Präsentation für die Gruppe als Übersicht erstellt von Angelina </a:t>
            </a:r>
            <a:r>
              <a:rPr lang="de-DE" dirty="0" err="1" smtClean="0"/>
              <a:t>Kokovyhina</a:t>
            </a:r>
            <a:r>
              <a:rPr lang="de-DE" dirty="0" smtClean="0"/>
              <a:t> und Joachim Harms mit Hilfe von MS PowerPoint 2010. </a:t>
            </a:r>
          </a:p>
          <a:p>
            <a:r>
              <a:rPr lang="de-DE" dirty="0" smtClean="0"/>
              <a:t>Eine Präsentation für potentielle Kunden wird gemeinsam im Team erstellt </a:t>
            </a:r>
          </a:p>
          <a:p>
            <a:pPr marL="0" indent="0">
              <a:buNone/>
            </a:pP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858443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15.Einweisungsunterlagen </a:t>
            </a:r>
          </a:p>
          <a:p>
            <a:r>
              <a:rPr lang="de-DE" dirty="0" smtClean="0"/>
              <a:t>Ein Benutzermanual wurde von Maurice </a:t>
            </a:r>
            <a:r>
              <a:rPr lang="de-DE" dirty="0" err="1" smtClean="0"/>
              <a:t>Besancon</a:t>
            </a:r>
            <a:r>
              <a:rPr lang="de-DE" dirty="0" smtClean="0"/>
              <a:t> erstellt.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1588722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pPr marL="0" indent="0">
              <a:buNone/>
            </a:pPr>
            <a:r>
              <a:rPr lang="de-DE" dirty="0" smtClean="0"/>
              <a:t>16. Softwareentwicklung</a:t>
            </a:r>
          </a:p>
          <a:p>
            <a:r>
              <a:rPr lang="de-DE" dirty="0" smtClean="0"/>
              <a:t>Maya Schwenk ist Chefentwicklerin</a:t>
            </a:r>
          </a:p>
          <a:p>
            <a:r>
              <a:rPr lang="de-DE" dirty="0" smtClean="0"/>
              <a:t>GUI Design von Maya Schwenk und Angelina </a:t>
            </a:r>
            <a:r>
              <a:rPr lang="de-DE" dirty="0" err="1" smtClean="0"/>
              <a:t>Kokovikhina</a:t>
            </a:r>
            <a:r>
              <a:rPr lang="de-DE" dirty="0" smtClean="0"/>
              <a:t> entworfen und implementiert mit Visual C# und </a:t>
            </a:r>
            <a:r>
              <a:rPr lang="de-DE" dirty="0" err="1" smtClean="0"/>
              <a:t>WindowsForms</a:t>
            </a:r>
            <a:endParaRPr lang="de-DE" dirty="0" smtClean="0"/>
          </a:p>
          <a:p>
            <a:r>
              <a:rPr lang="de-DE" dirty="0" smtClean="0"/>
              <a:t>Logikschicht, Klassendesign und Algorithmen von Maya Schwenk und Joachim Harms entworfen und implementiert mit Visual C# </a:t>
            </a:r>
          </a:p>
          <a:p>
            <a:r>
              <a:rPr lang="de-DE" dirty="0" smtClean="0"/>
              <a:t>Datenbankentwurf als ERM in DIA wurde von Maurice </a:t>
            </a:r>
            <a:r>
              <a:rPr lang="de-DE" dirty="0" err="1" smtClean="0"/>
              <a:t>Besancon</a:t>
            </a:r>
            <a:r>
              <a:rPr lang="de-DE" dirty="0" smtClean="0"/>
              <a:t> und Joachim Harms erstellt und eine Datenbank in MySQL implementiert. </a:t>
            </a:r>
          </a:p>
          <a:p>
            <a:r>
              <a:rPr lang="de-DE" dirty="0" smtClean="0"/>
              <a:t>Alle Schichten wurden von Maya Schwenk überarbeitet und performant gestaltet.  </a:t>
            </a:r>
          </a:p>
          <a:p>
            <a:endParaRPr lang="de-DE" dirty="0"/>
          </a:p>
        </p:txBody>
      </p:sp>
      <p:sp>
        <p:nvSpPr>
          <p:cNvPr id="3" name="Titel 2"/>
          <p:cNvSpPr>
            <a:spLocks noGrp="1"/>
          </p:cNvSpPr>
          <p:nvPr>
            <p:ph type="title"/>
          </p:nvPr>
        </p:nvSpPr>
        <p:spPr/>
        <p:txBody>
          <a:bodyPr>
            <a:normAutofit fontScale="90000"/>
          </a:bodyPr>
          <a:lstStyle/>
          <a:p>
            <a:endParaRPr lang="de-DE" dirty="0"/>
          </a:p>
        </p:txBody>
      </p:sp>
    </p:spTree>
    <p:extLst>
      <p:ext uri="{BB962C8B-B14F-4D97-AF65-F5344CB8AC3E}">
        <p14:creationId xmlns:p14="http://schemas.microsoft.com/office/powerpoint/2010/main" val="374763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72067" y="1772816"/>
            <a:ext cx="7408333" cy="4353347"/>
          </a:xfrm>
        </p:spPr>
        <p:txBody>
          <a:bodyPr>
            <a:normAutofit fontScale="70000" lnSpcReduction="20000"/>
          </a:bodyPr>
          <a:lstStyle/>
          <a:p>
            <a:pPr marL="0" indent="0">
              <a:buNone/>
            </a:pPr>
            <a:r>
              <a:rPr lang="de-DE" dirty="0"/>
              <a:t> </a:t>
            </a:r>
            <a:endParaRPr lang="de-DE" dirty="0" smtClean="0"/>
          </a:p>
          <a:p>
            <a:pPr marL="457200" indent="-457200">
              <a:buFont typeface="+mj-lt"/>
              <a:buAutoNum type="arabicPeriod"/>
            </a:pPr>
            <a:r>
              <a:rPr lang="de-DE" dirty="0" smtClean="0"/>
              <a:t>Team</a:t>
            </a:r>
          </a:p>
          <a:p>
            <a:pPr marL="457200" indent="-457200">
              <a:buFont typeface="+mj-lt"/>
              <a:buAutoNum type="arabicPeriod"/>
            </a:pPr>
            <a:r>
              <a:rPr lang="de-DE" dirty="0" smtClean="0"/>
              <a:t>Teamvereinbarungen</a:t>
            </a:r>
          </a:p>
          <a:p>
            <a:pPr marL="457200" indent="-457200">
              <a:buFont typeface="+mj-lt"/>
              <a:buAutoNum type="arabicPeriod"/>
            </a:pPr>
            <a:r>
              <a:rPr lang="de-DE" dirty="0" smtClean="0"/>
              <a:t>Lastenheft </a:t>
            </a:r>
          </a:p>
          <a:p>
            <a:pPr marL="457200" indent="-457200">
              <a:buFont typeface="+mj-lt"/>
              <a:buAutoNum type="arabicPeriod"/>
            </a:pPr>
            <a:r>
              <a:rPr lang="de-DE" dirty="0" smtClean="0"/>
              <a:t>UML Anwendungsfall Diagramm</a:t>
            </a:r>
          </a:p>
          <a:p>
            <a:pPr marL="457200" indent="-457200">
              <a:buFont typeface="+mj-lt"/>
              <a:buAutoNum type="arabicPeriod"/>
            </a:pPr>
            <a:r>
              <a:rPr lang="de-DE" dirty="0" err="1" smtClean="0"/>
              <a:t>GitHub</a:t>
            </a:r>
            <a:r>
              <a:rPr lang="de-DE" dirty="0" smtClean="0"/>
              <a:t> Vorstellung</a:t>
            </a:r>
          </a:p>
          <a:p>
            <a:pPr marL="457200" indent="-457200">
              <a:buFont typeface="+mj-lt"/>
              <a:buAutoNum type="arabicPeriod"/>
            </a:pPr>
            <a:r>
              <a:rPr lang="de-DE" dirty="0" smtClean="0"/>
              <a:t>Pflichtenheft</a:t>
            </a:r>
          </a:p>
          <a:p>
            <a:pPr marL="457200" indent="-457200">
              <a:buFont typeface="+mj-lt"/>
              <a:buAutoNum type="arabicPeriod"/>
            </a:pPr>
            <a:r>
              <a:rPr lang="de-DE" dirty="0" smtClean="0"/>
              <a:t>Projektvertrag</a:t>
            </a:r>
          </a:p>
          <a:p>
            <a:pPr marL="457200" indent="-457200">
              <a:buFont typeface="+mj-lt"/>
              <a:buAutoNum type="arabicPeriod"/>
            </a:pPr>
            <a:r>
              <a:rPr lang="de-DE" dirty="0" smtClean="0"/>
              <a:t>Kick-Off Meeting</a:t>
            </a:r>
          </a:p>
          <a:p>
            <a:pPr marL="457200" indent="-457200">
              <a:buFont typeface="+mj-lt"/>
              <a:buAutoNum type="arabicPeriod"/>
            </a:pPr>
            <a:r>
              <a:rPr lang="de-DE" dirty="0" smtClean="0"/>
              <a:t>Projektstrukturplan</a:t>
            </a:r>
          </a:p>
          <a:p>
            <a:pPr marL="457200" indent="-457200">
              <a:buFont typeface="+mj-lt"/>
              <a:buAutoNum type="arabicPeriod"/>
            </a:pPr>
            <a:r>
              <a:rPr lang="de-DE" dirty="0" smtClean="0"/>
              <a:t>Zeitplan</a:t>
            </a:r>
          </a:p>
          <a:p>
            <a:pPr marL="457200" indent="-457200">
              <a:buFont typeface="+mj-lt"/>
              <a:buAutoNum type="arabicPeriod"/>
            </a:pPr>
            <a:r>
              <a:rPr lang="de-DE" dirty="0" smtClean="0"/>
              <a:t>Kapazitätsplan (Ressourcenplan)</a:t>
            </a:r>
          </a:p>
          <a:p>
            <a:pPr marL="457200" indent="-457200">
              <a:buFont typeface="+mj-lt"/>
              <a:buAutoNum type="arabicPeriod"/>
            </a:pPr>
            <a:r>
              <a:rPr lang="de-DE" dirty="0" smtClean="0"/>
              <a:t>Kostenplan</a:t>
            </a:r>
          </a:p>
          <a:p>
            <a:pPr marL="457200" indent="-457200">
              <a:buFont typeface="+mj-lt"/>
              <a:buAutoNum type="arabicPeriod"/>
            </a:pPr>
            <a:r>
              <a:rPr lang="de-DE" dirty="0" smtClean="0"/>
              <a:t>Abweichungsanalyse</a:t>
            </a:r>
          </a:p>
          <a:p>
            <a:pPr marL="457200" indent="-457200">
              <a:buFont typeface="+mj-lt"/>
              <a:buAutoNum type="arabicPeriod"/>
            </a:pPr>
            <a:r>
              <a:rPr lang="de-DE" dirty="0" smtClean="0"/>
              <a:t>Präsentationsunterlagen</a:t>
            </a:r>
          </a:p>
          <a:p>
            <a:pPr marL="457200" indent="-457200">
              <a:buFont typeface="+mj-lt"/>
              <a:buAutoNum type="arabicPeriod"/>
            </a:pPr>
            <a:endParaRPr lang="de-DE" dirty="0" smtClean="0"/>
          </a:p>
          <a:p>
            <a:pPr marL="457200" indent="-457200">
              <a:buFont typeface="+mj-lt"/>
              <a:buAutoNum type="arabicPeriod"/>
            </a:pPr>
            <a:endParaRPr lang="de-DE" dirty="0"/>
          </a:p>
        </p:txBody>
      </p:sp>
      <p:sp>
        <p:nvSpPr>
          <p:cNvPr id="3" name="Titel 2"/>
          <p:cNvSpPr>
            <a:spLocks noGrp="1"/>
          </p:cNvSpPr>
          <p:nvPr>
            <p:ph type="title"/>
          </p:nvPr>
        </p:nvSpPr>
        <p:spPr>
          <a:xfrm>
            <a:off x="457200" y="338328"/>
            <a:ext cx="8229600" cy="426376"/>
          </a:xfrm>
        </p:spPr>
        <p:txBody>
          <a:bodyPr>
            <a:normAutofit fontScale="90000"/>
          </a:bodyPr>
          <a:lstStyle/>
          <a:p>
            <a:r>
              <a:rPr lang="de-DE" dirty="0" smtClean="0"/>
              <a:t>Lottoprojekt</a:t>
            </a:r>
            <a:endParaRPr lang="de-DE" dirty="0"/>
          </a:p>
        </p:txBody>
      </p:sp>
    </p:spTree>
    <p:extLst>
      <p:ext uri="{BB962C8B-B14F-4D97-AF65-F5344CB8AC3E}">
        <p14:creationId xmlns:p14="http://schemas.microsoft.com/office/powerpoint/2010/main" val="4190351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72067" y="2060848"/>
            <a:ext cx="7408333" cy="4065315"/>
          </a:xfrm>
        </p:spPr>
        <p:txBody>
          <a:bodyPr/>
          <a:lstStyle/>
          <a:p>
            <a:pPr marL="457200" indent="-457200">
              <a:buFont typeface="+mj-lt"/>
              <a:buAutoNum type="arabicPeriod" startAt="15"/>
            </a:pPr>
            <a:r>
              <a:rPr lang="de-DE" dirty="0" smtClean="0"/>
              <a:t>Einweisungsunterlagen </a:t>
            </a:r>
            <a:r>
              <a:rPr lang="de-DE" dirty="0"/>
              <a:t>(Manual) </a:t>
            </a:r>
            <a:endParaRPr lang="de-DE" dirty="0" smtClean="0"/>
          </a:p>
          <a:p>
            <a:pPr marL="457200" indent="-457200">
              <a:buFont typeface="+mj-lt"/>
              <a:buAutoNum type="arabicPeriod" startAt="16"/>
            </a:pPr>
            <a:r>
              <a:rPr lang="de-DE" dirty="0" smtClean="0"/>
              <a:t>Softwareentwicklung</a:t>
            </a:r>
          </a:p>
          <a:p>
            <a:pPr marL="0" indent="0">
              <a:buNone/>
            </a:pPr>
            <a:r>
              <a:rPr lang="de-DE" dirty="0" smtClean="0"/>
              <a:t>	- GUI Entwicklung</a:t>
            </a:r>
          </a:p>
          <a:p>
            <a:pPr marL="0" indent="0">
              <a:buNone/>
            </a:pPr>
            <a:r>
              <a:rPr lang="de-DE" dirty="0"/>
              <a:t>	</a:t>
            </a:r>
            <a:r>
              <a:rPr lang="de-DE" dirty="0" smtClean="0"/>
              <a:t>- Logik – Schicht</a:t>
            </a:r>
          </a:p>
          <a:p>
            <a:pPr marL="0" indent="0">
              <a:buNone/>
            </a:pPr>
            <a:r>
              <a:rPr lang="de-DE" dirty="0"/>
              <a:t>	</a:t>
            </a:r>
            <a:r>
              <a:rPr lang="de-DE" dirty="0" smtClean="0"/>
              <a:t>- Datenbankentwicklung</a:t>
            </a:r>
          </a:p>
          <a:p>
            <a:pPr marL="457200" indent="-457200">
              <a:buFont typeface="+mj-lt"/>
              <a:buAutoNum type="arabicPeriod" startAt="17"/>
            </a:pPr>
            <a:r>
              <a:rPr lang="de-DE" dirty="0" smtClean="0"/>
              <a:t>Abnahme </a:t>
            </a:r>
          </a:p>
          <a:p>
            <a:pPr marL="457200" indent="-457200">
              <a:buFont typeface="+mj-lt"/>
              <a:buAutoNum type="arabicPeriod" startAt="17"/>
            </a:pPr>
            <a:r>
              <a:rPr lang="de-DE" dirty="0" smtClean="0"/>
              <a:t>Abschlussbericht</a:t>
            </a:r>
          </a:p>
          <a:p>
            <a:pPr marL="457200" indent="-457200">
              <a:buFont typeface="+mj-lt"/>
              <a:buAutoNum type="arabicPeriod" startAt="13"/>
            </a:pPr>
            <a:endParaRPr lang="de-DE" dirty="0"/>
          </a:p>
          <a:p>
            <a:endParaRPr lang="de-DE" dirty="0"/>
          </a:p>
        </p:txBody>
      </p:sp>
      <p:sp>
        <p:nvSpPr>
          <p:cNvPr id="3" name="Titel 2"/>
          <p:cNvSpPr>
            <a:spLocks noGrp="1"/>
          </p:cNvSpPr>
          <p:nvPr>
            <p:ph type="title"/>
          </p:nvPr>
        </p:nvSpPr>
        <p:spPr>
          <a:xfrm>
            <a:off x="457200" y="338328"/>
            <a:ext cx="8229600" cy="642400"/>
          </a:xfrm>
        </p:spPr>
        <p:txBody>
          <a:bodyPr>
            <a:normAutofit fontScale="90000"/>
          </a:bodyPr>
          <a:lstStyle/>
          <a:p>
            <a:r>
              <a:rPr lang="de-DE" dirty="0" smtClean="0"/>
              <a:t>Lottoprojekt</a:t>
            </a:r>
            <a:endParaRPr lang="de-DE" dirty="0"/>
          </a:p>
        </p:txBody>
      </p:sp>
    </p:spTree>
    <p:extLst>
      <p:ext uri="{BB962C8B-B14F-4D97-AF65-F5344CB8AC3E}">
        <p14:creationId xmlns:p14="http://schemas.microsoft.com/office/powerpoint/2010/main" val="50433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72067" y="1700808"/>
            <a:ext cx="7408333" cy="4425355"/>
          </a:xfrm>
        </p:spPr>
        <p:txBody>
          <a:bodyPr/>
          <a:lstStyle/>
          <a:p>
            <a:pPr marL="0" indent="0">
              <a:buNone/>
            </a:pPr>
            <a:r>
              <a:rPr lang="de-DE" dirty="0" smtClean="0"/>
              <a:t>1.Team: </a:t>
            </a:r>
          </a:p>
          <a:p>
            <a:r>
              <a:rPr lang="de-DE" dirty="0" smtClean="0"/>
              <a:t>Gruppe zwei (Group2) </a:t>
            </a:r>
            <a:endParaRPr lang="de-DE" dirty="0"/>
          </a:p>
          <a:p>
            <a:r>
              <a:rPr lang="de-DE" dirty="0" smtClean="0"/>
              <a:t>Projektleiter: Joachim Harms</a:t>
            </a:r>
          </a:p>
          <a:p>
            <a:r>
              <a:rPr lang="de-DE" dirty="0" smtClean="0"/>
              <a:t>Chefentwicklerin: Maya Schwenk</a:t>
            </a:r>
          </a:p>
          <a:p>
            <a:r>
              <a:rPr lang="de-DE" dirty="0" smtClean="0"/>
              <a:t>Weitere Teammitglieder: Angelina </a:t>
            </a:r>
            <a:r>
              <a:rPr lang="de-DE" dirty="0" err="1" smtClean="0"/>
              <a:t>Kokovykhina</a:t>
            </a:r>
            <a:r>
              <a:rPr lang="de-DE" dirty="0" smtClean="0"/>
              <a:t>, Maurice </a:t>
            </a:r>
            <a:r>
              <a:rPr lang="de-DE" dirty="0" err="1" smtClean="0"/>
              <a:t>Besancon</a:t>
            </a:r>
            <a:r>
              <a:rPr lang="de-DE" dirty="0" smtClean="0"/>
              <a:t>, Michael </a:t>
            </a:r>
            <a:r>
              <a:rPr lang="de-DE" dirty="0" err="1" smtClean="0"/>
              <a:t>Kohlhepp</a:t>
            </a:r>
            <a:endParaRPr lang="de-DE" dirty="0" smtClean="0"/>
          </a:p>
          <a:p>
            <a:pPr marL="0" indent="0">
              <a:buNone/>
            </a:pPr>
            <a:r>
              <a:rPr lang="de-DE" dirty="0" smtClean="0"/>
              <a:t> </a:t>
            </a:r>
            <a:endParaRPr lang="de-DE" dirty="0"/>
          </a:p>
        </p:txBody>
      </p:sp>
      <p:sp>
        <p:nvSpPr>
          <p:cNvPr id="3" name="Titel 2"/>
          <p:cNvSpPr>
            <a:spLocks noGrp="1"/>
          </p:cNvSpPr>
          <p:nvPr>
            <p:ph type="title"/>
          </p:nvPr>
        </p:nvSpPr>
        <p:spPr>
          <a:xfrm>
            <a:off x="457200" y="338328"/>
            <a:ext cx="8229600" cy="714408"/>
          </a:xfrm>
        </p:spPr>
        <p:txBody>
          <a:bodyPr>
            <a:normAutofit fontScale="90000"/>
          </a:bodyPr>
          <a:lstStyle/>
          <a:p>
            <a:r>
              <a:rPr lang="de-DE" dirty="0" smtClean="0"/>
              <a:t>Lottoprojekt </a:t>
            </a:r>
            <a:endParaRPr lang="de-DE" dirty="0"/>
          </a:p>
        </p:txBody>
      </p:sp>
    </p:spTree>
    <p:extLst>
      <p:ext uri="{BB962C8B-B14F-4D97-AF65-F5344CB8AC3E}">
        <p14:creationId xmlns:p14="http://schemas.microsoft.com/office/powerpoint/2010/main" val="810617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2.Teamvereinbarungen: </a:t>
            </a:r>
          </a:p>
          <a:p>
            <a:r>
              <a:rPr lang="de-DE" dirty="0" smtClean="0"/>
              <a:t>Tägliche Protokollsitzungen</a:t>
            </a:r>
          </a:p>
          <a:p>
            <a:r>
              <a:rPr lang="de-DE" dirty="0" smtClean="0"/>
              <a:t>Eigene Telegramgruppe für Absprachen, Krankmeldungen </a:t>
            </a:r>
          </a:p>
          <a:p>
            <a:r>
              <a:rPr lang="de-DE" dirty="0" smtClean="0"/>
              <a:t>Probleme: </a:t>
            </a:r>
            <a:r>
              <a:rPr lang="de-DE" dirty="0" err="1" smtClean="0"/>
              <a:t>Telegram</a:t>
            </a:r>
            <a:r>
              <a:rPr lang="de-DE" dirty="0" smtClean="0"/>
              <a:t> wurde nicht ausreichend benutzt in Bezug auf Fehlzeiten</a:t>
            </a:r>
            <a:r>
              <a:rPr lang="de-DE" dirty="0"/>
              <a:t> </a:t>
            </a:r>
            <a:r>
              <a:rPr lang="de-DE" dirty="0" smtClean="0"/>
              <a:t>und Absprachen, mangelhafte Kommunikation</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3081356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3.Lastenheft</a:t>
            </a:r>
          </a:p>
          <a:p>
            <a:r>
              <a:rPr lang="de-DE" dirty="0" smtClean="0"/>
              <a:t>Grobes Lastenheft von Auftraggeber Adam </a:t>
            </a:r>
            <a:r>
              <a:rPr lang="de-DE" dirty="0" err="1" smtClean="0"/>
              <a:t>Kociszewski</a:t>
            </a:r>
            <a:r>
              <a:rPr lang="de-DE" dirty="0"/>
              <a:t> </a:t>
            </a:r>
            <a:r>
              <a:rPr lang="de-DE" dirty="0" smtClean="0"/>
              <a:t>gemeinsam im Team besprochen und bearbeitet</a:t>
            </a:r>
          </a:p>
          <a:p>
            <a:pPr marL="0" indent="0">
              <a:buNone/>
            </a:pP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1190815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4.UML Anwendungsfall Diagramm</a:t>
            </a:r>
          </a:p>
          <a:p>
            <a:r>
              <a:rPr lang="de-DE" dirty="0" smtClean="0"/>
              <a:t>Auf Grundlage des Lastenhefts wurde ein Anwendungsfalldiagramm im Team mit </a:t>
            </a:r>
            <a:r>
              <a:rPr lang="de-DE" dirty="0" err="1" smtClean="0"/>
              <a:t>Astah</a:t>
            </a:r>
            <a:r>
              <a:rPr lang="de-DE" dirty="0" smtClean="0"/>
              <a:t> Community erstellt und mit Auftraggeber besprochen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1117281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5.GitHub Einführung</a:t>
            </a:r>
          </a:p>
          <a:p>
            <a:r>
              <a:rPr lang="de-DE" dirty="0" smtClean="0"/>
              <a:t>Einführung Versionskontrollsystem </a:t>
            </a:r>
            <a:r>
              <a:rPr lang="de-DE" dirty="0" err="1" smtClean="0"/>
              <a:t>GitHub</a:t>
            </a:r>
            <a:r>
              <a:rPr lang="de-DE" dirty="0" smtClean="0"/>
              <a:t> für unser Projekt von Maya Schwenk. </a:t>
            </a:r>
            <a:r>
              <a:rPr lang="de-DE" dirty="0" err="1" smtClean="0"/>
              <a:t>GitHub</a:t>
            </a:r>
            <a:r>
              <a:rPr lang="de-DE" dirty="0" smtClean="0"/>
              <a:t> wurde täglich ohne Probleme als Versionskontrolle verwendet.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2970008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6.Pflichtenheft</a:t>
            </a:r>
          </a:p>
          <a:p>
            <a:r>
              <a:rPr lang="de-DE" dirty="0" smtClean="0"/>
              <a:t>Grundlage: Ausarbeitung auf Basis Lastenheft und Anwendungsfalldiagramm. </a:t>
            </a:r>
            <a:r>
              <a:rPr lang="de-DE" dirty="0" smtClean="0"/>
              <a:t>Im Team erstellt. Abnahme </a:t>
            </a:r>
            <a:r>
              <a:rPr lang="de-DE" dirty="0" smtClean="0"/>
              <a:t>durch Auftraggeber. </a:t>
            </a:r>
            <a:endParaRPr lang="de-DE" dirty="0"/>
          </a:p>
        </p:txBody>
      </p:sp>
      <p:sp>
        <p:nvSpPr>
          <p:cNvPr id="3" name="Titel 2"/>
          <p:cNvSpPr>
            <a:spLocks noGrp="1"/>
          </p:cNvSpPr>
          <p:nvPr>
            <p:ph type="title"/>
          </p:nvPr>
        </p:nvSpPr>
        <p:spPr/>
        <p:txBody>
          <a:bodyPr>
            <a:normAutofit fontScale="90000"/>
          </a:bodyPr>
          <a:lstStyle/>
          <a:p>
            <a:endParaRPr lang="de-DE"/>
          </a:p>
        </p:txBody>
      </p:sp>
    </p:spTree>
    <p:extLst>
      <p:ext uri="{BB962C8B-B14F-4D97-AF65-F5344CB8AC3E}">
        <p14:creationId xmlns:p14="http://schemas.microsoft.com/office/powerpoint/2010/main" val="3150783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llenform">
  <a:themeElements>
    <a:clrScheme name="Wellen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ellen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ellen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0</TotalTime>
  <Words>510</Words>
  <Application>Microsoft Office PowerPoint</Application>
  <PresentationFormat>Bildschirmpräsentation (4:3)</PresentationFormat>
  <Paragraphs>93</Paragraphs>
  <Slides>19</Slides>
  <Notes>0</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Wellenform</vt:lpstr>
      <vt:lpstr>Lottoprojekt </vt:lpstr>
      <vt:lpstr>Lottoprojekt</vt:lpstr>
      <vt:lpstr>Lottoprojekt</vt:lpstr>
      <vt:lpstr>Lottoprojekt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Lotto</dc:title>
  <dc:creator>User</dc:creator>
  <cp:lastModifiedBy>User</cp:lastModifiedBy>
  <cp:revision>22</cp:revision>
  <dcterms:created xsi:type="dcterms:W3CDTF">2016-09-28T08:27:38Z</dcterms:created>
  <dcterms:modified xsi:type="dcterms:W3CDTF">2016-09-30T08:54:58Z</dcterms:modified>
</cp:coreProperties>
</file>