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338328"/>
            <a:ext cx="8229600" cy="71440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Lottoprojekt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3484F-7B1F-4A3B-B470-9E2C390C8423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Lottoprojekt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Maya Schwenk, Angelina </a:t>
            </a:r>
            <a:r>
              <a:rPr lang="de-DE" dirty="0" err="1" smtClean="0"/>
              <a:t>Kokovykhina</a:t>
            </a:r>
            <a:r>
              <a:rPr lang="de-DE" dirty="0" smtClean="0"/>
              <a:t>, Michael </a:t>
            </a:r>
            <a:r>
              <a:rPr lang="de-DE" dirty="0" err="1" smtClean="0"/>
              <a:t>Kohlhepp</a:t>
            </a:r>
            <a:r>
              <a:rPr lang="de-DE" dirty="0" smtClean="0"/>
              <a:t>, Maurice </a:t>
            </a:r>
            <a:r>
              <a:rPr lang="de-DE" dirty="0" err="1" smtClean="0"/>
              <a:t>Besancon</a:t>
            </a:r>
            <a:r>
              <a:rPr lang="de-DE" dirty="0" smtClean="0"/>
              <a:t>, Joachim Harms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7.Projektvertrag</a:t>
            </a:r>
          </a:p>
          <a:p>
            <a:r>
              <a:rPr lang="de-DE" dirty="0" smtClean="0"/>
              <a:t>Auf Basis des  Lasten- und Pflichtenheftes wurde vom Team ein Projektvertrag gemeinsam erarbeitet und vom Auftraggeber unterzeichnet zurückbekommen.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8.Kick-Off Meeting</a:t>
            </a:r>
          </a:p>
          <a:p>
            <a:r>
              <a:rPr lang="de-DE" dirty="0" smtClean="0"/>
              <a:t>Kick-Off Meeting Vorbereitung durch Joachim Harms</a:t>
            </a:r>
          </a:p>
          <a:p>
            <a:r>
              <a:rPr lang="de-DE" dirty="0" smtClean="0"/>
              <a:t>Teamleiter eröffnete Kick-Off Meeting</a:t>
            </a:r>
          </a:p>
          <a:p>
            <a:r>
              <a:rPr lang="de-DE" dirty="0" smtClean="0"/>
              <a:t>Kick-Off Meeting beinhaltet: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Agenda als Gerüst des Meetings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Teamvorstellung</a:t>
            </a:r>
          </a:p>
          <a:p>
            <a:pPr marL="0" indent="0">
              <a:buNone/>
            </a:pPr>
            <a:r>
              <a:rPr lang="de-DE" dirty="0" smtClean="0"/>
              <a:t>	- Projektauftrag, Projektziele, Projektaufgaben </a:t>
            </a:r>
          </a:p>
          <a:p>
            <a:pPr marL="0" indent="0">
              <a:buNone/>
            </a:pPr>
            <a:r>
              <a:rPr lang="de-DE" dirty="0"/>
              <a:t>	 </a:t>
            </a:r>
            <a:r>
              <a:rPr lang="de-DE" dirty="0" smtClean="0"/>
              <a:t>  vorgestellt, besprochen und zugewiesen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Als Projektorganisationsstruktur wurde sich auf reine 	Projektorganisation 	  geeinigt</a:t>
            </a:r>
          </a:p>
          <a:p>
            <a:pPr marL="0" indent="0">
              <a:buNone/>
            </a:pPr>
            <a:r>
              <a:rPr lang="de-DE" dirty="0" smtClean="0"/>
              <a:t> 	- Teamvereinbarungen und Regeln: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Tägliche Protokollsitzungen, tägliches Briefing und Delegation der Aufgaben, 	  am Ende der Projektsitzung eine Zusammenfassung der geleisteten 	  Tagesaufgaben und des Zwischenstandes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 Eigene </a:t>
            </a:r>
            <a:r>
              <a:rPr lang="de-DE" dirty="0"/>
              <a:t>Telegramgruppe für Absprachen, Krankmeldungen </a:t>
            </a:r>
          </a:p>
          <a:p>
            <a:pPr marL="914400" lvl="3" indent="0">
              <a:buNone/>
            </a:pPr>
            <a:r>
              <a:rPr lang="de-DE" dirty="0" smtClean="0"/>
              <a:t>   Probleme</a:t>
            </a:r>
            <a:r>
              <a:rPr lang="de-DE" dirty="0"/>
              <a:t>: </a:t>
            </a:r>
            <a:r>
              <a:rPr lang="de-DE" dirty="0" err="1"/>
              <a:t>Telegram</a:t>
            </a:r>
            <a:r>
              <a:rPr lang="de-DE" dirty="0"/>
              <a:t> wurde nicht ausreichend benutzt in Bezug auf Fehlzeiten und  </a:t>
            </a:r>
            <a:r>
              <a:rPr lang="de-DE" dirty="0" smtClean="0"/>
              <a:t>  Absprachen, mangelhafte </a:t>
            </a:r>
            <a:r>
              <a:rPr lang="de-DE" dirty="0"/>
              <a:t>Kommunikation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9.Projektstrukturplan</a:t>
            </a:r>
          </a:p>
          <a:p>
            <a:r>
              <a:rPr lang="de-DE" dirty="0" smtClean="0"/>
              <a:t>Gemischter PSP (sowohl Objekt- als auch Funktionsorientiert) </a:t>
            </a:r>
          </a:p>
          <a:p>
            <a:r>
              <a:rPr lang="de-DE" dirty="0" smtClean="0"/>
              <a:t>Einzelne Projektpakete wurden von Maya Schwenk und Joachim Harms ausgearbeitet und mit Hilfe des Programms DIA modelliert. </a:t>
            </a:r>
          </a:p>
          <a:p>
            <a:r>
              <a:rPr lang="de-DE" dirty="0" smtClean="0"/>
              <a:t>Probleme: Beim Abspeichern wurde das Layout des Diagramms und Inhalt der Pakete etwas beschädigt.</a:t>
            </a:r>
          </a:p>
          <a:p>
            <a:pPr marL="301943" lvl="1" indent="0">
              <a:buNone/>
            </a:pPr>
            <a:r>
              <a:rPr lang="de-DE" dirty="0" smtClean="0"/>
              <a:t>Dies wurde von Angelina </a:t>
            </a:r>
            <a:r>
              <a:rPr lang="de-DE" dirty="0" err="1" smtClean="0"/>
              <a:t>Kokovykhina</a:t>
            </a:r>
            <a:r>
              <a:rPr lang="de-DE" dirty="0" smtClean="0"/>
              <a:t> behoben.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06590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10.Zeitplan</a:t>
            </a:r>
          </a:p>
          <a:p>
            <a:r>
              <a:rPr lang="de-DE" dirty="0" smtClean="0"/>
              <a:t>Zeitplan wurde mit Hilfe von MS Project 2010 gemeinsam im Team erstellt</a:t>
            </a:r>
          </a:p>
          <a:p>
            <a:r>
              <a:rPr lang="de-DE" dirty="0" smtClean="0"/>
              <a:t>Zeitplan wurde als Balkendiagramm modelliert und von Maya Schwenk überarbeitet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2050" name="Picture 2" descr="C:\Users\User\.VirtualBox\Share\Git_Projekte\LOTTO\UnsereProjektunterlagen\Balkendiagram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40" y="4725144"/>
            <a:ext cx="4037352" cy="19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11.Kapazitätsplan (Ressourcenplan)</a:t>
            </a:r>
          </a:p>
          <a:p>
            <a:r>
              <a:rPr lang="de-DE" dirty="0" smtClean="0"/>
              <a:t>Wurde von Joachim Harms erstellt</a:t>
            </a:r>
          </a:p>
          <a:p>
            <a:r>
              <a:rPr lang="de-DE" dirty="0" smtClean="0"/>
              <a:t>Bedarf wurde ermittelt (Personal, Software, Hardware)</a:t>
            </a:r>
          </a:p>
          <a:p>
            <a:r>
              <a:rPr lang="de-DE" dirty="0" smtClean="0"/>
              <a:t>Verfügbare Kapazitäten (Personal, Software, Hardware) wurden ermittelt </a:t>
            </a:r>
          </a:p>
          <a:p>
            <a:r>
              <a:rPr lang="de-DE" dirty="0" smtClean="0"/>
              <a:t>Soll-Ist-Vergleich wurde vollzogen </a:t>
            </a:r>
          </a:p>
          <a:p>
            <a:r>
              <a:rPr lang="de-DE" dirty="0" smtClean="0"/>
              <a:t>Kapazitätsausgleich wurde festgelegt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12.Kostenplan</a:t>
            </a:r>
          </a:p>
          <a:p>
            <a:r>
              <a:rPr lang="de-DE" dirty="0" smtClean="0"/>
              <a:t>Von Maurice </a:t>
            </a:r>
            <a:r>
              <a:rPr lang="de-DE" dirty="0" err="1" smtClean="0"/>
              <a:t>Besancon</a:t>
            </a:r>
            <a:r>
              <a:rPr lang="de-DE" dirty="0" smtClean="0"/>
              <a:t> und Maya Schwenk erstellt auf Basis von theoretischen Kosten.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13.Abweichungsanalyse</a:t>
            </a:r>
          </a:p>
          <a:p>
            <a:r>
              <a:rPr lang="de-DE" dirty="0" smtClean="0"/>
              <a:t>Noch nicht erstellt.</a:t>
            </a:r>
          </a:p>
          <a:p>
            <a:r>
              <a:rPr lang="de-DE" dirty="0" smtClean="0"/>
              <a:t>Bisher gab es keine großen Abweichungen.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14.Präsentationsunterlagen</a:t>
            </a:r>
          </a:p>
          <a:p>
            <a:r>
              <a:rPr lang="de-DE" dirty="0" smtClean="0"/>
              <a:t>Eine Präsentation für die Gruppe als Übersicht erstellt von Angelina </a:t>
            </a:r>
            <a:r>
              <a:rPr lang="de-DE" dirty="0" err="1" smtClean="0"/>
              <a:t>Kokovyhina</a:t>
            </a:r>
            <a:r>
              <a:rPr lang="de-DE" dirty="0" smtClean="0"/>
              <a:t> und Joachim Harms mit Hilfe von MS PowerPoint 2010. </a:t>
            </a:r>
          </a:p>
          <a:p>
            <a:r>
              <a:rPr lang="de-DE" dirty="0" smtClean="0"/>
              <a:t>Eine Präsentation für potentielle Kunden wird gemeinsam im Team erstellt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15.Einweisungsunterlagen </a:t>
            </a:r>
          </a:p>
          <a:p>
            <a:r>
              <a:rPr lang="de-DE" dirty="0" smtClean="0"/>
              <a:t>Ein Benutzermanual wurde von Maurice </a:t>
            </a:r>
            <a:r>
              <a:rPr lang="de-DE" dirty="0" err="1" smtClean="0"/>
              <a:t>Besancon</a:t>
            </a:r>
            <a:r>
              <a:rPr lang="de-DE" dirty="0" smtClean="0"/>
              <a:t> begonnen zu erstellen.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16. Softwareentwicklung</a:t>
            </a:r>
          </a:p>
          <a:p>
            <a:r>
              <a:rPr lang="de-DE" dirty="0" smtClean="0"/>
              <a:t>Maya Schwenk ist Chefentwicklerin</a:t>
            </a:r>
          </a:p>
          <a:p>
            <a:r>
              <a:rPr lang="de-DE" dirty="0" smtClean="0"/>
              <a:t>GUI Design von Maya Schwenk und Angelina </a:t>
            </a:r>
            <a:r>
              <a:rPr lang="de-DE" dirty="0" err="1" smtClean="0"/>
              <a:t>Kokovikhina</a:t>
            </a:r>
            <a:r>
              <a:rPr lang="de-DE" dirty="0" smtClean="0"/>
              <a:t> entworfen und implementiert mit Visual C# und </a:t>
            </a:r>
            <a:r>
              <a:rPr lang="de-DE" dirty="0" err="1" smtClean="0"/>
              <a:t>WindowsForms</a:t>
            </a:r>
            <a:endParaRPr lang="de-DE" dirty="0" smtClean="0"/>
          </a:p>
          <a:p>
            <a:r>
              <a:rPr lang="de-DE" dirty="0" smtClean="0"/>
              <a:t>Logikschicht, Klassendesign und Algorithmen von Maya Schwenk und Joachim Harms entworfen und implementiert mit Visual C# </a:t>
            </a:r>
          </a:p>
          <a:p>
            <a:r>
              <a:rPr lang="de-DE" dirty="0" smtClean="0"/>
              <a:t>Datenbankentwurf als ERM in DIA wurde von Maurice </a:t>
            </a:r>
            <a:r>
              <a:rPr lang="de-DE" dirty="0" err="1" smtClean="0"/>
              <a:t>Besancon</a:t>
            </a:r>
            <a:r>
              <a:rPr lang="de-DE" dirty="0" smtClean="0"/>
              <a:t> und Joachim Harms erstellt und eine Datenbank in MySQL implementiert. </a:t>
            </a:r>
          </a:p>
          <a:p>
            <a:r>
              <a:rPr lang="de-DE" dirty="0" smtClean="0"/>
              <a:t>Alle Schichten wurden von Maya Schwenk überarbeitet und performant gestaltet. 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6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Teamvereinbarungen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Lastenheft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UML Anwendungsfall 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GitHub</a:t>
            </a:r>
            <a:r>
              <a:rPr lang="de-DE" dirty="0" smtClean="0"/>
              <a:t> 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Pflichtenheft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Projektvertrag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Kick-Off Meeting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Projektstrukturplan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Zeitplan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Kapazitätsplan (Ressourcenplan)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Kostenplan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Abweichungsanalyse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Präsentationsunterlagen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637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3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99592" y="2636912"/>
            <a:ext cx="7488831" cy="38827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3074" name="Picture 2" descr="C:\Users\User\.VirtualBox\Share\Git_Projekte\LOTTO\UnsereProjektunterlagen\GUI screenshot tab_mein_Lottosch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331236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.VirtualBox\Share\Git_Projekte\LOTTO\UnsereProjektunterlagen\GUI screenshot tab_Aktuelle_Zieh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1"/>
            <a:ext cx="338437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1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pPr marL="457200" indent="-457200">
              <a:buFont typeface="+mj-lt"/>
              <a:buAutoNum type="arabicPeriod" startAt="15"/>
            </a:pPr>
            <a:r>
              <a:rPr lang="de-DE" dirty="0" smtClean="0"/>
              <a:t>Einweisungsunterlagen </a:t>
            </a:r>
            <a:r>
              <a:rPr lang="de-DE" dirty="0"/>
              <a:t>(Manual) </a:t>
            </a:r>
            <a:endParaRPr lang="de-DE" dirty="0" smtClean="0"/>
          </a:p>
          <a:p>
            <a:pPr marL="457200" indent="-457200">
              <a:buFont typeface="+mj-lt"/>
              <a:buAutoNum type="arabicPeriod" startAt="16"/>
            </a:pPr>
            <a:r>
              <a:rPr lang="de-DE" dirty="0" smtClean="0"/>
              <a:t>Softwareentwicklung</a:t>
            </a:r>
          </a:p>
          <a:p>
            <a:pPr marL="0" indent="0">
              <a:buNone/>
            </a:pPr>
            <a:r>
              <a:rPr lang="de-DE" dirty="0" smtClean="0"/>
              <a:t>	- GUI Entwicklung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Logik – Schicht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Datenbankentwicklung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3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1.Team: </a:t>
            </a:r>
          </a:p>
          <a:p>
            <a:r>
              <a:rPr lang="de-DE" dirty="0" smtClean="0"/>
              <a:t>Gruppe zwei (Group2) </a:t>
            </a:r>
            <a:endParaRPr lang="de-DE" dirty="0"/>
          </a:p>
          <a:p>
            <a:r>
              <a:rPr lang="de-DE" dirty="0" smtClean="0"/>
              <a:t>Projektleiter: Joachim Harms</a:t>
            </a:r>
          </a:p>
          <a:p>
            <a:r>
              <a:rPr lang="de-DE" dirty="0" smtClean="0"/>
              <a:t>Chefentwicklerin: Maya Schwenk</a:t>
            </a:r>
          </a:p>
          <a:p>
            <a:r>
              <a:rPr lang="de-DE" dirty="0" smtClean="0"/>
              <a:t>Weitere Teammitglieder: Angelina </a:t>
            </a:r>
            <a:r>
              <a:rPr lang="de-DE" dirty="0" err="1" smtClean="0"/>
              <a:t>Kokovykhina</a:t>
            </a:r>
            <a:r>
              <a:rPr lang="de-DE" dirty="0" smtClean="0"/>
              <a:t>, Maurice </a:t>
            </a:r>
            <a:r>
              <a:rPr lang="de-DE" dirty="0" err="1" smtClean="0"/>
              <a:t>Besancon</a:t>
            </a:r>
            <a:r>
              <a:rPr lang="de-DE" dirty="0" smtClean="0"/>
              <a:t>, Michael </a:t>
            </a:r>
            <a:r>
              <a:rPr lang="de-DE" dirty="0" err="1" smtClean="0"/>
              <a:t>Kohlhepp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6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2.Teamvereinbarungen: </a:t>
            </a:r>
          </a:p>
          <a:p>
            <a:r>
              <a:rPr lang="de-DE" dirty="0" smtClean="0"/>
              <a:t>Tägliche Protokollsitzungen</a:t>
            </a:r>
          </a:p>
          <a:p>
            <a:r>
              <a:rPr lang="de-DE" dirty="0" smtClean="0"/>
              <a:t>Eigene Telegramgruppe für Absprachen, Krankmeldungen </a:t>
            </a:r>
          </a:p>
          <a:p>
            <a:r>
              <a:rPr lang="de-DE" dirty="0" smtClean="0"/>
              <a:t>Probleme: </a:t>
            </a:r>
            <a:r>
              <a:rPr lang="de-DE" dirty="0" err="1" smtClean="0"/>
              <a:t>Telegram</a:t>
            </a:r>
            <a:r>
              <a:rPr lang="de-DE" dirty="0" smtClean="0"/>
              <a:t> wurde nicht ausreichend benutzt in Bezug auf Fehlzeiten</a:t>
            </a:r>
            <a:r>
              <a:rPr lang="de-DE" dirty="0"/>
              <a:t> </a:t>
            </a:r>
            <a:r>
              <a:rPr lang="de-DE" dirty="0" smtClean="0"/>
              <a:t>und Absprachen, mangelhafte Kommunikation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3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3.Lastenheft</a:t>
            </a:r>
          </a:p>
          <a:p>
            <a:r>
              <a:rPr lang="de-DE" dirty="0" smtClean="0"/>
              <a:t>Grobes Lastenheft von Auftraggeber Adam </a:t>
            </a:r>
            <a:r>
              <a:rPr lang="de-DE" dirty="0" err="1" smtClean="0"/>
              <a:t>Kociszewski</a:t>
            </a:r>
            <a:r>
              <a:rPr lang="de-DE" dirty="0"/>
              <a:t> </a:t>
            </a:r>
            <a:r>
              <a:rPr lang="de-DE" dirty="0" smtClean="0"/>
              <a:t>gemeinsam im Team besprochen und bearbeitet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675466"/>
            <a:ext cx="7516357" cy="392188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4.UML Anwendungsfall Diagramm</a:t>
            </a:r>
          </a:p>
          <a:p>
            <a:r>
              <a:rPr lang="de-DE" dirty="0" smtClean="0"/>
              <a:t>Auf Grundlage des Lastenhefts wurde ein Anwendungsfalldiagramm im Team mit </a:t>
            </a:r>
            <a:r>
              <a:rPr lang="de-DE" dirty="0" err="1" smtClean="0"/>
              <a:t>Astah</a:t>
            </a:r>
            <a:r>
              <a:rPr lang="de-DE" dirty="0" smtClean="0"/>
              <a:t> Community erstellt und mit Auftraggeber besprochen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1026" name="Picture 2" descr="C:\Users\User\.VirtualBox\Share\Git_Projekte\LOTTO\UnsereProjektunterlagen\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47525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5.GitHub Einführung</a:t>
            </a:r>
          </a:p>
          <a:p>
            <a:r>
              <a:rPr lang="de-DE" dirty="0" smtClean="0"/>
              <a:t>Einführung Versionskontrollsystem </a:t>
            </a:r>
            <a:r>
              <a:rPr lang="de-DE" dirty="0" err="1" smtClean="0"/>
              <a:t>GitHub</a:t>
            </a:r>
            <a:r>
              <a:rPr lang="de-DE" dirty="0" smtClean="0"/>
              <a:t> für unser Projekt von Maya Schwenk. </a:t>
            </a:r>
            <a:r>
              <a:rPr lang="de-DE" dirty="0" err="1" smtClean="0"/>
              <a:t>GitHub</a:t>
            </a:r>
            <a:r>
              <a:rPr lang="de-DE" dirty="0" smtClean="0"/>
              <a:t> wurde täglich ohne Probleme als Versionskontrolle verwendet.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6.Pflichtenheft</a:t>
            </a:r>
          </a:p>
          <a:p>
            <a:r>
              <a:rPr lang="de-DE" dirty="0" smtClean="0"/>
              <a:t>Grundlage: Ausarbeitung auf Basis Lastenheft und Anwendungsfalldiagramm. Abnahme durch Auftraggeber.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454</Words>
  <Application>Microsoft Office PowerPoint</Application>
  <PresentationFormat>Bildschirmpräsentation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Wellenform</vt:lpstr>
      <vt:lpstr>Lottoprojekt </vt:lpstr>
      <vt:lpstr>Lottoprojekt</vt:lpstr>
      <vt:lpstr>Lottoprojekt</vt:lpstr>
      <vt:lpstr>Lottoprojekt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</dc:title>
  <dc:creator>User</dc:creator>
  <cp:lastModifiedBy>User</cp:lastModifiedBy>
  <cp:revision>22</cp:revision>
  <dcterms:created xsi:type="dcterms:W3CDTF">2016-09-28T08:27:38Z</dcterms:created>
  <dcterms:modified xsi:type="dcterms:W3CDTF">2016-09-29T07:20:11Z</dcterms:modified>
</cp:coreProperties>
</file>