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377F2-A5CB-4976-AA89-883AE7F32549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82A0D-E3CE-4086-BC85-39085848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16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82A0D-E3CE-4086-BC85-390858488B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9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Group2</a:t>
            </a:r>
          </a:p>
          <a:p>
            <a:r>
              <a:rPr lang="de-DE" dirty="0" smtClean="0"/>
              <a:t>Joachim Harms</a:t>
            </a:r>
          </a:p>
          <a:p>
            <a:r>
              <a:rPr lang="de-DE" dirty="0" smtClean="0"/>
              <a:t>Maya Schwenk</a:t>
            </a:r>
          </a:p>
          <a:p>
            <a:r>
              <a:rPr lang="de-DE" dirty="0" smtClean="0"/>
              <a:t>Angelina </a:t>
            </a:r>
            <a:r>
              <a:rPr lang="de-DE" dirty="0" err="1" smtClean="0"/>
              <a:t>Kokovykhina</a:t>
            </a:r>
            <a:endParaRPr lang="de-DE" dirty="0" smtClean="0"/>
          </a:p>
          <a:p>
            <a:r>
              <a:rPr lang="de-DE" dirty="0" smtClean="0"/>
              <a:t>Maurice </a:t>
            </a:r>
            <a:r>
              <a:rPr lang="de-DE" dirty="0" err="1" smtClean="0"/>
              <a:t>Besancon</a:t>
            </a:r>
            <a:endParaRPr lang="de-DE" dirty="0" smtClean="0"/>
          </a:p>
          <a:p>
            <a:r>
              <a:rPr lang="de-DE" dirty="0" smtClean="0"/>
              <a:t>Michael </a:t>
            </a:r>
            <a:r>
              <a:rPr lang="de-DE" dirty="0" err="1" smtClean="0"/>
              <a:t>Kohlhepp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0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de-DE" dirty="0"/>
              <a:t>A</a:t>
            </a:r>
            <a:r>
              <a:rPr lang="de-DE" dirty="0" smtClean="0"/>
              <a:t>nwendung </a:t>
            </a:r>
            <a:r>
              <a:rPr lang="de-DE" dirty="0" smtClean="0"/>
              <a:t>für Lottospieler </a:t>
            </a:r>
          </a:p>
          <a:p>
            <a:pPr marL="68580" indent="0">
              <a:buNone/>
            </a:pPr>
            <a:endParaRPr lang="de-DE" dirty="0"/>
          </a:p>
          <a:p>
            <a:pPr marL="68580" indent="0">
              <a:buNone/>
            </a:pPr>
            <a:r>
              <a:rPr lang="de-DE" dirty="0" smtClean="0"/>
              <a:t>Speichert Lottoscheine des Spielers</a:t>
            </a:r>
          </a:p>
          <a:p>
            <a:pPr marL="68580" indent="0">
              <a:buNone/>
            </a:pPr>
            <a:r>
              <a:rPr lang="de-DE" dirty="0" smtClean="0"/>
              <a:t> </a:t>
            </a:r>
          </a:p>
          <a:p>
            <a:pPr marL="68580" indent="0">
              <a:buNone/>
            </a:pPr>
            <a:r>
              <a:rPr lang="de-DE" dirty="0"/>
              <a:t>G</a:t>
            </a:r>
            <a:r>
              <a:rPr lang="de-DE" dirty="0" smtClean="0"/>
              <a:t>ibt Gewinnstufen aus nach erfolgter Lottoziehung</a:t>
            </a:r>
          </a:p>
        </p:txBody>
      </p:sp>
    </p:spTree>
    <p:extLst>
      <p:ext uri="{BB962C8B-B14F-4D97-AF65-F5344CB8AC3E}">
        <p14:creationId xmlns:p14="http://schemas.microsoft.com/office/powerpoint/2010/main" val="236873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Userinterface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 GUI</a:t>
            </a:r>
          </a:p>
          <a:p>
            <a:pPr algn="ctr"/>
            <a:r>
              <a:rPr lang="de-DE" dirty="0" smtClean="0"/>
              <a:t>Innovatives Design</a:t>
            </a:r>
          </a:p>
          <a:p>
            <a:pPr algn="ctr"/>
            <a:r>
              <a:rPr lang="de-DE" dirty="0" smtClean="0"/>
              <a:t>Intuitiv </a:t>
            </a:r>
          </a:p>
          <a:p>
            <a:pPr algn="ctr"/>
            <a:r>
              <a:rPr lang="de-DE" dirty="0" smtClean="0"/>
              <a:t>Einfach</a:t>
            </a:r>
          </a:p>
          <a:p>
            <a:pPr algn="ctr"/>
            <a:r>
              <a:rPr lang="de-DE" dirty="0"/>
              <a:t>I</a:t>
            </a:r>
            <a:r>
              <a:rPr lang="de-DE" dirty="0" smtClean="0"/>
              <a:t>nteraktiv</a:t>
            </a:r>
          </a:p>
          <a:p>
            <a:pPr algn="ctr"/>
            <a:r>
              <a:rPr lang="de-DE" dirty="0" smtClean="0"/>
              <a:t>Stabil</a:t>
            </a:r>
          </a:p>
          <a:p>
            <a:pPr algn="ctr"/>
            <a:r>
              <a:rPr lang="de-DE" dirty="0" smtClean="0"/>
              <a:t>Übersichtlich</a:t>
            </a:r>
          </a:p>
          <a:p>
            <a:pPr algn="ctr"/>
            <a:r>
              <a:rPr lang="de-DE" dirty="0" smtClean="0"/>
              <a:t>Resultativ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3585513" cy="4739690"/>
          </a:xfrm>
        </p:spPr>
      </p:pic>
    </p:spTree>
    <p:extLst>
      <p:ext uri="{BB962C8B-B14F-4D97-AF65-F5344CB8AC3E}">
        <p14:creationId xmlns:p14="http://schemas.microsoft.com/office/powerpoint/2010/main" val="28500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28800"/>
            <a:ext cx="3382144" cy="4378300"/>
          </a:xfrm>
        </p:spPr>
        <p:txBody>
          <a:bodyPr/>
          <a:lstStyle/>
          <a:p>
            <a:pPr algn="ctr"/>
            <a:r>
              <a:rPr lang="de-DE" dirty="0" smtClean="0"/>
              <a:t>Multiple Tabs</a:t>
            </a:r>
          </a:p>
          <a:p>
            <a:pPr algn="ctr"/>
            <a:r>
              <a:rPr lang="de-DE" dirty="0" smtClean="0"/>
              <a:t>Unterstützt bis zu 12 Spiele </a:t>
            </a:r>
          </a:p>
          <a:p>
            <a:pPr algn="ctr"/>
            <a:r>
              <a:rPr lang="de-DE" dirty="0" smtClean="0"/>
              <a:t>Frei wählbar</a:t>
            </a:r>
          </a:p>
          <a:p>
            <a:pPr algn="ctr"/>
            <a:r>
              <a:rPr lang="de-DE" dirty="0" smtClean="0"/>
              <a:t>Direkte Eingabe der Zahlen durch Maus  oder Tastatur</a:t>
            </a:r>
          </a:p>
          <a:p>
            <a:pPr algn="ctr"/>
            <a:r>
              <a:rPr lang="de-DE" dirty="0" smtClean="0"/>
              <a:t>Zuverlässige Validierung der Eingabe</a:t>
            </a:r>
          </a:p>
          <a:p>
            <a:pPr algn="ctr"/>
            <a:r>
              <a:rPr lang="de-DE" dirty="0" smtClean="0"/>
              <a:t>Abgabedatum Funktion</a:t>
            </a:r>
          </a:p>
          <a:p>
            <a:pPr algn="ctr"/>
            <a:r>
              <a:rPr lang="de-DE" dirty="0" smtClean="0"/>
              <a:t>Losnummer Speicherung</a:t>
            </a:r>
          </a:p>
          <a:p>
            <a:pPr algn="ctr"/>
            <a:r>
              <a:rPr lang="de-DE" dirty="0" smtClean="0"/>
              <a:t>Schnelle und zuverlässige Speicherung des Lottoscheins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14046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Eingabe der aktuellen Ziehungszahlen und des Ziehungsdatums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Automatische Berechnung der Ergebnisse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Auswertung und Ausgabe der Treffer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2022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3568" y="1628800"/>
            <a:ext cx="2514600" cy="4572000"/>
          </a:xfrm>
        </p:spPr>
        <p:txBody>
          <a:bodyPr>
            <a:normAutofit fontScale="92500"/>
          </a:bodyPr>
          <a:lstStyle/>
          <a:p>
            <a:pPr algn="ctr"/>
            <a:r>
              <a:rPr lang="de-DE" dirty="0" smtClean="0"/>
              <a:t>Moderne Architektur</a:t>
            </a:r>
          </a:p>
          <a:p>
            <a:pPr algn="ctr"/>
            <a:r>
              <a:rPr lang="de-DE" dirty="0" smtClean="0"/>
              <a:t>Objektorientiert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Features einer modernen typsicheren Sprache</a:t>
            </a:r>
          </a:p>
          <a:p>
            <a:pPr algn="ctr"/>
            <a:r>
              <a:rPr lang="de-DE" dirty="0" err="1" smtClean="0"/>
              <a:t>Hochperformanter</a:t>
            </a:r>
            <a:r>
              <a:rPr lang="de-DE" dirty="0" smtClean="0"/>
              <a:t> Code</a:t>
            </a:r>
          </a:p>
          <a:p>
            <a:pPr algn="ctr"/>
            <a:r>
              <a:rPr lang="de-DE" dirty="0" smtClean="0"/>
              <a:t>Zuverlässig</a:t>
            </a:r>
          </a:p>
          <a:p>
            <a:pPr algn="ctr"/>
            <a:r>
              <a:rPr lang="de-DE" dirty="0" smtClean="0"/>
              <a:t>Einfach zu erweitern und individuell anpassbar</a:t>
            </a:r>
          </a:p>
          <a:p>
            <a:pPr algn="ctr"/>
            <a:r>
              <a:rPr lang="de-DE" dirty="0" smtClean="0"/>
              <a:t>Unterstützung von Datenbanken verschiedener Hersteller</a:t>
            </a:r>
          </a:p>
          <a:p>
            <a:pPr algn="ctr"/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60848"/>
            <a:ext cx="5486400" cy="2898760"/>
          </a:xfrm>
        </p:spPr>
      </p:pic>
    </p:spTree>
    <p:extLst>
      <p:ext uri="{BB962C8B-B14F-4D97-AF65-F5344CB8AC3E}">
        <p14:creationId xmlns:p14="http://schemas.microsoft.com/office/powerpoint/2010/main" val="28213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844824"/>
            <a:ext cx="2662064" cy="4162276"/>
          </a:xfrm>
        </p:spPr>
        <p:txBody>
          <a:bodyPr/>
          <a:lstStyle/>
          <a:p>
            <a:pPr algn="ctr"/>
            <a:r>
              <a:rPr lang="de-DE" dirty="0" smtClean="0"/>
              <a:t>Entwickelt und ausgeliefert mit MySQL</a:t>
            </a:r>
          </a:p>
          <a:p>
            <a:pPr algn="ctr"/>
            <a:r>
              <a:rPr lang="de-DE" dirty="0" smtClean="0"/>
              <a:t>Zuverlässige bewährte SQL Datenbank</a:t>
            </a:r>
          </a:p>
          <a:p>
            <a:pPr algn="ctr"/>
            <a:r>
              <a:rPr lang="de-DE" dirty="0" smtClean="0"/>
              <a:t>Schneller Zugriff auf alle Daten</a:t>
            </a:r>
          </a:p>
          <a:p>
            <a:pPr algn="ctr"/>
            <a:r>
              <a:rPr lang="de-DE" dirty="0" smtClean="0"/>
              <a:t>Effektive Datenspeicherung</a:t>
            </a:r>
          </a:p>
          <a:p>
            <a:pPr algn="ctr"/>
            <a:r>
              <a:rPr lang="de-DE" dirty="0" smtClean="0"/>
              <a:t>Moderne Datenbankarchitektur von  Experten entwickelt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40007"/>
            <a:ext cx="5486400" cy="4362185"/>
          </a:xfrm>
        </p:spPr>
      </p:pic>
    </p:spTree>
    <p:extLst>
      <p:ext uri="{BB962C8B-B14F-4D97-AF65-F5344CB8AC3E}">
        <p14:creationId xmlns:p14="http://schemas.microsoft.com/office/powerpoint/2010/main" val="24962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157</Words>
  <Application>Microsoft Office PowerPoint</Application>
  <PresentationFormat>Bildschirmpräsentation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Iapetus</vt:lpstr>
      <vt:lpstr>Lotto Pro 1.0 </vt:lpstr>
      <vt:lpstr>Lotto Pro 1.0</vt:lpstr>
      <vt:lpstr>Lotto Pro 1.0 </vt:lpstr>
      <vt:lpstr>Lotto Pro 1.0 </vt:lpstr>
      <vt:lpstr>Lotto Pro 1.0</vt:lpstr>
      <vt:lpstr>Lotto Pro 1.0</vt:lpstr>
      <vt:lpstr>Lotto Pro 1.0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Lottopro 1.0</dc:title>
  <dc:creator>User</dc:creator>
  <cp:lastModifiedBy>User</cp:lastModifiedBy>
  <cp:revision>26</cp:revision>
  <dcterms:created xsi:type="dcterms:W3CDTF">2016-09-29T08:50:55Z</dcterms:created>
  <dcterms:modified xsi:type="dcterms:W3CDTF">2016-09-30T10:55:45Z</dcterms:modified>
</cp:coreProperties>
</file>