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4A6D-8444-4948-A25A-8DB01122B6FE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7E1E-36B5-4A73-B8F4-CDB1AC60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2" y="671440"/>
            <a:ext cx="10965714" cy="58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0" y="615456"/>
            <a:ext cx="10965714" cy="58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0" y="820863"/>
            <a:ext cx="10828571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79" y="680769"/>
            <a:ext cx="10965714" cy="58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" y="662108"/>
            <a:ext cx="10965714" cy="58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ERP</dc:creator>
  <cp:lastModifiedBy>ERP</cp:lastModifiedBy>
  <cp:revision>2</cp:revision>
  <dcterms:created xsi:type="dcterms:W3CDTF">2018-10-27T04:41:07Z</dcterms:created>
  <dcterms:modified xsi:type="dcterms:W3CDTF">2018-10-27T04:51:14Z</dcterms:modified>
</cp:coreProperties>
</file>