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63" r:id="rId16"/>
    <p:sldId id="264" r:id="rId17"/>
    <p:sldId id="279" r:id="rId18"/>
    <p:sldId id="280" r:id="rId19"/>
    <p:sldId id="281" r:id="rId20"/>
    <p:sldId id="265" r:id="rId21"/>
    <p:sldId id="268" r:id="rId22"/>
    <p:sldId id="282" r:id="rId23"/>
    <p:sldId id="283" r:id="rId24"/>
    <p:sldId id="269" r:id="rId25"/>
    <p:sldId id="27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365514" y="6356350"/>
            <a:ext cx="74896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021796"/>
            <a:ext cx="5157787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94427" y="119788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021796"/>
            <a:ext cx="5183188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 rot="5400000">
            <a:off x="3525141" y="-1631060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7315" y="345287"/>
            <a:ext cx="12192000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087694" y="306094"/>
            <a:ext cx="3116019" cy="5712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rd2g248yGCrIvfsmatDcZ-SH7q4SFy3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sz="4800">
                <a:latin typeface="Helvetica Neue"/>
                <a:ea typeface="Helvetica Neue Light"/>
                <a:cs typeface="Helvetica Neue Light"/>
                <a:sym typeface="Helvetica Neue"/>
              </a:rPr>
              <a:t>Tobacco Store</a:t>
            </a: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Name:		PF1121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Group Name: 	Group 10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Intructor: 		Nguyen Xuan Sinh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Member: 		Vu Cong Nguyen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			Tran Ngoc Hai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4F62-27B8-EB5B-4627-3961BA87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B7DC7-DF53-0F4F-D121-707689F43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Order Management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A5C1-865C-7238-FC5D-543238DB2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A88D-1C2C-62D6-D407-FA00A8DC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4" y="2233068"/>
            <a:ext cx="7337581" cy="37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A2BD-DC5D-2C2D-EE7F-0693C8FF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6CBF-C723-099D-064A-96C1914FA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Get by Tobacco Id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45DA-C5F7-3F3D-AACE-D66492A3DE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4BD9-2FAE-055C-0D07-769DA5E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07" y="2291081"/>
            <a:ext cx="7062277" cy="3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9C33-87A3-D18D-DFE8-953AC665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5F16-8457-730E-E4F0-E89BFE280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Show Tobaccos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FB55-4B8B-E374-0E9C-8C83457EE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C652E-66D7-7052-FCC4-55CA1EEC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8" y="2318834"/>
            <a:ext cx="8287623" cy="33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6965-94D1-2E7C-84AC-93450C3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8611C-61FD-ACE7-B5A0-2A7B75E52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798F0-ED28-02E5-56C8-6A78CBC66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4EA1B-0756-5C78-C08B-3330A6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31" y="1897837"/>
            <a:ext cx="7266213" cy="45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82D5-C4D9-D87D-EC70-F9B7BA60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9525-0337-69C6-707E-AB8CEC852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6724A-FC38-3AC4-72E4-37F1DB5F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0988C-7F34-7360-8579-C747E02F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54" y="1755408"/>
            <a:ext cx="6816691" cy="47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F3193-0E33-C6B6-BA56-9BF9A4BB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3" y="926876"/>
            <a:ext cx="9117200" cy="5667823"/>
          </a:xfrm>
          <a:prstGeom prst="rect">
            <a:avLst/>
          </a:prstGeom>
        </p:spPr>
      </p:pic>
      <p:sp>
        <p:nvSpPr>
          <p:cNvPr id="161" name="Google Shape;161;p20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Login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6757B-99BC-1BBB-6C70-FB0DB8FF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97" y="1074057"/>
            <a:ext cx="6629658" cy="5596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6B7-532A-9EC7-B263-E837EF8E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687E-66B9-9D31-F5FA-B4F55C421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Search Tobaccos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41B8-2B74-004F-78A8-402181F25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88A64-2F8A-1101-F857-152FF6BE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97" y="998086"/>
            <a:ext cx="6223765" cy="58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4A27-50F0-3FF8-26AA-E355523D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51D6-B1F8-5F0B-B2DD-952A8FE8E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Create Order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CF9C-3ED6-36E9-61D1-C5E0D61C6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6ECD-6A3C-66F4-8AC7-21297237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24" y="832840"/>
            <a:ext cx="5175441" cy="60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7243-5DA9-3847-5683-FFA78746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B7D3-ABBA-4B78-A711-31B418AAB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Cancel Order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25FF-1573-50F9-6E3A-50892EC22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672E8-58B0-441A-73E9-46223793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90" y="926876"/>
            <a:ext cx="6299396" cy="59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Project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solidFill>
                <a:srgbClr val="000000"/>
              </a:solidFill>
              <a:effectLst/>
              <a:latin typeface="Helvetica Neue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This system will provide some basic features including: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There are 2 main features include create order, confirm payment or cancel order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Which include additional features such as view tabacco list, search tabacco, view order list, wier order details</a:t>
            </a: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DC3F7-638A-F0A4-874B-F4982CC9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65" y="835330"/>
            <a:ext cx="5961064" cy="6065001"/>
          </a:xfrm>
          <a:prstGeom prst="rect">
            <a:avLst/>
          </a:prstGeom>
        </p:spPr>
      </p:pic>
      <p:sp>
        <p:nvSpPr>
          <p:cNvPr id="181" name="Google Shape;181;p22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Experience Learned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DEC96-D70B-FA4B-86C8-B7A9E3026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2249" y="1584086"/>
            <a:ext cx="11200990" cy="111313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Helvetica Neue Light" panose="020B0604020202020204" charset="0"/>
                <a:cs typeface="Arial" panose="020B0604020202020204" pitchFamily="34" charset="0"/>
              </a:rPr>
              <a:t>Grasp most of the first semester knowledge, especially object-oriented programming and databases. </a:t>
            </a:r>
            <a:endParaRPr lang="en-US" altLang="en-US" sz="1800">
              <a:solidFill>
                <a:srgbClr val="202124"/>
              </a:solidFill>
              <a:latin typeface="Helvetica Neue Light" panose="020B060402020202020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Helvetica Neue Light" panose="020B0604020202020204" charset="0"/>
                <a:cs typeface="Arial" panose="020B0604020202020204" pitchFamily="34" charset="0"/>
              </a:rPr>
              <a:t>Understand and capture the project process.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Helvetica Neue Light" panose="020B0604020202020204" charset="0"/>
                <a:cs typeface="Arial" panose="020B0604020202020204" pitchFamily="34" charset="0"/>
              </a:rPr>
              <a:t>Understand the importance of teamwork skills,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202124"/>
                </a:solidFill>
                <a:latin typeface="Helvetica Neue Light" panose="020B0604020202020204" charset="0"/>
                <a:cs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Helvetica Neue Light" panose="020B0604020202020204" charset="0"/>
                <a:cs typeface="Arial" panose="020B0604020202020204" pitchFamily="34" charset="0"/>
              </a:rPr>
              <a:t>work online, know the basic mistakes often encountered in coding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7996-C2A8-38B6-B97F-6E2ACB9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5985-3342-6E98-B497-80DC80FC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Deployment Diagram</a:t>
            </a:r>
          </a:p>
          <a:p>
            <a:pPr marL="50800" indent="0">
              <a:buNone/>
            </a:pPr>
            <a:endParaRPr lang="en-US" sz="1800" b="1" kern="10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0800" indent="0">
              <a:buNone/>
            </a:pPr>
            <a:endParaRPr lang="en-US" sz="1800" b="1" kern="10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AE259-5447-2C51-A102-945B3A9521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5B683-49AD-6301-E3B3-9C48C4FA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10" y="3021907"/>
            <a:ext cx="7562388" cy="22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52A-6211-0E29-D8C8-057B3C1C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C591-344E-46D9-037A-8CACEE8CF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Database Install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Downloat MySQL Community Sever in website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https://dev.mysql.com/downloads/installer/</a:t>
            </a:r>
            <a:endParaRPr lang="en-US" sz="1800" u="sng" kern="100">
              <a:solidFill>
                <a:srgbClr val="000000"/>
              </a:solidFill>
              <a:effectLst/>
              <a:latin typeface="Helvetica Neue Light" panose="020B060402020202020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Application install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Click on this link to download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Cordia New" panose="020B0304020202020204" pitchFamily="34" charset="-34"/>
                <a:hlinkClick r:id="rId3"/>
              </a:rPr>
              <a:t>https://drive.google.com/drive/folders/1nrd2g248yGCrIvfsmatDcZ-SH7q4SFy3</a:t>
            </a:r>
            <a:endParaRPr lang="en-US" sz="1800" kern="100">
              <a:solidFill>
                <a:srgbClr val="000000"/>
              </a:solidFill>
              <a:effectLst/>
              <a:latin typeface="Helvetica Neue Light" panose="020B060402020202020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D805-8D11-671C-9637-4FEF1E6D9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837" y="1664596"/>
            <a:ext cx="3310326" cy="35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Requirements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ngsana New" panose="02020603050405020304" pitchFamily="18" charset="-34"/>
              </a:rPr>
              <a:t>Seller login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ngsana New" panose="02020603050405020304" pitchFamily="18" charset="-34"/>
              </a:rPr>
              <a:t>Show Tabacco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ngsana New" panose="02020603050405020304" pitchFamily="18" charset="-34"/>
              </a:rPr>
              <a:t>Create order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ngsana New" panose="02020603050405020304" pitchFamily="18" charset="-34"/>
              </a:rPr>
              <a:t>Show order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kern="100">
                <a:solidFill>
                  <a:srgbClr val="000000"/>
                </a:solidFill>
                <a:effectLst/>
                <a:latin typeface="Helvetica Neue Light" panose="020B0604020202020204" charset="0"/>
                <a:ea typeface="Calibri" panose="020F0502020204030204" pitchFamily="34" charset="0"/>
                <a:cs typeface="Angsana New" panose="02020603050405020304" pitchFamily="18" charset="-34"/>
              </a:rPr>
              <a:t>Confirm pament or cancel order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AE3004B2-D511-2E12-936E-86B136E1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23" y="1457869"/>
            <a:ext cx="10038558" cy="541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Login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12CEEB4-4D10-075C-0238-68D7F9087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1042987"/>
            <a:ext cx="6581775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E0E6-557B-27C4-6630-0008978F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A833-AE64-03E9-E74F-2C593CD92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Search Tobaccos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9B35-E3AD-0523-19AA-490CE30A0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43F298C3-F147-BF37-835C-649ECC30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96" y="1419225"/>
            <a:ext cx="4676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8E9F-496E-4FEA-346D-BC03687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AF0-F853-CBFC-02D8-874708684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</a:p>
          <a:p>
            <a:pPr marL="50800" indent="0">
              <a:buNone/>
            </a:pPr>
            <a:endParaRPr lang="en-US" kern="10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4E5E-5485-8407-6304-421EE7EB5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BE250744-F365-EB2E-8957-6D202D04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30" y="848072"/>
            <a:ext cx="3192910" cy="57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E18-BEA6-0B87-FBD1-A6129D1B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A288-F2F3-C910-2230-76F3FB070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</a:p>
          <a:p>
            <a:pPr marL="5080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17D0-2507-06FD-4D2B-1B0559F16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68D26B8D-FE5C-B577-F6DC-180CA846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64" y="901700"/>
            <a:ext cx="4019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UI Design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860330-FD86-3683-2003-28A6F3DF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77" y="1933586"/>
            <a:ext cx="7381213" cy="3542982"/>
          </a:xfrm>
          <a:prstGeom prst="rect">
            <a:avLst/>
          </a:prstGeom>
        </p:spPr>
      </p:pic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Login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140677" y="6503894"/>
            <a:ext cx="13824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VTC Academy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1735015" y="6506943"/>
            <a:ext cx="87219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331</Words>
  <Application>Microsoft Office PowerPoint</Application>
  <PresentationFormat>Widescreen</PresentationFormat>
  <Paragraphs>118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Helvetica Neue</vt:lpstr>
      <vt:lpstr>Helvetica Neue Light</vt:lpstr>
      <vt:lpstr>Arial</vt:lpstr>
      <vt:lpstr>Calibri</vt:lpstr>
      <vt:lpstr>Times New Roman</vt:lpstr>
      <vt:lpstr>VTCA-SlideTheme</vt:lpstr>
      <vt:lpstr>Tobacco Store</vt:lpstr>
      <vt:lpstr>Introduction to Project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UI Design</vt:lpstr>
      <vt:lpstr>UI Design</vt:lpstr>
      <vt:lpstr>UI Design</vt:lpstr>
      <vt:lpstr>UI Design</vt:lpstr>
      <vt:lpstr>UI Design</vt:lpstr>
      <vt:lpstr>UI Design</vt:lpstr>
      <vt:lpstr>Class Diagram</vt:lpstr>
      <vt:lpstr>Sequence Diagram</vt:lpstr>
      <vt:lpstr>Sequence Diagram</vt:lpstr>
      <vt:lpstr>Sequence Diagram</vt:lpstr>
      <vt:lpstr>Sequence Diagram</vt:lpstr>
      <vt:lpstr>Entity Relationship Diagram</vt:lpstr>
      <vt:lpstr>Experience Learned</vt:lpstr>
      <vt:lpstr>Installation Instructions</vt:lpstr>
      <vt:lpstr>Installation 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Store</dc:title>
  <cp:lastModifiedBy>AA BB</cp:lastModifiedBy>
  <cp:revision>5</cp:revision>
  <dcterms:modified xsi:type="dcterms:W3CDTF">2023-09-06T05:06:46Z</dcterms:modified>
</cp:coreProperties>
</file>