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82829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82829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82829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82829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82829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82829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82829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82829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82829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82829"/>
        </a:fontRef>
        <a:srgbClr val="2828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DB"/>
          </a:solidFill>
        </a:fill>
      </a:tcStyle>
    </a:wholeTbl>
    <a:band2H>
      <a:tcTxStyle b="def" i="def"/>
      <a:tcStyle>
        <a:tcBdr/>
        <a:fill>
          <a:solidFill>
            <a:srgbClr val="F7E8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82829"/>
        </a:fontRef>
        <a:srgbClr val="2828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7E8"/>
          </a:solidFill>
        </a:fill>
      </a:tcStyle>
    </a:wholeTbl>
    <a:band2H>
      <a:tcTxStyle b="def" i="def"/>
      <a:tcStyle>
        <a:tcBdr/>
        <a:fill>
          <a:solidFill>
            <a:srgbClr val="FF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82829"/>
        </a:fontRef>
        <a:srgbClr val="2828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F4"/>
          </a:solidFill>
        </a:fill>
      </a:tcStyle>
    </a:wholeTbl>
    <a:band2H>
      <a:tcTxStyle b="def" i="def"/>
      <a:tcStyle>
        <a:tcBdr/>
        <a:fill>
          <a:solidFill>
            <a:srgbClr val="FFF1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82829"/>
        </a:fontRef>
        <a:srgbClr val="2828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82829"/>
        </a:fontRef>
        <a:srgbClr val="2828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82829"/>
              </a:solidFill>
              <a:prstDash val="solid"/>
              <a:round/>
            </a:ln>
          </a:top>
          <a:bottom>
            <a:ln w="25400" cap="flat">
              <a:solidFill>
                <a:srgbClr val="2828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82829"/>
              </a:solidFill>
              <a:prstDash val="solid"/>
              <a:round/>
            </a:ln>
          </a:top>
          <a:bottom>
            <a:ln w="25400" cap="flat">
              <a:solidFill>
                <a:srgbClr val="2828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82829"/>
        </a:fontRef>
        <a:srgbClr val="2828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82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82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8282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82829"/>
        </a:fontRef>
        <a:srgbClr val="282829"/>
      </a:tcTxStyle>
      <a:tcStyle>
        <a:tcBdr>
          <a:left>
            <a:ln w="12700" cap="flat">
              <a:solidFill>
                <a:srgbClr val="282829"/>
              </a:solidFill>
              <a:prstDash val="solid"/>
              <a:round/>
            </a:ln>
          </a:left>
          <a:right>
            <a:ln w="12700" cap="flat">
              <a:solidFill>
                <a:srgbClr val="282829"/>
              </a:solidFill>
              <a:prstDash val="solid"/>
              <a:round/>
            </a:ln>
          </a:right>
          <a:top>
            <a:ln w="12700" cap="flat">
              <a:solidFill>
                <a:srgbClr val="282829"/>
              </a:solidFill>
              <a:prstDash val="solid"/>
              <a:round/>
            </a:ln>
          </a:top>
          <a:bottom>
            <a:ln w="12700" cap="flat">
              <a:solidFill>
                <a:srgbClr val="282829"/>
              </a:solidFill>
              <a:prstDash val="solid"/>
              <a:round/>
            </a:ln>
          </a:bottom>
          <a:insideH>
            <a:ln w="12700" cap="flat">
              <a:solidFill>
                <a:srgbClr val="282829"/>
              </a:solidFill>
              <a:prstDash val="solid"/>
              <a:round/>
            </a:ln>
          </a:insideH>
          <a:insideV>
            <a:ln w="12700" cap="flat">
              <a:solidFill>
                <a:srgbClr val="282829"/>
              </a:solidFill>
              <a:prstDash val="solid"/>
              <a:round/>
            </a:ln>
          </a:insideV>
        </a:tcBdr>
        <a:fill>
          <a:solidFill>
            <a:srgbClr val="2828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82829"/>
        </a:fontRef>
        <a:srgbClr val="282829"/>
      </a:tcTxStyle>
      <a:tcStyle>
        <a:tcBdr>
          <a:left>
            <a:ln w="12700" cap="flat">
              <a:solidFill>
                <a:srgbClr val="282829"/>
              </a:solidFill>
              <a:prstDash val="solid"/>
              <a:round/>
            </a:ln>
          </a:left>
          <a:right>
            <a:ln w="12700" cap="flat">
              <a:solidFill>
                <a:srgbClr val="282829"/>
              </a:solidFill>
              <a:prstDash val="solid"/>
              <a:round/>
            </a:ln>
          </a:right>
          <a:top>
            <a:ln w="12700" cap="flat">
              <a:solidFill>
                <a:srgbClr val="282829"/>
              </a:solidFill>
              <a:prstDash val="solid"/>
              <a:round/>
            </a:ln>
          </a:top>
          <a:bottom>
            <a:ln w="12700" cap="flat">
              <a:solidFill>
                <a:srgbClr val="282829"/>
              </a:solidFill>
              <a:prstDash val="solid"/>
              <a:round/>
            </a:ln>
          </a:bottom>
          <a:insideH>
            <a:ln w="12700" cap="flat">
              <a:solidFill>
                <a:srgbClr val="282829"/>
              </a:solidFill>
              <a:prstDash val="solid"/>
              <a:round/>
            </a:ln>
          </a:insideH>
          <a:insideV>
            <a:ln w="12700" cap="flat">
              <a:solidFill>
                <a:srgbClr val="282829"/>
              </a:solidFill>
              <a:prstDash val="solid"/>
              <a:round/>
            </a:ln>
          </a:insideV>
        </a:tcBdr>
        <a:fill>
          <a:solidFill>
            <a:srgbClr val="282829">
              <a:alpha val="20000"/>
            </a:srgbClr>
          </a:solidFill>
        </a:fill>
      </a:tcStyle>
    </a:firstCol>
    <a:lastRow>
      <a:tcTxStyle b="on" i="off">
        <a:fontRef idx="minor">
          <a:srgbClr val="282829"/>
        </a:fontRef>
        <a:srgbClr val="282829"/>
      </a:tcTxStyle>
      <a:tcStyle>
        <a:tcBdr>
          <a:left>
            <a:ln w="12700" cap="flat">
              <a:solidFill>
                <a:srgbClr val="282829"/>
              </a:solidFill>
              <a:prstDash val="solid"/>
              <a:round/>
            </a:ln>
          </a:left>
          <a:right>
            <a:ln w="12700" cap="flat">
              <a:solidFill>
                <a:srgbClr val="282829"/>
              </a:solidFill>
              <a:prstDash val="solid"/>
              <a:round/>
            </a:ln>
          </a:right>
          <a:top>
            <a:ln w="50800" cap="flat">
              <a:solidFill>
                <a:srgbClr val="282829"/>
              </a:solidFill>
              <a:prstDash val="solid"/>
              <a:round/>
            </a:ln>
          </a:top>
          <a:bottom>
            <a:ln w="12700" cap="flat">
              <a:solidFill>
                <a:srgbClr val="282829"/>
              </a:solidFill>
              <a:prstDash val="solid"/>
              <a:round/>
            </a:ln>
          </a:bottom>
          <a:insideH>
            <a:ln w="12700" cap="flat">
              <a:solidFill>
                <a:srgbClr val="282829"/>
              </a:solidFill>
              <a:prstDash val="solid"/>
              <a:round/>
            </a:ln>
          </a:insideH>
          <a:insideV>
            <a:ln w="12700" cap="flat">
              <a:solidFill>
                <a:srgbClr val="2828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82829"/>
        </a:fontRef>
        <a:srgbClr val="282829"/>
      </a:tcTxStyle>
      <a:tcStyle>
        <a:tcBdr>
          <a:left>
            <a:ln w="12700" cap="flat">
              <a:solidFill>
                <a:srgbClr val="282829"/>
              </a:solidFill>
              <a:prstDash val="solid"/>
              <a:round/>
            </a:ln>
          </a:left>
          <a:right>
            <a:ln w="12700" cap="flat">
              <a:solidFill>
                <a:srgbClr val="282829"/>
              </a:solidFill>
              <a:prstDash val="solid"/>
              <a:round/>
            </a:ln>
          </a:right>
          <a:top>
            <a:ln w="12700" cap="flat">
              <a:solidFill>
                <a:srgbClr val="282829"/>
              </a:solidFill>
              <a:prstDash val="solid"/>
              <a:round/>
            </a:ln>
          </a:top>
          <a:bottom>
            <a:ln w="25400" cap="flat">
              <a:solidFill>
                <a:srgbClr val="282829"/>
              </a:solidFill>
              <a:prstDash val="solid"/>
              <a:round/>
            </a:ln>
          </a:bottom>
          <a:insideH>
            <a:ln w="12700" cap="flat">
              <a:solidFill>
                <a:srgbClr val="282829"/>
              </a:solidFill>
              <a:prstDash val="solid"/>
              <a:round/>
            </a:ln>
          </a:insideH>
          <a:insideV>
            <a:ln w="12700" cap="flat">
              <a:solidFill>
                <a:srgbClr val="2828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3" name="Shape 6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940049" y="1612600"/>
            <a:ext cx="7263902" cy="149850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16550" y="3134599"/>
            <a:ext cx="4110900" cy="5487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1600"/>
            </a:lvl1pPr>
            <a:lvl2pPr marL="330200" indent="254000" algn="ctr">
              <a:buClrTx/>
              <a:buSzTx/>
              <a:buNone/>
              <a:defRPr sz="1600"/>
            </a:lvl2pPr>
            <a:lvl3pPr marL="330200" indent="711200" algn="ctr">
              <a:buClrTx/>
              <a:buSzTx/>
              <a:buNone/>
              <a:defRPr sz="1600"/>
            </a:lvl3pPr>
            <a:lvl4pPr marL="330200" indent="1168400" algn="ctr">
              <a:buClrTx/>
              <a:buSzTx/>
              <a:buNone/>
              <a:defRPr sz="1600"/>
            </a:lvl4pPr>
            <a:lvl5pPr marL="330200" indent="16256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" name="Google Shape;11;p2" descr="Google Shape;11;p2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30167"/>
          <a:stretch>
            <a:fillRect/>
          </a:stretch>
        </p:blipFill>
        <p:spPr>
          <a:xfrm>
            <a:off x="-495128" y="1698016"/>
            <a:ext cx="1243402" cy="372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23059"/>
          <a:stretch>
            <a:fillRect/>
          </a:stretch>
        </p:blipFill>
        <p:spPr>
          <a:xfrm rot="10800000">
            <a:off x="8538808" y="-506851"/>
            <a:ext cx="1402651" cy="46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Google Shape;13;p2"/>
          <p:cNvSpPr/>
          <p:nvPr/>
        </p:nvSpPr>
        <p:spPr>
          <a:xfrm rot="2700000">
            <a:off x="1043641" y="571353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11993"/>
              </a:gs>
              <a:gs pos="29000">
                <a:srgbClr val="01199E"/>
              </a:gs>
              <a:gs pos="81000">
                <a:srgbClr val="FF85FF"/>
              </a:gs>
              <a:gs pos="100000">
                <a:srgbClr val="FF8AD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6" name="Google Shape;14;p2"/>
          <p:cNvSpPr/>
          <p:nvPr/>
        </p:nvSpPr>
        <p:spPr>
          <a:xfrm rot="2700000">
            <a:off x="1375078" y="681931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11993"/>
              </a:gs>
              <a:gs pos="29000">
                <a:srgbClr val="01199E"/>
              </a:gs>
              <a:gs pos="81000">
                <a:srgbClr val="FF85FF"/>
              </a:gs>
              <a:gs pos="100000">
                <a:srgbClr val="FF8AD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" name="Google Shape;18;p2"/>
          <p:cNvSpPr/>
          <p:nvPr/>
        </p:nvSpPr>
        <p:spPr>
          <a:xfrm rot="2700000">
            <a:off x="6328650" y="-38799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" name="Google Shape;19;p2"/>
          <p:cNvSpPr/>
          <p:nvPr/>
        </p:nvSpPr>
        <p:spPr>
          <a:xfrm rot="2700000">
            <a:off x="7016763" y="717414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11993"/>
              </a:gs>
              <a:gs pos="29000">
                <a:srgbClr val="01199E"/>
              </a:gs>
              <a:gs pos="81000">
                <a:srgbClr val="FF85FF"/>
              </a:gs>
              <a:gs pos="100000">
                <a:srgbClr val="FF8AD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" name="Google Shape;21;p2"/>
          <p:cNvSpPr/>
          <p:nvPr/>
        </p:nvSpPr>
        <p:spPr>
          <a:xfrm>
            <a:off x="4032849" y="174299"/>
            <a:ext cx="459601" cy="459601"/>
          </a:xfrm>
          <a:prstGeom prst="ellipse">
            <a:avLst/>
          </a:prstGeom>
          <a:gradFill>
            <a:gsLst>
              <a:gs pos="0">
                <a:srgbClr val="011993"/>
              </a:gs>
              <a:gs pos="29000">
                <a:srgbClr val="01199E"/>
              </a:gs>
              <a:gs pos="81000">
                <a:srgbClr val="FF85FF"/>
              </a:gs>
              <a:gs pos="100000">
                <a:srgbClr val="FF8AD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2" name="Google Shape;23;p2"/>
          <p:cNvGrpSpPr/>
          <p:nvPr/>
        </p:nvGrpSpPr>
        <p:grpSpPr>
          <a:xfrm>
            <a:off x="8538902" y="4644302"/>
            <a:ext cx="425315" cy="425315"/>
            <a:chOff x="0" y="0"/>
            <a:chExt cx="425314" cy="425314"/>
          </a:xfrm>
        </p:grpSpPr>
        <p:sp>
          <p:nvSpPr>
            <p:cNvPr id="30" name="Google Shape;24;p2"/>
            <p:cNvSpPr/>
            <p:nvPr/>
          </p:nvSpPr>
          <p:spPr>
            <a:xfrm>
              <a:off x="-1" y="-1"/>
              <a:ext cx="425316" cy="42531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25;p2"/>
            <p:cNvSpPr/>
            <p:nvPr/>
          </p:nvSpPr>
          <p:spPr>
            <a:xfrm>
              <a:off x="157127" y="157127"/>
              <a:ext cx="111059" cy="111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3"/>
                  </a:moveTo>
                  <a:lnTo>
                    <a:pt x="7343" y="7343"/>
                  </a:lnTo>
                  <a:lnTo>
                    <a:pt x="7343" y="0"/>
                  </a:lnTo>
                  <a:lnTo>
                    <a:pt x="14257" y="0"/>
                  </a:lnTo>
                  <a:lnTo>
                    <a:pt x="14257" y="7343"/>
                  </a:lnTo>
                  <a:lnTo>
                    <a:pt x="21600" y="7343"/>
                  </a:lnTo>
                  <a:lnTo>
                    <a:pt x="21600" y="14257"/>
                  </a:lnTo>
                  <a:lnTo>
                    <a:pt x="14257" y="14257"/>
                  </a:lnTo>
                  <a:lnTo>
                    <a:pt x="14257" y="21600"/>
                  </a:lnTo>
                  <a:lnTo>
                    <a:pt x="7343" y="21600"/>
                  </a:lnTo>
                  <a:lnTo>
                    <a:pt x="7343" y="14257"/>
                  </a:lnTo>
                  <a:lnTo>
                    <a:pt x="0" y="14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" name="Google Shape;26;p2"/>
          <p:cNvSpPr/>
          <p:nvPr/>
        </p:nvSpPr>
        <p:spPr>
          <a:xfrm rot="2700000">
            <a:off x="5604683" y="3814216"/>
            <a:ext cx="94188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11993"/>
              </a:gs>
              <a:gs pos="29000">
                <a:srgbClr val="01199E"/>
              </a:gs>
              <a:gs pos="81000">
                <a:srgbClr val="FF85FF"/>
              </a:gs>
              <a:gs pos="100000">
                <a:srgbClr val="FF8AD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" name="Google Shape;27;p2"/>
          <p:cNvSpPr/>
          <p:nvPr/>
        </p:nvSpPr>
        <p:spPr>
          <a:xfrm rot="2700000">
            <a:off x="3763624" y="43574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" name="Google Shape;29;p2"/>
          <p:cNvSpPr/>
          <p:nvPr/>
        </p:nvSpPr>
        <p:spPr>
          <a:xfrm>
            <a:off x="7744349" y="4909299"/>
            <a:ext cx="459601" cy="459601"/>
          </a:xfrm>
          <a:prstGeom prst="ellipse">
            <a:avLst/>
          </a:prstGeom>
          <a:gradFill>
            <a:gsLst>
              <a:gs pos="0">
                <a:srgbClr val="011993"/>
              </a:gs>
              <a:gs pos="29000">
                <a:srgbClr val="01199E"/>
              </a:gs>
              <a:gs pos="81000">
                <a:srgbClr val="FF85FF"/>
              </a:gs>
              <a:gs pos="100000">
                <a:srgbClr val="FF8AD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xx%"/>
          <p:cNvSpPr txBox="1"/>
          <p:nvPr>
            <p:ph type="title" hasCustomPrompt="1"/>
          </p:nvPr>
        </p:nvSpPr>
        <p:spPr>
          <a:xfrm>
            <a:off x="1374450" y="1658474"/>
            <a:ext cx="6395100" cy="13716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defRPr sz="10000"/>
            </a:lvl1pPr>
          </a:lstStyle>
          <a:p>
            <a:pPr/>
            <a:r>
              <a:t>xx%</a:t>
            </a:r>
          </a:p>
        </p:txBody>
      </p:sp>
      <p:sp>
        <p:nvSpPr>
          <p:cNvPr id="201" name="Body Level One…"/>
          <p:cNvSpPr txBox="1"/>
          <p:nvPr>
            <p:ph type="body" sz="quarter" idx="1"/>
          </p:nvPr>
        </p:nvSpPr>
        <p:spPr>
          <a:xfrm>
            <a:off x="2034750" y="3119324"/>
            <a:ext cx="5074500" cy="365701"/>
          </a:xfrm>
          <a:prstGeom prst="rect">
            <a:avLst/>
          </a:prstGeom>
        </p:spPr>
        <p:txBody>
          <a:bodyPr anchor="ctr"/>
          <a:lstStyle>
            <a:lvl1pPr algn="ctr">
              <a:buSzPts val="1800"/>
              <a:buFont typeface="Helvetica"/>
              <a:buChar char="●"/>
              <a:defRPr sz="1800"/>
            </a:lvl1pPr>
            <a:lvl2pPr marL="955675" indent="-371475" algn="ctr">
              <a:buSzPts val="1800"/>
              <a:buFont typeface="Helvetica"/>
              <a:buChar char="○"/>
              <a:defRPr sz="1800"/>
            </a:lvl2pPr>
            <a:lvl3pPr marL="1412875" indent="-371475" algn="ctr">
              <a:buSzPts val="1800"/>
              <a:buFont typeface="Helvetica"/>
              <a:buChar char="■"/>
              <a:defRPr sz="1800"/>
            </a:lvl3pPr>
            <a:lvl4pPr marL="1870075" indent="-371475" algn="ctr">
              <a:buSzPts val="1800"/>
              <a:buFont typeface="Helvetica"/>
              <a:buChar char="●"/>
              <a:defRPr sz="1800"/>
            </a:lvl4pPr>
            <a:lvl5pPr marL="2327275" indent="-371475" algn="ctr">
              <a:buSzPts val="1800"/>
              <a:buFont typeface="Helvetica"/>
              <a:buChar char="○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2" name="Google Shape;156;p11" descr="Google Shape;156;p11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30167"/>
          <a:stretch>
            <a:fillRect/>
          </a:stretch>
        </p:blipFill>
        <p:spPr>
          <a:xfrm>
            <a:off x="6999" y="1420524"/>
            <a:ext cx="1243403" cy="372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Google Shape;157;p11" descr="Google Shape;157;p11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23059"/>
          <a:stretch>
            <a:fillRect/>
          </a:stretch>
        </p:blipFill>
        <p:spPr>
          <a:xfrm rot="10800000">
            <a:off x="7758349" y="17010"/>
            <a:ext cx="1402651" cy="46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Google Shape;158;p11"/>
          <p:cNvSpPr/>
          <p:nvPr/>
        </p:nvSpPr>
        <p:spPr>
          <a:xfrm rot="2700000">
            <a:off x="-15601" y="155785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5" name="Google Shape;159;p11"/>
          <p:cNvSpPr/>
          <p:nvPr/>
        </p:nvSpPr>
        <p:spPr>
          <a:xfrm rot="2700000">
            <a:off x="1319188" y="869813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6" name="Google Shape;160;p11"/>
          <p:cNvSpPr/>
          <p:nvPr/>
        </p:nvSpPr>
        <p:spPr>
          <a:xfrm rot="2700000">
            <a:off x="1352198" y="40165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7" name="Google Shape;161;p11"/>
          <p:cNvSpPr/>
          <p:nvPr/>
        </p:nvSpPr>
        <p:spPr>
          <a:xfrm>
            <a:off x="7194299" y="798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8" name="Google Shape;162;p11"/>
          <p:cNvSpPr/>
          <p:nvPr/>
        </p:nvSpPr>
        <p:spPr>
          <a:xfrm rot="2700000">
            <a:off x="3819574" y="4513236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9" name="Google Shape;163;p11"/>
          <p:cNvSpPr/>
          <p:nvPr/>
        </p:nvSpPr>
        <p:spPr>
          <a:xfrm rot="2700000">
            <a:off x="7921279" y="4142852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0" name="Google Shape;164;p11"/>
          <p:cNvSpPr/>
          <p:nvPr/>
        </p:nvSpPr>
        <p:spPr>
          <a:xfrm rot="2700000">
            <a:off x="8252717" y="4253431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1" name="Google Shape;165;p11"/>
          <p:cNvSpPr/>
          <p:nvPr/>
        </p:nvSpPr>
        <p:spPr>
          <a:xfrm>
            <a:off x="1490100" y="44390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2" name="Google Shape;166;p11"/>
          <p:cNvSpPr/>
          <p:nvPr/>
        </p:nvSpPr>
        <p:spPr>
          <a:xfrm>
            <a:off x="2177225" y="4593125"/>
            <a:ext cx="213901" cy="2139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ody Level One…"/>
          <p:cNvSpPr txBox="1"/>
          <p:nvPr>
            <p:ph type="body" sz="quarter" idx="1"/>
          </p:nvPr>
        </p:nvSpPr>
        <p:spPr>
          <a:xfrm>
            <a:off x="1423531" y="1867349"/>
            <a:ext cx="2999101" cy="228601"/>
          </a:xfrm>
          <a:prstGeom prst="rect">
            <a:avLst/>
          </a:prstGeom>
        </p:spPr>
        <p:txBody>
          <a:bodyPr anchor="ctr"/>
          <a:lstStyle>
            <a:lvl1pPr marL="330200" indent="-2032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330200" indent="2540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marL="330200" indent="7112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marL="330200" indent="11684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marL="330200" indent="16256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xx%"/>
          <p:cNvSpPr txBox="1"/>
          <p:nvPr>
            <p:ph type="title" hasCustomPrompt="1"/>
          </p:nvPr>
        </p:nvSpPr>
        <p:spPr>
          <a:xfrm>
            <a:off x="749156" y="1978598"/>
            <a:ext cx="581101" cy="5811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xx%</a:t>
            </a:r>
          </a:p>
        </p:txBody>
      </p:sp>
      <p:pic>
        <p:nvPicPr>
          <p:cNvPr id="229" name="Google Shape;182;p13" descr="Google Shape;182;p13"/>
          <p:cNvPicPr>
            <a:picLocks noChangeAspect="1"/>
          </p:cNvPicPr>
          <p:nvPr/>
        </p:nvPicPr>
        <p:blipFill>
          <a:blip r:embed="rId2">
            <a:extLst/>
          </a:blip>
          <a:srcRect l="75267" t="0" r="0" b="21972"/>
          <a:stretch>
            <a:fillRect/>
          </a:stretch>
        </p:blipFill>
        <p:spPr>
          <a:xfrm flipH="1">
            <a:off x="8504325" y="1227324"/>
            <a:ext cx="789051" cy="3916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oogle Shape;183;p13" descr="Google Shape;183;p13"/>
          <p:cNvPicPr>
            <a:picLocks noChangeAspect="1"/>
          </p:cNvPicPr>
          <p:nvPr/>
        </p:nvPicPr>
        <p:blipFill>
          <a:blip r:embed="rId2">
            <a:extLst/>
          </a:blip>
          <a:srcRect l="82436" t="0" r="0" b="10857"/>
          <a:stretch>
            <a:fillRect/>
          </a:stretch>
        </p:blipFill>
        <p:spPr>
          <a:xfrm flipH="1" rot="10800000">
            <a:off x="125" y="620574"/>
            <a:ext cx="560324" cy="447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Google Shape;184;p13"/>
          <p:cNvSpPr/>
          <p:nvPr/>
        </p:nvSpPr>
        <p:spPr>
          <a:xfrm rot="2700000">
            <a:off x="3857962" y="4514110"/>
            <a:ext cx="305047" cy="13249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34" name="Google Shape;185;p13"/>
          <p:cNvGrpSpPr/>
          <p:nvPr/>
        </p:nvGrpSpPr>
        <p:grpSpPr>
          <a:xfrm>
            <a:off x="7775651" y="4447852"/>
            <a:ext cx="425315" cy="425315"/>
            <a:chOff x="0" y="0"/>
            <a:chExt cx="425314" cy="425314"/>
          </a:xfrm>
        </p:grpSpPr>
        <p:sp>
          <p:nvSpPr>
            <p:cNvPr id="232" name="Google Shape;186;p13"/>
            <p:cNvSpPr/>
            <p:nvPr/>
          </p:nvSpPr>
          <p:spPr>
            <a:xfrm>
              <a:off x="-1" y="-1"/>
              <a:ext cx="425316" cy="42531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" name="Google Shape;187;p13"/>
            <p:cNvSpPr/>
            <p:nvPr/>
          </p:nvSpPr>
          <p:spPr>
            <a:xfrm>
              <a:off x="157127" y="157127"/>
              <a:ext cx="111059" cy="111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3"/>
                  </a:moveTo>
                  <a:lnTo>
                    <a:pt x="7343" y="7343"/>
                  </a:lnTo>
                  <a:lnTo>
                    <a:pt x="7343" y="0"/>
                  </a:lnTo>
                  <a:lnTo>
                    <a:pt x="14257" y="0"/>
                  </a:lnTo>
                  <a:lnTo>
                    <a:pt x="14257" y="7343"/>
                  </a:lnTo>
                  <a:lnTo>
                    <a:pt x="21600" y="7343"/>
                  </a:lnTo>
                  <a:lnTo>
                    <a:pt x="21600" y="14257"/>
                  </a:lnTo>
                  <a:lnTo>
                    <a:pt x="14257" y="14257"/>
                  </a:lnTo>
                  <a:lnTo>
                    <a:pt x="14257" y="21600"/>
                  </a:lnTo>
                  <a:lnTo>
                    <a:pt x="7343" y="21600"/>
                  </a:lnTo>
                  <a:lnTo>
                    <a:pt x="7343" y="14257"/>
                  </a:lnTo>
                  <a:lnTo>
                    <a:pt x="0" y="14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35" name="Google Shape;188;p13"/>
          <p:cNvSpPr/>
          <p:nvPr/>
        </p:nvSpPr>
        <p:spPr>
          <a:xfrm rot="2700000">
            <a:off x="4402697" y="4523190"/>
            <a:ext cx="94188" cy="162111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6" name="Google Shape;189;p13"/>
          <p:cNvSpPr/>
          <p:nvPr/>
        </p:nvSpPr>
        <p:spPr>
          <a:xfrm rot="2700000">
            <a:off x="866325" y="-760539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7" name="Google Shape;190;p13"/>
          <p:cNvSpPr/>
          <p:nvPr/>
        </p:nvSpPr>
        <p:spPr>
          <a:xfrm rot="2700000">
            <a:off x="940791" y="4582302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8" name="Google Shape;191;p13"/>
          <p:cNvSpPr/>
          <p:nvPr/>
        </p:nvSpPr>
        <p:spPr>
          <a:xfrm rot="2700000">
            <a:off x="1272229" y="4692880"/>
            <a:ext cx="94188" cy="8811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39" name="Google Shape;192;p13"/>
          <p:cNvSpPr/>
          <p:nvPr/>
        </p:nvSpPr>
        <p:spPr>
          <a:xfrm rot="2700000">
            <a:off x="5223514" y="4692263"/>
            <a:ext cx="182859" cy="578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0" name="Google Shape;193;p13"/>
          <p:cNvSpPr/>
          <p:nvPr/>
        </p:nvSpPr>
        <p:spPr>
          <a:xfrm>
            <a:off x="8200974" y="3096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Text"/>
          <p:cNvSpPr txBox="1"/>
          <p:nvPr>
            <p:ph type="title"/>
          </p:nvPr>
        </p:nvSpPr>
        <p:spPr>
          <a:xfrm>
            <a:off x="2920950" y="3189950"/>
            <a:ext cx="3302100" cy="365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249" name="Body Level One…"/>
          <p:cNvSpPr txBox="1"/>
          <p:nvPr>
            <p:ph type="body" sz="quarter" idx="1"/>
          </p:nvPr>
        </p:nvSpPr>
        <p:spPr>
          <a:xfrm>
            <a:off x="1666800" y="1522455"/>
            <a:ext cx="5810400" cy="13716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2500"/>
            </a:lvl1pPr>
            <a:lvl2pPr marL="330200" indent="254000" algn="ctr">
              <a:buClrTx/>
              <a:buSzTx/>
              <a:buNone/>
              <a:defRPr sz="2500"/>
            </a:lvl2pPr>
            <a:lvl3pPr marL="330200" indent="711200" algn="ctr">
              <a:buClrTx/>
              <a:buSzTx/>
              <a:buNone/>
              <a:defRPr sz="2500"/>
            </a:lvl3pPr>
            <a:lvl4pPr marL="330200" indent="1168400" algn="ctr">
              <a:buClrTx/>
              <a:buSzTx/>
              <a:buNone/>
              <a:defRPr sz="2500"/>
            </a:lvl4pPr>
            <a:lvl5pPr marL="330200" indent="1625600" algn="ctr">
              <a:buClrTx/>
              <a:buSzTx/>
              <a:buNone/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0" name="Google Shape;197;p14" descr="Google Shape;197;p14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30167"/>
          <a:stretch>
            <a:fillRect/>
          </a:stretch>
        </p:blipFill>
        <p:spPr>
          <a:xfrm flipH="1" rot="10800000">
            <a:off x="6999" y="17010"/>
            <a:ext cx="1243403" cy="372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oogle Shape;198;p14" descr="Google Shape;198;p14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23059"/>
          <a:stretch>
            <a:fillRect/>
          </a:stretch>
        </p:blipFill>
        <p:spPr>
          <a:xfrm flipH="1">
            <a:off x="7758349" y="516196"/>
            <a:ext cx="1402651" cy="46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Google Shape;199;p14"/>
          <p:cNvSpPr/>
          <p:nvPr/>
        </p:nvSpPr>
        <p:spPr>
          <a:xfrm rot="2700000">
            <a:off x="6328650" y="-38799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3" name="Google Shape;200;p14"/>
          <p:cNvSpPr/>
          <p:nvPr/>
        </p:nvSpPr>
        <p:spPr>
          <a:xfrm rot="2700000">
            <a:off x="7016763" y="717414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4" name="Google Shape;201;p14"/>
          <p:cNvSpPr/>
          <p:nvPr/>
        </p:nvSpPr>
        <p:spPr>
          <a:xfrm rot="2700000">
            <a:off x="7049774" y="-112235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5" name="Google Shape;202;p14"/>
          <p:cNvSpPr/>
          <p:nvPr/>
        </p:nvSpPr>
        <p:spPr>
          <a:xfrm>
            <a:off x="4032849" y="1742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6" name="Google Shape;203;p14"/>
          <p:cNvSpPr/>
          <p:nvPr/>
        </p:nvSpPr>
        <p:spPr>
          <a:xfrm rot="2700000">
            <a:off x="7009800" y="4513236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7" name="Google Shape;204;p14"/>
          <p:cNvSpPr/>
          <p:nvPr/>
        </p:nvSpPr>
        <p:spPr>
          <a:xfrm rot="2700000">
            <a:off x="1312291" y="4533927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58" name="Google Shape;205;p14"/>
          <p:cNvSpPr/>
          <p:nvPr/>
        </p:nvSpPr>
        <p:spPr>
          <a:xfrm rot="2700000">
            <a:off x="1643728" y="4644506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61" name="Google Shape;206;p14"/>
          <p:cNvGrpSpPr/>
          <p:nvPr/>
        </p:nvGrpSpPr>
        <p:grpSpPr>
          <a:xfrm>
            <a:off x="419825" y="4252350"/>
            <a:ext cx="586800" cy="586801"/>
            <a:chOff x="0" y="0"/>
            <a:chExt cx="586799" cy="586799"/>
          </a:xfrm>
        </p:grpSpPr>
        <p:sp>
          <p:nvSpPr>
            <p:cNvPr id="259" name="Google Shape;207;p14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0" name="Google Shape;208;p14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Text"/>
          <p:cNvSpPr txBox="1"/>
          <p:nvPr>
            <p:ph type="title"/>
          </p:nvPr>
        </p:nvSpPr>
        <p:spPr>
          <a:xfrm>
            <a:off x="2872202" y="1880668"/>
            <a:ext cx="4632901" cy="73140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270" name="Body Level One…"/>
          <p:cNvSpPr txBox="1"/>
          <p:nvPr>
            <p:ph type="body" sz="quarter" idx="1"/>
          </p:nvPr>
        </p:nvSpPr>
        <p:spPr>
          <a:xfrm>
            <a:off x="2929090" y="2833530"/>
            <a:ext cx="4208701" cy="362101"/>
          </a:xfrm>
          <a:prstGeom prst="rect">
            <a:avLst/>
          </a:prstGeom>
        </p:spPr>
        <p:txBody>
          <a:bodyPr anchor="ctr"/>
          <a:lstStyle>
            <a:lvl1pPr marL="330200" indent="-203200">
              <a:buClrTx/>
              <a:buSzTx/>
              <a:buNone/>
              <a:defRPr sz="1600"/>
            </a:lvl1pPr>
            <a:lvl2pPr marL="330200" indent="254000">
              <a:buClrTx/>
              <a:buSzTx/>
              <a:buNone/>
              <a:defRPr sz="1600"/>
            </a:lvl2pPr>
            <a:lvl3pPr marL="330200" indent="711200">
              <a:buClrTx/>
              <a:buSzTx/>
              <a:buNone/>
              <a:defRPr sz="1600"/>
            </a:lvl3pPr>
            <a:lvl4pPr marL="330200" indent="1168400">
              <a:buClrTx/>
              <a:buSzTx/>
              <a:buNone/>
              <a:defRPr sz="1600"/>
            </a:lvl4pPr>
            <a:lvl5pPr marL="330200" indent="16256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1" name="Google Shape;213;p15" descr="Google Shape;213;p15"/>
          <p:cNvPicPr>
            <a:picLocks noChangeAspect="1"/>
          </p:cNvPicPr>
          <p:nvPr/>
        </p:nvPicPr>
        <p:blipFill>
          <a:blip r:embed="rId2">
            <a:extLst/>
          </a:blip>
          <a:srcRect l="66983" t="1670" r="0" b="6544"/>
          <a:stretch>
            <a:fillRect/>
          </a:stretch>
        </p:blipFill>
        <p:spPr>
          <a:xfrm flipH="1" rot="5400000">
            <a:off x="2134536" y="1763850"/>
            <a:ext cx="1262101" cy="5520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Google Shape;214;p15" descr="Google Shape;214;p15"/>
          <p:cNvPicPr>
            <a:picLocks noChangeAspect="1"/>
          </p:cNvPicPr>
          <p:nvPr/>
        </p:nvPicPr>
        <p:blipFill>
          <a:blip r:embed="rId2">
            <a:extLst/>
          </a:blip>
          <a:srcRect l="63305" t="149" r="0" b="328"/>
          <a:stretch>
            <a:fillRect/>
          </a:stretch>
        </p:blipFill>
        <p:spPr>
          <a:xfrm flipH="1" rot="16200000">
            <a:off x="5869399" y="-2031200"/>
            <a:ext cx="1243402" cy="53058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Google Shape;215;p15"/>
          <p:cNvSpPr/>
          <p:nvPr/>
        </p:nvSpPr>
        <p:spPr>
          <a:xfrm rot="2700000">
            <a:off x="8592914" y="4753614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4" name="Google Shape;216;p15"/>
          <p:cNvSpPr/>
          <p:nvPr/>
        </p:nvSpPr>
        <p:spPr>
          <a:xfrm rot="2700000">
            <a:off x="8625923" y="3923965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5" name="Google Shape;217;p15"/>
          <p:cNvSpPr/>
          <p:nvPr/>
        </p:nvSpPr>
        <p:spPr>
          <a:xfrm>
            <a:off x="8494000" y="3409274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6" name="Google Shape;218;p15"/>
          <p:cNvSpPr/>
          <p:nvPr/>
        </p:nvSpPr>
        <p:spPr>
          <a:xfrm rot="2700000">
            <a:off x="7468250" y="44541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7" name="Google Shape;219;p15"/>
          <p:cNvSpPr/>
          <p:nvPr/>
        </p:nvSpPr>
        <p:spPr>
          <a:xfrm rot="2700000">
            <a:off x="427403" y="246728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8" name="Google Shape;220;p15"/>
          <p:cNvSpPr/>
          <p:nvPr/>
        </p:nvSpPr>
        <p:spPr>
          <a:xfrm rot="2700000">
            <a:off x="758842" y="357306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79" name="Google Shape;221;p15"/>
          <p:cNvSpPr/>
          <p:nvPr/>
        </p:nvSpPr>
        <p:spPr>
          <a:xfrm rot="2700000">
            <a:off x="-154151" y="108891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713225" y="548640"/>
            <a:ext cx="7717801" cy="457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half" idx="1"/>
          </p:nvPr>
        </p:nvSpPr>
        <p:spPr>
          <a:xfrm>
            <a:off x="2667749" y="1385949"/>
            <a:ext cx="3808502" cy="2860202"/>
          </a:xfrm>
          <a:prstGeom prst="rect">
            <a:avLst/>
          </a:prstGeom>
        </p:spPr>
        <p:txBody>
          <a:bodyPr anchor="ctr"/>
          <a:lstStyle>
            <a:lvl1pPr indent="-317500">
              <a:buClr>
                <a:srgbClr val="2A2828"/>
              </a:buClr>
              <a:buSzPts val="1600"/>
              <a:buFont typeface="Helvetica"/>
              <a:buChar char="●"/>
              <a:defRPr sz="1600"/>
            </a:lvl1pPr>
            <a:lvl2pPr marL="914400" indent="-317500">
              <a:buClr>
                <a:srgbClr val="2A2828"/>
              </a:buClr>
              <a:buSzPts val="1600"/>
              <a:buFont typeface="Helvetica"/>
              <a:buChar char="○"/>
              <a:defRPr sz="1600"/>
            </a:lvl2pPr>
            <a:lvl3pPr marL="1371600" indent="-317500">
              <a:buClr>
                <a:srgbClr val="2A2828"/>
              </a:buClr>
              <a:buSzPts val="1600"/>
              <a:buFont typeface="Helvetica"/>
              <a:buChar char="■"/>
              <a:defRPr sz="1600"/>
            </a:lvl3pPr>
            <a:lvl4pPr marL="1828800" indent="-317500">
              <a:buClr>
                <a:srgbClr val="2A2828"/>
              </a:buClr>
              <a:buSzPts val="1600"/>
              <a:buFont typeface="Helvetica"/>
              <a:buChar char="●"/>
              <a:defRPr sz="1600"/>
            </a:lvl4pPr>
            <a:lvl5pPr marL="2286000" indent="-317500">
              <a:buClr>
                <a:srgbClr val="2A2828"/>
              </a:buClr>
              <a:buSzPts val="1600"/>
              <a:buFont typeface="Helvetica"/>
              <a:buChar char="○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9" name="Google Shape;225;p16" descr="Google Shape;225;p16"/>
          <p:cNvPicPr>
            <a:picLocks noChangeAspect="1"/>
          </p:cNvPicPr>
          <p:nvPr/>
        </p:nvPicPr>
        <p:blipFill>
          <a:blip r:embed="rId2">
            <a:extLst/>
          </a:blip>
          <a:srcRect l="63305" t="1670" r="0" b="36012"/>
          <a:stretch>
            <a:fillRect/>
          </a:stretch>
        </p:blipFill>
        <p:spPr>
          <a:xfrm flipH="1">
            <a:off x="7870274" y="1395800"/>
            <a:ext cx="1402651" cy="374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Google Shape;226;p16" descr="Google Shape;226;p16"/>
          <p:cNvPicPr>
            <a:picLocks noChangeAspect="1"/>
          </p:cNvPicPr>
          <p:nvPr/>
        </p:nvPicPr>
        <p:blipFill>
          <a:blip r:embed="rId2">
            <a:extLst/>
          </a:blip>
          <a:srcRect l="63305" t="348" r="0" b="37392"/>
          <a:stretch>
            <a:fillRect/>
          </a:stretch>
        </p:blipFill>
        <p:spPr>
          <a:xfrm flipH="1" rot="10800000">
            <a:off x="-1" y="-5330"/>
            <a:ext cx="1243403" cy="331915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Google Shape;227;p16"/>
          <p:cNvSpPr/>
          <p:nvPr/>
        </p:nvSpPr>
        <p:spPr>
          <a:xfrm rot="2700000">
            <a:off x="560699" y="462611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2" name="Google Shape;228;p16"/>
          <p:cNvSpPr/>
          <p:nvPr/>
        </p:nvSpPr>
        <p:spPr>
          <a:xfrm rot="2700000">
            <a:off x="-10709" y="4039253"/>
            <a:ext cx="156129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3" name="Google Shape;229;p16"/>
          <p:cNvSpPr/>
          <p:nvPr/>
        </p:nvSpPr>
        <p:spPr>
          <a:xfrm rot="2700000">
            <a:off x="320728" y="4149830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4" name="Google Shape;230;p16"/>
          <p:cNvSpPr/>
          <p:nvPr/>
        </p:nvSpPr>
        <p:spPr>
          <a:xfrm>
            <a:off x="47900" y="3319724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97" name="Google Shape;231;p16"/>
          <p:cNvGrpSpPr/>
          <p:nvPr/>
        </p:nvGrpSpPr>
        <p:grpSpPr>
          <a:xfrm>
            <a:off x="8772575" y="4382225"/>
            <a:ext cx="586801" cy="586801"/>
            <a:chOff x="0" y="0"/>
            <a:chExt cx="586799" cy="586799"/>
          </a:xfrm>
        </p:grpSpPr>
        <p:sp>
          <p:nvSpPr>
            <p:cNvPr id="295" name="Google Shape;232;p16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6" name="Google Shape;233;p16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98" name="Google Shape;234;p16"/>
          <p:cNvSpPr/>
          <p:nvPr/>
        </p:nvSpPr>
        <p:spPr>
          <a:xfrm rot="2700000">
            <a:off x="8365900" y="-25839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99" name="Google Shape;235;p16"/>
          <p:cNvSpPr/>
          <p:nvPr/>
        </p:nvSpPr>
        <p:spPr>
          <a:xfrm rot="2700000">
            <a:off x="8783314" y="1086813"/>
            <a:ext cx="182859" cy="578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0" name="Google Shape;236;p16"/>
          <p:cNvSpPr/>
          <p:nvPr/>
        </p:nvSpPr>
        <p:spPr>
          <a:xfrm rot="2700000">
            <a:off x="9087023" y="17366"/>
            <a:ext cx="110310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Text"/>
          <p:cNvSpPr txBox="1"/>
          <p:nvPr>
            <p:ph type="title"/>
          </p:nvPr>
        </p:nvSpPr>
        <p:spPr>
          <a:xfrm>
            <a:off x="2253450" y="3119099"/>
            <a:ext cx="4637100" cy="8703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sz="quarter" idx="1"/>
          </p:nvPr>
        </p:nvSpPr>
        <p:spPr>
          <a:xfrm>
            <a:off x="2214900" y="3898800"/>
            <a:ext cx="4714200" cy="731400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1600"/>
            </a:lvl1pPr>
            <a:lvl2pPr marL="330200" indent="254000" algn="ctr">
              <a:buClrTx/>
              <a:buSzTx/>
              <a:buNone/>
              <a:defRPr sz="1600"/>
            </a:lvl2pPr>
            <a:lvl3pPr marL="330200" indent="711200" algn="ctr">
              <a:buClrTx/>
              <a:buSzTx/>
              <a:buNone/>
              <a:defRPr sz="1600"/>
            </a:lvl3pPr>
            <a:lvl4pPr marL="330200" indent="1168400" algn="ctr">
              <a:buClrTx/>
              <a:buSzTx/>
              <a:buNone/>
              <a:defRPr sz="1600"/>
            </a:lvl4pPr>
            <a:lvl5pPr marL="330200" indent="16256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0" name="Google Shape;240;p17" descr="Google Shape;240;p17"/>
          <p:cNvPicPr>
            <a:picLocks noChangeAspect="1"/>
          </p:cNvPicPr>
          <p:nvPr/>
        </p:nvPicPr>
        <p:blipFill>
          <a:blip r:embed="rId2">
            <a:extLst/>
          </a:blip>
          <a:srcRect l="63305" t="42087" r="0" b="6994"/>
          <a:stretch>
            <a:fillRect/>
          </a:stretch>
        </p:blipFill>
        <p:spPr>
          <a:xfrm flipH="1" rot="10800000">
            <a:off x="6999" y="2439098"/>
            <a:ext cx="1243403" cy="27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Google Shape;241;p17"/>
          <p:cNvSpPr/>
          <p:nvPr/>
        </p:nvSpPr>
        <p:spPr>
          <a:xfrm rot="2700000">
            <a:off x="566450" y="968973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2" name="Google Shape;242;p17"/>
          <p:cNvSpPr/>
          <p:nvPr/>
        </p:nvSpPr>
        <p:spPr>
          <a:xfrm rot="2700000">
            <a:off x="8151549" y="45239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3" name="Google Shape;243;p17"/>
          <p:cNvSpPr/>
          <p:nvPr/>
        </p:nvSpPr>
        <p:spPr>
          <a:xfrm rot="2700000">
            <a:off x="8600988" y="3827952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4" name="Google Shape;244;p17"/>
          <p:cNvSpPr/>
          <p:nvPr/>
        </p:nvSpPr>
        <p:spPr>
          <a:xfrm rot="2700000">
            <a:off x="7597999" y="4573203"/>
            <a:ext cx="110310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5"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3" name="Body Level One…"/>
          <p:cNvSpPr txBox="1"/>
          <p:nvPr>
            <p:ph type="body" sz="half" idx="1"/>
          </p:nvPr>
        </p:nvSpPr>
        <p:spPr>
          <a:xfrm>
            <a:off x="1740599" y="1753124"/>
            <a:ext cx="5662802" cy="2151602"/>
          </a:xfrm>
          <a:prstGeom prst="rect">
            <a:avLst/>
          </a:prstGeom>
        </p:spPr>
        <p:txBody>
          <a:bodyPr anchor="ctr"/>
          <a:lstStyle>
            <a:lvl1pPr indent="-304800">
              <a:buSzPts val="1600"/>
              <a:buFont typeface="Helvetica"/>
              <a:buChar char="●"/>
              <a:defRPr sz="1600"/>
            </a:lvl1pPr>
            <a:lvl2pPr marL="959757" indent="-362857">
              <a:buSzPts val="1600"/>
              <a:buFont typeface="Helvetica"/>
              <a:buChar char="○"/>
              <a:defRPr sz="1600"/>
            </a:lvl2pPr>
            <a:lvl3pPr marL="1416957" indent="-362857">
              <a:buSzPts val="1600"/>
              <a:buFont typeface="Helvetica"/>
              <a:buChar char="■"/>
              <a:defRPr sz="1600"/>
            </a:lvl3pPr>
            <a:lvl4pPr marL="1874157" indent="-362857">
              <a:buSzPts val="1600"/>
              <a:buFont typeface="Helvetica"/>
              <a:buChar char="●"/>
              <a:defRPr sz="1600"/>
            </a:lvl4pPr>
            <a:lvl5pPr marL="2331357" indent="-362857">
              <a:buSzPts val="1600"/>
              <a:buFont typeface="Helvetica"/>
              <a:buChar char="○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4" name="Google Shape;248;p18" descr="Google Shape;248;p18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30167"/>
          <a:stretch>
            <a:fillRect/>
          </a:stretch>
        </p:blipFill>
        <p:spPr>
          <a:xfrm flipH="1" rot="10800000">
            <a:off x="6999" y="17010"/>
            <a:ext cx="1243403" cy="372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Google Shape;249;p18" descr="Google Shape;249;p18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23059"/>
          <a:stretch>
            <a:fillRect/>
          </a:stretch>
        </p:blipFill>
        <p:spPr>
          <a:xfrm flipH="1">
            <a:off x="7758349" y="516196"/>
            <a:ext cx="1402651" cy="46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Google Shape;250;p18"/>
          <p:cNvSpPr/>
          <p:nvPr/>
        </p:nvSpPr>
        <p:spPr>
          <a:xfrm rot="2700000">
            <a:off x="7571716" y="-281523"/>
            <a:ext cx="156130" cy="4938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7" name="Google Shape;251;p18"/>
          <p:cNvSpPr/>
          <p:nvPr/>
        </p:nvSpPr>
        <p:spPr>
          <a:xfrm rot="2700000">
            <a:off x="7979354" y="-399544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8" name="Google Shape;252;p18"/>
          <p:cNvSpPr/>
          <p:nvPr/>
        </p:nvSpPr>
        <p:spPr>
          <a:xfrm>
            <a:off x="8200974" y="3096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9" name="Google Shape;253;p18"/>
          <p:cNvSpPr/>
          <p:nvPr/>
        </p:nvSpPr>
        <p:spPr>
          <a:xfrm rot="2700000">
            <a:off x="7021000" y="4513236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32" name="Google Shape;254;p18"/>
          <p:cNvGrpSpPr/>
          <p:nvPr/>
        </p:nvGrpSpPr>
        <p:grpSpPr>
          <a:xfrm>
            <a:off x="6252800" y="4420249"/>
            <a:ext cx="586801" cy="586801"/>
            <a:chOff x="0" y="0"/>
            <a:chExt cx="586799" cy="586799"/>
          </a:xfrm>
        </p:grpSpPr>
        <p:sp>
          <p:nvSpPr>
            <p:cNvPr id="330" name="Google Shape;255;p18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1" name="Google Shape;256;p18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33" name="Google Shape;257;p18"/>
          <p:cNvSpPr/>
          <p:nvPr/>
        </p:nvSpPr>
        <p:spPr>
          <a:xfrm rot="2700000">
            <a:off x="652375" y="4111885"/>
            <a:ext cx="305046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4" name="Google Shape;258;p18"/>
          <p:cNvSpPr/>
          <p:nvPr/>
        </p:nvSpPr>
        <p:spPr>
          <a:xfrm rot="2700000">
            <a:off x="1722139" y="4792064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5" name="Google Shape;259;p18"/>
          <p:cNvSpPr/>
          <p:nvPr/>
        </p:nvSpPr>
        <p:spPr>
          <a:xfrm rot="2700000">
            <a:off x="1373499" y="4387641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6" name="Google Shape;260;p18"/>
          <p:cNvSpPr/>
          <p:nvPr/>
        </p:nvSpPr>
        <p:spPr>
          <a:xfrm rot="2700000">
            <a:off x="2428938" y="4579313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Body Level One…"/>
          <p:cNvSpPr txBox="1"/>
          <p:nvPr>
            <p:ph type="body" sz="quarter" idx="1"/>
          </p:nvPr>
        </p:nvSpPr>
        <p:spPr>
          <a:xfrm>
            <a:off x="713225" y="2214066"/>
            <a:ext cx="3969900" cy="1371601"/>
          </a:xfrm>
          <a:prstGeom prst="rect">
            <a:avLst/>
          </a:prstGeom>
        </p:spPr>
        <p:txBody>
          <a:bodyPr anchor="ctr"/>
          <a:lstStyle>
            <a:lvl1pPr marL="330200" indent="-203200" algn="r">
              <a:buClrTx/>
              <a:buSzTx/>
              <a:buNone/>
              <a:defRPr sz="1600"/>
            </a:lvl1pPr>
            <a:lvl2pPr marL="330200" indent="254000" algn="r">
              <a:buClrTx/>
              <a:buSzTx/>
              <a:buNone/>
              <a:defRPr sz="1600"/>
            </a:lvl2pPr>
            <a:lvl3pPr marL="330200" indent="711200" algn="r">
              <a:buClrTx/>
              <a:buSzTx/>
              <a:buNone/>
              <a:defRPr sz="1600"/>
            </a:lvl3pPr>
            <a:lvl4pPr marL="330200" indent="1168400" algn="r">
              <a:buClrTx/>
              <a:buSzTx/>
              <a:buNone/>
              <a:defRPr sz="1600"/>
            </a:lvl4pPr>
            <a:lvl5pPr marL="330200" indent="1625600" algn="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5" name="Title Text"/>
          <p:cNvSpPr txBox="1"/>
          <p:nvPr>
            <p:ph type="title"/>
          </p:nvPr>
        </p:nvSpPr>
        <p:spPr>
          <a:xfrm>
            <a:off x="713974" y="1623233"/>
            <a:ext cx="3968401" cy="365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46" name="Google Shape;264;p19" descr="Google Shape;264;p19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9526"/>
          <a:stretch>
            <a:fillRect/>
          </a:stretch>
        </p:blipFill>
        <p:spPr>
          <a:xfrm flipH="1" rot="16200000">
            <a:off x="1790015" y="-1788763"/>
            <a:ext cx="1243402" cy="4823427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Google Shape;265;p19"/>
          <p:cNvSpPr/>
          <p:nvPr/>
        </p:nvSpPr>
        <p:spPr>
          <a:xfrm rot="2700000">
            <a:off x="-120576" y="2724911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8" name="Google Shape;266;p19"/>
          <p:cNvSpPr/>
          <p:nvPr/>
        </p:nvSpPr>
        <p:spPr>
          <a:xfrm rot="2700000">
            <a:off x="249316" y="784003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49" name="Google Shape;267;p19"/>
          <p:cNvSpPr/>
          <p:nvPr/>
        </p:nvSpPr>
        <p:spPr>
          <a:xfrm rot="2700000">
            <a:off x="580753" y="894580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52" name="Google Shape;268;p19"/>
          <p:cNvGrpSpPr/>
          <p:nvPr/>
        </p:nvGrpSpPr>
        <p:grpSpPr>
          <a:xfrm>
            <a:off x="97575" y="1971075"/>
            <a:ext cx="586800" cy="586801"/>
            <a:chOff x="0" y="0"/>
            <a:chExt cx="586799" cy="586799"/>
          </a:xfrm>
        </p:grpSpPr>
        <p:sp>
          <p:nvSpPr>
            <p:cNvPr id="350" name="Google Shape;269;p19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1" name="Google Shape;270;p19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53" name="Google Shape;271;p19"/>
          <p:cNvSpPr/>
          <p:nvPr/>
        </p:nvSpPr>
        <p:spPr>
          <a:xfrm rot="2700000">
            <a:off x="8384964" y="4400689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4" name="Google Shape;272;p19"/>
          <p:cNvSpPr/>
          <p:nvPr/>
        </p:nvSpPr>
        <p:spPr>
          <a:xfrm rot="2700000">
            <a:off x="8417973" y="3571040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5" name="Google Shape;273;p19"/>
          <p:cNvSpPr/>
          <p:nvPr/>
        </p:nvSpPr>
        <p:spPr>
          <a:xfrm>
            <a:off x="8745649" y="4909625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 Level One…"/>
          <p:cNvSpPr txBox="1"/>
          <p:nvPr>
            <p:ph type="body" sz="quarter" idx="1"/>
          </p:nvPr>
        </p:nvSpPr>
        <p:spPr>
          <a:xfrm>
            <a:off x="4040714" y="2212848"/>
            <a:ext cx="3968402" cy="1371601"/>
          </a:xfrm>
          <a:prstGeom prst="rect">
            <a:avLst/>
          </a:prstGeom>
        </p:spPr>
        <p:txBody>
          <a:bodyPr anchor="ctr"/>
          <a:lstStyle>
            <a:lvl1pPr marL="330200" indent="-203200">
              <a:buClrTx/>
              <a:buSzTx/>
              <a:buNone/>
              <a:defRPr sz="1600"/>
            </a:lvl1pPr>
            <a:lvl2pPr marL="330200" indent="254000">
              <a:buClrTx/>
              <a:buSzTx/>
              <a:buNone/>
              <a:defRPr sz="1600"/>
            </a:lvl2pPr>
            <a:lvl3pPr marL="330200" indent="711200">
              <a:buClrTx/>
              <a:buSzTx/>
              <a:buNone/>
              <a:defRPr sz="1600"/>
            </a:lvl3pPr>
            <a:lvl4pPr marL="330200" indent="1168400">
              <a:buClrTx/>
              <a:buSzTx/>
              <a:buNone/>
              <a:defRPr sz="1600"/>
            </a:lvl4pPr>
            <a:lvl5pPr marL="330200" indent="16256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Title Text"/>
          <p:cNvSpPr txBox="1"/>
          <p:nvPr>
            <p:ph type="title"/>
          </p:nvPr>
        </p:nvSpPr>
        <p:spPr>
          <a:xfrm>
            <a:off x="4556957" y="1623233"/>
            <a:ext cx="2880301" cy="365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65" name="Google Shape;277;p20" descr="Google Shape;277;p20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23059"/>
          <a:stretch>
            <a:fillRect/>
          </a:stretch>
        </p:blipFill>
        <p:spPr>
          <a:xfrm flipH="1" rot="16200000">
            <a:off x="6122844" y="-1615679"/>
            <a:ext cx="1402651" cy="46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Google Shape;278;p20"/>
          <p:cNvSpPr/>
          <p:nvPr/>
        </p:nvSpPr>
        <p:spPr>
          <a:xfrm rot="2700000">
            <a:off x="316066" y="82927"/>
            <a:ext cx="156130" cy="4938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7" name="Google Shape;279;p20"/>
          <p:cNvSpPr/>
          <p:nvPr/>
        </p:nvSpPr>
        <p:spPr>
          <a:xfrm rot="2700000">
            <a:off x="647503" y="193506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8" name="Google Shape;280;p20"/>
          <p:cNvSpPr/>
          <p:nvPr/>
        </p:nvSpPr>
        <p:spPr>
          <a:xfrm rot="2700000">
            <a:off x="302689" y="2034214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9" name="Google Shape;281;p20"/>
          <p:cNvSpPr/>
          <p:nvPr/>
        </p:nvSpPr>
        <p:spPr>
          <a:xfrm>
            <a:off x="164324" y="1324324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372" name="Google Shape;282;p20"/>
          <p:cNvGrpSpPr/>
          <p:nvPr/>
        </p:nvGrpSpPr>
        <p:grpSpPr>
          <a:xfrm>
            <a:off x="8492025" y="3584449"/>
            <a:ext cx="586801" cy="586801"/>
            <a:chOff x="0" y="0"/>
            <a:chExt cx="586799" cy="586799"/>
          </a:xfrm>
        </p:grpSpPr>
        <p:sp>
          <p:nvSpPr>
            <p:cNvPr id="370" name="Google Shape;283;p20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1" name="Google Shape;284;p20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73" name="Google Shape;285;p20"/>
          <p:cNvSpPr/>
          <p:nvPr/>
        </p:nvSpPr>
        <p:spPr>
          <a:xfrm rot="2700000">
            <a:off x="7763199" y="4297886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4" name="Google Shape;286;p20"/>
          <p:cNvSpPr/>
          <p:nvPr/>
        </p:nvSpPr>
        <p:spPr>
          <a:xfrm rot="2700000">
            <a:off x="8484323" y="4573640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927299" y="2380501"/>
            <a:ext cx="7289402" cy="9144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2339999" y="3391898"/>
            <a:ext cx="4464002" cy="365700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1600"/>
            </a:lvl1pPr>
            <a:lvl2pPr marL="330200" indent="254000" algn="ctr">
              <a:buClrTx/>
              <a:buSzTx/>
              <a:buNone/>
              <a:defRPr sz="1600"/>
            </a:lvl2pPr>
            <a:lvl3pPr marL="330200" indent="711200" algn="ctr">
              <a:buClrTx/>
              <a:buSzTx/>
              <a:buNone/>
              <a:defRPr sz="1600"/>
            </a:lvl3pPr>
            <a:lvl4pPr marL="330200" indent="1168400" algn="ctr">
              <a:buClrTx/>
              <a:buSzTx/>
              <a:buNone/>
              <a:defRPr sz="1600"/>
            </a:lvl4pPr>
            <a:lvl5pPr marL="330200" indent="16256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Google Shape;34;p3" descr="Google Shape;34;p3"/>
          <p:cNvPicPr>
            <a:picLocks noChangeAspect="1"/>
          </p:cNvPicPr>
          <p:nvPr/>
        </p:nvPicPr>
        <p:blipFill>
          <a:blip r:embed="rId2">
            <a:extLst/>
          </a:blip>
          <a:srcRect l="63305" t="3911" r="0" b="7395"/>
          <a:stretch>
            <a:fillRect/>
          </a:stretch>
        </p:blipFill>
        <p:spPr>
          <a:xfrm flipH="1" rot="16200000">
            <a:off x="1752774" y="-1742525"/>
            <a:ext cx="1243402" cy="4728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oogle Shape;35;p3" descr="Google Shape;35;p3"/>
          <p:cNvPicPr>
            <a:picLocks noChangeAspect="1"/>
          </p:cNvPicPr>
          <p:nvPr/>
        </p:nvPicPr>
        <p:blipFill>
          <a:blip r:embed="rId2">
            <a:extLst/>
          </a:blip>
          <a:srcRect l="63305" t="36922" r="0" b="8497"/>
          <a:stretch>
            <a:fillRect/>
          </a:stretch>
        </p:blipFill>
        <p:spPr>
          <a:xfrm flipH="1" rot="5400000">
            <a:off x="6801773" y="2800974"/>
            <a:ext cx="1402651" cy="3282402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Google Shape;36;p3"/>
          <p:cNvSpPr/>
          <p:nvPr/>
        </p:nvSpPr>
        <p:spPr>
          <a:xfrm rot="2700000">
            <a:off x="304775" y="4357461"/>
            <a:ext cx="305046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" name="Google Shape;37;p3"/>
          <p:cNvSpPr/>
          <p:nvPr/>
        </p:nvSpPr>
        <p:spPr>
          <a:xfrm rot="2700000">
            <a:off x="427403" y="1108652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" name="Google Shape;38;p3"/>
          <p:cNvSpPr/>
          <p:nvPr/>
        </p:nvSpPr>
        <p:spPr>
          <a:xfrm rot="2700000">
            <a:off x="758842" y="1219231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" name="Google Shape;39;p3"/>
          <p:cNvSpPr/>
          <p:nvPr/>
        </p:nvSpPr>
        <p:spPr>
          <a:xfrm rot="2700000">
            <a:off x="7750250" y="21435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1" name="Google Shape;40;p3"/>
          <p:cNvSpPr/>
          <p:nvPr/>
        </p:nvSpPr>
        <p:spPr>
          <a:xfrm rot="2700000">
            <a:off x="8438364" y="1126838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" name="Google Shape;41;p3"/>
          <p:cNvSpPr/>
          <p:nvPr/>
        </p:nvSpPr>
        <p:spPr>
          <a:xfrm rot="2700000">
            <a:off x="8471373" y="297190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" name="Google Shape;42;p3"/>
          <p:cNvSpPr/>
          <p:nvPr/>
        </p:nvSpPr>
        <p:spPr>
          <a:xfrm>
            <a:off x="8479074" y="2092974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" name="Google Shape;43;p3"/>
          <p:cNvSpPr/>
          <p:nvPr/>
        </p:nvSpPr>
        <p:spPr>
          <a:xfrm rot="2700000">
            <a:off x="913089" y="4787163"/>
            <a:ext cx="182859" cy="578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7" name="Google Shape;44;p3"/>
          <p:cNvGrpSpPr/>
          <p:nvPr/>
        </p:nvGrpSpPr>
        <p:grpSpPr>
          <a:xfrm>
            <a:off x="7609375" y="4457775"/>
            <a:ext cx="586801" cy="586801"/>
            <a:chOff x="0" y="0"/>
            <a:chExt cx="586799" cy="586799"/>
          </a:xfrm>
        </p:grpSpPr>
        <p:sp>
          <p:nvSpPr>
            <p:cNvPr id="55" name="Google Shape;45;p3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" name="Google Shape;46;p3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3" name="Body Level One…"/>
          <p:cNvSpPr txBox="1"/>
          <p:nvPr>
            <p:ph type="body" sz="half" idx="1"/>
          </p:nvPr>
        </p:nvSpPr>
        <p:spPr>
          <a:xfrm>
            <a:off x="741800" y="1716500"/>
            <a:ext cx="3858901" cy="2825401"/>
          </a:xfrm>
          <a:prstGeom prst="rect">
            <a:avLst/>
          </a:prstGeom>
        </p:spPr>
        <p:txBody>
          <a:bodyPr/>
          <a:lstStyle>
            <a:lvl1pPr>
              <a:buSzPts val="1300"/>
              <a:buFont typeface="Helvetica"/>
              <a:buChar char="●"/>
              <a:defRPr sz="1300"/>
            </a:lvl1pPr>
            <a:lvl2pPr marL="852487" indent="-268287">
              <a:buSzPts val="1300"/>
              <a:buFont typeface="Helvetica"/>
              <a:buChar char="○"/>
              <a:defRPr sz="1300"/>
            </a:lvl2pPr>
            <a:lvl3pPr marL="1309687" indent="-268287">
              <a:buSzPts val="1300"/>
              <a:buFont typeface="Helvetica"/>
              <a:buChar char="■"/>
              <a:defRPr sz="1300"/>
            </a:lvl3pPr>
            <a:lvl4pPr marL="1766887" indent="-268287">
              <a:buSzPts val="1300"/>
              <a:buFont typeface="Helvetica"/>
              <a:buChar char="●"/>
              <a:defRPr sz="1300"/>
            </a:lvl4pPr>
            <a:lvl5pPr marL="2224087" indent="-268287">
              <a:buSzPts val="1300"/>
              <a:buFont typeface="Helvetica"/>
              <a:buChar char="○"/>
              <a:defRPr sz="1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84" name="Google Shape;291;p21" descr="Google Shape;291;p21"/>
          <p:cNvPicPr>
            <a:picLocks noChangeAspect="1"/>
          </p:cNvPicPr>
          <p:nvPr/>
        </p:nvPicPr>
        <p:blipFill>
          <a:blip r:embed="rId2">
            <a:extLst/>
          </a:blip>
          <a:srcRect l="72483" t="0" r="0" b="30045"/>
          <a:stretch>
            <a:fillRect/>
          </a:stretch>
        </p:blipFill>
        <p:spPr>
          <a:xfrm rot="16200000">
            <a:off x="6525924" y="2514300"/>
            <a:ext cx="1051852" cy="4207101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Google Shape;292;p21"/>
          <p:cNvSpPr/>
          <p:nvPr/>
        </p:nvSpPr>
        <p:spPr>
          <a:xfrm rot="2700000">
            <a:off x="433941" y="168352"/>
            <a:ext cx="156130" cy="4938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6" name="Google Shape;293;p21"/>
          <p:cNvSpPr/>
          <p:nvPr/>
        </p:nvSpPr>
        <p:spPr>
          <a:xfrm rot="2700000">
            <a:off x="31829" y="766230"/>
            <a:ext cx="94188" cy="8811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7" name="Google Shape;294;p21"/>
          <p:cNvSpPr/>
          <p:nvPr/>
        </p:nvSpPr>
        <p:spPr>
          <a:xfrm rot="2700000">
            <a:off x="8374950" y="-376814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8" name="Google Shape;295;p21"/>
          <p:cNvSpPr/>
          <p:nvPr/>
        </p:nvSpPr>
        <p:spPr>
          <a:xfrm rot="2700000">
            <a:off x="8783314" y="985738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9" name="Google Shape;296;p21"/>
          <p:cNvSpPr/>
          <p:nvPr/>
        </p:nvSpPr>
        <p:spPr>
          <a:xfrm rot="2700000">
            <a:off x="9096074" y="-101060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0" name="Google Shape;297;p21"/>
          <p:cNvSpPr/>
          <p:nvPr/>
        </p:nvSpPr>
        <p:spPr>
          <a:xfrm>
            <a:off x="8605500" y="1819774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1" name="Google Shape;298;p21"/>
          <p:cNvSpPr/>
          <p:nvPr/>
        </p:nvSpPr>
        <p:spPr>
          <a:xfrm rot="2700000">
            <a:off x="215224" y="4513236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Body Level One…"/>
          <p:cNvSpPr txBox="1"/>
          <p:nvPr>
            <p:ph type="body" sz="quarter" idx="1"/>
          </p:nvPr>
        </p:nvSpPr>
        <p:spPr>
          <a:xfrm>
            <a:off x="3474479" y="1485167"/>
            <a:ext cx="2011801" cy="365701"/>
          </a:xfrm>
          <a:prstGeom prst="rect">
            <a:avLst/>
          </a:prstGeom>
        </p:spPr>
        <p:txBody>
          <a:bodyPr anchor="ctr"/>
          <a:lstStyle>
            <a:lvl1pPr marL="330200" indent="-2032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330200" indent="2540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marL="330200" indent="7112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marL="330200" indent="11684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marL="330200" indent="16256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401" name="Google Shape;306;p22" descr="Google Shape;306;p22"/>
          <p:cNvPicPr>
            <a:picLocks noChangeAspect="1"/>
          </p:cNvPicPr>
          <p:nvPr/>
        </p:nvPicPr>
        <p:blipFill>
          <a:blip r:embed="rId2">
            <a:extLst/>
          </a:blip>
          <a:srcRect l="63305" t="52237" r="0" b="8025"/>
          <a:stretch>
            <a:fillRect/>
          </a:stretch>
        </p:blipFill>
        <p:spPr>
          <a:xfrm flipH="1">
            <a:off x="7758349" y="-1"/>
            <a:ext cx="1402651" cy="238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Google Shape;307;p22" descr="Google Shape;307;p22"/>
          <p:cNvPicPr>
            <a:picLocks noChangeAspect="1"/>
          </p:cNvPicPr>
          <p:nvPr/>
        </p:nvPicPr>
        <p:blipFill>
          <a:blip r:embed="rId2">
            <a:extLst/>
          </a:blip>
          <a:srcRect l="63305" t="40757" r="0" b="7754"/>
          <a:stretch>
            <a:fillRect/>
          </a:stretch>
        </p:blipFill>
        <p:spPr>
          <a:xfrm flipH="1" rot="10800000">
            <a:off x="6999" y="2403697"/>
            <a:ext cx="1243403" cy="2744927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Google Shape;308;p22"/>
          <p:cNvSpPr/>
          <p:nvPr/>
        </p:nvSpPr>
        <p:spPr>
          <a:xfrm rot="2700000">
            <a:off x="1435349" y="455896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4" name="Google Shape;309;p22"/>
          <p:cNvSpPr/>
          <p:nvPr/>
        </p:nvSpPr>
        <p:spPr>
          <a:xfrm rot="2700000">
            <a:off x="8606425" y="2291636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5" name="Google Shape;310;p22"/>
          <p:cNvSpPr/>
          <p:nvPr/>
        </p:nvSpPr>
        <p:spPr>
          <a:xfrm rot="2700000">
            <a:off x="8783314" y="3683739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6" name="Google Shape;311;p22"/>
          <p:cNvSpPr/>
          <p:nvPr/>
        </p:nvSpPr>
        <p:spPr>
          <a:xfrm rot="2700000">
            <a:off x="8893148" y="2853690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7" name="Google Shape;312;p22"/>
          <p:cNvSpPr/>
          <p:nvPr/>
        </p:nvSpPr>
        <p:spPr>
          <a:xfrm rot="2700000">
            <a:off x="-659" y="1025203"/>
            <a:ext cx="156129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8" name="Google Shape;313;p22"/>
          <p:cNvSpPr/>
          <p:nvPr/>
        </p:nvSpPr>
        <p:spPr>
          <a:xfrm rot="2700000">
            <a:off x="330779" y="1135780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9" name="Google Shape;314;p22"/>
          <p:cNvSpPr/>
          <p:nvPr/>
        </p:nvSpPr>
        <p:spPr>
          <a:xfrm>
            <a:off x="253624" y="0"/>
            <a:ext cx="459601" cy="459600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Body Level One…"/>
          <p:cNvSpPr txBox="1"/>
          <p:nvPr>
            <p:ph type="body" sz="quarter" idx="1"/>
          </p:nvPr>
        </p:nvSpPr>
        <p:spPr>
          <a:xfrm>
            <a:off x="889427" y="2916935"/>
            <a:ext cx="2011801" cy="3657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330200" indent="2540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marL="330200" indent="7112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marL="330200" indent="11684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marL="330200" indent="16256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419" name="Google Shape;323;p23" descr="Google Shape;323;p23"/>
          <p:cNvPicPr>
            <a:picLocks noChangeAspect="1"/>
          </p:cNvPicPr>
          <p:nvPr/>
        </p:nvPicPr>
        <p:blipFill>
          <a:blip r:embed="rId2">
            <a:extLst/>
          </a:blip>
          <a:srcRect l="63305" t="49702" r="0" b="8998"/>
          <a:stretch>
            <a:fillRect/>
          </a:stretch>
        </p:blipFill>
        <p:spPr>
          <a:xfrm flipH="1">
            <a:off x="7758349" y="0"/>
            <a:ext cx="1402651" cy="2483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Google Shape;324;p23" descr="Google Shape;324;p23"/>
          <p:cNvPicPr>
            <a:picLocks noChangeAspect="1"/>
          </p:cNvPicPr>
          <p:nvPr/>
        </p:nvPicPr>
        <p:blipFill>
          <a:blip r:embed="rId2">
            <a:extLst/>
          </a:blip>
          <a:srcRect l="71962" t="0" r="0" b="30167"/>
          <a:stretch>
            <a:fillRect/>
          </a:stretch>
        </p:blipFill>
        <p:spPr>
          <a:xfrm flipH="1" rot="5400000">
            <a:off x="1384601" y="2818450"/>
            <a:ext cx="950075" cy="3722975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Google Shape;325;p23"/>
          <p:cNvSpPr/>
          <p:nvPr/>
        </p:nvSpPr>
        <p:spPr>
          <a:xfrm rot="2700000">
            <a:off x="211415" y="1713102"/>
            <a:ext cx="156130" cy="4938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2" name="Google Shape;326;p23"/>
          <p:cNvSpPr/>
          <p:nvPr/>
        </p:nvSpPr>
        <p:spPr>
          <a:xfrm rot="2700000">
            <a:off x="542853" y="1823680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3" name="Google Shape;327;p23"/>
          <p:cNvSpPr/>
          <p:nvPr/>
        </p:nvSpPr>
        <p:spPr>
          <a:xfrm>
            <a:off x="193400" y="1005850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4" name="Google Shape;328;p23"/>
          <p:cNvSpPr/>
          <p:nvPr/>
        </p:nvSpPr>
        <p:spPr>
          <a:xfrm rot="2700000">
            <a:off x="-87001" y="-19264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5" name="Google Shape;329;p23"/>
          <p:cNvSpPr/>
          <p:nvPr/>
        </p:nvSpPr>
        <p:spPr>
          <a:xfrm rot="2700000">
            <a:off x="7678100" y="43574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6" name="Google Shape;330;p23"/>
          <p:cNvSpPr/>
          <p:nvPr/>
        </p:nvSpPr>
        <p:spPr>
          <a:xfrm rot="2700000">
            <a:off x="7147789" y="4730589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7" name="Google Shape;331;p23"/>
          <p:cNvSpPr/>
          <p:nvPr/>
        </p:nvSpPr>
        <p:spPr>
          <a:xfrm rot="2700000">
            <a:off x="8399223" y="4633216"/>
            <a:ext cx="110310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30" name="Google Shape;332;p23"/>
          <p:cNvGrpSpPr/>
          <p:nvPr/>
        </p:nvGrpSpPr>
        <p:grpSpPr>
          <a:xfrm>
            <a:off x="3656100" y="4800825"/>
            <a:ext cx="586801" cy="586801"/>
            <a:chOff x="0" y="0"/>
            <a:chExt cx="586799" cy="586799"/>
          </a:xfrm>
        </p:grpSpPr>
        <p:sp>
          <p:nvSpPr>
            <p:cNvPr id="428" name="Google Shape;333;p23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9" name="Google Shape;334;p23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31" name="Google Shape;335;p23"/>
          <p:cNvSpPr/>
          <p:nvPr/>
        </p:nvSpPr>
        <p:spPr>
          <a:xfrm rot="2700000">
            <a:off x="8670139" y="3432114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Body Level One…"/>
          <p:cNvSpPr txBox="1"/>
          <p:nvPr>
            <p:ph type="body" sz="quarter" idx="1"/>
          </p:nvPr>
        </p:nvSpPr>
        <p:spPr>
          <a:xfrm>
            <a:off x="6826229" y="2840735"/>
            <a:ext cx="1435501" cy="3657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330200" indent="2540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marL="330200" indent="7112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marL="330200" indent="11684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marL="330200" indent="16256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441" name="Google Shape;346;p24" descr="Google Shape;346;p24"/>
          <p:cNvPicPr>
            <a:picLocks noChangeAspect="1"/>
          </p:cNvPicPr>
          <p:nvPr/>
        </p:nvPicPr>
        <p:blipFill>
          <a:blip r:embed="rId2">
            <a:extLst/>
          </a:blip>
          <a:srcRect l="75295" t="9594" r="0" b="10116"/>
          <a:stretch>
            <a:fillRect/>
          </a:stretch>
        </p:blipFill>
        <p:spPr>
          <a:xfrm flipH="1" rot="5400000">
            <a:off x="6268937" y="2268337"/>
            <a:ext cx="944351" cy="482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Google Shape;347;p24" descr="Google Shape;347;p24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52615"/>
          <a:stretch>
            <a:fillRect/>
          </a:stretch>
        </p:blipFill>
        <p:spPr>
          <a:xfrm flipH="1" rot="10800000">
            <a:off x="6999" y="-5396"/>
            <a:ext cx="1243403" cy="2526174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Google Shape;348;p24"/>
          <p:cNvSpPr/>
          <p:nvPr/>
        </p:nvSpPr>
        <p:spPr>
          <a:xfrm rot="2700000">
            <a:off x="3763624" y="45098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4" name="Google Shape;349;p24"/>
          <p:cNvSpPr/>
          <p:nvPr/>
        </p:nvSpPr>
        <p:spPr>
          <a:xfrm rot="2700000">
            <a:off x="1916740" y="-198997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5" name="Google Shape;350;p24"/>
          <p:cNvSpPr/>
          <p:nvPr/>
        </p:nvSpPr>
        <p:spPr>
          <a:xfrm rot="2700000">
            <a:off x="2326553" y="-392670"/>
            <a:ext cx="94188" cy="8811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6" name="Google Shape;351;p24"/>
          <p:cNvSpPr/>
          <p:nvPr/>
        </p:nvSpPr>
        <p:spPr>
          <a:xfrm rot="2700000">
            <a:off x="8894374" y="54771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7" name="Google Shape;352;p24"/>
          <p:cNvSpPr/>
          <p:nvPr/>
        </p:nvSpPr>
        <p:spPr>
          <a:xfrm rot="2700000">
            <a:off x="9031664" y="2065239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8" name="Google Shape;353;p24"/>
          <p:cNvSpPr/>
          <p:nvPr/>
        </p:nvSpPr>
        <p:spPr>
          <a:xfrm rot="2700000">
            <a:off x="9082099" y="1280666"/>
            <a:ext cx="110310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9" name="Google Shape;354;p24"/>
          <p:cNvSpPr/>
          <p:nvPr/>
        </p:nvSpPr>
        <p:spPr>
          <a:xfrm>
            <a:off x="432300" y="4443650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52" name="Google Shape;355;p24"/>
          <p:cNvGrpSpPr/>
          <p:nvPr/>
        </p:nvGrpSpPr>
        <p:grpSpPr>
          <a:xfrm>
            <a:off x="126425" y="3558349"/>
            <a:ext cx="586800" cy="586801"/>
            <a:chOff x="0" y="0"/>
            <a:chExt cx="586799" cy="586799"/>
          </a:xfrm>
        </p:grpSpPr>
        <p:sp>
          <p:nvSpPr>
            <p:cNvPr id="450" name="Google Shape;356;p24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1" name="Google Shape;357;p24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Body Level One…"/>
          <p:cNvSpPr txBox="1"/>
          <p:nvPr>
            <p:ph type="body" sz="quarter" idx="1"/>
          </p:nvPr>
        </p:nvSpPr>
        <p:spPr>
          <a:xfrm>
            <a:off x="1544719" y="1652478"/>
            <a:ext cx="1792201" cy="364501"/>
          </a:xfrm>
          <a:prstGeom prst="rect">
            <a:avLst/>
          </a:prstGeom>
        </p:spPr>
        <p:txBody>
          <a:bodyPr anchor="ctr"/>
          <a:lstStyle>
            <a:lvl1pPr marL="330200" indent="-203200" algn="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330200" indent="254000" algn="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marL="330200" indent="711200" algn="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marL="330200" indent="1168400" algn="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marL="330200" indent="1625600" algn="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462" name="Google Shape;368;p25" descr="Google Shape;368;p25"/>
          <p:cNvPicPr>
            <a:picLocks noChangeAspect="1"/>
          </p:cNvPicPr>
          <p:nvPr/>
        </p:nvPicPr>
        <p:blipFill>
          <a:blip r:embed="rId2">
            <a:extLst/>
          </a:blip>
          <a:srcRect l="72496" t="2771" r="0" b="14509"/>
          <a:stretch>
            <a:fillRect/>
          </a:stretch>
        </p:blipFill>
        <p:spPr>
          <a:xfrm rot="10800000">
            <a:off x="8223419" y="-5326"/>
            <a:ext cx="931981" cy="4410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Google Shape;369;p25" descr="Google Shape;369;p25"/>
          <p:cNvPicPr>
            <a:picLocks noChangeAspect="1"/>
          </p:cNvPicPr>
          <p:nvPr/>
        </p:nvPicPr>
        <p:blipFill>
          <a:blip r:embed="rId2">
            <a:extLst/>
          </a:blip>
          <a:srcRect l="33087" t="1672" r="0" b="72278"/>
          <a:stretch>
            <a:fillRect/>
          </a:stretch>
        </p:blipFill>
        <p:spPr>
          <a:xfrm rot="5400000">
            <a:off x="-507763" y="490188"/>
            <a:ext cx="2557628" cy="1566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oogle Shape;370;p25"/>
          <p:cNvGrpSpPr/>
          <p:nvPr/>
        </p:nvGrpSpPr>
        <p:grpSpPr>
          <a:xfrm>
            <a:off x="8430724" y="4306025"/>
            <a:ext cx="586801" cy="586801"/>
            <a:chOff x="0" y="0"/>
            <a:chExt cx="586799" cy="586799"/>
          </a:xfrm>
        </p:grpSpPr>
        <p:sp>
          <p:nvSpPr>
            <p:cNvPr id="464" name="Google Shape;371;p25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5" name="Google Shape;372;p25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67" name="Google Shape;373;p25"/>
          <p:cNvSpPr/>
          <p:nvPr/>
        </p:nvSpPr>
        <p:spPr>
          <a:xfrm rot="2700000">
            <a:off x="100649" y="4152336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68" name="Google Shape;374;p25"/>
          <p:cNvSpPr/>
          <p:nvPr/>
        </p:nvSpPr>
        <p:spPr>
          <a:xfrm rot="2700000">
            <a:off x="1236263" y="4789913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69" name="Google Shape;375;p25"/>
          <p:cNvSpPr/>
          <p:nvPr/>
        </p:nvSpPr>
        <p:spPr>
          <a:xfrm rot="2700000">
            <a:off x="821773" y="4428090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0" name="Google Shape;376;p25"/>
          <p:cNvSpPr/>
          <p:nvPr/>
        </p:nvSpPr>
        <p:spPr>
          <a:xfrm rot="2700000">
            <a:off x="7663315" y="-183798"/>
            <a:ext cx="156130" cy="4938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1" name="Google Shape;377;p25"/>
          <p:cNvSpPr/>
          <p:nvPr/>
        </p:nvSpPr>
        <p:spPr>
          <a:xfrm rot="2700000">
            <a:off x="7208804" y="-377469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2" name="Google Shape;378;p25"/>
          <p:cNvSpPr/>
          <p:nvPr/>
        </p:nvSpPr>
        <p:spPr>
          <a:xfrm>
            <a:off x="7971174" y="798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Body Level One…"/>
          <p:cNvSpPr txBox="1"/>
          <p:nvPr>
            <p:ph type="body" sz="quarter" idx="1"/>
          </p:nvPr>
        </p:nvSpPr>
        <p:spPr>
          <a:xfrm>
            <a:off x="794119" y="1973906"/>
            <a:ext cx="2103001" cy="3657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330200" indent="2540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marL="330200" indent="7112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marL="330200" indent="11684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marL="330200" indent="16256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482" name="Google Shape;393;p26" descr="Google Shape;393;p26"/>
          <p:cNvPicPr>
            <a:picLocks noChangeAspect="1"/>
          </p:cNvPicPr>
          <p:nvPr/>
        </p:nvPicPr>
        <p:blipFill>
          <a:blip r:embed="rId2">
            <a:extLst/>
          </a:blip>
          <a:srcRect l="77300" t="2543" r="0" b="8536"/>
          <a:stretch>
            <a:fillRect/>
          </a:stretch>
        </p:blipFill>
        <p:spPr>
          <a:xfrm flipH="1">
            <a:off x="8374799" y="-1"/>
            <a:ext cx="769201" cy="4740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Google Shape;394;p26" descr="Google Shape;394;p26"/>
          <p:cNvPicPr>
            <a:picLocks noChangeAspect="1"/>
          </p:cNvPicPr>
          <p:nvPr/>
        </p:nvPicPr>
        <p:blipFill>
          <a:blip r:embed="rId2">
            <a:extLst/>
          </a:blip>
          <a:srcRect l="63305" t="54770" r="0" b="8964"/>
          <a:stretch>
            <a:fillRect/>
          </a:stretch>
        </p:blipFill>
        <p:spPr>
          <a:xfrm>
            <a:off x="7000" y="-1"/>
            <a:ext cx="1402651" cy="2180927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Google Shape;395;p26"/>
          <p:cNvSpPr/>
          <p:nvPr/>
        </p:nvSpPr>
        <p:spPr>
          <a:xfrm rot="2700000">
            <a:off x="-193026" y="2085135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5" name="Google Shape;396;p26"/>
          <p:cNvSpPr/>
          <p:nvPr/>
        </p:nvSpPr>
        <p:spPr>
          <a:xfrm rot="2700000">
            <a:off x="227941" y="4563378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6" name="Google Shape;397;p26"/>
          <p:cNvSpPr/>
          <p:nvPr/>
        </p:nvSpPr>
        <p:spPr>
          <a:xfrm rot="2700000">
            <a:off x="559378" y="4673956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7" name="Google Shape;398;p26"/>
          <p:cNvSpPr/>
          <p:nvPr/>
        </p:nvSpPr>
        <p:spPr>
          <a:xfrm rot="2700000">
            <a:off x="6920075" y="-910764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8" name="Google Shape;399;p26"/>
          <p:cNvSpPr/>
          <p:nvPr/>
        </p:nvSpPr>
        <p:spPr>
          <a:xfrm rot="2700000">
            <a:off x="6210813" y="-273186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89" name="Google Shape;400;p26"/>
          <p:cNvSpPr/>
          <p:nvPr/>
        </p:nvSpPr>
        <p:spPr>
          <a:xfrm rot="2700000">
            <a:off x="7641198" y="-635010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0" name="Google Shape;401;p26"/>
          <p:cNvSpPr/>
          <p:nvPr/>
        </p:nvSpPr>
        <p:spPr>
          <a:xfrm>
            <a:off x="8503200" y="4440175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Body Level One…"/>
          <p:cNvSpPr txBox="1"/>
          <p:nvPr>
            <p:ph type="body" sz="quarter" idx="1"/>
          </p:nvPr>
        </p:nvSpPr>
        <p:spPr>
          <a:xfrm>
            <a:off x="2043342" y="1288105"/>
            <a:ext cx="2103001" cy="365701"/>
          </a:xfrm>
          <a:prstGeom prst="rect">
            <a:avLst/>
          </a:prstGeom>
        </p:spPr>
        <p:txBody>
          <a:bodyPr anchor="ctr"/>
          <a:lstStyle>
            <a:lvl1pPr marL="330200" indent="-2032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330200" indent="2540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marL="330200" indent="7112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marL="330200" indent="11684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marL="330200" indent="1625600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500" name="Google Shape;416;p27" descr="Google Shape;416;p27"/>
          <p:cNvPicPr>
            <a:picLocks noChangeAspect="1"/>
          </p:cNvPicPr>
          <p:nvPr/>
        </p:nvPicPr>
        <p:blipFill>
          <a:blip r:embed="rId2">
            <a:extLst/>
          </a:blip>
          <a:srcRect l="77300" t="2543" r="0" b="8536"/>
          <a:stretch>
            <a:fillRect/>
          </a:stretch>
        </p:blipFill>
        <p:spPr>
          <a:xfrm flipH="1">
            <a:off x="8374799" y="-1"/>
            <a:ext cx="769201" cy="4740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Google Shape;417;p27" descr="Google Shape;417;p27"/>
          <p:cNvPicPr>
            <a:picLocks noChangeAspect="1"/>
          </p:cNvPicPr>
          <p:nvPr/>
        </p:nvPicPr>
        <p:blipFill>
          <a:blip r:embed="rId2">
            <a:extLst/>
          </a:blip>
          <a:srcRect l="63305" t="54770" r="0" b="8964"/>
          <a:stretch>
            <a:fillRect/>
          </a:stretch>
        </p:blipFill>
        <p:spPr>
          <a:xfrm>
            <a:off x="7000" y="-1"/>
            <a:ext cx="1402651" cy="2180927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Google Shape;418;p27"/>
          <p:cNvSpPr/>
          <p:nvPr/>
        </p:nvSpPr>
        <p:spPr>
          <a:xfrm rot="2700000">
            <a:off x="-193026" y="2085135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3" name="Google Shape;419;p27"/>
          <p:cNvSpPr/>
          <p:nvPr/>
        </p:nvSpPr>
        <p:spPr>
          <a:xfrm rot="2700000">
            <a:off x="227941" y="4563378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4" name="Google Shape;420;p27"/>
          <p:cNvSpPr/>
          <p:nvPr/>
        </p:nvSpPr>
        <p:spPr>
          <a:xfrm rot="2700000">
            <a:off x="559378" y="4673956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5" name="Google Shape;421;p27"/>
          <p:cNvSpPr/>
          <p:nvPr/>
        </p:nvSpPr>
        <p:spPr>
          <a:xfrm rot="2700000">
            <a:off x="6920075" y="-910764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6" name="Google Shape;422;p27"/>
          <p:cNvSpPr/>
          <p:nvPr/>
        </p:nvSpPr>
        <p:spPr>
          <a:xfrm rot="2700000">
            <a:off x="6210813" y="-273186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7" name="Google Shape;423;p27"/>
          <p:cNvSpPr/>
          <p:nvPr/>
        </p:nvSpPr>
        <p:spPr>
          <a:xfrm rot="2700000">
            <a:off x="7641198" y="-635010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8" name="Google Shape;424;p27"/>
          <p:cNvSpPr/>
          <p:nvPr/>
        </p:nvSpPr>
        <p:spPr>
          <a:xfrm>
            <a:off x="8503200" y="4440175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Text"/>
          <p:cNvSpPr txBox="1"/>
          <p:nvPr>
            <p:ph type="title"/>
          </p:nvPr>
        </p:nvSpPr>
        <p:spPr>
          <a:xfrm>
            <a:off x="2612400" y="1291747"/>
            <a:ext cx="3919200" cy="36570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aira"/>
                <a:ea typeface="Saira"/>
                <a:cs typeface="Saira"/>
                <a:sym typeface="Sair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7" name="Body Level One…"/>
          <p:cNvSpPr txBox="1"/>
          <p:nvPr>
            <p:ph type="body" sz="quarter" idx="1"/>
          </p:nvPr>
        </p:nvSpPr>
        <p:spPr>
          <a:xfrm>
            <a:off x="1561500" y="4228160"/>
            <a:ext cx="6021000" cy="3657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1700"/>
            </a:lvl1pPr>
            <a:lvl2pPr marL="330200" indent="254000" algn="ctr">
              <a:buClrTx/>
              <a:buSzTx/>
              <a:buNone/>
              <a:defRPr sz="1700"/>
            </a:lvl2pPr>
            <a:lvl3pPr marL="330200" indent="711200" algn="ctr">
              <a:buClrTx/>
              <a:buSzTx/>
              <a:buNone/>
              <a:defRPr sz="1700"/>
            </a:lvl3pPr>
            <a:lvl4pPr marL="330200" indent="1168400" algn="ctr">
              <a:buClrTx/>
              <a:buSzTx/>
              <a:buNone/>
              <a:defRPr sz="1700"/>
            </a:lvl4pPr>
            <a:lvl5pPr marL="330200" indent="1625600" algn="ctr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18" name="Google Shape;432;p28" descr="Google Shape;432;p28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30167"/>
          <a:stretch>
            <a:fillRect/>
          </a:stretch>
        </p:blipFill>
        <p:spPr>
          <a:xfrm flipH="1" rot="10800000">
            <a:off x="6999" y="17010"/>
            <a:ext cx="1243403" cy="372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Google Shape;433;p28" descr="Google Shape;433;p28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23059"/>
          <a:stretch>
            <a:fillRect/>
          </a:stretch>
        </p:blipFill>
        <p:spPr>
          <a:xfrm flipH="1">
            <a:off x="7758349" y="516196"/>
            <a:ext cx="1402651" cy="46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Google Shape;434;p28"/>
          <p:cNvSpPr/>
          <p:nvPr/>
        </p:nvSpPr>
        <p:spPr>
          <a:xfrm rot="2700000">
            <a:off x="856074" y="4513236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1" name="Google Shape;435;p28"/>
          <p:cNvSpPr/>
          <p:nvPr/>
        </p:nvSpPr>
        <p:spPr>
          <a:xfrm rot="2700000">
            <a:off x="-10160" y="3625053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2" name="Google Shape;436;p28"/>
          <p:cNvSpPr/>
          <p:nvPr/>
        </p:nvSpPr>
        <p:spPr>
          <a:xfrm rot="2700000">
            <a:off x="321279" y="3735630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3" name="Google Shape;437;p28"/>
          <p:cNvSpPr/>
          <p:nvPr/>
        </p:nvSpPr>
        <p:spPr>
          <a:xfrm>
            <a:off x="432300" y="4369625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4" name="Google Shape;438;p28"/>
          <p:cNvSpPr/>
          <p:nvPr/>
        </p:nvSpPr>
        <p:spPr>
          <a:xfrm rot="2700000">
            <a:off x="8006274" y="-689139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5" name="Google Shape;439;p28"/>
          <p:cNvSpPr/>
          <p:nvPr/>
        </p:nvSpPr>
        <p:spPr>
          <a:xfrm rot="2700000">
            <a:off x="8337039" y="793614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6" name="Google Shape;440;p28"/>
          <p:cNvSpPr/>
          <p:nvPr/>
        </p:nvSpPr>
        <p:spPr>
          <a:xfrm rot="2700000">
            <a:off x="8370048" y="-36035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Text"/>
          <p:cNvSpPr txBox="1"/>
          <p:nvPr>
            <p:ph type="title"/>
          </p:nvPr>
        </p:nvSpPr>
        <p:spPr>
          <a:xfrm>
            <a:off x="721626" y="3037194"/>
            <a:ext cx="2305501" cy="365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535" name="Body Level One…"/>
          <p:cNvSpPr txBox="1"/>
          <p:nvPr>
            <p:ph type="body" sz="quarter" idx="1"/>
          </p:nvPr>
        </p:nvSpPr>
        <p:spPr>
          <a:xfrm>
            <a:off x="670327" y="3412494"/>
            <a:ext cx="2408100" cy="9144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1600"/>
            </a:lvl1pPr>
            <a:lvl2pPr marL="330200" indent="254000" algn="ctr">
              <a:buClrTx/>
              <a:buSzTx/>
              <a:buNone/>
              <a:defRPr sz="1600"/>
            </a:lvl2pPr>
            <a:lvl3pPr marL="330200" indent="711200" algn="ctr">
              <a:buClrTx/>
              <a:buSzTx/>
              <a:buNone/>
              <a:defRPr sz="1600"/>
            </a:lvl3pPr>
            <a:lvl4pPr marL="330200" indent="1168400" algn="ctr">
              <a:buClrTx/>
              <a:buSzTx/>
              <a:buNone/>
              <a:defRPr sz="1600"/>
            </a:lvl4pPr>
            <a:lvl5pPr marL="330200" indent="16256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6" name="Google Shape;452;p29" descr="Google Shape;452;p29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49758"/>
          <a:stretch>
            <a:fillRect/>
          </a:stretch>
        </p:blipFill>
        <p:spPr>
          <a:xfrm flipH="1" rot="10800000">
            <a:off x="-4195" y="-5322"/>
            <a:ext cx="1243403" cy="2678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Google Shape;453;p29" descr="Google Shape;453;p29"/>
          <p:cNvPicPr>
            <a:picLocks noChangeAspect="1"/>
          </p:cNvPicPr>
          <p:nvPr/>
        </p:nvPicPr>
        <p:blipFill>
          <a:blip r:embed="rId2">
            <a:extLst/>
          </a:blip>
          <a:srcRect l="63305" t="62256" r="0" b="9066"/>
          <a:stretch>
            <a:fillRect/>
          </a:stretch>
        </p:blipFill>
        <p:spPr>
          <a:xfrm rot="5400000">
            <a:off x="7570586" y="-161012"/>
            <a:ext cx="1402651" cy="1724675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Google Shape;454;p29"/>
          <p:cNvSpPr/>
          <p:nvPr/>
        </p:nvSpPr>
        <p:spPr>
          <a:xfrm rot="2700000">
            <a:off x="47325" y="4435811"/>
            <a:ext cx="305046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39" name="Google Shape;455;p29"/>
          <p:cNvSpPr/>
          <p:nvPr/>
        </p:nvSpPr>
        <p:spPr>
          <a:xfrm rot="2700000">
            <a:off x="976465" y="4851377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0" name="Google Shape;456;p29"/>
          <p:cNvSpPr/>
          <p:nvPr/>
        </p:nvSpPr>
        <p:spPr>
          <a:xfrm rot="2700000">
            <a:off x="-14446" y="4158831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1" name="Google Shape;457;p29"/>
          <p:cNvSpPr/>
          <p:nvPr/>
        </p:nvSpPr>
        <p:spPr>
          <a:xfrm rot="2700000">
            <a:off x="8793825" y="1430736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2" name="Google Shape;458;p29"/>
          <p:cNvSpPr/>
          <p:nvPr/>
        </p:nvSpPr>
        <p:spPr>
          <a:xfrm rot="2700000">
            <a:off x="8817713" y="3017089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3" name="Google Shape;459;p29"/>
          <p:cNvSpPr/>
          <p:nvPr/>
        </p:nvSpPr>
        <p:spPr>
          <a:xfrm rot="2700000">
            <a:off x="8988849" y="2052391"/>
            <a:ext cx="110310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4" name="Google Shape;460;p29"/>
          <p:cNvSpPr/>
          <p:nvPr/>
        </p:nvSpPr>
        <p:spPr>
          <a:xfrm>
            <a:off x="8890924" y="3767475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553" name="Google Shape;463;p30" descr="Google Shape;463;p30"/>
          <p:cNvPicPr>
            <a:picLocks noChangeAspect="1"/>
          </p:cNvPicPr>
          <p:nvPr/>
        </p:nvPicPr>
        <p:blipFill>
          <a:blip r:embed="rId2">
            <a:extLst/>
          </a:blip>
          <a:srcRect l="67610" t="54942" r="0" b="7475"/>
          <a:stretch>
            <a:fillRect/>
          </a:stretch>
        </p:blipFill>
        <p:spPr>
          <a:xfrm flipH="1" rot="16200000">
            <a:off x="451999" y="-459626"/>
            <a:ext cx="1097576" cy="2003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Google Shape;464;p30" descr="Google Shape;464;p30"/>
          <p:cNvPicPr>
            <a:picLocks noChangeAspect="1"/>
          </p:cNvPicPr>
          <p:nvPr/>
        </p:nvPicPr>
        <p:blipFill>
          <a:blip r:embed="rId2">
            <a:extLst/>
          </a:blip>
          <a:srcRect l="63305" t="1672" r="0" b="69923"/>
          <a:stretch>
            <a:fillRect/>
          </a:stretch>
        </p:blipFill>
        <p:spPr>
          <a:xfrm flipH="1">
            <a:off x="7758349" y="3435324"/>
            <a:ext cx="1402651" cy="1708175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Google Shape;465;p30"/>
          <p:cNvSpPr/>
          <p:nvPr/>
        </p:nvSpPr>
        <p:spPr>
          <a:xfrm rot="2700000">
            <a:off x="178791" y="3015852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6" name="Google Shape;466;p30"/>
          <p:cNvSpPr/>
          <p:nvPr/>
        </p:nvSpPr>
        <p:spPr>
          <a:xfrm rot="2700000">
            <a:off x="-24147" y="3670630"/>
            <a:ext cx="94189" cy="8811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7" name="Google Shape;467;p30"/>
          <p:cNvSpPr/>
          <p:nvPr/>
        </p:nvSpPr>
        <p:spPr>
          <a:xfrm rot="2700000">
            <a:off x="-242175" y="4246186"/>
            <a:ext cx="305046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8" name="Google Shape;468;p30"/>
          <p:cNvSpPr/>
          <p:nvPr/>
        </p:nvSpPr>
        <p:spPr>
          <a:xfrm rot="2700000">
            <a:off x="402749" y="4674341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59" name="Google Shape;469;p30"/>
          <p:cNvSpPr/>
          <p:nvPr/>
        </p:nvSpPr>
        <p:spPr>
          <a:xfrm rot="2700000">
            <a:off x="8858174" y="24097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0" name="Google Shape;470;p30"/>
          <p:cNvSpPr/>
          <p:nvPr/>
        </p:nvSpPr>
        <p:spPr>
          <a:xfrm rot="2700000">
            <a:off x="8695814" y="2282388"/>
            <a:ext cx="182859" cy="578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61" name="Google Shape;471;p30"/>
          <p:cNvSpPr/>
          <p:nvPr/>
        </p:nvSpPr>
        <p:spPr>
          <a:xfrm>
            <a:off x="8557449" y="1786200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64" name="Google Shape;472;p30"/>
          <p:cNvGrpSpPr/>
          <p:nvPr/>
        </p:nvGrpSpPr>
        <p:grpSpPr>
          <a:xfrm>
            <a:off x="-8425" y="1946424"/>
            <a:ext cx="586800" cy="586801"/>
            <a:chOff x="0" y="0"/>
            <a:chExt cx="586799" cy="586799"/>
          </a:xfrm>
        </p:grpSpPr>
        <p:sp>
          <p:nvSpPr>
            <p:cNvPr id="562" name="Google Shape;473;p30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Google Shape;474;p30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Text"/>
          <p:cNvSpPr txBox="1"/>
          <p:nvPr>
            <p:ph type="title"/>
          </p:nvPr>
        </p:nvSpPr>
        <p:spPr>
          <a:xfrm>
            <a:off x="2642549" y="613949"/>
            <a:ext cx="3858902" cy="7314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73" name="Body Level One…"/>
          <p:cNvSpPr txBox="1"/>
          <p:nvPr>
            <p:ph type="body" sz="quarter" idx="1"/>
          </p:nvPr>
        </p:nvSpPr>
        <p:spPr>
          <a:xfrm>
            <a:off x="2642549" y="1408955"/>
            <a:ext cx="3858902" cy="8907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1600"/>
            </a:lvl1pPr>
            <a:lvl2pPr marL="330200" indent="254000" algn="ctr">
              <a:buClrTx/>
              <a:buSzTx/>
              <a:buNone/>
              <a:defRPr sz="1600"/>
            </a:lvl2pPr>
            <a:lvl3pPr marL="330200" indent="711200" algn="ctr">
              <a:buClrTx/>
              <a:buSzTx/>
              <a:buNone/>
              <a:defRPr sz="1600"/>
            </a:lvl3pPr>
            <a:lvl4pPr marL="330200" indent="1168400" algn="ctr">
              <a:buClrTx/>
              <a:buSzTx/>
              <a:buNone/>
              <a:defRPr sz="1600"/>
            </a:lvl4pPr>
            <a:lvl5pPr marL="330200" indent="16256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4" name="Google Shape;478;p31"/>
          <p:cNvSpPr txBox="1"/>
          <p:nvPr/>
        </p:nvSpPr>
        <p:spPr>
          <a:xfrm>
            <a:off x="2792249" y="3180280"/>
            <a:ext cx="35595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FF8884"/>
                </a:solidFill>
                <a:uFill>
                  <a:solidFill>
                    <a:srgbClr val="FF8884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t>, including icons by </a:t>
            </a:r>
            <a:r>
              <a:rPr b="1" u="sng">
                <a:solidFill>
                  <a:srgbClr val="FF8884"/>
                </a:solidFill>
                <a:uFill>
                  <a:solidFill>
                    <a:srgbClr val="FF8884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t>, and infographics &amp; images by </a:t>
            </a:r>
            <a:r>
              <a:rPr b="1" u="sng">
                <a:solidFill>
                  <a:srgbClr val="FF8884"/>
                </a:solidFill>
                <a:uFill>
                  <a:solidFill>
                    <a:srgbClr val="FF8884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</a:p>
        </p:txBody>
      </p:sp>
      <p:pic>
        <p:nvPicPr>
          <p:cNvPr id="575" name="Google Shape;479;p31" descr="Google Shape;479;p31"/>
          <p:cNvPicPr>
            <a:picLocks noChangeAspect="1"/>
          </p:cNvPicPr>
          <p:nvPr/>
        </p:nvPicPr>
        <p:blipFill>
          <a:blip r:embed="rId5">
            <a:extLst/>
          </a:blip>
          <a:srcRect l="63305" t="0" r="0" b="30167"/>
          <a:stretch>
            <a:fillRect/>
          </a:stretch>
        </p:blipFill>
        <p:spPr>
          <a:xfrm>
            <a:off x="6999" y="1420524"/>
            <a:ext cx="1243403" cy="372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Google Shape;480;p31" descr="Google Shape;480;p31"/>
          <p:cNvPicPr>
            <a:picLocks noChangeAspect="1"/>
          </p:cNvPicPr>
          <p:nvPr/>
        </p:nvPicPr>
        <p:blipFill>
          <a:blip r:embed="rId5">
            <a:extLst/>
          </a:blip>
          <a:srcRect l="63305" t="0" r="0" b="23059"/>
          <a:stretch>
            <a:fillRect/>
          </a:stretch>
        </p:blipFill>
        <p:spPr>
          <a:xfrm rot="10800000">
            <a:off x="7758349" y="17010"/>
            <a:ext cx="1402651" cy="46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Google Shape;481;p31"/>
          <p:cNvSpPr/>
          <p:nvPr/>
        </p:nvSpPr>
        <p:spPr>
          <a:xfrm rot="2700000">
            <a:off x="2571400" y="-688439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8" name="Google Shape;482;p31"/>
          <p:cNvSpPr/>
          <p:nvPr/>
        </p:nvSpPr>
        <p:spPr>
          <a:xfrm rot="2700000">
            <a:off x="427403" y="82927"/>
            <a:ext cx="156130" cy="4938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79" name="Google Shape;483;p31"/>
          <p:cNvSpPr/>
          <p:nvPr/>
        </p:nvSpPr>
        <p:spPr>
          <a:xfrm rot="2700000">
            <a:off x="758842" y="193506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0" name="Google Shape;484;p31"/>
          <p:cNvSpPr/>
          <p:nvPr/>
        </p:nvSpPr>
        <p:spPr>
          <a:xfrm>
            <a:off x="1491875" y="-105551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1" name="Google Shape;485;p31"/>
          <p:cNvSpPr/>
          <p:nvPr/>
        </p:nvSpPr>
        <p:spPr>
          <a:xfrm rot="2700000">
            <a:off x="7537574" y="4190236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2" name="Google Shape;486;p31"/>
          <p:cNvSpPr/>
          <p:nvPr/>
        </p:nvSpPr>
        <p:spPr>
          <a:xfrm rot="2700000">
            <a:off x="6753114" y="4730589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3" name="Google Shape;487;p31"/>
          <p:cNvSpPr/>
          <p:nvPr/>
        </p:nvSpPr>
        <p:spPr>
          <a:xfrm rot="2700000">
            <a:off x="8258698" y="4465990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84" name="Google Shape;488;p31"/>
          <p:cNvSpPr/>
          <p:nvPr/>
        </p:nvSpPr>
        <p:spPr>
          <a:xfrm>
            <a:off x="6040349" y="4926824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87" name="Google Shape;489;p31"/>
          <p:cNvGrpSpPr/>
          <p:nvPr/>
        </p:nvGrpSpPr>
        <p:grpSpPr>
          <a:xfrm>
            <a:off x="655924" y="1160699"/>
            <a:ext cx="586801" cy="586801"/>
            <a:chOff x="0" y="0"/>
            <a:chExt cx="586799" cy="586799"/>
          </a:xfrm>
        </p:grpSpPr>
        <p:sp>
          <p:nvSpPr>
            <p:cNvPr id="585" name="Google Shape;490;p31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Google Shape;491;p31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493;p32"/>
          <p:cNvSpPr/>
          <p:nvPr/>
        </p:nvSpPr>
        <p:spPr>
          <a:xfrm rot="2700000">
            <a:off x="6230399" y="3805135"/>
            <a:ext cx="305047" cy="13249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98" name="Google Shape;494;p32"/>
          <p:cNvGrpSpPr/>
          <p:nvPr/>
        </p:nvGrpSpPr>
        <p:grpSpPr>
          <a:xfrm>
            <a:off x="7595976" y="4018327"/>
            <a:ext cx="425315" cy="425315"/>
            <a:chOff x="0" y="0"/>
            <a:chExt cx="425314" cy="425314"/>
          </a:xfrm>
        </p:grpSpPr>
        <p:sp>
          <p:nvSpPr>
            <p:cNvPr id="596" name="Google Shape;495;p32"/>
            <p:cNvSpPr/>
            <p:nvPr/>
          </p:nvSpPr>
          <p:spPr>
            <a:xfrm>
              <a:off x="-1" y="-1"/>
              <a:ext cx="425316" cy="42531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Google Shape;496;p32"/>
            <p:cNvSpPr/>
            <p:nvPr/>
          </p:nvSpPr>
          <p:spPr>
            <a:xfrm>
              <a:off x="157127" y="157127"/>
              <a:ext cx="111059" cy="111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3"/>
                  </a:moveTo>
                  <a:lnTo>
                    <a:pt x="7343" y="7343"/>
                  </a:lnTo>
                  <a:lnTo>
                    <a:pt x="7343" y="0"/>
                  </a:lnTo>
                  <a:lnTo>
                    <a:pt x="14257" y="0"/>
                  </a:lnTo>
                  <a:lnTo>
                    <a:pt x="14257" y="7343"/>
                  </a:lnTo>
                  <a:lnTo>
                    <a:pt x="21600" y="7343"/>
                  </a:lnTo>
                  <a:lnTo>
                    <a:pt x="21600" y="14257"/>
                  </a:lnTo>
                  <a:lnTo>
                    <a:pt x="14257" y="14257"/>
                  </a:lnTo>
                  <a:lnTo>
                    <a:pt x="14257" y="21600"/>
                  </a:lnTo>
                  <a:lnTo>
                    <a:pt x="7343" y="21600"/>
                  </a:lnTo>
                  <a:lnTo>
                    <a:pt x="7343" y="14257"/>
                  </a:lnTo>
                  <a:lnTo>
                    <a:pt x="0" y="14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99" name="Google Shape;497;p32"/>
          <p:cNvSpPr/>
          <p:nvPr/>
        </p:nvSpPr>
        <p:spPr>
          <a:xfrm rot="2700000">
            <a:off x="5604683" y="3814216"/>
            <a:ext cx="94188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0" name="Google Shape;498;p32"/>
          <p:cNvSpPr/>
          <p:nvPr/>
        </p:nvSpPr>
        <p:spPr>
          <a:xfrm rot="2700000">
            <a:off x="3763624" y="43574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1" name="Google Shape;499;p32"/>
          <p:cNvSpPr/>
          <p:nvPr/>
        </p:nvSpPr>
        <p:spPr>
          <a:xfrm>
            <a:off x="2305050" y="4184699"/>
            <a:ext cx="459600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2" name="Google Shape;500;p32"/>
          <p:cNvSpPr/>
          <p:nvPr/>
        </p:nvSpPr>
        <p:spPr>
          <a:xfrm rot="2700000">
            <a:off x="1043641" y="571353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3" name="Google Shape;501;p32"/>
          <p:cNvSpPr/>
          <p:nvPr/>
        </p:nvSpPr>
        <p:spPr>
          <a:xfrm rot="2700000">
            <a:off x="1375078" y="681931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606" name="Google Shape;502;p32"/>
          <p:cNvGrpSpPr/>
          <p:nvPr/>
        </p:nvGrpSpPr>
        <p:grpSpPr>
          <a:xfrm>
            <a:off x="2713425" y="737524"/>
            <a:ext cx="586801" cy="586801"/>
            <a:chOff x="0" y="0"/>
            <a:chExt cx="586799" cy="586799"/>
          </a:xfrm>
        </p:grpSpPr>
        <p:sp>
          <p:nvSpPr>
            <p:cNvPr id="604" name="Google Shape;503;p32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Google Shape;504;p32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07" name="Google Shape;505;p32"/>
          <p:cNvSpPr/>
          <p:nvPr/>
        </p:nvSpPr>
        <p:spPr>
          <a:xfrm rot="2700000">
            <a:off x="6328650" y="-38799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8" name="Google Shape;506;p32"/>
          <p:cNvSpPr/>
          <p:nvPr/>
        </p:nvSpPr>
        <p:spPr>
          <a:xfrm rot="2700000">
            <a:off x="7016763" y="717414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09" name="Google Shape;507;p32"/>
          <p:cNvSpPr/>
          <p:nvPr/>
        </p:nvSpPr>
        <p:spPr>
          <a:xfrm rot="2700000">
            <a:off x="7049774" y="-112235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10" name="Google Shape;508;p32"/>
          <p:cNvSpPr/>
          <p:nvPr/>
        </p:nvSpPr>
        <p:spPr>
          <a:xfrm>
            <a:off x="4032849" y="1742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11" name="Google Shape;509;p32"/>
          <p:cNvSpPr/>
          <p:nvPr/>
        </p:nvSpPr>
        <p:spPr>
          <a:xfrm>
            <a:off x="7417175" y="3431725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12" name="Google Shape;510;p32" descr="Google Shape;510;p32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30167"/>
          <a:stretch>
            <a:fillRect/>
          </a:stretch>
        </p:blipFill>
        <p:spPr>
          <a:xfrm>
            <a:off x="6999" y="1420524"/>
            <a:ext cx="1243403" cy="372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3" name="Google Shape;511;p32" descr="Google Shape;511;p32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23059"/>
          <a:stretch>
            <a:fillRect/>
          </a:stretch>
        </p:blipFill>
        <p:spPr>
          <a:xfrm rot="10800000">
            <a:off x="7758349" y="17010"/>
            <a:ext cx="1402651" cy="46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513;p33" descr="Google Shape;513;p33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30167"/>
          <a:stretch>
            <a:fillRect/>
          </a:stretch>
        </p:blipFill>
        <p:spPr>
          <a:xfrm flipH="1" rot="10800000">
            <a:off x="6999" y="17010"/>
            <a:ext cx="1243403" cy="372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Google Shape;514;p33"/>
          <p:cNvSpPr/>
          <p:nvPr/>
        </p:nvSpPr>
        <p:spPr>
          <a:xfrm rot="2700000">
            <a:off x="622674" y="4098511"/>
            <a:ext cx="305047" cy="13249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3" name="Google Shape;515;p33"/>
          <p:cNvSpPr/>
          <p:nvPr/>
        </p:nvSpPr>
        <p:spPr>
          <a:xfrm rot="2700000">
            <a:off x="-3041" y="4107591"/>
            <a:ext cx="94188" cy="162111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4" name="Google Shape;516;p33"/>
          <p:cNvSpPr/>
          <p:nvPr/>
        </p:nvSpPr>
        <p:spPr>
          <a:xfrm>
            <a:off x="253624" y="3558725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5" name="Google Shape;517;p33"/>
          <p:cNvSpPr/>
          <p:nvPr/>
        </p:nvSpPr>
        <p:spPr>
          <a:xfrm rot="2700000">
            <a:off x="7426641" y="-198348"/>
            <a:ext cx="156130" cy="49384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26" name="Google Shape;518;p33"/>
          <p:cNvSpPr/>
          <p:nvPr/>
        </p:nvSpPr>
        <p:spPr>
          <a:xfrm rot="2700000">
            <a:off x="1464629" y="4739156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629" name="Google Shape;519;p33"/>
          <p:cNvGrpSpPr/>
          <p:nvPr/>
        </p:nvGrpSpPr>
        <p:grpSpPr>
          <a:xfrm>
            <a:off x="7758349" y="152400"/>
            <a:ext cx="586801" cy="586800"/>
            <a:chOff x="0" y="0"/>
            <a:chExt cx="586799" cy="586799"/>
          </a:xfrm>
        </p:grpSpPr>
        <p:sp>
          <p:nvSpPr>
            <p:cNvPr id="627" name="Google Shape;520;p33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Google Shape;521;p33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30" name="Google Shape;522;p33"/>
          <p:cNvSpPr/>
          <p:nvPr/>
        </p:nvSpPr>
        <p:spPr>
          <a:xfrm rot="2700000">
            <a:off x="2399925" y="-743515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1" name="Google Shape;523;p33"/>
          <p:cNvSpPr/>
          <p:nvPr/>
        </p:nvSpPr>
        <p:spPr>
          <a:xfrm rot="2700000">
            <a:off x="3088039" y="361889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2" name="Google Shape;524;p33"/>
          <p:cNvSpPr/>
          <p:nvPr/>
        </p:nvSpPr>
        <p:spPr>
          <a:xfrm rot="2700000">
            <a:off x="3121049" y="-467759"/>
            <a:ext cx="110310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3" name="Google Shape;525;p33"/>
          <p:cNvSpPr/>
          <p:nvPr/>
        </p:nvSpPr>
        <p:spPr>
          <a:xfrm>
            <a:off x="4032849" y="1742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34" name="Google Shape;526;p33"/>
          <p:cNvSpPr/>
          <p:nvPr/>
        </p:nvSpPr>
        <p:spPr>
          <a:xfrm>
            <a:off x="8603699" y="391200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635" name="Google Shape;527;p33" descr="Google Shape;527;p33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23059"/>
          <a:stretch>
            <a:fillRect/>
          </a:stretch>
        </p:blipFill>
        <p:spPr>
          <a:xfrm flipH="1">
            <a:off x="7758349" y="516196"/>
            <a:ext cx="1402651" cy="4627302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713225" y="548649"/>
            <a:ext cx="7717501" cy="457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379412" y="2914630"/>
            <a:ext cx="2578501" cy="3657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330200" indent="2540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marL="330200" indent="7112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marL="330200" indent="11684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marL="330200" indent="1625600" algn="ctr">
              <a:buClrTx/>
              <a:buSzTx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6" name="Google Shape;66;p5" descr="Google Shape;66;p5"/>
          <p:cNvPicPr>
            <a:picLocks noChangeAspect="1"/>
          </p:cNvPicPr>
          <p:nvPr/>
        </p:nvPicPr>
        <p:blipFill>
          <a:blip r:embed="rId2">
            <a:extLst/>
          </a:blip>
          <a:srcRect l="75305" t="0" r="0" b="16142"/>
          <a:stretch>
            <a:fillRect/>
          </a:stretch>
        </p:blipFill>
        <p:spPr>
          <a:xfrm flipH="1" rot="8100000">
            <a:off x="576888" y="1714855"/>
            <a:ext cx="943979" cy="5043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Google Shape;67;p5" descr="Google Shape;67;p5"/>
          <p:cNvPicPr>
            <a:picLocks noChangeAspect="1"/>
          </p:cNvPicPr>
          <p:nvPr/>
        </p:nvPicPr>
        <p:blipFill>
          <a:blip r:embed="rId2">
            <a:extLst/>
          </a:blip>
          <a:srcRect l="71725" t="0" r="0" b="23059"/>
          <a:stretch>
            <a:fillRect/>
          </a:stretch>
        </p:blipFill>
        <p:spPr>
          <a:xfrm flipH="1">
            <a:off x="8063149" y="516375"/>
            <a:ext cx="1080852" cy="4627325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68;p5"/>
          <p:cNvSpPr/>
          <p:nvPr/>
        </p:nvSpPr>
        <p:spPr>
          <a:xfrm rot="2700000">
            <a:off x="4800124" y="4365311"/>
            <a:ext cx="305047" cy="13249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9" name="Google Shape;69;p5"/>
          <p:cNvSpPr/>
          <p:nvPr/>
        </p:nvSpPr>
        <p:spPr>
          <a:xfrm rot="2700000">
            <a:off x="4174409" y="4374391"/>
            <a:ext cx="94188" cy="162111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Google Shape;70;p5"/>
          <p:cNvSpPr/>
          <p:nvPr/>
        </p:nvSpPr>
        <p:spPr>
          <a:xfrm rot="2700000">
            <a:off x="8854550" y="-388339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1" name="Google Shape;71;p5"/>
          <p:cNvSpPr/>
          <p:nvPr/>
        </p:nvSpPr>
        <p:spPr>
          <a:xfrm rot="2700000">
            <a:off x="-382001" y="462461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2" name="Google Shape;72;p5"/>
          <p:cNvSpPr/>
          <p:nvPr/>
        </p:nvSpPr>
        <p:spPr>
          <a:xfrm rot="2700000">
            <a:off x="306113" y="1567863"/>
            <a:ext cx="182859" cy="578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3" name="Google Shape;73;p5"/>
          <p:cNvSpPr/>
          <p:nvPr/>
        </p:nvSpPr>
        <p:spPr>
          <a:xfrm rot="2700000">
            <a:off x="339123" y="738215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4" name="Google Shape;74;p5"/>
          <p:cNvSpPr/>
          <p:nvPr/>
        </p:nvSpPr>
        <p:spPr>
          <a:xfrm>
            <a:off x="7398600" y="44514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93" name="Google Shape;77;p6" descr="Google Shape;77;p6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72837"/>
          <a:stretch>
            <a:fillRect/>
          </a:stretch>
        </p:blipFill>
        <p:spPr>
          <a:xfrm flipH="1" rot="5400000">
            <a:off x="91174" y="3797724"/>
            <a:ext cx="1243403" cy="1448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Google Shape;78;p6" descr="Google Shape;78;p6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61788"/>
          <a:stretch>
            <a:fillRect/>
          </a:stretch>
        </p:blipFill>
        <p:spPr>
          <a:xfrm flipH="1" rot="16200000">
            <a:off x="7293823" y="-447724"/>
            <a:ext cx="1402651" cy="22981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Google Shape;79;p6"/>
          <p:cNvSpPr/>
          <p:nvPr/>
        </p:nvSpPr>
        <p:spPr>
          <a:xfrm rot="2700000">
            <a:off x="7666900" y="44536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6" name="Google Shape;80;p6"/>
          <p:cNvSpPr/>
          <p:nvPr/>
        </p:nvSpPr>
        <p:spPr>
          <a:xfrm rot="2700000">
            <a:off x="8626288" y="3594189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7" name="Google Shape;81;p6"/>
          <p:cNvSpPr/>
          <p:nvPr/>
        </p:nvSpPr>
        <p:spPr>
          <a:xfrm>
            <a:off x="8487925" y="4369625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8" name="Google Shape;82;p6"/>
          <p:cNvSpPr/>
          <p:nvPr/>
        </p:nvSpPr>
        <p:spPr>
          <a:xfrm rot="2700000">
            <a:off x="151741" y="1450253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9" name="Google Shape;83;p6"/>
          <p:cNvSpPr/>
          <p:nvPr/>
        </p:nvSpPr>
        <p:spPr>
          <a:xfrm rot="2700000">
            <a:off x="124603" y="1995205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84;p6"/>
          <p:cNvSpPr/>
          <p:nvPr/>
        </p:nvSpPr>
        <p:spPr>
          <a:xfrm rot="2700000">
            <a:off x="-212276" y="-2979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" name="Google Shape;85;p6"/>
          <p:cNvSpPr/>
          <p:nvPr/>
        </p:nvSpPr>
        <p:spPr>
          <a:xfrm rot="2700000">
            <a:off x="508848" y="245965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04" name="Google Shape;86;p6"/>
          <p:cNvGrpSpPr/>
          <p:nvPr/>
        </p:nvGrpSpPr>
        <p:grpSpPr>
          <a:xfrm>
            <a:off x="8506975" y="2827975"/>
            <a:ext cx="586801" cy="586801"/>
            <a:chOff x="0" y="0"/>
            <a:chExt cx="586799" cy="586799"/>
          </a:xfrm>
        </p:grpSpPr>
        <p:sp>
          <p:nvSpPr>
            <p:cNvPr id="102" name="Google Shape;87;p6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Google Shape;88;p6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295749" y="2935022"/>
            <a:ext cx="4552502" cy="822900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1600"/>
            </a:lvl1pPr>
            <a:lvl2pPr marL="330200" indent="254000" algn="ctr">
              <a:buClrTx/>
              <a:buSzTx/>
              <a:buNone/>
              <a:defRPr sz="1600"/>
            </a:lvl2pPr>
            <a:lvl3pPr marL="330200" indent="711200" algn="ctr">
              <a:buClrTx/>
              <a:buSzTx/>
              <a:buNone/>
              <a:defRPr sz="1600"/>
            </a:lvl3pPr>
            <a:lvl4pPr marL="330200" indent="1168400" algn="ctr">
              <a:buClrTx/>
              <a:buSzTx/>
              <a:buNone/>
              <a:defRPr sz="1600"/>
            </a:lvl4pPr>
            <a:lvl5pPr marL="330200" indent="1625600" algn="ctr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114" name="Google Shape;92;p7" descr="Google Shape;92;p7"/>
          <p:cNvPicPr>
            <a:picLocks noChangeAspect="1"/>
          </p:cNvPicPr>
          <p:nvPr/>
        </p:nvPicPr>
        <p:blipFill>
          <a:blip r:embed="rId2">
            <a:extLst/>
          </a:blip>
          <a:srcRect l="73257" t="1674" r="0" b="19696"/>
          <a:stretch>
            <a:fillRect/>
          </a:stretch>
        </p:blipFill>
        <p:spPr>
          <a:xfrm rot="16200000">
            <a:off x="6258474" y="2268226"/>
            <a:ext cx="1022300" cy="47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oogle Shape;93;p7" descr="Google Shape;93;p7"/>
          <p:cNvPicPr>
            <a:picLocks noChangeAspect="1"/>
          </p:cNvPicPr>
          <p:nvPr/>
        </p:nvPicPr>
        <p:blipFill>
          <a:blip r:embed="rId2">
            <a:extLst/>
          </a:blip>
          <a:srcRect l="63305" t="54942" r="0" b="7475"/>
          <a:stretch>
            <a:fillRect/>
          </a:stretch>
        </p:blipFill>
        <p:spPr>
          <a:xfrm>
            <a:off x="-1914" y="862"/>
            <a:ext cx="1243403" cy="2003677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94;p7"/>
          <p:cNvSpPr/>
          <p:nvPr/>
        </p:nvSpPr>
        <p:spPr>
          <a:xfrm rot="2700000">
            <a:off x="6524" y="40726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7" name="Google Shape;95;p7"/>
          <p:cNvSpPr/>
          <p:nvPr/>
        </p:nvSpPr>
        <p:spPr>
          <a:xfrm rot="2700000">
            <a:off x="80990" y="3528852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8" name="Google Shape;96;p7"/>
          <p:cNvSpPr/>
          <p:nvPr/>
        </p:nvSpPr>
        <p:spPr>
          <a:xfrm rot="2700000">
            <a:off x="468778" y="2607255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21" name="Google Shape;97;p7"/>
          <p:cNvGrpSpPr/>
          <p:nvPr/>
        </p:nvGrpSpPr>
        <p:grpSpPr>
          <a:xfrm>
            <a:off x="630624" y="4800825"/>
            <a:ext cx="586801" cy="586801"/>
            <a:chOff x="0" y="0"/>
            <a:chExt cx="586799" cy="586799"/>
          </a:xfrm>
        </p:grpSpPr>
        <p:sp>
          <p:nvSpPr>
            <p:cNvPr id="119" name="Google Shape;98;p7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" name="Google Shape;99;p7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2" name="Google Shape;100;p7"/>
          <p:cNvSpPr/>
          <p:nvPr/>
        </p:nvSpPr>
        <p:spPr>
          <a:xfrm>
            <a:off x="171025" y="2090124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3" name="Google Shape;101;p7"/>
          <p:cNvSpPr/>
          <p:nvPr/>
        </p:nvSpPr>
        <p:spPr>
          <a:xfrm rot="2700000">
            <a:off x="8359450" y="-33459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4" name="Google Shape;102;p7"/>
          <p:cNvSpPr/>
          <p:nvPr/>
        </p:nvSpPr>
        <p:spPr>
          <a:xfrm rot="2700000">
            <a:off x="8727588" y="1027963"/>
            <a:ext cx="182859" cy="578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5" name="Google Shape;103;p7"/>
          <p:cNvSpPr/>
          <p:nvPr/>
        </p:nvSpPr>
        <p:spPr>
          <a:xfrm rot="2700000">
            <a:off x="9080573" y="-58834"/>
            <a:ext cx="110310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1427549" y="1924050"/>
            <a:ext cx="6288901" cy="1593000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Title Text</a:t>
            </a:r>
          </a:p>
        </p:txBody>
      </p:sp>
      <p:pic>
        <p:nvPicPr>
          <p:cNvPr id="134" name="Google Shape;106;p8" descr="Google Shape;106;p8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8265"/>
          <a:stretch>
            <a:fillRect/>
          </a:stretch>
        </p:blipFill>
        <p:spPr>
          <a:xfrm flipH="1" rot="16200000">
            <a:off x="1823653" y="-1812458"/>
            <a:ext cx="1243403" cy="4890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oogle Shape;107;p8" descr="Google Shape;107;p8"/>
          <p:cNvPicPr>
            <a:picLocks noChangeAspect="1"/>
          </p:cNvPicPr>
          <p:nvPr/>
        </p:nvPicPr>
        <p:blipFill>
          <a:blip r:embed="rId2">
            <a:extLst/>
          </a:blip>
          <a:srcRect l="68965" t="6145" r="0" b="8617"/>
          <a:stretch>
            <a:fillRect/>
          </a:stretch>
        </p:blipFill>
        <p:spPr>
          <a:xfrm flipH="1" rot="5400000">
            <a:off x="5999174" y="1998599"/>
            <a:ext cx="1186351" cy="512630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Google Shape;108;p8"/>
          <p:cNvSpPr/>
          <p:nvPr/>
        </p:nvSpPr>
        <p:spPr>
          <a:xfrm rot="2700000">
            <a:off x="8342601" y="1009577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7" name="Google Shape;109;p8"/>
          <p:cNvSpPr/>
          <p:nvPr/>
        </p:nvSpPr>
        <p:spPr>
          <a:xfrm rot="2700000">
            <a:off x="8375612" y="179927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8" name="Google Shape;110;p8"/>
          <p:cNvSpPr/>
          <p:nvPr/>
        </p:nvSpPr>
        <p:spPr>
          <a:xfrm rot="2700000">
            <a:off x="8188012" y="174456"/>
            <a:ext cx="120916" cy="38268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9" name="Google Shape;111;p8"/>
          <p:cNvSpPr/>
          <p:nvPr/>
        </p:nvSpPr>
        <p:spPr>
          <a:xfrm rot="2700000">
            <a:off x="7701950" y="-65449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42" name="Google Shape;112;p8"/>
          <p:cNvGrpSpPr/>
          <p:nvPr/>
        </p:nvGrpSpPr>
        <p:grpSpPr>
          <a:xfrm>
            <a:off x="512525" y="4229949"/>
            <a:ext cx="586801" cy="586801"/>
            <a:chOff x="0" y="0"/>
            <a:chExt cx="586799" cy="586799"/>
          </a:xfrm>
        </p:grpSpPr>
        <p:sp>
          <p:nvSpPr>
            <p:cNvPr id="140" name="Google Shape;113;p8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Google Shape;114;p8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3" name="Google Shape;115;p8"/>
          <p:cNvSpPr/>
          <p:nvPr/>
        </p:nvSpPr>
        <p:spPr>
          <a:xfrm rot="2700000">
            <a:off x="2064251" y="4602751"/>
            <a:ext cx="182859" cy="578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4" name="Google Shape;116;p8"/>
          <p:cNvSpPr/>
          <p:nvPr/>
        </p:nvSpPr>
        <p:spPr>
          <a:xfrm rot="2700000">
            <a:off x="2097261" y="3773103"/>
            <a:ext cx="110310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5" name="Google Shape;117;p8"/>
          <p:cNvSpPr/>
          <p:nvPr/>
        </p:nvSpPr>
        <p:spPr>
          <a:xfrm rot="2700000">
            <a:off x="427403" y="791078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6" name="Google Shape;118;p8"/>
          <p:cNvSpPr/>
          <p:nvPr/>
        </p:nvSpPr>
        <p:spPr>
          <a:xfrm rot="2700000">
            <a:off x="758842" y="901656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7" name="Google Shape;119;p8"/>
          <p:cNvSpPr/>
          <p:nvPr/>
        </p:nvSpPr>
        <p:spPr>
          <a:xfrm>
            <a:off x="253624" y="1924050"/>
            <a:ext cx="459601" cy="459600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>
            <a:off x="3185549" y="1635642"/>
            <a:ext cx="2772901" cy="914401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2332800" y="2593457"/>
            <a:ext cx="4478400" cy="914401"/>
          </a:xfrm>
          <a:prstGeom prst="rect">
            <a:avLst/>
          </a:prstGeom>
        </p:spPr>
        <p:txBody>
          <a:bodyPr anchor="ctr"/>
          <a:lstStyle>
            <a:lvl1pPr marL="330200" indent="-203200" algn="ctr">
              <a:buClrTx/>
              <a:buSzTx/>
              <a:buNone/>
              <a:defRPr sz="1800"/>
            </a:lvl1pPr>
            <a:lvl2pPr marL="330200" indent="254000" algn="ctr">
              <a:buClrTx/>
              <a:buSzTx/>
              <a:buNone/>
              <a:defRPr sz="1800"/>
            </a:lvl2pPr>
            <a:lvl3pPr marL="330200" indent="711200" algn="ctr">
              <a:buClrTx/>
              <a:buSzTx/>
              <a:buNone/>
              <a:defRPr sz="1800"/>
            </a:lvl3pPr>
            <a:lvl4pPr marL="330200" indent="1168400" algn="ctr">
              <a:buClrTx/>
              <a:buSzTx/>
              <a:buNone/>
              <a:defRPr sz="1800"/>
            </a:lvl4pPr>
            <a:lvl5pPr marL="330200" indent="1625600" algn="ctr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7" name="Google Shape;123;p9" descr="Google Shape;123;p9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23059"/>
          <a:stretch>
            <a:fillRect/>
          </a:stretch>
        </p:blipFill>
        <p:spPr>
          <a:xfrm flipH="1">
            <a:off x="7758349" y="516196"/>
            <a:ext cx="1402651" cy="4627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oogle Shape;124;p9" descr="Google Shape;124;p9"/>
          <p:cNvPicPr>
            <a:picLocks noChangeAspect="1"/>
          </p:cNvPicPr>
          <p:nvPr/>
        </p:nvPicPr>
        <p:blipFill>
          <a:blip r:embed="rId2">
            <a:extLst/>
          </a:blip>
          <a:srcRect l="63305" t="0" r="0" b="30167"/>
          <a:stretch>
            <a:fillRect/>
          </a:stretch>
        </p:blipFill>
        <p:spPr>
          <a:xfrm flipH="1" rot="10800000">
            <a:off x="6999" y="17010"/>
            <a:ext cx="1243403" cy="37229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oogle Shape;125;p9"/>
          <p:cNvGrpSpPr/>
          <p:nvPr/>
        </p:nvGrpSpPr>
        <p:grpSpPr>
          <a:xfrm>
            <a:off x="2120150" y="246100"/>
            <a:ext cx="586801" cy="586800"/>
            <a:chOff x="0" y="0"/>
            <a:chExt cx="586799" cy="586799"/>
          </a:xfrm>
        </p:grpSpPr>
        <p:sp>
          <p:nvSpPr>
            <p:cNvPr id="159" name="Google Shape;126;p9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Google Shape;127;p9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2" name="Google Shape;128;p9"/>
          <p:cNvSpPr/>
          <p:nvPr/>
        </p:nvSpPr>
        <p:spPr>
          <a:xfrm rot="2700000">
            <a:off x="6328650" y="-387990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3" name="Google Shape;129;p9"/>
          <p:cNvSpPr/>
          <p:nvPr/>
        </p:nvSpPr>
        <p:spPr>
          <a:xfrm rot="2700000">
            <a:off x="7016763" y="717414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4" name="Google Shape;130;p9"/>
          <p:cNvSpPr/>
          <p:nvPr/>
        </p:nvSpPr>
        <p:spPr>
          <a:xfrm rot="2700000">
            <a:off x="7049774" y="-112235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5" name="Google Shape;131;p9"/>
          <p:cNvSpPr/>
          <p:nvPr/>
        </p:nvSpPr>
        <p:spPr>
          <a:xfrm>
            <a:off x="4032849" y="1742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6" name="Google Shape;132;p9"/>
          <p:cNvSpPr/>
          <p:nvPr/>
        </p:nvSpPr>
        <p:spPr>
          <a:xfrm>
            <a:off x="8872349" y="17429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7" name="Google Shape;133;p9"/>
          <p:cNvSpPr/>
          <p:nvPr/>
        </p:nvSpPr>
        <p:spPr>
          <a:xfrm>
            <a:off x="4843769" y="6081845"/>
            <a:ext cx="12701" cy="32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8056" y="2064"/>
                </a:lnTo>
                <a:lnTo>
                  <a:pt x="10800" y="2064"/>
                </a:lnTo>
                <a:lnTo>
                  <a:pt x="3544" y="3072"/>
                </a:lnTo>
                <a:lnTo>
                  <a:pt x="0" y="5136"/>
                </a:lnTo>
                <a:lnTo>
                  <a:pt x="0" y="8208"/>
                </a:lnTo>
                <a:lnTo>
                  <a:pt x="3544" y="11328"/>
                </a:lnTo>
                <a:lnTo>
                  <a:pt x="10800" y="16464"/>
                </a:lnTo>
                <a:lnTo>
                  <a:pt x="10800" y="18480"/>
                </a:lnTo>
                <a:lnTo>
                  <a:pt x="14513" y="19536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6F0A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8" name="Google Shape;134;p9"/>
          <p:cNvSpPr/>
          <p:nvPr/>
        </p:nvSpPr>
        <p:spPr>
          <a:xfrm rot="2700000">
            <a:off x="4913124" y="4513236"/>
            <a:ext cx="305047" cy="13249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71" name="Google Shape;135;p9"/>
          <p:cNvGrpSpPr/>
          <p:nvPr/>
        </p:nvGrpSpPr>
        <p:grpSpPr>
          <a:xfrm>
            <a:off x="7208377" y="4544428"/>
            <a:ext cx="425315" cy="425315"/>
            <a:chOff x="0" y="0"/>
            <a:chExt cx="425314" cy="425314"/>
          </a:xfrm>
        </p:grpSpPr>
        <p:sp>
          <p:nvSpPr>
            <p:cNvPr id="169" name="Google Shape;136;p9"/>
            <p:cNvSpPr/>
            <p:nvPr/>
          </p:nvSpPr>
          <p:spPr>
            <a:xfrm>
              <a:off x="-1" y="-1"/>
              <a:ext cx="425316" cy="42531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Google Shape;137;p9"/>
            <p:cNvSpPr/>
            <p:nvPr/>
          </p:nvSpPr>
          <p:spPr>
            <a:xfrm>
              <a:off x="157127" y="157127"/>
              <a:ext cx="111059" cy="111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3"/>
                  </a:moveTo>
                  <a:lnTo>
                    <a:pt x="7343" y="7343"/>
                  </a:lnTo>
                  <a:lnTo>
                    <a:pt x="7343" y="0"/>
                  </a:lnTo>
                  <a:lnTo>
                    <a:pt x="14257" y="0"/>
                  </a:lnTo>
                  <a:lnTo>
                    <a:pt x="14257" y="7343"/>
                  </a:lnTo>
                  <a:lnTo>
                    <a:pt x="21600" y="7343"/>
                  </a:lnTo>
                  <a:lnTo>
                    <a:pt x="21600" y="14257"/>
                  </a:lnTo>
                  <a:lnTo>
                    <a:pt x="14257" y="14257"/>
                  </a:lnTo>
                  <a:lnTo>
                    <a:pt x="14257" y="21600"/>
                  </a:lnTo>
                  <a:lnTo>
                    <a:pt x="7343" y="21600"/>
                  </a:lnTo>
                  <a:lnTo>
                    <a:pt x="7343" y="14257"/>
                  </a:lnTo>
                  <a:lnTo>
                    <a:pt x="0" y="14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2" name="Google Shape;138;p9"/>
          <p:cNvSpPr/>
          <p:nvPr/>
        </p:nvSpPr>
        <p:spPr>
          <a:xfrm rot="2700000">
            <a:off x="4287408" y="4522315"/>
            <a:ext cx="94188" cy="162111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3" name="Google Shape;139;p9"/>
          <p:cNvSpPr/>
          <p:nvPr/>
        </p:nvSpPr>
        <p:spPr>
          <a:xfrm rot="2700000">
            <a:off x="3763624" y="4357461"/>
            <a:ext cx="305047" cy="1324978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4" name="Google Shape;140;p9"/>
          <p:cNvSpPr/>
          <p:nvPr/>
        </p:nvSpPr>
        <p:spPr>
          <a:xfrm>
            <a:off x="-179951" y="3700374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5" name="Google Shape;141;p9"/>
          <p:cNvSpPr/>
          <p:nvPr/>
        </p:nvSpPr>
        <p:spPr>
          <a:xfrm rot="2700000">
            <a:off x="316066" y="4142852"/>
            <a:ext cx="156130" cy="49384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6" name="Google Shape;142;p9"/>
          <p:cNvSpPr/>
          <p:nvPr/>
        </p:nvSpPr>
        <p:spPr>
          <a:xfrm rot="2700000">
            <a:off x="647503" y="4253431"/>
            <a:ext cx="94188" cy="8811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713225" y="539500"/>
            <a:ext cx="3203401" cy="1964701"/>
          </a:xfrm>
          <a:prstGeom prst="rect">
            <a:avLst/>
          </a:prstGeom>
        </p:spPr>
        <p:txBody>
          <a:bodyPr anchor="ctr"/>
          <a:lstStyle>
            <a:lvl1pPr marL="228600" indent="0">
              <a:buClrTx/>
              <a:buSzTx/>
              <a:buNone/>
              <a:defRPr sz="32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1244600" indent="-660400">
              <a:buClrTx/>
              <a:buSzPts val="3200"/>
              <a:buChar char="○"/>
              <a:defRPr sz="32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marL="1701800" indent="-660400">
              <a:buClrTx/>
              <a:buSzPts val="3200"/>
              <a:buChar char="■"/>
              <a:defRPr sz="32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marL="2159000" indent="-660400">
              <a:buClrTx/>
              <a:buSzPts val="3200"/>
              <a:buChar char="●"/>
              <a:defRPr sz="32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marL="2616200" indent="-660400">
              <a:buClrTx/>
              <a:buSzPts val="3200"/>
              <a:buChar char="○"/>
              <a:defRPr sz="32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5" name="Google Shape;145;p10" descr="Google Shape;145;p10"/>
          <p:cNvPicPr>
            <a:picLocks noChangeAspect="1"/>
          </p:cNvPicPr>
          <p:nvPr/>
        </p:nvPicPr>
        <p:blipFill>
          <a:blip r:embed="rId2">
            <a:extLst/>
          </a:blip>
          <a:srcRect l="57204" t="0" r="0" b="0"/>
          <a:stretch>
            <a:fillRect/>
          </a:stretch>
        </p:blipFill>
        <p:spPr>
          <a:xfrm flipH="1">
            <a:off x="7827850" y="141724"/>
            <a:ext cx="1316151" cy="483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gle Shape;146;p10" descr="Google Shape;146;p10"/>
          <p:cNvPicPr>
            <a:picLocks noChangeAspect="1"/>
          </p:cNvPicPr>
          <p:nvPr/>
        </p:nvPicPr>
        <p:blipFill>
          <a:blip r:embed="rId3">
            <a:extLst/>
          </a:blip>
          <a:srcRect l="41469" t="0" r="0" b="27620"/>
          <a:stretch>
            <a:fillRect/>
          </a:stretch>
        </p:blipFill>
        <p:spPr>
          <a:xfrm>
            <a:off x="-1" y="1733125"/>
            <a:ext cx="1752926" cy="341037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oogle Shape;147;p10"/>
          <p:cNvSpPr/>
          <p:nvPr/>
        </p:nvSpPr>
        <p:spPr>
          <a:xfrm>
            <a:off x="8200974" y="4843750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6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8" name="Google Shape;148;p10"/>
          <p:cNvSpPr/>
          <p:nvPr/>
        </p:nvSpPr>
        <p:spPr>
          <a:xfrm>
            <a:off x="110475" y="314694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6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9" name="Google Shape;149;p10"/>
          <p:cNvSpPr/>
          <p:nvPr/>
        </p:nvSpPr>
        <p:spPr>
          <a:xfrm rot="2700000">
            <a:off x="3121799" y="4332511"/>
            <a:ext cx="305047" cy="132497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0" name="Google Shape;150;p10"/>
          <p:cNvSpPr/>
          <p:nvPr/>
        </p:nvSpPr>
        <p:spPr>
          <a:xfrm rot="2700000">
            <a:off x="2496084" y="4341590"/>
            <a:ext cx="94188" cy="162111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1" name="Google Shape;151;p10"/>
          <p:cNvSpPr/>
          <p:nvPr/>
        </p:nvSpPr>
        <p:spPr>
          <a:xfrm rot="2700000">
            <a:off x="7049774" y="-112235"/>
            <a:ext cx="110310" cy="103266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2" name="Google Shape;152;p10"/>
          <p:cNvSpPr/>
          <p:nvPr/>
        </p:nvSpPr>
        <p:spPr>
          <a:xfrm rot="2700000">
            <a:off x="7686839" y="-167212"/>
            <a:ext cx="182859" cy="578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3335D1"/>
            </a:gs>
            <a:gs pos="29000">
              <a:srgbClr val="3335D1"/>
            </a:gs>
            <a:gs pos="81000">
              <a:schemeClr val="accent1"/>
            </a:gs>
            <a:gs pos="100000">
              <a:srgbClr val="FF882F"/>
            </a:gs>
          </a:gsLst>
          <a:lin ang="270000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13225" y="548640"/>
            <a:ext cx="7717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13250" y="1203399"/>
            <a:ext cx="7717501" cy="33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Google Shape;50;p4" descr="Google Shape;50;p4"/>
          <p:cNvPicPr>
            <a:picLocks noChangeAspect="1"/>
          </p:cNvPicPr>
          <p:nvPr/>
        </p:nvPicPr>
        <p:blipFill>
          <a:blip r:embed="rId2">
            <a:extLst/>
          </a:blip>
          <a:srcRect l="72343" t="0" r="0" b="30167"/>
          <a:stretch>
            <a:fillRect/>
          </a:stretch>
        </p:blipFill>
        <p:spPr>
          <a:xfrm flipH="1">
            <a:off x="8206824" y="1420524"/>
            <a:ext cx="937176" cy="37229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Google Shape;51;p4"/>
          <p:cNvSpPr/>
          <p:nvPr/>
        </p:nvSpPr>
        <p:spPr>
          <a:xfrm rot="2700000">
            <a:off x="9054400" y="462461"/>
            <a:ext cx="305047" cy="1324977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  <a:effectLst>
            <a:outerShdw sx="100000" sy="100000" kx="0" ky="0" algn="b" rotWithShape="0" blurRad="139700" dist="47625" dir="2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" name="Google Shape;52;p4"/>
          <p:cNvSpPr/>
          <p:nvPr/>
        </p:nvSpPr>
        <p:spPr>
          <a:xfrm rot="2700000">
            <a:off x="8522764" y="447238"/>
            <a:ext cx="182859" cy="578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" name="Google Shape;53;p4"/>
          <p:cNvSpPr/>
          <p:nvPr/>
        </p:nvSpPr>
        <p:spPr>
          <a:xfrm rot="2700000">
            <a:off x="8555773" y="-382409"/>
            <a:ext cx="110310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" name="Google Shape;54;p4"/>
          <p:cNvSpPr/>
          <p:nvPr/>
        </p:nvSpPr>
        <p:spPr>
          <a:xfrm rot="2700000">
            <a:off x="6406188" y="4747288"/>
            <a:ext cx="182859" cy="57869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" name="Google Shape;55;p4"/>
          <p:cNvSpPr/>
          <p:nvPr/>
        </p:nvSpPr>
        <p:spPr>
          <a:xfrm rot="2700000">
            <a:off x="6757316" y="4166315"/>
            <a:ext cx="110310" cy="208907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0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" name="Google Shape;56;p4"/>
          <p:cNvSpPr/>
          <p:nvPr/>
        </p:nvSpPr>
        <p:spPr>
          <a:xfrm>
            <a:off x="269199" y="4433249"/>
            <a:ext cx="459601" cy="459601"/>
          </a:xfrm>
          <a:prstGeom prst="ellipse">
            <a:avLst/>
          </a:prstGeom>
          <a:gradFill>
            <a:gsLst>
              <a:gs pos="0">
                <a:srgbClr val="3335D1"/>
              </a:gs>
              <a:gs pos="29000">
                <a:srgbClr val="3335D1"/>
              </a:gs>
              <a:gs pos="81000">
                <a:schemeClr val="accent1"/>
              </a:gs>
              <a:gs pos="100000">
                <a:srgbClr val="FF882F"/>
              </a:gs>
            </a:gsLst>
            <a:lin ang="2700006"/>
          </a:gradFill>
          <a:ln w="12700">
            <a:miter lim="400000"/>
          </a:ln>
          <a:effectLst>
            <a:outerShdw sx="100000" sy="100000" kx="0" ky="0" algn="b" rotWithShape="0" blurRad="139700" dist="114300" dir="2460000">
              <a:srgbClr val="000000">
                <a:alpha val="22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3" name="Google Shape;57;p4"/>
          <p:cNvGrpSpPr/>
          <p:nvPr/>
        </p:nvGrpSpPr>
        <p:grpSpPr>
          <a:xfrm>
            <a:off x="212250" y="246100"/>
            <a:ext cx="586800" cy="586800"/>
            <a:chOff x="0" y="0"/>
            <a:chExt cx="586799" cy="586799"/>
          </a:xfrm>
        </p:grpSpPr>
        <p:sp>
          <p:nvSpPr>
            <p:cNvPr id="11" name="Google Shape;58;p4"/>
            <p:cNvSpPr/>
            <p:nvPr/>
          </p:nvSpPr>
          <p:spPr>
            <a:xfrm>
              <a:off x="0" y="0"/>
              <a:ext cx="586800" cy="5868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Google Shape;59;p4"/>
            <p:cNvSpPr/>
            <p:nvPr/>
          </p:nvSpPr>
          <p:spPr>
            <a:xfrm>
              <a:off x="216786" y="216786"/>
              <a:ext cx="153227" cy="15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44"/>
                  </a:moveTo>
                  <a:lnTo>
                    <a:pt x="7344" y="7344"/>
                  </a:lnTo>
                  <a:lnTo>
                    <a:pt x="7344" y="0"/>
                  </a:lnTo>
                  <a:lnTo>
                    <a:pt x="14256" y="0"/>
                  </a:lnTo>
                  <a:lnTo>
                    <a:pt x="14256" y="7344"/>
                  </a:lnTo>
                  <a:lnTo>
                    <a:pt x="21600" y="7344"/>
                  </a:lnTo>
                  <a:lnTo>
                    <a:pt x="21600" y="14256"/>
                  </a:lnTo>
                  <a:lnTo>
                    <a:pt x="14256" y="14256"/>
                  </a:lnTo>
                  <a:lnTo>
                    <a:pt x="14256" y="21600"/>
                  </a:lnTo>
                  <a:lnTo>
                    <a:pt x="7344" y="21600"/>
                  </a:lnTo>
                  <a:lnTo>
                    <a:pt x="7344" y="14256"/>
                  </a:lnTo>
                  <a:lnTo>
                    <a:pt x="0" y="142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ontserrat Alternates ExtraBold"/>
          <a:ea typeface="Montserrat Alternates ExtraBold"/>
          <a:cs typeface="Montserrat Alternates ExtraBold"/>
          <a:sym typeface="Montserrat Alternates Extra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ontserrat Alternates ExtraBold"/>
          <a:ea typeface="Montserrat Alternates ExtraBold"/>
          <a:cs typeface="Montserrat Alternates ExtraBold"/>
          <a:sym typeface="Montserrat Alternates Extra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ontserrat Alternates ExtraBold"/>
          <a:ea typeface="Montserrat Alternates ExtraBold"/>
          <a:cs typeface="Montserrat Alternates ExtraBold"/>
          <a:sym typeface="Montserrat Alternates Extra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ontserrat Alternates ExtraBold"/>
          <a:ea typeface="Montserrat Alternates ExtraBold"/>
          <a:cs typeface="Montserrat Alternates ExtraBold"/>
          <a:sym typeface="Montserrat Alternates Extra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ontserrat Alternates ExtraBold"/>
          <a:ea typeface="Montserrat Alternates ExtraBold"/>
          <a:cs typeface="Montserrat Alternates ExtraBold"/>
          <a:sym typeface="Montserrat Alternates Extra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ontserrat Alternates ExtraBold"/>
          <a:ea typeface="Montserrat Alternates ExtraBold"/>
          <a:cs typeface="Montserrat Alternates ExtraBold"/>
          <a:sym typeface="Montserrat Alternates Extra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ontserrat Alternates ExtraBold"/>
          <a:ea typeface="Montserrat Alternates ExtraBold"/>
          <a:cs typeface="Montserrat Alternates ExtraBold"/>
          <a:sym typeface="Montserrat Alternates Extra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ontserrat Alternates ExtraBold"/>
          <a:ea typeface="Montserrat Alternates ExtraBold"/>
          <a:cs typeface="Montserrat Alternates ExtraBold"/>
          <a:sym typeface="Montserrat Alternates Extra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Montserrat Alternates ExtraBold"/>
          <a:ea typeface="Montserrat Alternates ExtraBold"/>
          <a:cs typeface="Montserrat Alternates ExtraBold"/>
          <a:sym typeface="Montserrat Alternates ExtraBold"/>
        </a:defRPr>
      </a:lvl9pPr>
    </p:titleStyle>
    <p:bodyStyle>
      <a:lvl1pPr marL="457200" marR="0" indent="-330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FFFF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Saira"/>
          <a:ea typeface="Saira"/>
          <a:cs typeface="Saira"/>
          <a:sym typeface="Saira"/>
        </a:defRPr>
      </a:lvl1pPr>
      <a:lvl2pPr marL="8318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FFFF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Saira"/>
          <a:ea typeface="Saira"/>
          <a:cs typeface="Saira"/>
          <a:sym typeface="Saira"/>
        </a:defRPr>
      </a:lvl2pPr>
      <a:lvl3pPr marL="12890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FFFF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Saira"/>
          <a:ea typeface="Saira"/>
          <a:cs typeface="Saira"/>
          <a:sym typeface="Saira"/>
        </a:defRPr>
      </a:lvl3pPr>
      <a:lvl4pPr marL="17462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FFFF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Saira"/>
          <a:ea typeface="Saira"/>
          <a:cs typeface="Saira"/>
          <a:sym typeface="Saira"/>
        </a:defRPr>
      </a:lvl4pPr>
      <a:lvl5pPr marL="22034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FFFF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Saira"/>
          <a:ea typeface="Saira"/>
          <a:cs typeface="Saira"/>
          <a:sym typeface="Saira"/>
        </a:defRPr>
      </a:lvl5pPr>
      <a:lvl6pPr marL="26606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FFFF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Saira"/>
          <a:ea typeface="Saira"/>
          <a:cs typeface="Saira"/>
          <a:sym typeface="Saira"/>
        </a:defRPr>
      </a:lvl6pPr>
      <a:lvl7pPr marL="31178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FFFF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Saira"/>
          <a:ea typeface="Saira"/>
          <a:cs typeface="Saira"/>
          <a:sym typeface="Saira"/>
        </a:defRPr>
      </a:lvl7pPr>
      <a:lvl8pPr marL="35750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FFFF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Saira"/>
          <a:ea typeface="Saira"/>
          <a:cs typeface="Saira"/>
          <a:sym typeface="Saira"/>
        </a:defRPr>
      </a:lvl8pPr>
      <a:lvl9pPr marL="4032250" marR="0" indent="-2476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FFFF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Saira"/>
          <a:ea typeface="Saira"/>
          <a:cs typeface="Saira"/>
          <a:sym typeface="Sair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538;p37"/>
          <p:cNvSpPr/>
          <p:nvPr/>
        </p:nvSpPr>
        <p:spPr>
          <a:xfrm>
            <a:off x="527545" y="3906279"/>
            <a:ext cx="3979825" cy="496501"/>
          </a:xfrm>
          <a:prstGeom prst="roundRect">
            <a:avLst>
              <a:gd name="adj" fmla="val 50000"/>
            </a:avLst>
          </a:prstGeom>
          <a:solidFill>
            <a:schemeClr val="accent6">
              <a:alpha val="78188"/>
            </a:schemeClr>
          </a:solidFill>
          <a:ln>
            <a:solidFill>
              <a:srgbClr val="FFFFFF">
                <a:alpha val="78188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6" name="Google Shape;539;p37"/>
          <p:cNvSpPr txBox="1"/>
          <p:nvPr>
            <p:ph type="ctrTitle"/>
          </p:nvPr>
        </p:nvSpPr>
        <p:spPr>
          <a:xfrm>
            <a:off x="1011709" y="463744"/>
            <a:ext cx="7263766" cy="25698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b="1" sz="4000">
                <a:solidFill>
                  <a:schemeClr val="accent1"/>
                </a:solidFill>
              </a:defRPr>
            </a:pPr>
            <a:r>
              <a:t>Báo cáo cuối kì</a:t>
            </a:r>
            <a:br/>
            <a:r>
              <a:rPr sz="4100">
                <a:solidFill>
                  <a:schemeClr val="accent3"/>
                </a:solidFill>
              </a:rPr>
              <a:t> </a:t>
            </a:r>
            <a:r>
              <a:rPr sz="4100">
                <a:solidFill>
                  <a:srgbClr val="FFFFFF"/>
                </a:solidFill>
              </a:rPr>
              <a:t>Quản lý hệ thống bán hàng dành cho mẹ và bé</a:t>
            </a:r>
          </a:p>
        </p:txBody>
      </p:sp>
      <p:sp>
        <p:nvSpPr>
          <p:cNvPr id="647" name="Google Shape;540;p37"/>
          <p:cNvSpPr txBox="1"/>
          <p:nvPr>
            <p:ph type="subTitle" sz="quarter" idx="1"/>
          </p:nvPr>
        </p:nvSpPr>
        <p:spPr>
          <a:xfrm>
            <a:off x="300818" y="3885289"/>
            <a:ext cx="4133216" cy="515620"/>
          </a:xfrm>
          <a:prstGeom prst="rect">
            <a:avLst/>
          </a:prstGeom>
        </p:spPr>
        <p:txBody>
          <a:bodyPr/>
          <a:lstStyle>
            <a:lvl1pPr marL="0" indent="0">
              <a:defRPr b="1" sz="1800">
                <a:solidFill>
                  <a:schemeClr val="accent4"/>
                </a:solidFill>
              </a:defRPr>
            </a:lvl1pPr>
          </a:lstStyle>
          <a:p>
            <a:pPr/>
            <a:r>
              <a:t>GVHD: NGUYỄN THÀNH SƠN</a:t>
            </a:r>
          </a:p>
        </p:txBody>
      </p:sp>
      <p:sp>
        <p:nvSpPr>
          <p:cNvPr id="648" name="Google Shape;538;p37"/>
          <p:cNvSpPr/>
          <p:nvPr/>
        </p:nvSpPr>
        <p:spPr>
          <a:xfrm>
            <a:off x="5118315" y="2812779"/>
            <a:ext cx="3429001" cy="496501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49" name="Google Shape;538;p37"/>
          <p:cNvSpPr/>
          <p:nvPr/>
        </p:nvSpPr>
        <p:spPr>
          <a:xfrm>
            <a:off x="5118315" y="3320779"/>
            <a:ext cx="3434997" cy="496501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0" name="Google Shape;538;p37"/>
          <p:cNvSpPr/>
          <p:nvPr/>
        </p:nvSpPr>
        <p:spPr>
          <a:xfrm>
            <a:off x="5118315" y="3828779"/>
            <a:ext cx="3429001" cy="496501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1" name="Google Shape;538;p37"/>
          <p:cNvSpPr/>
          <p:nvPr/>
        </p:nvSpPr>
        <p:spPr>
          <a:xfrm>
            <a:off x="5118315" y="4336779"/>
            <a:ext cx="3429001" cy="496501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2" name="Text Box 5"/>
          <p:cNvSpPr txBox="1"/>
          <p:nvPr/>
        </p:nvSpPr>
        <p:spPr>
          <a:xfrm>
            <a:off x="5408016" y="2901285"/>
            <a:ext cx="3048001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chemeClr val="accent5"/>
                </a:solidFill>
              </a:defRPr>
            </a:lvl1pPr>
          </a:lstStyle>
          <a:p>
            <a:pPr/>
            <a:r>
              <a:t>20133024 - Trần Công Bằng</a:t>
            </a:r>
          </a:p>
        </p:txBody>
      </p:sp>
      <p:sp>
        <p:nvSpPr>
          <p:cNvPr id="653" name="Text Box 6"/>
          <p:cNvSpPr txBox="1"/>
          <p:nvPr/>
        </p:nvSpPr>
        <p:spPr>
          <a:xfrm>
            <a:off x="5408016" y="3385155"/>
            <a:ext cx="3048001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chemeClr val="accent5"/>
                </a:solidFill>
              </a:defRPr>
            </a:lvl1pPr>
          </a:lstStyle>
          <a:p>
            <a:pPr/>
            <a:r>
              <a:t>20133113 - Nguyễn Thi Tường Vi</a:t>
            </a:r>
          </a:p>
        </p:txBody>
      </p:sp>
      <p:sp>
        <p:nvSpPr>
          <p:cNvPr id="654" name="Text Box 7"/>
          <p:cNvSpPr txBox="1"/>
          <p:nvPr/>
        </p:nvSpPr>
        <p:spPr>
          <a:xfrm>
            <a:off x="5408016" y="3893155"/>
            <a:ext cx="3048001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chemeClr val="accent5"/>
                </a:solidFill>
              </a:defRPr>
            </a:lvl1pPr>
          </a:lstStyle>
          <a:p>
            <a:pPr/>
            <a:r>
              <a:t>20133039 - Huỳnh Công Hậu</a:t>
            </a:r>
          </a:p>
        </p:txBody>
      </p:sp>
      <p:sp>
        <p:nvSpPr>
          <p:cNvPr id="655" name="Text Box 8"/>
          <p:cNvSpPr txBox="1"/>
          <p:nvPr/>
        </p:nvSpPr>
        <p:spPr>
          <a:xfrm>
            <a:off x="5408016" y="4401155"/>
            <a:ext cx="3048001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solidFill>
                  <a:schemeClr val="accent5"/>
                </a:solidFill>
              </a:defRPr>
            </a:lvl1pPr>
          </a:lstStyle>
          <a:p>
            <a:pPr/>
            <a:r>
              <a:t>20133034 - Lê Minh Đăng</a:t>
            </a:r>
          </a:p>
        </p:txBody>
      </p:sp>
      <p:sp>
        <p:nvSpPr>
          <p:cNvPr id="656" name="Text Box 11"/>
          <p:cNvSpPr txBox="1"/>
          <p:nvPr/>
        </p:nvSpPr>
        <p:spPr>
          <a:xfrm>
            <a:off x="1089659" y="2925236"/>
            <a:ext cx="2855596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000">
                <a:solidFill>
                  <a:srgbClr val="FC2192"/>
                </a:solidFill>
              </a:defRPr>
            </a:lvl1pPr>
          </a:lstStyle>
          <a:p>
            <a:pPr/>
            <a:r>
              <a:t>Nhóm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988;p59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91" name="Google Shape;989;p59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Xuất hóa đơn</a:t>
            </a:r>
          </a:p>
        </p:txBody>
      </p:sp>
      <p:pic>
        <p:nvPicPr>
          <p:cNvPr id="69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460" y="1329055"/>
            <a:ext cx="5943601" cy="3685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1008;p60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95" name="Google Shape;1010;p60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Quản lí nhân viên</a:t>
            </a:r>
          </a:p>
        </p:txBody>
      </p:sp>
      <p:pic>
        <p:nvPicPr>
          <p:cNvPr id="69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1289050"/>
            <a:ext cx="6904356" cy="3371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1044;p61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99" name="Google Shape;1045;p61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Quản lí ca làm</a:t>
            </a:r>
          </a:p>
        </p:txBody>
      </p:sp>
      <p:pic>
        <p:nvPicPr>
          <p:cNvPr id="70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0035" y="1329373"/>
            <a:ext cx="5943601" cy="3649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1083;p62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3" name="Google Shape;1084;p62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Quản lí khách hàng</a:t>
            </a:r>
          </a:p>
        </p:txBody>
      </p:sp>
      <p:pic>
        <p:nvPicPr>
          <p:cNvPr id="704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175" y="1285875"/>
            <a:ext cx="7310756" cy="3561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1109;p64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07" name="Google Shape;1110;p64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Quản lí cửa hàng</a:t>
            </a:r>
          </a:p>
        </p:txBody>
      </p:sp>
      <p:pic>
        <p:nvPicPr>
          <p:cNvPr id="708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1372235"/>
            <a:ext cx="6973570" cy="347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1146;p65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11" name="Google Shape;1147;p65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Quản lí sản phẩm</a:t>
            </a:r>
          </a:p>
        </p:txBody>
      </p:sp>
      <p:pic>
        <p:nvPicPr>
          <p:cNvPr id="712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925" y="1300480"/>
            <a:ext cx="7258050" cy="3526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1165;p66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15" name="Google Shape;1166;p66"/>
          <p:cNvSpPr txBox="1"/>
          <p:nvPr>
            <p:ph type="title"/>
          </p:nvPr>
        </p:nvSpPr>
        <p:spPr>
          <a:xfrm>
            <a:off x="713224" y="548640"/>
            <a:ext cx="7717802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Danh mục sản phẩm</a:t>
            </a:r>
          </a:p>
        </p:txBody>
      </p:sp>
      <p:pic>
        <p:nvPicPr>
          <p:cNvPr id="716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219" y="1435100"/>
            <a:ext cx="6385561" cy="3522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1172;p67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19" name="Google Shape;1173;p67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Nhà cung cấp</a:t>
            </a:r>
          </a:p>
        </p:txBody>
      </p:sp>
      <p:pic>
        <p:nvPicPr>
          <p:cNvPr id="720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785" y="1391285"/>
            <a:ext cx="6385560" cy="3539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1189;p68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23" name="Google Shape;1190;p68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Quản lí doanh thu</a:t>
            </a:r>
          </a:p>
        </p:txBody>
      </p:sp>
      <p:pic>
        <p:nvPicPr>
          <p:cNvPr id="724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855" y="1350010"/>
            <a:ext cx="7122795" cy="3427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1213;p69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27" name="Google Shape;1216;p69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Quản lí tài khoản</a:t>
            </a:r>
          </a:p>
        </p:txBody>
      </p:sp>
      <p:pic>
        <p:nvPicPr>
          <p:cNvPr id="728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369" y="1374775"/>
            <a:ext cx="7033261" cy="3396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591;p42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9" name="Google Shape;592;p42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b="1" sz="1736">
                <a:latin typeface="Nunito Sans"/>
                <a:ea typeface="Nunito Sans"/>
                <a:cs typeface="Nunito Sans"/>
                <a:sym typeface="Nunito Sans"/>
              </a:defRPr>
            </a:lvl1pPr>
          </a:lstStyle>
          <a:p>
            <a:pPr/>
            <a:r>
              <a:t>Đăng Nhập</a:t>
            </a:r>
          </a:p>
        </p:txBody>
      </p:sp>
      <p:pic>
        <p:nvPicPr>
          <p:cNvPr id="66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681479"/>
            <a:ext cx="5943600" cy="2790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1275;p70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1" name="Google Shape;1282;p70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Quản lí đánh giá</a:t>
            </a:r>
          </a:p>
        </p:txBody>
      </p:sp>
      <p:pic>
        <p:nvPicPr>
          <p:cNvPr id="732" name="Picture 21" descr="Pictur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519" y="1267460"/>
            <a:ext cx="7172961" cy="3437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itle 2"/>
          <p:cNvSpPr txBox="1"/>
          <p:nvPr>
            <p:ph type="title"/>
          </p:nvPr>
        </p:nvSpPr>
        <p:spPr>
          <a:xfrm>
            <a:off x="713225" y="1484630"/>
            <a:ext cx="7717500" cy="1498516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598;p43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3" name="Google Shape;603;p43"/>
          <p:cNvSpPr txBox="1"/>
          <p:nvPr>
            <p:ph type="title"/>
          </p:nvPr>
        </p:nvSpPr>
        <p:spPr>
          <a:xfrm>
            <a:off x="713225" y="568334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Đăng Kí</a:t>
            </a:r>
          </a:p>
        </p:txBody>
      </p:sp>
      <p:pic>
        <p:nvPicPr>
          <p:cNvPr id="664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970" y="1230948"/>
            <a:ext cx="5943601" cy="3731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27;p44"/>
          <p:cNvSpPr/>
          <p:nvPr/>
        </p:nvSpPr>
        <p:spPr>
          <a:xfrm>
            <a:off x="1259205" y="528955"/>
            <a:ext cx="6543041" cy="496570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67" name="Google Shape;628;p44"/>
          <p:cNvSpPr txBox="1"/>
          <p:nvPr>
            <p:ph type="title"/>
          </p:nvPr>
        </p:nvSpPr>
        <p:spPr>
          <a:xfrm>
            <a:off x="671950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Trang Cá Nhân Của Khách Hàng</a:t>
            </a:r>
          </a:p>
        </p:txBody>
      </p:sp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089" y="1325244"/>
            <a:ext cx="6990082" cy="3533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57;p45"/>
          <p:cNvSpPr/>
          <p:nvPr/>
        </p:nvSpPr>
        <p:spPr>
          <a:xfrm>
            <a:off x="1352550" y="528955"/>
            <a:ext cx="6747510" cy="496570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1" name="Google Shape;658;p45"/>
          <p:cNvSpPr txBox="1"/>
          <p:nvPr>
            <p:ph type="title"/>
          </p:nvPr>
        </p:nvSpPr>
        <p:spPr>
          <a:xfrm>
            <a:off x="8783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Thông tin cá nhân Khách Hàng</a:t>
            </a:r>
          </a:p>
        </p:txBody>
      </p:sp>
      <p:pic>
        <p:nvPicPr>
          <p:cNvPr id="67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1775" y="1379855"/>
            <a:ext cx="6470016" cy="3620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705;p46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5" name="Google Shape;712;p46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Lịch sử mua hàng</a:t>
            </a:r>
          </a:p>
        </p:txBody>
      </p:sp>
      <p:pic>
        <p:nvPicPr>
          <p:cNvPr id="67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5225" y="1553844"/>
            <a:ext cx="7023100" cy="3151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838;p53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79" name="Google Shape;845;p53"/>
          <p:cNvSpPr txBox="1"/>
          <p:nvPr>
            <p:ph type="title"/>
          </p:nvPr>
        </p:nvSpPr>
        <p:spPr>
          <a:xfrm>
            <a:off x="719999" y="548640"/>
            <a:ext cx="7704002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Hóa đơn</a:t>
            </a:r>
          </a:p>
        </p:txBody>
      </p:sp>
      <p:pic>
        <p:nvPicPr>
          <p:cNvPr id="68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5585" y="1358264"/>
            <a:ext cx="6132830" cy="3562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896;p57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3" name="Google Shape;902;p57"/>
          <p:cNvSpPr txBox="1"/>
          <p:nvPr>
            <p:ph type="title"/>
          </p:nvPr>
        </p:nvSpPr>
        <p:spPr>
          <a:xfrm>
            <a:off x="713225" y="548640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Đánh giá của Khách hàng</a:t>
            </a:r>
          </a:p>
        </p:txBody>
      </p:sp>
      <p:pic>
        <p:nvPicPr>
          <p:cNvPr id="68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189" y="1278255"/>
            <a:ext cx="6357622" cy="3728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>
            <a:lumOff val="-6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914;p58"/>
          <p:cNvSpPr/>
          <p:nvPr/>
        </p:nvSpPr>
        <p:spPr>
          <a:xfrm>
            <a:off x="1745400" y="528999"/>
            <a:ext cx="5653200" cy="496502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87" name="Google Shape;915;p58"/>
          <p:cNvSpPr txBox="1"/>
          <p:nvPr>
            <p:ph type="title"/>
          </p:nvPr>
        </p:nvSpPr>
        <p:spPr>
          <a:xfrm>
            <a:off x="678300" y="528955"/>
            <a:ext cx="7717500" cy="457201"/>
          </a:xfrm>
          <a:prstGeom prst="rect">
            <a:avLst/>
          </a:prstGeom>
        </p:spPr>
        <p:txBody>
          <a:bodyPr/>
          <a:lstStyle>
            <a:lvl1pPr defTabSz="566927">
              <a:defRPr sz="1736"/>
            </a:lvl1pPr>
          </a:lstStyle>
          <a:p>
            <a:pPr/>
            <a:r>
              <a:t>Quầy bán</a:t>
            </a:r>
          </a:p>
        </p:txBody>
      </p:sp>
      <p:pic>
        <p:nvPicPr>
          <p:cNvPr id="68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469" y="1354455"/>
            <a:ext cx="6449061" cy="3571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lternative Data for Investments by Slidesgo">
  <a:themeElements>
    <a:clrScheme name="Alternative Data for Investments by Slidesgo">
      <a:dk1>
        <a:srgbClr val="282829"/>
      </a:dk1>
      <a:lt1>
        <a:srgbClr val="292901"/>
      </a:lt1>
      <a:dk2>
        <a:srgbClr val="A7A7A7"/>
      </a:dk2>
      <a:lt2>
        <a:srgbClr val="535353"/>
      </a:lt2>
      <a:accent1>
        <a:srgbClr val="D54B93"/>
      </a:accent1>
      <a:accent2>
        <a:srgbClr val="E6E6E6"/>
      </a:accent2>
      <a:accent3>
        <a:srgbClr val="FD7EC0"/>
      </a:accent3>
      <a:accent4>
        <a:srgbClr val="1D1E7C"/>
      </a:accent4>
      <a:accent5>
        <a:srgbClr val="CE80FF"/>
      </a:accent5>
      <a:accent6>
        <a:srgbClr val="FEAEE1"/>
      </a:accent6>
      <a:hlink>
        <a:srgbClr val="0000FF"/>
      </a:hlink>
      <a:folHlink>
        <a:srgbClr val="FF00FF"/>
      </a:folHlink>
    </a:clrScheme>
    <a:fontScheme name="Alternative Data for Investments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lternative Data for Investment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828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828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lternative Data for Investments by Slidesgo">
  <a:themeElements>
    <a:clrScheme name="Alternative Data for Investments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54B93"/>
      </a:accent1>
      <a:accent2>
        <a:srgbClr val="E6E6E6"/>
      </a:accent2>
      <a:accent3>
        <a:srgbClr val="FD7EC0"/>
      </a:accent3>
      <a:accent4>
        <a:srgbClr val="1D1E7C"/>
      </a:accent4>
      <a:accent5>
        <a:srgbClr val="CE80FF"/>
      </a:accent5>
      <a:accent6>
        <a:srgbClr val="FEAEE1"/>
      </a:accent6>
      <a:hlink>
        <a:srgbClr val="0000FF"/>
      </a:hlink>
      <a:folHlink>
        <a:srgbClr val="FF00FF"/>
      </a:folHlink>
    </a:clrScheme>
    <a:fontScheme name="Alternative Data for Investments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lternative Data for Investment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828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828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