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2DA81-FF3B-4A6D-B4DA-F1084C749CB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9352D-8FA3-4CD7-8BAB-F8E299357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như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phương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theo yêu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không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theo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kịch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như trong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352D-8FA3-4CD7-8BAB-F8E299357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352D-8FA3-4CD7-8BAB-F8E299357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352D-8FA3-4CD7-8BAB-F8E299357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8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86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4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20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7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6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7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A7D3-EE3D-4101-B418-8E259548934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ED430D-F438-489F-B4AF-BF7CD985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1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24589" y="176464"/>
            <a:ext cx="11823032" cy="4600918"/>
          </a:xfrm>
        </p:spPr>
        <p:txBody>
          <a:bodyPr anchor="t"/>
          <a:lstStyle/>
          <a:p>
            <a:r>
              <a:rPr lang="en-US" sz="6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4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PROTRACTOR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5843016" y="3388659"/>
            <a:ext cx="5661596" cy="251500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NHÓM 11: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Đào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Tuấn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Kiệt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Trương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Xuân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Kiên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Nguyễn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Xuân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Việt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/>
              <a:t>Hiểu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 smtClean="0"/>
              <a:t>Nodejs</a:t>
            </a:r>
            <a:endParaRPr lang="en-US" b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892968" y="1636295"/>
            <a:ext cx="4989095" cy="4274927"/>
          </a:xfrm>
        </p:spPr>
        <p:txBody>
          <a:bodyPr>
            <a:normAutofit/>
          </a:bodyPr>
          <a:lstStyle/>
          <a:p>
            <a:r>
              <a:rPr lang="vi-VN" sz="2400" dirty="0"/>
              <a:t>Node.js 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  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 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thiết</a:t>
            </a:r>
            <a:r>
              <a:rPr lang="vi-VN" sz="2400" dirty="0"/>
              <a:t> </a:t>
            </a:r>
            <a:r>
              <a:rPr lang="vi-VN" sz="2400" dirty="0" err="1"/>
              <a:t>kế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viết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ứng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internet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mở</a:t>
            </a:r>
            <a:r>
              <a:rPr lang="vi-VN" sz="2400" dirty="0"/>
              <a:t> </a:t>
            </a:r>
            <a:r>
              <a:rPr lang="vi-VN" sz="2400" dirty="0" err="1"/>
              <a:t>rộng</a:t>
            </a:r>
            <a:r>
              <a:rPr lang="vi-VN" sz="2400" dirty="0"/>
              <a:t>, </a:t>
            </a:r>
            <a:r>
              <a:rPr lang="vi-VN" sz="2400" dirty="0" err="1"/>
              <a:t>đặc</a:t>
            </a:r>
            <a:r>
              <a:rPr lang="vi-VN" sz="2400" dirty="0"/>
              <a:t> </a:t>
            </a:r>
            <a:r>
              <a:rPr lang="vi-VN" sz="2400" dirty="0" err="1"/>
              <a:t>biệt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 </a:t>
            </a:r>
            <a:r>
              <a:rPr lang="vi-VN" sz="2400" dirty="0" err="1"/>
              <a:t>máy</a:t>
            </a:r>
            <a:r>
              <a:rPr lang="vi-VN" sz="2400" dirty="0"/>
              <a:t> </a:t>
            </a:r>
            <a:r>
              <a:rPr lang="vi-VN" sz="2400" dirty="0" err="1"/>
              <a:t>chủ</a:t>
            </a:r>
            <a:r>
              <a:rPr lang="vi-VN" sz="2400" dirty="0"/>
              <a:t> </a:t>
            </a:r>
            <a:r>
              <a:rPr lang="vi-VN" sz="2400" dirty="0" err="1"/>
              <a:t>web</a:t>
            </a:r>
            <a:r>
              <a:rPr lang="vi-VN" sz="2400" dirty="0"/>
              <a:t>. </a:t>
            </a:r>
            <a:endParaRPr lang="en-US" sz="2400" dirty="0" smtClean="0"/>
          </a:p>
          <a:p>
            <a:r>
              <a:rPr lang="vi-VN" sz="2400" dirty="0"/>
              <a:t>Chương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viết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 </a:t>
            </a:r>
            <a:r>
              <a:rPr lang="vi-VN" sz="2400" dirty="0" err="1"/>
              <a:t>JavaScript</a:t>
            </a:r>
            <a:r>
              <a:rPr lang="vi-VN" sz="2400" dirty="0"/>
              <a:t>,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kỹ</a:t>
            </a:r>
            <a:r>
              <a:rPr lang="vi-VN" sz="2400" dirty="0"/>
              <a:t> </a:t>
            </a:r>
            <a:r>
              <a:rPr lang="vi-VN" sz="2400" dirty="0" err="1"/>
              <a:t>thật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khiển</a:t>
            </a:r>
            <a:r>
              <a:rPr lang="vi-VN" sz="2400" dirty="0"/>
              <a:t> theo </a:t>
            </a:r>
            <a:r>
              <a:rPr lang="vi-VN" sz="2400" dirty="0" err="1"/>
              <a:t>sự</a:t>
            </a:r>
            <a:r>
              <a:rPr lang="vi-VN" sz="2400" dirty="0"/>
              <a:t> </a:t>
            </a:r>
            <a:r>
              <a:rPr lang="vi-VN" sz="2400" dirty="0" err="1"/>
              <a:t>kiện</a:t>
            </a:r>
            <a:r>
              <a:rPr lang="vi-VN" sz="2400" dirty="0"/>
              <a:t>, </a:t>
            </a:r>
            <a:r>
              <a:rPr lang="vi-VN" sz="2400" dirty="0" err="1"/>
              <a:t>nhập</a:t>
            </a:r>
            <a:r>
              <a:rPr lang="vi-VN" sz="2400" dirty="0"/>
              <a:t>/</a:t>
            </a:r>
            <a:r>
              <a:rPr lang="vi-VN" sz="2400" dirty="0" err="1"/>
              <a:t>xuất</a:t>
            </a:r>
            <a:r>
              <a:rPr lang="vi-VN" sz="2400" dirty="0"/>
              <a:t> không </a:t>
            </a:r>
            <a:r>
              <a:rPr lang="vi-VN" sz="2400" dirty="0" err="1"/>
              <a:t>đồng</a:t>
            </a:r>
            <a:r>
              <a:rPr lang="vi-VN" sz="2400" dirty="0"/>
              <a:t> </a:t>
            </a:r>
            <a:r>
              <a:rPr lang="vi-VN" sz="2400" dirty="0" err="1"/>
              <a:t>bộ</a:t>
            </a:r>
            <a:r>
              <a:rPr lang="vi-VN" sz="2400" dirty="0"/>
              <a:t> 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tối</a:t>
            </a:r>
            <a:r>
              <a:rPr lang="vi-VN" sz="2400" dirty="0"/>
              <a:t> </a:t>
            </a:r>
            <a:r>
              <a:rPr lang="vi-VN" sz="2400" dirty="0" err="1"/>
              <a:t>thiểu</a:t>
            </a:r>
            <a:r>
              <a:rPr lang="vi-VN" sz="2400" dirty="0"/>
              <a:t> </a:t>
            </a:r>
            <a:r>
              <a:rPr lang="vi-VN" sz="2400" dirty="0" err="1"/>
              <a:t>tổng</a:t>
            </a:r>
            <a:r>
              <a:rPr lang="vi-VN" sz="2400" dirty="0"/>
              <a:t> chi </a:t>
            </a:r>
            <a:r>
              <a:rPr lang="vi-VN" sz="2400" dirty="0" err="1"/>
              <a:t>phí</a:t>
            </a:r>
            <a:r>
              <a:rPr lang="vi-VN" sz="2400" dirty="0"/>
              <a:t> 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tối</a:t>
            </a:r>
            <a:r>
              <a:rPr lang="vi-VN" sz="2400" dirty="0"/>
              <a:t> </a:t>
            </a:r>
            <a:r>
              <a:rPr lang="vi-VN" sz="2400" dirty="0" err="1"/>
              <a:t>đại</a:t>
            </a:r>
            <a:r>
              <a:rPr lang="vi-VN" sz="2400" dirty="0"/>
              <a:t> </a:t>
            </a:r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mở</a:t>
            </a:r>
            <a:r>
              <a:rPr lang="vi-VN" sz="2400" dirty="0"/>
              <a:t> </a:t>
            </a:r>
            <a:r>
              <a:rPr lang="vi-VN" sz="2400" dirty="0" err="1"/>
              <a:t>rộng</a:t>
            </a:r>
            <a:endParaRPr lang="vi-VN" sz="2400" dirty="0"/>
          </a:p>
          <a:p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487758"/>
            <a:ext cx="4762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56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331495" y="1251284"/>
            <a:ext cx="10173117" cy="5165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JSON APIs: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REST/JSON </a:t>
            </a:r>
            <a:r>
              <a:rPr lang="en-US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APIs </a:t>
            </a:r>
            <a:r>
              <a:rPr lang="en-US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gọn</a:t>
            </a:r>
            <a:r>
              <a:rPr lang="en-US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nhẹ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event-driven, non-blocking I/O(Input/Output) </a:t>
            </a:r>
            <a:r>
              <a:rPr lang="en-US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vi-V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vi-VN" sz="2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trên 1 trang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hả</a:t>
            </a:r>
            <a:r>
              <a:rPr lang="vi-VN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 </a:t>
            </a:r>
            <a:r>
              <a:rPr lang="vi-VN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vi-VN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vi-VN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vi-VN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r>
              <a:rPr lang="vi-VN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/s </a:t>
            </a:r>
            <a:r>
              <a:rPr lang="vi-VN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vi-VN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vi-VN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vi-VN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gian </a:t>
            </a:r>
            <a:r>
              <a:rPr lang="vi-VN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vi-VN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vi-VN" sz="2400" dirty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nhanh. </a:t>
            </a:r>
            <a:endParaRPr lang="en-US" sz="2400" dirty="0" smtClean="0">
              <a:solidFill>
                <a:srgbClr val="1D212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24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endParaRPr lang="en-US" sz="24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chat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Facebook, Twitter,….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Streamming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( </a:t>
            </a:r>
            <a:r>
              <a:rPr lang="en-US" sz="24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luồng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Proxy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vùng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luồng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luồng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400" dirty="0" smtClean="0">
                <a:solidFill>
                  <a:srgbClr val="1D21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23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660745" y="596678"/>
            <a:ext cx="8315262" cy="1280890"/>
          </a:xfrm>
        </p:spPr>
        <p:txBody>
          <a:bodyPr/>
          <a:lstStyle/>
          <a:p>
            <a:r>
              <a:rPr lang="en-US" b="1" dirty="0" smtClean="0"/>
              <a:t>1. Protractor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44752" y="3898232"/>
            <a:ext cx="10538701" cy="249762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Protructor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khung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Protractor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đang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tương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như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Protractor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Node.js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Node.js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Protractor package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Node.js.</a:t>
            </a:r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54" y="1521755"/>
            <a:ext cx="8315262" cy="21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3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96813" y="724694"/>
            <a:ext cx="8911687" cy="1280890"/>
          </a:xfrm>
        </p:spPr>
        <p:txBody>
          <a:bodyPr/>
          <a:lstStyle/>
          <a:p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696813" y="1600200"/>
            <a:ext cx="10233596" cy="4420750"/>
          </a:xfrm>
        </p:spPr>
        <p:txBody>
          <a:bodyPr>
            <a:normAutofit/>
          </a:bodyPr>
          <a:lstStyle/>
          <a:p>
            <a:r>
              <a:rPr lang="vi-VN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vi-V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tra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như </a:t>
            </a:r>
            <a:r>
              <a:rPr lang="vi-VN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vi-V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ù</a:t>
            </a:r>
            <a:r>
              <a:rPr lang="vi-VN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(Test like a User)</a:t>
            </a:r>
            <a:endParaRPr lang="vi-VN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Protractor</a:t>
            </a:r>
            <a:r>
              <a:rPr lang="vi-V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xây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trên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WebDriverJS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tương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như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vi-V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17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759207" y="704794"/>
            <a:ext cx="8911687" cy="881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755494" y="1586754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vi-V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ới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vi-V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vi-VN" sz="32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(For Angular Apps)</a:t>
            </a:r>
            <a:endParaRPr lang="vi-V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Protractor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công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, cho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tra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-specific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không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kỳ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nỗ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phía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vi-V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80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69381" y="724694"/>
            <a:ext cx="8911687" cy="128089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665668" y="1694688"/>
            <a:ext cx="8915400" cy="3777622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vi-V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vi-V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Chờ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(Automatic Waiting)</a:t>
            </a:r>
            <a:endParaRPr lang="vi-V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hông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chờ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thêm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ngủ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tra.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tractor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theo trong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ngay khi trang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thúc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đang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chờ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, do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không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lo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lắng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chờ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đợi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trang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vi-V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7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hiểu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angularJS</a:t>
            </a:r>
            <a:endParaRPr lang="en-US" b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35242" y="1620253"/>
            <a:ext cx="10269370" cy="4290969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tên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</a:t>
            </a:r>
            <a:r>
              <a:rPr lang="vi-VN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năm 2009, do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viên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Misko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Hevery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Misko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rút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ngắn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17000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1500.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công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đội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ngũ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theo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745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345628" y="1543812"/>
            <a:ext cx="4511104" cy="4171188"/>
          </a:xfrm>
        </p:spPr>
        <p:txBody>
          <a:bodyPr>
            <a:normAutofit lnSpcReduction="10000"/>
          </a:bodyPr>
          <a:lstStyle/>
          <a:p>
            <a:r>
              <a:rPr lang="vi-VN" sz="2400" dirty="0" err="1"/>
              <a:t>AngularJS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bộ</a:t>
            </a:r>
            <a:r>
              <a:rPr lang="vi-VN" sz="2400" dirty="0"/>
              <a:t> </a:t>
            </a:r>
            <a:r>
              <a:rPr lang="vi-VN" sz="2400" dirty="0" err="1"/>
              <a:t>Javascript</a:t>
            </a:r>
            <a:r>
              <a:rPr lang="vi-VN" sz="2400" dirty="0"/>
              <a:t> </a:t>
            </a:r>
            <a:r>
              <a:rPr lang="vi-VN" sz="2400" dirty="0" err="1"/>
              <a:t>Framework</a:t>
            </a:r>
            <a:r>
              <a:rPr lang="vi-VN" sz="2400" dirty="0"/>
              <a:t> </a:t>
            </a:r>
            <a:r>
              <a:rPr lang="vi-VN" sz="2400" dirty="0" err="1"/>
              <a:t>rất</a:t>
            </a:r>
            <a:r>
              <a:rPr lang="vi-VN" sz="2400" dirty="0"/>
              <a:t> </a:t>
            </a:r>
            <a:r>
              <a:rPr lang="vi-VN" sz="2400" dirty="0" err="1"/>
              <a:t>mạnh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thường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xây </a:t>
            </a:r>
            <a:r>
              <a:rPr lang="vi-VN" sz="2400" dirty="0" err="1"/>
              <a:t>dựng</a:t>
            </a:r>
            <a:r>
              <a:rPr lang="vi-VN" sz="2400" dirty="0"/>
              <a:t> </a:t>
            </a:r>
            <a:r>
              <a:rPr lang="vi-VN" sz="2400" dirty="0" err="1"/>
              <a:t>project</a:t>
            </a:r>
            <a:r>
              <a:rPr lang="vi-VN" sz="2400" dirty="0"/>
              <a:t> </a:t>
            </a:r>
            <a:r>
              <a:rPr lang="vi-VN" sz="2400" dirty="0" err="1"/>
              <a:t>Single</a:t>
            </a:r>
            <a:r>
              <a:rPr lang="vi-VN" sz="2400" dirty="0"/>
              <a:t> </a:t>
            </a:r>
            <a:r>
              <a:rPr lang="vi-VN" sz="2400" dirty="0" err="1"/>
              <a:t>Page</a:t>
            </a:r>
            <a:r>
              <a:rPr lang="vi-VN" sz="2400" dirty="0"/>
              <a:t> </a:t>
            </a:r>
            <a:r>
              <a:rPr lang="vi-VN" sz="2400" dirty="0" err="1"/>
              <a:t>Application</a:t>
            </a:r>
            <a:r>
              <a:rPr lang="vi-VN" sz="2400" dirty="0"/>
              <a:t> (SPA). </a:t>
            </a:r>
          </a:p>
          <a:p>
            <a:r>
              <a:rPr lang="vi-VN" sz="2400" dirty="0" err="1"/>
              <a:t>AngularJS</a:t>
            </a:r>
            <a:r>
              <a:rPr lang="vi-VN" sz="2400" dirty="0"/>
              <a:t> cho </a:t>
            </a:r>
            <a:r>
              <a:rPr lang="vi-VN" sz="2400" dirty="0" err="1"/>
              <a:t>phép</a:t>
            </a:r>
            <a:r>
              <a:rPr lang="vi-VN" sz="2400" dirty="0"/>
              <a:t> xây </a:t>
            </a:r>
            <a:r>
              <a:rPr lang="vi-VN" sz="2400" dirty="0" err="1"/>
              <a:t>dựng</a:t>
            </a:r>
            <a:r>
              <a:rPr lang="vi-VN" sz="2400" dirty="0"/>
              <a:t> ngay trong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 </a:t>
            </a:r>
            <a:r>
              <a:rPr lang="vi-VN" sz="2400" dirty="0" err="1"/>
              <a:t>mà</a:t>
            </a:r>
            <a:r>
              <a:rPr lang="vi-VN" sz="2400" dirty="0"/>
              <a:t> không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phải</a:t>
            </a:r>
            <a:r>
              <a:rPr lang="vi-VN" sz="2400" dirty="0"/>
              <a:t> thông qua </a:t>
            </a:r>
            <a:r>
              <a:rPr lang="vi-VN" sz="2400" dirty="0" err="1"/>
              <a:t>server</a:t>
            </a:r>
            <a:r>
              <a:rPr lang="vi-VN" sz="2400" dirty="0"/>
              <a:t>,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mô </a:t>
            </a:r>
            <a:r>
              <a:rPr lang="vi-VN" sz="2400" dirty="0" err="1"/>
              <a:t>hình</a:t>
            </a:r>
            <a:r>
              <a:rPr lang="vi-VN" sz="2400" dirty="0"/>
              <a:t> MVC.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72" y="1543812"/>
            <a:ext cx="5452940" cy="41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526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54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545336" y="1613066"/>
            <a:ext cx="4718304" cy="4440262"/>
          </a:xfrm>
        </p:spPr>
        <p:txBody>
          <a:bodyPr>
            <a:normAutofit/>
          </a:bodyPr>
          <a:lstStyle/>
          <a:p>
            <a:r>
              <a:rPr lang="vi-VN" sz="2400" dirty="0" err="1"/>
              <a:t>Model</a:t>
            </a:r>
            <a:r>
              <a:rPr lang="vi-VN" sz="2400" dirty="0"/>
              <a:t> -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thành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thấp</a:t>
            </a:r>
            <a:r>
              <a:rPr lang="vi-VN" sz="2400" dirty="0"/>
              <a:t> </a:t>
            </a:r>
            <a:r>
              <a:rPr lang="vi-VN" sz="2400" dirty="0" err="1"/>
              <a:t>nhất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mô </a:t>
            </a:r>
            <a:r>
              <a:rPr lang="vi-VN" sz="2400" dirty="0" err="1"/>
              <a:t>hình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nhiệm</a:t>
            </a:r>
            <a:r>
              <a:rPr lang="vi-VN" sz="2400" dirty="0"/>
              <a:t> </a:t>
            </a:r>
            <a:r>
              <a:rPr lang="vi-VN" sz="2400" dirty="0" err="1"/>
              <a:t>vụ</a:t>
            </a:r>
            <a:r>
              <a:rPr lang="vi-VN" sz="2400" dirty="0"/>
              <a:t> duy </a:t>
            </a:r>
            <a:r>
              <a:rPr lang="vi-VN" sz="2400" dirty="0" err="1"/>
              <a:t>trì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. </a:t>
            </a:r>
          </a:p>
          <a:p>
            <a:r>
              <a:rPr lang="vi-VN" sz="2400" dirty="0" err="1" smtClean="0"/>
              <a:t>View</a:t>
            </a:r>
            <a:r>
              <a:rPr lang="vi-VN" sz="2400" dirty="0" smtClean="0"/>
              <a:t> </a:t>
            </a:r>
            <a:r>
              <a:rPr lang="vi-VN" sz="2400" dirty="0"/>
              <a:t>-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nhiệm</a:t>
            </a:r>
            <a:r>
              <a:rPr lang="vi-VN" sz="2400" dirty="0"/>
              <a:t> </a:t>
            </a:r>
            <a:r>
              <a:rPr lang="vi-VN" sz="2400" dirty="0" err="1"/>
              <a:t>vụ</a:t>
            </a:r>
            <a:r>
              <a:rPr lang="vi-VN" sz="2400" dirty="0"/>
              <a:t> </a:t>
            </a:r>
            <a:r>
              <a:rPr lang="vi-VN" sz="2400" dirty="0" err="1"/>
              <a:t>hiển</a:t>
            </a:r>
            <a:r>
              <a:rPr lang="vi-VN" sz="2400" dirty="0"/>
              <a:t> </a:t>
            </a:r>
            <a:r>
              <a:rPr lang="vi-VN" sz="2400" dirty="0" err="1"/>
              <a:t>thị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. </a:t>
            </a:r>
          </a:p>
          <a:p>
            <a:r>
              <a:rPr lang="vi-VN" sz="2400" dirty="0" err="1" smtClean="0"/>
              <a:t>Controller</a:t>
            </a:r>
            <a:r>
              <a:rPr lang="vi-VN" sz="2400" dirty="0" smtClean="0"/>
              <a:t> </a:t>
            </a:r>
            <a:r>
              <a:rPr lang="vi-VN" sz="2400" dirty="0"/>
              <a:t>-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Code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khiển</a:t>
            </a:r>
            <a:r>
              <a:rPr lang="vi-VN" sz="2400" dirty="0"/>
              <a:t> </a:t>
            </a:r>
            <a:r>
              <a:rPr lang="vi-VN" sz="2400" dirty="0" err="1"/>
              <a:t>sự</a:t>
            </a:r>
            <a:r>
              <a:rPr lang="vi-VN" sz="2400" dirty="0"/>
              <a:t> tương </a:t>
            </a:r>
            <a:r>
              <a:rPr lang="vi-VN" sz="2400" dirty="0" err="1"/>
              <a:t>tác</a:t>
            </a:r>
            <a:r>
              <a:rPr lang="vi-VN" sz="2400" dirty="0"/>
              <a:t> </a:t>
            </a:r>
            <a:r>
              <a:rPr lang="vi-VN" sz="2400" dirty="0" err="1"/>
              <a:t>giữa</a:t>
            </a:r>
            <a:r>
              <a:rPr lang="vi-VN" sz="2400" dirty="0"/>
              <a:t> </a:t>
            </a:r>
            <a:r>
              <a:rPr lang="vi-VN" sz="2400" dirty="0" err="1"/>
              <a:t>Model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View</a:t>
            </a:r>
            <a:endParaRPr lang="vi-VN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36" y="1613066"/>
            <a:ext cx="5141976" cy="39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1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876927" y="624110"/>
            <a:ext cx="9627686" cy="851764"/>
          </a:xfrm>
        </p:spPr>
        <p:txBody>
          <a:bodyPr>
            <a:noAutofit/>
          </a:bodyPr>
          <a:lstStyle/>
          <a:p>
            <a:r>
              <a:rPr lang="en-US" sz="4000" b="1" dirty="0" err="1" smtClean="0"/>
              <a:t>Vì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sao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lại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chọn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AngularJS</a:t>
            </a:r>
            <a:endParaRPr lang="en-US" sz="4000" b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91916" y="1475875"/>
            <a:ext cx="10012696" cy="4435348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theo mô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MVC. </a:t>
            </a:r>
          </a:p>
          <a:p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đơn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sạch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hơn trong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hầu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trên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minh (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iOS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cơ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data-binding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khi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theo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ngược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0627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</TotalTime>
  <Words>694</Words>
  <Application>Microsoft Office PowerPoint</Application>
  <PresentationFormat>Màn hình rộng</PresentationFormat>
  <Paragraphs>45</Paragraphs>
  <Slides>11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 3</vt:lpstr>
      <vt:lpstr>Wisp</vt:lpstr>
      <vt:lpstr>Chất lượng kiểm thử phần mềm  Chủ đề: Kiểm thử phần mềm với PROTRACTOR</vt:lpstr>
      <vt:lpstr>1. Protractor là gì?</vt:lpstr>
      <vt:lpstr>Tính Năng</vt:lpstr>
      <vt:lpstr>Bản trình bày PowerPoint</vt:lpstr>
      <vt:lpstr>Bản trình bày PowerPoint</vt:lpstr>
      <vt:lpstr>2. Tìm hiểu về angularJS</vt:lpstr>
      <vt:lpstr>Bản trình bày PowerPoint</vt:lpstr>
      <vt:lpstr>Bản trình bày PowerPoint</vt:lpstr>
      <vt:lpstr>Vì sao lại chọn AngularJS</vt:lpstr>
      <vt:lpstr>3. Tìm Hiểu Về Nodejs</vt:lpstr>
      <vt:lpstr>Ưu điểm của NodeJS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Chất lượng kiểm thử phần mềm  chủ đề: kiểm thử phần mềm với PROTRACTOR</dc:title>
  <dc:creator>Dao Tuan Kiet</dc:creator>
  <cp:lastModifiedBy>Dao Tuan Kiet</cp:lastModifiedBy>
  <cp:revision>51</cp:revision>
  <dcterms:created xsi:type="dcterms:W3CDTF">2017-10-29T03:46:57Z</dcterms:created>
  <dcterms:modified xsi:type="dcterms:W3CDTF">2017-10-31T07:17:24Z</dcterms:modified>
</cp:coreProperties>
</file>