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0" r:id="rId6"/>
    <p:sldId id="268" r:id="rId7"/>
    <p:sldId id="262" r:id="rId8"/>
    <p:sldId id="261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480-2A78-4D8F-A6C1-438FCA6916FD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480-2A78-4D8F-A6C1-438FCA6916FD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480-2A78-4D8F-A6C1-438FCA6916FD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480-2A78-4D8F-A6C1-438FCA6916FD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480-2A78-4D8F-A6C1-438FCA6916FD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480-2A78-4D8F-A6C1-438FCA6916FD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480-2A78-4D8F-A6C1-438FCA6916FD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480-2A78-4D8F-A6C1-438FCA6916FD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480-2A78-4D8F-A6C1-438FCA6916FD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480-2A78-4D8F-A6C1-438FCA6916FD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480-2A78-4D8F-A6C1-438FCA6916FD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C8CF480-2A78-4D8F-A6C1-438FCA6916FD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8A37989-BEC7-45AE-AA98-DE8A11073C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Viettech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587828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9343" y="163483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BÁO CÁO ĐỒ ÁN TỐT NGHIỆP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2366111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FRONTEND- FE03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35052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ADMIN PROJECT 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2634343" y="510763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GVHD: </a:t>
            </a:r>
            <a:r>
              <a:rPr lang="en-US" sz="2400" dirty="0" err="1" smtClean="0"/>
              <a:t>Phạm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Chiến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56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6" y="2133600"/>
            <a:ext cx="9127374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817418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lí</a:t>
            </a:r>
            <a:r>
              <a:rPr lang="en-US" sz="2800" dirty="0" smtClean="0"/>
              <a:t> </a:t>
            </a:r>
            <a:r>
              <a:rPr lang="en-US" sz="2800" dirty="0" err="1" smtClean="0"/>
              <a:t>duyệt</a:t>
            </a:r>
            <a:r>
              <a:rPr lang="en-US" sz="2800" dirty="0" smtClean="0"/>
              <a:t>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462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477"/>
          <a:stretch/>
        </p:blipFill>
        <p:spPr bwMode="auto">
          <a:xfrm>
            <a:off x="914400" y="1600200"/>
            <a:ext cx="2438399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"/>
          <a:stretch/>
        </p:blipFill>
        <p:spPr bwMode="auto">
          <a:xfrm>
            <a:off x="3754581" y="1600200"/>
            <a:ext cx="2499013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"/>
          <a:stretch/>
        </p:blipFill>
        <p:spPr bwMode="auto">
          <a:xfrm>
            <a:off x="6580908" y="1600200"/>
            <a:ext cx="1953491" cy="145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609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bào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tin </a:t>
            </a:r>
            <a:r>
              <a:rPr lang="en-US" sz="2400" dirty="0" err="1" smtClean="0"/>
              <a:t>nhắn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588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33400" y="990600"/>
            <a:ext cx="9982200" cy="388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7800" b="1" dirty="0" smtClean="0"/>
              <a:t>THE END</a:t>
            </a:r>
          </a:p>
          <a:p>
            <a:pPr marL="0" indent="0" algn="ctr">
              <a:buNone/>
            </a:pPr>
            <a:endParaRPr lang="en-US" sz="6000" b="1" dirty="0" smtClean="0"/>
          </a:p>
          <a:p>
            <a:pPr marL="0" indent="0" algn="ctr">
              <a:buNone/>
            </a:pPr>
            <a:r>
              <a:rPr lang="en-US" sz="6000" i="1" dirty="0" smtClean="0"/>
              <a:t>THANK YOU FOR</a:t>
            </a:r>
          </a:p>
          <a:p>
            <a:pPr marL="0" indent="0" algn="ctr">
              <a:buNone/>
            </a:pPr>
            <a:r>
              <a:rPr lang="en-US" sz="6000" i="1" dirty="0" smtClean="0"/>
              <a:t> YOUR WATCHING!</a:t>
            </a:r>
            <a:endParaRPr lang="en-US" sz="6000" i="1" dirty="0"/>
          </a:p>
        </p:txBody>
      </p:sp>
    </p:spTree>
    <p:extLst>
      <p:ext uri="{BB962C8B-B14F-4D97-AF65-F5344CB8AC3E}">
        <p14:creationId xmlns:p14="http://schemas.microsoft.com/office/powerpoint/2010/main" val="262312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3200"/>
            <a:ext cx="7543800" cy="16002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+mn-lt"/>
                <a:cs typeface="Arial" pitchFamily="34" charset="0"/>
              </a:rPr>
              <a:t>Group 01: </a:t>
            </a:r>
            <a:r>
              <a:rPr lang="en-US" sz="4000" dirty="0" smtClean="0">
                <a:latin typeface="+mn-lt"/>
                <a:cs typeface="Arial" pitchFamily="34" charset="0"/>
              </a:rPr>
              <a:t/>
            </a:r>
            <a:br>
              <a:rPr lang="en-US" sz="4000" dirty="0" smtClean="0">
                <a:latin typeface="+mn-lt"/>
                <a:cs typeface="Arial" pitchFamily="34" charset="0"/>
              </a:rPr>
            </a:br>
            <a:r>
              <a:rPr lang="en-US" sz="4000" dirty="0" smtClean="0">
                <a:latin typeface="+mn-lt"/>
                <a:cs typeface="Arial" pitchFamily="34" charset="0"/>
              </a:rPr>
              <a:t> </a:t>
            </a:r>
            <a:br>
              <a:rPr lang="en-US" sz="4000" dirty="0" smtClean="0">
                <a:latin typeface="+mn-lt"/>
                <a:cs typeface="Arial" pitchFamily="34" charset="0"/>
              </a:rPr>
            </a:br>
            <a:r>
              <a:rPr lang="en-US" sz="4000" dirty="0" smtClean="0">
                <a:latin typeface="+mn-lt"/>
                <a:cs typeface="Arial" pitchFamily="34" charset="0"/>
              </a:rPr>
              <a:t> -  </a:t>
            </a:r>
            <a:r>
              <a:rPr lang="en-US" sz="4000" dirty="0" err="1" smtClean="0">
                <a:latin typeface="+mn-lt"/>
                <a:cs typeface="Arial" pitchFamily="34" charset="0"/>
              </a:rPr>
              <a:t>Nguyễn</a:t>
            </a:r>
            <a:r>
              <a:rPr lang="en-US" sz="4000" dirty="0" smtClean="0">
                <a:latin typeface="+mn-lt"/>
                <a:cs typeface="Arial" pitchFamily="34" charset="0"/>
              </a:rPr>
              <a:t> </a:t>
            </a:r>
            <a:r>
              <a:rPr lang="en-US" sz="4000" dirty="0" err="1" smtClean="0">
                <a:latin typeface="+mn-lt"/>
                <a:cs typeface="Arial" pitchFamily="34" charset="0"/>
              </a:rPr>
              <a:t>Hoàng</a:t>
            </a:r>
            <a:r>
              <a:rPr lang="en-US" sz="4000" dirty="0" smtClean="0">
                <a:latin typeface="+mn-lt"/>
                <a:cs typeface="Arial" pitchFamily="34" charset="0"/>
              </a:rPr>
              <a:t> </a:t>
            </a:r>
            <a:r>
              <a:rPr lang="en-US" sz="4000" dirty="0" err="1" smtClean="0">
                <a:latin typeface="+mn-lt"/>
                <a:cs typeface="Arial" pitchFamily="34" charset="0"/>
              </a:rPr>
              <a:t>Nhật</a:t>
            </a:r>
            <a:r>
              <a:rPr lang="en-US" sz="4000" dirty="0" smtClean="0">
                <a:latin typeface="+mn-lt"/>
                <a:cs typeface="Arial" pitchFamily="34" charset="0"/>
              </a:rPr>
              <a:t> </a:t>
            </a:r>
            <a:r>
              <a:rPr lang="en-US" sz="4000" dirty="0" err="1" smtClean="0">
                <a:latin typeface="+mn-lt"/>
                <a:cs typeface="Arial" pitchFamily="34" charset="0"/>
              </a:rPr>
              <a:t>Linh</a:t>
            </a:r>
            <a:r>
              <a:rPr lang="en-US" sz="4000" dirty="0" smtClean="0">
                <a:latin typeface="+mn-lt"/>
                <a:cs typeface="Arial" pitchFamily="34" charset="0"/>
              </a:rPr>
              <a:t/>
            </a:r>
            <a:br>
              <a:rPr lang="en-US" sz="4000" dirty="0" smtClean="0">
                <a:latin typeface="+mn-lt"/>
                <a:cs typeface="Arial" pitchFamily="34" charset="0"/>
              </a:rPr>
            </a:br>
            <a:r>
              <a:rPr lang="en-US" sz="4000" dirty="0" smtClean="0">
                <a:latin typeface="+mn-lt"/>
                <a:cs typeface="Arial" pitchFamily="34" charset="0"/>
              </a:rPr>
              <a:t> -  </a:t>
            </a:r>
            <a:r>
              <a:rPr lang="en-US" sz="4000" dirty="0" err="1" smtClean="0">
                <a:latin typeface="+mn-lt"/>
                <a:cs typeface="Arial" pitchFamily="34" charset="0"/>
              </a:rPr>
              <a:t>Phạm</a:t>
            </a:r>
            <a:r>
              <a:rPr lang="en-US" sz="4000" dirty="0" smtClean="0">
                <a:latin typeface="+mn-lt"/>
                <a:cs typeface="Arial" pitchFamily="34" charset="0"/>
              </a:rPr>
              <a:t> </a:t>
            </a:r>
            <a:r>
              <a:rPr lang="en-US" sz="4000" dirty="0" err="1" smtClean="0">
                <a:latin typeface="+mn-lt"/>
                <a:cs typeface="Arial" pitchFamily="34" charset="0"/>
              </a:rPr>
              <a:t>Nguyễn</a:t>
            </a:r>
            <a:r>
              <a:rPr lang="en-US" sz="4000" dirty="0" smtClean="0">
                <a:latin typeface="+mn-lt"/>
                <a:cs typeface="Arial" pitchFamily="34" charset="0"/>
              </a:rPr>
              <a:t> </a:t>
            </a:r>
            <a:r>
              <a:rPr lang="en-US" sz="4000" dirty="0" err="1" smtClean="0">
                <a:latin typeface="+mn-lt"/>
                <a:cs typeface="Arial" pitchFamily="34" charset="0"/>
              </a:rPr>
              <a:t>Thị</a:t>
            </a:r>
            <a:r>
              <a:rPr lang="en-US" sz="4000" dirty="0" smtClean="0">
                <a:latin typeface="+mn-lt"/>
                <a:cs typeface="Arial" pitchFamily="34" charset="0"/>
              </a:rPr>
              <a:t> </a:t>
            </a:r>
            <a:r>
              <a:rPr lang="en-US" sz="4000" dirty="0" err="1" smtClean="0">
                <a:latin typeface="+mn-lt"/>
                <a:cs typeface="Arial" pitchFamily="34" charset="0"/>
              </a:rPr>
              <a:t>Như</a:t>
            </a:r>
            <a:r>
              <a:rPr lang="en-US" sz="4000" dirty="0" smtClean="0">
                <a:latin typeface="+mn-lt"/>
                <a:cs typeface="Arial" pitchFamily="34" charset="0"/>
              </a:rPr>
              <a:t> </a:t>
            </a:r>
            <a:r>
              <a:rPr lang="en-US" sz="4000" dirty="0" err="1" smtClean="0">
                <a:latin typeface="+mn-lt"/>
                <a:cs typeface="Arial" pitchFamily="34" charset="0"/>
              </a:rPr>
              <a:t>Nguyệt</a:t>
            </a:r>
            <a:r>
              <a:rPr lang="en-US" sz="4000" dirty="0" smtClean="0">
                <a:latin typeface="+mn-lt"/>
                <a:cs typeface="Arial" pitchFamily="34" charset="0"/>
              </a:rPr>
              <a:t/>
            </a:r>
            <a:br>
              <a:rPr lang="en-US" sz="4000" dirty="0" smtClean="0">
                <a:latin typeface="+mn-lt"/>
                <a:cs typeface="Arial" pitchFamily="34" charset="0"/>
              </a:rPr>
            </a:br>
            <a:endParaRPr lang="en-US" sz="4000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1. </a:t>
            </a:r>
            <a:r>
              <a:rPr lang="en-US" sz="2800" u="sng" dirty="0" err="1" smtClean="0"/>
              <a:t>Giới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thiệu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dự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án</a:t>
            </a:r>
            <a:r>
              <a:rPr lang="en-US" sz="2800" u="sng" dirty="0" smtClean="0"/>
              <a:t>:</a:t>
            </a:r>
            <a:endParaRPr lang="en-US" sz="28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3716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Dự</a:t>
            </a:r>
            <a:r>
              <a:rPr lang="en-US" sz="2400" i="1" dirty="0"/>
              <a:t> </a:t>
            </a:r>
            <a:r>
              <a:rPr lang="en-US" sz="2400" i="1" dirty="0" err="1"/>
              <a:t>án</a:t>
            </a:r>
            <a:r>
              <a:rPr lang="en-US" sz="2400" i="1" dirty="0"/>
              <a:t> </a:t>
            </a:r>
            <a:r>
              <a:rPr lang="en-US" sz="2400" i="1" dirty="0" err="1"/>
              <a:t>về</a:t>
            </a:r>
            <a:r>
              <a:rPr lang="en-US" sz="2400" i="1" dirty="0"/>
              <a:t> </a:t>
            </a:r>
            <a:r>
              <a:rPr lang="en-US" sz="2400" i="1" dirty="0" err="1"/>
              <a:t>trang</a:t>
            </a:r>
            <a:r>
              <a:rPr lang="en-US" sz="2400" i="1" dirty="0"/>
              <a:t> </a:t>
            </a:r>
            <a:r>
              <a:rPr lang="en-US" sz="2400" i="1" dirty="0" err="1"/>
              <a:t>giao</a:t>
            </a:r>
            <a:r>
              <a:rPr lang="en-US" sz="2400" i="1" dirty="0"/>
              <a:t> </a:t>
            </a:r>
            <a:r>
              <a:rPr lang="en-US" sz="2400" i="1" dirty="0" err="1"/>
              <a:t>diện</a:t>
            </a:r>
            <a:r>
              <a:rPr lang="en-US" sz="2400" i="1" dirty="0"/>
              <a:t> </a:t>
            </a:r>
            <a:r>
              <a:rPr lang="en-US" sz="2400" i="1" dirty="0" err="1"/>
              <a:t>quản</a:t>
            </a:r>
            <a:r>
              <a:rPr lang="en-US" sz="2400" i="1" dirty="0"/>
              <a:t> </a:t>
            </a:r>
            <a:r>
              <a:rPr lang="en-US" sz="2400" i="1" dirty="0" err="1"/>
              <a:t>lí</a:t>
            </a:r>
            <a:r>
              <a:rPr lang="en-US" sz="2400" i="1" dirty="0"/>
              <a:t> Admin. </a:t>
            </a:r>
            <a:r>
              <a:rPr lang="en-US" sz="2400" i="1" dirty="0" err="1"/>
              <a:t>Trang</a:t>
            </a:r>
            <a:r>
              <a:rPr lang="en-US" sz="2400" i="1" dirty="0"/>
              <a:t> </a:t>
            </a:r>
            <a:r>
              <a:rPr lang="en-US" sz="2400" i="1" dirty="0" err="1"/>
              <a:t>có</a:t>
            </a:r>
            <a:r>
              <a:rPr lang="en-US" sz="2400" i="1" dirty="0"/>
              <a:t> </a:t>
            </a:r>
            <a:r>
              <a:rPr lang="en-US" sz="2400" i="1" dirty="0" err="1"/>
              <a:t>thể</a:t>
            </a:r>
            <a:r>
              <a:rPr lang="en-US" sz="2400" i="1" dirty="0"/>
              <a:t> </a:t>
            </a:r>
            <a:r>
              <a:rPr lang="en-US" sz="2400" i="1" dirty="0" smtClean="0"/>
              <a:t>:</a:t>
            </a:r>
          </a:p>
          <a:p>
            <a:endParaRPr lang="en-US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2017931"/>
            <a:ext cx="8153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+show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doanh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bán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</a:t>
            </a:r>
            <a:r>
              <a:rPr lang="en-US" sz="2400" dirty="0" smtClean="0"/>
              <a:t>. </a:t>
            </a:r>
          </a:p>
          <a:p>
            <a:r>
              <a:rPr lang="en-GB" sz="2400" dirty="0" smtClean="0"/>
              <a:t> 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005333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lí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,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kho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753356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 </a:t>
            </a:r>
            <a:r>
              <a:rPr lang="en-US" sz="2400" dirty="0" err="1" smtClean="0"/>
              <a:t>đăng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/ </a:t>
            </a:r>
            <a:r>
              <a:rPr lang="en-US" sz="2400" dirty="0" err="1" smtClean="0"/>
              <a:t>đăng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user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đảm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an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mật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4665383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tin </a:t>
            </a:r>
            <a:r>
              <a:rPr lang="en-US" sz="2400" dirty="0" err="1" smtClean="0"/>
              <a:t>nhắn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1 action </a:t>
            </a:r>
            <a:r>
              <a:rPr lang="en-US" sz="2400" dirty="0" err="1" smtClean="0"/>
              <a:t>mới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048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524846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2. </a:t>
            </a:r>
            <a:r>
              <a:rPr lang="en-US" sz="2800" u="sng" dirty="0" err="1" smtClean="0"/>
              <a:t>Phương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pháp</a:t>
            </a:r>
            <a:r>
              <a:rPr lang="en-US" sz="2800" u="sng" dirty="0" smtClean="0"/>
              <a:t> </a:t>
            </a:r>
            <a:endParaRPr 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752600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 Sublime text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JavaScript, </a:t>
            </a:r>
            <a:r>
              <a:rPr lang="en-US" sz="2800" dirty="0" err="1" smtClean="0"/>
              <a:t>JQuery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HTML/CSS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BootStrap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17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7659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3. </a:t>
            </a:r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 smtClean="0"/>
              <a:t>thiệu</a:t>
            </a:r>
            <a:r>
              <a:rPr lang="en-US" sz="2800" dirty="0"/>
              <a:t> </a:t>
            </a:r>
            <a:r>
              <a:rPr lang="en-US" sz="2800" dirty="0" err="1" smtClean="0"/>
              <a:t>trang</a:t>
            </a:r>
            <a:r>
              <a:rPr lang="en-US" sz="2800" dirty="0" smtClean="0"/>
              <a:t> web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468582" y="1295400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Login</a:t>
            </a:r>
            <a:endParaRPr lang="en-US" sz="32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06737"/>
            <a:ext cx="46482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6018" y="2133599"/>
            <a:ext cx="2840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đủ</a:t>
            </a:r>
            <a:r>
              <a:rPr lang="en-US" sz="2400" dirty="0" smtClean="0"/>
              <a:t> </a:t>
            </a:r>
            <a:r>
              <a:rPr lang="en-US" sz="2400" b="1" i="1" dirty="0" smtClean="0"/>
              <a:t>user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b="1" i="1" dirty="0" smtClean="0"/>
              <a:t>password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đăng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277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8" t="15080" r="29722" b="14205"/>
          <a:stretch/>
        </p:blipFill>
        <p:spPr bwMode="auto">
          <a:xfrm>
            <a:off x="1828800" y="1219200"/>
            <a:ext cx="5278582" cy="517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334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Trang</a:t>
            </a:r>
            <a:r>
              <a:rPr lang="en-US" sz="2800" dirty="0" smtClean="0"/>
              <a:t> reset Password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0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1" y="1219200"/>
            <a:ext cx="882534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334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login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31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8" y="2286000"/>
            <a:ext cx="9072117" cy="326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0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81624" cy="447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19" y="1170709"/>
            <a:ext cx="44862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512618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lí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,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96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292</TotalTime>
  <Words>185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NewsPrint</vt:lpstr>
      <vt:lpstr>PowerPoint Presentation</vt:lpstr>
      <vt:lpstr>Group 01:     -  Nguyễn Hoàng Nhật Linh  -  Phạm Nguyễn Thị Như Nguyệt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14</cp:revision>
  <dcterms:created xsi:type="dcterms:W3CDTF">2018-12-17T08:19:17Z</dcterms:created>
  <dcterms:modified xsi:type="dcterms:W3CDTF">2018-12-17T14:42:58Z</dcterms:modified>
</cp:coreProperties>
</file>