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8CF480-2A78-4D8F-A6C1-438FCA6916F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Viettech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87828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343" y="16348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BÁO CÁO ĐỒ ÁN TỐT NGHIỆP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36611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FRONTEND- FE03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5052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ADMIN PROJECT 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634343" y="510763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GVHD: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Chiến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" y="2133600"/>
            <a:ext cx="91273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817418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46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Trang</a:t>
            </a:r>
            <a:r>
              <a:rPr lang="en-US" sz="2400" dirty="0" smtClean="0"/>
              <a:t> themes –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9982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77"/>
          <a:stretch/>
        </p:blipFill>
        <p:spPr bwMode="auto">
          <a:xfrm>
            <a:off x="914400" y="1600200"/>
            <a:ext cx="2438399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/>
          <a:stretch/>
        </p:blipFill>
        <p:spPr bwMode="auto">
          <a:xfrm>
            <a:off x="3754581" y="1600200"/>
            <a:ext cx="2499013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/>
          <a:stretch/>
        </p:blipFill>
        <p:spPr bwMode="auto">
          <a:xfrm>
            <a:off x="6580908" y="1600200"/>
            <a:ext cx="1953491" cy="145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9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tin </a:t>
            </a:r>
            <a:r>
              <a:rPr lang="en-US" sz="2400" dirty="0" err="1" smtClean="0"/>
              <a:t>nhắn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8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762000"/>
            <a:ext cx="99822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i="1" dirty="0" smtClean="0"/>
              <a:t>THANK YOU FOR</a:t>
            </a:r>
          </a:p>
          <a:p>
            <a:pPr marL="0" indent="0" algn="ctr">
              <a:buNone/>
            </a:pPr>
            <a:r>
              <a:rPr lang="en-US" sz="6000" b="1" i="1" dirty="0" smtClean="0"/>
              <a:t> YOUR WATCHING!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6231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543800" cy="1600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+mn-lt"/>
                <a:cs typeface="Arial" pitchFamily="34" charset="0"/>
              </a:rPr>
              <a:t>Group 01: </a:t>
            </a:r>
            <a:r>
              <a:rPr lang="en-US" sz="4000" dirty="0" smtClean="0">
                <a:latin typeface="+mn-lt"/>
                <a:cs typeface="Arial" pitchFamily="34" charset="0"/>
              </a:rPr>
              <a:t/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r>
              <a:rPr lang="en-US" sz="4000" dirty="0" smtClean="0">
                <a:latin typeface="+mn-lt"/>
                <a:cs typeface="Arial" pitchFamily="34" charset="0"/>
              </a:rPr>
              <a:t> -  </a:t>
            </a:r>
            <a:r>
              <a:rPr lang="en-US" sz="4000" dirty="0" err="1" smtClean="0">
                <a:latin typeface="+mn-lt"/>
                <a:cs typeface="Arial" pitchFamily="34" charset="0"/>
              </a:rPr>
              <a:t>Nguyễn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Hoàng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Nhật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Linh</a:t>
            </a:r>
            <a:r>
              <a:rPr lang="en-US" sz="4000" dirty="0" smtClean="0">
                <a:latin typeface="+mn-lt"/>
                <a:cs typeface="Arial" pitchFamily="34" charset="0"/>
              </a:rPr>
              <a:t/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r>
              <a:rPr lang="en-US" sz="4000" dirty="0" smtClean="0">
                <a:latin typeface="+mn-lt"/>
                <a:cs typeface="Arial" pitchFamily="34" charset="0"/>
              </a:rPr>
              <a:t> -  </a:t>
            </a:r>
            <a:r>
              <a:rPr lang="en-US" sz="4000" dirty="0" err="1" smtClean="0">
                <a:latin typeface="+mn-lt"/>
                <a:cs typeface="Arial" pitchFamily="34" charset="0"/>
              </a:rPr>
              <a:t>Phạm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Nguyễn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Thị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Như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Nguyệt</a:t>
            </a:r>
            <a:r>
              <a:rPr lang="en-US" sz="4000" dirty="0" smtClean="0">
                <a:latin typeface="+mn-lt"/>
                <a:cs typeface="Arial" pitchFamily="34" charset="0"/>
              </a:rPr>
              <a:t/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endParaRPr lang="en-US" sz="40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1. </a:t>
            </a:r>
            <a:r>
              <a:rPr lang="en-US" sz="2800" u="sng" dirty="0" err="1" smtClean="0"/>
              <a:t>Giới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thiệu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dự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án</a:t>
            </a:r>
            <a:r>
              <a:rPr lang="en-US" sz="2800" u="sng" dirty="0" smtClean="0"/>
              <a:t>: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Dự</a:t>
            </a:r>
            <a:r>
              <a:rPr lang="en-US" sz="2400" i="1" dirty="0"/>
              <a:t> </a:t>
            </a:r>
            <a:r>
              <a:rPr lang="en-US" sz="2400" i="1" dirty="0" err="1"/>
              <a:t>án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trang</a:t>
            </a:r>
            <a:r>
              <a:rPr lang="en-US" sz="2400" i="1" dirty="0"/>
              <a:t> </a:t>
            </a:r>
            <a:r>
              <a:rPr lang="en-US" sz="2400" i="1" dirty="0" err="1"/>
              <a:t>giao</a:t>
            </a:r>
            <a:r>
              <a:rPr lang="en-US" sz="2400" i="1" dirty="0"/>
              <a:t> </a:t>
            </a:r>
            <a:r>
              <a:rPr lang="en-US" sz="2400" i="1" dirty="0" err="1"/>
              <a:t>diện</a:t>
            </a:r>
            <a:r>
              <a:rPr lang="en-US" sz="2400" i="1" dirty="0"/>
              <a:t> </a:t>
            </a:r>
            <a:r>
              <a:rPr lang="en-US" sz="2400" i="1" dirty="0" err="1"/>
              <a:t>quản</a:t>
            </a:r>
            <a:r>
              <a:rPr lang="en-US" sz="2400" i="1" dirty="0"/>
              <a:t> </a:t>
            </a:r>
            <a:r>
              <a:rPr lang="en-US" sz="2400" i="1" dirty="0" err="1"/>
              <a:t>lí</a:t>
            </a:r>
            <a:r>
              <a:rPr lang="en-US" sz="2400" i="1" dirty="0"/>
              <a:t> Admin. </a:t>
            </a:r>
            <a:r>
              <a:rPr lang="en-US" sz="2400" i="1" dirty="0" err="1"/>
              <a:t>Trang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thể</a:t>
            </a:r>
            <a:r>
              <a:rPr lang="en-US" sz="2400" i="1" dirty="0"/>
              <a:t> 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017931"/>
            <a:ext cx="815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+show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. </a:t>
            </a:r>
          </a:p>
          <a:p>
            <a:r>
              <a:rPr lang="en-GB" sz="2400" dirty="0" smtClean="0"/>
              <a:t> 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05333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,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kho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75335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/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user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66538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tin </a:t>
            </a:r>
            <a:r>
              <a:rPr lang="en-US" sz="2400" dirty="0" err="1" smtClean="0"/>
              <a:t>nhắn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 action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4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24846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2. </a:t>
            </a:r>
            <a:r>
              <a:rPr lang="en-US" sz="2800" u="sng" dirty="0" err="1" smtClean="0"/>
              <a:t>Phương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pháp</a:t>
            </a:r>
            <a:r>
              <a:rPr lang="en-US" sz="2800" u="sng" dirty="0" smtClean="0"/>
              <a:t> 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 Sublime text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JavaScript, </a:t>
            </a:r>
            <a:r>
              <a:rPr lang="en-US" sz="2800" dirty="0" err="1" smtClean="0"/>
              <a:t>JQuery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HTML/CSS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7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7659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web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68582" y="1295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Login</a:t>
            </a:r>
            <a:endParaRPr 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18" y="1099810"/>
            <a:ext cx="4648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6018" y="2133599"/>
            <a:ext cx="284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b="1" i="1" dirty="0" smtClean="0"/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b="1" i="1" dirty="0" smtClean="0"/>
              <a:t>password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7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8" t="15080" r="29722" b="14205"/>
          <a:stretch/>
        </p:blipFill>
        <p:spPr bwMode="auto">
          <a:xfrm>
            <a:off x="1828800" y="1219200"/>
            <a:ext cx="5278582" cy="517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33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Trang</a:t>
            </a:r>
            <a:r>
              <a:rPr lang="en-US" sz="2800" dirty="0" smtClean="0"/>
              <a:t> reset Password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0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" y="1219200"/>
            <a:ext cx="882534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33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login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1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72117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3" y="2413570"/>
            <a:ext cx="8341742" cy="444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147454"/>
            <a:ext cx="9181624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19" y="1170709"/>
            <a:ext cx="4486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261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,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6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329</TotalTime>
  <Words>194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PowerPoint Presentation</vt:lpstr>
      <vt:lpstr>Group 01:     -  Nguyễn Hoàng Nhật Linh  -  Phạm Nguyễn Thị Như Nguyệt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21</cp:revision>
  <dcterms:created xsi:type="dcterms:W3CDTF">2018-12-17T08:19:17Z</dcterms:created>
  <dcterms:modified xsi:type="dcterms:W3CDTF">2018-12-18T02:24:17Z</dcterms:modified>
</cp:coreProperties>
</file>