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91" r:id="rId3"/>
    <p:sldId id="292" r:id="rId4"/>
    <p:sldId id="259" r:id="rId5"/>
    <p:sldId id="293" r:id="rId6"/>
    <p:sldId id="261" r:id="rId7"/>
    <p:sldId id="262" r:id="rId8"/>
    <p:sldId id="263" r:id="rId9"/>
    <p:sldId id="271" r:id="rId10"/>
    <p:sldId id="273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89" r:id="rId2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3CFAD4-7E9D-4844-8716-97257944F7A8}">
          <p14:sldIdLst>
            <p14:sldId id="256"/>
          </p14:sldIdLst>
        </p14:section>
        <p14:section name="Bài 1" id="{15496D1E-A18C-4B4C-AD7B-3A41D4970670}">
          <p14:sldIdLst>
            <p14:sldId id="291"/>
          </p14:sldIdLst>
        </p14:section>
        <p14:section name="Bài 2" id="{8B339668-5C6C-4F1B-AD7E-23331EF45A3E}">
          <p14:sldIdLst>
            <p14:sldId id="292"/>
            <p14:sldId id="259"/>
          </p14:sldIdLst>
        </p14:section>
        <p14:section name="Bài 3" id="{8B11E412-3D06-42BE-A52B-3B189A552BA8}">
          <p14:sldIdLst>
            <p14:sldId id="293"/>
          </p14:sldIdLst>
        </p14:section>
        <p14:section name="Bài 4" id="{9EA7775D-7359-4047-B56B-81AC2CCD8100}">
          <p14:sldIdLst>
            <p14:sldId id="261"/>
          </p14:sldIdLst>
        </p14:section>
        <p14:section name="Bài 5" id="{FBA6A994-CCB6-4A80-89CB-1D0CC427CD7D}">
          <p14:sldIdLst>
            <p14:sldId id="262"/>
          </p14:sldIdLst>
        </p14:section>
        <p14:section name="Bài 6" id="{B22EBCF1-FAD4-4AD7-878A-4FCAEE025F08}">
          <p14:sldIdLst>
            <p14:sldId id="263"/>
          </p14:sldIdLst>
        </p14:section>
        <p14:section name="Bài 7" id="{4F1A4EE9-B5D9-47BB-B480-5D048CA8F44F}">
          <p14:sldIdLst>
            <p14:sldId id="271"/>
            <p14:sldId id="273"/>
          </p14:sldIdLst>
        </p14:section>
        <p14:section name="Bài 8" id="{EFAFAAA7-867C-4AA0-A1C6-3528AA8935EF}">
          <p14:sldIdLst>
            <p14:sldId id="275"/>
          </p14:sldIdLst>
        </p14:section>
        <p14:section name="Bài 9" id="{A04F6CDD-EE74-47AE-947A-8E776995078A}">
          <p14:sldIdLst>
            <p14:sldId id="277"/>
          </p14:sldIdLst>
        </p14:section>
        <p14:section name="Bài 10" id="{3A177ED3-CDC7-46F3-8A41-2DB4931C2298}">
          <p14:sldIdLst>
            <p14:sldId id="278"/>
          </p14:sldIdLst>
        </p14:section>
        <p14:section name="Bài 11" id="{B876F128-EE25-4D62-81A0-7F88560EC633}">
          <p14:sldIdLst>
            <p14:sldId id="279"/>
          </p14:sldIdLst>
        </p14:section>
        <p14:section name="Bài 12" id="{A52BB6E8-E4FA-4116-9105-456CCE74E48A}">
          <p14:sldIdLst>
            <p14:sldId id="280"/>
          </p14:sldIdLst>
        </p14:section>
        <p14:section name="Bài 13" id="{4D864702-D58A-418C-A9E5-B680DFEE87FD}">
          <p14:sldIdLst>
            <p14:sldId id="281"/>
          </p14:sldIdLst>
        </p14:section>
        <p14:section name="Bài 14" id="{D223754B-74F6-4C13-8C5F-FB7F2457DC0A}">
          <p14:sldIdLst>
            <p14:sldId id="282"/>
          </p14:sldIdLst>
        </p14:section>
        <p14:section name="Bài 15" id="{79B82478-5246-4D37-A4C2-F1CDCB7EDB20}">
          <p14:sldIdLst>
            <p14:sldId id="283"/>
          </p14:sldIdLst>
        </p14:section>
        <p14:section name="Bài 16" id="{45DC1A0F-1495-4D3F-A3D0-E5A64B18B821}">
          <p14:sldIdLst>
            <p14:sldId id="284"/>
          </p14:sldIdLst>
        </p14:section>
        <p14:section name="Bài 17" id="{5B53A16B-56AE-4444-A857-240B0A654DCF}">
          <p14:sldIdLst>
            <p14:sldId id="285"/>
          </p14:sldIdLst>
        </p14:section>
        <p14:section name="Bài 18" id="{BF158AB1-6C65-4553-ACFE-69F6F821BE21}">
          <p14:sldIdLst>
            <p14:sldId id="286"/>
          </p14:sldIdLst>
        </p14:section>
        <p14:section name="Bài 19" id="{9F5AD392-FD21-4BE8-A5DA-AE226875ED58}">
          <p14:sldIdLst>
            <p14:sldId id="287"/>
          </p14:sldIdLst>
        </p14:section>
        <p14:section name="Bài 20" id="{9EDDDC66-4C83-469F-9A18-A9F456431D8A}">
          <p14:sldIdLst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0AD"/>
    <a:srgbClr val="CE91ED"/>
    <a:srgbClr val="91BCED"/>
    <a:srgbClr val="E8B68E"/>
    <a:srgbClr val="92DEF7"/>
    <a:srgbClr val="53B163"/>
    <a:srgbClr val="F2C377"/>
    <a:srgbClr val="BD42ED"/>
    <a:srgbClr val="68D5E8"/>
    <a:srgbClr val="E8A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9B4BE-F866-AEB4-861F-C935CD24C72E}" v="511" dt="2024-09-09T23:57:47.722"/>
    <p1510:client id="{0516595E-8AA1-733A-A273-280197359F9E}" v="2990" dt="2024-09-11T05:34:58.711"/>
    <p1510:client id="{26966DC2-2AD1-B904-B0AD-319504E96CE7}" v="5" dt="2024-09-11T11:06:46.242"/>
    <p1510:client id="{C731E152-0A1F-E326-65D5-0B14577A3311}" v="1019" dt="2024-09-09T16:45:40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03B6C-182C-4BB1-974D-E21F9C6D18E5}" type="doc">
      <dgm:prSet loTypeId="urn:microsoft.com/office/officeart/2005/8/layout/arrow2" loCatId="process" qsTypeId="urn:microsoft.com/office/officeart/2005/8/quickstyle/simple2" qsCatId="simple" csTypeId="urn:microsoft.com/office/officeart/2005/8/colors/colorful1" csCatId="colorful" phldr="1"/>
      <dgm:spPr/>
    </dgm:pt>
    <dgm:pt modelId="{828D9947-7968-4708-B504-976BF3F750D4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Khai </a:t>
          </a:r>
          <a:r>
            <a:rPr lang="en-US" dirty="0" err="1">
              <a:latin typeface="Times New Roman"/>
              <a:cs typeface="Times New Roman"/>
            </a:rPr>
            <a:t>báo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biến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lưu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số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tiền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được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trả</a:t>
          </a:r>
          <a:r>
            <a:rPr lang="en-US" dirty="0">
              <a:latin typeface="Times New Roman"/>
              <a:cs typeface="Times New Roman"/>
            </a:rPr>
            <a:t> ở 1 </a:t>
          </a:r>
          <a:r>
            <a:rPr lang="en-US" dirty="0" err="1">
              <a:latin typeface="Times New Roman"/>
              <a:cs typeface="Times New Roman"/>
            </a:rPr>
            <a:t>kỳ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lương</a:t>
          </a:r>
          <a:endParaRPr lang="en-US" dirty="0" err="1"/>
        </a:p>
      </dgm:t>
    </dgm:pt>
    <dgm:pt modelId="{68C8A952-3EE8-4471-907F-A135D26B80B6}" type="parTrans" cxnId="{857717ED-2834-4D8A-ABE7-3C85A56E4E72}">
      <dgm:prSet/>
      <dgm:spPr/>
    </dgm:pt>
    <dgm:pt modelId="{DDDF9494-F9A3-42E8-A4C5-F2FBB49C997A}" type="sibTrans" cxnId="{857717ED-2834-4D8A-ABE7-3C85A56E4E72}">
      <dgm:prSet/>
      <dgm:spPr/>
    </dgm:pt>
    <dgm:pt modelId="{8B2931DD-0041-47A2-AD3E-3AB17E8D44A7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Khao </a:t>
          </a:r>
          <a:r>
            <a:rPr lang="en-US" dirty="0" err="1">
              <a:latin typeface="Times New Roman"/>
              <a:cs typeface="Times New Roman"/>
            </a:rPr>
            <a:t>báo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biến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annualPay</a:t>
          </a:r>
          <a:r>
            <a:rPr lang="en-US" dirty="0">
              <a:latin typeface="Times New Roman"/>
              <a:cs typeface="Times New Roman"/>
            </a:rPr>
            <a:t> (</a:t>
          </a:r>
          <a:r>
            <a:rPr lang="en-US" dirty="0" err="1">
              <a:latin typeface="Times New Roman"/>
              <a:cs typeface="Times New Roman"/>
            </a:rPr>
            <a:t>lưu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trữ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số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tiền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kỳ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thứ</a:t>
          </a:r>
          <a:r>
            <a:rPr lang="en-US" dirty="0">
              <a:latin typeface="Times New Roman"/>
              <a:cs typeface="Times New Roman"/>
            </a:rPr>
            <a:t> 26 </a:t>
          </a:r>
          <a:r>
            <a:rPr lang="en-US" dirty="0" err="1">
              <a:latin typeface="Times New Roman"/>
              <a:cs typeface="Times New Roman"/>
            </a:rPr>
            <a:t>lần</a:t>
          </a:r>
          <a:r>
            <a:rPr lang="en-US" dirty="0">
              <a:latin typeface="Times New Roman"/>
              <a:cs typeface="Times New Roman"/>
            </a:rPr>
            <a:t>)</a:t>
          </a:r>
          <a:endParaRPr lang="en-US" dirty="0"/>
        </a:p>
      </dgm:t>
    </dgm:pt>
    <dgm:pt modelId="{46E34119-211E-43D5-A74D-0C1CDAD9B0A9}" type="parTrans" cxnId="{62E65D66-6893-4215-8A3A-A35B96C73E7C}">
      <dgm:prSet/>
      <dgm:spPr/>
    </dgm:pt>
    <dgm:pt modelId="{502FED4F-7F77-48A2-B363-3A7841477E0F}" type="sibTrans" cxnId="{62E65D66-6893-4215-8A3A-A35B96C73E7C}">
      <dgm:prSet/>
      <dgm:spPr/>
    </dgm:pt>
    <dgm:pt modelId="{D26DF691-8771-4B7C-A736-A9D6D47A279B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In </a:t>
          </a:r>
          <a:r>
            <a:rPr lang="en-US" dirty="0" err="1">
              <a:latin typeface="Times New Roman"/>
              <a:cs typeface="Times New Roman"/>
            </a:rPr>
            <a:t>ra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kết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quả</a:t>
          </a:r>
          <a:r>
            <a:rPr lang="en-US" dirty="0">
              <a:latin typeface="Times New Roman"/>
              <a:cs typeface="Times New Roman"/>
            </a:rPr>
            <a:t> (</a:t>
          </a:r>
          <a:r>
            <a:rPr lang="en-US" dirty="0" err="1">
              <a:latin typeface="Times New Roman"/>
              <a:cs typeface="Times New Roman"/>
            </a:rPr>
            <a:t>số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tiền</a:t>
          </a:r>
          <a:r>
            <a:rPr lang="en-US" dirty="0">
              <a:latin typeface="Times New Roman"/>
              <a:cs typeface="Times New Roman"/>
            </a:rPr>
            <a:t> 1 </a:t>
          </a:r>
          <a:r>
            <a:rPr lang="en-US" dirty="0" err="1">
              <a:latin typeface="Times New Roman"/>
              <a:cs typeface="Times New Roman"/>
            </a:rPr>
            <a:t>kỳ</a:t>
          </a:r>
          <a:r>
            <a:rPr lang="en-US" dirty="0">
              <a:latin typeface="Times New Roman"/>
              <a:cs typeface="Times New Roman"/>
            </a:rPr>
            <a:t> x 26)</a:t>
          </a:r>
          <a:endParaRPr lang="en-US" dirty="0"/>
        </a:p>
      </dgm:t>
    </dgm:pt>
    <dgm:pt modelId="{121BF18D-8DC4-481A-9DA7-7FE7D9D08B53}" type="parTrans" cxnId="{8EE9A112-3754-443C-9512-8A9FE893CE31}">
      <dgm:prSet/>
      <dgm:spPr/>
    </dgm:pt>
    <dgm:pt modelId="{5A1B2DAA-3256-457B-B038-8507A4E92658}" type="sibTrans" cxnId="{8EE9A112-3754-443C-9512-8A9FE893CE31}">
      <dgm:prSet/>
      <dgm:spPr/>
    </dgm:pt>
    <dgm:pt modelId="{72D5A0AA-A843-47E7-A365-E14C19B92932}" type="pres">
      <dgm:prSet presAssocID="{51E03B6C-182C-4BB1-974D-E21F9C6D18E5}" presName="arrowDiagram" presStyleCnt="0">
        <dgm:presLayoutVars>
          <dgm:chMax val="5"/>
          <dgm:dir/>
          <dgm:resizeHandles val="exact"/>
        </dgm:presLayoutVars>
      </dgm:prSet>
      <dgm:spPr/>
    </dgm:pt>
    <dgm:pt modelId="{50D47A05-2661-407C-9289-89E832818DD7}" type="pres">
      <dgm:prSet presAssocID="{51E03B6C-182C-4BB1-974D-E21F9C6D18E5}" presName="arrow" presStyleLbl="bgShp" presStyleIdx="0" presStyleCnt="1"/>
      <dgm:spPr/>
    </dgm:pt>
    <dgm:pt modelId="{87DD4FBC-9CCB-47AD-A3B3-394457A79CCA}" type="pres">
      <dgm:prSet presAssocID="{51E03B6C-182C-4BB1-974D-E21F9C6D18E5}" presName="arrowDiagram3" presStyleCnt="0"/>
      <dgm:spPr/>
    </dgm:pt>
    <dgm:pt modelId="{8AE0B30E-3F30-42F0-B475-B83E7C21011D}" type="pres">
      <dgm:prSet presAssocID="{828D9947-7968-4708-B504-976BF3F750D4}" presName="bullet3a" presStyleLbl="node1" presStyleIdx="0" presStyleCnt="3"/>
      <dgm:spPr/>
    </dgm:pt>
    <dgm:pt modelId="{C4B34BE4-ABAD-44DA-A4F1-F57F25C5EEEF}" type="pres">
      <dgm:prSet presAssocID="{828D9947-7968-4708-B504-976BF3F750D4}" presName="textBox3a" presStyleLbl="revTx" presStyleIdx="0" presStyleCnt="3">
        <dgm:presLayoutVars>
          <dgm:bulletEnabled val="1"/>
        </dgm:presLayoutVars>
      </dgm:prSet>
      <dgm:spPr/>
    </dgm:pt>
    <dgm:pt modelId="{9AF0A0F9-5C01-4E85-9700-530BD227E649}" type="pres">
      <dgm:prSet presAssocID="{8B2931DD-0041-47A2-AD3E-3AB17E8D44A7}" presName="bullet3b" presStyleLbl="node1" presStyleIdx="1" presStyleCnt="3"/>
      <dgm:spPr/>
    </dgm:pt>
    <dgm:pt modelId="{460AB318-EDB6-4F4A-92A4-2CC33C11FDF3}" type="pres">
      <dgm:prSet presAssocID="{8B2931DD-0041-47A2-AD3E-3AB17E8D44A7}" presName="textBox3b" presStyleLbl="revTx" presStyleIdx="1" presStyleCnt="3">
        <dgm:presLayoutVars>
          <dgm:bulletEnabled val="1"/>
        </dgm:presLayoutVars>
      </dgm:prSet>
      <dgm:spPr/>
    </dgm:pt>
    <dgm:pt modelId="{876111C4-B5D8-4D11-8F87-97201C2BB97B}" type="pres">
      <dgm:prSet presAssocID="{D26DF691-8771-4B7C-A736-A9D6D47A279B}" presName="bullet3c" presStyleLbl="node1" presStyleIdx="2" presStyleCnt="3"/>
      <dgm:spPr/>
    </dgm:pt>
    <dgm:pt modelId="{353D8153-92D4-4C10-91CC-A552ABAC8933}" type="pres">
      <dgm:prSet presAssocID="{D26DF691-8771-4B7C-A736-A9D6D47A279B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55764211-10A5-40AF-A6E9-ABFD4FA44F23}" type="presOf" srcId="{51E03B6C-182C-4BB1-974D-E21F9C6D18E5}" destId="{72D5A0AA-A843-47E7-A365-E14C19B92932}" srcOrd="0" destOrd="0" presId="urn:microsoft.com/office/officeart/2005/8/layout/arrow2"/>
    <dgm:cxn modelId="{8EE9A112-3754-443C-9512-8A9FE893CE31}" srcId="{51E03B6C-182C-4BB1-974D-E21F9C6D18E5}" destId="{D26DF691-8771-4B7C-A736-A9D6D47A279B}" srcOrd="2" destOrd="0" parTransId="{121BF18D-8DC4-481A-9DA7-7FE7D9D08B53}" sibTransId="{5A1B2DAA-3256-457B-B038-8507A4E92658}"/>
    <dgm:cxn modelId="{62E65D66-6893-4215-8A3A-A35B96C73E7C}" srcId="{51E03B6C-182C-4BB1-974D-E21F9C6D18E5}" destId="{8B2931DD-0041-47A2-AD3E-3AB17E8D44A7}" srcOrd="1" destOrd="0" parTransId="{46E34119-211E-43D5-A74D-0C1CDAD9B0A9}" sibTransId="{502FED4F-7F77-48A2-B363-3A7841477E0F}"/>
    <dgm:cxn modelId="{B1D9AC4B-4C98-4A03-82F3-8AA9FCA13938}" type="presOf" srcId="{D26DF691-8771-4B7C-A736-A9D6D47A279B}" destId="{353D8153-92D4-4C10-91CC-A552ABAC8933}" srcOrd="0" destOrd="0" presId="urn:microsoft.com/office/officeart/2005/8/layout/arrow2"/>
    <dgm:cxn modelId="{E3E819DF-0829-4F68-B652-FE4227D6BE59}" type="presOf" srcId="{828D9947-7968-4708-B504-976BF3F750D4}" destId="{C4B34BE4-ABAD-44DA-A4F1-F57F25C5EEEF}" srcOrd="0" destOrd="0" presId="urn:microsoft.com/office/officeart/2005/8/layout/arrow2"/>
    <dgm:cxn modelId="{F7BB4AE5-D1AD-48ED-9C5C-A78148E25574}" type="presOf" srcId="{8B2931DD-0041-47A2-AD3E-3AB17E8D44A7}" destId="{460AB318-EDB6-4F4A-92A4-2CC33C11FDF3}" srcOrd="0" destOrd="0" presId="urn:microsoft.com/office/officeart/2005/8/layout/arrow2"/>
    <dgm:cxn modelId="{857717ED-2834-4D8A-ABE7-3C85A56E4E72}" srcId="{51E03B6C-182C-4BB1-974D-E21F9C6D18E5}" destId="{828D9947-7968-4708-B504-976BF3F750D4}" srcOrd="0" destOrd="0" parTransId="{68C8A952-3EE8-4471-907F-A135D26B80B6}" sibTransId="{DDDF9494-F9A3-42E8-A4C5-F2FBB49C997A}"/>
    <dgm:cxn modelId="{3F5E0A37-8D5F-4DFC-B17F-A784AD8CD76E}" type="presParOf" srcId="{72D5A0AA-A843-47E7-A365-E14C19B92932}" destId="{50D47A05-2661-407C-9289-89E832818DD7}" srcOrd="0" destOrd="0" presId="urn:microsoft.com/office/officeart/2005/8/layout/arrow2"/>
    <dgm:cxn modelId="{E831E063-43B0-4D2B-B8E9-E56DEF564C7B}" type="presParOf" srcId="{72D5A0AA-A843-47E7-A365-E14C19B92932}" destId="{87DD4FBC-9CCB-47AD-A3B3-394457A79CCA}" srcOrd="1" destOrd="0" presId="urn:microsoft.com/office/officeart/2005/8/layout/arrow2"/>
    <dgm:cxn modelId="{1B380A02-4CF4-448D-8279-4057CEEA003C}" type="presParOf" srcId="{87DD4FBC-9CCB-47AD-A3B3-394457A79CCA}" destId="{8AE0B30E-3F30-42F0-B475-B83E7C21011D}" srcOrd="0" destOrd="0" presId="urn:microsoft.com/office/officeart/2005/8/layout/arrow2"/>
    <dgm:cxn modelId="{15734139-1BCE-4CC3-BB34-FA7318A4F83D}" type="presParOf" srcId="{87DD4FBC-9CCB-47AD-A3B3-394457A79CCA}" destId="{C4B34BE4-ABAD-44DA-A4F1-F57F25C5EEEF}" srcOrd="1" destOrd="0" presId="urn:microsoft.com/office/officeart/2005/8/layout/arrow2"/>
    <dgm:cxn modelId="{5FF29FDC-05C7-4C53-B01D-50B11F8B3047}" type="presParOf" srcId="{87DD4FBC-9CCB-47AD-A3B3-394457A79CCA}" destId="{9AF0A0F9-5C01-4E85-9700-530BD227E649}" srcOrd="2" destOrd="0" presId="urn:microsoft.com/office/officeart/2005/8/layout/arrow2"/>
    <dgm:cxn modelId="{C475E9AD-E32A-43F3-B5D5-82F9F1ACCD1E}" type="presParOf" srcId="{87DD4FBC-9CCB-47AD-A3B3-394457A79CCA}" destId="{460AB318-EDB6-4F4A-92A4-2CC33C11FDF3}" srcOrd="3" destOrd="0" presId="urn:microsoft.com/office/officeart/2005/8/layout/arrow2"/>
    <dgm:cxn modelId="{02C9E4DB-C47A-4428-ADC7-C2DCB0BF2A2F}" type="presParOf" srcId="{87DD4FBC-9CCB-47AD-A3B3-394457A79CCA}" destId="{876111C4-B5D8-4D11-8F87-97201C2BB97B}" srcOrd="4" destOrd="0" presId="urn:microsoft.com/office/officeart/2005/8/layout/arrow2"/>
    <dgm:cxn modelId="{3ADC11BF-1B92-413B-9D53-0AB693FA8D0A}" type="presParOf" srcId="{87DD4FBC-9CCB-47AD-A3B3-394457A79CCA}" destId="{353D8153-92D4-4C10-91CC-A552ABAC893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505101-97E5-4A6C-97C9-80E2C7A77F6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0707AD9-30A2-49D0-B2F3-01F99509D4E7}">
      <dgm:prSet phldrT="[Text]"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Khai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báo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biến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lưu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trữ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15 gallon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và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gán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cho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/>
              <a:cs typeface="Times New Roman"/>
            </a:rPr>
            <a:t>nó</a:t>
          </a:r>
          <a:r>
            <a:rPr lang="en-US" dirty="0">
              <a:solidFill>
                <a:srgbClr val="000000"/>
              </a:solidFill>
              <a:latin typeface="Times New Roman"/>
              <a:cs typeface="Times New Roman"/>
            </a:rPr>
            <a:t> giá trị là 375</a:t>
          </a:r>
        </a:p>
      </dgm:t>
    </dgm:pt>
    <dgm:pt modelId="{A264F03E-B062-46E5-AE0E-F38025164512}" type="parTrans" cxnId="{F7F4E7B6-C0F3-4C22-81BF-87A7CE78D23B}">
      <dgm:prSet/>
      <dgm:spPr/>
    </dgm:pt>
    <dgm:pt modelId="{3FAF4FC2-7721-4A74-8DAD-6E90820D23A7}" type="sibTrans" cxnId="{F7F4E7B6-C0F3-4C22-81BF-87A7CE78D23B}">
      <dgm:prSet/>
      <dgm:spPr/>
    </dgm:pt>
    <dgm:pt modelId="{D73D4C4A-6A51-4739-8CD5-2702118A29B6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Khai </a:t>
          </a:r>
          <a:r>
            <a:rPr lang="en-US" dirty="0" err="1">
              <a:latin typeface="Times New Roman"/>
              <a:cs typeface="Times New Roman"/>
            </a:rPr>
            <a:t>báo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biến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lưu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trữ</a:t>
          </a:r>
          <a:r>
            <a:rPr lang="en-US">
              <a:latin typeface="Times New Roman"/>
              <a:cs typeface="Times New Roman"/>
            </a:rPr>
            <a:t> 1 gallon</a:t>
          </a:r>
          <a:endParaRPr lang="en-US" dirty="0">
            <a:latin typeface="Times New Roman"/>
            <a:cs typeface="Times New Roman"/>
          </a:endParaRPr>
        </a:p>
      </dgm:t>
    </dgm:pt>
    <dgm:pt modelId="{186791EB-FD8D-4FB3-827E-73DEB2C3732E}" type="parTrans" cxnId="{8663C3B5-344B-4781-85D3-34704EE98E4A}">
      <dgm:prSet/>
      <dgm:spPr/>
    </dgm:pt>
    <dgm:pt modelId="{5DE2AB3F-F289-438A-B409-6EB712E8C854}" type="sibTrans" cxnId="{8663C3B5-344B-4781-85D3-34704EE98E4A}">
      <dgm:prSet/>
      <dgm:spPr/>
    </dgm:pt>
    <dgm:pt modelId="{B9B1D307-C576-4D7A-858E-286023FF7009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1 gallon</a:t>
          </a:r>
          <a:br>
            <a:rPr lang="en-US" dirty="0">
              <a:latin typeface="Times New Roman"/>
              <a:cs typeface="Times New Roman"/>
            </a:rPr>
          </a:br>
          <a:r>
            <a:rPr lang="en-US" dirty="0">
              <a:latin typeface="Times New Roman"/>
              <a:cs typeface="Times New Roman"/>
            </a:rPr>
            <a:t> = 375: 15</a:t>
          </a:r>
        </a:p>
      </dgm:t>
    </dgm:pt>
    <dgm:pt modelId="{840D1941-E667-4682-8519-E61928F75E51}" type="parTrans" cxnId="{DB715836-01A1-4D95-A6D3-AFC4B4F1B360}">
      <dgm:prSet/>
      <dgm:spPr/>
    </dgm:pt>
    <dgm:pt modelId="{B07EDF2C-EECC-4BF2-BC91-562067F53DCE}" type="sibTrans" cxnId="{DB715836-01A1-4D95-A6D3-AFC4B4F1B360}">
      <dgm:prSet/>
      <dgm:spPr/>
    </dgm:pt>
    <dgm:pt modelId="{BD73E631-2BD9-4717-BB2F-6C2CFCC83BB0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In </a:t>
          </a:r>
          <a:r>
            <a:rPr lang="en-US" dirty="0" err="1">
              <a:latin typeface="Times New Roman"/>
              <a:cs typeface="Times New Roman"/>
            </a:rPr>
            <a:t>ra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màn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hình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kết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quả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của</a:t>
          </a:r>
          <a:r>
            <a:rPr lang="en-US" dirty="0">
              <a:latin typeface="Times New Roman"/>
              <a:cs typeface="Times New Roman"/>
            </a:rPr>
            <a:t> 1 gallon</a:t>
          </a:r>
        </a:p>
      </dgm:t>
    </dgm:pt>
    <dgm:pt modelId="{1C613B32-7102-4C50-875E-ED380C44B7BE}" type="parTrans" cxnId="{884D54F3-38A0-4433-A587-8818EA3974EC}">
      <dgm:prSet/>
      <dgm:spPr/>
    </dgm:pt>
    <dgm:pt modelId="{6F3F4848-7EDB-4F99-8D9B-2607FEB3B65D}" type="sibTrans" cxnId="{884D54F3-38A0-4433-A587-8818EA3974EC}">
      <dgm:prSet/>
      <dgm:spPr/>
    </dgm:pt>
    <dgm:pt modelId="{D1393D64-D9CF-43F3-9BBC-108D21AC40B1}" type="pres">
      <dgm:prSet presAssocID="{59505101-97E5-4A6C-97C9-80E2C7A77F6D}" presName="arrowDiagram" presStyleCnt="0">
        <dgm:presLayoutVars>
          <dgm:chMax val="5"/>
          <dgm:dir/>
          <dgm:resizeHandles val="exact"/>
        </dgm:presLayoutVars>
      </dgm:prSet>
      <dgm:spPr/>
    </dgm:pt>
    <dgm:pt modelId="{F7B6554A-737C-4AB6-9722-863D55FA3AA4}" type="pres">
      <dgm:prSet presAssocID="{59505101-97E5-4A6C-97C9-80E2C7A77F6D}" presName="arrow" presStyleLbl="bgShp" presStyleIdx="0" presStyleCnt="1"/>
      <dgm:spPr/>
    </dgm:pt>
    <dgm:pt modelId="{D0466EE7-12C2-49A8-B13A-09CA2B71CAE6}" type="pres">
      <dgm:prSet presAssocID="{59505101-97E5-4A6C-97C9-80E2C7A77F6D}" presName="arrowDiagram4" presStyleCnt="0"/>
      <dgm:spPr/>
    </dgm:pt>
    <dgm:pt modelId="{45B75CF3-C5AC-4973-86FA-3F10680D23ED}" type="pres">
      <dgm:prSet presAssocID="{40707AD9-30A2-49D0-B2F3-01F99509D4E7}" presName="bullet4a" presStyleLbl="node1" presStyleIdx="0" presStyleCnt="4"/>
      <dgm:spPr/>
    </dgm:pt>
    <dgm:pt modelId="{9B5637A4-4CE6-4EA2-A15F-9A8095225327}" type="pres">
      <dgm:prSet presAssocID="{40707AD9-30A2-49D0-B2F3-01F99509D4E7}" presName="textBox4a" presStyleLbl="revTx" presStyleIdx="0" presStyleCnt="4">
        <dgm:presLayoutVars>
          <dgm:bulletEnabled val="1"/>
        </dgm:presLayoutVars>
      </dgm:prSet>
      <dgm:spPr/>
    </dgm:pt>
    <dgm:pt modelId="{54EBA586-B18B-479A-8F13-30A95FBC973C}" type="pres">
      <dgm:prSet presAssocID="{D73D4C4A-6A51-4739-8CD5-2702118A29B6}" presName="bullet4b" presStyleLbl="node1" presStyleIdx="1" presStyleCnt="4"/>
      <dgm:spPr/>
    </dgm:pt>
    <dgm:pt modelId="{D91B09DD-E7DF-4EA4-80B8-FBC8A4C9DE36}" type="pres">
      <dgm:prSet presAssocID="{D73D4C4A-6A51-4739-8CD5-2702118A29B6}" presName="textBox4b" presStyleLbl="revTx" presStyleIdx="1" presStyleCnt="4">
        <dgm:presLayoutVars>
          <dgm:bulletEnabled val="1"/>
        </dgm:presLayoutVars>
      </dgm:prSet>
      <dgm:spPr/>
    </dgm:pt>
    <dgm:pt modelId="{288D051E-DCC0-48FC-AF6C-3558D13CAC74}" type="pres">
      <dgm:prSet presAssocID="{B9B1D307-C576-4D7A-858E-286023FF7009}" presName="bullet4c" presStyleLbl="node1" presStyleIdx="2" presStyleCnt="4"/>
      <dgm:spPr/>
    </dgm:pt>
    <dgm:pt modelId="{4FDF1B5D-1059-4196-BC37-26C5D257D0DA}" type="pres">
      <dgm:prSet presAssocID="{B9B1D307-C576-4D7A-858E-286023FF7009}" presName="textBox4c" presStyleLbl="revTx" presStyleIdx="2" presStyleCnt="4">
        <dgm:presLayoutVars>
          <dgm:bulletEnabled val="1"/>
        </dgm:presLayoutVars>
      </dgm:prSet>
      <dgm:spPr/>
    </dgm:pt>
    <dgm:pt modelId="{EAA78E2E-CC7E-4129-9372-DBB5E3A2B9FF}" type="pres">
      <dgm:prSet presAssocID="{BD73E631-2BD9-4717-BB2F-6C2CFCC83BB0}" presName="bullet4d" presStyleLbl="node1" presStyleIdx="3" presStyleCnt="4"/>
      <dgm:spPr/>
    </dgm:pt>
    <dgm:pt modelId="{BFB0AE7F-3552-43DE-98F8-5490656059FF}" type="pres">
      <dgm:prSet presAssocID="{BD73E631-2BD9-4717-BB2F-6C2CFCC83BB0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8FB79230-AC39-4A3D-9CB7-EFFC46D90784}" type="presOf" srcId="{B9B1D307-C576-4D7A-858E-286023FF7009}" destId="{4FDF1B5D-1059-4196-BC37-26C5D257D0DA}" srcOrd="0" destOrd="0" presId="urn:microsoft.com/office/officeart/2005/8/layout/arrow2"/>
    <dgm:cxn modelId="{BBB99234-2782-4DBF-B0F1-A2F6467543F4}" type="presOf" srcId="{59505101-97E5-4A6C-97C9-80E2C7A77F6D}" destId="{D1393D64-D9CF-43F3-9BBC-108D21AC40B1}" srcOrd="0" destOrd="0" presId="urn:microsoft.com/office/officeart/2005/8/layout/arrow2"/>
    <dgm:cxn modelId="{DB715836-01A1-4D95-A6D3-AFC4B4F1B360}" srcId="{59505101-97E5-4A6C-97C9-80E2C7A77F6D}" destId="{B9B1D307-C576-4D7A-858E-286023FF7009}" srcOrd="2" destOrd="0" parTransId="{840D1941-E667-4682-8519-E61928F75E51}" sibTransId="{B07EDF2C-EECC-4BF2-BC91-562067F53DCE}"/>
    <dgm:cxn modelId="{4DEE5D41-2CC3-456D-9861-F0BAB6DB1E7A}" type="presOf" srcId="{BD73E631-2BD9-4717-BB2F-6C2CFCC83BB0}" destId="{BFB0AE7F-3552-43DE-98F8-5490656059FF}" srcOrd="0" destOrd="0" presId="urn:microsoft.com/office/officeart/2005/8/layout/arrow2"/>
    <dgm:cxn modelId="{0409AF76-DA54-4D6A-B9BB-ED77A368E372}" type="presOf" srcId="{D73D4C4A-6A51-4739-8CD5-2702118A29B6}" destId="{D91B09DD-E7DF-4EA4-80B8-FBC8A4C9DE36}" srcOrd="0" destOrd="0" presId="urn:microsoft.com/office/officeart/2005/8/layout/arrow2"/>
    <dgm:cxn modelId="{8663C3B5-344B-4781-85D3-34704EE98E4A}" srcId="{59505101-97E5-4A6C-97C9-80E2C7A77F6D}" destId="{D73D4C4A-6A51-4739-8CD5-2702118A29B6}" srcOrd="1" destOrd="0" parTransId="{186791EB-FD8D-4FB3-827E-73DEB2C3732E}" sibTransId="{5DE2AB3F-F289-438A-B409-6EB712E8C854}"/>
    <dgm:cxn modelId="{DE07FCB5-F7F1-4C95-A722-ED91285D4363}" type="presOf" srcId="{40707AD9-30A2-49D0-B2F3-01F99509D4E7}" destId="{9B5637A4-4CE6-4EA2-A15F-9A8095225327}" srcOrd="0" destOrd="0" presId="urn:microsoft.com/office/officeart/2005/8/layout/arrow2"/>
    <dgm:cxn modelId="{F7F4E7B6-C0F3-4C22-81BF-87A7CE78D23B}" srcId="{59505101-97E5-4A6C-97C9-80E2C7A77F6D}" destId="{40707AD9-30A2-49D0-B2F3-01F99509D4E7}" srcOrd="0" destOrd="0" parTransId="{A264F03E-B062-46E5-AE0E-F38025164512}" sibTransId="{3FAF4FC2-7721-4A74-8DAD-6E90820D23A7}"/>
    <dgm:cxn modelId="{884D54F3-38A0-4433-A587-8818EA3974EC}" srcId="{59505101-97E5-4A6C-97C9-80E2C7A77F6D}" destId="{BD73E631-2BD9-4717-BB2F-6C2CFCC83BB0}" srcOrd="3" destOrd="0" parTransId="{1C613B32-7102-4C50-875E-ED380C44B7BE}" sibTransId="{6F3F4848-7EDB-4F99-8D9B-2607FEB3B65D}"/>
    <dgm:cxn modelId="{B52C3ED8-5BD4-4B71-8ECC-873AFB483F25}" type="presParOf" srcId="{D1393D64-D9CF-43F3-9BBC-108D21AC40B1}" destId="{F7B6554A-737C-4AB6-9722-863D55FA3AA4}" srcOrd="0" destOrd="0" presId="urn:microsoft.com/office/officeart/2005/8/layout/arrow2"/>
    <dgm:cxn modelId="{832978A5-4989-4A02-A536-055C56B52B78}" type="presParOf" srcId="{D1393D64-D9CF-43F3-9BBC-108D21AC40B1}" destId="{D0466EE7-12C2-49A8-B13A-09CA2B71CAE6}" srcOrd="1" destOrd="0" presId="urn:microsoft.com/office/officeart/2005/8/layout/arrow2"/>
    <dgm:cxn modelId="{F058A679-A9A7-4DFB-ACE1-AA2A629433A6}" type="presParOf" srcId="{D0466EE7-12C2-49A8-B13A-09CA2B71CAE6}" destId="{45B75CF3-C5AC-4973-86FA-3F10680D23ED}" srcOrd="0" destOrd="0" presId="urn:microsoft.com/office/officeart/2005/8/layout/arrow2"/>
    <dgm:cxn modelId="{18F79BF9-2B98-4A6D-BAFA-A65411AEC3B1}" type="presParOf" srcId="{D0466EE7-12C2-49A8-B13A-09CA2B71CAE6}" destId="{9B5637A4-4CE6-4EA2-A15F-9A8095225327}" srcOrd="1" destOrd="0" presId="urn:microsoft.com/office/officeart/2005/8/layout/arrow2"/>
    <dgm:cxn modelId="{3CD48AD4-F9C3-4857-B667-BE22D8CB0118}" type="presParOf" srcId="{D0466EE7-12C2-49A8-B13A-09CA2B71CAE6}" destId="{54EBA586-B18B-479A-8F13-30A95FBC973C}" srcOrd="2" destOrd="0" presId="urn:microsoft.com/office/officeart/2005/8/layout/arrow2"/>
    <dgm:cxn modelId="{1919DB48-387C-4F9B-A1B5-317A3510825A}" type="presParOf" srcId="{D0466EE7-12C2-49A8-B13A-09CA2B71CAE6}" destId="{D91B09DD-E7DF-4EA4-80B8-FBC8A4C9DE36}" srcOrd="3" destOrd="0" presId="urn:microsoft.com/office/officeart/2005/8/layout/arrow2"/>
    <dgm:cxn modelId="{ADBBB4BF-065D-4BF8-A956-DAFF28BF64AE}" type="presParOf" srcId="{D0466EE7-12C2-49A8-B13A-09CA2B71CAE6}" destId="{288D051E-DCC0-48FC-AF6C-3558D13CAC74}" srcOrd="4" destOrd="0" presId="urn:microsoft.com/office/officeart/2005/8/layout/arrow2"/>
    <dgm:cxn modelId="{7DBE7D76-A815-47F6-8D5B-59CF8C87A993}" type="presParOf" srcId="{D0466EE7-12C2-49A8-B13A-09CA2B71CAE6}" destId="{4FDF1B5D-1059-4196-BC37-26C5D257D0DA}" srcOrd="5" destOrd="0" presId="urn:microsoft.com/office/officeart/2005/8/layout/arrow2"/>
    <dgm:cxn modelId="{97D46C36-A9D5-4682-AA24-D8EA86B3EF57}" type="presParOf" srcId="{D0466EE7-12C2-49A8-B13A-09CA2B71CAE6}" destId="{EAA78E2E-CC7E-4129-9372-DBB5E3A2B9FF}" srcOrd="6" destOrd="0" presId="urn:microsoft.com/office/officeart/2005/8/layout/arrow2"/>
    <dgm:cxn modelId="{611DE011-D43C-4F6C-AC6F-D06524DAADD2}" type="presParOf" srcId="{D0466EE7-12C2-49A8-B13A-09CA2B71CAE6}" destId="{BFB0AE7F-3552-43DE-98F8-5490656059F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6F676B-7F03-416A-BE9A-CAB300E95FE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4EDE9409-8608-41F9-8A46-D154765354D2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Khai </a:t>
          </a:r>
          <a:r>
            <a:rPr lang="en-US" err="1">
              <a:latin typeface="Times New Roman"/>
              <a:cs typeface="Times New Roman"/>
            </a:rPr>
            <a:t>báo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tên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biến</a:t>
          </a:r>
          <a:endParaRPr lang="en-US">
            <a:latin typeface="Times New Roman"/>
            <a:cs typeface="Times New Roman"/>
          </a:endParaRPr>
        </a:p>
      </dgm:t>
    </dgm:pt>
    <dgm:pt modelId="{1507DA9A-B384-4AB0-936C-8B4BD07D2808}" type="parTrans" cxnId="{B15F2C96-394D-446D-8090-54E4A99C9640}">
      <dgm:prSet/>
      <dgm:spPr/>
    </dgm:pt>
    <dgm:pt modelId="{4F7E438D-4DAA-4F3A-8B68-93E707B6DF5B}" type="sibTrans" cxnId="{B15F2C96-394D-446D-8090-54E4A99C9640}">
      <dgm:prSet/>
      <dgm:spPr/>
    </dgm:pt>
    <dgm:pt modelId="{31DA3255-E8A4-492E-B2A3-2B5C4B173312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 </a:t>
          </a:r>
          <a:r>
            <a:rPr lang="en-US" err="1">
              <a:latin typeface="Times New Roman"/>
              <a:cs typeface="Times New Roman"/>
            </a:rPr>
            <a:t>ra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màn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hình</a:t>
          </a:r>
          <a:endParaRPr lang="en-US">
            <a:latin typeface="Times New Roman"/>
            <a:cs typeface="Times New Roman"/>
          </a:endParaRPr>
        </a:p>
      </dgm:t>
    </dgm:pt>
    <dgm:pt modelId="{6EAF3597-39CF-445F-A96E-767F79A14377}" type="parTrans" cxnId="{ED00F528-A2F2-431D-A56C-728CFCE7788A}">
      <dgm:prSet/>
      <dgm:spPr/>
    </dgm:pt>
    <dgm:pt modelId="{A8786ADD-6A3A-4034-85DC-6ABA93078EB9}" type="sibTrans" cxnId="{ED00F528-A2F2-431D-A56C-728CFCE7788A}">
      <dgm:prSet/>
      <dgm:spPr/>
    </dgm:pt>
    <dgm:pt modelId="{5110EE3D-F009-44E4-931A-952C95EEFB31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Nhập dữ liệu cho biến</a:t>
          </a:r>
        </a:p>
      </dgm:t>
    </dgm:pt>
    <dgm:pt modelId="{52193B5F-A842-4D50-8145-C3B006B30D4A}" type="parTrans" cxnId="{0AF8108E-573A-4AAF-9321-3D1581ED5CEF}">
      <dgm:prSet/>
      <dgm:spPr/>
    </dgm:pt>
    <dgm:pt modelId="{7AA0F5BB-D810-4BCE-8CB9-077661584270}" type="sibTrans" cxnId="{0AF8108E-573A-4AAF-9321-3D1581ED5CEF}">
      <dgm:prSet/>
      <dgm:spPr/>
    </dgm:pt>
    <dgm:pt modelId="{5D9C3BAF-E2F9-4B86-A3B9-D6FDFF4AABE8}" type="pres">
      <dgm:prSet presAssocID="{FA6F676B-7F03-416A-BE9A-CAB300E95FEE}" presName="compositeShape" presStyleCnt="0">
        <dgm:presLayoutVars>
          <dgm:dir/>
          <dgm:resizeHandles/>
        </dgm:presLayoutVars>
      </dgm:prSet>
      <dgm:spPr/>
    </dgm:pt>
    <dgm:pt modelId="{9A69C7CB-786B-44BC-BA0B-3BA0FD11F054}" type="pres">
      <dgm:prSet presAssocID="{FA6F676B-7F03-416A-BE9A-CAB300E95FEE}" presName="pyramid" presStyleLbl="node1" presStyleIdx="0" presStyleCnt="1"/>
      <dgm:spPr/>
    </dgm:pt>
    <dgm:pt modelId="{AEBB30D7-F1F0-445E-A80D-32A632F0D3F1}" type="pres">
      <dgm:prSet presAssocID="{FA6F676B-7F03-416A-BE9A-CAB300E95FEE}" presName="theList" presStyleCnt="0"/>
      <dgm:spPr/>
    </dgm:pt>
    <dgm:pt modelId="{AC3DA47E-0283-4A9A-AE89-5C7BC77D493F}" type="pres">
      <dgm:prSet presAssocID="{4EDE9409-8608-41F9-8A46-D154765354D2}" presName="aNode" presStyleLbl="fgAcc1" presStyleIdx="0" presStyleCnt="3">
        <dgm:presLayoutVars>
          <dgm:bulletEnabled val="1"/>
        </dgm:presLayoutVars>
      </dgm:prSet>
      <dgm:spPr/>
    </dgm:pt>
    <dgm:pt modelId="{EB66F381-7D64-4303-A03E-09962949C535}" type="pres">
      <dgm:prSet presAssocID="{4EDE9409-8608-41F9-8A46-D154765354D2}" presName="aSpace" presStyleCnt="0"/>
      <dgm:spPr/>
    </dgm:pt>
    <dgm:pt modelId="{95E20AF8-97E8-456A-AF6C-E891F5338D3B}" type="pres">
      <dgm:prSet presAssocID="{5110EE3D-F009-44E4-931A-952C95EEFB31}" presName="aNode" presStyleLbl="fgAcc1" presStyleIdx="1" presStyleCnt="3">
        <dgm:presLayoutVars>
          <dgm:bulletEnabled val="1"/>
        </dgm:presLayoutVars>
      </dgm:prSet>
      <dgm:spPr/>
    </dgm:pt>
    <dgm:pt modelId="{61F05F6C-FE20-4838-8213-8A02C870D6E0}" type="pres">
      <dgm:prSet presAssocID="{5110EE3D-F009-44E4-931A-952C95EEFB31}" presName="aSpace" presStyleCnt="0"/>
      <dgm:spPr/>
    </dgm:pt>
    <dgm:pt modelId="{22B6F648-84AC-4171-B6D8-B2D67D3EA1C6}" type="pres">
      <dgm:prSet presAssocID="{31DA3255-E8A4-492E-B2A3-2B5C4B173312}" presName="aNode" presStyleLbl="fgAcc1" presStyleIdx="2" presStyleCnt="3">
        <dgm:presLayoutVars>
          <dgm:bulletEnabled val="1"/>
        </dgm:presLayoutVars>
      </dgm:prSet>
      <dgm:spPr/>
    </dgm:pt>
    <dgm:pt modelId="{72E011E1-67D5-4DF0-A364-C4603FBD5866}" type="pres">
      <dgm:prSet presAssocID="{31DA3255-E8A4-492E-B2A3-2B5C4B173312}" presName="aSpace" presStyleCnt="0"/>
      <dgm:spPr/>
    </dgm:pt>
  </dgm:ptLst>
  <dgm:cxnLst>
    <dgm:cxn modelId="{1F17E110-A6EA-4AEF-BA2A-D4B04B7A755A}" type="presOf" srcId="{31DA3255-E8A4-492E-B2A3-2B5C4B173312}" destId="{22B6F648-84AC-4171-B6D8-B2D67D3EA1C6}" srcOrd="0" destOrd="0" presId="urn:microsoft.com/office/officeart/2005/8/layout/pyramid2"/>
    <dgm:cxn modelId="{A7183D28-2171-4119-B605-975FA8772193}" type="presOf" srcId="{FA6F676B-7F03-416A-BE9A-CAB300E95FEE}" destId="{5D9C3BAF-E2F9-4B86-A3B9-D6FDFF4AABE8}" srcOrd="0" destOrd="0" presId="urn:microsoft.com/office/officeart/2005/8/layout/pyramid2"/>
    <dgm:cxn modelId="{ED00F528-A2F2-431D-A56C-728CFCE7788A}" srcId="{FA6F676B-7F03-416A-BE9A-CAB300E95FEE}" destId="{31DA3255-E8A4-492E-B2A3-2B5C4B173312}" srcOrd="2" destOrd="0" parTransId="{6EAF3597-39CF-445F-A96E-767F79A14377}" sibTransId="{A8786ADD-6A3A-4034-85DC-6ABA93078EB9}"/>
    <dgm:cxn modelId="{ABFDF65A-A9C2-4AFF-AC62-5FD3C3EED489}" type="presOf" srcId="{4EDE9409-8608-41F9-8A46-D154765354D2}" destId="{AC3DA47E-0283-4A9A-AE89-5C7BC77D493F}" srcOrd="0" destOrd="0" presId="urn:microsoft.com/office/officeart/2005/8/layout/pyramid2"/>
    <dgm:cxn modelId="{0AF8108E-573A-4AAF-9321-3D1581ED5CEF}" srcId="{FA6F676B-7F03-416A-BE9A-CAB300E95FEE}" destId="{5110EE3D-F009-44E4-931A-952C95EEFB31}" srcOrd="1" destOrd="0" parTransId="{52193B5F-A842-4D50-8145-C3B006B30D4A}" sibTransId="{7AA0F5BB-D810-4BCE-8CB9-077661584270}"/>
    <dgm:cxn modelId="{B15F2C96-394D-446D-8090-54E4A99C9640}" srcId="{FA6F676B-7F03-416A-BE9A-CAB300E95FEE}" destId="{4EDE9409-8608-41F9-8A46-D154765354D2}" srcOrd="0" destOrd="0" parTransId="{1507DA9A-B384-4AB0-936C-8B4BD07D2808}" sibTransId="{4F7E438D-4DAA-4F3A-8B68-93E707B6DF5B}"/>
    <dgm:cxn modelId="{6E45FA9C-DEC2-479B-9D86-CDC95E5DBEAE}" type="presOf" srcId="{5110EE3D-F009-44E4-931A-952C95EEFB31}" destId="{95E20AF8-97E8-456A-AF6C-E891F5338D3B}" srcOrd="0" destOrd="0" presId="urn:microsoft.com/office/officeart/2005/8/layout/pyramid2"/>
    <dgm:cxn modelId="{7EFD52B3-8C89-46B8-9EE3-23BE78091787}" type="presParOf" srcId="{5D9C3BAF-E2F9-4B86-A3B9-D6FDFF4AABE8}" destId="{9A69C7CB-786B-44BC-BA0B-3BA0FD11F054}" srcOrd="0" destOrd="0" presId="urn:microsoft.com/office/officeart/2005/8/layout/pyramid2"/>
    <dgm:cxn modelId="{B6B18D23-C590-48D8-9434-AEAE45DF0CF8}" type="presParOf" srcId="{5D9C3BAF-E2F9-4B86-A3B9-D6FDFF4AABE8}" destId="{AEBB30D7-F1F0-445E-A80D-32A632F0D3F1}" srcOrd="1" destOrd="0" presId="urn:microsoft.com/office/officeart/2005/8/layout/pyramid2"/>
    <dgm:cxn modelId="{C7EDA60C-1AAD-42E6-AB93-6D84FA06FFD5}" type="presParOf" srcId="{AEBB30D7-F1F0-445E-A80D-32A632F0D3F1}" destId="{AC3DA47E-0283-4A9A-AE89-5C7BC77D493F}" srcOrd="0" destOrd="0" presId="urn:microsoft.com/office/officeart/2005/8/layout/pyramid2"/>
    <dgm:cxn modelId="{453BE414-F5C7-42FE-8E00-8EFD0F4AC4EA}" type="presParOf" srcId="{AEBB30D7-F1F0-445E-A80D-32A632F0D3F1}" destId="{EB66F381-7D64-4303-A03E-09962949C535}" srcOrd="1" destOrd="0" presId="urn:microsoft.com/office/officeart/2005/8/layout/pyramid2"/>
    <dgm:cxn modelId="{04BE4D17-F990-4597-A2C4-07BCD3EFA8C2}" type="presParOf" srcId="{AEBB30D7-F1F0-445E-A80D-32A632F0D3F1}" destId="{95E20AF8-97E8-456A-AF6C-E891F5338D3B}" srcOrd="2" destOrd="0" presId="urn:microsoft.com/office/officeart/2005/8/layout/pyramid2"/>
    <dgm:cxn modelId="{5BD56366-94DC-4041-84A0-165B34D00CE6}" type="presParOf" srcId="{AEBB30D7-F1F0-445E-A80D-32A632F0D3F1}" destId="{61F05F6C-FE20-4838-8213-8A02C870D6E0}" srcOrd="3" destOrd="0" presId="urn:microsoft.com/office/officeart/2005/8/layout/pyramid2"/>
    <dgm:cxn modelId="{FDFE458D-5C47-4D94-8E2D-3A8C74D5C99A}" type="presParOf" srcId="{AEBB30D7-F1F0-445E-A80D-32A632F0D3F1}" destId="{22B6F648-84AC-4171-B6D8-B2D67D3EA1C6}" srcOrd="4" destOrd="0" presId="urn:microsoft.com/office/officeart/2005/8/layout/pyramid2"/>
    <dgm:cxn modelId="{276B9EDA-29BE-41C5-95B1-F9DDAD6184B1}" type="presParOf" srcId="{AEBB30D7-F1F0-445E-A80D-32A632F0D3F1}" destId="{72E011E1-67D5-4DF0-A364-C4603FBD586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A89BA-95C2-46DF-8367-DE9AF948D48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5CB47-80CA-454F-B18F-9DCD27EA8574}">
      <dgm:prSet phldrT="[Text]" phldr="0"/>
      <dgm:spPr/>
      <dgm:t>
        <a:bodyPr/>
        <a:lstStyle/>
        <a:p>
          <a:pPr rtl="0"/>
          <a:r>
            <a:rPr lang="en-US" err="1">
              <a:latin typeface="Times New Roman"/>
              <a:cs typeface="Times New Roman"/>
            </a:rPr>
            <a:t>Tạo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vòng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lặp</a:t>
          </a:r>
          <a:r>
            <a:rPr lang="en-US">
              <a:latin typeface="Times New Roman"/>
              <a:cs typeface="Times New Roman"/>
            </a:rPr>
            <a:t> in các tam giác</a:t>
          </a:r>
        </a:p>
      </dgm:t>
    </dgm:pt>
    <dgm:pt modelId="{F516E2EB-918F-41B3-9645-776E116C9359}" type="parTrans" cxnId="{8C97604F-5911-42E9-A45A-CBAAC1CC0833}">
      <dgm:prSet/>
      <dgm:spPr/>
      <dgm:t>
        <a:bodyPr/>
        <a:lstStyle/>
        <a:p>
          <a:endParaRPr lang="en-US"/>
        </a:p>
      </dgm:t>
    </dgm:pt>
    <dgm:pt modelId="{1D10D794-066F-4814-B9A6-94520A3352F0}" type="sibTrans" cxnId="{8C97604F-5911-42E9-A45A-CBAAC1CC0833}">
      <dgm:prSet/>
      <dgm:spPr/>
      <dgm:t>
        <a:bodyPr/>
        <a:lstStyle/>
        <a:p>
          <a:endParaRPr lang="en-US"/>
        </a:p>
      </dgm:t>
    </dgm:pt>
    <dgm:pt modelId="{F969907F-8942-472F-8A2C-AF0AC9459171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 khoảng trắng</a:t>
          </a:r>
        </a:p>
      </dgm:t>
    </dgm:pt>
    <dgm:pt modelId="{726D43FE-9395-469B-B4D3-B8E69B31ACEC}" type="parTrans" cxnId="{DBDBD450-FF7B-457B-9E7B-97BC9872BD6D}">
      <dgm:prSet/>
      <dgm:spPr/>
      <dgm:t>
        <a:bodyPr/>
        <a:lstStyle/>
        <a:p>
          <a:endParaRPr lang="en-US"/>
        </a:p>
      </dgm:t>
    </dgm:pt>
    <dgm:pt modelId="{3A070419-8483-422A-B627-8C18C53B30C6}" type="sibTrans" cxnId="{DBDBD450-FF7B-457B-9E7B-97BC9872BD6D}">
      <dgm:prSet/>
      <dgm:spPr/>
      <dgm:t>
        <a:bodyPr/>
        <a:lstStyle/>
        <a:p>
          <a:endParaRPr lang="en-US"/>
        </a:p>
      </dgm:t>
    </dgm:pt>
    <dgm:pt modelId="{69B65093-0ACF-43AC-9CB8-7692DD2056C0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In </a:t>
          </a:r>
          <a:r>
            <a:rPr lang="en-US" err="1">
              <a:latin typeface="Times New Roman"/>
              <a:cs typeface="Times New Roman"/>
            </a:rPr>
            <a:t>các</a:t>
          </a:r>
          <a:r>
            <a:rPr lang="en-US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dấu</a:t>
          </a:r>
          <a:r>
            <a:rPr lang="en-US">
              <a:latin typeface="Times New Roman"/>
              <a:cs typeface="Times New Roman"/>
            </a:rPr>
            <a:t> *</a:t>
          </a:r>
        </a:p>
      </dgm:t>
    </dgm:pt>
    <dgm:pt modelId="{05825B2A-5CDD-454B-BFD6-206BE5FC80C2}" type="parTrans" cxnId="{B7DD5C15-2A65-4FF6-A10D-DAB8280ABC0A}">
      <dgm:prSet/>
      <dgm:spPr/>
      <dgm:t>
        <a:bodyPr/>
        <a:lstStyle/>
        <a:p>
          <a:endParaRPr lang="en-US"/>
        </a:p>
      </dgm:t>
    </dgm:pt>
    <dgm:pt modelId="{9351A8A0-122B-413F-842E-703AF6170F90}" type="sibTrans" cxnId="{B7DD5C15-2A65-4FF6-A10D-DAB8280ABC0A}">
      <dgm:prSet/>
      <dgm:spPr/>
      <dgm:t>
        <a:bodyPr/>
        <a:lstStyle/>
        <a:p>
          <a:endParaRPr lang="en-US"/>
        </a:p>
      </dgm:t>
    </dgm:pt>
    <dgm:pt modelId="{CECE20B2-1325-4BBF-A565-FDD7A63DEF7D}" type="pres">
      <dgm:prSet presAssocID="{8A4A89BA-95C2-46DF-8367-DE9AF948D483}" presName="linear" presStyleCnt="0">
        <dgm:presLayoutVars>
          <dgm:dir/>
          <dgm:animLvl val="lvl"/>
          <dgm:resizeHandles val="exact"/>
        </dgm:presLayoutVars>
      </dgm:prSet>
      <dgm:spPr/>
    </dgm:pt>
    <dgm:pt modelId="{77AF8A42-9AD4-479B-9545-73D64D548FE4}" type="pres">
      <dgm:prSet presAssocID="{3775CB47-80CA-454F-B18F-9DCD27EA8574}" presName="parentLin" presStyleCnt="0"/>
      <dgm:spPr/>
    </dgm:pt>
    <dgm:pt modelId="{F7486A12-4AB2-4F89-8C94-BE266125D9D6}" type="pres">
      <dgm:prSet presAssocID="{3775CB47-80CA-454F-B18F-9DCD27EA8574}" presName="parentLeftMargin" presStyleLbl="node1" presStyleIdx="0" presStyleCnt="3"/>
      <dgm:spPr/>
    </dgm:pt>
    <dgm:pt modelId="{36452A93-0C10-427E-B48B-F4A4FC2435EA}" type="pres">
      <dgm:prSet presAssocID="{3775CB47-80CA-454F-B18F-9DCD27EA85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C00A42-5936-4E55-8457-5A3CA0914507}" type="pres">
      <dgm:prSet presAssocID="{3775CB47-80CA-454F-B18F-9DCD27EA8574}" presName="negativeSpace" presStyleCnt="0"/>
      <dgm:spPr/>
    </dgm:pt>
    <dgm:pt modelId="{68AF789C-904B-41B6-96A4-597EBBCFB224}" type="pres">
      <dgm:prSet presAssocID="{3775CB47-80CA-454F-B18F-9DCD27EA8574}" presName="childText" presStyleLbl="conFgAcc1" presStyleIdx="0" presStyleCnt="3">
        <dgm:presLayoutVars>
          <dgm:bulletEnabled val="1"/>
        </dgm:presLayoutVars>
      </dgm:prSet>
      <dgm:spPr/>
    </dgm:pt>
    <dgm:pt modelId="{5819598B-D4A3-4778-A1FE-B82CCEC1E831}" type="pres">
      <dgm:prSet presAssocID="{1D10D794-066F-4814-B9A6-94520A3352F0}" presName="spaceBetweenRectangles" presStyleCnt="0"/>
      <dgm:spPr/>
    </dgm:pt>
    <dgm:pt modelId="{5B53EEB3-5D00-4B18-8629-E9E114A1E3B6}" type="pres">
      <dgm:prSet presAssocID="{F969907F-8942-472F-8A2C-AF0AC9459171}" presName="parentLin" presStyleCnt="0"/>
      <dgm:spPr/>
    </dgm:pt>
    <dgm:pt modelId="{BCEF2C30-FF3C-423B-91CE-E813380CC478}" type="pres">
      <dgm:prSet presAssocID="{F969907F-8942-472F-8A2C-AF0AC9459171}" presName="parentLeftMargin" presStyleLbl="node1" presStyleIdx="0" presStyleCnt="3"/>
      <dgm:spPr/>
    </dgm:pt>
    <dgm:pt modelId="{BBF63D8F-E58C-466A-8E75-DBA0E5FCC2F9}" type="pres">
      <dgm:prSet presAssocID="{F969907F-8942-472F-8A2C-AF0AC94591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64FCC9-5B28-40A6-8C6B-897D18524871}" type="pres">
      <dgm:prSet presAssocID="{F969907F-8942-472F-8A2C-AF0AC9459171}" presName="negativeSpace" presStyleCnt="0"/>
      <dgm:spPr/>
    </dgm:pt>
    <dgm:pt modelId="{BC54C486-61A9-4ACF-A282-CFF790ED47F9}" type="pres">
      <dgm:prSet presAssocID="{F969907F-8942-472F-8A2C-AF0AC9459171}" presName="childText" presStyleLbl="conFgAcc1" presStyleIdx="1" presStyleCnt="3">
        <dgm:presLayoutVars>
          <dgm:bulletEnabled val="1"/>
        </dgm:presLayoutVars>
      </dgm:prSet>
      <dgm:spPr/>
    </dgm:pt>
    <dgm:pt modelId="{47D9DD64-8A9A-4DFD-A5C7-64E661F9866B}" type="pres">
      <dgm:prSet presAssocID="{3A070419-8483-422A-B627-8C18C53B30C6}" presName="spaceBetweenRectangles" presStyleCnt="0"/>
      <dgm:spPr/>
    </dgm:pt>
    <dgm:pt modelId="{5A7583A0-6650-4B08-837D-4950F32B7B65}" type="pres">
      <dgm:prSet presAssocID="{69B65093-0ACF-43AC-9CB8-7692DD2056C0}" presName="parentLin" presStyleCnt="0"/>
      <dgm:spPr/>
    </dgm:pt>
    <dgm:pt modelId="{1D27B15B-990C-4128-97C4-F8CACE9DE964}" type="pres">
      <dgm:prSet presAssocID="{69B65093-0ACF-43AC-9CB8-7692DD2056C0}" presName="parentLeftMargin" presStyleLbl="node1" presStyleIdx="1" presStyleCnt="3"/>
      <dgm:spPr/>
    </dgm:pt>
    <dgm:pt modelId="{53B61F70-1AB8-4D75-ACC3-C2E432E8D88A}" type="pres">
      <dgm:prSet presAssocID="{69B65093-0ACF-43AC-9CB8-7692DD2056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8BCAEE-B461-4E7C-AB92-C71C7588DF8B}" type="pres">
      <dgm:prSet presAssocID="{69B65093-0ACF-43AC-9CB8-7692DD2056C0}" presName="negativeSpace" presStyleCnt="0"/>
      <dgm:spPr/>
    </dgm:pt>
    <dgm:pt modelId="{FEA94E7A-A209-40A0-B406-078ABF810BC1}" type="pres">
      <dgm:prSet presAssocID="{69B65093-0ACF-43AC-9CB8-7692DD2056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2C2012-1409-4D7C-9444-34C170284B8A}" type="presOf" srcId="{F969907F-8942-472F-8A2C-AF0AC9459171}" destId="{BBF63D8F-E58C-466A-8E75-DBA0E5FCC2F9}" srcOrd="1" destOrd="0" presId="urn:microsoft.com/office/officeart/2005/8/layout/list1"/>
    <dgm:cxn modelId="{B7DD5C15-2A65-4FF6-A10D-DAB8280ABC0A}" srcId="{8A4A89BA-95C2-46DF-8367-DE9AF948D483}" destId="{69B65093-0ACF-43AC-9CB8-7692DD2056C0}" srcOrd="2" destOrd="0" parTransId="{05825B2A-5CDD-454B-BFD6-206BE5FC80C2}" sibTransId="{9351A8A0-122B-413F-842E-703AF6170F90}"/>
    <dgm:cxn modelId="{0C58B830-DA22-4036-BED7-0037855E72FD}" type="presOf" srcId="{69B65093-0ACF-43AC-9CB8-7692DD2056C0}" destId="{53B61F70-1AB8-4D75-ACC3-C2E432E8D88A}" srcOrd="1" destOrd="0" presId="urn:microsoft.com/office/officeart/2005/8/layout/list1"/>
    <dgm:cxn modelId="{66593F32-AF50-47A8-A440-B131C4E6F545}" type="presOf" srcId="{F969907F-8942-472F-8A2C-AF0AC9459171}" destId="{BCEF2C30-FF3C-423B-91CE-E813380CC478}" srcOrd="0" destOrd="0" presId="urn:microsoft.com/office/officeart/2005/8/layout/list1"/>
    <dgm:cxn modelId="{8EBA2840-1972-4AC9-9455-15CA8F743096}" type="presOf" srcId="{8A4A89BA-95C2-46DF-8367-DE9AF948D483}" destId="{CECE20B2-1325-4BBF-A565-FDD7A63DEF7D}" srcOrd="0" destOrd="0" presId="urn:microsoft.com/office/officeart/2005/8/layout/list1"/>
    <dgm:cxn modelId="{8C97604F-5911-42E9-A45A-CBAAC1CC0833}" srcId="{8A4A89BA-95C2-46DF-8367-DE9AF948D483}" destId="{3775CB47-80CA-454F-B18F-9DCD27EA8574}" srcOrd="0" destOrd="0" parTransId="{F516E2EB-918F-41B3-9645-776E116C9359}" sibTransId="{1D10D794-066F-4814-B9A6-94520A3352F0}"/>
    <dgm:cxn modelId="{DBDBD450-FF7B-457B-9E7B-97BC9872BD6D}" srcId="{8A4A89BA-95C2-46DF-8367-DE9AF948D483}" destId="{F969907F-8942-472F-8A2C-AF0AC9459171}" srcOrd="1" destOrd="0" parTransId="{726D43FE-9395-469B-B4D3-B8E69B31ACEC}" sibTransId="{3A070419-8483-422A-B627-8C18C53B30C6}"/>
    <dgm:cxn modelId="{BA65C182-E624-4C52-9725-834E463FB746}" type="presOf" srcId="{3775CB47-80CA-454F-B18F-9DCD27EA8574}" destId="{36452A93-0C10-427E-B48B-F4A4FC2435EA}" srcOrd="1" destOrd="0" presId="urn:microsoft.com/office/officeart/2005/8/layout/list1"/>
    <dgm:cxn modelId="{3E994D97-6C36-43B2-BE20-C606E0B8B1A5}" type="presOf" srcId="{69B65093-0ACF-43AC-9CB8-7692DD2056C0}" destId="{1D27B15B-990C-4128-97C4-F8CACE9DE964}" srcOrd="0" destOrd="0" presId="urn:microsoft.com/office/officeart/2005/8/layout/list1"/>
    <dgm:cxn modelId="{A25C47D3-F807-4131-96E3-B70A76037329}" type="presOf" srcId="{3775CB47-80CA-454F-B18F-9DCD27EA8574}" destId="{F7486A12-4AB2-4F89-8C94-BE266125D9D6}" srcOrd="0" destOrd="0" presId="urn:microsoft.com/office/officeart/2005/8/layout/list1"/>
    <dgm:cxn modelId="{67922BB8-44ED-43D0-BAAC-450D8B712200}" type="presParOf" srcId="{CECE20B2-1325-4BBF-A565-FDD7A63DEF7D}" destId="{77AF8A42-9AD4-479B-9545-73D64D548FE4}" srcOrd="0" destOrd="0" presId="urn:microsoft.com/office/officeart/2005/8/layout/list1"/>
    <dgm:cxn modelId="{0431CE2C-3F84-42BD-9679-A58B11C398AD}" type="presParOf" srcId="{77AF8A42-9AD4-479B-9545-73D64D548FE4}" destId="{F7486A12-4AB2-4F89-8C94-BE266125D9D6}" srcOrd="0" destOrd="0" presId="urn:microsoft.com/office/officeart/2005/8/layout/list1"/>
    <dgm:cxn modelId="{EB68BE09-471C-4D4E-A5BE-EB85853F341C}" type="presParOf" srcId="{77AF8A42-9AD4-479B-9545-73D64D548FE4}" destId="{36452A93-0C10-427E-B48B-F4A4FC2435EA}" srcOrd="1" destOrd="0" presId="urn:microsoft.com/office/officeart/2005/8/layout/list1"/>
    <dgm:cxn modelId="{AE36BBAB-8B16-4E2C-A026-B720BEFB6058}" type="presParOf" srcId="{CECE20B2-1325-4BBF-A565-FDD7A63DEF7D}" destId="{52C00A42-5936-4E55-8457-5A3CA0914507}" srcOrd="1" destOrd="0" presId="urn:microsoft.com/office/officeart/2005/8/layout/list1"/>
    <dgm:cxn modelId="{B1372F02-6F2B-4F9C-AF68-2CC88F9B6C98}" type="presParOf" srcId="{CECE20B2-1325-4BBF-A565-FDD7A63DEF7D}" destId="{68AF789C-904B-41B6-96A4-597EBBCFB224}" srcOrd="2" destOrd="0" presId="urn:microsoft.com/office/officeart/2005/8/layout/list1"/>
    <dgm:cxn modelId="{7BAD00E6-7F63-482D-BDEF-15B268E86790}" type="presParOf" srcId="{CECE20B2-1325-4BBF-A565-FDD7A63DEF7D}" destId="{5819598B-D4A3-4778-A1FE-B82CCEC1E831}" srcOrd="3" destOrd="0" presId="urn:microsoft.com/office/officeart/2005/8/layout/list1"/>
    <dgm:cxn modelId="{30C2CA70-C9DF-46C2-8541-9E46BAE96DF0}" type="presParOf" srcId="{CECE20B2-1325-4BBF-A565-FDD7A63DEF7D}" destId="{5B53EEB3-5D00-4B18-8629-E9E114A1E3B6}" srcOrd="4" destOrd="0" presId="urn:microsoft.com/office/officeart/2005/8/layout/list1"/>
    <dgm:cxn modelId="{81377AD2-16B6-426C-BAF7-1CFC1F6E8D45}" type="presParOf" srcId="{5B53EEB3-5D00-4B18-8629-E9E114A1E3B6}" destId="{BCEF2C30-FF3C-423B-91CE-E813380CC478}" srcOrd="0" destOrd="0" presId="urn:microsoft.com/office/officeart/2005/8/layout/list1"/>
    <dgm:cxn modelId="{355A2F0A-53FD-46B3-BA45-50A172773847}" type="presParOf" srcId="{5B53EEB3-5D00-4B18-8629-E9E114A1E3B6}" destId="{BBF63D8F-E58C-466A-8E75-DBA0E5FCC2F9}" srcOrd="1" destOrd="0" presId="urn:microsoft.com/office/officeart/2005/8/layout/list1"/>
    <dgm:cxn modelId="{90F16B35-63F0-4BFF-9734-7F9C94B5AB9E}" type="presParOf" srcId="{CECE20B2-1325-4BBF-A565-FDD7A63DEF7D}" destId="{0764FCC9-5B28-40A6-8C6B-897D18524871}" srcOrd="5" destOrd="0" presId="urn:microsoft.com/office/officeart/2005/8/layout/list1"/>
    <dgm:cxn modelId="{9707FA1F-7C0F-4B8C-A63A-3B40437CD8EE}" type="presParOf" srcId="{CECE20B2-1325-4BBF-A565-FDD7A63DEF7D}" destId="{BC54C486-61A9-4ACF-A282-CFF790ED47F9}" srcOrd="6" destOrd="0" presId="urn:microsoft.com/office/officeart/2005/8/layout/list1"/>
    <dgm:cxn modelId="{B24A7E29-F902-4FBB-8EDD-7DFE2068DDD4}" type="presParOf" srcId="{CECE20B2-1325-4BBF-A565-FDD7A63DEF7D}" destId="{47D9DD64-8A9A-4DFD-A5C7-64E661F9866B}" srcOrd="7" destOrd="0" presId="urn:microsoft.com/office/officeart/2005/8/layout/list1"/>
    <dgm:cxn modelId="{6D901C7B-8800-4EA7-95A2-F5F75101E96B}" type="presParOf" srcId="{CECE20B2-1325-4BBF-A565-FDD7A63DEF7D}" destId="{5A7583A0-6650-4B08-837D-4950F32B7B65}" srcOrd="8" destOrd="0" presId="urn:microsoft.com/office/officeart/2005/8/layout/list1"/>
    <dgm:cxn modelId="{0F8EF7D5-8E8E-4757-9B0B-81CAFEB6C4FD}" type="presParOf" srcId="{5A7583A0-6650-4B08-837D-4950F32B7B65}" destId="{1D27B15B-990C-4128-97C4-F8CACE9DE964}" srcOrd="0" destOrd="0" presId="urn:microsoft.com/office/officeart/2005/8/layout/list1"/>
    <dgm:cxn modelId="{4D3DCDC0-123E-47C0-B194-2015B06565E5}" type="presParOf" srcId="{5A7583A0-6650-4B08-837D-4950F32B7B65}" destId="{53B61F70-1AB8-4D75-ACC3-C2E432E8D88A}" srcOrd="1" destOrd="0" presId="urn:microsoft.com/office/officeart/2005/8/layout/list1"/>
    <dgm:cxn modelId="{3F67EDBD-58CD-4819-B8A9-43614007F9CC}" type="presParOf" srcId="{CECE20B2-1325-4BBF-A565-FDD7A63DEF7D}" destId="{168BCAEE-B461-4E7C-AB92-C71C7588DF8B}" srcOrd="9" destOrd="0" presId="urn:microsoft.com/office/officeart/2005/8/layout/list1"/>
    <dgm:cxn modelId="{A9B661CC-65D3-43B9-90B1-41A5F91BB3FF}" type="presParOf" srcId="{CECE20B2-1325-4BBF-A565-FDD7A63DEF7D}" destId="{FEA94E7A-A209-40A0-B406-078ABF810B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3AC39B-2446-4557-850C-BAFA3988C5B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E3F34B5-E8F2-42EF-B3D2-7A38FACDDF24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Khai </a:t>
          </a:r>
          <a:r>
            <a:rPr lang="en-US" dirty="0" err="1">
              <a:latin typeface="Times New Roman"/>
              <a:cs typeface="Times New Roman"/>
            </a:rPr>
            <a:t>báo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biến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Chiều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err="1">
              <a:latin typeface="Times New Roman"/>
              <a:cs typeface="Times New Roman"/>
            </a:rPr>
            <a:t>dài,Chiều</a:t>
          </a:r>
          <a:r>
            <a:rPr lang="en-US" dirty="0">
              <a:latin typeface="Times New Roman"/>
              <a:cs typeface="Times New Roman"/>
            </a:rPr>
            <a:t> rộng</a:t>
          </a:r>
        </a:p>
      </dgm:t>
    </dgm:pt>
    <dgm:pt modelId="{D0793BE6-D4A3-4CCE-960C-110DBF7C4E56}" type="parTrans" cxnId="{B048A46B-1E34-4DFE-BECC-C6EB552AF686}">
      <dgm:prSet/>
      <dgm:spPr/>
    </dgm:pt>
    <dgm:pt modelId="{05932386-815D-4BCB-8494-2332597A9A14}" type="sibTrans" cxnId="{B048A46B-1E34-4DFE-BECC-C6EB552AF686}">
      <dgm:prSet/>
      <dgm:spPr/>
    </dgm:pt>
    <dgm:pt modelId="{9804154E-024D-4B90-ADE4-2B994D0BFB65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Tính diện tích nhãn </a:t>
          </a:r>
          <a:r>
            <a:rPr lang="en-US" dirty="0" err="1">
              <a:latin typeface="Times New Roman"/>
              <a:cs typeface="Times New Roman"/>
            </a:rPr>
            <a:t>hiệu</a:t>
          </a:r>
          <a:r>
            <a:rPr lang="en-US" dirty="0">
              <a:latin typeface="Times New Roman"/>
              <a:cs typeface="Times New Roman"/>
            </a:rPr>
            <a:t> 1 </a:t>
          </a:r>
          <a:r>
            <a:rPr lang="en-US" dirty="0" err="1">
              <a:latin typeface="Times New Roman"/>
              <a:cs typeface="Times New Roman"/>
            </a:rPr>
            <a:t>mặt</a:t>
          </a:r>
          <a:r>
            <a:rPr lang="en-US" dirty="0">
              <a:latin typeface="Times New Roman"/>
              <a:cs typeface="Times New Roman"/>
            </a:rPr>
            <a:t>, 2 </a:t>
          </a:r>
          <a:r>
            <a:rPr lang="en-US" dirty="0" err="1">
              <a:latin typeface="Times New Roman"/>
              <a:cs typeface="Times New Roman"/>
            </a:rPr>
            <a:t>mặt</a:t>
          </a:r>
          <a:endParaRPr lang="en-US" dirty="0">
            <a:latin typeface="Times New Roman"/>
            <a:cs typeface="Times New Roman"/>
          </a:endParaRPr>
        </a:p>
      </dgm:t>
    </dgm:pt>
    <dgm:pt modelId="{82DE1A4D-6CF7-45BB-8C8A-D4D7723D6691}" type="parTrans" cxnId="{D5AC630D-6F79-4A5A-BE7A-9A011A20E652}">
      <dgm:prSet/>
      <dgm:spPr/>
    </dgm:pt>
    <dgm:pt modelId="{DC9BBB01-A5A5-4B03-A298-B35A59977794}" type="sibTrans" cxnId="{D5AC630D-6F79-4A5A-BE7A-9A011A20E652}">
      <dgm:prSet/>
      <dgm:spPr/>
    </dgm:pt>
    <dgm:pt modelId="{0D2E7634-5F6F-417D-8524-D79D67D50E28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Tính SL gallo cần để sơn diện tích đó</a:t>
          </a:r>
        </a:p>
      </dgm:t>
    </dgm:pt>
    <dgm:pt modelId="{646F1E06-BB2C-465D-8004-A4D79264F995}" type="parTrans" cxnId="{8BD5FF34-6E14-4D98-911A-2260588E468F}">
      <dgm:prSet/>
      <dgm:spPr/>
    </dgm:pt>
    <dgm:pt modelId="{D38EEAA4-23F1-43AD-BA68-4C85750CE13D}" type="sibTrans" cxnId="{8BD5FF34-6E14-4D98-911A-2260588E468F}">
      <dgm:prSet/>
      <dgm:spPr/>
    </dgm:pt>
    <dgm:pt modelId="{9819EC3B-7E45-4182-9632-91FB056EB642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Làm </a:t>
          </a:r>
          <a:r>
            <a:rPr lang="en-US" dirty="0" err="1">
              <a:latin typeface="Times New Roman"/>
              <a:cs typeface="Times New Roman"/>
            </a:rPr>
            <a:t>tròn</a:t>
          </a:r>
          <a:r>
            <a:rPr lang="en-US" dirty="0">
              <a:latin typeface="Times New Roman"/>
              <a:cs typeface="Times New Roman"/>
            </a:rPr>
            <a:t> SL </a:t>
          </a:r>
          <a:r>
            <a:rPr lang="en-US" dirty="0" err="1">
              <a:latin typeface="Times New Roman"/>
              <a:cs typeface="Times New Roman"/>
            </a:rPr>
            <a:t>sơn</a:t>
          </a:r>
        </a:p>
      </dgm:t>
    </dgm:pt>
    <dgm:pt modelId="{1990221E-F988-4BCD-B69E-AC5ECDFAB9A7}" type="parTrans" cxnId="{BAD9741F-FC89-4EAE-A48D-3E1ED8A0395F}">
      <dgm:prSet/>
      <dgm:spPr/>
    </dgm:pt>
    <dgm:pt modelId="{AC28772B-EDF7-49EF-9652-737062AE5F03}" type="sibTrans" cxnId="{BAD9741F-FC89-4EAE-A48D-3E1ED8A0395F}">
      <dgm:prSet/>
      <dgm:spPr/>
    </dgm:pt>
    <dgm:pt modelId="{08453C39-0C4D-4343-9C9F-B1CC2AEBBD8C}" type="pres">
      <dgm:prSet presAssocID="{963AC39B-2446-4557-850C-BAFA3988C5BA}" presName="arrowDiagram" presStyleCnt="0">
        <dgm:presLayoutVars>
          <dgm:chMax val="5"/>
          <dgm:dir/>
          <dgm:resizeHandles val="exact"/>
        </dgm:presLayoutVars>
      </dgm:prSet>
      <dgm:spPr/>
    </dgm:pt>
    <dgm:pt modelId="{1CF450AA-0EA2-4C63-9383-E3DA1F1F9BDB}" type="pres">
      <dgm:prSet presAssocID="{963AC39B-2446-4557-850C-BAFA3988C5BA}" presName="arrow" presStyleLbl="bgShp" presStyleIdx="0" presStyleCnt="1"/>
      <dgm:spPr/>
    </dgm:pt>
    <dgm:pt modelId="{AEDCB0A4-9370-45F2-B7C2-42C5D6B09C02}" type="pres">
      <dgm:prSet presAssocID="{963AC39B-2446-4557-850C-BAFA3988C5BA}" presName="arrowDiagram4" presStyleCnt="0"/>
      <dgm:spPr/>
    </dgm:pt>
    <dgm:pt modelId="{F04C6283-79FA-4AA2-BDE2-3B419039D5BD}" type="pres">
      <dgm:prSet presAssocID="{3E3F34B5-E8F2-42EF-B3D2-7A38FACDDF24}" presName="bullet4a" presStyleLbl="node1" presStyleIdx="0" presStyleCnt="4"/>
      <dgm:spPr/>
    </dgm:pt>
    <dgm:pt modelId="{56CFDB2B-C9D1-4D1C-B834-383BF40791DF}" type="pres">
      <dgm:prSet presAssocID="{3E3F34B5-E8F2-42EF-B3D2-7A38FACDDF24}" presName="textBox4a" presStyleLbl="revTx" presStyleIdx="0" presStyleCnt="4">
        <dgm:presLayoutVars>
          <dgm:bulletEnabled val="1"/>
        </dgm:presLayoutVars>
      </dgm:prSet>
      <dgm:spPr/>
    </dgm:pt>
    <dgm:pt modelId="{827542E8-BFA4-4E57-8282-C633EA1D8975}" type="pres">
      <dgm:prSet presAssocID="{9804154E-024D-4B90-ADE4-2B994D0BFB65}" presName="bullet4b" presStyleLbl="node1" presStyleIdx="1" presStyleCnt="4"/>
      <dgm:spPr/>
    </dgm:pt>
    <dgm:pt modelId="{49C9EA70-42BD-489F-AAAD-2D90889F5A3C}" type="pres">
      <dgm:prSet presAssocID="{9804154E-024D-4B90-ADE4-2B994D0BFB65}" presName="textBox4b" presStyleLbl="revTx" presStyleIdx="1" presStyleCnt="4">
        <dgm:presLayoutVars>
          <dgm:bulletEnabled val="1"/>
        </dgm:presLayoutVars>
      </dgm:prSet>
      <dgm:spPr/>
    </dgm:pt>
    <dgm:pt modelId="{69722C02-DC3E-4DF1-9C5F-2E9CD9093D93}" type="pres">
      <dgm:prSet presAssocID="{9819EC3B-7E45-4182-9632-91FB056EB642}" presName="bullet4c" presStyleLbl="node1" presStyleIdx="2" presStyleCnt="4"/>
      <dgm:spPr/>
    </dgm:pt>
    <dgm:pt modelId="{BA585054-DDB3-434E-9363-8B82F9948D75}" type="pres">
      <dgm:prSet presAssocID="{9819EC3B-7E45-4182-9632-91FB056EB642}" presName="textBox4c" presStyleLbl="revTx" presStyleIdx="2" presStyleCnt="4">
        <dgm:presLayoutVars>
          <dgm:bulletEnabled val="1"/>
        </dgm:presLayoutVars>
      </dgm:prSet>
      <dgm:spPr/>
    </dgm:pt>
    <dgm:pt modelId="{F52EDC3B-30DF-431A-B40A-A23CD9152A0F}" type="pres">
      <dgm:prSet presAssocID="{0D2E7634-5F6F-417D-8524-D79D67D50E28}" presName="bullet4d" presStyleLbl="node1" presStyleIdx="3" presStyleCnt="4"/>
      <dgm:spPr/>
    </dgm:pt>
    <dgm:pt modelId="{EDB789A9-5DFD-41ED-B264-88C046543C5A}" type="pres">
      <dgm:prSet presAssocID="{0D2E7634-5F6F-417D-8524-D79D67D50E28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589CBF04-AB71-4A4C-B00B-DC9A010E49E7}" type="presOf" srcId="{9819EC3B-7E45-4182-9632-91FB056EB642}" destId="{BA585054-DDB3-434E-9363-8B82F9948D75}" srcOrd="0" destOrd="0" presId="urn:microsoft.com/office/officeart/2005/8/layout/arrow2"/>
    <dgm:cxn modelId="{D5AC630D-6F79-4A5A-BE7A-9A011A20E652}" srcId="{963AC39B-2446-4557-850C-BAFA3988C5BA}" destId="{9804154E-024D-4B90-ADE4-2B994D0BFB65}" srcOrd="1" destOrd="0" parTransId="{82DE1A4D-6CF7-45BB-8C8A-D4D7723D6691}" sibTransId="{DC9BBB01-A5A5-4B03-A298-B35A59977794}"/>
    <dgm:cxn modelId="{BAD9741F-FC89-4EAE-A48D-3E1ED8A0395F}" srcId="{963AC39B-2446-4557-850C-BAFA3988C5BA}" destId="{9819EC3B-7E45-4182-9632-91FB056EB642}" srcOrd="2" destOrd="0" parTransId="{1990221E-F988-4BCD-B69E-AC5ECDFAB9A7}" sibTransId="{AC28772B-EDF7-49EF-9652-737062AE5F03}"/>
    <dgm:cxn modelId="{8BD5FF34-6E14-4D98-911A-2260588E468F}" srcId="{963AC39B-2446-4557-850C-BAFA3988C5BA}" destId="{0D2E7634-5F6F-417D-8524-D79D67D50E28}" srcOrd="3" destOrd="0" parTransId="{646F1E06-BB2C-465D-8004-A4D79264F995}" sibTransId="{D38EEAA4-23F1-43AD-BA68-4C85750CE13D}"/>
    <dgm:cxn modelId="{C3E11166-9D00-44C1-97F7-B042D2D95079}" type="presOf" srcId="{9804154E-024D-4B90-ADE4-2B994D0BFB65}" destId="{49C9EA70-42BD-489F-AAAD-2D90889F5A3C}" srcOrd="0" destOrd="0" presId="urn:microsoft.com/office/officeart/2005/8/layout/arrow2"/>
    <dgm:cxn modelId="{B048A46B-1E34-4DFE-BECC-C6EB552AF686}" srcId="{963AC39B-2446-4557-850C-BAFA3988C5BA}" destId="{3E3F34B5-E8F2-42EF-B3D2-7A38FACDDF24}" srcOrd="0" destOrd="0" parTransId="{D0793BE6-D4A3-4CCE-960C-110DBF7C4E56}" sibTransId="{05932386-815D-4BCB-8494-2332597A9A14}"/>
    <dgm:cxn modelId="{B947B170-0D20-476B-8AA6-36995221CECF}" type="presOf" srcId="{3E3F34B5-E8F2-42EF-B3D2-7A38FACDDF24}" destId="{56CFDB2B-C9D1-4D1C-B834-383BF40791DF}" srcOrd="0" destOrd="0" presId="urn:microsoft.com/office/officeart/2005/8/layout/arrow2"/>
    <dgm:cxn modelId="{E204A987-F8B7-4E85-9097-A4F239041E1B}" type="presOf" srcId="{0D2E7634-5F6F-417D-8524-D79D67D50E28}" destId="{EDB789A9-5DFD-41ED-B264-88C046543C5A}" srcOrd="0" destOrd="0" presId="urn:microsoft.com/office/officeart/2005/8/layout/arrow2"/>
    <dgm:cxn modelId="{4469ECE8-D514-4BD6-97A0-2DEA4BA1427D}" type="presOf" srcId="{963AC39B-2446-4557-850C-BAFA3988C5BA}" destId="{08453C39-0C4D-4343-9C9F-B1CC2AEBBD8C}" srcOrd="0" destOrd="0" presId="urn:microsoft.com/office/officeart/2005/8/layout/arrow2"/>
    <dgm:cxn modelId="{87C70E38-34AD-4A8B-A183-ABCD1DDDBADC}" type="presParOf" srcId="{08453C39-0C4D-4343-9C9F-B1CC2AEBBD8C}" destId="{1CF450AA-0EA2-4C63-9383-E3DA1F1F9BDB}" srcOrd="0" destOrd="0" presId="urn:microsoft.com/office/officeart/2005/8/layout/arrow2"/>
    <dgm:cxn modelId="{06AA40AA-53A1-4F29-9EF5-062BEB87429B}" type="presParOf" srcId="{08453C39-0C4D-4343-9C9F-B1CC2AEBBD8C}" destId="{AEDCB0A4-9370-45F2-B7C2-42C5D6B09C02}" srcOrd="1" destOrd="0" presId="urn:microsoft.com/office/officeart/2005/8/layout/arrow2"/>
    <dgm:cxn modelId="{77B4068E-3371-4A65-862B-CB41358AD25A}" type="presParOf" srcId="{AEDCB0A4-9370-45F2-B7C2-42C5D6B09C02}" destId="{F04C6283-79FA-4AA2-BDE2-3B419039D5BD}" srcOrd="0" destOrd="0" presId="urn:microsoft.com/office/officeart/2005/8/layout/arrow2"/>
    <dgm:cxn modelId="{D8E61FFC-CB40-493A-AEF4-EF542E362F15}" type="presParOf" srcId="{AEDCB0A4-9370-45F2-B7C2-42C5D6B09C02}" destId="{56CFDB2B-C9D1-4D1C-B834-383BF40791DF}" srcOrd="1" destOrd="0" presId="urn:microsoft.com/office/officeart/2005/8/layout/arrow2"/>
    <dgm:cxn modelId="{F21DE423-4705-46FA-8496-883A8E5BB9AB}" type="presParOf" srcId="{AEDCB0A4-9370-45F2-B7C2-42C5D6B09C02}" destId="{827542E8-BFA4-4E57-8282-C633EA1D8975}" srcOrd="2" destOrd="0" presId="urn:microsoft.com/office/officeart/2005/8/layout/arrow2"/>
    <dgm:cxn modelId="{BA32F134-8247-471C-A1C5-435DDB129B6D}" type="presParOf" srcId="{AEDCB0A4-9370-45F2-B7C2-42C5D6B09C02}" destId="{49C9EA70-42BD-489F-AAAD-2D90889F5A3C}" srcOrd="3" destOrd="0" presId="urn:microsoft.com/office/officeart/2005/8/layout/arrow2"/>
    <dgm:cxn modelId="{A7450931-2566-466D-8A2B-A7E2842C1206}" type="presParOf" srcId="{AEDCB0A4-9370-45F2-B7C2-42C5D6B09C02}" destId="{69722C02-DC3E-4DF1-9C5F-2E9CD9093D93}" srcOrd="4" destOrd="0" presId="urn:microsoft.com/office/officeart/2005/8/layout/arrow2"/>
    <dgm:cxn modelId="{2BB03EAA-3A0E-4D85-8685-78C7AADF0B81}" type="presParOf" srcId="{AEDCB0A4-9370-45F2-B7C2-42C5D6B09C02}" destId="{BA585054-DDB3-434E-9363-8B82F9948D75}" srcOrd="5" destOrd="0" presId="urn:microsoft.com/office/officeart/2005/8/layout/arrow2"/>
    <dgm:cxn modelId="{D5F3CA8A-847F-46C2-81F4-05C23D1A0FB1}" type="presParOf" srcId="{AEDCB0A4-9370-45F2-B7C2-42C5D6B09C02}" destId="{F52EDC3B-30DF-431A-B40A-A23CD9152A0F}" srcOrd="6" destOrd="0" presId="urn:microsoft.com/office/officeart/2005/8/layout/arrow2"/>
    <dgm:cxn modelId="{2F24F711-B167-40D0-AD24-036427B40D97}" type="presParOf" srcId="{AEDCB0A4-9370-45F2-B7C2-42C5D6B09C02}" destId="{EDB789A9-5DFD-41ED-B264-88C046543C5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7A05-2661-407C-9289-89E832818DD7}">
      <dsp:nvSpPr>
        <dsp:cNvPr id="0" name=""/>
        <dsp:cNvSpPr/>
      </dsp:nvSpPr>
      <dsp:spPr>
        <a:xfrm>
          <a:off x="0" y="91096"/>
          <a:ext cx="5469967" cy="341872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0B30E-3F30-42F0-B475-B83E7C21011D}">
      <dsp:nvSpPr>
        <dsp:cNvPr id="0" name=""/>
        <dsp:cNvSpPr/>
      </dsp:nvSpPr>
      <dsp:spPr>
        <a:xfrm>
          <a:off x="694685" y="2450703"/>
          <a:ext cx="142219" cy="1422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B34BE4-ABAD-44DA-A4F1-F57F25C5EEEF}">
      <dsp:nvSpPr>
        <dsp:cNvPr id="0" name=""/>
        <dsp:cNvSpPr/>
      </dsp:nvSpPr>
      <dsp:spPr>
        <a:xfrm>
          <a:off x="765795" y="2521812"/>
          <a:ext cx="1274502" cy="98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59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Khai </a:t>
          </a:r>
          <a:r>
            <a:rPr lang="en-US" sz="1600" kern="1200" dirty="0" err="1">
              <a:latin typeface="Times New Roman"/>
              <a:cs typeface="Times New Roman"/>
            </a:rPr>
            <a:t>báo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biến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lưu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trữ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số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tiền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được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trả</a:t>
          </a:r>
          <a:r>
            <a:rPr lang="en-US" sz="1600" kern="1200" dirty="0">
              <a:latin typeface="Times New Roman"/>
              <a:cs typeface="Times New Roman"/>
            </a:rPr>
            <a:t> ở 1 </a:t>
          </a:r>
          <a:r>
            <a:rPr lang="en-US" sz="1600" kern="1200" dirty="0" err="1">
              <a:latin typeface="Times New Roman"/>
              <a:cs typeface="Times New Roman"/>
            </a:rPr>
            <a:t>kỳ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lương</a:t>
          </a:r>
          <a:endParaRPr lang="en-US" sz="1600" kern="1200" dirty="0" err="1"/>
        </a:p>
      </dsp:txBody>
      <dsp:txXfrm>
        <a:off x="765795" y="2521812"/>
        <a:ext cx="1274502" cy="988012"/>
      </dsp:txXfrm>
    </dsp:sp>
    <dsp:sp modelId="{9AF0A0F9-5C01-4E85-9700-530BD227E649}">
      <dsp:nvSpPr>
        <dsp:cNvPr id="0" name=""/>
        <dsp:cNvSpPr/>
      </dsp:nvSpPr>
      <dsp:spPr>
        <a:xfrm>
          <a:off x="1950043" y="1521492"/>
          <a:ext cx="257088" cy="2570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AB318-EDB6-4F4A-92A4-2CC33C11FDF3}">
      <dsp:nvSpPr>
        <dsp:cNvPr id="0" name=""/>
        <dsp:cNvSpPr/>
      </dsp:nvSpPr>
      <dsp:spPr>
        <a:xfrm>
          <a:off x="2078587" y="1650036"/>
          <a:ext cx="1312792" cy="185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26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Khao </a:t>
          </a:r>
          <a:r>
            <a:rPr lang="en-US" sz="1600" kern="1200" dirty="0" err="1">
              <a:latin typeface="Times New Roman"/>
              <a:cs typeface="Times New Roman"/>
            </a:rPr>
            <a:t>báo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biến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annualPay</a:t>
          </a:r>
          <a:r>
            <a:rPr lang="en-US" sz="1600" kern="1200" dirty="0">
              <a:latin typeface="Times New Roman"/>
              <a:cs typeface="Times New Roman"/>
            </a:rPr>
            <a:t> (</a:t>
          </a:r>
          <a:r>
            <a:rPr lang="en-US" sz="1600" kern="1200" dirty="0" err="1">
              <a:latin typeface="Times New Roman"/>
              <a:cs typeface="Times New Roman"/>
            </a:rPr>
            <a:t>lưu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trữ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số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tiền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kỳ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thứ</a:t>
          </a:r>
          <a:r>
            <a:rPr lang="en-US" sz="1600" kern="1200" dirty="0">
              <a:latin typeface="Times New Roman"/>
              <a:cs typeface="Times New Roman"/>
            </a:rPr>
            <a:t> 26 </a:t>
          </a:r>
          <a:r>
            <a:rPr lang="en-US" sz="1600" kern="1200" dirty="0" err="1">
              <a:latin typeface="Times New Roman"/>
              <a:cs typeface="Times New Roman"/>
            </a:rPr>
            <a:t>lần</a:t>
          </a:r>
          <a:r>
            <a:rPr lang="en-US" sz="1600" kern="1200" dirty="0">
              <a:latin typeface="Times New Roman"/>
              <a:cs typeface="Times New Roman"/>
            </a:rPr>
            <a:t>)</a:t>
          </a:r>
          <a:endParaRPr lang="en-US" sz="1600" kern="1200" dirty="0"/>
        </a:p>
      </dsp:txBody>
      <dsp:txXfrm>
        <a:off x="2078587" y="1650036"/>
        <a:ext cx="1312792" cy="1859788"/>
      </dsp:txXfrm>
    </dsp:sp>
    <dsp:sp modelId="{876111C4-B5D8-4D11-8F87-97201C2BB97B}">
      <dsp:nvSpPr>
        <dsp:cNvPr id="0" name=""/>
        <dsp:cNvSpPr/>
      </dsp:nvSpPr>
      <dsp:spPr>
        <a:xfrm>
          <a:off x="3459754" y="956034"/>
          <a:ext cx="355547" cy="3555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3D8153-92D4-4C10-91CC-A552ABAC8933}">
      <dsp:nvSpPr>
        <dsp:cNvPr id="0" name=""/>
        <dsp:cNvSpPr/>
      </dsp:nvSpPr>
      <dsp:spPr>
        <a:xfrm>
          <a:off x="3637528" y="1133808"/>
          <a:ext cx="1312792" cy="237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397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/>
              <a:cs typeface="Times New Roman"/>
            </a:rPr>
            <a:t>In </a:t>
          </a:r>
          <a:r>
            <a:rPr lang="en-US" sz="1600" kern="1200" dirty="0" err="1">
              <a:latin typeface="Times New Roman"/>
              <a:cs typeface="Times New Roman"/>
            </a:rPr>
            <a:t>ra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kết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quả</a:t>
          </a:r>
          <a:r>
            <a:rPr lang="en-US" sz="1600" kern="1200" dirty="0">
              <a:latin typeface="Times New Roman"/>
              <a:cs typeface="Times New Roman"/>
            </a:rPr>
            <a:t> (</a:t>
          </a:r>
          <a:r>
            <a:rPr lang="en-US" sz="1600" kern="1200" dirty="0" err="1">
              <a:latin typeface="Times New Roman"/>
              <a:cs typeface="Times New Roman"/>
            </a:rPr>
            <a:t>số</a:t>
          </a:r>
          <a:r>
            <a:rPr lang="en-US" sz="1600" kern="1200" dirty="0">
              <a:latin typeface="Times New Roman"/>
              <a:cs typeface="Times New Roman"/>
            </a:rPr>
            <a:t> </a:t>
          </a:r>
          <a:r>
            <a:rPr lang="en-US" sz="1600" kern="1200" dirty="0" err="1">
              <a:latin typeface="Times New Roman"/>
              <a:cs typeface="Times New Roman"/>
            </a:rPr>
            <a:t>tiền</a:t>
          </a:r>
          <a:r>
            <a:rPr lang="en-US" sz="1600" kern="1200" dirty="0">
              <a:latin typeface="Times New Roman"/>
              <a:cs typeface="Times New Roman"/>
            </a:rPr>
            <a:t> 1 </a:t>
          </a:r>
          <a:r>
            <a:rPr lang="en-US" sz="1600" kern="1200" dirty="0" err="1">
              <a:latin typeface="Times New Roman"/>
              <a:cs typeface="Times New Roman"/>
            </a:rPr>
            <a:t>kỳ</a:t>
          </a:r>
          <a:r>
            <a:rPr lang="en-US" sz="1600" kern="1200" dirty="0">
              <a:latin typeface="Times New Roman"/>
              <a:cs typeface="Times New Roman"/>
            </a:rPr>
            <a:t> x 26)</a:t>
          </a:r>
          <a:endParaRPr lang="en-US" sz="1600" kern="1200" dirty="0"/>
        </a:p>
      </dsp:txBody>
      <dsp:txXfrm>
        <a:off x="3637528" y="1133808"/>
        <a:ext cx="1312792" cy="2376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6554A-737C-4AB6-9722-863D55FA3AA4}">
      <dsp:nvSpPr>
        <dsp:cNvPr id="0" name=""/>
        <dsp:cNvSpPr/>
      </dsp:nvSpPr>
      <dsp:spPr>
        <a:xfrm>
          <a:off x="0" y="303142"/>
          <a:ext cx="4987900" cy="311743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75CF3-C5AC-4973-86FA-3F10680D23ED}">
      <dsp:nvSpPr>
        <dsp:cNvPr id="0" name=""/>
        <dsp:cNvSpPr/>
      </dsp:nvSpPr>
      <dsp:spPr>
        <a:xfrm>
          <a:off x="491308" y="2621268"/>
          <a:ext cx="114721" cy="1147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37A4-4CE6-4EA2-A15F-9A8095225327}">
      <dsp:nvSpPr>
        <dsp:cNvPr id="0" name=""/>
        <dsp:cNvSpPr/>
      </dsp:nvSpPr>
      <dsp:spPr>
        <a:xfrm>
          <a:off x="548669" y="2678629"/>
          <a:ext cx="852930" cy="74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789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Khai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báo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biến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lưu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trữ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15 gallon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và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gán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cho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</a:t>
          </a:r>
          <a:r>
            <a:rPr lang="en-US" sz="1100" kern="1200" dirty="0" err="1">
              <a:solidFill>
                <a:srgbClr val="000000"/>
              </a:solidFill>
              <a:latin typeface="Times New Roman"/>
              <a:cs typeface="Times New Roman"/>
            </a:rPr>
            <a:t>nó</a:t>
          </a:r>
          <a:r>
            <a:rPr lang="en-US" sz="1100" kern="1200" dirty="0">
              <a:solidFill>
                <a:srgbClr val="000000"/>
              </a:solidFill>
              <a:latin typeface="Times New Roman"/>
              <a:cs typeface="Times New Roman"/>
            </a:rPr>
            <a:t> giá trị là 375</a:t>
          </a:r>
        </a:p>
      </dsp:txBody>
      <dsp:txXfrm>
        <a:off x="548669" y="2678629"/>
        <a:ext cx="852930" cy="741950"/>
      </dsp:txXfrm>
    </dsp:sp>
    <dsp:sp modelId="{54EBA586-B18B-479A-8F13-30A95FBC973C}">
      <dsp:nvSpPr>
        <dsp:cNvPr id="0" name=""/>
        <dsp:cNvSpPr/>
      </dsp:nvSpPr>
      <dsp:spPr>
        <a:xfrm>
          <a:off x="1301841" y="1896152"/>
          <a:ext cx="199516" cy="199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B09DD-E7DF-4EA4-80B8-FBC8A4C9DE36}">
      <dsp:nvSpPr>
        <dsp:cNvPr id="0" name=""/>
        <dsp:cNvSpPr/>
      </dsp:nvSpPr>
      <dsp:spPr>
        <a:xfrm>
          <a:off x="1401599" y="1995910"/>
          <a:ext cx="1047459" cy="1424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19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/>
              <a:cs typeface="Times New Roman"/>
            </a:rPr>
            <a:t>Khai </a:t>
          </a:r>
          <a:r>
            <a:rPr lang="en-US" sz="1100" kern="1200" dirty="0" err="1">
              <a:latin typeface="Times New Roman"/>
              <a:cs typeface="Times New Roman"/>
            </a:rPr>
            <a:t>báo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err="1">
              <a:latin typeface="Times New Roman"/>
              <a:cs typeface="Times New Roman"/>
            </a:rPr>
            <a:t>biến</a:t>
          </a:r>
          <a:r>
            <a:rPr lang="en-US" sz="1100" kern="1200">
              <a:latin typeface="Times New Roman"/>
              <a:cs typeface="Times New Roman"/>
            </a:rPr>
            <a:t> </a:t>
          </a:r>
          <a:r>
            <a:rPr lang="en-US" sz="1100" kern="1200" err="1">
              <a:latin typeface="Times New Roman"/>
              <a:cs typeface="Times New Roman"/>
            </a:rPr>
            <a:t>lưu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err="1">
              <a:latin typeface="Times New Roman"/>
              <a:cs typeface="Times New Roman"/>
            </a:rPr>
            <a:t>trữ</a:t>
          </a:r>
          <a:r>
            <a:rPr lang="en-US" sz="1100" kern="1200">
              <a:latin typeface="Times New Roman"/>
              <a:cs typeface="Times New Roman"/>
            </a:rPr>
            <a:t> 1 gallon</a:t>
          </a:r>
          <a:endParaRPr lang="en-US" sz="1100" kern="1200" dirty="0">
            <a:latin typeface="Times New Roman"/>
            <a:cs typeface="Times New Roman"/>
          </a:endParaRPr>
        </a:p>
      </dsp:txBody>
      <dsp:txXfrm>
        <a:off x="1401599" y="1995910"/>
        <a:ext cx="1047459" cy="1424668"/>
      </dsp:txXfrm>
    </dsp:sp>
    <dsp:sp modelId="{288D051E-DCC0-48FC-AF6C-3558D13CAC74}">
      <dsp:nvSpPr>
        <dsp:cNvPr id="0" name=""/>
        <dsp:cNvSpPr/>
      </dsp:nvSpPr>
      <dsp:spPr>
        <a:xfrm>
          <a:off x="2336831" y="1361824"/>
          <a:ext cx="264358" cy="2643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F1B5D-1059-4196-BC37-26C5D257D0DA}">
      <dsp:nvSpPr>
        <dsp:cNvPr id="0" name=""/>
        <dsp:cNvSpPr/>
      </dsp:nvSpPr>
      <dsp:spPr>
        <a:xfrm>
          <a:off x="2469010" y="1494003"/>
          <a:ext cx="1047459" cy="19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78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/>
              <a:cs typeface="Times New Roman"/>
            </a:rPr>
            <a:t>1 gallon</a:t>
          </a:r>
          <a:br>
            <a:rPr lang="en-US" sz="1100" kern="1200" dirty="0">
              <a:latin typeface="Times New Roman"/>
              <a:cs typeface="Times New Roman"/>
            </a:rPr>
          </a:br>
          <a:r>
            <a:rPr lang="en-US" sz="1100" kern="1200" dirty="0">
              <a:latin typeface="Times New Roman"/>
              <a:cs typeface="Times New Roman"/>
            </a:rPr>
            <a:t> = 375: 15</a:t>
          </a:r>
        </a:p>
      </dsp:txBody>
      <dsp:txXfrm>
        <a:off x="2469010" y="1494003"/>
        <a:ext cx="1047459" cy="1926576"/>
      </dsp:txXfrm>
    </dsp:sp>
    <dsp:sp modelId="{EAA78E2E-CC7E-4129-9372-DBB5E3A2B9FF}">
      <dsp:nvSpPr>
        <dsp:cNvPr id="0" name=""/>
        <dsp:cNvSpPr/>
      </dsp:nvSpPr>
      <dsp:spPr>
        <a:xfrm>
          <a:off x="3464096" y="1008306"/>
          <a:ext cx="354140" cy="354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0AE7F-3552-43DE-98F8-5490656059FF}">
      <dsp:nvSpPr>
        <dsp:cNvPr id="0" name=""/>
        <dsp:cNvSpPr/>
      </dsp:nvSpPr>
      <dsp:spPr>
        <a:xfrm>
          <a:off x="3641167" y="1185377"/>
          <a:ext cx="1047459" cy="2235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52" tIns="0" rIns="0" bIns="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/>
              <a:cs typeface="Times New Roman"/>
            </a:rPr>
            <a:t>In </a:t>
          </a:r>
          <a:r>
            <a:rPr lang="en-US" sz="1100" kern="1200" dirty="0" err="1">
              <a:latin typeface="Times New Roman"/>
              <a:cs typeface="Times New Roman"/>
            </a:rPr>
            <a:t>ra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dirty="0" err="1">
              <a:latin typeface="Times New Roman"/>
              <a:cs typeface="Times New Roman"/>
            </a:rPr>
            <a:t>màn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dirty="0" err="1">
              <a:latin typeface="Times New Roman"/>
              <a:cs typeface="Times New Roman"/>
            </a:rPr>
            <a:t>hình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dirty="0" err="1">
              <a:latin typeface="Times New Roman"/>
              <a:cs typeface="Times New Roman"/>
            </a:rPr>
            <a:t>kết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dirty="0" err="1">
              <a:latin typeface="Times New Roman"/>
              <a:cs typeface="Times New Roman"/>
            </a:rPr>
            <a:t>quả</a:t>
          </a:r>
          <a:r>
            <a:rPr lang="en-US" sz="1100" kern="1200" dirty="0">
              <a:latin typeface="Times New Roman"/>
              <a:cs typeface="Times New Roman"/>
            </a:rPr>
            <a:t> </a:t>
          </a:r>
          <a:r>
            <a:rPr lang="en-US" sz="1100" kern="1200" dirty="0" err="1">
              <a:latin typeface="Times New Roman"/>
              <a:cs typeface="Times New Roman"/>
            </a:rPr>
            <a:t>của</a:t>
          </a:r>
          <a:r>
            <a:rPr lang="en-US" sz="1100" kern="1200" dirty="0">
              <a:latin typeface="Times New Roman"/>
              <a:cs typeface="Times New Roman"/>
            </a:rPr>
            <a:t> 1 gallon</a:t>
          </a:r>
        </a:p>
      </dsp:txBody>
      <dsp:txXfrm>
        <a:off x="3641167" y="1185377"/>
        <a:ext cx="1047459" cy="2235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C7CB-786B-44BC-BA0B-3BA0FD11F054}">
      <dsp:nvSpPr>
        <dsp:cNvPr id="0" name=""/>
        <dsp:cNvSpPr/>
      </dsp:nvSpPr>
      <dsp:spPr>
        <a:xfrm>
          <a:off x="0" y="0"/>
          <a:ext cx="3113011" cy="3657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DA47E-0283-4A9A-AE89-5C7BC77D493F}">
      <dsp:nvSpPr>
        <dsp:cNvPr id="0" name=""/>
        <dsp:cNvSpPr/>
      </dsp:nvSpPr>
      <dsp:spPr>
        <a:xfrm>
          <a:off x="1556505" y="367724"/>
          <a:ext cx="2023457" cy="8658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Khai </a:t>
          </a:r>
          <a:r>
            <a:rPr lang="en-US" sz="2300" kern="1200" err="1">
              <a:latin typeface="Times New Roman"/>
              <a:cs typeface="Times New Roman"/>
            </a:rPr>
            <a:t>báo</a:t>
          </a:r>
          <a:r>
            <a:rPr lang="en-US" sz="2300" kern="1200">
              <a:latin typeface="Times New Roman"/>
              <a:cs typeface="Times New Roman"/>
            </a:rPr>
            <a:t> </a:t>
          </a:r>
          <a:r>
            <a:rPr lang="en-US" sz="2300" kern="1200" err="1">
              <a:latin typeface="Times New Roman"/>
              <a:cs typeface="Times New Roman"/>
            </a:rPr>
            <a:t>tên</a:t>
          </a:r>
          <a:r>
            <a:rPr lang="en-US" sz="2300" kern="1200">
              <a:latin typeface="Times New Roman"/>
              <a:cs typeface="Times New Roman"/>
            </a:rPr>
            <a:t> </a:t>
          </a:r>
          <a:r>
            <a:rPr lang="en-US" sz="2300" kern="1200" err="1">
              <a:latin typeface="Times New Roman"/>
              <a:cs typeface="Times New Roman"/>
            </a:rPr>
            <a:t>biến</a:t>
          </a:r>
          <a:endParaRPr lang="en-US" sz="2300" kern="1200">
            <a:latin typeface="Times New Roman"/>
            <a:cs typeface="Times New Roman"/>
          </a:endParaRPr>
        </a:p>
      </dsp:txBody>
      <dsp:txXfrm>
        <a:off x="1598771" y="409990"/>
        <a:ext cx="1938925" cy="781290"/>
      </dsp:txXfrm>
    </dsp:sp>
    <dsp:sp modelId="{95E20AF8-97E8-456A-AF6C-E891F5338D3B}">
      <dsp:nvSpPr>
        <dsp:cNvPr id="0" name=""/>
        <dsp:cNvSpPr/>
      </dsp:nvSpPr>
      <dsp:spPr>
        <a:xfrm>
          <a:off x="1556505" y="1341774"/>
          <a:ext cx="2023457" cy="8658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Nhập dữ liệu cho biến</a:t>
          </a:r>
        </a:p>
      </dsp:txBody>
      <dsp:txXfrm>
        <a:off x="1598771" y="1384040"/>
        <a:ext cx="1938925" cy="781290"/>
      </dsp:txXfrm>
    </dsp:sp>
    <dsp:sp modelId="{22B6F648-84AC-4171-B6D8-B2D67D3EA1C6}">
      <dsp:nvSpPr>
        <dsp:cNvPr id="0" name=""/>
        <dsp:cNvSpPr/>
      </dsp:nvSpPr>
      <dsp:spPr>
        <a:xfrm>
          <a:off x="1556505" y="2315825"/>
          <a:ext cx="2023457" cy="8658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/>
              <a:cs typeface="Times New Roman"/>
            </a:rPr>
            <a:t>In </a:t>
          </a:r>
          <a:r>
            <a:rPr lang="en-US" sz="2300" kern="1200" err="1">
              <a:latin typeface="Times New Roman"/>
              <a:cs typeface="Times New Roman"/>
            </a:rPr>
            <a:t>ra</a:t>
          </a:r>
          <a:r>
            <a:rPr lang="en-US" sz="2300" kern="1200">
              <a:latin typeface="Times New Roman"/>
              <a:cs typeface="Times New Roman"/>
            </a:rPr>
            <a:t> </a:t>
          </a:r>
          <a:r>
            <a:rPr lang="en-US" sz="2300" kern="1200" err="1">
              <a:latin typeface="Times New Roman"/>
              <a:cs typeface="Times New Roman"/>
            </a:rPr>
            <a:t>màn</a:t>
          </a:r>
          <a:r>
            <a:rPr lang="en-US" sz="2300" kern="1200">
              <a:latin typeface="Times New Roman"/>
              <a:cs typeface="Times New Roman"/>
            </a:rPr>
            <a:t> </a:t>
          </a:r>
          <a:r>
            <a:rPr lang="en-US" sz="2300" kern="1200" err="1">
              <a:latin typeface="Times New Roman"/>
              <a:cs typeface="Times New Roman"/>
            </a:rPr>
            <a:t>hình</a:t>
          </a:r>
          <a:endParaRPr lang="en-US" sz="2300" kern="1200">
            <a:latin typeface="Times New Roman"/>
            <a:cs typeface="Times New Roman"/>
          </a:endParaRPr>
        </a:p>
      </dsp:txBody>
      <dsp:txXfrm>
        <a:off x="1598771" y="2358091"/>
        <a:ext cx="1938925" cy="781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F789C-904B-41B6-96A4-597EBBCFB224}">
      <dsp:nvSpPr>
        <dsp:cNvPr id="0" name=""/>
        <dsp:cNvSpPr/>
      </dsp:nvSpPr>
      <dsp:spPr>
        <a:xfrm>
          <a:off x="0" y="262909"/>
          <a:ext cx="294202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52A93-0C10-427E-B48B-F4A4FC2435EA}">
      <dsp:nvSpPr>
        <dsp:cNvPr id="0" name=""/>
        <dsp:cNvSpPr/>
      </dsp:nvSpPr>
      <dsp:spPr>
        <a:xfrm>
          <a:off x="147101" y="26749"/>
          <a:ext cx="2059416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841" tIns="0" rIns="77841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>
              <a:latin typeface="Times New Roman"/>
              <a:cs typeface="Times New Roman"/>
            </a:rPr>
            <a:t>Tạo</a:t>
          </a:r>
          <a:r>
            <a:rPr lang="en-US" sz="1600" kern="1200">
              <a:latin typeface="Times New Roman"/>
              <a:cs typeface="Times New Roman"/>
            </a:rPr>
            <a:t> </a:t>
          </a:r>
          <a:r>
            <a:rPr lang="en-US" sz="1600" kern="1200" err="1">
              <a:latin typeface="Times New Roman"/>
              <a:cs typeface="Times New Roman"/>
            </a:rPr>
            <a:t>vòng</a:t>
          </a:r>
          <a:r>
            <a:rPr lang="en-US" sz="1600" kern="1200">
              <a:latin typeface="Times New Roman"/>
              <a:cs typeface="Times New Roman"/>
            </a:rPr>
            <a:t> </a:t>
          </a:r>
          <a:r>
            <a:rPr lang="en-US" sz="1600" kern="1200" err="1">
              <a:latin typeface="Times New Roman"/>
              <a:cs typeface="Times New Roman"/>
            </a:rPr>
            <a:t>lặp</a:t>
          </a:r>
          <a:r>
            <a:rPr lang="en-US" sz="1600" kern="1200">
              <a:latin typeface="Times New Roman"/>
              <a:cs typeface="Times New Roman"/>
            </a:rPr>
            <a:t> in các tam giác</a:t>
          </a:r>
        </a:p>
      </dsp:txBody>
      <dsp:txXfrm>
        <a:off x="170158" y="49806"/>
        <a:ext cx="2013302" cy="426206"/>
      </dsp:txXfrm>
    </dsp:sp>
    <dsp:sp modelId="{BC54C486-61A9-4ACF-A282-CFF790ED47F9}">
      <dsp:nvSpPr>
        <dsp:cNvPr id="0" name=""/>
        <dsp:cNvSpPr/>
      </dsp:nvSpPr>
      <dsp:spPr>
        <a:xfrm>
          <a:off x="0" y="988669"/>
          <a:ext cx="294202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63D8F-E58C-466A-8E75-DBA0E5FCC2F9}">
      <dsp:nvSpPr>
        <dsp:cNvPr id="0" name=""/>
        <dsp:cNvSpPr/>
      </dsp:nvSpPr>
      <dsp:spPr>
        <a:xfrm>
          <a:off x="147101" y="752509"/>
          <a:ext cx="2059416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841" tIns="0" rIns="77841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In khoảng trắng</a:t>
          </a:r>
        </a:p>
      </dsp:txBody>
      <dsp:txXfrm>
        <a:off x="170158" y="775566"/>
        <a:ext cx="2013302" cy="426206"/>
      </dsp:txXfrm>
    </dsp:sp>
    <dsp:sp modelId="{FEA94E7A-A209-40A0-B406-078ABF810BC1}">
      <dsp:nvSpPr>
        <dsp:cNvPr id="0" name=""/>
        <dsp:cNvSpPr/>
      </dsp:nvSpPr>
      <dsp:spPr>
        <a:xfrm>
          <a:off x="0" y="1714429"/>
          <a:ext cx="294202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1F70-1AB8-4D75-ACC3-C2E432E8D88A}">
      <dsp:nvSpPr>
        <dsp:cNvPr id="0" name=""/>
        <dsp:cNvSpPr/>
      </dsp:nvSpPr>
      <dsp:spPr>
        <a:xfrm>
          <a:off x="147101" y="1478269"/>
          <a:ext cx="2059416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841" tIns="0" rIns="77841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In </a:t>
          </a:r>
          <a:r>
            <a:rPr lang="en-US" sz="1600" kern="1200" err="1">
              <a:latin typeface="Times New Roman"/>
              <a:cs typeface="Times New Roman"/>
            </a:rPr>
            <a:t>các</a:t>
          </a:r>
          <a:r>
            <a:rPr lang="en-US" sz="1600" kern="1200">
              <a:latin typeface="Times New Roman"/>
              <a:cs typeface="Times New Roman"/>
            </a:rPr>
            <a:t> </a:t>
          </a:r>
          <a:r>
            <a:rPr lang="en-US" sz="1600" kern="1200" err="1">
              <a:latin typeface="Times New Roman"/>
              <a:cs typeface="Times New Roman"/>
            </a:rPr>
            <a:t>dấu</a:t>
          </a:r>
          <a:r>
            <a:rPr lang="en-US" sz="1600" kern="1200">
              <a:latin typeface="Times New Roman"/>
              <a:cs typeface="Times New Roman"/>
            </a:rPr>
            <a:t> *</a:t>
          </a:r>
        </a:p>
      </dsp:txBody>
      <dsp:txXfrm>
        <a:off x="170158" y="1501326"/>
        <a:ext cx="2013302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0AA-0EA2-4C63-9383-E3DA1F1F9BDB}">
      <dsp:nvSpPr>
        <dsp:cNvPr id="0" name=""/>
        <dsp:cNvSpPr/>
      </dsp:nvSpPr>
      <dsp:spPr>
        <a:xfrm>
          <a:off x="0" y="400049"/>
          <a:ext cx="4572000" cy="28575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C6283-79FA-4AA2-BDE2-3B419039D5BD}">
      <dsp:nvSpPr>
        <dsp:cNvPr id="0" name=""/>
        <dsp:cNvSpPr/>
      </dsp:nvSpPr>
      <dsp:spPr>
        <a:xfrm>
          <a:off x="450342" y="2524887"/>
          <a:ext cx="105156" cy="105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DB2B-C9D1-4D1C-B834-383BF40791DF}">
      <dsp:nvSpPr>
        <dsp:cNvPr id="0" name=""/>
        <dsp:cNvSpPr/>
      </dsp:nvSpPr>
      <dsp:spPr>
        <a:xfrm>
          <a:off x="502920" y="2577465"/>
          <a:ext cx="781812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20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Khai </a:t>
          </a:r>
          <a:r>
            <a:rPr lang="en-US" sz="1300" kern="1200" dirty="0" err="1">
              <a:latin typeface="Times New Roman"/>
              <a:cs typeface="Times New Roman"/>
            </a:rPr>
            <a:t>báo</a:t>
          </a:r>
          <a:r>
            <a:rPr lang="en-US" sz="1300" kern="1200" dirty="0">
              <a:latin typeface="Times New Roman"/>
              <a:cs typeface="Times New Roman"/>
            </a:rPr>
            <a:t> </a:t>
          </a:r>
          <a:r>
            <a:rPr lang="en-US" sz="1300" kern="1200" dirty="0" err="1">
              <a:latin typeface="Times New Roman"/>
              <a:cs typeface="Times New Roman"/>
            </a:rPr>
            <a:t>biến</a:t>
          </a:r>
          <a:r>
            <a:rPr lang="en-US" sz="1300" kern="1200" dirty="0">
              <a:latin typeface="Times New Roman"/>
              <a:cs typeface="Times New Roman"/>
            </a:rPr>
            <a:t> </a:t>
          </a:r>
          <a:r>
            <a:rPr lang="en-US" sz="1300" kern="1200" dirty="0" err="1">
              <a:latin typeface="Times New Roman"/>
              <a:cs typeface="Times New Roman"/>
            </a:rPr>
            <a:t>Chiều</a:t>
          </a:r>
          <a:r>
            <a:rPr lang="en-US" sz="1300" kern="1200" dirty="0">
              <a:latin typeface="Times New Roman"/>
              <a:cs typeface="Times New Roman"/>
            </a:rPr>
            <a:t> </a:t>
          </a:r>
          <a:r>
            <a:rPr lang="en-US" sz="1300" kern="1200" err="1">
              <a:latin typeface="Times New Roman"/>
              <a:cs typeface="Times New Roman"/>
            </a:rPr>
            <a:t>dài,Chiều</a:t>
          </a:r>
          <a:r>
            <a:rPr lang="en-US" sz="1300" kern="1200" dirty="0">
              <a:latin typeface="Times New Roman"/>
              <a:cs typeface="Times New Roman"/>
            </a:rPr>
            <a:t> rộng</a:t>
          </a:r>
        </a:p>
      </dsp:txBody>
      <dsp:txXfrm>
        <a:off x="502920" y="2577465"/>
        <a:ext cx="781812" cy="680085"/>
      </dsp:txXfrm>
    </dsp:sp>
    <dsp:sp modelId="{827542E8-BFA4-4E57-8282-C633EA1D8975}">
      <dsp:nvSpPr>
        <dsp:cNvPr id="0" name=""/>
        <dsp:cNvSpPr/>
      </dsp:nvSpPr>
      <dsp:spPr>
        <a:xfrm>
          <a:off x="1193292" y="1860232"/>
          <a:ext cx="182880" cy="1828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9EA70-42BD-489F-AAAD-2D90889F5A3C}">
      <dsp:nvSpPr>
        <dsp:cNvPr id="0" name=""/>
        <dsp:cNvSpPr/>
      </dsp:nvSpPr>
      <dsp:spPr>
        <a:xfrm>
          <a:off x="1284732" y="1951672"/>
          <a:ext cx="960120" cy="1305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04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Tính diện tích nhãn </a:t>
          </a:r>
          <a:r>
            <a:rPr lang="en-US" sz="1300" kern="1200" dirty="0" err="1">
              <a:latin typeface="Times New Roman"/>
              <a:cs typeface="Times New Roman"/>
            </a:rPr>
            <a:t>hiệu</a:t>
          </a:r>
          <a:r>
            <a:rPr lang="en-US" sz="1300" kern="1200" dirty="0">
              <a:latin typeface="Times New Roman"/>
              <a:cs typeface="Times New Roman"/>
            </a:rPr>
            <a:t> 1 </a:t>
          </a:r>
          <a:r>
            <a:rPr lang="en-US" sz="1300" kern="1200" dirty="0" err="1">
              <a:latin typeface="Times New Roman"/>
              <a:cs typeface="Times New Roman"/>
            </a:rPr>
            <a:t>mặt</a:t>
          </a:r>
          <a:r>
            <a:rPr lang="en-US" sz="1300" kern="1200" dirty="0">
              <a:latin typeface="Times New Roman"/>
              <a:cs typeface="Times New Roman"/>
            </a:rPr>
            <a:t>, 2 </a:t>
          </a:r>
          <a:r>
            <a:rPr lang="en-US" sz="1300" kern="1200" dirty="0" err="1">
              <a:latin typeface="Times New Roman"/>
              <a:cs typeface="Times New Roman"/>
            </a:rPr>
            <a:t>mặt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1284732" y="1951672"/>
        <a:ext cx="960120" cy="1305877"/>
      </dsp:txXfrm>
    </dsp:sp>
    <dsp:sp modelId="{69722C02-DC3E-4DF1-9C5F-2E9CD9093D93}">
      <dsp:nvSpPr>
        <dsp:cNvPr id="0" name=""/>
        <dsp:cNvSpPr/>
      </dsp:nvSpPr>
      <dsp:spPr>
        <a:xfrm>
          <a:off x="2141982" y="1370456"/>
          <a:ext cx="242316" cy="242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85054-DDB3-434E-9363-8B82F9948D75}">
      <dsp:nvSpPr>
        <dsp:cNvPr id="0" name=""/>
        <dsp:cNvSpPr/>
      </dsp:nvSpPr>
      <dsp:spPr>
        <a:xfrm>
          <a:off x="2263140" y="1491614"/>
          <a:ext cx="960120" cy="176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98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Làm </a:t>
          </a:r>
          <a:r>
            <a:rPr lang="en-US" sz="1300" kern="1200" dirty="0" err="1">
              <a:latin typeface="Times New Roman"/>
              <a:cs typeface="Times New Roman"/>
            </a:rPr>
            <a:t>tròn</a:t>
          </a:r>
          <a:r>
            <a:rPr lang="en-US" sz="1300" kern="1200" dirty="0">
              <a:latin typeface="Times New Roman"/>
              <a:cs typeface="Times New Roman"/>
            </a:rPr>
            <a:t> SL </a:t>
          </a:r>
          <a:r>
            <a:rPr lang="en-US" sz="1300" kern="1200" dirty="0" err="1">
              <a:latin typeface="Times New Roman"/>
              <a:cs typeface="Times New Roman"/>
            </a:rPr>
            <a:t>sơn</a:t>
          </a:r>
        </a:p>
      </dsp:txBody>
      <dsp:txXfrm>
        <a:off x="2263140" y="1491614"/>
        <a:ext cx="960120" cy="1765935"/>
      </dsp:txXfrm>
    </dsp:sp>
    <dsp:sp modelId="{F52EDC3B-30DF-431A-B40A-A23CD9152A0F}">
      <dsp:nvSpPr>
        <dsp:cNvPr id="0" name=""/>
        <dsp:cNvSpPr/>
      </dsp:nvSpPr>
      <dsp:spPr>
        <a:xfrm>
          <a:off x="3175254" y="1046416"/>
          <a:ext cx="324612" cy="324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789A9-5DFD-41ED-B264-88C046543C5A}">
      <dsp:nvSpPr>
        <dsp:cNvPr id="0" name=""/>
        <dsp:cNvSpPr/>
      </dsp:nvSpPr>
      <dsp:spPr>
        <a:xfrm>
          <a:off x="3337560" y="1208722"/>
          <a:ext cx="960120" cy="2048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05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Tính SL gallo cần để sơn diện tích đó</a:t>
          </a:r>
        </a:p>
      </dsp:txBody>
      <dsp:txXfrm>
        <a:off x="3337560" y="1208722"/>
        <a:ext cx="960120" cy="2048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14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7T03:08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7884 0 0,'0'0'1168'0'0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14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E3AB-3497-420B-B4B1-84D03B169F2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E2DE0-7CC4-4439-B012-CBBCE3E9E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2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0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4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4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53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8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6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2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1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3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8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E2DE0-7CC4-4439-B012-CBBCE3E9E1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lorful squares on a white background&#10;&#10;Description automatically generated">
            <a:extLst>
              <a:ext uri="{FF2B5EF4-FFF2-40B4-BE49-F238E27FC236}">
                <a16:creationId xmlns:a16="http://schemas.microsoft.com/office/drawing/2014/main" id="{8505D84C-10C1-8553-8BC8-E726C98D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8" b="12775"/>
          <a:stretch/>
        </p:blipFill>
        <p:spPr>
          <a:xfrm>
            <a:off x="-2457" y="10"/>
            <a:ext cx="9905980" cy="6857990"/>
          </a:xfrm>
          <a:prstGeom prst="rect">
            <a:avLst/>
          </a:prstGeom>
        </p:spPr>
      </p:pic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24526" y="1638351"/>
            <a:ext cx="3850317" cy="5312631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39F0CB-F02E-077D-162D-D63BC29D8EBD}"/>
              </a:ext>
            </a:extLst>
          </p:cNvPr>
          <p:cNvSpPr txBox="1"/>
          <p:nvPr/>
        </p:nvSpPr>
        <p:spPr>
          <a:xfrm>
            <a:off x="6408752" y="2886438"/>
            <a:ext cx="3062245" cy="1606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 New Roman" panose="02020603050405020304" pitchFamily="18" charset="0"/>
                <a:ea typeface="+mj-ea"/>
                <a:cs typeface="+mj-cs"/>
              </a:rPr>
              <a:t>Chương I . Giới thiệu ngôn ngữ lập trình C++</a:t>
            </a:r>
          </a:p>
        </p:txBody>
      </p:sp>
    </p:spTree>
    <p:extLst>
      <p:ext uri="{BB962C8B-B14F-4D97-AF65-F5344CB8AC3E}">
        <p14:creationId xmlns:p14="http://schemas.microsoft.com/office/powerpoint/2010/main" val="1640058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7.Mực nước biển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1E6D7-0103-2BDE-E6AF-22B7CF34722E}"/>
              </a:ext>
            </a:extLst>
          </p:cNvPr>
          <p:cNvSpPr txBox="1"/>
          <p:nvPr/>
        </p:nvSpPr>
        <p:spPr>
          <a:xfrm>
            <a:off x="1110701" y="1479461"/>
            <a:ext cx="77301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=&gt; </a:t>
            </a:r>
            <a:r>
              <a:rPr lang="en-US" sz="2000" err="1">
                <a:latin typeface="Times New Roman"/>
                <a:cs typeface="Times New Roman"/>
              </a:rPr>
              <a:t>Nhận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xét</a:t>
            </a:r>
            <a:r>
              <a:rPr lang="en-US" sz="2000">
                <a:latin typeface="Times New Roman"/>
                <a:cs typeface="Times New Roman"/>
              </a:rPr>
              <a:t>:</a:t>
            </a:r>
          </a:p>
          <a:p>
            <a:r>
              <a:rPr lang="en-US" sz="2000" err="1">
                <a:latin typeface="Times New Roman"/>
                <a:cs typeface="Times New Roman"/>
              </a:rPr>
              <a:t>Mỗi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năm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mực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nước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tăng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dần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đều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thêm</a:t>
            </a:r>
            <a:r>
              <a:rPr lang="en-US" sz="2000">
                <a:latin typeface="Times New Roman"/>
                <a:cs typeface="Times New Roman"/>
              </a:rPr>
              <a:t> 1.5mm</a:t>
            </a:r>
          </a:p>
          <a:p>
            <a:pPr algn="ctr"/>
            <a:r>
              <a:rPr lang="en-US" sz="2000" err="1">
                <a:latin typeface="Times New Roman"/>
                <a:cs typeface="Times New Roman"/>
              </a:rPr>
              <a:t>Vậy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chúng</a:t>
            </a:r>
            <a:r>
              <a:rPr lang="en-US" sz="2000">
                <a:latin typeface="Times New Roman"/>
                <a:cs typeface="Times New Roman"/>
              </a:rPr>
              <a:t> ta </a:t>
            </a:r>
            <a:r>
              <a:rPr lang="en-US" sz="2000" err="1">
                <a:latin typeface="Times New Roman"/>
                <a:cs typeface="Times New Roman"/>
              </a:rPr>
              <a:t>có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hai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hướng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phát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triển</a:t>
            </a:r>
            <a:r>
              <a:rPr lang="en-US" sz="2000">
                <a:latin typeface="Times New Roman"/>
                <a:cs typeface="Times New Roman"/>
              </a:rPr>
              <a:t>  </a:t>
            </a:r>
            <a:r>
              <a:rPr lang="en-US" sz="2000" err="1">
                <a:latin typeface="Times New Roman"/>
                <a:cs typeface="Times New Roman"/>
              </a:rPr>
              <a:t>sau</a:t>
            </a:r>
            <a:r>
              <a:rPr lang="en-US" sz="2000">
                <a:latin typeface="Times New Roman"/>
                <a:cs typeface="Times New Roman"/>
              </a:rPr>
              <a:t>: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BBD6F0-EFFF-90A3-6C22-CEC84EC54BE0}"/>
              </a:ext>
            </a:extLst>
          </p:cNvPr>
          <p:cNvCxnSpPr/>
          <p:nvPr/>
        </p:nvCxnSpPr>
        <p:spPr>
          <a:xfrm flipH="1">
            <a:off x="4883620" y="2736369"/>
            <a:ext cx="17016" cy="32133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3D24E93-16C4-9886-7628-4908AB1F96B2}"/>
              </a:ext>
            </a:extLst>
          </p:cNvPr>
          <p:cNvSpPr txBox="1"/>
          <p:nvPr/>
        </p:nvSpPr>
        <p:spPr>
          <a:xfrm>
            <a:off x="1257568" y="2550228"/>
            <a:ext cx="3247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phổ</a:t>
            </a:r>
            <a:r>
              <a:rPr lang="en-US"/>
              <a:t> </a:t>
            </a:r>
            <a:r>
              <a:rPr lang="en-US" err="1"/>
              <a:t>thông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228CB-F8D2-585F-DE78-A0B1899F13A5}"/>
              </a:ext>
            </a:extLst>
          </p:cNvPr>
          <p:cNvSpPr txBox="1"/>
          <p:nvPr/>
        </p:nvSpPr>
        <p:spPr>
          <a:xfrm>
            <a:off x="6098686" y="2550229"/>
            <a:ext cx="2655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lòng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for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A372C3-9B28-AD06-8E45-8F2493F452CD}"/>
              </a:ext>
            </a:extLst>
          </p:cNvPr>
          <p:cNvSpPr txBox="1"/>
          <p:nvPr/>
        </p:nvSpPr>
        <p:spPr>
          <a:xfrm>
            <a:off x="6055606" y="4823184"/>
            <a:ext cx="2743200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9" name="Picture 3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9B5CCF-255D-1713-5951-958D0DE1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1" y="2932029"/>
            <a:ext cx="3892505" cy="3777882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21DF1E7-C479-258B-FF64-517C875F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06" y="2919277"/>
            <a:ext cx="4148155" cy="37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8.Tổng tiền mua hàng</a:t>
            </a:r>
          </a:p>
        </p:txBody>
      </p:sp>
      <p:sp>
        <p:nvSpPr>
          <p:cNvPr id="5" name="Cylinder 4" descr=" hii&#10;">
            <a:extLst>
              <a:ext uri="{FF2B5EF4-FFF2-40B4-BE49-F238E27FC236}">
                <a16:creationId xmlns:a16="http://schemas.microsoft.com/office/drawing/2014/main" id="{BD28D4D1-0A56-312D-936D-6616D82A6C6B}"/>
              </a:ext>
            </a:extLst>
          </p:cNvPr>
          <p:cNvSpPr/>
          <p:nvPr/>
        </p:nvSpPr>
        <p:spPr>
          <a:xfrm>
            <a:off x="875713" y="1414108"/>
            <a:ext cx="1033975" cy="113948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36E2F93-ADF9-6A37-40CF-0E151FC3C97F}"/>
              </a:ext>
            </a:extLst>
          </p:cNvPr>
          <p:cNvSpPr/>
          <p:nvPr/>
        </p:nvSpPr>
        <p:spPr>
          <a:xfrm>
            <a:off x="7931552" y="1414108"/>
            <a:ext cx="1033975" cy="1139483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10A3FA9E-4A8B-98C2-EC21-103267F67240}"/>
              </a:ext>
            </a:extLst>
          </p:cNvPr>
          <p:cNvSpPr/>
          <p:nvPr/>
        </p:nvSpPr>
        <p:spPr>
          <a:xfrm>
            <a:off x="6097559" y="1414107"/>
            <a:ext cx="1033975" cy="1139483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5F7342B-80FE-79D0-FDAB-DA1B304E7A1B}"/>
              </a:ext>
            </a:extLst>
          </p:cNvPr>
          <p:cNvSpPr/>
          <p:nvPr/>
        </p:nvSpPr>
        <p:spPr>
          <a:xfrm>
            <a:off x="4298611" y="1414108"/>
            <a:ext cx="1033975" cy="1139483"/>
          </a:xfrm>
          <a:prstGeom prst="ca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89EB31A-728C-037C-9BE7-F465D02EDE71}"/>
              </a:ext>
            </a:extLst>
          </p:cNvPr>
          <p:cNvSpPr/>
          <p:nvPr/>
        </p:nvSpPr>
        <p:spPr>
          <a:xfrm>
            <a:off x="2476298" y="1414108"/>
            <a:ext cx="1033975" cy="1139483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C16E363-82C0-FE56-FB9A-F617695FB25A}"/>
              </a:ext>
            </a:extLst>
          </p:cNvPr>
          <p:cNvSpPr txBox="1"/>
          <p:nvPr/>
        </p:nvSpPr>
        <p:spPr>
          <a:xfrm>
            <a:off x="877217" y="1879583"/>
            <a:ext cx="102600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15.59 $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DC16E363-82C0-FE56-FB9A-F617695FB25A}"/>
              </a:ext>
            </a:extLst>
          </p:cNvPr>
          <p:cNvSpPr txBox="1"/>
          <p:nvPr/>
        </p:nvSpPr>
        <p:spPr>
          <a:xfrm>
            <a:off x="2477597" y="1879583"/>
            <a:ext cx="102600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24.59 $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DC16E363-82C0-FE56-FB9A-F617695FB25A}"/>
              </a:ext>
            </a:extLst>
          </p:cNvPr>
          <p:cNvSpPr txBox="1"/>
          <p:nvPr/>
        </p:nvSpPr>
        <p:spPr>
          <a:xfrm>
            <a:off x="4440106" y="1879583"/>
            <a:ext cx="102600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6.59 $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DC16E363-82C0-FE56-FB9A-F617695FB25A}"/>
              </a:ext>
            </a:extLst>
          </p:cNvPr>
          <p:cNvSpPr txBox="1"/>
          <p:nvPr/>
        </p:nvSpPr>
        <p:spPr>
          <a:xfrm>
            <a:off x="6098893" y="1879583"/>
            <a:ext cx="102600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12.59 $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DC16E363-82C0-FE56-FB9A-F617695FB25A}"/>
              </a:ext>
            </a:extLst>
          </p:cNvPr>
          <p:cNvSpPr txBox="1"/>
          <p:nvPr/>
        </p:nvSpPr>
        <p:spPr>
          <a:xfrm>
            <a:off x="8002995" y="1879583"/>
            <a:ext cx="102600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3.59 $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70631-1395-92DE-5055-DA7EDC7327DA}"/>
              </a:ext>
            </a:extLst>
          </p:cNvPr>
          <p:cNvSpPr txBox="1"/>
          <p:nvPr/>
        </p:nvSpPr>
        <p:spPr>
          <a:xfrm>
            <a:off x="1193740" y="2580211"/>
            <a:ext cx="3718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A5C2D-56B1-52D8-0188-1B34ABE5C565}"/>
              </a:ext>
            </a:extLst>
          </p:cNvPr>
          <p:cNvSpPr txBox="1"/>
          <p:nvPr/>
        </p:nvSpPr>
        <p:spPr>
          <a:xfrm>
            <a:off x="2740181" y="2570524"/>
            <a:ext cx="3718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507A1-FD41-E704-00AB-05BC03E19FAD}"/>
              </a:ext>
            </a:extLst>
          </p:cNvPr>
          <p:cNvSpPr txBox="1"/>
          <p:nvPr/>
        </p:nvSpPr>
        <p:spPr>
          <a:xfrm>
            <a:off x="4652889" y="2578450"/>
            <a:ext cx="3484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89577-D97D-0ABA-61F1-6941CD59A721}"/>
              </a:ext>
            </a:extLst>
          </p:cNvPr>
          <p:cNvSpPr txBox="1"/>
          <p:nvPr/>
        </p:nvSpPr>
        <p:spPr>
          <a:xfrm>
            <a:off x="6372664" y="2579582"/>
            <a:ext cx="4769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AC0791-587E-F5DB-C19F-6646510A5491}"/>
              </a:ext>
            </a:extLst>
          </p:cNvPr>
          <p:cNvSpPr txBox="1"/>
          <p:nvPr/>
        </p:nvSpPr>
        <p:spPr>
          <a:xfrm>
            <a:off x="8335107" y="2575052"/>
            <a:ext cx="3835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D0B9B53-6992-937E-6B92-F0AC1A98665F}"/>
              </a:ext>
            </a:extLst>
          </p:cNvPr>
          <p:cNvSpPr/>
          <p:nvPr/>
        </p:nvSpPr>
        <p:spPr>
          <a:xfrm rot="-5400000">
            <a:off x="4466250" y="-1042119"/>
            <a:ext cx="791308" cy="79746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A9A7F"/>
              </a:solidFill>
              <a:latin typeface="Times New Roman"/>
              <a:cs typeface="Times New Roman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9FCCF8-BAEE-D94E-9330-21324E1D2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2421" y="3427867"/>
            <a:ext cx="2924803" cy="666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Tổng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tạm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tính</a:t>
            </a:r>
            <a:endParaRPr lang="en-US" sz="2800" err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1" name="Plus Sign 40">
            <a:extLst>
              <a:ext uri="{FF2B5EF4-FFF2-40B4-BE49-F238E27FC236}">
                <a16:creationId xmlns:a16="http://schemas.microsoft.com/office/drawing/2014/main" id="{298D7DDE-1F27-42F0-B126-66526625FC79}"/>
              </a:ext>
            </a:extLst>
          </p:cNvPr>
          <p:cNvSpPr/>
          <p:nvPr/>
        </p:nvSpPr>
        <p:spPr>
          <a:xfrm>
            <a:off x="2009542" y="1878395"/>
            <a:ext cx="379827" cy="327073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6EE2F9B0-92D8-FC88-18ED-9B4AB2818BBB}"/>
              </a:ext>
            </a:extLst>
          </p:cNvPr>
          <p:cNvSpPr/>
          <p:nvPr/>
        </p:nvSpPr>
        <p:spPr>
          <a:xfrm>
            <a:off x="3727018" y="1878394"/>
            <a:ext cx="379827" cy="327073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89AC677D-B96B-31EC-DC5F-12E9309B7916}"/>
              </a:ext>
            </a:extLst>
          </p:cNvPr>
          <p:cNvSpPr/>
          <p:nvPr/>
        </p:nvSpPr>
        <p:spPr>
          <a:xfrm>
            <a:off x="5467596" y="1878395"/>
            <a:ext cx="379827" cy="327073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C0AC3467-A32E-876A-D85A-ACDEBD8C7D13}"/>
              </a:ext>
            </a:extLst>
          </p:cNvPr>
          <p:cNvSpPr/>
          <p:nvPr/>
        </p:nvSpPr>
        <p:spPr>
          <a:xfrm>
            <a:off x="7383397" y="1913444"/>
            <a:ext cx="379827" cy="327073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1EFB53-E2EA-8B26-2C3C-41DC80A9A719}"/>
              </a:ext>
            </a:extLst>
          </p:cNvPr>
          <p:cNvSpPr txBox="1"/>
          <p:nvPr/>
        </p:nvSpPr>
        <p:spPr>
          <a:xfrm>
            <a:off x="2729992" y="5048984"/>
            <a:ext cx="10125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7 %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FA3C17F-1084-2560-5821-6179275B2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16301" y="4922626"/>
            <a:ext cx="1909689" cy="822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err="1">
                <a:latin typeface="Times New Roman"/>
                <a:cs typeface="Times New Roman"/>
              </a:rPr>
              <a:t>Thuế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7ABDC9B-A22E-DDBA-4124-CC5D625BD9A4}"/>
              </a:ext>
            </a:extLst>
          </p:cNvPr>
          <p:cNvSpPr/>
          <p:nvPr/>
        </p:nvSpPr>
        <p:spPr>
          <a:xfrm>
            <a:off x="6462341" y="3761735"/>
            <a:ext cx="369276" cy="180418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66589E7B-0407-494D-7C6E-9AE070B42F81}"/>
              </a:ext>
            </a:extLst>
          </p:cNvPr>
          <p:cNvSpPr/>
          <p:nvPr/>
        </p:nvSpPr>
        <p:spPr>
          <a:xfrm>
            <a:off x="4615326" y="4331852"/>
            <a:ext cx="379827" cy="327073"/>
          </a:xfrm>
          <a:prstGeom prst="mathPlu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B4D336A-6D39-78B2-C1ED-4DB0DEB6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2957" y="4332969"/>
            <a:ext cx="2497908" cy="8580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err="1">
                <a:latin typeface="Times New Roman"/>
                <a:cs typeface="Times New Roman"/>
              </a:rPr>
              <a:t>Tổng</a:t>
            </a:r>
            <a:r>
              <a:rPr lang="en-US" sz="2800" b="1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phải</a:t>
            </a:r>
            <a:r>
              <a:rPr lang="en-US" sz="2800" b="1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trả</a:t>
            </a:r>
            <a:endParaRPr lang="en-US" sz="28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9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9. Kích thước kiểu dữ liệu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4E3A8-973D-4A2A-F997-7C20FEAEE58C}"/>
              </a:ext>
            </a:extLst>
          </p:cNvPr>
          <p:cNvSpPr txBox="1"/>
          <p:nvPr/>
        </p:nvSpPr>
        <p:spPr>
          <a:xfrm>
            <a:off x="527905" y="1710230"/>
            <a:ext cx="86091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 </a:t>
            </a:r>
            <a:r>
              <a:rPr lang="en-US" sz="2000" err="1">
                <a:latin typeface="Times New Roman"/>
                <a:ea typeface="+mn-lt"/>
                <a:cs typeface="+mn-lt"/>
              </a:rPr>
              <a:t>Để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xác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định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kích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thước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bộ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nhớ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của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các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kiểu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dữ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cơ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bản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trong</a:t>
            </a:r>
            <a:r>
              <a:rPr lang="en-US" sz="2000">
                <a:latin typeface="Times New Roman"/>
                <a:ea typeface="+mn-lt"/>
                <a:cs typeface="+mn-lt"/>
              </a:rPr>
              <a:t> C++ </a:t>
            </a:r>
            <a:r>
              <a:rPr lang="en-US" sz="2000" err="1">
                <a:latin typeface="Times New Roman"/>
                <a:ea typeface="+mn-lt"/>
                <a:cs typeface="+mn-lt"/>
              </a:rPr>
              <a:t>thì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chúng</a:t>
            </a:r>
            <a:r>
              <a:rPr lang="en-US" sz="2000">
                <a:latin typeface="Times New Roman"/>
                <a:ea typeface="+mn-lt"/>
                <a:cs typeface="+mn-lt"/>
              </a:rPr>
              <a:t> ta </a:t>
            </a:r>
            <a:r>
              <a:rPr lang="en-US" sz="2000" err="1">
                <a:latin typeface="Times New Roman"/>
                <a:ea typeface="+mn-lt"/>
                <a:cs typeface="+mn-lt"/>
              </a:rPr>
              <a:t>có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thể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sử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dụng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toán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tử</a:t>
            </a:r>
            <a:r>
              <a:rPr lang="en-US" sz="2000" b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mes New Roman"/>
                <a:cs typeface="Times New Roman"/>
              </a:rPr>
              <a:t>sizeof</a:t>
            </a:r>
            <a:r>
              <a:rPr lang="en-US" sz="2000">
                <a:latin typeface="Times New Roman"/>
                <a:ea typeface="+mn-lt"/>
                <a:cs typeface="Times New Roman"/>
              </a:rPr>
              <a:t> =&gt; </a:t>
            </a:r>
            <a:r>
              <a:rPr lang="en-US" sz="2000" err="1">
                <a:latin typeface="Times New Roman"/>
                <a:ea typeface="+mn-lt"/>
                <a:cs typeface="+mn-lt"/>
              </a:rPr>
              <a:t>Toán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tử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này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trả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về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kích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thước</a:t>
            </a:r>
            <a:r>
              <a:rPr lang="en-US" sz="2000">
                <a:latin typeface="Times New Roman"/>
                <a:ea typeface="+mn-lt"/>
                <a:cs typeface="+mn-lt"/>
              </a:rPr>
              <a:t> (</a:t>
            </a:r>
            <a:r>
              <a:rPr lang="en-US" sz="2000" err="1">
                <a:latin typeface="Times New Roman"/>
                <a:ea typeface="+mn-lt"/>
                <a:cs typeface="+mn-lt"/>
              </a:rPr>
              <a:t>tính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bằng</a:t>
            </a:r>
            <a:r>
              <a:rPr lang="en-US" sz="2000">
                <a:latin typeface="Times New Roman"/>
                <a:ea typeface="+mn-lt"/>
                <a:cs typeface="+mn-lt"/>
              </a:rPr>
              <a:t> byte) </a:t>
            </a:r>
            <a:r>
              <a:rPr lang="en-US" sz="2000" err="1">
                <a:latin typeface="Times New Roman"/>
                <a:ea typeface="+mn-lt"/>
                <a:cs typeface="+mn-lt"/>
              </a:rPr>
              <a:t>của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một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kiểu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dữ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liệu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hoặc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một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đối</a:t>
            </a:r>
            <a:r>
              <a:rPr lang="en-US" sz="200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tượng</a:t>
            </a:r>
            <a:r>
              <a:rPr lang="en-US" sz="2000">
                <a:latin typeface="Times New Roman"/>
                <a:ea typeface="+mn-lt"/>
                <a:cs typeface="+mn-lt"/>
              </a:rPr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376A95-7C45-E8D7-8616-2E9F1B18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78384"/>
              </p:ext>
            </p:extLst>
          </p:nvPr>
        </p:nvGraphicFramePr>
        <p:xfrm>
          <a:off x="1673735" y="2835781"/>
          <a:ext cx="5882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320">
                  <a:extLst>
                    <a:ext uri="{9D8B030D-6E8A-4147-A177-3AD203B41FA5}">
                      <a16:colId xmlns:a16="http://schemas.microsoft.com/office/drawing/2014/main" val="306563761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116322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Times New Roman"/>
                        </a:rPr>
                        <a:t>Dữ</a:t>
                      </a:r>
                      <a:r>
                        <a:rPr lang="en-US">
                          <a:latin typeface="Times New Roman"/>
                        </a:rPr>
                        <a:t> </a:t>
                      </a:r>
                      <a:r>
                        <a:rPr lang="en-US" err="1">
                          <a:latin typeface="Times New Roman"/>
                        </a:rPr>
                        <a:t>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Times New Roman"/>
                        </a:rPr>
                        <a:t>Kích</a:t>
                      </a:r>
                      <a:r>
                        <a:rPr lang="en-US">
                          <a:latin typeface="Times New Roman"/>
                        </a:rPr>
                        <a:t> </a:t>
                      </a:r>
                      <a:r>
                        <a:rPr lang="en-US" err="1">
                          <a:latin typeface="Times New Roman"/>
                        </a:rPr>
                        <a:t>thước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8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5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9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long </a:t>
                      </a:r>
                      <a:r>
                        <a:rPr lang="en-US" err="1">
                          <a:latin typeface="Times New Roman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0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03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10. Số dặm trên mỗi </a:t>
            </a:r>
            <a:r>
              <a:rPr lang="vi-VN" err="1">
                <a:latin typeface="Times New Roman"/>
                <a:cs typeface="Times New Roman"/>
              </a:rPr>
              <a:t>gallo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D3C0C1-90B8-3630-558A-7162C07C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29202"/>
              </p:ext>
            </p:extLst>
          </p:nvPr>
        </p:nvGraphicFramePr>
        <p:xfrm>
          <a:off x="3532431" y="1451501"/>
          <a:ext cx="3418449" cy="85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86">
                  <a:extLst>
                    <a:ext uri="{9D8B030D-6E8A-4147-A177-3AD203B41FA5}">
                      <a16:colId xmlns:a16="http://schemas.microsoft.com/office/drawing/2014/main" val="1535156871"/>
                    </a:ext>
                  </a:extLst>
                </a:gridCol>
                <a:gridCol w="1550963">
                  <a:extLst>
                    <a:ext uri="{9D8B030D-6E8A-4147-A177-3AD203B41FA5}">
                      <a16:colId xmlns:a16="http://schemas.microsoft.com/office/drawing/2014/main" val="3022293944"/>
                    </a:ext>
                  </a:extLst>
                </a:gridCol>
              </a:tblGrid>
              <a:tr h="427546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/>
                        </a:rPr>
                        <a:t>15 gallon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Times New Roman"/>
                        </a:rPr>
                        <a:t>xăng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/>
                        </a:rPr>
                        <a:t>375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Times New Roman"/>
                        </a:rPr>
                        <a:t>dặm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4434"/>
                  </a:ext>
                </a:extLst>
              </a:tr>
              <a:tr h="427546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/>
                        </a:rPr>
                        <a:t>1 gallon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Times New Roman"/>
                        </a:rPr>
                        <a:t>xăng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/>
                        </a:rPr>
                        <a:t>?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Times New Roman"/>
                        </a:rPr>
                        <a:t>dặm</a:t>
                      </a:r>
                      <a:endParaRPr lang="en-US" sz="2000" b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76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7733B9-EC25-8AC3-CB2D-06A8F4819C91}"/>
              </a:ext>
            </a:extLst>
          </p:cNvPr>
          <p:cNvSpPr txBox="1"/>
          <p:nvPr/>
        </p:nvSpPr>
        <p:spPr>
          <a:xfrm>
            <a:off x="2257304" y="2434060"/>
            <a:ext cx="59747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=&gt; </a:t>
            </a:r>
            <a:r>
              <a:rPr lang="en-US" sz="2000" err="1">
                <a:latin typeface="Times New Roman"/>
                <a:cs typeface="Times New Roman"/>
              </a:rPr>
              <a:t>Số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dặm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được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trong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mỗi</a:t>
            </a:r>
            <a:r>
              <a:rPr lang="en-US" sz="2000">
                <a:latin typeface="Times New Roman"/>
                <a:cs typeface="Times New Roman"/>
              </a:rPr>
              <a:t> gallon </a:t>
            </a:r>
            <a:r>
              <a:rPr lang="en-US" sz="2000" err="1">
                <a:latin typeface="Times New Roman"/>
                <a:cs typeface="Times New Roman"/>
              </a:rPr>
              <a:t>xăng</a:t>
            </a:r>
            <a:r>
              <a:rPr lang="en-US" sz="2000">
                <a:latin typeface="Times New Roman"/>
                <a:cs typeface="Times New Roman"/>
              </a:rPr>
              <a:t> = 375 : 15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DDE0C8-907F-F50E-4D6E-306B47FA9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517641"/>
              </p:ext>
            </p:extLst>
          </p:nvPr>
        </p:nvGraphicFramePr>
        <p:xfrm>
          <a:off x="3158519" y="2828219"/>
          <a:ext cx="4987900" cy="372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8" name="Arrow: Striped Right 537">
            <a:extLst>
              <a:ext uri="{FF2B5EF4-FFF2-40B4-BE49-F238E27FC236}">
                <a16:creationId xmlns:a16="http://schemas.microsoft.com/office/drawing/2014/main" id="{3CFE1B07-D376-8D8B-77B0-15B32B88CEF9}"/>
              </a:ext>
            </a:extLst>
          </p:cNvPr>
          <p:cNvSpPr/>
          <p:nvPr/>
        </p:nvSpPr>
        <p:spPr>
          <a:xfrm>
            <a:off x="699024" y="4855388"/>
            <a:ext cx="2267107" cy="991859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Times New Roman"/>
                <a:cs typeface="Times New Roman"/>
              </a:rPr>
              <a:t>Nhiệm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vụ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729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11. Quãng đường với mỗi bình xăng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421D06A2-E06F-CEBC-E76F-E022401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011" y="2568950"/>
            <a:ext cx="1351823" cy="1224317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20 gallon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93BB22C-3FEE-AA21-0025-9DCA622BFE80}"/>
              </a:ext>
            </a:extLst>
          </p:cNvPr>
          <p:cNvSpPr/>
          <p:nvPr/>
        </p:nvSpPr>
        <p:spPr>
          <a:xfrm>
            <a:off x="1770721" y="1587138"/>
            <a:ext cx="1415805" cy="981564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Thành </a:t>
            </a:r>
            <a:r>
              <a:rPr lang="en-US" err="1">
                <a:latin typeface="Times New Roman"/>
                <a:cs typeface="Times New Roman"/>
              </a:rPr>
              <a:t>phố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EBA3159-31CE-072E-5F83-31DE352D8AFE}"/>
              </a:ext>
            </a:extLst>
          </p:cNvPr>
          <p:cNvSpPr/>
          <p:nvPr/>
        </p:nvSpPr>
        <p:spPr>
          <a:xfrm>
            <a:off x="1624531" y="3643568"/>
            <a:ext cx="1415805" cy="981564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Cao </a:t>
            </a:r>
            <a:r>
              <a:rPr lang="en-US" err="1">
                <a:latin typeface="Times New Roman"/>
                <a:cs typeface="Times New Roman"/>
              </a:rPr>
              <a:t>tốc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DB76AD30-9E5F-98D4-4230-0854A172987A}"/>
              </a:ext>
            </a:extLst>
          </p:cNvPr>
          <p:cNvSpPr/>
          <p:nvPr/>
        </p:nvSpPr>
        <p:spPr>
          <a:xfrm>
            <a:off x="3570813" y="1722636"/>
            <a:ext cx="3290765" cy="71026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23.5 </a:t>
            </a:r>
            <a:r>
              <a:rPr lang="en-US" err="1">
                <a:latin typeface="Times New Roman"/>
                <a:cs typeface="Times New Roman"/>
              </a:rPr>
              <a:t>dặm</a:t>
            </a:r>
            <a:r>
              <a:rPr lang="en-US">
                <a:latin typeface="Times New Roman"/>
                <a:cs typeface="Times New Roman"/>
              </a:rPr>
              <a:t> / 1 </a:t>
            </a:r>
            <a:r>
              <a:rPr lang="en-US" err="1">
                <a:latin typeface="Times New Roman"/>
                <a:cs typeface="Times New Roman"/>
              </a:rPr>
              <a:t>gallo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D8C8DD4B-07FA-A8F4-F08B-20AA7718F92F}"/>
              </a:ext>
            </a:extLst>
          </p:cNvPr>
          <p:cNvSpPr/>
          <p:nvPr/>
        </p:nvSpPr>
        <p:spPr>
          <a:xfrm>
            <a:off x="3569655" y="3914868"/>
            <a:ext cx="3465405" cy="71026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28.9 </a:t>
            </a:r>
            <a:r>
              <a:rPr lang="en-US" err="1">
                <a:latin typeface="Times New Roman"/>
                <a:cs typeface="Times New Roman"/>
              </a:rPr>
              <a:t>dặm</a:t>
            </a:r>
            <a:r>
              <a:rPr lang="en-US">
                <a:latin typeface="Times New Roman"/>
                <a:cs typeface="Times New Roman"/>
              </a:rPr>
              <a:t> / 1 </a:t>
            </a:r>
            <a:r>
              <a:rPr lang="en-US" err="1">
                <a:latin typeface="Times New Roman"/>
                <a:cs typeface="Times New Roman"/>
              </a:rPr>
              <a:t>gallo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780E52-828C-3D96-36A2-F21A786C2B20}"/>
              </a:ext>
            </a:extLst>
          </p:cNvPr>
          <p:cNvCxnSpPr/>
          <p:nvPr/>
        </p:nvCxnSpPr>
        <p:spPr>
          <a:xfrm flipV="1">
            <a:off x="828349" y="2256577"/>
            <a:ext cx="914400" cy="356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80C339-2374-3886-7B53-33E2ECA371B1}"/>
              </a:ext>
            </a:extLst>
          </p:cNvPr>
          <p:cNvCxnSpPr>
            <a:cxnSpLocks/>
          </p:cNvCxnSpPr>
          <p:nvPr/>
        </p:nvCxnSpPr>
        <p:spPr>
          <a:xfrm>
            <a:off x="837684" y="3844813"/>
            <a:ext cx="904698" cy="506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6C4D92-3431-2055-2F1A-EC5DD14F5072}"/>
              </a:ext>
            </a:extLst>
          </p:cNvPr>
          <p:cNvCxnSpPr>
            <a:cxnSpLocks/>
          </p:cNvCxnSpPr>
          <p:nvPr/>
        </p:nvCxnSpPr>
        <p:spPr>
          <a:xfrm flipV="1">
            <a:off x="3185598" y="2159575"/>
            <a:ext cx="380776" cy="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D6759-2BED-4031-70A2-D4ACD9851862}"/>
              </a:ext>
            </a:extLst>
          </p:cNvPr>
          <p:cNvCxnSpPr>
            <a:cxnSpLocks/>
          </p:cNvCxnSpPr>
          <p:nvPr/>
        </p:nvCxnSpPr>
        <p:spPr>
          <a:xfrm flipV="1">
            <a:off x="3184718" y="4313006"/>
            <a:ext cx="380776" cy="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5FF651E8-99DE-64C9-5634-08B72C343FEE}"/>
              </a:ext>
            </a:extLst>
          </p:cNvPr>
          <p:cNvSpPr/>
          <p:nvPr/>
        </p:nvSpPr>
        <p:spPr>
          <a:xfrm>
            <a:off x="7017598" y="1952575"/>
            <a:ext cx="708001" cy="39051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B84287A1-2371-8AEC-1C15-400B0A85F49F}"/>
              </a:ext>
            </a:extLst>
          </p:cNvPr>
          <p:cNvSpPr/>
          <p:nvPr/>
        </p:nvSpPr>
        <p:spPr>
          <a:xfrm>
            <a:off x="7200227" y="4067206"/>
            <a:ext cx="708001" cy="39051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889BD6-2ED9-660A-E4E1-46C45493DE58}"/>
              </a:ext>
            </a:extLst>
          </p:cNvPr>
          <p:cNvSpPr/>
          <p:nvPr/>
        </p:nvSpPr>
        <p:spPr>
          <a:xfrm>
            <a:off x="7819933" y="1711229"/>
            <a:ext cx="1708709" cy="715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20 x 23.5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1A883A-2B9C-20B8-61E2-5ADD1BAC8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1197" y="3913160"/>
            <a:ext cx="1708709" cy="7062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20 x 28.9</a:t>
            </a:r>
          </a:p>
        </p:txBody>
      </p:sp>
    </p:spTree>
    <p:extLst>
      <p:ext uri="{BB962C8B-B14F-4D97-AF65-F5344CB8AC3E}">
        <p14:creationId xmlns:p14="http://schemas.microsoft.com/office/powerpoint/2010/main" val="328112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12. Tính toán mẫu đất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499CD-8F67-DD33-5BA8-325B1B4E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70442" y="1401878"/>
            <a:ext cx="4798364" cy="4802359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C9094AA1-2E51-64F8-585E-47266985D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9089" y="1402408"/>
            <a:ext cx="1044039" cy="100185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C9EEF-22A8-7D52-C954-1511313C0079}"/>
              </a:ext>
            </a:extLst>
          </p:cNvPr>
          <p:cNvSpPr txBox="1"/>
          <p:nvPr/>
        </p:nvSpPr>
        <p:spPr>
          <a:xfrm>
            <a:off x="2846933" y="1686829"/>
            <a:ext cx="884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43.560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AF3FF-A730-6228-9463-92820FC6E5AE}"/>
              </a:ext>
            </a:extLst>
          </p:cNvPr>
          <p:cNvSpPr txBox="1"/>
          <p:nvPr/>
        </p:nvSpPr>
        <p:spPr>
          <a:xfrm>
            <a:off x="4629630" y="3427318"/>
            <a:ext cx="97955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Times New Roman"/>
                <a:cs typeface="Times New Roman"/>
              </a:rPr>
              <a:t>391.876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F0DA16-BE1A-F218-CE2B-9A79B67C0DB2}"/>
              </a:ext>
            </a:extLst>
          </p:cNvPr>
          <p:cNvCxnSpPr/>
          <p:nvPr/>
        </p:nvCxnSpPr>
        <p:spPr>
          <a:xfrm flipH="1" flipV="1">
            <a:off x="1799025" y="2143081"/>
            <a:ext cx="1398410" cy="4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149850-E034-1FFF-5A64-6398D0C9A43E}"/>
              </a:ext>
            </a:extLst>
          </p:cNvPr>
          <p:cNvSpPr txBox="1"/>
          <p:nvPr/>
        </p:nvSpPr>
        <p:spPr>
          <a:xfrm>
            <a:off x="791207" y="1908778"/>
            <a:ext cx="1000674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1 </a:t>
            </a:r>
            <a:r>
              <a:rPr lang="en-US" err="1">
                <a:latin typeface="Times New Roman"/>
                <a:cs typeface="Times New Roman"/>
              </a:rPr>
              <a:t>mẫu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9654E-0A53-14F3-1B60-D51B2AFD2FB2}"/>
              </a:ext>
            </a:extLst>
          </p:cNvPr>
          <p:cNvCxnSpPr/>
          <p:nvPr/>
        </p:nvCxnSpPr>
        <p:spPr>
          <a:xfrm flipV="1">
            <a:off x="7232257" y="3612338"/>
            <a:ext cx="1051689" cy="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3FCE9E-8FE2-6B1D-1465-FAE1D9BA58AD}"/>
              </a:ext>
            </a:extLst>
          </p:cNvPr>
          <p:cNvSpPr txBox="1"/>
          <p:nvPr/>
        </p:nvSpPr>
        <p:spPr>
          <a:xfrm>
            <a:off x="8277810" y="34163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? </a:t>
            </a:r>
            <a:r>
              <a:rPr lang="en-US" sz="2000" err="1">
                <a:latin typeface="Times New Roman"/>
                <a:cs typeface="Times New Roman"/>
              </a:rPr>
              <a:t>mẫu</a:t>
            </a:r>
            <a:r>
              <a:rPr lang="en-US" sz="200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29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13. Giá một bo mạch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02A54F-138C-C899-D2A1-1ED755E2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25726"/>
              </p:ext>
            </p:extLst>
          </p:nvPr>
        </p:nvGraphicFramePr>
        <p:xfrm>
          <a:off x="1788528" y="1517788"/>
          <a:ext cx="5882640" cy="119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320">
                  <a:extLst>
                    <a:ext uri="{9D8B030D-6E8A-4147-A177-3AD203B41FA5}">
                      <a16:colId xmlns:a16="http://schemas.microsoft.com/office/drawing/2014/main" val="1198937600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121141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</a:rPr>
                        <a:t>Lợi </a:t>
                      </a:r>
                      <a:r>
                        <a:rPr lang="en-US" sz="2000" err="1">
                          <a:solidFill>
                            <a:schemeClr val="bg1"/>
                          </a:solidFill>
                          <a:latin typeface="Times New Roman"/>
                        </a:rPr>
                        <a:t>nhuận</a:t>
                      </a:r>
                      <a:endParaRPr lang="en-US" sz="200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</a:rPr>
                        <a:t>35%=0.35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4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Chi 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Times New Roman"/>
                        </a:rPr>
                        <a:t>phí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14.95 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Times New Roman"/>
                        </a:rPr>
                        <a:t>đô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 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0597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Giá 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Times New Roman"/>
                        </a:rPr>
                        <a:t>bán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??? </a:t>
                      </a:r>
                      <a:r>
                        <a:rPr lang="en-US" sz="2000" err="1">
                          <a:solidFill>
                            <a:schemeClr val="tx1"/>
                          </a:solidFill>
                          <a:latin typeface="Times New Roman"/>
                        </a:rPr>
                        <a:t>Đô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</a:rPr>
                        <a:t> 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589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265769-D1B1-A739-03D6-FEAE6F959ED1}"/>
              </a:ext>
            </a:extLst>
          </p:cNvPr>
          <p:cNvSpPr txBox="1"/>
          <p:nvPr/>
        </p:nvSpPr>
        <p:spPr>
          <a:xfrm>
            <a:off x="1244050" y="3019624"/>
            <a:ext cx="69830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=&gt; </a:t>
            </a:r>
            <a:r>
              <a:rPr lang="en-US" sz="2000" err="1">
                <a:latin typeface="Times New Roman"/>
                <a:cs typeface="Times New Roman"/>
              </a:rPr>
              <a:t>Tổng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lợi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nhuận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công</a:t>
            </a:r>
            <a:r>
              <a:rPr lang="en-US" sz="2000">
                <a:latin typeface="Times New Roman"/>
                <a:cs typeface="Times New Roman"/>
              </a:rPr>
              <a:t> ty </a:t>
            </a:r>
            <a:r>
              <a:rPr lang="en-US" sz="2000" err="1">
                <a:latin typeface="Times New Roman"/>
                <a:cs typeface="Times New Roman"/>
              </a:rPr>
              <a:t>điện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tử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mang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về</a:t>
            </a:r>
            <a:r>
              <a:rPr lang="en-US" sz="2000">
                <a:latin typeface="Times New Roman"/>
                <a:cs typeface="Times New Roman"/>
              </a:rPr>
              <a:t> / 1 </a:t>
            </a:r>
            <a:r>
              <a:rPr lang="en-US" sz="2000" err="1">
                <a:latin typeface="Times New Roman"/>
                <a:cs typeface="Times New Roman"/>
              </a:rPr>
              <a:t>bo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mạch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>
                <a:latin typeface="Times New Roman"/>
                <a:cs typeface="Times New Roman"/>
              </a:rPr>
              <a:t>:</a:t>
            </a:r>
          </a:p>
          <a:p>
            <a:r>
              <a:rPr lang="en-US" sz="2000">
                <a:latin typeface="Times New Roman"/>
                <a:cs typeface="Times New Roman"/>
              </a:rPr>
              <a:t>   14.95 x 35% = 5.2325 (</a:t>
            </a:r>
            <a:r>
              <a:rPr lang="en-US" sz="2000" err="1">
                <a:latin typeface="Times New Roman"/>
                <a:cs typeface="Times New Roman"/>
              </a:rPr>
              <a:t>đô</a:t>
            </a:r>
            <a:r>
              <a:rPr lang="en-US" sz="2000">
                <a:latin typeface="Times New Roman"/>
                <a:cs typeface="Times New Roman"/>
              </a:rPr>
              <a:t>)</a:t>
            </a:r>
          </a:p>
          <a:p>
            <a:r>
              <a:rPr lang="en-US" sz="2000">
                <a:latin typeface="Times New Roman"/>
                <a:cs typeface="Times New Roman"/>
              </a:rPr>
              <a:t>=&gt;Giá </a:t>
            </a:r>
            <a:r>
              <a:rPr lang="en-US" sz="2000" err="1">
                <a:latin typeface="Times New Roman"/>
                <a:cs typeface="Times New Roman"/>
              </a:rPr>
              <a:t>bán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của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một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bo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mạch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>
                <a:latin typeface="Times New Roman"/>
                <a:cs typeface="Times New Roman"/>
              </a:rPr>
              <a:t>:</a:t>
            </a:r>
          </a:p>
          <a:p>
            <a:r>
              <a:rPr lang="en-US" sz="2000">
                <a:latin typeface="Times New Roman"/>
                <a:cs typeface="Times New Roman"/>
              </a:rPr>
              <a:t>   14.95 + 5.2325 = 20.1825 (</a:t>
            </a:r>
            <a:r>
              <a:rPr lang="en-US" sz="2000" err="1">
                <a:latin typeface="Times New Roman"/>
                <a:cs typeface="Times New Roman"/>
              </a:rPr>
              <a:t>đô</a:t>
            </a:r>
            <a:r>
              <a:rPr lang="en-US" sz="200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569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14. Thông tin cá nhân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BC036B-6856-535A-56C6-A3C9692B0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208448"/>
              </p:ext>
            </p:extLst>
          </p:nvPr>
        </p:nvGraphicFramePr>
        <p:xfrm>
          <a:off x="1545566" y="1470804"/>
          <a:ext cx="357996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3" name="Picture 1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A933D4-0B78-270D-7221-EC88DE86C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8931" y="1209123"/>
            <a:ext cx="3452670" cy="54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15. Mẫu hình tam giác</a:t>
            </a:r>
          </a:p>
        </p:txBody>
      </p:sp>
      <p:pic>
        <p:nvPicPr>
          <p:cNvPr id="3" name="Picture 2" descr="A blue background with black stars&#10;&#10;Description automatically generated">
            <a:extLst>
              <a:ext uri="{FF2B5EF4-FFF2-40B4-BE49-F238E27FC236}">
                <a16:creationId xmlns:a16="http://schemas.microsoft.com/office/drawing/2014/main" id="{D06B4524-61DD-8310-A00B-A1D0F8AD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8" y="2009176"/>
            <a:ext cx="1134196" cy="119062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35F065-9BA5-9D9C-41DD-F4723529F564}"/>
              </a:ext>
            </a:extLst>
          </p:cNvPr>
          <p:cNvCxnSpPr/>
          <p:nvPr/>
        </p:nvCxnSpPr>
        <p:spPr>
          <a:xfrm flipV="1">
            <a:off x="1439591" y="1693967"/>
            <a:ext cx="1001720" cy="6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35732A-54DD-AC2F-5B5A-9C365B23FE5D}"/>
              </a:ext>
            </a:extLst>
          </p:cNvPr>
          <p:cNvSpPr txBox="1"/>
          <p:nvPr/>
        </p:nvSpPr>
        <p:spPr>
          <a:xfrm>
            <a:off x="2346723" y="15302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 :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7D836-D47B-8D5A-D2A7-E548A8C555AB}"/>
              </a:ext>
            </a:extLst>
          </p:cNvPr>
          <p:cNvSpPr txBox="1"/>
          <p:nvPr/>
        </p:nvSpPr>
        <p:spPr>
          <a:xfrm>
            <a:off x="2071681" y="28298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r>
              <a:rPr lang="en-US">
                <a:latin typeface="Times New Roman"/>
                <a:cs typeface="Times New Roman"/>
              </a:rPr>
              <a:t> (*) </a:t>
            </a:r>
            <a:r>
              <a:rPr lang="en-US" err="1">
                <a:latin typeface="Times New Roman"/>
                <a:cs typeface="Times New Roman"/>
              </a:rPr>
              <a:t>mỗi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ADFA5-5057-9EA1-841A-44DF716BF3CA}"/>
              </a:ext>
            </a:extLst>
          </p:cNvPr>
          <p:cNvSpPr txBox="1"/>
          <p:nvPr/>
        </p:nvSpPr>
        <p:spPr>
          <a:xfrm>
            <a:off x="5091585" y="1818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1 :  1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1EDDA-FD5C-097D-4EC7-0C8024A82D16}"/>
              </a:ext>
            </a:extLst>
          </p:cNvPr>
          <p:cNvSpPr txBox="1"/>
          <p:nvPr/>
        </p:nvSpPr>
        <p:spPr>
          <a:xfrm>
            <a:off x="5090500" y="24971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2 :  3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D5AE0-16B7-42DC-7E16-7B644E746428}"/>
              </a:ext>
            </a:extLst>
          </p:cNvPr>
          <p:cNvSpPr txBox="1"/>
          <p:nvPr/>
        </p:nvSpPr>
        <p:spPr>
          <a:xfrm>
            <a:off x="5100171" y="31858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3 :  5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A3304-0ACE-780D-F4E6-D514147A452B}"/>
              </a:ext>
            </a:extLst>
          </p:cNvPr>
          <p:cNvSpPr txBox="1"/>
          <p:nvPr/>
        </p:nvSpPr>
        <p:spPr>
          <a:xfrm>
            <a:off x="5090437" y="3874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4 :  7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62D5B-F902-CCBA-9047-19A40E68B924}"/>
              </a:ext>
            </a:extLst>
          </p:cNvPr>
          <p:cNvCxnSpPr/>
          <p:nvPr/>
        </p:nvCxnSpPr>
        <p:spPr>
          <a:xfrm>
            <a:off x="6558789" y="2202053"/>
            <a:ext cx="2389" cy="4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5E62B-EFBC-0062-2A54-746F39DA2CC5}"/>
              </a:ext>
            </a:extLst>
          </p:cNvPr>
          <p:cNvCxnSpPr>
            <a:cxnSpLocks/>
          </p:cNvCxnSpPr>
          <p:nvPr/>
        </p:nvCxnSpPr>
        <p:spPr>
          <a:xfrm>
            <a:off x="6557384" y="2871362"/>
            <a:ext cx="2389" cy="4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0FB53-B383-40A1-6314-9AA28D451B53}"/>
              </a:ext>
            </a:extLst>
          </p:cNvPr>
          <p:cNvCxnSpPr>
            <a:cxnSpLocks/>
          </p:cNvCxnSpPr>
          <p:nvPr/>
        </p:nvCxnSpPr>
        <p:spPr>
          <a:xfrm>
            <a:off x="6557352" y="3560073"/>
            <a:ext cx="2389" cy="40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74912C-2291-7C5B-6AB1-D3E9D7424363}"/>
              </a:ext>
            </a:extLst>
          </p:cNvPr>
          <p:cNvSpPr txBox="1"/>
          <p:nvPr/>
        </p:nvSpPr>
        <p:spPr>
          <a:xfrm>
            <a:off x="6605913" y="2234998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20696-7DC1-0B38-A855-887B074C2B6B}"/>
              </a:ext>
            </a:extLst>
          </p:cNvPr>
          <p:cNvSpPr txBox="1"/>
          <p:nvPr/>
        </p:nvSpPr>
        <p:spPr>
          <a:xfrm>
            <a:off x="6614200" y="2817006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+2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C0733-7914-8747-0541-3456CAD9843F}"/>
              </a:ext>
            </a:extLst>
          </p:cNvPr>
          <p:cNvSpPr txBox="1"/>
          <p:nvPr/>
        </p:nvSpPr>
        <p:spPr>
          <a:xfrm>
            <a:off x="6614169" y="3593018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+2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79467-5681-E6AB-E011-4A758DB9B04D}"/>
              </a:ext>
            </a:extLst>
          </p:cNvPr>
          <p:cNvCxnSpPr/>
          <p:nvPr/>
        </p:nvCxnSpPr>
        <p:spPr>
          <a:xfrm flipV="1">
            <a:off x="4341357" y="1985984"/>
            <a:ext cx="710653" cy="88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65651-A988-3282-4B2C-8665F68736EE}"/>
              </a:ext>
            </a:extLst>
          </p:cNvPr>
          <p:cNvCxnSpPr/>
          <p:nvPr/>
        </p:nvCxnSpPr>
        <p:spPr>
          <a:xfrm>
            <a:off x="4241676" y="322238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776C83-94B8-BE1B-D70E-2189B5186D98}"/>
              </a:ext>
            </a:extLst>
          </p:cNvPr>
          <p:cNvCxnSpPr/>
          <p:nvPr/>
        </p:nvCxnSpPr>
        <p:spPr>
          <a:xfrm>
            <a:off x="4724130" y="3045158"/>
            <a:ext cx="429288" cy="40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8EB818-C81B-A57D-5450-374FDE4F3560}"/>
              </a:ext>
            </a:extLst>
          </p:cNvPr>
          <p:cNvCxnSpPr/>
          <p:nvPr/>
        </p:nvCxnSpPr>
        <p:spPr>
          <a:xfrm flipV="1">
            <a:off x="4498319" y="2734713"/>
            <a:ext cx="584524" cy="14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7639D-9163-9772-023F-CA93C6D2764C}"/>
              </a:ext>
            </a:extLst>
          </p:cNvPr>
          <p:cNvCxnSpPr/>
          <p:nvPr/>
        </p:nvCxnSpPr>
        <p:spPr>
          <a:xfrm>
            <a:off x="1439451" y="2535496"/>
            <a:ext cx="594226" cy="4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DDAEF80-F35A-4BCB-FB5E-98B62340300E}"/>
              </a:ext>
            </a:extLst>
          </p:cNvPr>
          <p:cNvSpPr/>
          <p:nvPr/>
        </p:nvSpPr>
        <p:spPr>
          <a:xfrm>
            <a:off x="7506659" y="1964006"/>
            <a:ext cx="604309" cy="21528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FEA042-FE39-35A1-4F67-951AE6204037}"/>
              </a:ext>
            </a:extLst>
          </p:cNvPr>
          <p:cNvSpPr/>
          <p:nvPr/>
        </p:nvSpPr>
        <p:spPr>
          <a:xfrm>
            <a:off x="8139296" y="2530546"/>
            <a:ext cx="1614639" cy="1057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2n - 1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C7FB06B-1633-1770-EFA0-29095BAC9AF9}"/>
              </a:ext>
            </a:extLst>
          </p:cNvPr>
          <p:cNvSpPr/>
          <p:nvPr/>
        </p:nvSpPr>
        <p:spPr>
          <a:xfrm>
            <a:off x="594867" y="5164959"/>
            <a:ext cx="1775159" cy="101977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Nhiệm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vụ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DFE3C42-E270-BC43-CC3D-46030857E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647945"/>
              </p:ext>
            </p:extLst>
          </p:nvPr>
        </p:nvGraphicFramePr>
        <p:xfrm>
          <a:off x="2754321" y="4539343"/>
          <a:ext cx="2942023" cy="214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708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002B91F-81A0-6AF7-7258-47DB0CBA4E54}"/>
              </a:ext>
            </a:extLst>
          </p:cNvPr>
          <p:cNvSpPr/>
          <p:nvPr/>
        </p:nvSpPr>
        <p:spPr>
          <a:xfrm>
            <a:off x="4651948" y="3681286"/>
            <a:ext cx="2643595" cy="25127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943F91C-8D3A-C381-3965-43DD309C049B}"/>
              </a:ext>
            </a:extLst>
          </p:cNvPr>
          <p:cNvSpPr/>
          <p:nvPr/>
        </p:nvSpPr>
        <p:spPr>
          <a:xfrm>
            <a:off x="4652993" y="1440553"/>
            <a:ext cx="2653297" cy="211508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16. Mẫu hình kim cương</a:t>
            </a:r>
          </a:p>
        </p:txBody>
      </p:sp>
      <p:pic>
        <p:nvPicPr>
          <p:cNvPr id="14" name="Picture 13" descr="A group of black stars on a blue background&#10;&#10;Description automatically generated">
            <a:extLst>
              <a:ext uri="{FF2B5EF4-FFF2-40B4-BE49-F238E27FC236}">
                <a16:creationId xmlns:a16="http://schemas.microsoft.com/office/drawing/2014/main" id="{3F9BB202-F0B0-0CE4-E4BB-84B53D8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4" y="2613878"/>
            <a:ext cx="1295682" cy="2076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7E0120-7C79-0AB9-38C1-1901BF8E7D48}"/>
              </a:ext>
            </a:extLst>
          </p:cNvPr>
          <p:cNvSpPr txBox="1"/>
          <p:nvPr/>
        </p:nvSpPr>
        <p:spPr>
          <a:xfrm>
            <a:off x="1483656" y="27975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: 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80818-2A2C-44CD-48D6-365A5C07C46D}"/>
              </a:ext>
            </a:extLst>
          </p:cNvPr>
          <p:cNvSpPr txBox="1"/>
          <p:nvPr/>
        </p:nvSpPr>
        <p:spPr>
          <a:xfrm>
            <a:off x="1417304" y="3677128"/>
            <a:ext cx="2870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phần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tử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mỗi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  <a:r>
              <a:rPr lang="en-US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ABD22-32C4-56B7-B437-428B3075BA5C}"/>
              </a:ext>
            </a:extLst>
          </p:cNvPr>
          <p:cNvSpPr txBox="1"/>
          <p:nvPr/>
        </p:nvSpPr>
        <p:spPr>
          <a:xfrm>
            <a:off x="4781113" y="16338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1 :  1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E1BD9-DCB8-C238-708D-65D308ACDC59}"/>
              </a:ext>
            </a:extLst>
          </p:cNvPr>
          <p:cNvSpPr txBox="1"/>
          <p:nvPr/>
        </p:nvSpPr>
        <p:spPr>
          <a:xfrm>
            <a:off x="4780028" y="23128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2 :  3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040788-3AE2-9C5C-B824-08007DEADAC6}"/>
              </a:ext>
            </a:extLst>
          </p:cNvPr>
          <p:cNvSpPr txBox="1"/>
          <p:nvPr/>
        </p:nvSpPr>
        <p:spPr>
          <a:xfrm>
            <a:off x="4789699" y="30015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3 :  5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388926-E511-EC8B-B30B-07B9227EB5C2}"/>
              </a:ext>
            </a:extLst>
          </p:cNvPr>
          <p:cNvSpPr txBox="1"/>
          <p:nvPr/>
        </p:nvSpPr>
        <p:spPr>
          <a:xfrm>
            <a:off x="4779965" y="37775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4 :  7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FD1A25-C29D-46DB-AADF-4CAC70AA8273}"/>
              </a:ext>
            </a:extLst>
          </p:cNvPr>
          <p:cNvCxnSpPr/>
          <p:nvPr/>
        </p:nvCxnSpPr>
        <p:spPr>
          <a:xfrm>
            <a:off x="6248317" y="2017750"/>
            <a:ext cx="2389" cy="400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E9E361-F22D-2661-594C-4CF513D0D4B9}"/>
              </a:ext>
            </a:extLst>
          </p:cNvPr>
          <p:cNvCxnSpPr>
            <a:cxnSpLocks/>
          </p:cNvCxnSpPr>
          <p:nvPr/>
        </p:nvCxnSpPr>
        <p:spPr>
          <a:xfrm>
            <a:off x="6246912" y="2687059"/>
            <a:ext cx="2389" cy="400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078686-AEDC-A4FA-CD38-A4C861B0EFDB}"/>
              </a:ext>
            </a:extLst>
          </p:cNvPr>
          <p:cNvSpPr txBox="1"/>
          <p:nvPr/>
        </p:nvSpPr>
        <p:spPr>
          <a:xfrm>
            <a:off x="6295441" y="2050695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736AB5-8CC9-5D3B-930E-C5B25A667755}"/>
              </a:ext>
            </a:extLst>
          </p:cNvPr>
          <p:cNvSpPr txBox="1"/>
          <p:nvPr/>
        </p:nvSpPr>
        <p:spPr>
          <a:xfrm>
            <a:off x="6303728" y="2632703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A64654-74D3-55B1-EDC4-EC0BEF4A3D7B}"/>
              </a:ext>
            </a:extLst>
          </p:cNvPr>
          <p:cNvSpPr txBox="1"/>
          <p:nvPr/>
        </p:nvSpPr>
        <p:spPr>
          <a:xfrm>
            <a:off x="4790815" y="43401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5 :  5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D58B2-F01B-D879-67D8-F23780DC282F}"/>
              </a:ext>
            </a:extLst>
          </p:cNvPr>
          <p:cNvSpPr txBox="1"/>
          <p:nvPr/>
        </p:nvSpPr>
        <p:spPr>
          <a:xfrm>
            <a:off x="4789730" y="50191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6 :  3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7794AC-3A06-6DC3-8072-1AAA32322B54}"/>
              </a:ext>
            </a:extLst>
          </p:cNvPr>
          <p:cNvSpPr txBox="1"/>
          <p:nvPr/>
        </p:nvSpPr>
        <p:spPr>
          <a:xfrm>
            <a:off x="4799401" y="57079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Hàng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7 :  1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cs typeface="Times New Roman"/>
              </a:rPr>
              <a:t>tử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15997A-1676-4763-2509-8F04AFAE8826}"/>
              </a:ext>
            </a:extLst>
          </p:cNvPr>
          <p:cNvCxnSpPr/>
          <p:nvPr/>
        </p:nvCxnSpPr>
        <p:spPr>
          <a:xfrm>
            <a:off x="6258019" y="4724089"/>
            <a:ext cx="2389" cy="400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D21304-2766-58A1-A0F9-725C6F3CCDA3}"/>
              </a:ext>
            </a:extLst>
          </p:cNvPr>
          <p:cNvCxnSpPr>
            <a:cxnSpLocks/>
          </p:cNvCxnSpPr>
          <p:nvPr/>
        </p:nvCxnSpPr>
        <p:spPr>
          <a:xfrm>
            <a:off x="6256614" y="5393398"/>
            <a:ext cx="2389" cy="400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7EEC48-682D-801E-1BB5-A56EB7C3CC30}"/>
              </a:ext>
            </a:extLst>
          </p:cNvPr>
          <p:cNvSpPr txBox="1"/>
          <p:nvPr/>
        </p:nvSpPr>
        <p:spPr>
          <a:xfrm>
            <a:off x="6314845" y="4727935"/>
            <a:ext cx="618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BE18F-487A-6155-FF12-DADC0820B490}"/>
              </a:ext>
            </a:extLst>
          </p:cNvPr>
          <p:cNvSpPr txBox="1"/>
          <p:nvPr/>
        </p:nvSpPr>
        <p:spPr>
          <a:xfrm>
            <a:off x="6313430" y="5339043"/>
            <a:ext cx="531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-2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85BE28-E9B8-F5C6-C7C8-9F22DECA7729}"/>
              </a:ext>
            </a:extLst>
          </p:cNvPr>
          <p:cNvCxnSpPr>
            <a:cxnSpLocks/>
          </p:cNvCxnSpPr>
          <p:nvPr/>
        </p:nvCxnSpPr>
        <p:spPr>
          <a:xfrm>
            <a:off x="6246923" y="4064480"/>
            <a:ext cx="2389" cy="4002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6A63A53-0674-52D3-F0AF-3F6949074333}"/>
              </a:ext>
            </a:extLst>
          </p:cNvPr>
          <p:cNvSpPr txBox="1"/>
          <p:nvPr/>
        </p:nvSpPr>
        <p:spPr>
          <a:xfrm>
            <a:off x="6352247" y="4078025"/>
            <a:ext cx="618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-2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CBAC47C-CB04-F7CB-395B-8676E0945995}"/>
              </a:ext>
            </a:extLst>
          </p:cNvPr>
          <p:cNvSpPr/>
          <p:nvPr/>
        </p:nvSpPr>
        <p:spPr>
          <a:xfrm>
            <a:off x="7534986" y="2379469"/>
            <a:ext cx="670406" cy="4626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25F429D-8212-F584-157D-238014039EAB}"/>
              </a:ext>
            </a:extLst>
          </p:cNvPr>
          <p:cNvSpPr/>
          <p:nvPr/>
        </p:nvSpPr>
        <p:spPr>
          <a:xfrm>
            <a:off x="7513910" y="4726903"/>
            <a:ext cx="670406" cy="4626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64" name="Frame 63">
            <a:extLst>
              <a:ext uri="{FF2B5EF4-FFF2-40B4-BE49-F238E27FC236}">
                <a16:creationId xmlns:a16="http://schemas.microsoft.com/office/drawing/2014/main" id="{EF7B0C20-2F1F-189F-D452-6D7D8CA4CB17}"/>
              </a:ext>
            </a:extLst>
          </p:cNvPr>
          <p:cNvSpPr/>
          <p:nvPr/>
        </p:nvSpPr>
        <p:spPr>
          <a:xfrm>
            <a:off x="8314542" y="2151564"/>
            <a:ext cx="1218061" cy="8592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1C9E28-7355-0CDF-BC21-42CE8E726ED2}"/>
              </a:ext>
            </a:extLst>
          </p:cNvPr>
          <p:cNvSpPr txBox="1"/>
          <p:nvPr/>
        </p:nvSpPr>
        <p:spPr>
          <a:xfrm>
            <a:off x="8445955" y="24319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Nhóm</a:t>
            </a:r>
            <a:r>
              <a:rPr lang="en-US">
                <a:latin typeface="Times New Roman"/>
                <a:cs typeface="Times New Roman"/>
              </a:rPr>
              <a:t> 1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64472388-B703-CEED-99F5-F5F622DD01CB}"/>
              </a:ext>
            </a:extLst>
          </p:cNvPr>
          <p:cNvSpPr/>
          <p:nvPr/>
        </p:nvSpPr>
        <p:spPr>
          <a:xfrm>
            <a:off x="8341744" y="4498998"/>
            <a:ext cx="1218061" cy="8592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74686-74EA-3C6C-A09B-09EDC19427FA}"/>
              </a:ext>
            </a:extLst>
          </p:cNvPr>
          <p:cNvSpPr txBox="1"/>
          <p:nvPr/>
        </p:nvSpPr>
        <p:spPr>
          <a:xfrm>
            <a:off x="8473128" y="47794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Nhóm</a:t>
            </a:r>
            <a:r>
              <a:rPr lang="en-US">
                <a:latin typeface="Times New Roman"/>
                <a:cs typeface="Times New Roman"/>
              </a:rPr>
              <a:t>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F1E0A5-C59C-6036-C46C-F726094806A2}"/>
              </a:ext>
            </a:extLst>
          </p:cNvPr>
          <p:cNvSpPr/>
          <p:nvPr/>
        </p:nvSpPr>
        <p:spPr>
          <a:xfrm>
            <a:off x="3805262" y="2436123"/>
            <a:ext cx="727060" cy="2993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DDC504-7FF0-90FF-E83B-B122AFDEC280}"/>
              </a:ext>
            </a:extLst>
          </p:cNvPr>
          <p:cNvSpPr/>
          <p:nvPr/>
        </p:nvSpPr>
        <p:spPr>
          <a:xfrm>
            <a:off x="566539" y="5740942"/>
            <a:ext cx="3153741" cy="897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Làm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tương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bài</a:t>
            </a:r>
            <a:r>
              <a:rPr lang="en-US">
                <a:latin typeface="Times New Roman"/>
                <a:cs typeface="Times New Roman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35599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9A07-75BD-5DCA-F547-673BF7E4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1. Tổng của hai số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D457AF-E3CC-6199-BBE1-C771EBDD0347}"/>
              </a:ext>
            </a:extLst>
          </p:cNvPr>
          <p:cNvSpPr/>
          <p:nvPr/>
        </p:nvSpPr>
        <p:spPr>
          <a:xfrm>
            <a:off x="575412" y="2824438"/>
            <a:ext cx="1898702" cy="925735"/>
          </a:xfrm>
          <a:prstGeom prst="roundRect">
            <a:avLst/>
          </a:prstGeom>
          <a:solidFill>
            <a:srgbClr val="48F0A4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2998E2-191D-9A4A-930F-B79462398FEE}"/>
              </a:ext>
            </a:extLst>
          </p:cNvPr>
          <p:cNvSpPr/>
          <p:nvPr/>
        </p:nvSpPr>
        <p:spPr>
          <a:xfrm>
            <a:off x="3542163" y="2824438"/>
            <a:ext cx="1898702" cy="925735"/>
          </a:xfrm>
          <a:prstGeom prst="roundRect">
            <a:avLst/>
          </a:prstGeom>
          <a:solidFill>
            <a:srgbClr val="F2C377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7460F-7C6E-7B94-F3DA-D369549ECEFF}"/>
              </a:ext>
            </a:extLst>
          </p:cNvPr>
          <p:cNvSpPr txBox="1"/>
          <p:nvPr/>
        </p:nvSpPr>
        <p:spPr>
          <a:xfrm>
            <a:off x="1274484" y="2115965"/>
            <a:ext cx="13820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33D90-DB00-1E7F-123E-2A293A2ACC60}"/>
              </a:ext>
            </a:extLst>
          </p:cNvPr>
          <p:cNvSpPr txBox="1"/>
          <p:nvPr/>
        </p:nvSpPr>
        <p:spPr>
          <a:xfrm>
            <a:off x="4213083" y="211596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88811732-F742-1B21-A19E-9BA1B19CE5B9}"/>
              </a:ext>
            </a:extLst>
          </p:cNvPr>
          <p:cNvSpPr/>
          <p:nvPr/>
        </p:nvSpPr>
        <p:spPr>
          <a:xfrm>
            <a:off x="2796069" y="3117272"/>
            <a:ext cx="377851" cy="3400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8137C958-273F-975E-2A78-2412E3D16E17}"/>
              </a:ext>
            </a:extLst>
          </p:cNvPr>
          <p:cNvSpPr/>
          <p:nvPr/>
        </p:nvSpPr>
        <p:spPr>
          <a:xfrm>
            <a:off x="5894479" y="3183396"/>
            <a:ext cx="878504" cy="31172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10FE18-CA38-0B68-0AC3-046A0795BE71}"/>
              </a:ext>
            </a:extLst>
          </p:cNvPr>
          <p:cNvSpPr/>
          <p:nvPr/>
        </p:nvSpPr>
        <p:spPr>
          <a:xfrm>
            <a:off x="7282927" y="2824438"/>
            <a:ext cx="1898702" cy="925735"/>
          </a:xfrm>
          <a:prstGeom prst="roundRect">
            <a:avLst/>
          </a:prstGeom>
          <a:solidFill>
            <a:srgbClr val="68D5E8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Tổng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DCF9136-8674-4E10-07DA-C01EF526E128}"/>
              </a:ext>
            </a:extLst>
          </p:cNvPr>
          <p:cNvSpPr/>
          <p:nvPr/>
        </p:nvSpPr>
        <p:spPr>
          <a:xfrm>
            <a:off x="7921019" y="3939099"/>
            <a:ext cx="623454" cy="12752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E4A043A2-5621-2932-9CEC-457DF1E7BF31}"/>
              </a:ext>
            </a:extLst>
          </p:cNvPr>
          <p:cNvSpPr/>
          <p:nvPr/>
        </p:nvSpPr>
        <p:spPr>
          <a:xfrm>
            <a:off x="7622986" y="5507181"/>
            <a:ext cx="1228016" cy="793487"/>
          </a:xfrm>
          <a:prstGeom prst="heart">
            <a:avLst/>
          </a:prstGeom>
          <a:solidFill>
            <a:srgbClr val="BD42E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26753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17. Hoa hồng chứng khoán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81AA93-6EE6-0830-E29A-C9FB90A65871}"/>
              </a:ext>
            </a:extLst>
          </p:cNvPr>
          <p:cNvSpPr/>
          <p:nvPr/>
        </p:nvSpPr>
        <p:spPr>
          <a:xfrm>
            <a:off x="4005572" y="1379157"/>
            <a:ext cx="1898702" cy="869057"/>
          </a:xfrm>
          <a:prstGeom prst="roundRect">
            <a:avLst/>
          </a:prstGeom>
          <a:solidFill>
            <a:srgbClr val="00B050"/>
          </a:solidFill>
          <a:ln>
            <a:solidFill>
              <a:srgbClr val="53B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750 </a:t>
            </a:r>
            <a:r>
              <a:rPr lang="en-US" err="1">
                <a:latin typeface="Times New Roman"/>
                <a:cs typeface="Times New Roman"/>
              </a:rPr>
              <a:t>cổ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phiếu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B2A92-9017-22A7-66EE-EC500A15221E}"/>
              </a:ext>
            </a:extLst>
          </p:cNvPr>
          <p:cNvSpPr/>
          <p:nvPr/>
        </p:nvSpPr>
        <p:spPr>
          <a:xfrm>
            <a:off x="714203" y="2823550"/>
            <a:ext cx="2810322" cy="95575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tiền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toán</a:t>
            </a:r>
            <a:r>
              <a:rPr lang="en-US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không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có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hoa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hồng</a:t>
            </a:r>
            <a:r>
              <a:rPr lang="en-US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35.00 USD/</a:t>
            </a:r>
            <a:r>
              <a:rPr lang="en-US" err="1">
                <a:latin typeface="Times New Roman"/>
                <a:cs typeface="Times New Roman"/>
              </a:rPr>
              <a:t>cổ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phiếu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0C006-230C-0A7E-CE9C-58D816CADB7C}"/>
              </a:ext>
            </a:extLst>
          </p:cNvPr>
          <p:cNvSpPr/>
          <p:nvPr/>
        </p:nvSpPr>
        <p:spPr>
          <a:xfrm>
            <a:off x="6968354" y="2794795"/>
            <a:ext cx="2810322" cy="869492"/>
          </a:xfrm>
          <a:prstGeom prst="rect">
            <a:avLst/>
          </a:prstGeom>
          <a:solidFill>
            <a:srgbClr val="EB9D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Tổng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tiền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thanh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toán</a:t>
            </a:r>
            <a:r>
              <a:rPr lang="en-US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9F328-A40D-C82F-A577-892A4773659C}"/>
              </a:ext>
            </a:extLst>
          </p:cNvPr>
          <p:cNvSpPr/>
          <p:nvPr/>
        </p:nvSpPr>
        <p:spPr>
          <a:xfrm>
            <a:off x="4006618" y="2794796"/>
            <a:ext cx="2091455" cy="869492"/>
          </a:xfrm>
          <a:prstGeom prst="rect">
            <a:avLst/>
          </a:prstGeom>
          <a:solidFill>
            <a:srgbClr val="9A5DC9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tiền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hoa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hồng</a:t>
            </a:r>
            <a:r>
              <a:rPr lang="en-US">
                <a:latin typeface="Times New Roman"/>
                <a:cs typeface="Times New Roman"/>
              </a:rPr>
              <a:t> 2%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330C2E-4C2B-DB7B-1652-9B99751F62F6}"/>
              </a:ext>
            </a:extLst>
          </p:cNvPr>
          <p:cNvCxnSpPr/>
          <p:nvPr/>
        </p:nvCxnSpPr>
        <p:spPr>
          <a:xfrm flipH="1">
            <a:off x="2120803" y="1942155"/>
            <a:ext cx="1722788" cy="819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F3B3F-0933-DA11-6721-71949082F0B5}"/>
              </a:ext>
            </a:extLst>
          </p:cNvPr>
          <p:cNvCxnSpPr/>
          <p:nvPr/>
        </p:nvCxnSpPr>
        <p:spPr>
          <a:xfrm>
            <a:off x="5007314" y="2349527"/>
            <a:ext cx="16433" cy="442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C4BD9C9-1B69-DF43-D62F-BE1D6D214EDA}"/>
              </a:ext>
            </a:extLst>
          </p:cNvPr>
          <p:cNvSpPr/>
          <p:nvPr/>
        </p:nvSpPr>
        <p:spPr>
          <a:xfrm>
            <a:off x="1748741" y="3958144"/>
            <a:ext cx="698699" cy="6313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5A5FADE9-7831-F05A-537B-01EA58137ACA}"/>
              </a:ext>
            </a:extLst>
          </p:cNvPr>
          <p:cNvSpPr/>
          <p:nvPr/>
        </p:nvSpPr>
        <p:spPr>
          <a:xfrm>
            <a:off x="972409" y="4769542"/>
            <a:ext cx="2247352" cy="1428451"/>
          </a:xfrm>
          <a:prstGeom prst="pentagon">
            <a:avLst/>
          </a:prstGeom>
          <a:solidFill>
            <a:srgbClr val="E6CC81"/>
          </a:solidFill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2 w 2247352"/>
                      <a:gd name="connsiteY0" fmla="*/ 545618 h 1428451"/>
                      <a:gd name="connsiteX1" fmla="*/ 385797 w 2247352"/>
                      <a:gd name="connsiteY1" fmla="*/ 358289 h 1428451"/>
                      <a:gd name="connsiteX2" fmla="*/ 782828 w 2247352"/>
                      <a:gd name="connsiteY2" fmla="*/ 165504 h 1428451"/>
                      <a:gd name="connsiteX3" fmla="*/ 1123676 w 2247352"/>
                      <a:gd name="connsiteY3" fmla="*/ 0 h 1428451"/>
                      <a:gd name="connsiteX4" fmla="*/ 1486997 w 2247352"/>
                      <a:gd name="connsiteY4" fmla="*/ 176416 h 1428451"/>
                      <a:gd name="connsiteX5" fmla="*/ 1827845 w 2247352"/>
                      <a:gd name="connsiteY5" fmla="*/ 341921 h 1428451"/>
                      <a:gd name="connsiteX6" fmla="*/ 2247350 w 2247352"/>
                      <a:gd name="connsiteY6" fmla="*/ 545618 h 1428451"/>
                      <a:gd name="connsiteX7" fmla="*/ 2041331 w 2247352"/>
                      <a:gd name="connsiteY7" fmla="*/ 969376 h 1428451"/>
                      <a:gd name="connsiteX8" fmla="*/ 1818144 w 2247352"/>
                      <a:gd name="connsiteY8" fmla="*/ 1428447 h 1428451"/>
                      <a:gd name="connsiteX9" fmla="*/ 1355165 w 2247352"/>
                      <a:gd name="connsiteY9" fmla="*/ 1428447 h 1428451"/>
                      <a:gd name="connsiteX10" fmla="*/ 919965 w 2247352"/>
                      <a:gd name="connsiteY10" fmla="*/ 1428447 h 1428451"/>
                      <a:gd name="connsiteX11" fmla="*/ 429208 w 2247352"/>
                      <a:gd name="connsiteY11" fmla="*/ 1428447 h 1428451"/>
                      <a:gd name="connsiteX12" fmla="*/ 227481 w 2247352"/>
                      <a:gd name="connsiteY12" fmla="*/ 1013517 h 1428451"/>
                      <a:gd name="connsiteX13" fmla="*/ 2 w 2247352"/>
                      <a:gd name="connsiteY13" fmla="*/ 545618 h 14284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7352" h="1428451" fill="none" extrusionOk="0">
                        <a:moveTo>
                          <a:pt x="2" y="545618"/>
                        </a:moveTo>
                        <a:cubicBezTo>
                          <a:pt x="73093" y="476362"/>
                          <a:pt x="211713" y="475361"/>
                          <a:pt x="385797" y="358289"/>
                        </a:cubicBezTo>
                        <a:cubicBezTo>
                          <a:pt x="559881" y="241217"/>
                          <a:pt x="628799" y="272449"/>
                          <a:pt x="782828" y="165504"/>
                        </a:cubicBezTo>
                        <a:cubicBezTo>
                          <a:pt x="936857" y="58559"/>
                          <a:pt x="1011831" y="69919"/>
                          <a:pt x="1123676" y="0"/>
                        </a:cubicBezTo>
                        <a:cubicBezTo>
                          <a:pt x="1286829" y="58378"/>
                          <a:pt x="1398387" y="139428"/>
                          <a:pt x="1486997" y="176416"/>
                        </a:cubicBezTo>
                        <a:cubicBezTo>
                          <a:pt x="1575607" y="213404"/>
                          <a:pt x="1660378" y="277548"/>
                          <a:pt x="1827845" y="341921"/>
                        </a:cubicBezTo>
                        <a:cubicBezTo>
                          <a:pt x="1995312" y="406293"/>
                          <a:pt x="2095472" y="486088"/>
                          <a:pt x="2247350" y="545618"/>
                        </a:cubicBezTo>
                        <a:cubicBezTo>
                          <a:pt x="2188593" y="772605"/>
                          <a:pt x="2112628" y="806874"/>
                          <a:pt x="2041331" y="969376"/>
                        </a:cubicBezTo>
                        <a:cubicBezTo>
                          <a:pt x="1970034" y="1131878"/>
                          <a:pt x="1883024" y="1273694"/>
                          <a:pt x="1818144" y="1428447"/>
                        </a:cubicBezTo>
                        <a:cubicBezTo>
                          <a:pt x="1684876" y="1441990"/>
                          <a:pt x="1449025" y="1405143"/>
                          <a:pt x="1355165" y="1428447"/>
                        </a:cubicBezTo>
                        <a:cubicBezTo>
                          <a:pt x="1261305" y="1451751"/>
                          <a:pt x="1022363" y="1416433"/>
                          <a:pt x="919965" y="1428447"/>
                        </a:cubicBezTo>
                        <a:cubicBezTo>
                          <a:pt x="817567" y="1440461"/>
                          <a:pt x="661586" y="1408059"/>
                          <a:pt x="429208" y="1428447"/>
                        </a:cubicBezTo>
                        <a:cubicBezTo>
                          <a:pt x="345795" y="1354158"/>
                          <a:pt x="339124" y="1212264"/>
                          <a:pt x="227481" y="1013517"/>
                        </a:cubicBezTo>
                        <a:cubicBezTo>
                          <a:pt x="115838" y="814770"/>
                          <a:pt x="94284" y="638556"/>
                          <a:pt x="2" y="545618"/>
                        </a:cubicBezTo>
                        <a:close/>
                      </a:path>
                      <a:path w="2247352" h="1428451" stroke="0" extrusionOk="0">
                        <a:moveTo>
                          <a:pt x="2" y="545618"/>
                        </a:moveTo>
                        <a:cubicBezTo>
                          <a:pt x="64921" y="467696"/>
                          <a:pt x="277999" y="460077"/>
                          <a:pt x="363323" y="369202"/>
                        </a:cubicBezTo>
                        <a:cubicBezTo>
                          <a:pt x="448647" y="278326"/>
                          <a:pt x="640076" y="238804"/>
                          <a:pt x="715408" y="198241"/>
                        </a:cubicBezTo>
                        <a:cubicBezTo>
                          <a:pt x="790740" y="157678"/>
                          <a:pt x="988061" y="123676"/>
                          <a:pt x="1123676" y="0"/>
                        </a:cubicBezTo>
                        <a:cubicBezTo>
                          <a:pt x="1254246" y="41293"/>
                          <a:pt x="1297182" y="90609"/>
                          <a:pt x="1464524" y="165504"/>
                        </a:cubicBezTo>
                        <a:cubicBezTo>
                          <a:pt x="1631866" y="240399"/>
                          <a:pt x="1667904" y="315443"/>
                          <a:pt x="1816608" y="336464"/>
                        </a:cubicBezTo>
                        <a:cubicBezTo>
                          <a:pt x="1965311" y="357485"/>
                          <a:pt x="2021508" y="492739"/>
                          <a:pt x="2247350" y="545618"/>
                        </a:cubicBezTo>
                        <a:cubicBezTo>
                          <a:pt x="2235711" y="654803"/>
                          <a:pt x="2081538" y="821742"/>
                          <a:pt x="2045623" y="960548"/>
                        </a:cubicBezTo>
                        <a:cubicBezTo>
                          <a:pt x="2009708" y="1099354"/>
                          <a:pt x="1887577" y="1215691"/>
                          <a:pt x="1818144" y="1428447"/>
                        </a:cubicBezTo>
                        <a:cubicBezTo>
                          <a:pt x="1650633" y="1472596"/>
                          <a:pt x="1493514" y="1393286"/>
                          <a:pt x="1382944" y="1428447"/>
                        </a:cubicBezTo>
                        <a:cubicBezTo>
                          <a:pt x="1272374" y="1463608"/>
                          <a:pt x="1093143" y="1405065"/>
                          <a:pt x="961633" y="1428447"/>
                        </a:cubicBezTo>
                        <a:cubicBezTo>
                          <a:pt x="830123" y="1451829"/>
                          <a:pt x="573027" y="1395585"/>
                          <a:pt x="429208" y="1428447"/>
                        </a:cubicBezTo>
                        <a:cubicBezTo>
                          <a:pt x="354189" y="1289676"/>
                          <a:pt x="336363" y="1186122"/>
                          <a:pt x="206021" y="969376"/>
                        </a:cubicBezTo>
                        <a:cubicBezTo>
                          <a:pt x="75679" y="752630"/>
                          <a:pt x="122689" y="728110"/>
                          <a:pt x="2" y="5456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750 x 35.00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AB5BDE7-2CD4-8EF3-0939-E51A58A62636}"/>
              </a:ext>
            </a:extLst>
          </p:cNvPr>
          <p:cNvSpPr/>
          <p:nvPr/>
        </p:nvSpPr>
        <p:spPr>
          <a:xfrm>
            <a:off x="4811117" y="3958143"/>
            <a:ext cx="698699" cy="6313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CDD93CF6-EC03-4ED5-1234-59CFA66D56F0}"/>
              </a:ext>
            </a:extLst>
          </p:cNvPr>
          <p:cNvSpPr/>
          <p:nvPr/>
        </p:nvSpPr>
        <p:spPr>
          <a:xfrm>
            <a:off x="4034785" y="4769541"/>
            <a:ext cx="2247352" cy="1428451"/>
          </a:xfrm>
          <a:prstGeom prst="pentagon">
            <a:avLst/>
          </a:prstGeom>
          <a:solidFill>
            <a:srgbClr val="E6CC8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750 x 2%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0421A92-EF53-C58A-A1CD-520FA50EEE9E}"/>
              </a:ext>
            </a:extLst>
          </p:cNvPr>
          <p:cNvSpPr/>
          <p:nvPr/>
        </p:nvSpPr>
        <p:spPr>
          <a:xfrm>
            <a:off x="8362326" y="3943766"/>
            <a:ext cx="698699" cy="6313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3BA05CD4-E72C-04C2-3808-1DC60733C406}"/>
              </a:ext>
            </a:extLst>
          </p:cNvPr>
          <p:cNvSpPr/>
          <p:nvPr/>
        </p:nvSpPr>
        <p:spPr>
          <a:xfrm>
            <a:off x="7585994" y="4755164"/>
            <a:ext cx="2247352" cy="1428451"/>
          </a:xfrm>
          <a:prstGeom prst="pentagon">
            <a:avLst/>
          </a:prstGeom>
          <a:solidFill>
            <a:srgbClr val="E6CC8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…..........</a:t>
            </a: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9E82C8A3-C99E-7DFC-7D47-DFDDD7743595}"/>
              </a:ext>
            </a:extLst>
          </p:cNvPr>
          <p:cNvSpPr/>
          <p:nvPr/>
        </p:nvSpPr>
        <p:spPr>
          <a:xfrm>
            <a:off x="3333045" y="5485503"/>
            <a:ext cx="527905" cy="49685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Equals 38">
            <a:extLst>
              <a:ext uri="{FF2B5EF4-FFF2-40B4-BE49-F238E27FC236}">
                <a16:creationId xmlns:a16="http://schemas.microsoft.com/office/drawing/2014/main" id="{060F4E80-D1DA-7D09-B566-34FC6FE7C75B}"/>
              </a:ext>
            </a:extLst>
          </p:cNvPr>
          <p:cNvSpPr/>
          <p:nvPr/>
        </p:nvSpPr>
        <p:spPr>
          <a:xfrm>
            <a:off x="6396978" y="5605118"/>
            <a:ext cx="1024758" cy="41921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423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Bài 18. Tiêu thụ nước tăng lực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F9F99-F897-E3BA-521D-F0876D06E277}"/>
              </a:ext>
            </a:extLst>
          </p:cNvPr>
          <p:cNvSpPr/>
          <p:nvPr/>
        </p:nvSpPr>
        <p:spPr>
          <a:xfrm>
            <a:off x="3198489" y="1381871"/>
            <a:ext cx="4331934" cy="1164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16.500 </a:t>
            </a:r>
            <a:r>
              <a:rPr lang="en-US" err="1">
                <a:latin typeface="Times New Roman"/>
                <a:cs typeface="Times New Roman"/>
              </a:rPr>
              <a:t>khách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hàng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C550E-17E6-6202-0E25-D4D02C1AF15D}"/>
              </a:ext>
            </a:extLst>
          </p:cNvPr>
          <p:cNvSpPr/>
          <p:nvPr/>
        </p:nvSpPr>
        <p:spPr>
          <a:xfrm>
            <a:off x="378948" y="3423907"/>
            <a:ext cx="2774020" cy="1117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≥ 1 </a:t>
            </a:r>
            <a:r>
              <a:rPr lang="en-US" err="1">
                <a:latin typeface="Times New Roman"/>
                <a:cs typeface="Times New Roman"/>
              </a:rPr>
              <a:t>nước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tăng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lực</a:t>
            </a:r>
            <a:r>
              <a:rPr lang="en-US">
                <a:latin typeface="Times New Roman"/>
                <a:cs typeface="Times New Roman"/>
              </a:rPr>
              <a:t>/</a:t>
            </a:r>
            <a:r>
              <a:rPr lang="en-US" err="1">
                <a:latin typeface="Times New Roman"/>
                <a:cs typeface="Times New Roman"/>
              </a:rPr>
              <a:t>tuần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D7D713-0342-C9A6-4A52-86648E59BD9A}"/>
              </a:ext>
            </a:extLst>
          </p:cNvPr>
          <p:cNvSpPr/>
          <p:nvPr/>
        </p:nvSpPr>
        <p:spPr>
          <a:xfrm>
            <a:off x="3772005" y="3423906"/>
            <a:ext cx="2774019" cy="1117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Nước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tăng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lực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vị</a:t>
            </a:r>
            <a:r>
              <a:rPr lang="en-US">
                <a:latin typeface="Times New Roman"/>
                <a:cs typeface="Times New Roman"/>
              </a:rPr>
              <a:t> cam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9EAFC-9877-31DC-2268-42B1F8495A49}"/>
              </a:ext>
            </a:extLst>
          </p:cNvPr>
          <p:cNvSpPr/>
          <p:nvPr/>
        </p:nvSpPr>
        <p:spPr>
          <a:xfrm>
            <a:off x="7280080" y="3423907"/>
            <a:ext cx="2414586" cy="11179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Khác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9D9B3-4D48-537A-F0FE-A51F5B75BF31}"/>
              </a:ext>
            </a:extLst>
          </p:cNvPr>
          <p:cNvCxnSpPr/>
          <p:nvPr/>
        </p:nvCxnSpPr>
        <p:spPr>
          <a:xfrm flipH="1">
            <a:off x="1513937" y="2022895"/>
            <a:ext cx="1687901" cy="1345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C9B93-0ADF-FD68-5691-D3DFFDB6ED11}"/>
              </a:ext>
            </a:extLst>
          </p:cNvPr>
          <p:cNvCxnSpPr>
            <a:cxnSpLocks/>
          </p:cNvCxnSpPr>
          <p:nvPr/>
        </p:nvCxnSpPr>
        <p:spPr>
          <a:xfrm>
            <a:off x="5013385" y="2569235"/>
            <a:ext cx="411193" cy="8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1D0AB-673F-E1E9-78EA-5C14224C1E8D}"/>
              </a:ext>
            </a:extLst>
          </p:cNvPr>
          <p:cNvSpPr txBox="1"/>
          <p:nvPr/>
        </p:nvSpPr>
        <p:spPr>
          <a:xfrm>
            <a:off x="1763118" y="2360050"/>
            <a:ext cx="73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15 %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239075-EF8E-92B6-8D87-E744D5CB5E0C}"/>
              </a:ext>
            </a:extLst>
          </p:cNvPr>
          <p:cNvSpPr txBox="1"/>
          <p:nvPr/>
        </p:nvSpPr>
        <p:spPr>
          <a:xfrm>
            <a:off x="5486853" y="2733861"/>
            <a:ext cx="73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/>
                <a:cs typeface="Times New Roman"/>
              </a:rPr>
              <a:t>58 %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2CE1D6-060F-5E26-CF9F-38A1B974F725}"/>
              </a:ext>
            </a:extLst>
          </p:cNvPr>
          <p:cNvSpPr/>
          <p:nvPr/>
        </p:nvSpPr>
        <p:spPr>
          <a:xfrm>
            <a:off x="1091440" y="4670072"/>
            <a:ext cx="745278" cy="745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164894F-6D5F-5CC4-F9FF-1D1027159A76}"/>
              </a:ext>
            </a:extLst>
          </p:cNvPr>
          <p:cNvSpPr/>
          <p:nvPr/>
        </p:nvSpPr>
        <p:spPr>
          <a:xfrm>
            <a:off x="4843930" y="4670071"/>
            <a:ext cx="745278" cy="7452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A3CB56F7-DB62-DD06-E3A2-70CAAC756455}"/>
              </a:ext>
            </a:extLst>
          </p:cNvPr>
          <p:cNvSpPr/>
          <p:nvPr/>
        </p:nvSpPr>
        <p:spPr>
          <a:xfrm>
            <a:off x="210410" y="5589051"/>
            <a:ext cx="2520522" cy="1126527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16.500 x 15%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615207DA-67D2-95FA-FA23-480F3F835601}"/>
              </a:ext>
            </a:extLst>
          </p:cNvPr>
          <p:cNvSpPr/>
          <p:nvPr/>
        </p:nvSpPr>
        <p:spPr>
          <a:xfrm>
            <a:off x="4034787" y="5617808"/>
            <a:ext cx="2391126" cy="1069017"/>
          </a:xfrm>
          <a:prstGeom prst="pentagon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16.500 x 58%</a:t>
            </a:r>
          </a:p>
        </p:txBody>
      </p:sp>
    </p:spTree>
    <p:extLst>
      <p:ext uri="{BB962C8B-B14F-4D97-AF65-F5344CB8AC3E}">
        <p14:creationId xmlns:p14="http://schemas.microsoft.com/office/powerpoint/2010/main" val="26225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19. Nhiệt độ cao hàng năm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01FB59CC-C8A6-6C45-0B76-584479C6B99B}"/>
              </a:ext>
            </a:extLst>
          </p:cNvPr>
          <p:cNvSpPr/>
          <p:nvPr/>
        </p:nvSpPr>
        <p:spPr>
          <a:xfrm>
            <a:off x="1063856" y="1821285"/>
            <a:ext cx="1311462" cy="1228810"/>
          </a:xfrm>
          <a:prstGeom prst="sun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85</a:t>
            </a:r>
            <a:r>
              <a:rPr lang="en-US" sz="1500">
                <a:solidFill>
                  <a:srgbClr val="1F1F1F"/>
                </a:solidFill>
                <a:latin typeface="Times New Roman"/>
                <a:ea typeface="+mn-lt"/>
                <a:cs typeface="Times New Roman"/>
              </a:rPr>
              <a:t>°F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BFE0F10E-B36E-5935-63BC-A784541B0AD2}"/>
              </a:ext>
            </a:extLst>
          </p:cNvPr>
          <p:cNvSpPr/>
          <p:nvPr/>
        </p:nvSpPr>
        <p:spPr>
          <a:xfrm>
            <a:off x="7073591" y="1707929"/>
            <a:ext cx="1592889" cy="1342165"/>
          </a:xfrm>
          <a:prstGeom prst="sun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106</a:t>
            </a:r>
            <a:r>
              <a:rPr lang="en-US" sz="1500">
                <a:solidFill>
                  <a:srgbClr val="1F1F1F"/>
                </a:solidFill>
                <a:latin typeface="Times New Roman"/>
                <a:ea typeface="+mn-lt"/>
                <a:cs typeface="Times New Roman"/>
              </a:rPr>
              <a:t>°F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A7987AA8-CEB3-F54A-F485-5AC0EA77D4D5}"/>
              </a:ext>
            </a:extLst>
          </p:cNvPr>
          <p:cNvSpPr/>
          <p:nvPr/>
        </p:nvSpPr>
        <p:spPr>
          <a:xfrm>
            <a:off x="4039969" y="1821285"/>
            <a:ext cx="1235843" cy="1228810"/>
          </a:xfrm>
          <a:prstGeom prst="sun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88</a:t>
            </a:r>
            <a:r>
              <a:rPr lang="en-US" sz="1500">
                <a:solidFill>
                  <a:srgbClr val="1F1F1F"/>
                </a:solidFill>
                <a:latin typeface="Times New Roman"/>
                <a:ea typeface="+mn-lt"/>
                <a:cs typeface="Times New Roman"/>
              </a:rPr>
              <a:t>°F</a:t>
            </a:r>
            <a:endParaRPr lang="en-US" sz="1500">
              <a:solidFill>
                <a:srgbClr val="1F1F1F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56E878-F813-87E8-C558-60E86717B7B2}"/>
              </a:ext>
            </a:extLst>
          </p:cNvPr>
          <p:cNvSpPr/>
          <p:nvPr/>
        </p:nvSpPr>
        <p:spPr>
          <a:xfrm>
            <a:off x="776331" y="3198488"/>
            <a:ext cx="2049517" cy="419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New York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83CF3-1C2C-34E5-EAAE-22EEA99C22B5}"/>
              </a:ext>
            </a:extLst>
          </p:cNvPr>
          <p:cNvSpPr/>
          <p:nvPr/>
        </p:nvSpPr>
        <p:spPr>
          <a:xfrm>
            <a:off x="3709311" y="3212865"/>
            <a:ext cx="2049517" cy="419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Denver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B204C-77C8-D688-3F19-6A70860C8A01}"/>
              </a:ext>
            </a:extLst>
          </p:cNvPr>
          <p:cNvSpPr/>
          <p:nvPr/>
        </p:nvSpPr>
        <p:spPr>
          <a:xfrm>
            <a:off x="6843576" y="3212865"/>
            <a:ext cx="2049517" cy="4192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Phoenix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75D8EE5-9951-177F-0925-6A4C530DD590}"/>
              </a:ext>
            </a:extLst>
          </p:cNvPr>
          <p:cNvSpPr/>
          <p:nvPr/>
        </p:nvSpPr>
        <p:spPr>
          <a:xfrm>
            <a:off x="1498603" y="3828749"/>
            <a:ext cx="543432" cy="1211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739610D-C067-72BA-81B2-68520F14BB99}"/>
              </a:ext>
            </a:extLst>
          </p:cNvPr>
          <p:cNvSpPr/>
          <p:nvPr/>
        </p:nvSpPr>
        <p:spPr>
          <a:xfrm>
            <a:off x="7594602" y="3828748"/>
            <a:ext cx="543432" cy="1211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53A83FA-AE90-BF81-D245-E9848523E3D4}"/>
              </a:ext>
            </a:extLst>
          </p:cNvPr>
          <p:cNvSpPr/>
          <p:nvPr/>
        </p:nvSpPr>
        <p:spPr>
          <a:xfrm>
            <a:off x="4474716" y="3828749"/>
            <a:ext cx="543432" cy="12110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C74507-9AA6-93AC-0201-5314A338B7FB}"/>
              </a:ext>
            </a:extLst>
          </p:cNvPr>
          <p:cNvSpPr txBox="1"/>
          <p:nvPr/>
        </p:nvSpPr>
        <p:spPr>
          <a:xfrm>
            <a:off x="1994869" y="4079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Tăng 2%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E6DEB5-7754-F764-CB36-8F9450D42875}"/>
              </a:ext>
            </a:extLst>
          </p:cNvPr>
          <p:cNvSpPr txBox="1"/>
          <p:nvPr/>
        </p:nvSpPr>
        <p:spPr>
          <a:xfrm>
            <a:off x="4956604" y="4079472"/>
            <a:ext cx="127809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Tăng 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17652F-F626-A1BE-5222-CCC6E5AD3593}"/>
              </a:ext>
            </a:extLst>
          </p:cNvPr>
          <p:cNvSpPr txBox="1"/>
          <p:nvPr/>
        </p:nvSpPr>
        <p:spPr>
          <a:xfrm>
            <a:off x="8134001" y="4079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Tăng 2%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E29328-FD45-F81D-F6F8-B0B8376E53D6}"/>
              </a:ext>
            </a:extLst>
          </p:cNvPr>
          <p:cNvSpPr/>
          <p:nvPr/>
        </p:nvSpPr>
        <p:spPr>
          <a:xfrm>
            <a:off x="916635" y="5174970"/>
            <a:ext cx="1771209" cy="1211078"/>
          </a:xfrm>
          <a:prstGeom prst="ellipse">
            <a:avLst/>
          </a:prstGeom>
          <a:solidFill>
            <a:srgbClr val="6BC6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85 x 1.02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5B89E2-8EEA-716E-1061-3A9E7B42F97E}"/>
              </a:ext>
            </a:extLst>
          </p:cNvPr>
          <p:cNvSpPr/>
          <p:nvPr/>
        </p:nvSpPr>
        <p:spPr>
          <a:xfrm>
            <a:off x="3849616" y="5174969"/>
            <a:ext cx="1771209" cy="1211078"/>
          </a:xfrm>
          <a:prstGeom prst="ellipse">
            <a:avLst/>
          </a:prstGeom>
          <a:solidFill>
            <a:srgbClr val="6BC6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88 x 1.02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9DC4C7-FDA6-C27E-3679-6EF2629747CD}"/>
              </a:ext>
            </a:extLst>
          </p:cNvPr>
          <p:cNvSpPr/>
          <p:nvPr/>
        </p:nvSpPr>
        <p:spPr>
          <a:xfrm>
            <a:off x="7070144" y="5174970"/>
            <a:ext cx="1771209" cy="1211078"/>
          </a:xfrm>
          <a:prstGeom prst="ellipse">
            <a:avLst/>
          </a:prstGeom>
          <a:solidFill>
            <a:srgbClr val="6BC6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106 x 1.02</a:t>
            </a:r>
          </a:p>
        </p:txBody>
      </p:sp>
    </p:spTree>
    <p:extLst>
      <p:ext uri="{BB962C8B-B14F-4D97-AF65-F5344CB8AC3E}">
        <p14:creationId xmlns:p14="http://schemas.microsoft.com/office/powerpoint/2010/main" val="270860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20. Bao nhiêu sơn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3E42E-1758-917E-34FA-3D9F1A943186}"/>
              </a:ext>
            </a:extLst>
          </p:cNvPr>
          <p:cNvSpPr/>
          <p:nvPr/>
        </p:nvSpPr>
        <p:spPr>
          <a:xfrm>
            <a:off x="1632762" y="1297297"/>
            <a:ext cx="7219890" cy="44716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C347485-C0B2-B502-4D94-D66FA9755ECE}"/>
              </a:ext>
            </a:extLst>
          </p:cNvPr>
          <p:cNvSpPr/>
          <p:nvPr/>
        </p:nvSpPr>
        <p:spPr>
          <a:xfrm>
            <a:off x="1630297" y="1293286"/>
            <a:ext cx="1614771" cy="13818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BB55B-6EBB-BE2E-E94E-939947A85F84}"/>
              </a:ext>
            </a:extLst>
          </p:cNvPr>
          <p:cNvSpPr txBox="1"/>
          <p:nvPr/>
        </p:nvSpPr>
        <p:spPr>
          <a:xfrm>
            <a:off x="1883299" y="1800481"/>
            <a:ext cx="1249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340 feet</a:t>
            </a:r>
          </a:p>
          <a:p>
            <a:r>
              <a:rPr lang="en-US" dirty="0">
                <a:latin typeface="Times New Roman"/>
                <a:cs typeface="Times New Roman"/>
              </a:rPr>
              <a:t>(1 gallon)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F46076-600F-FC33-E43E-B9CBFAC30CDF}"/>
              </a:ext>
            </a:extLst>
          </p:cNvPr>
          <p:cNvCxnSpPr/>
          <p:nvPr/>
        </p:nvCxnSpPr>
        <p:spPr>
          <a:xfrm flipH="1">
            <a:off x="1369264" y="1288750"/>
            <a:ext cx="34505" cy="44224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2586CE-9C76-8C54-A445-6577BE92EA35}"/>
              </a:ext>
            </a:extLst>
          </p:cNvPr>
          <p:cNvCxnSpPr>
            <a:cxnSpLocks/>
          </p:cNvCxnSpPr>
          <p:nvPr/>
        </p:nvCxnSpPr>
        <p:spPr>
          <a:xfrm flipH="1">
            <a:off x="1541794" y="5990146"/>
            <a:ext cx="7323825" cy="5175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A89512-3053-FC5B-8C4A-A6A08D4B7A74}"/>
              </a:ext>
            </a:extLst>
          </p:cNvPr>
          <p:cNvSpPr txBox="1"/>
          <p:nvPr/>
        </p:nvSpPr>
        <p:spPr>
          <a:xfrm>
            <a:off x="4441409" y="611073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100 feet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8C8D5-90FA-B795-43A7-FC111EE16CF8}"/>
              </a:ext>
            </a:extLst>
          </p:cNvPr>
          <p:cNvSpPr txBox="1"/>
          <p:nvPr/>
        </p:nvSpPr>
        <p:spPr>
          <a:xfrm>
            <a:off x="386993" y="28039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6 feet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14DA-ACE1-ABAC-9BDD-F3678365FCA9}"/>
              </a:ext>
            </a:extLst>
          </p:cNvPr>
          <p:cNvSpPr txBox="1"/>
          <p:nvPr/>
        </p:nvSpPr>
        <p:spPr>
          <a:xfrm>
            <a:off x="4735626" y="29966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??? gallon</a:t>
            </a:r>
          </a:p>
        </p:txBody>
      </p:sp>
    </p:spTree>
    <p:extLst>
      <p:ext uri="{BB962C8B-B14F-4D97-AF65-F5344CB8AC3E}">
        <p14:creationId xmlns:p14="http://schemas.microsoft.com/office/powerpoint/2010/main" val="127224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20. Bao nhiêu sơn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78F8D842-C6ED-1370-C285-89467E405642}"/>
              </a:ext>
            </a:extLst>
          </p:cNvPr>
          <p:cNvSpPr/>
          <p:nvPr/>
        </p:nvSpPr>
        <p:spPr>
          <a:xfrm>
            <a:off x="406184" y="2975578"/>
            <a:ext cx="2644958" cy="1322479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A15654F-504E-1B98-E915-EC46517B2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134826"/>
              </p:ext>
            </p:extLst>
          </p:nvPr>
        </p:nvGraphicFramePr>
        <p:xfrm>
          <a:off x="3564968" y="1364043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00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3E655-F4CA-2436-30AC-EDCBABE8D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834964"/>
            <a:ext cx="74295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err="1">
                <a:latin typeface="Times New Roman"/>
                <a:cs typeface="Times New Roman"/>
              </a:rPr>
              <a:t>Chúc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các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bạn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học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tốt</a:t>
            </a:r>
            <a:r>
              <a:rPr lang="en-US" sz="5400" dirty="0">
                <a:latin typeface="Times New Roman"/>
                <a:cs typeface="Times New Roman"/>
              </a:rPr>
              <a:t> !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290" y="1"/>
            <a:ext cx="9166957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BA9A7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2. Dự đoán sale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220523-5891-759F-2344-F45549F94CA3}"/>
              </a:ext>
            </a:extLst>
          </p:cNvPr>
          <p:cNvSpPr/>
          <p:nvPr/>
        </p:nvSpPr>
        <p:spPr>
          <a:xfrm>
            <a:off x="1199677" y="1832578"/>
            <a:ext cx="2012057" cy="878504"/>
          </a:xfrm>
          <a:prstGeom prst="roundRect">
            <a:avLst/>
          </a:prstGeom>
          <a:solidFill>
            <a:srgbClr val="91BCED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sale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D1D772-CDE8-5D30-C8CE-18F594BF9A92}"/>
              </a:ext>
            </a:extLst>
          </p:cNvPr>
          <p:cNvSpPr/>
          <p:nvPr/>
        </p:nvSpPr>
        <p:spPr>
          <a:xfrm>
            <a:off x="4327532" y="1832578"/>
            <a:ext cx="3751278" cy="878504"/>
          </a:xfrm>
          <a:prstGeom prst="roundRect">
            <a:avLst/>
          </a:prstGeom>
          <a:solidFill>
            <a:srgbClr val="CE91ED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58% Σ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tổng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doanh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thu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Công Ty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9511AB-FEB7-A0D7-8037-43A0B24E4F2F}"/>
              </a:ext>
            </a:extLst>
          </p:cNvPr>
          <p:cNvSpPr/>
          <p:nvPr/>
        </p:nvSpPr>
        <p:spPr>
          <a:xfrm>
            <a:off x="1898605" y="2947239"/>
            <a:ext cx="576223" cy="963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3A82-CF38-C788-7D7F-F945B3776C17}"/>
              </a:ext>
            </a:extLst>
          </p:cNvPr>
          <p:cNvSpPr txBox="1"/>
          <p:nvPr/>
        </p:nvSpPr>
        <p:spPr>
          <a:xfrm>
            <a:off x="1898918" y="3910760"/>
            <a:ext cx="184523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7734D41-2284-7E17-296E-6FB77A86F2A4}"/>
              </a:ext>
            </a:extLst>
          </p:cNvPr>
          <p:cNvSpPr/>
          <p:nvPr/>
        </p:nvSpPr>
        <p:spPr>
          <a:xfrm>
            <a:off x="6009054" y="2852776"/>
            <a:ext cx="576223" cy="963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2B16BD-3DED-F228-BDA7-263DB015ED10}"/>
              </a:ext>
            </a:extLst>
          </p:cNvPr>
          <p:cNvSpPr/>
          <p:nvPr/>
        </p:nvSpPr>
        <p:spPr>
          <a:xfrm>
            <a:off x="4638154" y="3995777"/>
            <a:ext cx="3325090" cy="935181"/>
          </a:xfrm>
          <a:prstGeom prst="roundRect">
            <a:avLst/>
          </a:prstGeom>
          <a:solidFill>
            <a:srgbClr val="AEF0A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8.6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triệu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đô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Equals 21">
            <a:extLst>
              <a:ext uri="{FF2B5EF4-FFF2-40B4-BE49-F238E27FC236}">
                <a16:creationId xmlns:a16="http://schemas.microsoft.com/office/drawing/2014/main" id="{0AFA932A-43B6-0DDC-8D45-ADCF02F0334B}"/>
              </a:ext>
            </a:extLst>
          </p:cNvPr>
          <p:cNvSpPr/>
          <p:nvPr/>
        </p:nvSpPr>
        <p:spPr>
          <a:xfrm>
            <a:off x="3419493" y="2068735"/>
            <a:ext cx="642347" cy="41563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57E6821F-6318-F6B8-A65B-6245A7F4ED26}"/>
              </a:ext>
            </a:extLst>
          </p:cNvPr>
          <p:cNvSpPr/>
          <p:nvPr/>
        </p:nvSpPr>
        <p:spPr>
          <a:xfrm>
            <a:off x="3530656" y="4260272"/>
            <a:ext cx="642347" cy="41563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2. Dự đoán sale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99DD230-06E1-CDD9-4F5B-13785E18FF73}"/>
              </a:ext>
            </a:extLst>
          </p:cNvPr>
          <p:cNvSpPr txBox="1"/>
          <p:nvPr/>
        </p:nvSpPr>
        <p:spPr>
          <a:xfrm>
            <a:off x="838200" y="1883664"/>
            <a:ext cx="336342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sz="2800" b="1" dirty="0">
                <a:latin typeface="Times New Roman"/>
                <a:cs typeface="Times New Roman"/>
                <a:sym typeface="Wingdings" panose="05000000000000000000" pitchFamily="2" charset="2"/>
              </a:rPr>
              <a:t> Cách đặt tên biến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451E00-8ACD-9FA1-BE2C-347A6823DD9D}"/>
              </a:ext>
            </a:extLst>
          </p:cNvPr>
          <p:cNvSpPr/>
          <p:nvPr/>
        </p:nvSpPr>
        <p:spPr>
          <a:xfrm>
            <a:off x="1319440" y="2509804"/>
            <a:ext cx="4517648" cy="659720"/>
          </a:xfrm>
          <a:prstGeom prst="roundRect">
            <a:avLst/>
          </a:prstGeom>
          <a:solidFill>
            <a:srgbClr val="AEF0AD"/>
          </a:solidFill>
          <a:ln w="57150">
            <a:solidFill>
              <a:srgbClr val="53B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$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phòng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sale =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Cost_P_Sale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D175FA-57D6-B930-066F-4DA4A08817E3}"/>
              </a:ext>
            </a:extLst>
          </p:cNvPr>
          <p:cNvSpPr/>
          <p:nvPr/>
        </p:nvSpPr>
        <p:spPr>
          <a:xfrm>
            <a:off x="1318406" y="3672589"/>
            <a:ext cx="4517648" cy="659720"/>
          </a:xfrm>
          <a:prstGeom prst="roundRect">
            <a:avLst/>
          </a:prstGeom>
          <a:solidFill>
            <a:srgbClr val="92DEF7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$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Cost_C_Company</a:t>
            </a:r>
            <a:endParaRPr lang="en-US" err="1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3A3E56-BB0E-C0DB-8B59-6D18614100C8}"/>
              </a:ext>
            </a:extLst>
          </p:cNvPr>
          <p:cNvSpPr/>
          <p:nvPr/>
        </p:nvSpPr>
        <p:spPr>
          <a:xfrm>
            <a:off x="6023170" y="2667564"/>
            <a:ext cx="487619" cy="143417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AC775337-24C7-F438-A4DD-09687536F705}"/>
              </a:ext>
            </a:extLst>
          </p:cNvPr>
          <p:cNvSpPr/>
          <p:nvPr/>
        </p:nvSpPr>
        <p:spPr>
          <a:xfrm>
            <a:off x="6538777" y="2839795"/>
            <a:ext cx="1491968" cy="1004059"/>
          </a:xfrm>
          <a:prstGeom prst="heart">
            <a:avLst/>
          </a:prstGeom>
          <a:solidFill>
            <a:srgbClr val="CE91ED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double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73024ADA-6CF8-951C-50A7-06EC171272EE}"/>
              </a:ext>
            </a:extLst>
          </p:cNvPr>
          <p:cNvSpPr/>
          <p:nvPr/>
        </p:nvSpPr>
        <p:spPr>
          <a:xfrm>
            <a:off x="8215057" y="2839702"/>
            <a:ext cx="1491968" cy="1004059"/>
          </a:xfrm>
          <a:prstGeom prst="heart">
            <a:avLst/>
          </a:prstGeom>
          <a:solidFill>
            <a:srgbClr val="91BCED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float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91316FB-F752-3D87-CB4A-4D453AC102BE}"/>
              </a:ext>
            </a:extLst>
          </p:cNvPr>
          <p:cNvSpPr/>
          <p:nvPr/>
        </p:nvSpPr>
        <p:spPr>
          <a:xfrm>
            <a:off x="7027237" y="4001302"/>
            <a:ext cx="501960" cy="1333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9C7C697-5641-4B0B-5338-89CAC42EE5CE}"/>
              </a:ext>
            </a:extLst>
          </p:cNvPr>
          <p:cNvSpPr/>
          <p:nvPr/>
        </p:nvSpPr>
        <p:spPr>
          <a:xfrm>
            <a:off x="8717689" y="4001209"/>
            <a:ext cx="501960" cy="1333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0BC2F-0910-6883-D17D-88C9AF095816}"/>
              </a:ext>
            </a:extLst>
          </p:cNvPr>
          <p:cNvSpPr txBox="1"/>
          <p:nvPr/>
        </p:nvSpPr>
        <p:spPr>
          <a:xfrm>
            <a:off x="6840434" y="5478283"/>
            <a:ext cx="977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/>
                <a:cs typeface="Times New Roman"/>
              </a:rPr>
              <a:t>8 byte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A6CF6-8605-AF19-50C9-0C3DD18D4356}"/>
              </a:ext>
            </a:extLst>
          </p:cNvPr>
          <p:cNvSpPr txBox="1"/>
          <p:nvPr/>
        </p:nvSpPr>
        <p:spPr>
          <a:xfrm>
            <a:off x="8537590" y="54830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/>
                <a:cs typeface="Times New Roman"/>
              </a:rPr>
              <a:t>4 byte</a:t>
            </a:r>
          </a:p>
        </p:txBody>
      </p:sp>
    </p:spTree>
    <p:extLst>
      <p:ext uri="{BB962C8B-B14F-4D97-AF65-F5344CB8AC3E}">
        <p14:creationId xmlns:p14="http://schemas.microsoft.com/office/powerpoint/2010/main" val="61161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3. Thuế bán hàng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F7A311-D0D4-8984-5644-7DC659155D74}"/>
              </a:ext>
            </a:extLst>
          </p:cNvPr>
          <p:cNvSpPr/>
          <p:nvPr/>
        </p:nvSpPr>
        <p:spPr>
          <a:xfrm>
            <a:off x="1659556" y="1317217"/>
            <a:ext cx="2965208" cy="79258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Yêu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cầu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Tính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∑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thuế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751C3-D500-5FC6-6FE3-7B9CF1981AF0}"/>
              </a:ext>
            </a:extLst>
          </p:cNvPr>
          <p:cNvSpPr/>
          <p:nvPr/>
        </p:nvSpPr>
        <p:spPr>
          <a:xfrm>
            <a:off x="1034384" y="2695812"/>
            <a:ext cx="4507605" cy="242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∑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thuế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= ∑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thuế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Tiểu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bang + 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Quận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ctr"/>
            <a:endParaRPr lang="en-US" sz="2000" dirty="0">
              <a:solidFill>
                <a:schemeClr val="tx2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Thuế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tiểu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bang = 4% ⋅ $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giỏ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hàng</a:t>
            </a:r>
            <a:endParaRPr lang="en-US" sz="20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Thuế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quận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= 2% ⋅ $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giỏ</a:t>
            </a:r>
            <a:r>
              <a:rPr lang="en-US" sz="2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hàng</a:t>
            </a:r>
            <a:endParaRPr lang="en-US" sz="20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algn="ctr"/>
            <a:r>
              <a:rPr lang="en-US" dirty="0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$</a:t>
            </a:r>
            <a:r>
              <a:rPr lang="en-US" err="1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giỏ</a:t>
            </a:r>
            <a:r>
              <a:rPr lang="en-US" dirty="0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hàng</a:t>
            </a:r>
            <a:r>
              <a:rPr lang="en-US" dirty="0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 = 95 (</a:t>
            </a:r>
            <a:r>
              <a:rPr lang="en-US" err="1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đô</a:t>
            </a:r>
            <a:r>
              <a:rPr lang="en-US" dirty="0">
                <a:solidFill>
                  <a:srgbClr val="339933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 dirty="0">
              <a:solidFill>
                <a:srgbClr val="339933"/>
              </a:solidFill>
              <a:latin typeface="Times New Roman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F08331-DFBB-0A89-4BE3-2263A26CDEA5}"/>
              </a:ext>
            </a:extLst>
          </p:cNvPr>
          <p:cNvSpPr/>
          <p:nvPr/>
        </p:nvSpPr>
        <p:spPr>
          <a:xfrm>
            <a:off x="5538489" y="2739466"/>
            <a:ext cx="814483" cy="203192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2CD75-7670-0659-40A6-69B01CF021BE}"/>
              </a:ext>
            </a:extLst>
          </p:cNvPr>
          <p:cNvSpPr txBox="1"/>
          <p:nvPr/>
        </p:nvSpPr>
        <p:spPr>
          <a:xfrm>
            <a:off x="6355206" y="3759498"/>
            <a:ext cx="1734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=&gt; Khai </a:t>
            </a:r>
            <a:r>
              <a:rPr lang="en-US" b="1" dirty="0" err="1">
                <a:solidFill>
                  <a:srgbClr val="C00000"/>
                </a:solidFill>
                <a:latin typeface="Times New Roman"/>
                <a:cs typeface="Times New Roman"/>
              </a:rPr>
              <a:t>triển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/>
                <a:cs typeface="Times New Roman"/>
              </a:rPr>
              <a:t>từ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/>
                <a:cs typeface="Times New Roman"/>
              </a:rPr>
              <a:t>dưới</a:t>
            </a: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Times New Roman"/>
                <a:cs typeface="Times New Roman"/>
              </a:rPr>
              <a:t>lên</a:t>
            </a:r>
            <a:endParaRPr lang="en-US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94F49-25D4-7830-5A11-8A28E7D40034}"/>
              </a:ext>
            </a:extLst>
          </p:cNvPr>
          <p:cNvSpPr txBox="1"/>
          <p:nvPr/>
        </p:nvSpPr>
        <p:spPr>
          <a:xfrm>
            <a:off x="1757570" y="5341298"/>
            <a:ext cx="31992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C000"/>
                </a:solidFill>
                <a:latin typeface="Times New Roman"/>
                <a:cs typeface="Times New Roman"/>
              </a:rPr>
              <a:t>Chú</a:t>
            </a:r>
            <a:r>
              <a:rPr lang="en-US" dirty="0">
                <a:solidFill>
                  <a:srgbClr val="FFC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C000"/>
                </a:solidFill>
                <a:latin typeface="Times New Roman"/>
                <a:cs typeface="Times New Roman"/>
              </a:rPr>
              <a:t>cách</a:t>
            </a:r>
            <a:r>
              <a:rPr lang="en-US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C000"/>
                </a:solidFill>
                <a:latin typeface="Times New Roman"/>
                <a:cs typeface="Times New Roman"/>
              </a:rPr>
              <a:t>đặt</a:t>
            </a:r>
            <a:r>
              <a:rPr lang="en-US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C000"/>
                </a:solidFill>
                <a:latin typeface="Times New Roman"/>
                <a:cs typeface="Times New Roman"/>
              </a:rPr>
              <a:t>tên</a:t>
            </a:r>
            <a:r>
              <a:rPr lang="en-US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C000"/>
                </a:solidFill>
                <a:latin typeface="Times New Roman"/>
                <a:cs typeface="Times New Roman"/>
              </a:rPr>
              <a:t>biến</a:t>
            </a:r>
            <a:endParaRPr lang="en-US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00CA24-1593-EC55-4ABF-FF814768AD8E}"/>
              </a:ext>
            </a:extLst>
          </p:cNvPr>
          <p:cNvSpPr/>
          <p:nvPr/>
        </p:nvSpPr>
        <p:spPr>
          <a:xfrm>
            <a:off x="1505949" y="5414446"/>
            <a:ext cx="308842" cy="22305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4. Hóa đơn nhà hàng</a:t>
            </a:r>
            <a:endParaRPr lang="en-US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27E6DC-0A1E-641F-4F32-58EA7B0DFB11}"/>
                  </a:ext>
                </a:extLst>
              </p14:cNvPr>
              <p14:cNvContentPartPr/>
              <p14:nvPr/>
            </p14:nvContentPartPr>
            <p14:xfrm>
              <a:off x="11777544" y="27156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27E6DC-0A1E-641F-4F32-58EA7B0DFB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8544" y="270669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FB00CB2-930B-DF14-5600-0FF204EF2B48}"/>
              </a:ext>
            </a:extLst>
          </p:cNvPr>
          <p:cNvCxnSpPr>
            <a:cxnSpLocks/>
          </p:cNvCxnSpPr>
          <p:nvPr/>
        </p:nvCxnSpPr>
        <p:spPr>
          <a:xfrm>
            <a:off x="4953000" y="1411357"/>
            <a:ext cx="0" cy="47807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Heart 2">
            <a:extLst>
              <a:ext uri="{FF2B5EF4-FFF2-40B4-BE49-F238E27FC236}">
                <a16:creationId xmlns:a16="http://schemas.microsoft.com/office/drawing/2014/main" id="{49298EEA-7105-A15C-F018-B33E81AE2857}"/>
              </a:ext>
            </a:extLst>
          </p:cNvPr>
          <p:cNvSpPr/>
          <p:nvPr/>
        </p:nvSpPr>
        <p:spPr>
          <a:xfrm>
            <a:off x="841728" y="1534858"/>
            <a:ext cx="1502086" cy="1263052"/>
          </a:xfrm>
          <a:prstGeom prst="hear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3B91361C-835C-6132-66B3-2F03207EC148}"/>
              </a:ext>
            </a:extLst>
          </p:cNvPr>
          <p:cNvSpPr/>
          <p:nvPr/>
        </p:nvSpPr>
        <p:spPr>
          <a:xfrm>
            <a:off x="2965656" y="1532738"/>
            <a:ext cx="1502086" cy="1263052"/>
          </a:xfrm>
          <a:prstGeom prst="hear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F9A75BD7-C60A-0304-707F-3FA148D50B0B}"/>
                  </a:ext>
                </a:extLst>
              </p14:cNvPr>
              <p14:cNvContentPartPr/>
              <p14:nvPr/>
            </p14:nvContentPartPr>
            <p14:xfrm>
              <a:off x="5868767" y="3112920"/>
              <a:ext cx="360" cy="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F9A75BD7-C60A-0304-707F-3FA148D50B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9767" y="3103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75" name="TextBox 1074">
            <a:extLst>
              <a:ext uri="{FF2B5EF4-FFF2-40B4-BE49-F238E27FC236}">
                <a16:creationId xmlns:a16="http://schemas.microsoft.com/office/drawing/2014/main" id="{B739AF2A-7E0A-BFC6-AC7E-114B97902045}"/>
              </a:ext>
            </a:extLst>
          </p:cNvPr>
          <p:cNvSpPr txBox="1"/>
          <p:nvPr/>
        </p:nvSpPr>
        <p:spPr>
          <a:xfrm>
            <a:off x="5267875" y="176004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Hiển thị chi phí bữa ăn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F33B7E59-B4AD-3AAC-6DA3-B383361DBCDA}"/>
              </a:ext>
            </a:extLst>
          </p:cNvPr>
          <p:cNvSpPr txBox="1"/>
          <p:nvPr/>
        </p:nvSpPr>
        <p:spPr>
          <a:xfrm>
            <a:off x="5293564" y="255573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Số tiền thuế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581E66E-D359-BD68-A8D8-2FF9FF69F658}"/>
              </a:ext>
            </a:extLst>
          </p:cNvPr>
          <p:cNvSpPr txBox="1"/>
          <p:nvPr/>
        </p:nvSpPr>
        <p:spPr>
          <a:xfrm>
            <a:off x="5285521" y="4652161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Số tiền tip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FDCCDC7-670E-1DCB-A47F-85EC8C823560}"/>
              </a:ext>
            </a:extLst>
          </p:cNvPr>
          <p:cNvSpPr txBox="1"/>
          <p:nvPr/>
        </p:nvSpPr>
        <p:spPr>
          <a:xfrm>
            <a:off x="5267875" y="5501114"/>
            <a:ext cx="199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Tổng hóa đơn</a:t>
            </a:r>
            <a:endParaRPr 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6847046-3BEB-55F1-C371-6E78DEEAEB08}"/>
              </a:ext>
            </a:extLst>
          </p:cNvPr>
          <p:cNvSpPr txBox="1"/>
          <p:nvPr/>
        </p:nvSpPr>
        <p:spPr>
          <a:xfrm>
            <a:off x="5309491" y="3030148"/>
            <a:ext cx="299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6.75%. 88.67 = 5.985225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36D9DEB9-F884-AFC0-1992-477CF54E1D14}"/>
              </a:ext>
            </a:extLst>
          </p:cNvPr>
          <p:cNvSpPr txBox="1"/>
          <p:nvPr/>
        </p:nvSpPr>
        <p:spPr>
          <a:xfrm>
            <a:off x="5250073" y="5031652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94.655225 * 20%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265B6B17-7A01-CE54-08F0-0157C75FF109}"/>
              </a:ext>
            </a:extLst>
          </p:cNvPr>
          <p:cNvSpPr txBox="1"/>
          <p:nvPr/>
        </p:nvSpPr>
        <p:spPr>
          <a:xfrm>
            <a:off x="5289602" y="3552840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Số tiền sau khi cộng thuế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970C2412-A60B-F7E7-7C93-06E1F75A272B}"/>
              </a:ext>
            </a:extLst>
          </p:cNvPr>
          <p:cNvSpPr txBox="1"/>
          <p:nvPr/>
        </p:nvSpPr>
        <p:spPr>
          <a:xfrm>
            <a:off x="5306307" y="4019068"/>
            <a:ext cx="382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88.67 + Số tiền thuế = 94.655225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71767D2F-16DE-18E9-74DE-B59265F28997}"/>
              </a:ext>
            </a:extLst>
          </p:cNvPr>
          <p:cNvSpPr txBox="1"/>
          <p:nvPr/>
        </p:nvSpPr>
        <p:spPr>
          <a:xfrm>
            <a:off x="5196637" y="5984782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Số tiền sau khi cộng thuế + Số tiền tip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4E4E0B64-73CD-9406-7B49-39FF09376143}"/>
              </a:ext>
            </a:extLst>
          </p:cNvPr>
          <p:cNvSpPr txBox="1"/>
          <p:nvPr/>
        </p:nvSpPr>
        <p:spPr>
          <a:xfrm>
            <a:off x="5350565" y="219135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88.67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4A9CC-23E0-EB50-C880-CE46B04F35BF}"/>
              </a:ext>
            </a:extLst>
          </p:cNvPr>
          <p:cNvSpPr txBox="1"/>
          <p:nvPr/>
        </p:nvSpPr>
        <p:spPr>
          <a:xfrm>
            <a:off x="1200938" y="2007298"/>
            <a:ext cx="914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$ </a:t>
            </a:r>
            <a:r>
              <a:rPr lang="en-US" b="1" dirty="0" err="1">
                <a:ea typeface="+mn-lt"/>
                <a:cs typeface="+mn-lt"/>
              </a:rPr>
              <a:t>thuế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0145B-6D21-BED6-A37B-5A79F760DED3}"/>
              </a:ext>
            </a:extLst>
          </p:cNvPr>
          <p:cNvSpPr txBox="1"/>
          <p:nvPr/>
        </p:nvSpPr>
        <p:spPr>
          <a:xfrm>
            <a:off x="3448490" y="1964368"/>
            <a:ext cx="897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$ </a:t>
            </a:r>
            <a:r>
              <a:rPr lang="en-US" b="1" dirty="0" err="1"/>
              <a:t>típ</a:t>
            </a:r>
            <a:endParaRPr lang="en-US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8F372-8C22-379F-4A86-0019DB0FF211}"/>
              </a:ext>
            </a:extLst>
          </p:cNvPr>
          <p:cNvSpPr/>
          <p:nvPr/>
        </p:nvSpPr>
        <p:spPr>
          <a:xfrm>
            <a:off x="840435" y="2950747"/>
            <a:ext cx="3526007" cy="29338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$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phải</a:t>
            </a: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trả</a:t>
            </a:r>
            <a:r>
              <a:rPr lang="en-US" b="1" dirty="0">
                <a:latin typeface="Times New Roman"/>
                <a:ea typeface="+mn-lt"/>
                <a:cs typeface="+mn-lt"/>
              </a:rPr>
              <a:t> = 88,67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err="1">
                <a:latin typeface="Times New Roman"/>
                <a:ea typeface="+mn-lt"/>
                <a:cs typeface="+mn-lt"/>
              </a:rPr>
              <a:t>Thuế</a:t>
            </a:r>
            <a:r>
              <a:rPr lang="en-US" b="1" dirty="0">
                <a:latin typeface="Times New Roman"/>
                <a:ea typeface="+mn-lt"/>
                <a:cs typeface="+mn-lt"/>
              </a:rPr>
              <a:t> = 6,75% chi </a:t>
            </a:r>
            <a:r>
              <a:rPr lang="en-US" b="1" err="1">
                <a:latin typeface="Times New Roman"/>
                <a:ea typeface="+mn-lt"/>
                <a:cs typeface="+mn-lt"/>
              </a:rPr>
              <a:t>phí</a:t>
            </a: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bữa</a:t>
            </a: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ăn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Tip = 20% ∑ </a:t>
            </a:r>
            <a:r>
              <a:rPr lang="en-US" b="1" err="1">
                <a:latin typeface="Times New Roman"/>
                <a:ea typeface="+mn-lt"/>
                <a:cs typeface="+mn-lt"/>
              </a:rPr>
              <a:t>tiền</a:t>
            </a: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err="1">
                <a:latin typeface="Times New Roman"/>
                <a:ea typeface="+mn-lt"/>
                <a:cs typeface="+mn-lt"/>
              </a:rPr>
              <a:t>ăn</a:t>
            </a:r>
            <a:r>
              <a:rPr lang="en-US" b="1" dirty="0">
                <a:latin typeface="Times New Roman"/>
                <a:ea typeface="+mn-lt"/>
                <a:cs typeface="+mn-lt"/>
              </a:rPr>
              <a:t> + </a:t>
            </a:r>
            <a:r>
              <a:rPr lang="en-US" b="1" err="1">
                <a:latin typeface="Times New Roman"/>
                <a:ea typeface="+mn-lt"/>
                <a:cs typeface="+mn-lt"/>
              </a:rPr>
              <a:t>thuế</a:t>
            </a:r>
            <a:endParaRPr lang="en-US" err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46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5. Giá trị trung bình</a:t>
            </a:r>
            <a:endParaRPr lang="en-US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27E6DC-0A1E-641F-4F32-58EA7B0DFB11}"/>
                  </a:ext>
                </a:extLst>
              </p14:cNvPr>
              <p14:cNvContentPartPr/>
              <p14:nvPr/>
            </p14:nvContentPartPr>
            <p14:xfrm>
              <a:off x="11777544" y="27156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27E6DC-0A1E-641F-4F32-58EA7B0DFB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8544" y="27066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E53478D-E31F-C765-7B59-6757DCBF2528}"/>
              </a:ext>
            </a:extLst>
          </p:cNvPr>
          <p:cNvSpPr/>
          <p:nvPr/>
        </p:nvSpPr>
        <p:spPr>
          <a:xfrm>
            <a:off x="704435" y="1907177"/>
            <a:ext cx="951789" cy="8041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483055-E98B-4ECB-7D15-5B2EDFD39650}"/>
              </a:ext>
            </a:extLst>
          </p:cNvPr>
          <p:cNvSpPr/>
          <p:nvPr/>
        </p:nvSpPr>
        <p:spPr>
          <a:xfrm>
            <a:off x="7899853" y="1900133"/>
            <a:ext cx="951789" cy="8041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D557B-C1B0-7713-0F17-A709DB34383C}"/>
              </a:ext>
            </a:extLst>
          </p:cNvPr>
          <p:cNvSpPr/>
          <p:nvPr/>
        </p:nvSpPr>
        <p:spPr>
          <a:xfrm>
            <a:off x="5925740" y="1907176"/>
            <a:ext cx="951789" cy="8041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534E80-81E7-DDA8-EE93-DF8576B2781B}"/>
              </a:ext>
            </a:extLst>
          </p:cNvPr>
          <p:cNvSpPr/>
          <p:nvPr/>
        </p:nvSpPr>
        <p:spPr>
          <a:xfrm>
            <a:off x="4157622" y="1907176"/>
            <a:ext cx="951789" cy="8041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D110D5-A6A4-90DB-E39A-AEE217CD2CE0}"/>
              </a:ext>
            </a:extLst>
          </p:cNvPr>
          <p:cNvSpPr/>
          <p:nvPr/>
        </p:nvSpPr>
        <p:spPr>
          <a:xfrm>
            <a:off x="2389504" y="1900134"/>
            <a:ext cx="951789" cy="80419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211DA-5279-7B0B-37EB-CCFE8E8E6D38}"/>
              </a:ext>
            </a:extLst>
          </p:cNvPr>
          <p:cNvSpPr txBox="1"/>
          <p:nvPr/>
        </p:nvSpPr>
        <p:spPr>
          <a:xfrm>
            <a:off x="888764" y="2704332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A9143-04A5-2DAE-B2C3-EEED81ACB707}"/>
              </a:ext>
            </a:extLst>
          </p:cNvPr>
          <p:cNvSpPr txBox="1"/>
          <p:nvPr/>
        </p:nvSpPr>
        <p:spPr>
          <a:xfrm>
            <a:off x="2626237" y="2711696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E8672-4BF7-943D-E70F-BF723C1F0271}"/>
              </a:ext>
            </a:extLst>
          </p:cNvPr>
          <p:cNvSpPr txBox="1"/>
          <p:nvPr/>
        </p:nvSpPr>
        <p:spPr>
          <a:xfrm>
            <a:off x="4368153" y="2704332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1C06E-41DA-9957-A855-798F3D57EFBA}"/>
              </a:ext>
            </a:extLst>
          </p:cNvPr>
          <p:cNvSpPr txBox="1"/>
          <p:nvPr/>
        </p:nvSpPr>
        <p:spPr>
          <a:xfrm>
            <a:off x="6189705" y="270433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835CB-4E33-ADA0-A2E6-F11AC7E1E717}"/>
              </a:ext>
            </a:extLst>
          </p:cNvPr>
          <p:cNvSpPr txBox="1"/>
          <p:nvPr/>
        </p:nvSpPr>
        <p:spPr>
          <a:xfrm>
            <a:off x="8111091" y="2711696"/>
            <a:ext cx="529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13FE4-3608-08D4-0EAC-1339CDB2AE47}"/>
              </a:ext>
            </a:extLst>
          </p:cNvPr>
          <p:cNvSpPr txBox="1"/>
          <p:nvPr/>
        </p:nvSpPr>
        <p:spPr>
          <a:xfrm>
            <a:off x="888764" y="46111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 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549CFC-4358-0084-B3ED-9313E2D126FD}"/>
              </a:ext>
            </a:extLst>
          </p:cNvPr>
          <p:cNvSpPr txBox="1"/>
          <p:nvPr/>
        </p:nvSpPr>
        <p:spPr>
          <a:xfrm>
            <a:off x="1841040" y="2904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ym typeface="Wingdings 2" panose="05020102010507070707" pitchFamily="18" charset="2"/>
              </a:rPr>
              <a:t>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B2FE-7D99-087F-E868-E2CBB150CA19}"/>
              </a:ext>
            </a:extLst>
          </p:cNvPr>
          <p:cNvSpPr txBox="1"/>
          <p:nvPr/>
        </p:nvSpPr>
        <p:spPr>
          <a:xfrm>
            <a:off x="7251604" y="29117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ym typeface="Wingdings 2" panose="05020102010507070707" pitchFamily="18" charset="2"/>
              </a:rPr>
              <a:t>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8B4CE-267D-7CF9-8733-CBE9F90CE101}"/>
              </a:ext>
            </a:extLst>
          </p:cNvPr>
          <p:cNvSpPr txBox="1"/>
          <p:nvPr/>
        </p:nvSpPr>
        <p:spPr>
          <a:xfrm>
            <a:off x="5364690" y="29246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ym typeface="Wingdings 2" panose="05020102010507070707" pitchFamily="18" charset="2"/>
              </a:rPr>
              <a:t>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8EABB-7ED6-6567-FB1C-A2791EF30DE9}"/>
              </a:ext>
            </a:extLst>
          </p:cNvPr>
          <p:cNvSpPr txBox="1"/>
          <p:nvPr/>
        </p:nvSpPr>
        <p:spPr>
          <a:xfrm>
            <a:off x="3536737" y="29117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sym typeface="Wingdings 2" panose="05020102010507070707" pitchFamily="18" charset="2"/>
              </a:rPr>
              <a:t></a:t>
            </a:r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523A5A00-4B01-3E4C-3C7E-1EFB18CE3056}"/>
              </a:ext>
            </a:extLst>
          </p:cNvPr>
          <p:cNvSpPr/>
          <p:nvPr/>
        </p:nvSpPr>
        <p:spPr>
          <a:xfrm rot="5400000">
            <a:off x="4525206" y="-52071"/>
            <a:ext cx="404178" cy="753677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799952-6889-1CD8-37FC-6DF9BE3767AF}"/>
              </a:ext>
            </a:extLst>
          </p:cNvPr>
          <p:cNvSpPr/>
          <p:nvPr/>
        </p:nvSpPr>
        <p:spPr>
          <a:xfrm>
            <a:off x="2735241" y="3835355"/>
            <a:ext cx="3868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= sum </a:t>
            </a:r>
            <a:endParaRPr lang="en-US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A7A220E-59BD-1AA3-0EA0-D1F1CD623812}"/>
              </a:ext>
            </a:extLst>
          </p:cNvPr>
          <p:cNvSpPr/>
          <p:nvPr/>
        </p:nvSpPr>
        <p:spPr>
          <a:xfrm>
            <a:off x="4327882" y="4728746"/>
            <a:ext cx="641914" cy="92333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53245-CC3C-CBE7-7BD0-AC4C2369E289}"/>
              </a:ext>
            </a:extLst>
          </p:cNvPr>
          <p:cNvSpPr/>
          <p:nvPr/>
        </p:nvSpPr>
        <p:spPr>
          <a:xfrm>
            <a:off x="1027775" y="5652076"/>
            <a:ext cx="8177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latin typeface="Times New Roman"/>
                <a:cs typeface="Times New Roman"/>
              </a:rPr>
              <a:t>sum / 5 = giá trị trung bình</a:t>
            </a:r>
            <a:endParaRPr 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95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Bài </a:t>
            </a:r>
            <a:r>
              <a:rPr lang="en-US">
                <a:latin typeface="Times New Roman" panose="02020603050405020304" pitchFamily="18" charset="0"/>
              </a:rPr>
              <a:t>6</a:t>
            </a:r>
            <a:r>
              <a:rPr lang="vi-VN">
                <a:latin typeface="Times New Roman" panose="02020603050405020304" pitchFamily="18" charset="0"/>
              </a:rPr>
              <a:t>. </a:t>
            </a:r>
            <a:r>
              <a:rPr lang="en-US">
                <a:latin typeface="Times New Roman" panose="02020603050405020304" pitchFamily="18" charset="0"/>
              </a:rPr>
              <a:t>Thanh </a:t>
            </a:r>
            <a:r>
              <a:rPr lang="vi-VN">
                <a:latin typeface="Times New Roman" panose="02020603050405020304" pitchFamily="18" charset="0"/>
              </a:rPr>
              <a:t>toán hằng năm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5582F-EFC5-E580-F675-9FB1A193CC9F}"/>
              </a:ext>
            </a:extLst>
          </p:cNvPr>
          <p:cNvSpPr txBox="1"/>
          <p:nvPr/>
        </p:nvSpPr>
        <p:spPr>
          <a:xfrm>
            <a:off x="720468" y="3657840"/>
            <a:ext cx="27702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=&gt; </a:t>
            </a:r>
            <a:r>
              <a:rPr lang="en-US" b="1" dirty="0" err="1">
                <a:latin typeface="Times New Roman"/>
                <a:cs typeface="Times New Roman"/>
              </a:rPr>
              <a:t>Từ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tóm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tắt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trên</a:t>
            </a:r>
            <a:r>
              <a:rPr lang="en-US" b="1" dirty="0">
                <a:latin typeface="Times New Roman"/>
                <a:cs typeface="Times New Roman"/>
              </a:rPr>
              <a:t>: ta </a:t>
            </a:r>
            <a:r>
              <a:rPr lang="en-US" b="1" dirty="0" err="1">
                <a:latin typeface="Times New Roman"/>
                <a:cs typeface="Times New Roman"/>
              </a:rPr>
              <a:t>sẽ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có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hướng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giải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quyết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cho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bài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toán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này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như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sau</a:t>
            </a:r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AE6488-EB0D-327B-700C-2C1B445B9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321375"/>
              </p:ext>
            </p:extLst>
          </p:nvPr>
        </p:nvGraphicFramePr>
        <p:xfrm>
          <a:off x="3857989" y="2157531"/>
          <a:ext cx="5469967" cy="360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3F0F1B15-F27A-62EA-E6A6-6EBA6EA6DA54}"/>
              </a:ext>
            </a:extLst>
          </p:cNvPr>
          <p:cNvSpPr/>
          <p:nvPr/>
        </p:nvSpPr>
        <p:spPr>
          <a:xfrm>
            <a:off x="424710" y="1719222"/>
            <a:ext cx="4638123" cy="13224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imes New Roman"/>
                <a:cs typeface="Times New Roman"/>
              </a:rPr>
              <a:t>2 </a:t>
            </a:r>
            <a:r>
              <a:rPr lang="en-US" sz="2000" dirty="0" err="1">
                <a:latin typeface="Times New Roman"/>
                <a:cs typeface="Times New Roman"/>
              </a:rPr>
              <a:t>tuần</a:t>
            </a:r>
            <a:r>
              <a:rPr lang="en-US" sz="2000" dirty="0">
                <a:latin typeface="Times New Roman"/>
                <a:cs typeface="Times New Roman"/>
              </a:rPr>
              <a:t> (1 </a:t>
            </a:r>
            <a:r>
              <a:rPr lang="en-US" sz="2000" dirty="0" err="1">
                <a:latin typeface="Times New Roman"/>
                <a:cs typeface="Times New Roman"/>
              </a:rPr>
              <a:t>lần</a:t>
            </a:r>
            <a:r>
              <a:rPr lang="en-US" sz="2000" dirty="0">
                <a:latin typeface="Times New Roman"/>
                <a:cs typeface="Times New Roman"/>
              </a:rPr>
              <a:t>)   : 2.200 (</a:t>
            </a:r>
            <a:r>
              <a:rPr lang="en-US" sz="2000" dirty="0" err="1">
                <a:latin typeface="Times New Roman"/>
                <a:cs typeface="Times New Roman"/>
              </a:rPr>
              <a:t>đô</a:t>
            </a:r>
            <a:r>
              <a:rPr lang="en-US" sz="2000" dirty="0">
                <a:latin typeface="Times New Roman"/>
                <a:cs typeface="Times New Roman"/>
              </a:rPr>
              <a:t> la)/1 </a:t>
            </a:r>
            <a:r>
              <a:rPr lang="en-US" sz="2000" dirty="0" err="1">
                <a:latin typeface="Times New Roman"/>
                <a:cs typeface="Times New Roman"/>
              </a:rPr>
              <a:t>kỳ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lương</a:t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…........(26 </a:t>
            </a:r>
            <a:r>
              <a:rPr lang="en-US" sz="2000" dirty="0" err="1">
                <a:latin typeface="Times New Roman"/>
                <a:cs typeface="Times New Roman"/>
              </a:rPr>
              <a:t>lần</a:t>
            </a:r>
            <a:r>
              <a:rPr lang="en-US" sz="2000" dirty="0">
                <a:latin typeface="Times New Roman"/>
                <a:cs typeface="Times New Roman"/>
              </a:rPr>
              <a:t>): ??? (</a:t>
            </a:r>
            <a:r>
              <a:rPr lang="en-US" sz="2000" dirty="0" err="1">
                <a:latin typeface="Times New Roman"/>
                <a:cs typeface="Times New Roman"/>
              </a:rPr>
              <a:t>đô</a:t>
            </a:r>
            <a:r>
              <a:rPr lang="en-US" sz="2000" dirty="0">
                <a:latin typeface="Times New Roman"/>
                <a:cs typeface="Times New Roman"/>
              </a:rPr>
              <a:t> la)/1 </a:t>
            </a:r>
            <a:r>
              <a:rPr lang="en-US" sz="2000" dirty="0" err="1">
                <a:latin typeface="Times New Roman"/>
                <a:cs typeface="Times New Roman"/>
              </a:rPr>
              <a:t>năm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93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793C-3841-4A06-02E1-0325826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Bài 7.Mực nước biển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3B8FB-0C28-5513-2E39-1BF1486C3915}"/>
              </a:ext>
            </a:extLst>
          </p:cNvPr>
          <p:cNvSpPr/>
          <p:nvPr/>
        </p:nvSpPr>
        <p:spPr>
          <a:xfrm>
            <a:off x="2049494" y="4929541"/>
            <a:ext cx="305913" cy="405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1D280-DA4C-1099-1575-17A2B1AE0C86}"/>
              </a:ext>
            </a:extLst>
          </p:cNvPr>
          <p:cNvSpPr/>
          <p:nvPr/>
        </p:nvSpPr>
        <p:spPr>
          <a:xfrm>
            <a:off x="5557569" y="2931087"/>
            <a:ext cx="305913" cy="2404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223BB-96DF-76F8-1DD3-6D6D80553544}"/>
              </a:ext>
            </a:extLst>
          </p:cNvPr>
          <p:cNvSpPr/>
          <p:nvPr/>
        </p:nvSpPr>
        <p:spPr>
          <a:xfrm>
            <a:off x="2610211" y="4728257"/>
            <a:ext cx="305913" cy="607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4B3E8-11A3-FC0E-9A54-BCBEED80D5AD}"/>
              </a:ext>
            </a:extLst>
          </p:cNvPr>
          <p:cNvSpPr/>
          <p:nvPr/>
        </p:nvSpPr>
        <p:spPr>
          <a:xfrm>
            <a:off x="3214059" y="4368823"/>
            <a:ext cx="305913" cy="966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10D87-EF24-6509-8758-548570B59B53}"/>
              </a:ext>
            </a:extLst>
          </p:cNvPr>
          <p:cNvSpPr/>
          <p:nvPr/>
        </p:nvSpPr>
        <p:spPr>
          <a:xfrm>
            <a:off x="3774777" y="3995012"/>
            <a:ext cx="305914" cy="13404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73964-B443-C1E1-37E7-A1EFFD79B315}"/>
              </a:ext>
            </a:extLst>
          </p:cNvPr>
          <p:cNvSpPr/>
          <p:nvPr/>
        </p:nvSpPr>
        <p:spPr>
          <a:xfrm>
            <a:off x="4378624" y="3649954"/>
            <a:ext cx="262782" cy="1685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C42F1-095B-B06A-31BC-23208B2E4EBF}"/>
              </a:ext>
            </a:extLst>
          </p:cNvPr>
          <p:cNvSpPr/>
          <p:nvPr/>
        </p:nvSpPr>
        <p:spPr>
          <a:xfrm>
            <a:off x="4953720" y="3290520"/>
            <a:ext cx="305913" cy="2044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2F9982-F4DB-776D-1BE4-1F32D9D8F398}"/>
              </a:ext>
            </a:extLst>
          </p:cNvPr>
          <p:cNvSpPr/>
          <p:nvPr/>
        </p:nvSpPr>
        <p:spPr>
          <a:xfrm>
            <a:off x="7527267" y="1996558"/>
            <a:ext cx="305913" cy="3338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68C60-5FF2-C46D-5172-C5C5005F02D4}"/>
              </a:ext>
            </a:extLst>
          </p:cNvPr>
          <p:cNvSpPr/>
          <p:nvPr/>
        </p:nvSpPr>
        <p:spPr>
          <a:xfrm>
            <a:off x="6865908" y="2341616"/>
            <a:ext cx="305913" cy="2993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814EDA-D65F-3D1E-CB8A-0C38A93EB6E7}"/>
              </a:ext>
            </a:extLst>
          </p:cNvPr>
          <p:cNvSpPr/>
          <p:nvPr/>
        </p:nvSpPr>
        <p:spPr>
          <a:xfrm>
            <a:off x="6233304" y="2657917"/>
            <a:ext cx="305913" cy="2677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599078-E867-8A31-0CCB-0A4E4DA2E313}"/>
              </a:ext>
            </a:extLst>
          </p:cNvPr>
          <p:cNvSpPr/>
          <p:nvPr/>
        </p:nvSpPr>
        <p:spPr>
          <a:xfrm>
            <a:off x="8217380" y="1694635"/>
            <a:ext cx="305913" cy="36407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F1F708-3322-7FBB-5120-6F14515D33B2}"/>
              </a:ext>
            </a:extLst>
          </p:cNvPr>
          <p:cNvCxnSpPr/>
          <p:nvPr/>
        </p:nvCxnSpPr>
        <p:spPr>
          <a:xfrm>
            <a:off x="1979762" y="5430328"/>
            <a:ext cx="7154173" cy="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2DE2D0-CED7-46EF-6450-BD479ECF79E0}"/>
              </a:ext>
            </a:extLst>
          </p:cNvPr>
          <p:cNvCxnSpPr/>
          <p:nvPr/>
        </p:nvCxnSpPr>
        <p:spPr>
          <a:xfrm flipV="1">
            <a:off x="1878221" y="1642434"/>
            <a:ext cx="8627" cy="3772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2045056" y="4532924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95874-3467-8216-45F3-240F160C58BB}"/>
              </a:ext>
            </a:extLst>
          </p:cNvPr>
          <p:cNvSpPr txBox="1"/>
          <p:nvPr/>
        </p:nvSpPr>
        <p:spPr>
          <a:xfrm>
            <a:off x="4374188" y="332522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9FEA3-83D4-62B7-0A45-187A1313C5FD}"/>
              </a:ext>
            </a:extLst>
          </p:cNvPr>
          <p:cNvSpPr txBox="1"/>
          <p:nvPr/>
        </p:nvSpPr>
        <p:spPr>
          <a:xfrm>
            <a:off x="3770339" y="3655905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F438C-6019-DB85-6EB3-9DC63EE45568}"/>
              </a:ext>
            </a:extLst>
          </p:cNvPr>
          <p:cNvSpPr txBox="1"/>
          <p:nvPr/>
        </p:nvSpPr>
        <p:spPr>
          <a:xfrm>
            <a:off x="3209621" y="4015338"/>
            <a:ext cx="414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7DCAA1-8B15-8155-C651-066CBBFF5DA9}"/>
              </a:ext>
            </a:extLst>
          </p:cNvPr>
          <p:cNvSpPr txBox="1"/>
          <p:nvPr/>
        </p:nvSpPr>
        <p:spPr>
          <a:xfrm>
            <a:off x="2605773" y="4346018"/>
            <a:ext cx="414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2</a:t>
            </a:r>
          </a:p>
          <a:p>
            <a:pPr algn="l"/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8212943" y="1341150"/>
            <a:ext cx="62972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11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7522829" y="1657453"/>
            <a:ext cx="57222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4949282" y="2937037"/>
            <a:ext cx="4140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5553132" y="2606358"/>
            <a:ext cx="41406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7</a:t>
            </a:r>
          </a:p>
          <a:p>
            <a:pPr algn="l"/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6228867" y="2347566"/>
            <a:ext cx="41406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8</a:t>
            </a:r>
          </a:p>
          <a:p>
            <a:pPr algn="l"/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6861471" y="2031264"/>
            <a:ext cx="41406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/>
                <a:cs typeface="Times New Roman"/>
              </a:rPr>
              <a:t>9</a:t>
            </a:r>
          </a:p>
          <a:p>
            <a:pPr algn="l"/>
            <a:endParaRPr lang="en-US" b="1">
              <a:latin typeface="Times New Roman"/>
              <a:cs typeface="Times New Roman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E605CA-5124-8C9C-2450-0EE83170A27C}"/>
              </a:ext>
            </a:extLst>
          </p:cNvPr>
          <p:cNvCxnSpPr/>
          <p:nvPr/>
        </p:nvCxnSpPr>
        <p:spPr>
          <a:xfrm flipV="1">
            <a:off x="2100028" y="1246206"/>
            <a:ext cx="6104625" cy="33556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6E2734-4FC4-5CDF-A343-E0220924630D}"/>
              </a:ext>
            </a:extLst>
          </p:cNvPr>
          <p:cNvSpPr txBox="1"/>
          <p:nvPr/>
        </p:nvSpPr>
        <p:spPr>
          <a:xfrm>
            <a:off x="1946084" y="5375606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1.5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67B26EC2-295A-C86B-4F64-1705E7DC8B1D}"/>
              </a:ext>
            </a:extLst>
          </p:cNvPr>
          <p:cNvSpPr txBox="1"/>
          <p:nvPr/>
        </p:nvSpPr>
        <p:spPr>
          <a:xfrm>
            <a:off x="2548264" y="5381189"/>
            <a:ext cx="41406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A3B729-F2A9-248E-E57F-40CD57959406}"/>
              </a:ext>
            </a:extLst>
          </p:cNvPr>
          <p:cNvSpPr txBox="1"/>
          <p:nvPr/>
        </p:nvSpPr>
        <p:spPr>
          <a:xfrm>
            <a:off x="3110650" y="5389983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4.5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6628B8-5170-13E9-9332-A9AC36B90DDF}"/>
              </a:ext>
            </a:extLst>
          </p:cNvPr>
          <p:cNvSpPr txBox="1"/>
          <p:nvPr/>
        </p:nvSpPr>
        <p:spPr>
          <a:xfrm>
            <a:off x="3743254" y="5389983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BE60C3-8C11-8C8E-1D6C-B51491517787}"/>
              </a:ext>
            </a:extLst>
          </p:cNvPr>
          <p:cNvSpPr txBox="1"/>
          <p:nvPr/>
        </p:nvSpPr>
        <p:spPr>
          <a:xfrm>
            <a:off x="4232083" y="5375605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7.5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373C6F-EEB6-C47C-97F7-4FC6EE70C6EA}"/>
              </a:ext>
            </a:extLst>
          </p:cNvPr>
          <p:cNvSpPr txBox="1"/>
          <p:nvPr/>
        </p:nvSpPr>
        <p:spPr>
          <a:xfrm>
            <a:off x="4950951" y="5389983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D57CF-6CE0-BBF4-25D3-F63D5557EDB0}"/>
              </a:ext>
            </a:extLst>
          </p:cNvPr>
          <p:cNvSpPr txBox="1"/>
          <p:nvPr/>
        </p:nvSpPr>
        <p:spPr>
          <a:xfrm>
            <a:off x="5382273" y="5389981"/>
            <a:ext cx="787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10.5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067F29-FBB7-2763-902C-C24071D090FD}"/>
              </a:ext>
            </a:extLst>
          </p:cNvPr>
          <p:cNvSpPr txBox="1"/>
          <p:nvPr/>
        </p:nvSpPr>
        <p:spPr>
          <a:xfrm>
            <a:off x="6101140" y="5375605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FA4A69-C211-FF87-28E6-89D49F3B5E63}"/>
              </a:ext>
            </a:extLst>
          </p:cNvPr>
          <p:cNvSpPr txBox="1"/>
          <p:nvPr/>
        </p:nvSpPr>
        <p:spPr>
          <a:xfrm>
            <a:off x="6618725" y="5389983"/>
            <a:ext cx="787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13.5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33D7A7-402C-C74E-5D55-7A7255EE85B5}"/>
              </a:ext>
            </a:extLst>
          </p:cNvPr>
          <p:cNvSpPr txBox="1"/>
          <p:nvPr/>
        </p:nvSpPr>
        <p:spPr>
          <a:xfrm>
            <a:off x="7409480" y="5389983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B050"/>
                </a:solidFill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0A01F-C214-D584-870C-DE58CA7DD220}"/>
              </a:ext>
            </a:extLst>
          </p:cNvPr>
          <p:cNvSpPr txBox="1"/>
          <p:nvPr/>
        </p:nvSpPr>
        <p:spPr>
          <a:xfrm>
            <a:off x="8027707" y="5389983"/>
            <a:ext cx="816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16.5</a:t>
            </a:r>
          </a:p>
        </p:txBody>
      </p:sp>
    </p:spTree>
    <p:extLst>
      <p:ext uri="{BB962C8B-B14F-4D97-AF65-F5344CB8AC3E}">
        <p14:creationId xmlns:p14="http://schemas.microsoft.com/office/powerpoint/2010/main" val="264561071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413324"/>
      </a:dk2>
      <a:lt2>
        <a:srgbClr val="E2E5E8"/>
      </a:lt2>
      <a:accent1>
        <a:srgbClr val="BA9A7F"/>
      </a:accent1>
      <a:accent2>
        <a:srgbClr val="C59694"/>
      </a:accent2>
      <a:accent3>
        <a:srgbClr val="A7A27E"/>
      </a:accent3>
      <a:accent4>
        <a:srgbClr val="76ADA2"/>
      </a:accent4>
      <a:accent5>
        <a:srgbClr val="7AA9B6"/>
      </a:accent5>
      <a:accent6>
        <a:srgbClr val="7F95BA"/>
      </a:accent6>
      <a:hlink>
        <a:srgbClr val="5D85A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25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BrushVTI</vt:lpstr>
      <vt:lpstr>PowerPoint Presentation</vt:lpstr>
      <vt:lpstr>Bài 1. Tổng của hai số </vt:lpstr>
      <vt:lpstr>Bài 2. Dự đoán sale</vt:lpstr>
      <vt:lpstr>Bài 2. Dự đoán sale</vt:lpstr>
      <vt:lpstr>Bài 3. Thuế bán hàng</vt:lpstr>
      <vt:lpstr>Bài 4. Hóa đơn nhà hàng</vt:lpstr>
      <vt:lpstr>Bài 5. Giá trị trung bình</vt:lpstr>
      <vt:lpstr>Bài 6. Thanh toán hằng năm</vt:lpstr>
      <vt:lpstr>Bài 7.Mực nước biển</vt:lpstr>
      <vt:lpstr>Bài 7.Mực nước biển</vt:lpstr>
      <vt:lpstr>Bài 8.Tổng tiền mua hàng</vt:lpstr>
      <vt:lpstr>Bài 9. Kích thước kiểu dữ liệu</vt:lpstr>
      <vt:lpstr>Bài 10. Số dặm trên mỗi gallo</vt:lpstr>
      <vt:lpstr>Bài 11. Quãng đường với mỗi bình xăng</vt:lpstr>
      <vt:lpstr>Bài 12. Tính toán mẫu đất</vt:lpstr>
      <vt:lpstr>Bài 13. Giá một bo mạch</vt:lpstr>
      <vt:lpstr>Bài 14. Thông tin cá nhân</vt:lpstr>
      <vt:lpstr>Bài 15. Mẫu hình tam giác</vt:lpstr>
      <vt:lpstr>Bài 16. Mẫu hình kim cương</vt:lpstr>
      <vt:lpstr>Bài 17. Hoa hồng chứng khoán</vt:lpstr>
      <vt:lpstr>Bài 18. Tiêu thụ nước tăng lực</vt:lpstr>
      <vt:lpstr>Bài 19. Nhiệt độ cao hàng năm</vt:lpstr>
      <vt:lpstr>Bài 20. Bao nhiêu sơn</vt:lpstr>
      <vt:lpstr>Bài 20. Bao nhiêu sơn</vt:lpstr>
      <vt:lpstr>Chúc các bạn học tốt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NguyetAnh LT</dc:creator>
  <cp:revision>433</cp:revision>
  <dcterms:created xsi:type="dcterms:W3CDTF">2024-09-07T00:27:57Z</dcterms:created>
  <dcterms:modified xsi:type="dcterms:W3CDTF">2024-09-11T11:07:48Z</dcterms:modified>
</cp:coreProperties>
</file>