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3682B"/>
    <a:srgbClr val="FFC000"/>
    <a:srgbClr val="5B9BD5"/>
    <a:srgbClr val="7030A0"/>
    <a:srgbClr val="E35CE6"/>
    <a:srgbClr val="DF4FB9"/>
    <a:srgbClr val="D65885"/>
    <a:srgbClr val="E490AE"/>
    <a:srgbClr val="400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AE84-9517-4152-B53D-5CE1A3D7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F2406-826E-4438-9F0F-BDC653D2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CAC9-2F12-418F-BD5C-60FA64DD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88AA-FC4B-4DEE-A43E-0DA4FCA9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7FA8-36D1-40EC-A6B5-F7477D63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7048-804D-4824-93F9-133A8693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94AAE-125E-48AF-8CEF-E69E5A09C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F850-8F10-477A-A1EC-794929EA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1189-4C72-4811-8871-750F35EC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B3F15-F30A-4B3D-9BAA-A5DC7615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18D28-5D4E-4928-8BEA-BEABFF36A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553F5-9587-4AD0-8AD4-47EBA4CAC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60EB-2A7E-4C5D-BB3E-F7F14ECF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1250-DC67-4137-A007-6C39B001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617B-1D3B-4DC9-9ACB-472C782E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A25-6E35-4C90-8E53-8F1921F7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8703-44D8-4D2D-AC0F-84441934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8EF04-E8F7-4CE9-866B-C4A87F66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5A22C-4EAB-47D5-B4FE-58E39BB9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EC65-83FE-448A-89C8-21A0E126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BB6E-8ED7-4A95-9CC8-2DFB2F8A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1CDAA-4373-440B-A6C3-9F327CDB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BD18-496B-42CA-B220-8619E4FC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7C6A-CE43-4F0B-B79B-59EA4135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07B7-27C4-4FBC-ABC8-A39FEEDB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6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9B05-CD22-4441-A373-A80BCE97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6D46-1DC7-4450-B000-FC860E4D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40573-762C-46A4-AF42-968482A0C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5B72A-884A-4BE3-9851-EA7A6A9A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DD592-C678-4F13-A20B-E347DAD2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D2BC7-BC12-458D-9611-143E1F7C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C584-94C9-4BF6-801C-DF29EAEC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6DCD2-7F76-44EC-BA70-EF98B503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41B1A-0F58-4FCC-BCE4-371BF370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FB60B-B3C3-479B-AE9D-994CFDD07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9DE7A-D295-4092-AFDA-70D2DD688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27281-3B18-470A-A5D1-ED43B094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96DC5-9BDA-4122-92C3-2337F3CF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250D8-D378-4B02-BAE3-B5F6F432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8797-0889-4D9F-9CDD-AB0C0C03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17091-0069-4078-AC52-6275875A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53297-2C4B-48C6-ABB4-CA97A01A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82771-892C-4F5C-9CE0-3E3D20D6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D9331-EF46-4AAE-9F17-58F0032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2EA9E-1515-4CAF-8AFB-8052D49B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6B959-6FDA-48F4-A7CF-5E81E7C6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4FF-0848-40D0-B99D-0996C6AF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2EF7-C26C-4117-85DE-9218DBABC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98BF3-A04B-4652-AB11-2362210A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55284-B058-4BB6-9FD8-087C0CFC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F53E-8402-4897-9478-F08678E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15BA-B803-43B5-8333-7A80269F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0551-1B97-4308-BDCE-72DE9D4F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A2798-EBF9-40ED-AD35-C3C44FA97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CBA1D-9770-4178-A6E7-2F1FA5591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EC65-A225-4DE5-885C-31070512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354B6-5D46-4550-B066-F2E2FD12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A6A27-E768-407F-BCFE-D42A4B4E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B3212-71BC-4463-B631-50FAC6F3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8D8A4-77A5-4CC1-A579-C91ED962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EEB5-AC4E-4A51-9704-2D57AB589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71F8-EF1A-4179-9852-FB746FE6A941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554D-E299-478D-9090-BC5290B7C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73746-6F0A-4E8E-9E98-127F41FCD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41CA-636E-4D65-8B54-AB5D3BB5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7E90D2A-7840-4158-89D9-1B680EA6C7F9}"/>
              </a:ext>
            </a:extLst>
          </p:cNvPr>
          <p:cNvSpPr txBox="1"/>
          <p:nvPr/>
        </p:nvSpPr>
        <p:spPr>
          <a:xfrm>
            <a:off x="4913850" y="2499620"/>
            <a:ext cx="608330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6000" dirty="0">
                <a:solidFill>
                  <a:srgbClr val="7030A0"/>
                </a:solidFill>
                <a:latin typeface=".VnArabia" panose="020B7200000000000000" pitchFamily="34" charset="0"/>
              </a:rPr>
              <a:t>ROBOT DÒ LINE</a:t>
            </a:r>
            <a:endParaRPr lang="en-US" sz="6000" dirty="0">
              <a:solidFill>
                <a:srgbClr val="DF4FB9"/>
              </a:solidFill>
              <a:latin typeface=".VnBahamasB" panose="020BE200000000000000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386737-378E-45CC-852D-66D7F2B813B2}"/>
              </a:ext>
            </a:extLst>
          </p:cNvPr>
          <p:cNvCxnSpPr/>
          <p:nvPr/>
        </p:nvCxnSpPr>
        <p:spPr>
          <a:xfrm>
            <a:off x="8608248" y="5725466"/>
            <a:ext cx="1709639" cy="17096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B96681-8873-472D-9504-3A9A64993BEA}"/>
              </a:ext>
            </a:extLst>
          </p:cNvPr>
          <p:cNvCxnSpPr/>
          <p:nvPr/>
        </p:nvCxnSpPr>
        <p:spPr>
          <a:xfrm>
            <a:off x="10212337" y="473565"/>
            <a:ext cx="1709639" cy="17096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C2E9D0-6878-4040-89C9-E44F34B25DDD}"/>
              </a:ext>
            </a:extLst>
          </p:cNvPr>
          <p:cNvSpPr txBox="1"/>
          <p:nvPr/>
        </p:nvSpPr>
        <p:spPr>
          <a:xfrm>
            <a:off x="3977792" y="3614659"/>
            <a:ext cx="7019358" cy="86799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ITSS</a:t>
            </a:r>
          </a:p>
          <a:p>
            <a:pPr algn="r">
              <a:lnSpc>
                <a:spcPct val="150000"/>
              </a:lnSpc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C1AB82D9-E749-4F6C-8DAB-D25F687E6D82}"/>
              </a:ext>
            </a:extLst>
          </p:cNvPr>
          <p:cNvSpPr/>
          <p:nvPr/>
        </p:nvSpPr>
        <p:spPr>
          <a:xfrm>
            <a:off x="7064087" y="-1115128"/>
            <a:ext cx="2590800" cy="2590800"/>
          </a:xfrm>
          <a:prstGeom prst="diamond">
            <a:avLst/>
          </a:prstGeom>
          <a:solidFill>
            <a:srgbClr val="E4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90EC3DF-5914-41AF-84E7-C1EC0C33D253}"/>
              </a:ext>
            </a:extLst>
          </p:cNvPr>
          <p:cNvSpPr/>
          <p:nvPr/>
        </p:nvSpPr>
        <p:spPr>
          <a:xfrm rot="10800000" flipV="1">
            <a:off x="9136442" y="-338173"/>
            <a:ext cx="1036890" cy="103689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75937837-D537-48BD-B816-68A597EFB3FF}"/>
              </a:ext>
            </a:extLst>
          </p:cNvPr>
          <p:cNvSpPr/>
          <p:nvPr/>
        </p:nvSpPr>
        <p:spPr>
          <a:xfrm rot="10800000" flipV="1">
            <a:off x="6545642" y="-338173"/>
            <a:ext cx="1036890" cy="103689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56EF8910-996A-43AE-8EC4-D7F16830BE9D}"/>
              </a:ext>
            </a:extLst>
          </p:cNvPr>
          <p:cNvSpPr/>
          <p:nvPr/>
        </p:nvSpPr>
        <p:spPr>
          <a:xfrm>
            <a:off x="1905438" y="5465427"/>
            <a:ext cx="2590800" cy="2590800"/>
          </a:xfrm>
          <a:prstGeom prst="diamond">
            <a:avLst/>
          </a:prstGeom>
          <a:solidFill>
            <a:srgbClr val="E4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097BB445-38A9-4BD9-B4FB-EBE7DECCB200}"/>
              </a:ext>
            </a:extLst>
          </p:cNvPr>
          <p:cNvSpPr/>
          <p:nvPr/>
        </p:nvSpPr>
        <p:spPr>
          <a:xfrm rot="10800000" flipV="1">
            <a:off x="3977793" y="6242382"/>
            <a:ext cx="1036890" cy="103689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DACC2145-FED5-4DA7-9015-C9BD2EE1024B}"/>
              </a:ext>
            </a:extLst>
          </p:cNvPr>
          <p:cNvSpPr/>
          <p:nvPr/>
        </p:nvSpPr>
        <p:spPr>
          <a:xfrm rot="10800000" flipV="1">
            <a:off x="1386993" y="6242382"/>
            <a:ext cx="1036890" cy="103689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90AD624C-07F5-4ACD-9B25-C57BB5DD6FA5}"/>
              </a:ext>
            </a:extLst>
          </p:cNvPr>
          <p:cNvSpPr/>
          <p:nvPr/>
        </p:nvSpPr>
        <p:spPr>
          <a:xfrm>
            <a:off x="1108486" y="722241"/>
            <a:ext cx="10189028" cy="5503790"/>
          </a:xfrm>
          <a:prstGeom prst="frame">
            <a:avLst>
              <a:gd name="adj1" fmla="val 2022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C4411-7820-A646-959E-D741223A9824}"/>
              </a:ext>
            </a:extLst>
          </p:cNvPr>
          <p:cNvSpPr txBox="1"/>
          <p:nvPr/>
        </p:nvSpPr>
        <p:spPr>
          <a:xfrm>
            <a:off x="4983856" y="5288403"/>
            <a:ext cx="608330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3200" dirty="0" err="1">
                <a:solidFill>
                  <a:srgbClr val="7030A0"/>
                </a:solidFill>
                <a:latin typeface=".VnArabia" panose="020B7200000000000000" pitchFamily="34" charset="0"/>
              </a:rPr>
              <a:t>Nhóm</a:t>
            </a:r>
            <a:r>
              <a:rPr lang="en-US" sz="3200" dirty="0">
                <a:solidFill>
                  <a:srgbClr val="7030A0"/>
                </a:solidFill>
                <a:latin typeface=".VnArabia" panose="020B7200000000000000" pitchFamily="34" charset="0"/>
              </a:rPr>
              <a:t> 02</a:t>
            </a:r>
            <a:endParaRPr lang="en-US" sz="3200" dirty="0">
              <a:solidFill>
                <a:srgbClr val="DF4FB9"/>
              </a:solidFill>
              <a:latin typeface=".VnBahamasB" panose="020BE200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4B6A3-6099-D54A-A384-D97A96CAF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271" l="3889" r="94167">
                        <a14:foregroundMark x1="17315" y1="61458" x2="21944" y2="69740"/>
                        <a14:foregroundMark x1="22500" y1="81354" x2="32037" y2="84896"/>
                        <a14:foregroundMark x1="17870" y1="84010" x2="25463" y2="86615"/>
                        <a14:foregroundMark x1="56574" y1="92708" x2="61204" y2="94271"/>
                        <a14:foregroundMark x1="85185" y1="81823" x2="88214" y2="84898"/>
                        <a14:foregroundMark x1="69907" y1="27917" x2="64444" y2="34167"/>
                        <a14:foregroundMark x1="64444" y1="34167" x2="64444" y2="34167"/>
                        <a14:foregroundMark x1="46481" y1="14271" x2="48056" y2="14583"/>
                        <a14:foregroundMark x1="46204" y1="12708" x2="46204" y2="12708"/>
                        <a14:foregroundMark x1="42407" y1="15313" x2="44259" y2="15469"/>
                        <a14:foregroundMark x1="54352" y1="50573" x2="58981" y2="56563"/>
                        <a14:foregroundMark x1="64722" y1="47344" x2="66111" y2="54427"/>
                        <a14:foregroundMark x1="66111" y1="54427" x2="66111" y2="54427"/>
                        <a14:foregroundMark x1="70463" y1="47344" x2="73426" y2="52552"/>
                        <a14:foregroundMark x1="70185" y1="42135" x2="71759" y2="46458"/>
                        <a14:foregroundMark x1="70185" y1="38750" x2="71296" y2="56563"/>
                        <a14:foregroundMark x1="71296" y1="38906" x2="73426" y2="56250"/>
                        <a14:foregroundMark x1="22500" y1="34635" x2="22222" y2="60677"/>
                        <a14:foregroundMark x1="73704" y1="32969" x2="74074" y2="49115"/>
                        <a14:foregroundMark x1="74074" y1="49115" x2="75370" y2="53490"/>
                        <a14:foregroundMark x1="75370" y1="31406" x2="77222" y2="59010"/>
                        <a14:foregroundMark x1="82130" y1="80938" x2="66389" y2="80938"/>
                        <a14:foregroundMark x1="14537" y1="82292" x2="17315" y2="83698"/>
                        <a14:foregroundMark x1="9722" y1="80625" x2="16759" y2="83698"/>
                        <a14:foregroundMark x1="9907" y1="82917" x2="21852" y2="85990"/>
                        <a14:foregroundMark x1="21852" y1="85990" x2="21944" y2="85990"/>
                        <a14:foregroundMark x1="3981" y1="79844" x2="11852" y2="83854"/>
                        <a14:foregroundMark x1="90556" y1="72500" x2="94167" y2="79063"/>
                        <a14:foregroundMark x1="88704" y1="51510" x2="91944" y2="55156"/>
                        <a14:foregroundMark x1="87315" y1="35104" x2="88704" y2="41510"/>
                        <a14:foregroundMark x1="87037" y1="22240" x2="93333" y2="48073"/>
                        <a14:foregroundMark x1="93333" y1="48073" x2="93056" y2="49063"/>
                        <a14:foregroundMark x1="85185" y1="49635" x2="86759" y2="48438"/>
                        <a14:foregroundMark x1="86481" y1="85052" x2="80833" y2="87031"/>
                        <a14:foregroundMark x1="85463" y1="20208" x2="59444" y2="21146"/>
                        <a14:foregroundMark x1="59444" y1="21146" x2="17685" y2="19792"/>
                        <a14:foregroundMark x1="17685" y1="19792" x2="7500" y2="24896"/>
                        <a14:foregroundMark x1="7500" y1="24896" x2="7500" y2="30677"/>
                        <a14:foregroundMark x1="86759" y1="48906" x2="87593" y2="49792"/>
                        <a14:foregroundMark x1="88148" y1="48281" x2="88148" y2="48281"/>
                        <a14:foregroundMark x1="88148" y1="48281" x2="82963" y2="45833"/>
                        <a14:foregroundMark x1="86759" y1="47813" x2="89815" y2="50104"/>
                        <a14:foregroundMark x1="89259" y1="50729" x2="89815" y2="50417"/>
                        <a14:foregroundMark x1="90093" y1="87031" x2="83796" y2="85833"/>
                        <a14:foregroundMark x1="88704" y1="86146" x2="86481" y2="85208"/>
                        <a14:foregroundMark x1="89259" y1="50573" x2="88981" y2="51979"/>
                        <a14:foregroundMark x1="88981" y1="85052" x2="86759" y2="861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2160">
            <a:off x="1574307" y="-59382"/>
            <a:ext cx="3105835" cy="5521483"/>
          </a:xfrm>
          <a:prstGeom prst="rect">
            <a:avLst/>
          </a:prstGeom>
          <a:effectLst>
            <a:outerShdw blurRad="950107" dist="141462" dir="21540000" sx="107000" sy="107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63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EC36A735-75F0-40F3-9B5F-C32812DFF909}"/>
              </a:ext>
            </a:extLst>
          </p:cNvPr>
          <p:cNvSpPr/>
          <p:nvPr/>
        </p:nvSpPr>
        <p:spPr>
          <a:xfrm>
            <a:off x="1001487" y="677106"/>
            <a:ext cx="10189028" cy="5503790"/>
          </a:xfrm>
          <a:prstGeom prst="frame">
            <a:avLst>
              <a:gd name="adj1" fmla="val 2022"/>
            </a:avLst>
          </a:prstGeom>
          <a:gradFill>
            <a:gsLst>
              <a:gs pos="0">
                <a:srgbClr val="92667D"/>
              </a:gs>
              <a:gs pos="100000">
                <a:srgbClr val="FF788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90D2A-7840-4158-89D9-1B680EA6C7F9}"/>
              </a:ext>
            </a:extLst>
          </p:cNvPr>
          <p:cNvSpPr txBox="1"/>
          <p:nvPr/>
        </p:nvSpPr>
        <p:spPr>
          <a:xfrm>
            <a:off x="1788160" y="2875002"/>
            <a:ext cx="8314007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UVN Bai Hoc" panose="0207040306030A020402" pitchFamily="18" charset="0"/>
              </a:rPr>
              <a:t>Thanks for listening</a:t>
            </a:r>
            <a:endParaRPr lang="en-US" sz="7200" dirty="0">
              <a:solidFill>
                <a:schemeClr val="bg1"/>
              </a:solidFill>
              <a:latin typeface="UVN Bai Hoc" panose="0207040306030A020402" pitchFamily="18" charset="0"/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62DA865-12E2-49D3-985E-8C3EBB3CE562}"/>
              </a:ext>
            </a:extLst>
          </p:cNvPr>
          <p:cNvSpPr/>
          <p:nvPr/>
        </p:nvSpPr>
        <p:spPr>
          <a:xfrm>
            <a:off x="1469571" y="-1197429"/>
            <a:ext cx="9252858" cy="9252858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BDAEA-FF58-6F45-A80C-462C34F7C925}"/>
              </a:ext>
            </a:extLst>
          </p:cNvPr>
          <p:cNvSpPr txBox="1"/>
          <p:nvPr/>
        </p:nvSpPr>
        <p:spPr>
          <a:xfrm>
            <a:off x="1469571" y="2967335"/>
            <a:ext cx="9527579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dirty="0">
                <a:solidFill>
                  <a:srgbClr val="7030A0"/>
                </a:solidFill>
                <a:latin typeface=".VnArabia" panose="020B7200000000000000" pitchFamily="34" charset="0"/>
              </a:rPr>
              <a:t>THANKS FOR LISTENING</a:t>
            </a:r>
            <a:endParaRPr lang="en-US" sz="6000" dirty="0">
              <a:solidFill>
                <a:srgbClr val="DF4FB9"/>
              </a:solidFill>
              <a:latin typeface=".VnBahamasB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3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.VnArabia</vt:lpstr>
      <vt:lpstr>.VnBahamasB</vt:lpstr>
      <vt:lpstr>UVN Bai Hoc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KIzzN Blizkawinjiz</dc:creator>
  <cp:lastModifiedBy>Hoang Minh Nguyet 20176839</cp:lastModifiedBy>
  <cp:revision>33</cp:revision>
  <dcterms:created xsi:type="dcterms:W3CDTF">2019-05-20T17:21:21Z</dcterms:created>
  <dcterms:modified xsi:type="dcterms:W3CDTF">2021-06-01T00:43:14Z</dcterms:modified>
</cp:coreProperties>
</file>