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67" r:id="rId3"/>
    <p:sldId id="258" r:id="rId4"/>
    <p:sldId id="260" r:id="rId5"/>
    <p:sldId id="261" r:id="rId6"/>
    <p:sldId id="263" r:id="rId7"/>
    <p:sldId id="301" r:id="rId8"/>
    <p:sldId id="302" r:id="rId9"/>
    <p:sldId id="303" r:id="rId10"/>
    <p:sldId id="264" r:id="rId11"/>
    <p:sldId id="265" r:id="rId12"/>
    <p:sldId id="304" r:id="rId13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5"/>
      <p:bold r:id="rId16"/>
      <p:italic r:id="rId17"/>
      <p:boldItalic r:id="rId18"/>
    </p:embeddedFont>
    <p:embeddedFont>
      <p:font typeface="Fira Sans" panose="020B0603050000020004" pitchFamily="34" charset="0"/>
      <p:regular r:id="rId19"/>
      <p:bold r:id="rId20"/>
      <p:italic r:id="rId21"/>
      <p:boldItalic r:id="rId22"/>
    </p:embeddedFont>
    <p:embeddedFont>
      <p:font typeface="Viga" panose="020B0800030000020004" pitchFamily="34" charset="77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EDE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AC0235-645A-40D7-A295-820C2D57A1AF}">
  <a:tblStyle styleId="{65AC0235-645A-40D7-A295-820C2D57A1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 snapToGrid="0" snapToObjects="1">
      <p:cViewPr varScale="1">
        <p:scale>
          <a:sx n="120" d="100"/>
          <a:sy n="120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5:34:1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24575,'0'-7'0,"0"1"0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d863e7ddba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d863e7ddba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d863e7ddba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d863e7ddba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d863e7ddba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d863e7ddba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645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d863e7ddba_0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d863e7ddba_0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76915f5bd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d76915f5bd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d76915f5b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d76915f5b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863e7ddba_0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863e7ddba_0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d76915f5bd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d76915f5bd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d76915f5bd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d76915f5bd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744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d76915f5bd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d76915f5bd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783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d76915f5bd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d76915f5bd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98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17850" y="753115"/>
            <a:ext cx="4486200" cy="243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17850" y="3157850"/>
            <a:ext cx="34197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2962925"/>
            <a:ext cx="4383331" cy="2181175"/>
            <a:chOff x="0" y="2962925"/>
            <a:chExt cx="4383331" cy="2181175"/>
          </a:xfrm>
        </p:grpSpPr>
        <p:sp>
          <p:nvSpPr>
            <p:cNvPr id="12" name="Google Shape;12;p2"/>
            <p:cNvSpPr/>
            <p:nvPr/>
          </p:nvSpPr>
          <p:spPr>
            <a:xfrm>
              <a:off x="0" y="2962925"/>
              <a:ext cx="4383331" cy="2181175"/>
            </a:xfrm>
            <a:custGeom>
              <a:avLst/>
              <a:gdLst/>
              <a:ahLst/>
              <a:cxnLst/>
              <a:rect l="l" t="t" r="r" b="b"/>
              <a:pathLst>
                <a:path w="131208" h="103545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3246738"/>
              <a:ext cx="4101773" cy="1893722"/>
            </a:xfrm>
            <a:custGeom>
              <a:avLst/>
              <a:gdLst/>
              <a:ahLst/>
              <a:cxnLst/>
              <a:rect l="l" t="t" r="r" b="b"/>
              <a:pathLst>
                <a:path w="122780" h="89899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5514951" y="-120"/>
            <a:ext cx="3629117" cy="2588645"/>
            <a:chOff x="5514951" y="-120"/>
            <a:chExt cx="3629117" cy="2588645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6035187" y="-520356"/>
              <a:ext cx="2588645" cy="3629117"/>
            </a:xfrm>
            <a:custGeom>
              <a:avLst/>
              <a:gdLst/>
              <a:ahLst/>
              <a:cxnLst/>
              <a:rect l="l" t="t" r="r" b="b"/>
              <a:pathLst>
                <a:path w="104634" h="92680" extrusionOk="0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6215556" y="-495299"/>
              <a:ext cx="2433327" cy="3423697"/>
            </a:xfrm>
            <a:custGeom>
              <a:avLst/>
              <a:gdLst/>
              <a:ahLst/>
              <a:cxnLst/>
              <a:rect l="l" t="t" r="r" b="b"/>
              <a:pathLst>
                <a:path w="98356" h="87434" extrusionOk="0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_1_1_1_2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7"/>
          <p:cNvGrpSpPr/>
          <p:nvPr/>
        </p:nvGrpSpPr>
        <p:grpSpPr>
          <a:xfrm>
            <a:off x="-50" y="4168585"/>
            <a:ext cx="9144201" cy="993965"/>
            <a:chOff x="-50" y="4168585"/>
            <a:chExt cx="9144201" cy="993965"/>
          </a:xfrm>
        </p:grpSpPr>
        <p:sp>
          <p:nvSpPr>
            <p:cNvPr id="233" name="Google Shape;233;p27"/>
            <p:cNvSpPr/>
            <p:nvPr/>
          </p:nvSpPr>
          <p:spPr>
            <a:xfrm>
              <a:off x="-50" y="4168585"/>
              <a:ext cx="9144201" cy="993965"/>
            </a:xfrm>
            <a:custGeom>
              <a:avLst/>
              <a:gdLst/>
              <a:ahLst/>
              <a:cxnLst/>
              <a:rect l="l" t="t" r="r" b="b"/>
              <a:pathLst>
                <a:path w="243213" h="26437" extrusionOk="0">
                  <a:moveTo>
                    <a:pt x="197025" y="0"/>
                  </a:moveTo>
                  <a:cubicBezTo>
                    <a:pt x="180762" y="0"/>
                    <a:pt x="163286" y="5651"/>
                    <a:pt x="142271" y="10316"/>
                  </a:cubicBezTo>
                  <a:cubicBezTo>
                    <a:pt x="132109" y="11919"/>
                    <a:pt x="118042" y="14340"/>
                    <a:pt x="103476" y="14340"/>
                  </a:cubicBezTo>
                  <a:cubicBezTo>
                    <a:pt x="99129" y="14340"/>
                    <a:pt x="94738" y="14125"/>
                    <a:pt x="90393" y="13608"/>
                  </a:cubicBezTo>
                  <a:cubicBezTo>
                    <a:pt x="76889" y="12004"/>
                    <a:pt x="59249" y="2861"/>
                    <a:pt x="44479" y="2861"/>
                  </a:cubicBezTo>
                  <a:cubicBezTo>
                    <a:pt x="42605" y="2775"/>
                    <a:pt x="40823" y="2734"/>
                    <a:pt x="39124" y="2734"/>
                  </a:cubicBezTo>
                  <a:cubicBezTo>
                    <a:pt x="17308" y="2734"/>
                    <a:pt x="9345" y="9549"/>
                    <a:pt x="0" y="17406"/>
                  </a:cubicBezTo>
                  <a:lnTo>
                    <a:pt x="0" y="26436"/>
                  </a:lnTo>
                  <a:lnTo>
                    <a:pt x="243213" y="26436"/>
                  </a:lnTo>
                  <a:lnTo>
                    <a:pt x="243213" y="17237"/>
                  </a:lnTo>
                  <a:cubicBezTo>
                    <a:pt x="236292" y="9838"/>
                    <a:pt x="223210" y="4717"/>
                    <a:pt x="206949" y="779"/>
                  </a:cubicBezTo>
                  <a:cubicBezTo>
                    <a:pt x="203679" y="240"/>
                    <a:pt x="200378" y="0"/>
                    <a:pt x="19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-50" y="4322055"/>
              <a:ext cx="9144201" cy="840492"/>
            </a:xfrm>
            <a:custGeom>
              <a:avLst/>
              <a:gdLst/>
              <a:ahLst/>
              <a:cxnLst/>
              <a:rect l="l" t="t" r="r" b="b"/>
              <a:pathLst>
                <a:path w="243213" h="22355" extrusionOk="0">
                  <a:moveTo>
                    <a:pt x="196992" y="1"/>
                  </a:moveTo>
                  <a:cubicBezTo>
                    <a:pt x="180739" y="1"/>
                    <a:pt x="163272" y="4771"/>
                    <a:pt x="142271" y="8710"/>
                  </a:cubicBezTo>
                  <a:cubicBezTo>
                    <a:pt x="132839" y="10538"/>
                    <a:pt x="119357" y="12228"/>
                    <a:pt x="105336" y="12228"/>
                  </a:cubicBezTo>
                  <a:cubicBezTo>
                    <a:pt x="100371" y="12228"/>
                    <a:pt x="95337" y="12016"/>
                    <a:pt x="90393" y="11523"/>
                  </a:cubicBezTo>
                  <a:cubicBezTo>
                    <a:pt x="76889" y="10144"/>
                    <a:pt x="59249" y="2408"/>
                    <a:pt x="44479" y="2408"/>
                  </a:cubicBezTo>
                  <a:cubicBezTo>
                    <a:pt x="42629" y="2338"/>
                    <a:pt x="40867" y="2304"/>
                    <a:pt x="39187" y="2304"/>
                  </a:cubicBezTo>
                  <a:cubicBezTo>
                    <a:pt x="17324" y="2304"/>
                    <a:pt x="9354" y="8068"/>
                    <a:pt x="0" y="14730"/>
                  </a:cubicBezTo>
                  <a:lnTo>
                    <a:pt x="0" y="22354"/>
                  </a:lnTo>
                  <a:lnTo>
                    <a:pt x="243213" y="22354"/>
                  </a:lnTo>
                  <a:lnTo>
                    <a:pt x="243213" y="14590"/>
                  </a:lnTo>
                  <a:cubicBezTo>
                    <a:pt x="236292" y="8316"/>
                    <a:pt x="223210" y="3983"/>
                    <a:pt x="206949" y="664"/>
                  </a:cubicBezTo>
                  <a:cubicBezTo>
                    <a:pt x="203668" y="205"/>
                    <a:pt x="200356" y="1"/>
                    <a:pt x="196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2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8"/>
          <p:cNvGrpSpPr/>
          <p:nvPr/>
        </p:nvGrpSpPr>
        <p:grpSpPr>
          <a:xfrm>
            <a:off x="5657550" y="2899776"/>
            <a:ext cx="3486459" cy="2243735"/>
            <a:chOff x="5657550" y="2899776"/>
            <a:chExt cx="3486459" cy="2243735"/>
          </a:xfrm>
        </p:grpSpPr>
        <p:sp>
          <p:nvSpPr>
            <p:cNvPr id="237" name="Google Shape;237;p28"/>
            <p:cNvSpPr/>
            <p:nvPr/>
          </p:nvSpPr>
          <p:spPr>
            <a:xfrm>
              <a:off x="5657550" y="2899776"/>
              <a:ext cx="3486456" cy="2243728"/>
            </a:xfrm>
            <a:custGeom>
              <a:avLst/>
              <a:gdLst/>
              <a:ahLst/>
              <a:cxnLst/>
              <a:rect l="l" t="t" r="r" b="b"/>
              <a:pathLst>
                <a:path w="105923" h="60065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5844609" y="3172997"/>
              <a:ext cx="3299400" cy="1970514"/>
            </a:xfrm>
            <a:custGeom>
              <a:avLst/>
              <a:gdLst/>
              <a:ahLst/>
              <a:cxnLst/>
              <a:rect l="l" t="t" r="r" b="b"/>
              <a:pathLst>
                <a:path w="100240" h="5275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8"/>
          <p:cNvGrpSpPr/>
          <p:nvPr/>
        </p:nvGrpSpPr>
        <p:grpSpPr>
          <a:xfrm>
            <a:off x="0" y="1"/>
            <a:ext cx="3486459" cy="2243735"/>
            <a:chOff x="0" y="1"/>
            <a:chExt cx="3486459" cy="2243735"/>
          </a:xfrm>
        </p:grpSpPr>
        <p:sp>
          <p:nvSpPr>
            <p:cNvPr id="240" name="Google Shape;240;p28"/>
            <p:cNvSpPr/>
            <p:nvPr/>
          </p:nvSpPr>
          <p:spPr>
            <a:xfrm rot="10800000">
              <a:off x="3" y="8"/>
              <a:ext cx="3486456" cy="2243728"/>
            </a:xfrm>
            <a:custGeom>
              <a:avLst/>
              <a:gdLst/>
              <a:ahLst/>
              <a:cxnLst/>
              <a:rect l="l" t="t" r="r" b="b"/>
              <a:pathLst>
                <a:path w="105923" h="60065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 rot="10800000">
              <a:off x="0" y="1"/>
              <a:ext cx="3299400" cy="1970514"/>
            </a:xfrm>
            <a:custGeom>
              <a:avLst/>
              <a:gdLst/>
              <a:ahLst/>
              <a:cxnLst/>
              <a:rect l="l" t="t" r="r" b="b"/>
              <a:pathLst>
                <a:path w="100240" h="5275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2230950" y="1470942"/>
            <a:ext cx="4682100" cy="22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0" name="Google Shape;60;p8"/>
          <p:cNvGrpSpPr/>
          <p:nvPr/>
        </p:nvGrpSpPr>
        <p:grpSpPr>
          <a:xfrm>
            <a:off x="4299342" y="-20190"/>
            <a:ext cx="5093356" cy="1547062"/>
            <a:chOff x="5139649" y="1052376"/>
            <a:chExt cx="2239428" cy="968730"/>
          </a:xfrm>
        </p:grpSpPr>
        <p:sp>
          <p:nvSpPr>
            <p:cNvPr id="61" name="Google Shape;61;p8"/>
            <p:cNvSpPr/>
            <p:nvPr/>
          </p:nvSpPr>
          <p:spPr>
            <a:xfrm>
              <a:off x="5139649" y="1052376"/>
              <a:ext cx="2239425" cy="968730"/>
            </a:xfrm>
            <a:custGeom>
              <a:avLst/>
              <a:gdLst/>
              <a:ahLst/>
              <a:cxnLst/>
              <a:rect l="l" t="t" r="r" b="b"/>
              <a:pathLst>
                <a:path w="89577" h="36487" extrusionOk="0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5155103" y="1053081"/>
              <a:ext cx="2223975" cy="867370"/>
            </a:xfrm>
            <a:custGeom>
              <a:avLst/>
              <a:gdLst/>
              <a:ahLst/>
              <a:cxnLst/>
              <a:rect l="l" t="t" r="r" b="b"/>
              <a:pathLst>
                <a:path w="88959" h="32983" extrusionOk="0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8"/>
          <p:cNvGrpSpPr/>
          <p:nvPr/>
        </p:nvGrpSpPr>
        <p:grpSpPr>
          <a:xfrm rot="10800000">
            <a:off x="-251158" y="3596435"/>
            <a:ext cx="5093356" cy="1547062"/>
            <a:chOff x="5139649" y="1052376"/>
            <a:chExt cx="2239428" cy="968730"/>
          </a:xfrm>
        </p:grpSpPr>
        <p:sp>
          <p:nvSpPr>
            <p:cNvPr id="64" name="Google Shape;64;p8"/>
            <p:cNvSpPr/>
            <p:nvPr/>
          </p:nvSpPr>
          <p:spPr>
            <a:xfrm>
              <a:off x="5139649" y="1052376"/>
              <a:ext cx="2239425" cy="968730"/>
            </a:xfrm>
            <a:custGeom>
              <a:avLst/>
              <a:gdLst/>
              <a:ahLst/>
              <a:cxnLst/>
              <a:rect l="l" t="t" r="r" b="b"/>
              <a:pathLst>
                <a:path w="89577" h="36487" extrusionOk="0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5155103" y="1053081"/>
              <a:ext cx="2223975" cy="867370"/>
            </a:xfrm>
            <a:custGeom>
              <a:avLst/>
              <a:gdLst/>
              <a:ahLst/>
              <a:cxnLst/>
              <a:rect l="l" t="t" r="r" b="b"/>
              <a:pathLst>
                <a:path w="88959" h="32983" extrusionOk="0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714300" y="1104000"/>
            <a:ext cx="3857700" cy="9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714300" y="2000200"/>
            <a:ext cx="31938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9" name="Google Shape;69;p9"/>
          <p:cNvGrpSpPr/>
          <p:nvPr/>
        </p:nvGrpSpPr>
        <p:grpSpPr>
          <a:xfrm rot="10800000">
            <a:off x="-259789" y="3605299"/>
            <a:ext cx="5248107" cy="1538214"/>
            <a:chOff x="4547790" y="1052382"/>
            <a:chExt cx="2831305" cy="873043"/>
          </a:xfrm>
        </p:grpSpPr>
        <p:sp>
          <p:nvSpPr>
            <p:cNvPr id="70" name="Google Shape;70;p9"/>
            <p:cNvSpPr/>
            <p:nvPr/>
          </p:nvSpPr>
          <p:spPr>
            <a:xfrm>
              <a:off x="4547790" y="1052382"/>
              <a:ext cx="2831305" cy="873043"/>
            </a:xfrm>
            <a:custGeom>
              <a:avLst/>
              <a:gdLst/>
              <a:ahLst/>
              <a:cxnLst/>
              <a:rect l="l" t="t" r="r" b="b"/>
              <a:pathLst>
                <a:path w="89577" h="36487" extrusionOk="0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4567323" y="1053052"/>
              <a:ext cx="2811772" cy="789201"/>
            </a:xfrm>
            <a:custGeom>
              <a:avLst/>
              <a:gdLst/>
              <a:ahLst/>
              <a:cxnLst/>
              <a:rect l="l" t="t" r="r" b="b"/>
              <a:pathLst>
                <a:path w="88959" h="32983" extrusionOk="0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9"/>
          <p:cNvGrpSpPr/>
          <p:nvPr/>
        </p:nvGrpSpPr>
        <p:grpSpPr>
          <a:xfrm>
            <a:off x="4988441" y="0"/>
            <a:ext cx="4155560" cy="1326375"/>
            <a:chOff x="4988441" y="0"/>
            <a:chExt cx="4155560" cy="1326375"/>
          </a:xfrm>
        </p:grpSpPr>
        <p:sp>
          <p:nvSpPr>
            <p:cNvPr id="73" name="Google Shape;73;p9"/>
            <p:cNvSpPr/>
            <p:nvPr/>
          </p:nvSpPr>
          <p:spPr>
            <a:xfrm flipH="1">
              <a:off x="4988441" y="0"/>
              <a:ext cx="4155560" cy="1326375"/>
            </a:xfrm>
            <a:custGeom>
              <a:avLst/>
              <a:gdLst/>
              <a:ahLst/>
              <a:cxnLst/>
              <a:rect l="l" t="t" r="r" b="b"/>
              <a:pathLst>
                <a:path w="158700" h="50654" extrusionOk="0">
                  <a:moveTo>
                    <a:pt x="172" y="0"/>
                  </a:moveTo>
                  <a:lnTo>
                    <a:pt x="0" y="50654"/>
                  </a:lnTo>
                  <a:cubicBezTo>
                    <a:pt x="26832" y="36924"/>
                    <a:pt x="67693" y="27512"/>
                    <a:pt x="96725" y="27512"/>
                  </a:cubicBezTo>
                  <a:cubicBezTo>
                    <a:pt x="99517" y="27512"/>
                    <a:pt x="102199" y="27599"/>
                    <a:pt x="104748" y="27778"/>
                  </a:cubicBezTo>
                  <a:cubicBezTo>
                    <a:pt x="106286" y="27835"/>
                    <a:pt x="107780" y="27862"/>
                    <a:pt x="109231" y="27862"/>
                  </a:cubicBezTo>
                  <a:cubicBezTo>
                    <a:pt x="155412" y="27862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 flipH="1">
              <a:off x="4988441" y="0"/>
              <a:ext cx="4155560" cy="1198016"/>
            </a:xfrm>
            <a:custGeom>
              <a:avLst/>
              <a:gdLst/>
              <a:ahLst/>
              <a:cxnLst/>
              <a:rect l="l" t="t" r="r" b="b"/>
              <a:pathLst>
                <a:path w="158700" h="45752" extrusionOk="0">
                  <a:moveTo>
                    <a:pt x="172" y="0"/>
                  </a:moveTo>
                  <a:lnTo>
                    <a:pt x="0" y="45752"/>
                  </a:lnTo>
                  <a:cubicBezTo>
                    <a:pt x="26832" y="32022"/>
                    <a:pt x="67693" y="22610"/>
                    <a:pt x="96725" y="22610"/>
                  </a:cubicBezTo>
                  <a:cubicBezTo>
                    <a:pt x="99517" y="22610"/>
                    <a:pt x="102199" y="22697"/>
                    <a:pt x="104748" y="22876"/>
                  </a:cubicBezTo>
                  <a:cubicBezTo>
                    <a:pt x="106579" y="22944"/>
                    <a:pt x="108349" y="22976"/>
                    <a:pt x="110058" y="22976"/>
                  </a:cubicBezTo>
                  <a:cubicBezTo>
                    <a:pt x="155451" y="22976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1625688" y="127037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2"/>
          </p:nvPr>
        </p:nvSpPr>
        <p:spPr>
          <a:xfrm>
            <a:off x="1625688" y="1662175"/>
            <a:ext cx="22803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3" hasCustomPrompt="1"/>
          </p:nvPr>
        </p:nvSpPr>
        <p:spPr>
          <a:xfrm>
            <a:off x="714288" y="1460025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4"/>
          </p:nvPr>
        </p:nvSpPr>
        <p:spPr>
          <a:xfrm>
            <a:off x="6149388" y="127037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>
          <a:xfrm>
            <a:off x="6149388" y="1662175"/>
            <a:ext cx="22803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 hasCustomPrompt="1"/>
          </p:nvPr>
        </p:nvSpPr>
        <p:spPr>
          <a:xfrm>
            <a:off x="5237988" y="1460025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7"/>
          </p:nvPr>
        </p:nvSpPr>
        <p:spPr>
          <a:xfrm>
            <a:off x="1625688" y="270767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1625688" y="3099475"/>
            <a:ext cx="22803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9" hasCustomPrompt="1"/>
          </p:nvPr>
        </p:nvSpPr>
        <p:spPr>
          <a:xfrm>
            <a:off x="714288" y="2897325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>
          <a:xfrm>
            <a:off x="6149388" y="270767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4"/>
          </p:nvPr>
        </p:nvSpPr>
        <p:spPr>
          <a:xfrm>
            <a:off x="6149388" y="3099475"/>
            <a:ext cx="22803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37988" y="2897325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-25" y="3832926"/>
            <a:ext cx="9144201" cy="1310547"/>
            <a:chOff x="-25" y="3832926"/>
            <a:chExt cx="9144201" cy="1310547"/>
          </a:xfrm>
        </p:grpSpPr>
        <p:sp>
          <p:nvSpPr>
            <p:cNvPr id="105" name="Google Shape;105;p13"/>
            <p:cNvSpPr/>
            <p:nvPr/>
          </p:nvSpPr>
          <p:spPr>
            <a:xfrm>
              <a:off x="-25" y="3832926"/>
              <a:ext cx="9144201" cy="1310547"/>
            </a:xfrm>
            <a:custGeom>
              <a:avLst/>
              <a:gdLst/>
              <a:ahLst/>
              <a:cxnLst/>
              <a:rect l="l" t="t" r="r" b="b"/>
              <a:pathLst>
                <a:path w="243213" h="26249" extrusionOk="0">
                  <a:moveTo>
                    <a:pt x="0" y="0"/>
                  </a:moveTo>
                  <a:lnTo>
                    <a:pt x="0" y="26248"/>
                  </a:lnTo>
                  <a:lnTo>
                    <a:pt x="243212" y="26248"/>
                  </a:lnTo>
                  <a:lnTo>
                    <a:pt x="243212" y="0"/>
                  </a:lnTo>
                  <a:cubicBezTo>
                    <a:pt x="197941" y="10958"/>
                    <a:pt x="155521" y="16168"/>
                    <a:pt x="115696" y="16168"/>
                  </a:cubicBezTo>
                  <a:cubicBezTo>
                    <a:pt x="74442" y="16168"/>
                    <a:pt x="35972" y="1057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-25" y="3908766"/>
              <a:ext cx="9144201" cy="1234707"/>
            </a:xfrm>
            <a:custGeom>
              <a:avLst/>
              <a:gdLst/>
              <a:ahLst/>
              <a:cxnLst/>
              <a:rect l="l" t="t" r="r" b="b"/>
              <a:pathLst>
                <a:path w="243213" h="24730" extrusionOk="0">
                  <a:moveTo>
                    <a:pt x="0" y="0"/>
                  </a:moveTo>
                  <a:lnTo>
                    <a:pt x="0" y="24729"/>
                  </a:lnTo>
                  <a:lnTo>
                    <a:pt x="243212" y="24729"/>
                  </a:lnTo>
                  <a:lnTo>
                    <a:pt x="243212" y="0"/>
                  </a:lnTo>
                  <a:cubicBezTo>
                    <a:pt x="192482" y="11815"/>
                    <a:pt x="154490" y="17578"/>
                    <a:pt x="118059" y="17578"/>
                  </a:cubicBezTo>
                  <a:cubicBezTo>
                    <a:pt x="81010" y="17578"/>
                    <a:pt x="45576" y="1161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>
          <a:xfrm>
            <a:off x="714288" y="2613400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2"/>
          </p:nvPr>
        </p:nvSpPr>
        <p:spPr>
          <a:xfrm>
            <a:off x="714300" y="3005200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3"/>
          </p:nvPr>
        </p:nvSpPr>
        <p:spPr>
          <a:xfrm>
            <a:off x="3431838" y="2613400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4"/>
          </p:nvPr>
        </p:nvSpPr>
        <p:spPr>
          <a:xfrm>
            <a:off x="3431850" y="3005200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5"/>
          </p:nvPr>
        </p:nvSpPr>
        <p:spPr>
          <a:xfrm>
            <a:off x="6149388" y="2613400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6"/>
          </p:nvPr>
        </p:nvSpPr>
        <p:spPr>
          <a:xfrm>
            <a:off x="6149400" y="3005200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5094775" y="0"/>
            <a:ext cx="4049231" cy="1415625"/>
            <a:chOff x="5094775" y="0"/>
            <a:chExt cx="4049231" cy="1415625"/>
          </a:xfrm>
        </p:grpSpPr>
        <p:sp>
          <p:nvSpPr>
            <p:cNvPr id="116" name="Google Shape;116;p14"/>
            <p:cNvSpPr/>
            <p:nvPr/>
          </p:nvSpPr>
          <p:spPr>
            <a:xfrm>
              <a:off x="5094775" y="0"/>
              <a:ext cx="4049230" cy="1415625"/>
            </a:xfrm>
            <a:custGeom>
              <a:avLst/>
              <a:gdLst/>
              <a:ahLst/>
              <a:cxnLst/>
              <a:rect l="l" t="t" r="r" b="b"/>
              <a:pathLst>
                <a:path w="119025" h="56625" extrusionOk="0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190372" y="0"/>
              <a:ext cx="3953634" cy="1260475"/>
            </a:xfrm>
            <a:custGeom>
              <a:avLst/>
              <a:gdLst/>
              <a:ahLst/>
              <a:cxnLst/>
              <a:rect l="l" t="t" r="r" b="b"/>
              <a:pathLst>
                <a:path w="116215" h="50419" extrusionOk="0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14"/>
          <p:cNvGrpSpPr/>
          <p:nvPr/>
        </p:nvGrpSpPr>
        <p:grpSpPr>
          <a:xfrm>
            <a:off x="5" y="2967051"/>
            <a:ext cx="3838120" cy="2176456"/>
            <a:chOff x="5" y="2967051"/>
            <a:chExt cx="3838120" cy="2176456"/>
          </a:xfrm>
        </p:grpSpPr>
        <p:sp>
          <p:nvSpPr>
            <p:cNvPr id="119" name="Google Shape;119;p14"/>
            <p:cNvSpPr/>
            <p:nvPr/>
          </p:nvSpPr>
          <p:spPr>
            <a:xfrm flipH="1">
              <a:off x="5" y="2967051"/>
              <a:ext cx="3838120" cy="2176455"/>
            </a:xfrm>
            <a:custGeom>
              <a:avLst/>
              <a:gdLst/>
              <a:ahLst/>
              <a:cxnLst/>
              <a:rect l="l" t="t" r="r" b="b"/>
              <a:pathLst>
                <a:path w="105923" h="60065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 flipH="1">
              <a:off x="6" y="3232074"/>
              <a:ext cx="3632196" cy="1911432"/>
            </a:xfrm>
            <a:custGeom>
              <a:avLst/>
              <a:gdLst/>
              <a:ahLst/>
              <a:cxnLst/>
              <a:rect l="l" t="t" r="r" b="b"/>
              <a:pathLst>
                <a:path w="100240" h="5275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_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5"/>
          <p:cNvGrpSpPr/>
          <p:nvPr/>
        </p:nvGrpSpPr>
        <p:grpSpPr>
          <a:xfrm>
            <a:off x="5176500" y="1175"/>
            <a:ext cx="3967500" cy="1266350"/>
            <a:chOff x="5176500" y="1175"/>
            <a:chExt cx="3967500" cy="1266350"/>
          </a:xfrm>
        </p:grpSpPr>
        <p:sp>
          <p:nvSpPr>
            <p:cNvPr id="123" name="Google Shape;123;p15"/>
            <p:cNvSpPr/>
            <p:nvPr/>
          </p:nvSpPr>
          <p:spPr>
            <a:xfrm flipH="1">
              <a:off x="5176500" y="1175"/>
              <a:ext cx="3967500" cy="1266350"/>
            </a:xfrm>
            <a:custGeom>
              <a:avLst/>
              <a:gdLst/>
              <a:ahLst/>
              <a:cxnLst/>
              <a:rect l="l" t="t" r="r" b="b"/>
              <a:pathLst>
                <a:path w="158700" h="50654" extrusionOk="0">
                  <a:moveTo>
                    <a:pt x="172" y="0"/>
                  </a:moveTo>
                  <a:lnTo>
                    <a:pt x="0" y="50654"/>
                  </a:lnTo>
                  <a:cubicBezTo>
                    <a:pt x="26832" y="36924"/>
                    <a:pt x="67693" y="27512"/>
                    <a:pt x="96725" y="27512"/>
                  </a:cubicBezTo>
                  <a:cubicBezTo>
                    <a:pt x="99517" y="27512"/>
                    <a:pt x="102199" y="27599"/>
                    <a:pt x="104748" y="27778"/>
                  </a:cubicBezTo>
                  <a:cubicBezTo>
                    <a:pt x="106286" y="27835"/>
                    <a:pt x="107780" y="27862"/>
                    <a:pt x="109231" y="27862"/>
                  </a:cubicBezTo>
                  <a:cubicBezTo>
                    <a:pt x="155412" y="27862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flipH="1">
              <a:off x="5176500" y="1175"/>
              <a:ext cx="3967500" cy="1143800"/>
            </a:xfrm>
            <a:custGeom>
              <a:avLst/>
              <a:gdLst/>
              <a:ahLst/>
              <a:cxnLst/>
              <a:rect l="l" t="t" r="r" b="b"/>
              <a:pathLst>
                <a:path w="158700" h="45752" extrusionOk="0">
                  <a:moveTo>
                    <a:pt x="172" y="0"/>
                  </a:moveTo>
                  <a:lnTo>
                    <a:pt x="0" y="45752"/>
                  </a:lnTo>
                  <a:cubicBezTo>
                    <a:pt x="26832" y="32022"/>
                    <a:pt x="67693" y="22610"/>
                    <a:pt x="96725" y="22610"/>
                  </a:cubicBezTo>
                  <a:cubicBezTo>
                    <a:pt x="99517" y="22610"/>
                    <a:pt x="102199" y="22697"/>
                    <a:pt x="104748" y="22876"/>
                  </a:cubicBezTo>
                  <a:cubicBezTo>
                    <a:pt x="106579" y="22944"/>
                    <a:pt x="108349" y="22976"/>
                    <a:pt x="110058" y="22976"/>
                  </a:cubicBezTo>
                  <a:cubicBezTo>
                    <a:pt x="155451" y="22976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1"/>
          </p:nvPr>
        </p:nvSpPr>
        <p:spPr>
          <a:xfrm>
            <a:off x="1509602" y="1508500"/>
            <a:ext cx="2588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2"/>
          </p:nvPr>
        </p:nvSpPr>
        <p:spPr>
          <a:xfrm>
            <a:off x="1509625" y="3119500"/>
            <a:ext cx="25884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ubTitle" idx="3"/>
          </p:nvPr>
        </p:nvSpPr>
        <p:spPr>
          <a:xfrm>
            <a:off x="5045984" y="1508500"/>
            <a:ext cx="2588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4"/>
          </p:nvPr>
        </p:nvSpPr>
        <p:spPr>
          <a:xfrm>
            <a:off x="5046003" y="3119500"/>
            <a:ext cx="25884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36" y="3176650"/>
            <a:ext cx="3468451" cy="1966831"/>
            <a:chOff x="36" y="3176650"/>
            <a:chExt cx="3468451" cy="1966831"/>
          </a:xfrm>
        </p:grpSpPr>
        <p:sp>
          <p:nvSpPr>
            <p:cNvPr id="131" name="Google Shape;131;p15"/>
            <p:cNvSpPr/>
            <p:nvPr/>
          </p:nvSpPr>
          <p:spPr>
            <a:xfrm flipH="1">
              <a:off x="38" y="3176650"/>
              <a:ext cx="3468449" cy="1966828"/>
            </a:xfrm>
            <a:custGeom>
              <a:avLst/>
              <a:gdLst/>
              <a:ahLst/>
              <a:cxnLst/>
              <a:rect l="l" t="t" r="r" b="b"/>
              <a:pathLst>
                <a:path w="105923" h="60065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 flipH="1">
              <a:off x="36" y="3416150"/>
              <a:ext cx="3282359" cy="1727331"/>
            </a:xfrm>
            <a:custGeom>
              <a:avLst/>
              <a:gdLst/>
              <a:ahLst/>
              <a:cxnLst/>
              <a:rect l="l" t="t" r="r" b="b"/>
              <a:pathLst>
                <a:path w="100240" h="5275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8"/>
          <p:cNvGrpSpPr/>
          <p:nvPr/>
        </p:nvGrpSpPr>
        <p:grpSpPr>
          <a:xfrm>
            <a:off x="5611224" y="126"/>
            <a:ext cx="3532775" cy="2787949"/>
            <a:chOff x="5611224" y="126"/>
            <a:chExt cx="3532775" cy="2787949"/>
          </a:xfrm>
        </p:grpSpPr>
        <p:sp>
          <p:nvSpPr>
            <p:cNvPr id="163" name="Google Shape;163;p18"/>
            <p:cNvSpPr/>
            <p:nvPr/>
          </p:nvSpPr>
          <p:spPr>
            <a:xfrm rot="10800000">
              <a:off x="5611224" y="126"/>
              <a:ext cx="3532775" cy="2787949"/>
            </a:xfrm>
            <a:custGeom>
              <a:avLst/>
              <a:gdLst/>
              <a:ahLst/>
              <a:cxnLst/>
              <a:rect l="l" t="t" r="r" b="b"/>
              <a:pathLst>
                <a:path w="131208" h="103545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 rot="10800000">
              <a:off x="5838148" y="4735"/>
              <a:ext cx="3305852" cy="2420531"/>
            </a:xfrm>
            <a:custGeom>
              <a:avLst/>
              <a:gdLst/>
              <a:ahLst/>
              <a:cxnLst/>
              <a:rect l="l" t="t" r="r" b="b"/>
              <a:pathLst>
                <a:path w="122780" h="89899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1"/>
          </p:nvPr>
        </p:nvSpPr>
        <p:spPr>
          <a:xfrm>
            <a:off x="2033438" y="132154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2"/>
          </p:nvPr>
        </p:nvSpPr>
        <p:spPr>
          <a:xfrm>
            <a:off x="2033450" y="1713345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3"/>
          </p:nvPr>
        </p:nvSpPr>
        <p:spPr>
          <a:xfrm>
            <a:off x="5906113" y="132154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4"/>
          </p:nvPr>
        </p:nvSpPr>
        <p:spPr>
          <a:xfrm>
            <a:off x="5906125" y="1713345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5"/>
          </p:nvPr>
        </p:nvSpPr>
        <p:spPr>
          <a:xfrm>
            <a:off x="2033438" y="2979208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6"/>
          </p:nvPr>
        </p:nvSpPr>
        <p:spPr>
          <a:xfrm>
            <a:off x="2033450" y="3371008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7"/>
          </p:nvPr>
        </p:nvSpPr>
        <p:spPr>
          <a:xfrm>
            <a:off x="5906113" y="2979208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8"/>
          </p:nvPr>
        </p:nvSpPr>
        <p:spPr>
          <a:xfrm>
            <a:off x="5906125" y="3371008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18"/>
          <p:cNvGrpSpPr/>
          <p:nvPr/>
        </p:nvGrpSpPr>
        <p:grpSpPr>
          <a:xfrm>
            <a:off x="0" y="2788075"/>
            <a:ext cx="2984654" cy="2355390"/>
            <a:chOff x="0" y="2788075"/>
            <a:chExt cx="2984654" cy="2355390"/>
          </a:xfrm>
        </p:grpSpPr>
        <p:sp>
          <p:nvSpPr>
            <p:cNvPr id="175" name="Google Shape;175;p18"/>
            <p:cNvSpPr/>
            <p:nvPr/>
          </p:nvSpPr>
          <p:spPr>
            <a:xfrm>
              <a:off x="0" y="2788075"/>
              <a:ext cx="2984654" cy="2355390"/>
            </a:xfrm>
            <a:custGeom>
              <a:avLst/>
              <a:gdLst/>
              <a:ahLst/>
              <a:cxnLst/>
              <a:rect l="l" t="t" r="r" b="b"/>
              <a:pathLst>
                <a:path w="131208" h="103545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0" y="3094579"/>
              <a:ext cx="2792938" cy="2044978"/>
            </a:xfrm>
            <a:custGeom>
              <a:avLst/>
              <a:gdLst/>
              <a:ahLst/>
              <a:cxnLst/>
              <a:rect l="l" t="t" r="r" b="b"/>
              <a:pathLst>
                <a:path w="122780" h="89899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_1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22"/>
          <p:cNvGrpSpPr/>
          <p:nvPr/>
        </p:nvGrpSpPr>
        <p:grpSpPr>
          <a:xfrm rot="10800000" flipH="1">
            <a:off x="5575323" y="3907801"/>
            <a:ext cx="3767404" cy="1235699"/>
            <a:chOff x="5094775" y="0"/>
            <a:chExt cx="4049231" cy="1415625"/>
          </a:xfrm>
        </p:grpSpPr>
        <p:sp>
          <p:nvSpPr>
            <p:cNvPr id="195" name="Google Shape;195;p22"/>
            <p:cNvSpPr/>
            <p:nvPr/>
          </p:nvSpPr>
          <p:spPr>
            <a:xfrm>
              <a:off x="5094775" y="0"/>
              <a:ext cx="4049230" cy="1415625"/>
            </a:xfrm>
            <a:custGeom>
              <a:avLst/>
              <a:gdLst/>
              <a:ahLst/>
              <a:cxnLst/>
              <a:rect l="l" t="t" r="r" b="b"/>
              <a:pathLst>
                <a:path w="119025" h="56625" extrusionOk="0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5190372" y="0"/>
              <a:ext cx="3953634" cy="1260475"/>
            </a:xfrm>
            <a:custGeom>
              <a:avLst/>
              <a:gdLst/>
              <a:ahLst/>
              <a:cxnLst/>
              <a:rect l="l" t="t" r="r" b="b"/>
              <a:pathLst>
                <a:path w="116215" h="50419" extrusionOk="0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4" r:id="rId8"/>
    <p:sldLayoutId id="2147483668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guyetHMM/ITSSEmbeddedPM_GR0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ctrTitle"/>
          </p:nvPr>
        </p:nvSpPr>
        <p:spPr>
          <a:xfrm>
            <a:off x="4285660" y="1548670"/>
            <a:ext cx="4486200" cy="13985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LINE FOLLOWING ROBOT PROJECT</a:t>
            </a:r>
            <a:endParaRPr sz="4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8ECE54-63FB-8A4E-8ED2-E8B0DC1F7FAE}"/>
              </a:ext>
            </a:extLst>
          </p:cNvPr>
          <p:cNvGrpSpPr/>
          <p:nvPr/>
        </p:nvGrpSpPr>
        <p:grpSpPr>
          <a:xfrm>
            <a:off x="-638126" y="579383"/>
            <a:ext cx="5423516" cy="3427747"/>
            <a:chOff x="-638126" y="579383"/>
            <a:chExt cx="5423516" cy="342774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B38F6F4-BF04-E048-9EAB-E6F27BF6F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-638126" y="579383"/>
              <a:ext cx="2187027" cy="1187878"/>
            </a:xfrm>
            <a:prstGeom prst="rect">
              <a:avLst/>
            </a:prstGeom>
          </p:spPr>
        </p:pic>
        <p:pic>
          <p:nvPicPr>
            <p:cNvPr id="1026" name="Picture 2" descr="How To Make Arduino Line Follower Robot Using L298N Motor Driver - YouTube">
              <a:extLst>
                <a:ext uri="{FF2B5EF4-FFF2-40B4-BE49-F238E27FC236}">
                  <a16:creationId xmlns:a16="http://schemas.microsoft.com/office/drawing/2014/main" id="{4639AB28-C3E4-7A4A-9FE3-1EAE8153D2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083" b="99444" l="3438" r="76016">
                          <a14:foregroundMark x1="4609" y1="24028" x2="7187" y2="34167"/>
                          <a14:foregroundMark x1="36875" y1="7500" x2="38281" y2="9444"/>
                          <a14:foregroundMark x1="50391" y1="9583" x2="50938" y2="10139"/>
                          <a14:foregroundMark x1="32188" y1="71667" x2="32266" y2="73611"/>
                          <a14:foregroundMark x1="68281" y1="90972" x2="72969" y2="99722"/>
                          <a14:foregroundMark x1="75625" y1="98750" x2="76016" y2="99722"/>
                          <a14:foregroundMark x1="39922" y1="44444" x2="40781" y2="44861"/>
                          <a14:foregroundMark x1="24531" y1="14861" x2="18516" y2="17639"/>
                          <a14:foregroundMark x1="30859" y1="7222" x2="30000" y2="7639"/>
                          <a14:foregroundMark x1="36719" y1="64861" x2="36328" y2="62361"/>
                          <a14:foregroundMark x1="37031" y1="65417" x2="36797" y2="63472"/>
                          <a14:foregroundMark x1="3438" y1="22500" x2="4844" y2="28194"/>
                          <a14:foregroundMark x1="62344" y1="46389" x2="61484" y2="4736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914" r="22456" b="4136"/>
            <a:stretch/>
          </p:blipFill>
          <p:spPr bwMode="auto">
            <a:xfrm>
              <a:off x="175251" y="770769"/>
              <a:ext cx="4610139" cy="3236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1" name="Google Shape;251;p31"/>
          <p:cNvSpPr txBox="1">
            <a:spLocks noGrp="1"/>
          </p:cNvSpPr>
          <p:nvPr>
            <p:ph type="subTitle" idx="1"/>
          </p:nvPr>
        </p:nvSpPr>
        <p:spPr>
          <a:xfrm>
            <a:off x="3732028" y="3725116"/>
            <a:ext cx="5039832" cy="946800"/>
          </a:xfrm>
          <a:prstGeom prst="rect">
            <a:avLst/>
          </a:prstGeom>
          <a:solidFill>
            <a:schemeClr val="bg1"/>
          </a:solidFill>
          <a:effectLst>
            <a:outerShdw blurRad="280790" dist="150846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Học</a:t>
            </a:r>
            <a:r>
              <a:rPr lang="en-US" sz="14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phần</a:t>
            </a:r>
            <a:r>
              <a:rPr lang="en-US" sz="14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trị</a:t>
            </a:r>
            <a:r>
              <a:rPr lang="en-US" sz="14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dự</a:t>
            </a:r>
            <a:r>
              <a:rPr lang="en-US" sz="14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án</a:t>
            </a:r>
            <a:r>
              <a:rPr lang="en-US" sz="14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nhúng</a:t>
            </a:r>
            <a:r>
              <a:rPr lang="en-US" sz="14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theo</a:t>
            </a:r>
            <a:r>
              <a:rPr lang="en-US" sz="14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chuẩn</a:t>
            </a:r>
            <a:r>
              <a:rPr lang="en-US" sz="14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kỹ</a:t>
            </a:r>
            <a:r>
              <a:rPr lang="en-US" sz="14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ITSS</a:t>
            </a:r>
          </a:p>
          <a:p>
            <a:pPr algn="r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Giảng</a:t>
            </a:r>
            <a:r>
              <a:rPr lang="en-US" sz="14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viên</a:t>
            </a:r>
            <a:r>
              <a:rPr lang="en-US" sz="14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4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dẫn</a:t>
            </a:r>
            <a:r>
              <a:rPr lang="en-US" sz="14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: TS. </a:t>
            </a:r>
            <a:r>
              <a:rPr lang="en-US" sz="14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Nguyễn</a:t>
            </a:r>
            <a:r>
              <a:rPr lang="en-US" sz="14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Đình</a:t>
            </a:r>
            <a:r>
              <a:rPr lang="en-US" sz="14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Thuận</a:t>
            </a:r>
            <a:endParaRPr lang="en-US" sz="14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250;p31">
            <a:extLst>
              <a:ext uri="{FF2B5EF4-FFF2-40B4-BE49-F238E27FC236}">
                <a16:creationId xmlns:a16="http://schemas.microsoft.com/office/drawing/2014/main" id="{074D368A-A4B2-2D4F-8F0A-08DDA2FF3766}"/>
              </a:ext>
            </a:extLst>
          </p:cNvPr>
          <p:cNvSpPr txBox="1">
            <a:spLocks/>
          </p:cNvSpPr>
          <p:nvPr/>
        </p:nvSpPr>
        <p:spPr>
          <a:xfrm>
            <a:off x="7013944" y="3241109"/>
            <a:ext cx="1757916" cy="38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Viga"/>
              <a:buNone/>
              <a:defRPr sz="4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Viga"/>
              <a:buNone/>
              <a:defRPr sz="5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Viga"/>
              <a:buNone/>
              <a:defRPr sz="5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Viga"/>
              <a:buNone/>
              <a:defRPr sz="5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Viga"/>
              <a:buNone/>
              <a:defRPr sz="5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Viga"/>
              <a:buNone/>
              <a:defRPr sz="5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Viga"/>
              <a:buNone/>
              <a:defRPr sz="5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Viga"/>
              <a:buNone/>
              <a:defRPr sz="5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Viga"/>
              <a:buNone/>
              <a:defRPr sz="5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pPr algn="r"/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Nhóm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9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Corbel" panose="020B0503020204020204" pitchFamily="34" charset="0"/>
              </a:rPr>
              <a:t>PHÂN CÔNG CÔNG VIỆC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E9B4D-DE33-F248-A791-879FE09A4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00" y="1343019"/>
            <a:ext cx="3644348" cy="391800"/>
          </a:xfrm>
        </p:spPr>
        <p:txBody>
          <a:bodyPr/>
          <a:lstStyle/>
          <a:p>
            <a:r>
              <a:rPr lang="en-VN" dirty="0">
                <a:latin typeface="Corbel" panose="020B0503020204020204" pitchFamily="34" charset="0"/>
              </a:rPr>
              <a:t>Lê Hoàng Anh Trung [ Leader ]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5DFA60-26F0-B945-822B-35AC9DCCB47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14300" y="1756291"/>
            <a:ext cx="6578923" cy="1050703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Phân công công việc các thành viên trong nhóm, theo dõi tiến độ làm việc</a:t>
            </a:r>
            <a:endParaRPr lang="en-VN" dirty="0">
              <a:latin typeface="Corbel" panose="020B0503020204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Quản lý mua sắm các thiết bị phần cứng</a:t>
            </a:r>
            <a:endParaRPr lang="en-VN" dirty="0">
              <a:latin typeface="Corbel" panose="020B0503020204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Tham gia lắp ráp robot</a:t>
            </a:r>
            <a:endParaRPr lang="en-VN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Tham gia xây dựng mã nguồn cho hệ thống</a:t>
            </a:r>
            <a:r>
              <a:rPr lang="en-VN" dirty="0">
                <a:latin typeface="Corbel" panose="020B0503020204020204" pitchFamily="34" charset="0"/>
              </a:rPr>
              <a:t> 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C0750416-284C-2747-A015-77FA3AC8F25E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14300" y="2979208"/>
            <a:ext cx="2280300" cy="391800"/>
          </a:xfrm>
        </p:spPr>
        <p:txBody>
          <a:bodyPr/>
          <a:lstStyle/>
          <a:p>
            <a:r>
              <a:rPr lang="en-VN" dirty="0">
                <a:latin typeface="Corbel" panose="020B0503020204020204" pitchFamily="34" charset="0"/>
              </a:rPr>
              <a:t>Mai Mạnh Thục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22A75C9B-FA1E-6F4A-A86A-B3DC46309105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714300" y="3382128"/>
            <a:ext cx="4080271" cy="843000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Tham gia lắp ráp robot</a:t>
            </a:r>
            <a:endParaRPr lang="en-VN" dirty="0">
              <a:latin typeface="Corbel" panose="020B0503020204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Tham gia xây dựng mã nguồn cho hệ thống</a:t>
            </a:r>
            <a:endParaRPr lang="en-VN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Sử dụng PID vào phần mềm</a:t>
            </a:r>
            <a:r>
              <a:rPr lang="en-VN" dirty="0">
                <a:latin typeface="Corbel" panose="020B0503020204020204" pitchFamily="34" charset="0"/>
              </a:rPr>
              <a:t> 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0E3BA9E0-9F8A-034B-832A-612A1EFBEC5B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5104342" y="2992420"/>
            <a:ext cx="2812585" cy="391800"/>
          </a:xfrm>
        </p:spPr>
        <p:txBody>
          <a:bodyPr/>
          <a:lstStyle/>
          <a:p>
            <a:r>
              <a:rPr lang="en-VN" dirty="0">
                <a:latin typeface="Corbel" panose="020B0503020204020204" pitchFamily="34" charset="0"/>
              </a:rPr>
              <a:t>Hoàng Minh Nguyệt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6C7D9B4B-B46F-9544-A8B4-2D99D8A5B8AD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5104342" y="3382615"/>
            <a:ext cx="4080270" cy="843000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Tham gia lắp ráp robot</a:t>
            </a:r>
            <a:endParaRPr lang="en-VN" dirty="0">
              <a:latin typeface="Corbel" panose="020B0503020204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Tham gia xây dựng mã nguồn cho hệ thống</a:t>
            </a:r>
            <a:endParaRPr lang="en-VN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Viết tài liệu dự án</a:t>
            </a:r>
            <a:endParaRPr lang="en-VN" dirty="0">
              <a:latin typeface="Corbel" panose="020B0503020204020204" pitchFamily="34" charset="0"/>
            </a:endParaRPr>
          </a:p>
          <a:p>
            <a:endParaRPr lang="en-VN"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0"/>
          <p:cNvSpPr txBox="1">
            <a:spLocks noGrp="1"/>
          </p:cNvSpPr>
          <p:nvPr>
            <p:ph type="title"/>
          </p:nvPr>
        </p:nvSpPr>
        <p:spPr>
          <a:xfrm>
            <a:off x="2230950" y="1951570"/>
            <a:ext cx="4682100" cy="1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0"/>
          <p:cNvSpPr txBox="1">
            <a:spLocks noGrp="1"/>
          </p:cNvSpPr>
          <p:nvPr>
            <p:ph type="title"/>
          </p:nvPr>
        </p:nvSpPr>
        <p:spPr>
          <a:xfrm>
            <a:off x="2230950" y="1951570"/>
            <a:ext cx="4682100" cy="1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14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2"/>
          <p:cNvSpPr txBox="1">
            <a:spLocks noGrp="1"/>
          </p:cNvSpPr>
          <p:nvPr>
            <p:ph type="title"/>
          </p:nvPr>
        </p:nvSpPr>
        <p:spPr>
          <a:xfrm>
            <a:off x="313626" y="290688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Corbel" panose="020B0503020204020204" pitchFamily="34" charset="0"/>
              </a:rPr>
              <a:t>Timeline thực hiện dự án</a:t>
            </a:r>
            <a:endParaRPr dirty="0">
              <a:latin typeface="Corbel" panose="020B0503020204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E0184E-88E1-324E-9034-D20275426250}"/>
              </a:ext>
            </a:extLst>
          </p:cNvPr>
          <p:cNvGrpSpPr/>
          <p:nvPr/>
        </p:nvGrpSpPr>
        <p:grpSpPr>
          <a:xfrm>
            <a:off x="478621" y="464502"/>
            <a:ext cx="8186758" cy="4366314"/>
            <a:chOff x="521944" y="521295"/>
            <a:chExt cx="8186758" cy="43663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C456946-9813-DA49-9F61-FD024E68AE7A}"/>
                </a:ext>
              </a:extLst>
            </p:cNvPr>
            <p:cNvGrpSpPr/>
            <p:nvPr/>
          </p:nvGrpSpPr>
          <p:grpSpPr>
            <a:xfrm>
              <a:off x="884750" y="3004792"/>
              <a:ext cx="3113147" cy="1432216"/>
              <a:chOff x="1169937" y="3107873"/>
              <a:chExt cx="3113147" cy="1432216"/>
            </a:xfrm>
          </p:grpSpPr>
          <p:sp>
            <p:nvSpPr>
              <p:cNvPr id="777" name="Google Shape;777;p42"/>
              <p:cNvSpPr txBox="1"/>
              <p:nvPr/>
            </p:nvSpPr>
            <p:spPr>
              <a:xfrm>
                <a:off x="1169937" y="3107873"/>
                <a:ext cx="1860097" cy="36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lt2"/>
                    </a:solidFill>
                    <a:latin typeface="Corbel" panose="020B0503020204020204" pitchFamily="34" charset="0"/>
                    <a:ea typeface="Viga"/>
                    <a:cs typeface="Viga"/>
                    <a:sym typeface="Viga"/>
                  </a:rPr>
                  <a:t>01. </a:t>
                </a:r>
                <a:r>
                  <a:rPr lang="en" sz="1600" dirty="0" err="1">
                    <a:solidFill>
                      <a:schemeClr val="lt2"/>
                    </a:solidFill>
                    <a:latin typeface="Corbel" panose="020B0503020204020204" pitchFamily="34" charset="0"/>
                    <a:ea typeface="Viga"/>
                    <a:cs typeface="Viga"/>
                    <a:sym typeface="Viga"/>
                  </a:rPr>
                  <a:t>Lên</a:t>
                </a:r>
                <a:r>
                  <a:rPr lang="en" sz="1600" dirty="0">
                    <a:solidFill>
                      <a:schemeClr val="lt2"/>
                    </a:solidFill>
                    <a:latin typeface="Corbel" panose="020B0503020204020204" pitchFamily="34" charset="0"/>
                    <a:ea typeface="Viga"/>
                    <a:cs typeface="Viga"/>
                    <a:sym typeface="Viga"/>
                  </a:rPr>
                  <a:t> </a:t>
                </a:r>
                <a:r>
                  <a:rPr lang="en" sz="1600" dirty="0" err="1">
                    <a:solidFill>
                      <a:schemeClr val="lt2"/>
                    </a:solidFill>
                    <a:latin typeface="Corbel" panose="020B0503020204020204" pitchFamily="34" charset="0"/>
                    <a:ea typeface="Viga"/>
                    <a:cs typeface="Viga"/>
                    <a:sym typeface="Viga"/>
                  </a:rPr>
                  <a:t>kế</a:t>
                </a:r>
                <a:r>
                  <a:rPr lang="en" sz="1600" dirty="0">
                    <a:solidFill>
                      <a:schemeClr val="lt2"/>
                    </a:solidFill>
                    <a:latin typeface="Corbel" panose="020B0503020204020204" pitchFamily="34" charset="0"/>
                    <a:ea typeface="Viga"/>
                    <a:cs typeface="Viga"/>
                    <a:sym typeface="Viga"/>
                  </a:rPr>
                  <a:t> </a:t>
                </a:r>
                <a:r>
                  <a:rPr lang="en" sz="1600" dirty="0" err="1">
                    <a:solidFill>
                      <a:schemeClr val="lt2"/>
                    </a:solidFill>
                    <a:latin typeface="Corbel" panose="020B0503020204020204" pitchFamily="34" charset="0"/>
                    <a:ea typeface="Viga"/>
                    <a:cs typeface="Viga"/>
                    <a:sym typeface="Viga"/>
                  </a:rPr>
                  <a:t>hoạch</a:t>
                </a:r>
                <a:endParaRPr sz="1600" dirty="0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endParaRPr>
              </a:p>
            </p:txBody>
          </p:sp>
          <p:sp>
            <p:nvSpPr>
              <p:cNvPr id="778" name="Google Shape;778;p42"/>
              <p:cNvSpPr txBox="1"/>
              <p:nvPr/>
            </p:nvSpPr>
            <p:spPr>
              <a:xfrm>
                <a:off x="1169950" y="3473274"/>
                <a:ext cx="3113134" cy="10668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" dirty="0" err="1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Phân</a:t>
                </a:r>
                <a:r>
                  <a:rPr lang="en" dirty="0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n" dirty="0" err="1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tích</a:t>
                </a:r>
                <a:r>
                  <a:rPr lang="en" dirty="0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n" dirty="0" err="1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đề</a:t>
                </a:r>
                <a:r>
                  <a:rPr lang="en" dirty="0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n" dirty="0" err="1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tài</a:t>
                </a:r>
                <a:r>
                  <a:rPr lang="en" dirty="0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 – </a:t>
                </a:r>
                <a:r>
                  <a:rPr lang="en" dirty="0" err="1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Xác</a:t>
                </a:r>
                <a:r>
                  <a:rPr lang="en" dirty="0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n" dirty="0" err="1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định</a:t>
                </a:r>
                <a:r>
                  <a:rPr lang="en" dirty="0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n" dirty="0" err="1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vấn</a:t>
                </a:r>
                <a:r>
                  <a:rPr lang="en" dirty="0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n" dirty="0" err="1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đề</a:t>
                </a:r>
                <a:endParaRPr lang="en" dirty="0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" dirty="0" err="1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Xác</a:t>
                </a:r>
                <a:r>
                  <a:rPr lang="en" dirty="0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n" dirty="0" err="1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định</a:t>
                </a:r>
                <a:r>
                  <a:rPr lang="en" dirty="0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n" dirty="0" err="1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các</a:t>
                </a:r>
                <a:r>
                  <a:rPr lang="en" dirty="0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n" dirty="0" err="1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thiết</a:t>
                </a:r>
                <a:r>
                  <a:rPr lang="en" dirty="0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n" dirty="0" err="1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bị</a:t>
                </a:r>
                <a:r>
                  <a:rPr lang="en" dirty="0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n" dirty="0" err="1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và</a:t>
                </a:r>
                <a:r>
                  <a:rPr lang="en" dirty="0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n" dirty="0" err="1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phần</a:t>
                </a:r>
                <a:r>
                  <a:rPr lang="en" dirty="0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n" dirty="0" err="1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mềm</a:t>
                </a:r>
                <a:r>
                  <a:rPr lang="en" dirty="0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n" dirty="0" err="1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yêu</a:t>
                </a:r>
                <a:r>
                  <a:rPr lang="en" dirty="0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n" dirty="0" err="1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cầu</a:t>
                </a:r>
                <a:endParaRPr lang="en" dirty="0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" dirty="0" err="1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Phân</a:t>
                </a:r>
                <a:r>
                  <a:rPr lang="en" dirty="0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 chia </a:t>
                </a:r>
                <a:r>
                  <a:rPr lang="en" dirty="0" err="1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công</a:t>
                </a:r>
                <a:r>
                  <a:rPr lang="en" dirty="0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n" dirty="0" err="1">
                    <a:solidFill>
                      <a:schemeClr val="dk1"/>
                    </a:solidFill>
                    <a:latin typeface="Corbel" panose="020B0503020204020204" pitchFamily="34" charset="0"/>
                    <a:ea typeface="Fira Sans"/>
                    <a:cs typeface="Fira Sans"/>
                    <a:sym typeface="Fira Sans"/>
                  </a:rPr>
                  <a:t>việc</a:t>
                </a:r>
                <a:endParaRPr lang="en" dirty="0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dirty="0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780" name="Google Shape;780;p42"/>
            <p:cNvSpPr txBox="1"/>
            <p:nvPr/>
          </p:nvSpPr>
          <p:spPr>
            <a:xfrm>
              <a:off x="1786530" y="1831473"/>
              <a:ext cx="2261249" cy="80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" dirty="0" err="1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Thiết</a:t>
              </a:r>
              <a:r>
                <a:rPr lang="en" dirty="0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 </a:t>
              </a:r>
              <a:r>
                <a:rPr lang="en" dirty="0" err="1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kế</a:t>
              </a:r>
              <a:r>
                <a:rPr lang="en" dirty="0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 </a:t>
              </a:r>
              <a:r>
                <a:rPr lang="en" dirty="0" err="1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phần</a:t>
              </a:r>
              <a:r>
                <a:rPr lang="en" dirty="0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 </a:t>
              </a:r>
              <a:r>
                <a:rPr lang="en" dirty="0" err="1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cứng</a:t>
              </a:r>
              <a:endParaRPr lang="en" dirty="0">
                <a:solidFill>
                  <a:schemeClr val="dk1"/>
                </a:solidFill>
                <a:latin typeface="Corbel" panose="020B0503020204020204" pitchFamily="34" charset="0"/>
                <a:ea typeface="Fira Sans"/>
                <a:cs typeface="Fira Sans"/>
                <a:sym typeface="Fira Sans"/>
              </a:endParaRP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" dirty="0" err="1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Thiết</a:t>
              </a:r>
              <a:r>
                <a:rPr lang="en" dirty="0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 </a:t>
              </a:r>
              <a:r>
                <a:rPr lang="en" dirty="0" err="1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kế</a:t>
              </a:r>
              <a:r>
                <a:rPr lang="en" dirty="0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 </a:t>
              </a:r>
              <a:r>
                <a:rPr lang="en" dirty="0" err="1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phần</a:t>
              </a:r>
              <a:r>
                <a:rPr lang="en" dirty="0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 </a:t>
              </a:r>
              <a:r>
                <a:rPr lang="en" dirty="0" err="1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mềm</a:t>
              </a:r>
              <a:endParaRPr dirty="0">
                <a:solidFill>
                  <a:schemeClr val="dk1"/>
                </a:solidFill>
                <a:latin typeface="Corbel" panose="020B0503020204020204" pitchFamily="34" charset="0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1" name="Google Shape;781;p42"/>
            <p:cNvSpPr txBox="1"/>
            <p:nvPr/>
          </p:nvSpPr>
          <p:spPr>
            <a:xfrm>
              <a:off x="3997896" y="3160258"/>
              <a:ext cx="2909081" cy="36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03. </a:t>
              </a:r>
              <a:r>
                <a:rPr lang="en" sz="1600" dirty="0" err="1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Xây</a:t>
              </a:r>
              <a:r>
                <a:rPr lang="en" sz="1600" dirty="0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 d</a:t>
              </a:r>
              <a:r>
                <a:rPr lang="en-US" sz="1600" dirty="0" err="1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ự</a:t>
              </a:r>
              <a:r>
                <a:rPr lang="en" sz="1600" dirty="0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ng - </a:t>
              </a:r>
              <a:r>
                <a:rPr lang="en" sz="1600" dirty="0" err="1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triển</a:t>
              </a:r>
              <a:r>
                <a:rPr lang="en" sz="1600" dirty="0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 </a:t>
              </a:r>
              <a:r>
                <a:rPr lang="en" sz="1600" dirty="0" err="1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khai</a:t>
              </a:r>
              <a:endParaRPr sz="1600" dirty="0">
                <a:solidFill>
                  <a:schemeClr val="lt2"/>
                </a:solidFill>
                <a:latin typeface="Corbel" panose="020B0503020204020204" pitchFamily="34" charset="0"/>
                <a:ea typeface="Viga"/>
                <a:cs typeface="Viga"/>
                <a:sym typeface="Viga"/>
              </a:endParaRPr>
            </a:p>
          </p:txBody>
        </p:sp>
        <p:sp>
          <p:nvSpPr>
            <p:cNvPr id="782" name="Google Shape;782;p42"/>
            <p:cNvSpPr txBox="1"/>
            <p:nvPr/>
          </p:nvSpPr>
          <p:spPr>
            <a:xfrm>
              <a:off x="4086967" y="3525658"/>
              <a:ext cx="2417625" cy="80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" dirty="0" err="1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Lắp</a:t>
              </a:r>
              <a:r>
                <a:rPr lang="en" dirty="0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 </a:t>
              </a:r>
              <a:r>
                <a:rPr lang="en" dirty="0" err="1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ráp</a:t>
              </a:r>
              <a:r>
                <a:rPr lang="en" dirty="0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 </a:t>
              </a:r>
              <a:r>
                <a:rPr lang="en" dirty="0" err="1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phần</a:t>
              </a:r>
              <a:r>
                <a:rPr lang="en" dirty="0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 </a:t>
              </a:r>
              <a:r>
                <a:rPr lang="en" dirty="0" err="1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cứng</a:t>
              </a:r>
              <a:endParaRPr lang="en" dirty="0">
                <a:solidFill>
                  <a:schemeClr val="dk1"/>
                </a:solidFill>
                <a:latin typeface="Corbel" panose="020B0503020204020204" pitchFamily="34" charset="0"/>
                <a:ea typeface="Fira Sans"/>
                <a:cs typeface="Fira Sans"/>
                <a:sym typeface="Fira Sans"/>
              </a:endParaRP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" dirty="0" err="1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Xây</a:t>
              </a:r>
              <a:r>
                <a:rPr lang="en" dirty="0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 d</a:t>
              </a:r>
              <a:r>
                <a:rPr lang="en-US" dirty="0" err="1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ựng</a:t>
              </a:r>
              <a:r>
                <a:rPr lang="en-US" dirty="0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mã</a:t>
              </a:r>
              <a:r>
                <a:rPr lang="en-US" dirty="0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nguồn</a:t>
              </a:r>
              <a:endParaRPr lang="en-US" dirty="0">
                <a:solidFill>
                  <a:schemeClr val="dk1"/>
                </a:solidFill>
                <a:latin typeface="Corbel" panose="020B0503020204020204" pitchFamily="34" charset="0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3" name="Google Shape;783;p42"/>
            <p:cNvSpPr txBox="1"/>
            <p:nvPr/>
          </p:nvSpPr>
          <p:spPr>
            <a:xfrm>
              <a:off x="4836877" y="999172"/>
              <a:ext cx="1470900" cy="36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1600" dirty="0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04. </a:t>
              </a:r>
              <a:r>
                <a:rPr lang="en-US" sz="1600" dirty="0" err="1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Kiểm</a:t>
              </a:r>
              <a:r>
                <a:rPr lang="en-US" sz="1600" dirty="0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 </a:t>
              </a:r>
              <a:r>
                <a:rPr lang="en-US" sz="1600" dirty="0" err="1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tra</a:t>
              </a:r>
              <a:endParaRPr lang="en-US" sz="1600" dirty="0">
                <a:solidFill>
                  <a:schemeClr val="lt2"/>
                </a:solidFill>
                <a:latin typeface="Corbel" panose="020B0503020204020204" pitchFamily="34" charset="0"/>
                <a:ea typeface="Viga"/>
                <a:cs typeface="Viga"/>
                <a:sym typeface="Viga"/>
              </a:endParaRPr>
            </a:p>
          </p:txBody>
        </p:sp>
        <p:sp>
          <p:nvSpPr>
            <p:cNvPr id="784" name="Google Shape;784;p42"/>
            <p:cNvSpPr txBox="1"/>
            <p:nvPr/>
          </p:nvSpPr>
          <p:spPr>
            <a:xfrm>
              <a:off x="4819211" y="1447550"/>
              <a:ext cx="1770900" cy="80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vi-VN" dirty="0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Cho xe chạy thử trên quỹ đạo</a:t>
              </a:r>
            </a:p>
          </p:txBody>
        </p:sp>
        <p:cxnSp>
          <p:nvCxnSpPr>
            <p:cNvPr id="785" name="Google Shape;785;p42"/>
            <p:cNvCxnSpPr/>
            <p:nvPr/>
          </p:nvCxnSpPr>
          <p:spPr>
            <a:xfrm>
              <a:off x="738100" y="2801625"/>
              <a:ext cx="769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86" name="Google Shape;786;p42"/>
            <p:cNvGrpSpPr/>
            <p:nvPr/>
          </p:nvGrpSpPr>
          <p:grpSpPr>
            <a:xfrm>
              <a:off x="521944" y="2829450"/>
              <a:ext cx="432000" cy="1609231"/>
              <a:chOff x="2603343" y="1378242"/>
              <a:chExt cx="432000" cy="1609231"/>
            </a:xfrm>
          </p:grpSpPr>
          <p:cxnSp>
            <p:nvCxnSpPr>
              <p:cNvPr id="787" name="Google Shape;787;p42"/>
              <p:cNvCxnSpPr/>
              <p:nvPr/>
            </p:nvCxnSpPr>
            <p:spPr>
              <a:xfrm rot="10800000">
                <a:off x="2821811" y="1378242"/>
                <a:ext cx="0" cy="120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89" name="Google Shape;789;p42"/>
              <p:cNvSpPr>
                <a:spLocks noChangeAspect="1"/>
              </p:cNvSpPr>
              <p:nvPr/>
            </p:nvSpPr>
            <p:spPr>
              <a:xfrm>
                <a:off x="2603343" y="2555473"/>
                <a:ext cx="432000" cy="43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sz="1600" b="1" dirty="0">
                    <a:solidFill>
                      <a:srgbClr val="A2EDE0"/>
                    </a:solidFill>
                    <a:latin typeface="Corbel" panose="020B0503020204020204" pitchFamily="34" charset="0"/>
                  </a:rPr>
                  <a:t>01</a:t>
                </a:r>
                <a:endParaRPr sz="1600" b="1" dirty="0">
                  <a:solidFill>
                    <a:srgbClr val="A2EDE0"/>
                  </a:solidFill>
                  <a:latin typeface="Corbel" panose="020B0503020204020204" pitchFamily="34" charset="0"/>
                </a:endParaRPr>
              </a:p>
            </p:txBody>
          </p:sp>
        </p:grpSp>
        <p:grpSp>
          <p:nvGrpSpPr>
            <p:cNvPr id="794" name="Google Shape;794;p42"/>
            <p:cNvGrpSpPr/>
            <p:nvPr/>
          </p:nvGrpSpPr>
          <p:grpSpPr>
            <a:xfrm>
              <a:off x="3739326" y="2801625"/>
              <a:ext cx="432000" cy="2085984"/>
              <a:chOff x="6488948" y="1400310"/>
              <a:chExt cx="432000" cy="2085984"/>
            </a:xfrm>
          </p:grpSpPr>
          <p:cxnSp>
            <p:nvCxnSpPr>
              <p:cNvPr id="795" name="Google Shape;795;p42"/>
              <p:cNvCxnSpPr>
                <a:cxnSpLocks/>
                <a:stCxn id="797" idx="0"/>
              </p:cNvCxnSpPr>
              <p:nvPr/>
            </p:nvCxnSpPr>
            <p:spPr>
              <a:xfrm flipV="1">
                <a:off x="6704948" y="1400310"/>
                <a:ext cx="1" cy="165398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7" name="Google Shape;797;p42"/>
              <p:cNvSpPr>
                <a:spLocks noChangeAspect="1"/>
              </p:cNvSpPr>
              <p:nvPr/>
            </p:nvSpPr>
            <p:spPr>
              <a:xfrm>
                <a:off x="6488948" y="3054294"/>
                <a:ext cx="432000" cy="43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Corbel" panose="020B0503020204020204" pitchFamily="34" charset="0"/>
                </a:endParaRPr>
              </a:p>
            </p:txBody>
          </p:sp>
        </p:grpSp>
        <p:grpSp>
          <p:nvGrpSpPr>
            <p:cNvPr id="801" name="Google Shape;801;p42"/>
            <p:cNvGrpSpPr/>
            <p:nvPr/>
          </p:nvGrpSpPr>
          <p:grpSpPr>
            <a:xfrm>
              <a:off x="4431861" y="521295"/>
              <a:ext cx="3046177" cy="2534557"/>
              <a:chOff x="1793985" y="2751606"/>
              <a:chExt cx="3046177" cy="2534557"/>
            </a:xfrm>
          </p:grpSpPr>
          <p:cxnSp>
            <p:nvCxnSpPr>
              <p:cNvPr id="802" name="Google Shape;802;p42"/>
              <p:cNvCxnSpPr>
                <a:cxnSpLocks/>
              </p:cNvCxnSpPr>
              <p:nvPr/>
            </p:nvCxnSpPr>
            <p:spPr>
              <a:xfrm flipV="1">
                <a:off x="2063985" y="3229483"/>
                <a:ext cx="0" cy="159246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803" name="Google Shape;803;p42"/>
              <p:cNvGrpSpPr/>
              <p:nvPr/>
            </p:nvGrpSpPr>
            <p:grpSpPr>
              <a:xfrm>
                <a:off x="1793985" y="2751606"/>
                <a:ext cx="3046177" cy="2534557"/>
                <a:chOff x="1793985" y="1732431"/>
                <a:chExt cx="3046177" cy="2534557"/>
              </a:xfrm>
            </p:grpSpPr>
            <p:sp>
              <p:nvSpPr>
                <p:cNvPr id="804" name="Google Shape;804;p42"/>
                <p:cNvSpPr>
                  <a:spLocks noChangeAspect="1"/>
                </p:cNvSpPr>
                <p:nvPr/>
              </p:nvSpPr>
              <p:spPr>
                <a:xfrm>
                  <a:off x="1793985" y="3726988"/>
                  <a:ext cx="540000" cy="540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6" name="Google Shape;806;p42"/>
                <p:cNvSpPr/>
                <p:nvPr/>
              </p:nvSpPr>
              <p:spPr>
                <a:xfrm>
                  <a:off x="4818086" y="1732431"/>
                  <a:ext cx="22076" cy="22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cubicBezTo>
                        <a:pt x="536" y="693"/>
                        <a:pt x="694" y="536"/>
                        <a:pt x="694" y="347"/>
                      </a:cubicBezTo>
                      <a:cubicBezTo>
                        <a:pt x="694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orbel" panose="020B0503020204020204" pitchFamily="34" charset="0"/>
                  </a:endParaRPr>
                </a:p>
              </p:txBody>
            </p:sp>
          </p:grpSp>
        </p:grpSp>
        <p:grpSp>
          <p:nvGrpSpPr>
            <p:cNvPr id="811" name="Google Shape;811;p42"/>
            <p:cNvGrpSpPr/>
            <p:nvPr/>
          </p:nvGrpSpPr>
          <p:grpSpPr>
            <a:xfrm>
              <a:off x="1419699" y="1164570"/>
              <a:ext cx="430771" cy="1627717"/>
              <a:chOff x="796013" y="2791883"/>
              <a:chExt cx="430771" cy="1627717"/>
            </a:xfrm>
          </p:grpSpPr>
          <p:cxnSp>
            <p:nvCxnSpPr>
              <p:cNvPr id="812" name="Google Shape;812;p42"/>
              <p:cNvCxnSpPr/>
              <p:nvPr/>
            </p:nvCxnSpPr>
            <p:spPr>
              <a:xfrm rot="10800000">
                <a:off x="1011400" y="3212700"/>
                <a:ext cx="0" cy="120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4" name="Google Shape;814;p42"/>
              <p:cNvSpPr>
                <a:spLocks noChangeAspect="1"/>
              </p:cNvSpPr>
              <p:nvPr/>
            </p:nvSpPr>
            <p:spPr>
              <a:xfrm>
                <a:off x="796013" y="2791883"/>
                <a:ext cx="430771" cy="43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779" name="Google Shape;779;p42"/>
            <p:cNvSpPr txBox="1"/>
            <p:nvPr/>
          </p:nvSpPr>
          <p:spPr>
            <a:xfrm>
              <a:off x="1778652" y="1466073"/>
              <a:ext cx="2707825" cy="36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02. </a:t>
              </a:r>
              <a:r>
                <a:rPr lang="en" sz="1600" dirty="0" err="1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Phân</a:t>
              </a:r>
              <a:r>
                <a:rPr lang="en" sz="1600" dirty="0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 </a:t>
              </a:r>
              <a:r>
                <a:rPr lang="en" sz="1600" dirty="0" err="1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tích</a:t>
              </a:r>
              <a:r>
                <a:rPr lang="en" sz="1600" dirty="0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 </a:t>
              </a:r>
              <a:r>
                <a:rPr lang="en" sz="1600" dirty="0" err="1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thiết</a:t>
              </a:r>
              <a:r>
                <a:rPr lang="en" sz="1600" dirty="0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 </a:t>
              </a:r>
              <a:r>
                <a:rPr lang="en" sz="1600" dirty="0" err="1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kế</a:t>
              </a:r>
              <a:endParaRPr sz="1600" dirty="0">
                <a:solidFill>
                  <a:schemeClr val="lt2"/>
                </a:solidFill>
                <a:latin typeface="Corbel" panose="020B0503020204020204" pitchFamily="34" charset="0"/>
                <a:ea typeface="Viga"/>
                <a:cs typeface="Viga"/>
                <a:sym typeface="Viga"/>
              </a:endParaRPr>
            </a:p>
          </p:txBody>
        </p:sp>
        <p:grpSp>
          <p:nvGrpSpPr>
            <p:cNvPr id="44" name="Google Shape;811;p42">
              <a:extLst>
                <a:ext uri="{FF2B5EF4-FFF2-40B4-BE49-F238E27FC236}">
                  <a16:creationId xmlns:a16="http://schemas.microsoft.com/office/drawing/2014/main" id="{B1942C80-D3CB-5D45-82F4-11AFD43A234C}"/>
                </a:ext>
              </a:extLst>
            </p:cNvPr>
            <p:cNvGrpSpPr/>
            <p:nvPr/>
          </p:nvGrpSpPr>
          <p:grpSpPr>
            <a:xfrm>
              <a:off x="6613347" y="1185614"/>
              <a:ext cx="430771" cy="1627717"/>
              <a:chOff x="796013" y="2791883"/>
              <a:chExt cx="430771" cy="1627717"/>
            </a:xfrm>
          </p:grpSpPr>
          <p:cxnSp>
            <p:nvCxnSpPr>
              <p:cNvPr id="45" name="Google Shape;812;p42">
                <a:extLst>
                  <a:ext uri="{FF2B5EF4-FFF2-40B4-BE49-F238E27FC236}">
                    <a16:creationId xmlns:a16="http://schemas.microsoft.com/office/drawing/2014/main" id="{9019E4FA-F047-D04F-B575-515BBA20BACD}"/>
                  </a:ext>
                </a:extLst>
              </p:cNvPr>
              <p:cNvCxnSpPr/>
              <p:nvPr/>
            </p:nvCxnSpPr>
            <p:spPr>
              <a:xfrm rot="10800000">
                <a:off x="1011400" y="3212700"/>
                <a:ext cx="0" cy="120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" name="Google Shape;814;p42">
                <a:extLst>
                  <a:ext uri="{FF2B5EF4-FFF2-40B4-BE49-F238E27FC236}">
                    <a16:creationId xmlns:a16="http://schemas.microsoft.com/office/drawing/2014/main" id="{93B28EAE-5F50-FA49-A45C-0F20D6904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6013" y="2791883"/>
                <a:ext cx="430771" cy="43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47" name="Google Shape;783;p42">
              <a:extLst>
                <a:ext uri="{FF2B5EF4-FFF2-40B4-BE49-F238E27FC236}">
                  <a16:creationId xmlns:a16="http://schemas.microsoft.com/office/drawing/2014/main" id="{B9A82B7A-0907-D64D-B7CD-D6812CC62C74}"/>
                </a:ext>
              </a:extLst>
            </p:cNvPr>
            <p:cNvSpPr txBox="1"/>
            <p:nvPr/>
          </p:nvSpPr>
          <p:spPr>
            <a:xfrm>
              <a:off x="6864586" y="2965853"/>
              <a:ext cx="1470900" cy="36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1600" dirty="0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06. </a:t>
              </a:r>
              <a:r>
                <a:rPr lang="en-US" sz="1600" dirty="0" err="1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Viết</a:t>
              </a:r>
              <a:r>
                <a:rPr lang="en-US" sz="1600" dirty="0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 </a:t>
              </a:r>
              <a:r>
                <a:rPr lang="en-US" sz="1600" dirty="0" err="1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tài</a:t>
              </a:r>
              <a:r>
                <a:rPr lang="en-US" sz="1600" dirty="0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 </a:t>
              </a:r>
              <a:r>
                <a:rPr lang="en-US" sz="1600" dirty="0" err="1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liệu</a:t>
              </a:r>
              <a:r>
                <a:rPr lang="en-US" sz="1600" dirty="0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 </a:t>
              </a:r>
              <a:r>
                <a:rPr lang="en-US" sz="1600" dirty="0" err="1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dự</a:t>
              </a:r>
              <a:r>
                <a:rPr lang="en-US" sz="1600" dirty="0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 </a:t>
              </a:r>
              <a:r>
                <a:rPr lang="en-US" sz="1600" dirty="0" err="1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án</a:t>
              </a:r>
              <a:endParaRPr lang="en-US" sz="1600" dirty="0">
                <a:solidFill>
                  <a:schemeClr val="lt2"/>
                </a:solidFill>
                <a:latin typeface="Corbel" panose="020B0503020204020204" pitchFamily="34" charset="0"/>
                <a:ea typeface="Viga"/>
                <a:cs typeface="Viga"/>
                <a:sym typeface="Viga"/>
              </a:endParaRPr>
            </a:p>
          </p:txBody>
        </p:sp>
        <p:sp>
          <p:nvSpPr>
            <p:cNvPr id="48" name="Google Shape;784;p42">
              <a:extLst>
                <a:ext uri="{FF2B5EF4-FFF2-40B4-BE49-F238E27FC236}">
                  <a16:creationId xmlns:a16="http://schemas.microsoft.com/office/drawing/2014/main" id="{EC95988E-4076-6948-9E2C-557430DDE96B}"/>
                </a:ext>
              </a:extLst>
            </p:cNvPr>
            <p:cNvSpPr txBox="1"/>
            <p:nvPr/>
          </p:nvSpPr>
          <p:spPr>
            <a:xfrm>
              <a:off x="6937802" y="1931126"/>
              <a:ext cx="1770900" cy="80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vi-VN" dirty="0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Sử dụng PID</a:t>
              </a:r>
            </a:p>
          </p:txBody>
        </p:sp>
        <p:grpSp>
          <p:nvGrpSpPr>
            <p:cNvPr id="54" name="Google Shape;811;p42">
              <a:extLst>
                <a:ext uri="{FF2B5EF4-FFF2-40B4-BE49-F238E27FC236}">
                  <a16:creationId xmlns:a16="http://schemas.microsoft.com/office/drawing/2014/main" id="{AE5A1FBC-DFB6-CD48-A6E0-146D2AAA4DF8}"/>
                </a:ext>
              </a:extLst>
            </p:cNvPr>
            <p:cNvGrpSpPr/>
            <p:nvPr/>
          </p:nvGrpSpPr>
          <p:grpSpPr>
            <a:xfrm>
              <a:off x="8092599" y="2515764"/>
              <a:ext cx="430771" cy="1627717"/>
              <a:chOff x="796013" y="2791883"/>
              <a:chExt cx="430771" cy="1627717"/>
            </a:xfrm>
          </p:grpSpPr>
          <p:cxnSp>
            <p:nvCxnSpPr>
              <p:cNvPr id="55" name="Google Shape;812;p42">
                <a:extLst>
                  <a:ext uri="{FF2B5EF4-FFF2-40B4-BE49-F238E27FC236}">
                    <a16:creationId xmlns:a16="http://schemas.microsoft.com/office/drawing/2014/main" id="{18E22FC2-5A71-964D-8E70-5D7279FA5C9B}"/>
                  </a:ext>
                </a:extLst>
              </p:cNvPr>
              <p:cNvCxnSpPr/>
              <p:nvPr/>
            </p:nvCxnSpPr>
            <p:spPr>
              <a:xfrm rot="10800000">
                <a:off x="1011400" y="3212700"/>
                <a:ext cx="0" cy="120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6" name="Google Shape;814;p42">
                <a:extLst>
                  <a:ext uri="{FF2B5EF4-FFF2-40B4-BE49-F238E27FC236}">
                    <a16:creationId xmlns:a16="http://schemas.microsoft.com/office/drawing/2014/main" id="{31E9EAE4-683E-7044-A8E0-E63C6961EF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6013" y="2791883"/>
                <a:ext cx="430771" cy="43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57" name="Google Shape;783;p42">
              <a:extLst>
                <a:ext uri="{FF2B5EF4-FFF2-40B4-BE49-F238E27FC236}">
                  <a16:creationId xmlns:a16="http://schemas.microsoft.com/office/drawing/2014/main" id="{4BB233E7-FEC4-114C-9285-8992C9C410B4}"/>
                </a:ext>
              </a:extLst>
            </p:cNvPr>
            <p:cNvSpPr txBox="1"/>
            <p:nvPr/>
          </p:nvSpPr>
          <p:spPr>
            <a:xfrm>
              <a:off x="6988851" y="1517028"/>
              <a:ext cx="1470900" cy="36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1600" dirty="0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05. </a:t>
              </a:r>
              <a:r>
                <a:rPr lang="en-US" sz="1600" dirty="0" err="1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Cải</a:t>
              </a:r>
              <a:r>
                <a:rPr lang="en-US" sz="1600" dirty="0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 </a:t>
              </a:r>
              <a:r>
                <a:rPr lang="en-US" sz="1600" dirty="0" err="1">
                  <a:solidFill>
                    <a:schemeClr val="lt2"/>
                  </a:solidFill>
                  <a:latin typeface="Corbel" panose="020B0503020204020204" pitchFamily="34" charset="0"/>
                  <a:ea typeface="Viga"/>
                  <a:cs typeface="Viga"/>
                  <a:sym typeface="Viga"/>
                </a:rPr>
                <a:t>tiến</a:t>
              </a:r>
              <a:endParaRPr lang="en-US" sz="1600" dirty="0">
                <a:solidFill>
                  <a:schemeClr val="lt2"/>
                </a:solidFill>
                <a:latin typeface="Corbel" panose="020B0503020204020204" pitchFamily="34" charset="0"/>
                <a:ea typeface="Viga"/>
                <a:cs typeface="Viga"/>
                <a:sym typeface="Viga"/>
              </a:endParaRPr>
            </a:p>
          </p:txBody>
        </p:sp>
        <p:sp>
          <p:nvSpPr>
            <p:cNvPr id="59" name="Google Shape;782;p42">
              <a:extLst>
                <a:ext uri="{FF2B5EF4-FFF2-40B4-BE49-F238E27FC236}">
                  <a16:creationId xmlns:a16="http://schemas.microsoft.com/office/drawing/2014/main" id="{20D57604-6D99-A240-A834-2482C79350B2}"/>
                </a:ext>
              </a:extLst>
            </p:cNvPr>
            <p:cNvSpPr txBox="1"/>
            <p:nvPr/>
          </p:nvSpPr>
          <p:spPr>
            <a:xfrm>
              <a:off x="6828734" y="3621426"/>
              <a:ext cx="1847078" cy="80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vi-VN" dirty="0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Tổng kết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vi-VN" dirty="0">
                  <a:solidFill>
                    <a:schemeClr val="dk1"/>
                  </a:solidFill>
                  <a:latin typeface="Corbel" panose="020B0503020204020204" pitchFamily="34" charset="0"/>
                  <a:ea typeface="Fira Sans"/>
                  <a:cs typeface="Fira Sans"/>
                  <a:sym typeface="Fira Sans"/>
                </a:rPr>
                <a:t>Viết báo cáo</a:t>
              </a:r>
              <a:endParaRPr lang="en-US" dirty="0">
                <a:solidFill>
                  <a:schemeClr val="dk1"/>
                </a:solidFill>
                <a:latin typeface="Corbel" panose="020B0503020204020204" pitchFamily="34" charset="0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rbel" panose="020B0503020204020204" pitchFamily="34" charset="0"/>
              </a:rPr>
              <a:t>NỘI DUNG</a:t>
            </a:r>
          </a:p>
        </p:txBody>
      </p:sp>
      <p:sp>
        <p:nvSpPr>
          <p:cNvPr id="361" name="Google Shape;361;p33"/>
          <p:cNvSpPr txBox="1">
            <a:spLocks noGrp="1"/>
          </p:cNvSpPr>
          <p:nvPr>
            <p:ph type="subTitle" idx="1"/>
          </p:nvPr>
        </p:nvSpPr>
        <p:spPr>
          <a:xfrm>
            <a:off x="1854464" y="1562110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dirty="0">
                <a:latin typeface="Corbel" panose="020B0503020204020204" pitchFamily="34" charset="0"/>
              </a:rPr>
              <a:t>Đề tài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363" name="Google Shape;363;p33"/>
          <p:cNvSpPr txBox="1">
            <a:spLocks noGrp="1"/>
          </p:cNvSpPr>
          <p:nvPr>
            <p:ph type="title" idx="3"/>
          </p:nvPr>
        </p:nvSpPr>
        <p:spPr>
          <a:xfrm>
            <a:off x="943064" y="1592160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rbel" panose="020B0503020204020204" pitchFamily="34" charset="0"/>
              </a:rPr>
              <a:t>01.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364" name="Google Shape;364;p33"/>
          <p:cNvSpPr txBox="1">
            <a:spLocks noGrp="1"/>
          </p:cNvSpPr>
          <p:nvPr>
            <p:ph type="subTitle" idx="4"/>
          </p:nvPr>
        </p:nvSpPr>
        <p:spPr>
          <a:xfrm>
            <a:off x="5893395" y="1562110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>
                <a:latin typeface="Corbel" panose="020B0503020204020204" pitchFamily="34" charset="0"/>
              </a:rPr>
              <a:t>Phân</a:t>
            </a:r>
            <a:r>
              <a:rPr lang="en" dirty="0">
                <a:latin typeface="Corbel" panose="020B0503020204020204" pitchFamily="34" charset="0"/>
              </a:rPr>
              <a:t> </a:t>
            </a:r>
            <a:r>
              <a:rPr lang="en" dirty="0" err="1">
                <a:latin typeface="Corbel" panose="020B0503020204020204" pitchFamily="34" charset="0"/>
              </a:rPr>
              <a:t>tích</a:t>
            </a:r>
            <a:r>
              <a:rPr lang="en" dirty="0">
                <a:latin typeface="Corbel" panose="020B0503020204020204" pitchFamily="34" charset="0"/>
              </a:rPr>
              <a:t> </a:t>
            </a:r>
            <a:r>
              <a:rPr lang="en" dirty="0" err="1">
                <a:latin typeface="Corbel" panose="020B0503020204020204" pitchFamily="34" charset="0"/>
              </a:rPr>
              <a:t>thiết</a:t>
            </a:r>
            <a:r>
              <a:rPr lang="en" dirty="0">
                <a:latin typeface="Corbel" panose="020B0503020204020204" pitchFamily="34" charset="0"/>
              </a:rPr>
              <a:t> </a:t>
            </a:r>
            <a:r>
              <a:rPr lang="en" dirty="0" err="1">
                <a:latin typeface="Corbel" panose="020B0503020204020204" pitchFamily="34" charset="0"/>
              </a:rPr>
              <a:t>kế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366" name="Google Shape;366;p33"/>
          <p:cNvSpPr txBox="1">
            <a:spLocks noGrp="1"/>
          </p:cNvSpPr>
          <p:nvPr>
            <p:ph type="title" idx="6"/>
          </p:nvPr>
        </p:nvSpPr>
        <p:spPr>
          <a:xfrm>
            <a:off x="4981995" y="1592160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rbel" panose="020B0503020204020204" pitchFamily="34" charset="0"/>
              </a:rPr>
              <a:t>02.</a:t>
            </a:r>
            <a:endParaRPr>
              <a:latin typeface="Corbel" panose="020B0503020204020204" pitchFamily="34" charset="0"/>
            </a:endParaRPr>
          </a:p>
        </p:txBody>
      </p:sp>
      <p:sp>
        <p:nvSpPr>
          <p:cNvPr id="367" name="Google Shape;367;p33"/>
          <p:cNvSpPr txBox="1">
            <a:spLocks noGrp="1"/>
          </p:cNvSpPr>
          <p:nvPr>
            <p:ph type="subTitle" idx="7"/>
          </p:nvPr>
        </p:nvSpPr>
        <p:spPr>
          <a:xfrm>
            <a:off x="1854464" y="2465722"/>
            <a:ext cx="2552907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vi-VN" dirty="0">
                <a:latin typeface="Corbel" panose="020B0503020204020204" pitchFamily="34" charset="0"/>
              </a:rPr>
              <a:t>Phân công công việc</a:t>
            </a:r>
          </a:p>
        </p:txBody>
      </p:sp>
      <p:sp>
        <p:nvSpPr>
          <p:cNvPr id="369" name="Google Shape;369;p33"/>
          <p:cNvSpPr txBox="1">
            <a:spLocks noGrp="1"/>
          </p:cNvSpPr>
          <p:nvPr>
            <p:ph type="title" idx="9"/>
          </p:nvPr>
        </p:nvSpPr>
        <p:spPr>
          <a:xfrm>
            <a:off x="943064" y="2465722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rbel" panose="020B0503020204020204" pitchFamily="34" charset="0"/>
              </a:rPr>
              <a:t>03.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13"/>
          </p:nvPr>
        </p:nvSpPr>
        <p:spPr>
          <a:xfrm>
            <a:off x="5920637" y="2465722"/>
            <a:ext cx="2509063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vi-VN" dirty="0">
                <a:latin typeface="Corbel" panose="020B0503020204020204" pitchFamily="34" charset="0"/>
              </a:rPr>
              <a:t>DEMO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Corbel" panose="020B0503020204020204" pitchFamily="34" charset="0"/>
            </a:endParaRPr>
          </a:p>
        </p:txBody>
      </p:sp>
      <p:sp>
        <p:nvSpPr>
          <p:cNvPr id="372" name="Google Shape;372;p33"/>
          <p:cNvSpPr txBox="1">
            <a:spLocks noGrp="1"/>
          </p:cNvSpPr>
          <p:nvPr>
            <p:ph type="title" idx="15"/>
          </p:nvPr>
        </p:nvSpPr>
        <p:spPr>
          <a:xfrm>
            <a:off x="4981995" y="2465722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rbel" panose="020B0503020204020204" pitchFamily="34" charset="0"/>
              </a:rPr>
              <a:t>04.</a:t>
            </a:r>
            <a:endParaRPr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5"/>
          <p:cNvSpPr txBox="1">
            <a:spLocks noGrp="1"/>
          </p:cNvSpPr>
          <p:nvPr>
            <p:ph type="title"/>
          </p:nvPr>
        </p:nvSpPr>
        <p:spPr>
          <a:xfrm>
            <a:off x="597233" y="359721"/>
            <a:ext cx="3857700" cy="9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Corbel" panose="020B0503020204020204" pitchFamily="34" charset="0"/>
              </a:rPr>
              <a:t>Đề</a:t>
            </a:r>
            <a:r>
              <a:rPr lang="en" dirty="0">
                <a:latin typeface="Corbel" panose="020B0503020204020204" pitchFamily="34" charset="0"/>
              </a:rPr>
              <a:t> </a:t>
            </a:r>
            <a:r>
              <a:rPr lang="en" dirty="0" err="1">
                <a:latin typeface="Corbel" panose="020B0503020204020204" pitchFamily="34" charset="0"/>
              </a:rPr>
              <a:t>tài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494" name="Google Shape;494;p35"/>
          <p:cNvSpPr txBox="1">
            <a:spLocks noGrp="1"/>
          </p:cNvSpPr>
          <p:nvPr>
            <p:ph type="subTitle" idx="1"/>
          </p:nvPr>
        </p:nvSpPr>
        <p:spPr>
          <a:xfrm>
            <a:off x="680482" y="1323321"/>
            <a:ext cx="5231219" cy="448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1600" b="1" dirty="0">
                <a:latin typeface="Corbel" panose="020B0503020204020204" pitchFamily="34" charset="0"/>
              </a:rPr>
              <a:t>Lập trình </a:t>
            </a:r>
            <a:r>
              <a:rPr lang="en-VN" sz="1600" b="1" dirty="0">
                <a:latin typeface="Corbel" panose="020B0503020204020204" pitchFamily="34" charset="0"/>
              </a:rPr>
              <a:t>arduino</a:t>
            </a:r>
            <a:r>
              <a:rPr lang="vi-VN" sz="1600" b="1" dirty="0">
                <a:latin typeface="Corbel" panose="020B0503020204020204" pitchFamily="34" charset="0"/>
              </a:rPr>
              <a:t> robot dò line với quỹ đạo cho trước</a:t>
            </a:r>
            <a:endParaRPr lang="en-VN" sz="1600" b="1" dirty="0"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27009C-8EBB-BD40-AF1C-D916C2A7D9D4}"/>
                  </a:ext>
                </a:extLst>
              </p14:cNvPr>
              <p14:cNvContentPartPr/>
              <p14:nvPr/>
            </p14:nvContentPartPr>
            <p14:xfrm>
              <a:off x="3646900" y="-644048"/>
              <a:ext cx="360" cy="5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27009C-8EBB-BD40-AF1C-D916C2A7D9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8260" y="-652688"/>
                <a:ext cx="18000" cy="23040"/>
              </a:xfrm>
              <a:prstGeom prst="rect">
                <a:avLst/>
              </a:prstGeom>
            </p:spPr>
          </p:pic>
        </mc:Fallback>
      </mc:AlternateContent>
      <p:pic>
        <p:nvPicPr>
          <p:cNvPr id="175" name="Picture 174">
            <a:extLst>
              <a:ext uri="{FF2B5EF4-FFF2-40B4-BE49-F238E27FC236}">
                <a16:creationId xmlns:a16="http://schemas.microsoft.com/office/drawing/2014/main" id="{D1446324-41CC-A746-8A73-06C1EF3407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1665"/>
            <a:ext cx="4119245" cy="2429510"/>
          </a:xfrm>
          <a:prstGeom prst="rect">
            <a:avLst/>
          </a:prstGeom>
          <a:noFill/>
        </p:spPr>
      </p:pic>
      <p:sp>
        <p:nvSpPr>
          <p:cNvPr id="176" name="Google Shape;494;p35">
            <a:extLst>
              <a:ext uri="{FF2B5EF4-FFF2-40B4-BE49-F238E27FC236}">
                <a16:creationId xmlns:a16="http://schemas.microsoft.com/office/drawing/2014/main" id="{0AA6A014-474E-A145-AF53-E6E7A11C7697}"/>
              </a:ext>
            </a:extLst>
          </p:cNvPr>
          <p:cNvSpPr txBox="1">
            <a:spLocks/>
          </p:cNvSpPr>
          <p:nvPr/>
        </p:nvSpPr>
        <p:spPr>
          <a:xfrm>
            <a:off x="329609" y="2096834"/>
            <a:ext cx="4125324" cy="94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vi-VN" dirty="0">
                <a:latin typeface="Corbel" panose="020B0503020204020204" pitchFamily="34" charset="0"/>
              </a:rPr>
              <a:t>	</a:t>
            </a:r>
            <a:r>
              <a:rPr lang="vi-VN" b="1" dirty="0">
                <a:latin typeface="Corbel" panose="020B0503020204020204" pitchFamily="34" charset="0"/>
              </a:rPr>
              <a:t>Các vấn đề cần giải quyết</a:t>
            </a:r>
          </a:p>
          <a:p>
            <a:pPr lvl="0"/>
            <a:r>
              <a:rPr lang="vi-VN" dirty="0">
                <a:latin typeface="Corbel" panose="020B0503020204020204" pitchFamily="34" charset="0"/>
              </a:rPr>
              <a:t>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Thiết kế phần cứng robot</a:t>
            </a:r>
            <a:endParaRPr lang="en-VN" dirty="0">
              <a:latin typeface="Corbel" panose="020B0503020204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Lập trình phần mềm điều khiển robot đi theo đúng quỹ đạo yêu cầu</a:t>
            </a:r>
            <a:r>
              <a:rPr lang="en-VN" dirty="0">
                <a:latin typeface="Corbel" panose="020B0503020204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dirty="0">
                <a:latin typeface="Corbel" panose="020B0503020204020204" pitchFamily="34" charset="0"/>
              </a:rPr>
              <a:t>Thiết bị và phần mềm yêu cầu</a:t>
            </a:r>
            <a:br>
              <a:rPr lang="en-VN" dirty="0">
                <a:latin typeface="Corbel" panose="020B0503020204020204" pitchFamily="34" charset="0"/>
              </a:rPr>
            </a:br>
            <a:endParaRPr dirty="0">
              <a:latin typeface="Corbel" panose="020B0503020204020204" pitchFamily="34" charset="0"/>
            </a:endParaRPr>
          </a:p>
        </p:txBody>
      </p:sp>
      <p:sp>
        <p:nvSpPr>
          <p:cNvPr id="665" name="Google Shape;665;p36"/>
          <p:cNvSpPr txBox="1">
            <a:spLocks noGrp="1"/>
          </p:cNvSpPr>
          <p:nvPr>
            <p:ph type="subTitle" idx="1"/>
          </p:nvPr>
        </p:nvSpPr>
        <p:spPr>
          <a:xfrm>
            <a:off x="1313496" y="1380216"/>
            <a:ext cx="2588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P</a:t>
            </a:r>
            <a:r>
              <a:rPr lang="en" dirty="0" err="1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hần</a:t>
            </a:r>
            <a:r>
              <a:rPr lang="en" dirty="0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" dirty="0" err="1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cứng</a:t>
            </a:r>
            <a:endParaRPr dirty="0">
              <a:solidFill>
                <a:schemeClr val="tx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2"/>
          </p:nvPr>
        </p:nvSpPr>
        <p:spPr>
          <a:xfrm>
            <a:off x="1313496" y="1811819"/>
            <a:ext cx="3146009" cy="2901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Khung xe robot 3 bánh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Module điều kiển động cơ L298N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Module dò đường 5 cặp phát hồng ngoại K11A3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Kit Arduino Uno R3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Module Bluetooth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Dây nối mạch 2 đầu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Pin và khay pin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Dụng cụ lắp ráp ( tua vít, ốc )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Băng dính quỹ đạo</a:t>
            </a:r>
          </a:p>
        </p:txBody>
      </p:sp>
      <p:sp>
        <p:nvSpPr>
          <p:cNvPr id="667" name="Google Shape;667;p36"/>
          <p:cNvSpPr txBox="1">
            <a:spLocks noGrp="1"/>
          </p:cNvSpPr>
          <p:nvPr>
            <p:ph type="subTitle" idx="3"/>
          </p:nvPr>
        </p:nvSpPr>
        <p:spPr>
          <a:xfrm>
            <a:off x="5205492" y="1380216"/>
            <a:ext cx="2588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Phần</a:t>
            </a:r>
            <a:r>
              <a:rPr lang="en" dirty="0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" dirty="0" err="1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mềm</a:t>
            </a:r>
            <a:endParaRPr dirty="0">
              <a:solidFill>
                <a:schemeClr val="tx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68" name="Google Shape;668;p36"/>
          <p:cNvSpPr txBox="1">
            <a:spLocks noGrp="1"/>
          </p:cNvSpPr>
          <p:nvPr>
            <p:ph type="subTitle" idx="4"/>
          </p:nvPr>
        </p:nvSpPr>
        <p:spPr>
          <a:xfrm>
            <a:off x="5205492" y="1811819"/>
            <a:ext cx="2928416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Môi trường phát triển tích hợp Arduino ( Arduino IDE )</a:t>
            </a:r>
            <a:endParaRPr lang="en-VN" dirty="0">
              <a:latin typeface="Corbel" panose="020B0503020204020204" pitchFamily="34" charset="0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Corbel" panose="020B0503020204020204" pitchFamily="34" charset="0"/>
              </a:rPr>
              <a:t>Git để quản lý mã nguồn</a:t>
            </a:r>
            <a:endParaRPr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32CA01F3-A4BD-914B-A1B7-1A397C80AA2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" b="2534"/>
          <a:stretch/>
        </p:blipFill>
        <p:spPr bwMode="auto">
          <a:xfrm>
            <a:off x="848957" y="1575297"/>
            <a:ext cx="6593833" cy="24644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6" name="Google Shape;696;p38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rbel" panose="020B0503020204020204" pitchFamily="34" charset="0"/>
              </a:rPr>
              <a:t>PHÂN TÍCH THIẾT KẾ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38" name="Google Shape;665;p36">
            <a:extLst>
              <a:ext uri="{FF2B5EF4-FFF2-40B4-BE49-F238E27FC236}">
                <a16:creationId xmlns:a16="http://schemas.microsoft.com/office/drawing/2014/main" id="{3F727193-C51B-524A-8388-F88B14A990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2160" y="1273071"/>
            <a:ext cx="2588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dirty="0" err="1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Thiết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b="0" dirty="0" err="1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kế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 p</a:t>
            </a:r>
            <a:r>
              <a:rPr lang="en" b="0" dirty="0" err="1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hần</a:t>
            </a:r>
            <a:r>
              <a:rPr lang="en" b="0" dirty="0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" b="0" dirty="0" err="1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cứng</a:t>
            </a:r>
            <a:endParaRPr b="0" dirty="0">
              <a:solidFill>
                <a:schemeClr val="tx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832B989-6A1B-C344-BC51-801321685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08964"/>
              </p:ext>
            </p:extLst>
          </p:nvPr>
        </p:nvGraphicFramePr>
        <p:xfrm>
          <a:off x="5927194" y="3466213"/>
          <a:ext cx="2685178" cy="1349683"/>
        </p:xfrm>
        <a:graphic>
          <a:graphicData uri="http://schemas.openxmlformats.org/drawingml/2006/table">
            <a:tbl>
              <a:tblPr/>
              <a:tblGrid>
                <a:gridCol w="1307124">
                  <a:extLst>
                    <a:ext uri="{9D8B030D-6E8A-4147-A177-3AD203B41FA5}">
                      <a16:colId xmlns:a16="http://schemas.microsoft.com/office/drawing/2014/main" val="2910701827"/>
                    </a:ext>
                  </a:extLst>
                </a:gridCol>
                <a:gridCol w="1378054">
                  <a:extLst>
                    <a:ext uri="{9D8B030D-6E8A-4147-A177-3AD203B41FA5}">
                      <a16:colId xmlns:a16="http://schemas.microsoft.com/office/drawing/2014/main" val="1844672996"/>
                    </a:ext>
                  </a:extLst>
                </a:gridCol>
              </a:tblGrid>
              <a:tr h="465763">
                <a:tc>
                  <a:txBody>
                    <a:bodyPr/>
                    <a:lstStyle/>
                    <a:p>
                      <a:pPr algn="l" rtl="0" fontAlgn="b"/>
                      <a:r>
                        <a:rPr lang="vi-VN" sz="1200" dirty="0">
                          <a:effectLst/>
                        </a:rPr>
                        <a:t>Động cơ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 err="1">
                          <a:effectLst/>
                        </a:rPr>
                        <a:t>Mạch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khuếch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đại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779594"/>
                  </a:ext>
                </a:extLst>
              </a:tr>
              <a:tr h="199854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vi-VN" sz="1200" dirty="0">
                          <a:effectLst/>
                        </a:rPr>
                        <a:t>Động cơ trái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effectLst/>
                        </a:rPr>
                        <a:t>OUT1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843796"/>
                  </a:ext>
                </a:extLst>
              </a:tr>
              <a:tr h="199854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effectLst/>
                        </a:rPr>
                        <a:t>OUT2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45793"/>
                  </a:ext>
                </a:extLst>
              </a:tr>
              <a:tr h="199854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vi-VN" sz="1200">
                          <a:effectLst/>
                        </a:rPr>
                        <a:t>Động cơ phải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effectLst/>
                        </a:rPr>
                        <a:t>OUT3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272880"/>
                  </a:ext>
                </a:extLst>
              </a:tr>
              <a:tr h="199854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OUT4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326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32CA01F3-A4BD-914B-A1B7-1A397C80AA2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" b="2534"/>
          <a:stretch/>
        </p:blipFill>
        <p:spPr bwMode="auto">
          <a:xfrm>
            <a:off x="848957" y="1575297"/>
            <a:ext cx="6593833" cy="24644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6" name="Google Shape;696;p38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rbel" panose="020B0503020204020204" pitchFamily="34" charset="0"/>
              </a:rPr>
              <a:t>PHÂN TÍCH THIẾT KẾ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38" name="Google Shape;665;p36">
            <a:extLst>
              <a:ext uri="{FF2B5EF4-FFF2-40B4-BE49-F238E27FC236}">
                <a16:creationId xmlns:a16="http://schemas.microsoft.com/office/drawing/2014/main" id="{3F727193-C51B-524A-8388-F88B14A990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2160" y="1273071"/>
            <a:ext cx="2588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dirty="0" err="1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Thiết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b="0" dirty="0" err="1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kế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 p</a:t>
            </a:r>
            <a:r>
              <a:rPr lang="en" b="0" dirty="0" err="1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hần</a:t>
            </a:r>
            <a:r>
              <a:rPr lang="en" b="0" dirty="0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" b="0" dirty="0" err="1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cứng</a:t>
            </a:r>
            <a:endParaRPr b="0" dirty="0">
              <a:solidFill>
                <a:schemeClr val="tx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177AEF-400F-7841-B2A6-4266492B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451554"/>
              </p:ext>
            </p:extLst>
          </p:nvPr>
        </p:nvGraphicFramePr>
        <p:xfrm>
          <a:off x="5627835" y="3266301"/>
          <a:ext cx="3165291" cy="1546860"/>
        </p:xfrm>
        <a:graphic>
          <a:graphicData uri="http://schemas.openxmlformats.org/drawingml/2006/table">
            <a:tbl>
              <a:tblPr/>
              <a:tblGrid>
                <a:gridCol w="1540840">
                  <a:extLst>
                    <a:ext uri="{9D8B030D-6E8A-4147-A177-3AD203B41FA5}">
                      <a16:colId xmlns:a16="http://schemas.microsoft.com/office/drawing/2014/main" val="2690940420"/>
                    </a:ext>
                  </a:extLst>
                </a:gridCol>
                <a:gridCol w="1624451">
                  <a:extLst>
                    <a:ext uri="{9D8B030D-6E8A-4147-A177-3AD203B41FA5}">
                      <a16:colId xmlns:a16="http://schemas.microsoft.com/office/drawing/2014/main" val="167474032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Mạch khuếch đại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Mạch Arduino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2605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ENA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VN" sz="12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5871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ENB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VN" sz="12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304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IN1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VN" sz="120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9492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IN2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VN" sz="12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0615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IN3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VN" sz="1200" dirty="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6222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IN4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VN" sz="1200" dirty="0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688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09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32CA01F3-A4BD-914B-A1B7-1A397C80AA2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" b="2534"/>
          <a:stretch/>
        </p:blipFill>
        <p:spPr bwMode="auto">
          <a:xfrm>
            <a:off x="848957" y="1575297"/>
            <a:ext cx="6593833" cy="24644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6" name="Google Shape;696;p38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rbel" panose="020B0503020204020204" pitchFamily="34" charset="0"/>
              </a:rPr>
              <a:t>PHÂN TÍCH THIẾT KẾ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38" name="Google Shape;665;p36">
            <a:extLst>
              <a:ext uri="{FF2B5EF4-FFF2-40B4-BE49-F238E27FC236}">
                <a16:creationId xmlns:a16="http://schemas.microsoft.com/office/drawing/2014/main" id="{3F727193-C51B-524A-8388-F88B14A990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2160" y="1273071"/>
            <a:ext cx="2588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dirty="0" err="1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Thiết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b="0" dirty="0" err="1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kế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 p</a:t>
            </a:r>
            <a:r>
              <a:rPr lang="en" b="0" dirty="0" err="1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hần</a:t>
            </a:r>
            <a:r>
              <a:rPr lang="en" b="0" dirty="0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" b="0" dirty="0" err="1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cứng</a:t>
            </a:r>
            <a:endParaRPr b="0" dirty="0">
              <a:solidFill>
                <a:schemeClr val="tx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4E8672-BBAA-3743-9425-3F7D03244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619993"/>
              </p:ext>
            </p:extLst>
          </p:nvPr>
        </p:nvGraphicFramePr>
        <p:xfrm>
          <a:off x="5723528" y="3155811"/>
          <a:ext cx="3122760" cy="1767840"/>
        </p:xfrm>
        <a:graphic>
          <a:graphicData uri="http://schemas.openxmlformats.org/drawingml/2006/table">
            <a:tbl>
              <a:tblPr/>
              <a:tblGrid>
                <a:gridCol w="1520136">
                  <a:extLst>
                    <a:ext uri="{9D8B030D-6E8A-4147-A177-3AD203B41FA5}">
                      <a16:colId xmlns:a16="http://schemas.microsoft.com/office/drawing/2014/main" val="514069823"/>
                    </a:ext>
                  </a:extLst>
                </a:gridCol>
                <a:gridCol w="1602624">
                  <a:extLst>
                    <a:ext uri="{9D8B030D-6E8A-4147-A177-3AD203B41FA5}">
                      <a16:colId xmlns:a16="http://schemas.microsoft.com/office/drawing/2014/main" val="34838849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vi-VN" sz="1200">
                          <a:effectLst/>
                        </a:rPr>
                        <a:t>Cảm biến dò đường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Mạch arduino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7135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SS1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A0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1273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SS2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A1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1741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SS3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A2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6223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SS4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A3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06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SS5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A4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6436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VCC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5V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2478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GND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GND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05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53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8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rbel" panose="020B0503020204020204" pitchFamily="34" charset="0"/>
              </a:rPr>
              <a:t>PHÂN TÍCH THIẾT KẾ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38" name="Google Shape;665;p36">
            <a:extLst>
              <a:ext uri="{FF2B5EF4-FFF2-40B4-BE49-F238E27FC236}">
                <a16:creationId xmlns:a16="http://schemas.microsoft.com/office/drawing/2014/main" id="{3F727193-C51B-524A-8388-F88B14A990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2160" y="1273071"/>
            <a:ext cx="2588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dirty="0" err="1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Thiết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b="0" dirty="0" err="1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kế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 p</a:t>
            </a:r>
            <a:r>
              <a:rPr lang="en" b="0" dirty="0" err="1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hần</a:t>
            </a:r>
            <a:r>
              <a:rPr lang="en" b="0" dirty="0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" b="0" dirty="0" err="1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mềm</a:t>
            </a:r>
            <a:endParaRPr b="0" dirty="0">
              <a:solidFill>
                <a:schemeClr val="tx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83D05B-3541-C746-98BE-580DC1AE7A02}"/>
              </a:ext>
            </a:extLst>
          </p:cNvPr>
          <p:cNvSpPr/>
          <p:nvPr/>
        </p:nvSpPr>
        <p:spPr>
          <a:xfrm>
            <a:off x="1403497" y="1844688"/>
            <a:ext cx="4572000" cy="22132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>
                <a:latin typeface="Corbel" panose="020B0503020204020204" pitchFamily="34" charset="0"/>
                <a:ea typeface="Times New Roman" panose="02020603050405020304" pitchFamily="18" charset="0"/>
              </a:rPr>
              <a:t>Thiết kế mã nguồn gồm những hàm sau </a:t>
            </a:r>
            <a:endParaRPr lang="en-VN" dirty="0">
              <a:latin typeface="Corbel" panose="020B0503020204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>
                <a:latin typeface="Corbel" panose="020B0503020204020204" pitchFamily="34" charset="0"/>
                <a:ea typeface="Times New Roman" panose="02020603050405020304" pitchFamily="18" charset="0"/>
              </a:rPr>
              <a:t>Định nghĩa các chân điều khiển động cơ</a:t>
            </a:r>
            <a:endParaRPr lang="en-VN" dirty="0">
              <a:latin typeface="Corbel" panose="020B0503020204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>
                <a:latin typeface="Corbel" panose="020B0503020204020204" pitchFamily="34" charset="0"/>
                <a:ea typeface="Times New Roman" panose="02020603050405020304" pitchFamily="18" charset="0"/>
              </a:rPr>
              <a:t>Điều khiển xe cho chạy đúng line</a:t>
            </a:r>
            <a:endParaRPr lang="en-VN" dirty="0">
              <a:latin typeface="Corbel" panose="020B0503020204020204" pitchFamily="34" charset="0"/>
              <a:ea typeface="Times New Roman" panose="02020603050405020304" pitchFamily="18" charset="0"/>
            </a:endParaRPr>
          </a:p>
          <a:p>
            <a:pPr lvl="6">
              <a:lnSpc>
                <a:spcPct val="150000"/>
              </a:lnSpc>
            </a:pPr>
            <a:r>
              <a:rPr lang="vi-VN" dirty="0">
                <a:latin typeface="Corbel" panose="020B0503020204020204" pitchFamily="34" charset="0"/>
                <a:ea typeface="Times New Roman" panose="02020603050405020304" pitchFamily="18" charset="0"/>
              </a:rPr>
              <a:t>	- Định nghĩa các giá trị lệch line</a:t>
            </a:r>
            <a:endParaRPr lang="en-VN" dirty="0">
              <a:latin typeface="Corbel" panose="020B0503020204020204" pitchFamily="34" charset="0"/>
              <a:ea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vi-VN" dirty="0">
                <a:latin typeface="Corbel" panose="020B0503020204020204" pitchFamily="34" charset="0"/>
                <a:ea typeface="Times New Roman" panose="02020603050405020304" pitchFamily="18" charset="0"/>
              </a:rPr>
              <a:t>	- Tính giá trị PID</a:t>
            </a:r>
            <a:endParaRPr lang="en-VN" dirty="0">
              <a:latin typeface="Corbel" panose="020B0503020204020204" pitchFamily="34" charset="0"/>
              <a:ea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vi-VN" dirty="0">
                <a:latin typeface="Corbel" panose="020B0503020204020204" pitchFamily="34" charset="0"/>
                <a:ea typeface="Times New Roman" panose="02020603050405020304" pitchFamily="18" charset="0"/>
              </a:rPr>
              <a:t>	- Điều khiển động cơ</a:t>
            </a:r>
            <a:endParaRPr lang="en-VN" dirty="0">
              <a:latin typeface="Corbel" panose="020B0503020204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>
                <a:latin typeface="Corbel" panose="020B0503020204020204" pitchFamily="34" charset="0"/>
                <a:ea typeface="Times New Roman" panose="02020603050405020304" pitchFamily="18" charset="0"/>
              </a:rPr>
              <a:t>Hàm lặp</a:t>
            </a:r>
            <a:endParaRPr lang="en-VN" dirty="0">
              <a:latin typeface="Corbel" panose="020B0503020204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2B5D82-1C80-7C4A-BF05-B336222BDEA3}"/>
              </a:ext>
            </a:extLst>
          </p:cNvPr>
          <p:cNvSpPr/>
          <p:nvPr/>
        </p:nvSpPr>
        <p:spPr>
          <a:xfrm>
            <a:off x="1403497" y="4237803"/>
            <a:ext cx="6166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VN" b="1" dirty="0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  <a:ea typeface="Times New Roman" panose="02020603050405020304" pitchFamily="18" charset="0"/>
              </a:rPr>
              <a:t>Source code</a:t>
            </a:r>
            <a:r>
              <a:rPr lang="en-VN" dirty="0">
                <a:latin typeface="Corbel" panose="020B0503020204020204" pitchFamily="34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Corbel" panose="020B0503020204020204" pitchFamily="34" charset="0"/>
                <a:ea typeface="Times New Roman" panose="02020603050405020304" pitchFamily="18" charset="0"/>
                <a:hlinkClick r:id="rId3"/>
              </a:rPr>
              <a:t>https://github.com/NguyetHMM/ITSSEmbeddedPM_GR02</a:t>
            </a:r>
            <a:endParaRPr lang="en-US" dirty="0">
              <a:latin typeface="Corbel" panose="020B0503020204020204" pitchFamily="34" charset="0"/>
              <a:ea typeface="Times New Roman" panose="02020603050405020304" pitchFamily="18" charset="0"/>
            </a:endParaRPr>
          </a:p>
          <a:p>
            <a:endParaRPr lang="en-VN" dirty="0">
              <a:latin typeface="Corbel" panose="020B0503020204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01513"/>
      </p:ext>
    </p:extLst>
  </p:cSld>
  <p:clrMapOvr>
    <a:masterClrMapping/>
  </p:clrMapOvr>
</p:sld>
</file>

<file path=ppt/theme/theme1.xml><?xml version="1.0" encoding="utf-8"?>
<a:theme xmlns:a="http://schemas.openxmlformats.org/drawingml/2006/main" name="Vaccination Thesis Defense by Slidesgo">
  <a:themeElements>
    <a:clrScheme name="Simple Light">
      <a:dk1>
        <a:srgbClr val="5E5E5E"/>
      </a:dk1>
      <a:lt1>
        <a:srgbClr val="FFFFFF"/>
      </a:lt1>
      <a:dk2>
        <a:srgbClr val="4CB997"/>
      </a:dk2>
      <a:lt2>
        <a:srgbClr val="51B3B4"/>
      </a:lt2>
      <a:accent1>
        <a:srgbClr val="7CD9D1"/>
      </a:accent1>
      <a:accent2>
        <a:srgbClr val="A2ECE0"/>
      </a:accent2>
      <a:accent3>
        <a:srgbClr val="FFCD5E"/>
      </a:accent3>
      <a:accent4>
        <a:srgbClr val="FCD892"/>
      </a:accent4>
      <a:accent5>
        <a:srgbClr val="DAF8FA"/>
      </a:accent5>
      <a:accent6>
        <a:srgbClr val="5DAFD9"/>
      </a:accent6>
      <a:hlink>
        <a:srgbClr val="6161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511</Words>
  <Application>Microsoft Macintosh PowerPoint</Application>
  <PresentationFormat>On-screen Show (16:9)</PresentationFormat>
  <Paragraphs>122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Fira Sans</vt:lpstr>
      <vt:lpstr>Viga</vt:lpstr>
      <vt:lpstr>Corbel</vt:lpstr>
      <vt:lpstr>Vaccination Thesis Defense by Slidesgo</vt:lpstr>
      <vt:lpstr>LINE FOLLOWING ROBOT PROJECT</vt:lpstr>
      <vt:lpstr>Timeline thực hiện dự án</vt:lpstr>
      <vt:lpstr>NỘI DUNG</vt:lpstr>
      <vt:lpstr>Đề tài</vt:lpstr>
      <vt:lpstr>Thiết bị và phần mềm yêu cầu </vt:lpstr>
      <vt:lpstr>PHÂN TÍCH THIẾT KẾ</vt:lpstr>
      <vt:lpstr>PHÂN TÍCH THIẾT KẾ</vt:lpstr>
      <vt:lpstr>PHÂN TÍCH THIẾT KẾ</vt:lpstr>
      <vt:lpstr>PHÂN TÍCH THIẾT KẾ</vt:lpstr>
      <vt:lpstr>PHÂN CÔNG CÔNG VIỆC</vt:lpstr>
      <vt:lpstr>DEMO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FOLLOWING ROBOT PROJECT</dc:title>
  <cp:lastModifiedBy>Hoang Minh Nguyet 20176839</cp:lastModifiedBy>
  <cp:revision>13</cp:revision>
  <dcterms:modified xsi:type="dcterms:W3CDTF">2021-06-07T17:32:34Z</dcterms:modified>
</cp:coreProperties>
</file>