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4073" y="758117"/>
            <a:ext cx="8637073" cy="1907273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Môn</a:t>
            </a:r>
            <a:r>
              <a:rPr lang="en-US" sz="3200" dirty="0" smtClean="0"/>
              <a:t> </a:t>
            </a:r>
            <a:r>
              <a:rPr lang="en-US" sz="3200" dirty="0" err="1" smtClean="0"/>
              <a:t>học</a:t>
            </a:r>
            <a:r>
              <a:rPr lang="en-US" sz="3200" dirty="0" smtClean="0"/>
              <a:t>: </a:t>
            </a: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tích</a:t>
            </a:r>
            <a:r>
              <a:rPr lang="en-US" sz="3200" dirty="0" smtClean="0"/>
              <a:t> </a:t>
            </a:r>
            <a:r>
              <a:rPr lang="en-US" sz="3200" dirty="0" err="1" smtClean="0"/>
              <a:t>thiết</a:t>
            </a:r>
            <a:r>
              <a:rPr lang="en-US" sz="3200" dirty="0" smtClean="0"/>
              <a:t> </a:t>
            </a:r>
            <a:r>
              <a:rPr lang="en-US" sz="3200" dirty="0" err="1" smtClean="0"/>
              <a:t>kế</a:t>
            </a:r>
            <a:r>
              <a:rPr lang="en-US" sz="3200" dirty="0" smtClean="0"/>
              <a:t> </a:t>
            </a:r>
            <a:r>
              <a:rPr lang="en-US" sz="3200" dirty="0" err="1" smtClean="0"/>
              <a:t>thuật</a:t>
            </a:r>
            <a:r>
              <a:rPr lang="en-US" sz="3200" dirty="0" smtClean="0"/>
              <a:t> </a:t>
            </a:r>
            <a:r>
              <a:rPr lang="en-US" sz="3200" dirty="0" err="1" smtClean="0"/>
              <a:t>toán</a:t>
            </a:r>
            <a:r>
              <a:rPr lang="en-US" sz="3200" dirty="0" smtClean="0"/>
              <a:t>- </a:t>
            </a:r>
            <a:r>
              <a:rPr lang="en-US" sz="3200" dirty="0" err="1" smtClean="0"/>
              <a:t>nâng</a:t>
            </a:r>
            <a:r>
              <a:rPr lang="en-US" sz="3200" dirty="0" smtClean="0"/>
              <a:t> </a:t>
            </a:r>
            <a:r>
              <a:rPr lang="en-US" sz="3200" dirty="0" err="1" smtClean="0"/>
              <a:t>cao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7943" y="3828578"/>
            <a:ext cx="4757006" cy="91324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:  </a:t>
            </a: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hoài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80904" y="3828578"/>
            <a:ext cx="4757006" cy="1322543"/>
          </a:xfrm>
          <a:prstGeom prst="rect">
            <a:avLst/>
          </a:prstGeom>
        </p:spPr>
        <p:txBody>
          <a:bodyPr vert="horz" lIns="91440" tIns="91440" rIns="91440" bIns="9144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r>
              <a:rPr lang="en-US" dirty="0" err="1" smtClean="0"/>
              <a:t>MShv</a:t>
            </a:r>
            <a:r>
              <a:rPr lang="en-US" dirty="0" smtClean="0"/>
              <a:t>: M3719017</a:t>
            </a:r>
          </a:p>
          <a:p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nguyệt</a:t>
            </a:r>
            <a:r>
              <a:rPr lang="en-US" dirty="0" smtClean="0"/>
              <a:t> </a:t>
            </a:r>
            <a:r>
              <a:rPr lang="en-US" dirty="0" err="1" smtClean="0"/>
              <a:t>huế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7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3125"/>
            <a:ext cx="3113903" cy="461319"/>
          </a:xfrm>
        </p:spPr>
        <p:txBody>
          <a:bodyPr>
            <a:normAutofit/>
          </a:bodyPr>
          <a:lstStyle/>
          <a:p>
            <a:r>
              <a:rPr lang="vi-VN" sz="2400" dirty="0" smtClean="0"/>
              <a:t>Nội dung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48" y="1373181"/>
            <a:ext cx="7741848" cy="3450613"/>
          </a:xfrm>
        </p:spPr>
        <p:txBody>
          <a:bodyPr>
            <a:normAutofit/>
          </a:bodyPr>
          <a:lstStyle/>
          <a:p>
            <a:r>
              <a:rPr lang="vi-VN" sz="2400" dirty="0" smtClean="0"/>
              <a:t>Bài toán cái balo với số nguyên</a:t>
            </a:r>
          </a:p>
          <a:p>
            <a:r>
              <a:rPr lang="vi-VN" sz="2400" dirty="0" smtClean="0"/>
              <a:t>Bài toán cái balo với số thực</a:t>
            </a:r>
          </a:p>
          <a:p>
            <a:r>
              <a:rPr lang="vi-VN" sz="2400" dirty="0" smtClean="0"/>
              <a:t>Kết luận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025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4758"/>
            <a:ext cx="7537622" cy="947350"/>
          </a:xfrm>
        </p:spPr>
        <p:txBody>
          <a:bodyPr>
            <a:normAutofit/>
          </a:bodyPr>
          <a:lstStyle/>
          <a:p>
            <a:r>
              <a:rPr lang="vi-VN" sz="2700" dirty="0"/>
              <a:t>Bài toán cái balo với số nguyên</a:t>
            </a:r>
            <a:r>
              <a:rPr lang="vi-VN" dirty="0"/>
              <a:t/>
            </a:r>
            <a:br>
              <a:rPr lang="vi-V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2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4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133</TotalTime>
  <Words>56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Rockwell</vt:lpstr>
      <vt:lpstr>Times New Roman</vt:lpstr>
      <vt:lpstr>Gallery</vt:lpstr>
      <vt:lpstr>Môn học: phân tích thiết kế thuật toán- nâng cao</vt:lpstr>
      <vt:lpstr>Nội dung</vt:lpstr>
      <vt:lpstr>Bài toán cái balo với số nguyên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Môn học: phân tích thiết kế thuật toán- nâng cao</dc:title>
  <dc:creator>Phạm Huế</dc:creator>
  <cp:lastModifiedBy>Phạm Huế</cp:lastModifiedBy>
  <cp:revision>6</cp:revision>
  <dcterms:created xsi:type="dcterms:W3CDTF">2019-12-05T16:20:00Z</dcterms:created>
  <dcterms:modified xsi:type="dcterms:W3CDTF">2019-12-06T09:57:57Z</dcterms:modified>
</cp:coreProperties>
</file>