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549" y="1071155"/>
            <a:ext cx="8637073" cy="190727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Môn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: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thuật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- </a:t>
            </a:r>
            <a:r>
              <a:rPr lang="en-US" sz="3200" dirty="0" err="1" smtClean="0"/>
              <a:t>nâng</a:t>
            </a:r>
            <a:r>
              <a:rPr lang="en-US" sz="3200" dirty="0" smtClean="0"/>
              <a:t> </a:t>
            </a:r>
            <a:r>
              <a:rPr lang="en-US" sz="3200" dirty="0" err="1" smtClean="0"/>
              <a:t>cao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7943" y="3828578"/>
            <a:ext cx="4757006" cy="9132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0904" y="3828578"/>
            <a:ext cx="4757006" cy="1322543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MShv</a:t>
            </a:r>
            <a:r>
              <a:rPr lang="en-US" dirty="0" smtClean="0"/>
              <a:t>: M3719017</a:t>
            </a:r>
          </a:p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nguyệt</a:t>
            </a:r>
            <a:r>
              <a:rPr lang="en-US" dirty="0" smtClean="0"/>
              <a:t> </a:t>
            </a:r>
            <a:r>
              <a:rPr lang="en-US" dirty="0" err="1" smtClean="0"/>
              <a:t>huế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</TotalTime>
  <Words>31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Gallery</vt:lpstr>
      <vt:lpstr>Môn học: phân tích thiết kế thuật toán- nâng cao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phân tích thiết kế thuật toán- nâng cao</dc:title>
  <dc:creator>Phạm Huế</dc:creator>
  <cp:lastModifiedBy>Phạm Huế</cp:lastModifiedBy>
  <cp:revision>3</cp:revision>
  <dcterms:created xsi:type="dcterms:W3CDTF">2019-12-05T16:20:00Z</dcterms:created>
  <dcterms:modified xsi:type="dcterms:W3CDTF">2019-12-05T16:29:36Z</dcterms:modified>
</cp:coreProperties>
</file>