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68" r:id="rId5"/>
    <p:sldId id="266" r:id="rId6"/>
    <p:sldId id="265" r:id="rId7"/>
    <p:sldId id="264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6F39-20FB-40AC-ACB7-1A5BC824CD74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D37FD-8CFF-4454-824C-85B303ECF7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17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6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37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7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5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7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3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67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0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EA91-E04C-4D1C-A39E-FBD0799BEDD7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BD-C43E-434F-87E0-4742B4EDA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4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Solar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PV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System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1534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Sreejaya, </a:t>
            </a:r>
            <a:r>
              <a:rPr lang="en-US" dirty="0" smtClean="0">
                <a:solidFill>
                  <a:schemeClr val="tx1"/>
                </a:solidFill>
              </a:rPr>
              <a:t>Suman, </a:t>
            </a:r>
            <a:r>
              <a:rPr lang="en-US" dirty="0" err="1" smtClean="0">
                <a:solidFill>
                  <a:schemeClr val="tx1"/>
                </a:solidFill>
              </a:rPr>
              <a:t>Vuthy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Fall 2016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 604 - </a:t>
            </a:r>
            <a:r>
              <a:rPr lang="en-US" sz="2400" dirty="0" smtClean="0">
                <a:solidFill>
                  <a:schemeClr val="tx1"/>
                </a:solidFill>
              </a:rPr>
              <a:t>Simulation and </a:t>
            </a:r>
            <a:r>
              <a:rPr lang="en-US" sz="2400" dirty="0" smtClean="0">
                <a:solidFill>
                  <a:schemeClr val="tx1"/>
                </a:solidFill>
              </a:rPr>
              <a:t>Modeling </a:t>
            </a:r>
            <a:r>
              <a:rPr lang="en-US" sz="2400" dirty="0" smtClean="0">
                <a:solidFill>
                  <a:schemeClr val="tx1"/>
                </a:solidFill>
              </a:rPr>
              <a:t>Technique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6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Sreejaya</a:t>
            </a:r>
            <a:r>
              <a:rPr lang="en-US" dirty="0" smtClean="0"/>
              <a:t> Nair</a:t>
            </a:r>
          </a:p>
          <a:p>
            <a:r>
              <a:rPr lang="en-US" dirty="0" err="1" smtClean="0"/>
              <a:t>Suman</a:t>
            </a:r>
            <a:r>
              <a:rPr lang="en-US" dirty="0" smtClean="0"/>
              <a:t> K </a:t>
            </a:r>
            <a:r>
              <a:rPr lang="en-US" dirty="0" err="1" smtClean="0"/>
              <a:t>Polavarapu</a:t>
            </a:r>
            <a:endParaRPr lang="en-US" dirty="0" smtClean="0"/>
          </a:p>
          <a:p>
            <a:r>
              <a:rPr lang="en-US" dirty="0" err="1" smtClean="0"/>
              <a:t>Vuthy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As </a:t>
            </a:r>
            <a:r>
              <a:rPr lang="en-US" sz="2400" dirty="0" smtClean="0"/>
              <a:t>awareness of climate change increases, there is a growing trend to reduce reliance on fossil fuel. </a:t>
            </a:r>
            <a:r>
              <a:rPr lang="en-US" sz="2400" dirty="0" smtClean="0"/>
              <a:t>Renewable </a:t>
            </a:r>
            <a:r>
              <a:rPr lang="en-US" sz="2400" dirty="0" smtClean="0"/>
              <a:t>energy comes in many forms but we will focus our </a:t>
            </a:r>
            <a:r>
              <a:rPr lang="en-US" sz="2400" dirty="0" smtClean="0"/>
              <a:t>attention on </a:t>
            </a:r>
            <a:r>
              <a:rPr lang="en-US" sz="2400" dirty="0" smtClean="0"/>
              <a:t>solar power in this project. We will simulate various aspects of power generation with Solar Photovoltaic system and consider system size, power usage, and cost of obtaining a solar PV system.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Variations to the data based on location</a:t>
            </a:r>
          </a:p>
          <a:p>
            <a:pPr lvl="1"/>
            <a:r>
              <a:rPr lang="en-US" dirty="0" smtClean="0"/>
              <a:t>Sunlight Amount</a:t>
            </a:r>
          </a:p>
          <a:p>
            <a:pPr lvl="1"/>
            <a:r>
              <a:rPr lang="en-US" dirty="0" smtClean="0"/>
              <a:t>Electricity Usage Pattern</a:t>
            </a:r>
          </a:p>
          <a:p>
            <a:pPr lvl="2"/>
            <a:r>
              <a:rPr lang="en-US" dirty="0" smtClean="0"/>
              <a:t>Warmer climate – Air Conditioner</a:t>
            </a:r>
          </a:p>
          <a:p>
            <a:pPr lvl="2"/>
            <a:r>
              <a:rPr lang="en-US" dirty="0" smtClean="0"/>
              <a:t>Cooler climate – Space Heating</a:t>
            </a:r>
          </a:p>
          <a:p>
            <a:pPr lvl="1"/>
            <a:r>
              <a:rPr lang="en-US" dirty="0" smtClean="0"/>
              <a:t>Electricity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Objective: </a:t>
            </a:r>
            <a:r>
              <a:rPr lang="en-US" sz="2800" dirty="0" smtClean="0"/>
              <a:t>Is it worth if to invest in a solar PV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size will I completely offset my monthly/yearly bill?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parts</a:t>
            </a:r>
          </a:p>
          <a:p>
            <a:pPr lvl="1"/>
            <a:r>
              <a:rPr lang="en-US" dirty="0" smtClean="0"/>
              <a:t>Solar power Generation</a:t>
            </a:r>
          </a:p>
          <a:p>
            <a:pPr lvl="1"/>
            <a:r>
              <a:rPr lang="en-US" dirty="0" smtClean="0"/>
              <a:t>Electricity Consumption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&lt;CHART&gt; - Panel size Vs yearly costs</a:t>
            </a:r>
          </a:p>
          <a:p>
            <a:pPr>
              <a:buNone/>
            </a:pPr>
            <a:r>
              <a:rPr lang="en-US" dirty="0" smtClean="0"/>
              <a:t>For the typical (suburban) New York family, a PV system consisting of XXX number of panels will be needed to virtually offset monthly/yearly electricity costs.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granular level for power consumption simulation</a:t>
            </a:r>
          </a:p>
          <a:p>
            <a:pPr lvl="1"/>
            <a:r>
              <a:rPr lang="en-US" dirty="0" smtClean="0"/>
              <a:t>Breakdown of appliances</a:t>
            </a:r>
          </a:p>
          <a:p>
            <a:pPr lvl="1"/>
            <a:r>
              <a:rPr lang="en-US" dirty="0" smtClean="0"/>
              <a:t>Family composition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Interactive application to change simulation parameters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Solar PV System Simulation</vt:lpstr>
      <vt:lpstr>Introduction</vt:lpstr>
      <vt:lpstr>Problem Description</vt:lpstr>
      <vt:lpstr>Challenges</vt:lpstr>
      <vt:lpstr>Objective: Is it worth if to invest in a solar PV system</vt:lpstr>
      <vt:lpstr>Approach</vt:lpstr>
      <vt:lpstr>Summary</vt:lpstr>
      <vt:lpstr>Future Work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Photovoltaic System Simulation</dc:title>
  <dc:creator>Administrator</dc:creator>
  <cp:lastModifiedBy>LFB</cp:lastModifiedBy>
  <cp:revision>29</cp:revision>
  <dcterms:created xsi:type="dcterms:W3CDTF">2016-12-12T03:01:28Z</dcterms:created>
  <dcterms:modified xsi:type="dcterms:W3CDTF">2016-12-13T07:26:34Z</dcterms:modified>
</cp:coreProperties>
</file>