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7EA91-E04C-4D1C-A39E-FBD0799BEDD7}"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7EA91-E04C-4D1C-A39E-FBD0799BEDD7}"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7EA91-E04C-4D1C-A39E-FBD0799BEDD7}"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t>‹#›</a:t>
            </a:fld>
            <a:endParaRPr lang="en-US"/>
          </a:p>
        </p:txBody>
      </p:sp>
    </p:spTree>
    <p:extLst>
      <p:ext uri="{BB962C8B-B14F-4D97-AF65-F5344CB8AC3E}">
        <p14:creationId xmlns:p14="http://schemas.microsoft.com/office/powerpoint/2010/main"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2000"/>
            <a:lum/>
            <a:extLst>
              <a:ext uri="{BEBA8EAE-BF5A-486C-A8C5-ECC9F3942E4B}">
                <a14:imgProps xmlns:a14="http://schemas.microsoft.com/office/drawing/2010/main">
                  <a14:imgLayer r:embed="rId14">
                    <a14:imgEffect>
                      <a14:saturation sa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t>12/11/2016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t>‹#›</a:t>
            </a:fld>
            <a:endParaRPr lang="en-US"/>
          </a:p>
        </p:txBody>
      </p:sp>
    </p:spTree>
    <p:extLst>
      <p:ext uri="{BB962C8B-B14F-4D97-AF65-F5344CB8AC3E}">
        <p14:creationId xmlns:p14="http://schemas.microsoft.com/office/powerpoint/2010/main"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a:t>Solar P</a:t>
            </a:r>
            <a:r>
              <a:rPr lang="en-US" dirty="0" smtClean="0"/>
              <a:t>hotovoltaic </a:t>
            </a:r>
            <a:r>
              <a:rPr lang="en-US" dirty="0"/>
              <a:t>System Simulation</a:t>
            </a:r>
          </a:p>
        </p:txBody>
      </p:sp>
      <p:sp>
        <p:nvSpPr>
          <p:cNvPr id="3" name="Subtitle 2"/>
          <p:cNvSpPr>
            <a:spLocks noGrp="1"/>
          </p:cNvSpPr>
          <p:nvPr>
            <p:ph type="subTitle" idx="1"/>
          </p:nvPr>
        </p:nvSpPr>
        <p:spPr>
          <a:xfrm>
            <a:off x="381000" y="3886200"/>
            <a:ext cx="8153400" cy="2514600"/>
          </a:xfrm>
        </p:spPr>
        <p:txBody>
          <a:bodyPr/>
          <a:lstStyle/>
          <a:p>
            <a:r>
              <a:rPr lang="en-US" dirty="0">
                <a:solidFill>
                  <a:schemeClr val="tx1"/>
                </a:solidFill>
              </a:rPr>
              <a:t>Sreejaya, </a:t>
            </a:r>
            <a:r>
              <a:rPr lang="en-US" dirty="0" smtClean="0">
                <a:solidFill>
                  <a:schemeClr val="tx1"/>
                </a:solidFill>
              </a:rPr>
              <a:t>Suman, </a:t>
            </a:r>
            <a:r>
              <a:rPr lang="en-US" dirty="0" smtClean="0">
                <a:solidFill>
                  <a:schemeClr val="tx1"/>
                </a:solidFill>
              </a:rPr>
              <a:t>and </a:t>
            </a:r>
            <a:r>
              <a:rPr lang="en-US" dirty="0" err="1" smtClean="0">
                <a:solidFill>
                  <a:schemeClr val="tx1"/>
                </a:solidFill>
              </a:rPr>
              <a:t>Vuthy</a:t>
            </a:r>
            <a:r>
              <a:rPr lang="en-US" dirty="0" smtClean="0">
                <a:solidFill>
                  <a:schemeClr val="tx1"/>
                </a:solidFill>
              </a:rPr>
              <a:t/>
            </a:r>
            <a:br>
              <a:rPr lang="en-US" dirty="0" smtClean="0">
                <a:solidFill>
                  <a:schemeClr val="tx1"/>
                </a:solidFill>
              </a:rPr>
            </a:br>
            <a:r>
              <a:rPr lang="en-US" dirty="0" smtClean="0">
                <a:solidFill>
                  <a:schemeClr val="tx1"/>
                </a:solidFill>
              </a:rPr>
              <a:t>12/11/2016</a:t>
            </a:r>
          </a:p>
          <a:p>
            <a:endParaRPr lang="en-US" dirty="0">
              <a:solidFill>
                <a:schemeClr val="tx1"/>
              </a:solidFill>
            </a:endParaRPr>
          </a:p>
          <a:p>
            <a:r>
              <a:rPr lang="en-US" dirty="0" smtClean="0">
                <a:solidFill>
                  <a:schemeClr val="tx1"/>
                </a:solidFill>
              </a:rPr>
              <a:t>IS 604- Simulation and Modelling Technique</a:t>
            </a:r>
            <a:endParaRPr lang="en-US" dirty="0">
              <a:solidFill>
                <a:schemeClr val="tx1"/>
              </a:solidFill>
            </a:endParaRPr>
          </a:p>
        </p:txBody>
      </p:sp>
    </p:spTree>
    <p:extLst>
      <p:ext uri="{BB962C8B-B14F-4D97-AF65-F5344CB8AC3E}">
        <p14:creationId xmlns:p14="http://schemas.microsoft.com/office/powerpoint/2010/main" val="987628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the purpose of this project?</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a:t>As awareness of climate change increases, there is a growing trend to reduce reliance on fossil fuel. The two popular methods of slowing down (and possibly reversing) climate change are reliance on renewable energy and carbon footprint reduction. Renewable energy comes in many forms but we will focus our attention solar power in this project. We will simulate various aspects of power generation with Solar Photovoltaic system and consider system size, power usage, and cost of obtaining a solar PV system. </a:t>
            </a:r>
          </a:p>
          <a:p>
            <a:endParaRPr lang="en-US" dirty="0"/>
          </a:p>
        </p:txBody>
      </p:sp>
    </p:spTree>
    <p:extLst>
      <p:ext uri="{BB962C8B-B14F-4D97-AF65-F5344CB8AC3E}">
        <p14:creationId xmlns:p14="http://schemas.microsoft.com/office/powerpoint/2010/main" val="269731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295400"/>
          </a:xfrm>
        </p:spPr>
        <p:txBody>
          <a:bodyPr>
            <a:normAutofit fontScale="90000"/>
          </a:bodyPr>
          <a:lstStyle/>
          <a:p>
            <a:r>
              <a:rPr lang="en-US" dirty="0" smtClean="0"/>
              <a:t>This simulation is broken into two basic parts: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Solar power generation</a:t>
            </a:r>
          </a:p>
          <a:p>
            <a:pPr marL="0" indent="0">
              <a:buNone/>
            </a:pPr>
            <a:r>
              <a:rPr lang="en-US" dirty="0" smtClean="0"/>
              <a:t>	This section deals with various aspects of generating solar electricity. We simulate based on the amount of sunlight available each day of the year. </a:t>
            </a:r>
          </a:p>
          <a:p>
            <a:r>
              <a:rPr lang="en-US" dirty="0" smtClean="0"/>
              <a:t>Energy consumption</a:t>
            </a:r>
          </a:p>
          <a:p>
            <a:pPr marL="0" indent="0">
              <a:buNone/>
            </a:pPr>
            <a:r>
              <a:rPr lang="en-US" dirty="0" smtClean="0"/>
              <a:t>This section deals with various aspects of consuming electricity. We simulate various usage patterns and conditions. These will include household size, energy usage based on time of day, etc.</a:t>
            </a:r>
          </a:p>
          <a:p>
            <a:endParaRPr lang="en-US" dirty="0"/>
          </a:p>
        </p:txBody>
      </p:sp>
    </p:spTree>
    <p:extLst>
      <p:ext uri="{BB962C8B-B14F-4D97-AF65-F5344CB8AC3E}">
        <p14:creationId xmlns:p14="http://schemas.microsoft.com/office/powerpoint/2010/main" val="2078949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mj-lt"/>
              </a:rPr>
              <a:t>Solar Power Generation- </a:t>
            </a:r>
            <a:br>
              <a:rPr lang="en-US" b="1" dirty="0" smtClean="0">
                <a:latin typeface="+mj-lt"/>
              </a:rPr>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3600" b="1" dirty="0" smtClean="0"/>
              <a:t>Assumptions:</a:t>
            </a:r>
          </a:p>
          <a:p>
            <a:pPr lvl="0"/>
            <a:r>
              <a:rPr lang="en-US" dirty="0" smtClean="0"/>
              <a:t>We </a:t>
            </a:r>
            <a:r>
              <a:rPr lang="en-US" sz="3600" dirty="0" smtClean="0"/>
              <a:t>assume</a:t>
            </a:r>
            <a:r>
              <a:rPr lang="en-US" dirty="0" smtClean="0"/>
              <a:t> that solar intensity is constant throughout the day as well as the sun angle.</a:t>
            </a:r>
          </a:p>
          <a:p>
            <a:pPr lvl="0"/>
            <a:r>
              <a:rPr lang="en-US" dirty="0" smtClean="0"/>
              <a:t>The equipment and installation cost is fixed. There is only a one-time fee associated with purchase and installation of the solar PV system. It is assumed that there is no repair cost for the life of the system.</a:t>
            </a:r>
          </a:p>
          <a:p>
            <a:pPr lvl="0"/>
            <a:r>
              <a:rPr lang="en-US" dirty="0" smtClean="0"/>
              <a:t>Grid Energy cost is fixed. </a:t>
            </a:r>
          </a:p>
          <a:p>
            <a:endParaRPr lang="en-US" dirty="0"/>
          </a:p>
        </p:txBody>
      </p:sp>
    </p:spTree>
    <p:extLst>
      <p:ext uri="{BB962C8B-B14F-4D97-AF65-F5344CB8AC3E}">
        <p14:creationId xmlns:p14="http://schemas.microsoft.com/office/powerpoint/2010/main" val="3462409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Consumption-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Assumptions:</a:t>
            </a:r>
          </a:p>
          <a:p>
            <a:pPr lvl="0"/>
            <a:r>
              <a:rPr lang="en-US" dirty="0" smtClean="0"/>
              <a:t>Energy consumptions from electronics are constant. The device is either on or off.  The devices will not consume different amounts of energy based on usage.</a:t>
            </a:r>
          </a:p>
          <a:p>
            <a:pPr lvl="0"/>
            <a:r>
              <a:rPr lang="en-US" dirty="0" smtClean="0"/>
              <a:t>We do not calculate carbon cost, rather we simulate energy consumption and attribute a unit of electricity to a theoretical unit of Carbon Cost</a:t>
            </a:r>
          </a:p>
          <a:p>
            <a:pPr lvl="0"/>
            <a:r>
              <a:rPr lang="en-US" dirty="0" smtClean="0"/>
              <a:t>We assume all appliances are electrical. We assume electric heaters, electric stove, etc.</a:t>
            </a:r>
          </a:p>
          <a:p>
            <a:pPr marL="0" indent="0">
              <a:buNone/>
            </a:pPr>
            <a:endParaRPr lang="en-US" dirty="0"/>
          </a:p>
        </p:txBody>
      </p:sp>
    </p:spTree>
    <p:extLst>
      <p:ext uri="{BB962C8B-B14F-4D97-AF65-F5344CB8AC3E}">
        <p14:creationId xmlns:p14="http://schemas.microsoft.com/office/powerpoint/2010/main" val="828707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263</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Solar Photovoltaic System Simulation</vt:lpstr>
      <vt:lpstr>What is the purpose of this project?</vt:lpstr>
      <vt:lpstr>This simulation is broken into two basic parts: </vt:lpstr>
      <vt:lpstr>Solar Power Generation-  </vt:lpstr>
      <vt:lpstr>Energy Consumption-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Administrator</cp:lastModifiedBy>
  <cp:revision>6</cp:revision>
  <dcterms:created xsi:type="dcterms:W3CDTF">2016-12-12T03:01:28Z</dcterms:created>
  <dcterms:modified xsi:type="dcterms:W3CDTF">2016-12-12T04:09:53Z</dcterms:modified>
</cp:coreProperties>
</file>