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Alatsi" panose="02020500000000000000" charset="0"/>
      <p:regular r:id="rId21"/>
    </p:embeddedFont>
    <p:embeddedFont>
      <p:font typeface="Open Sans Bold" panose="02020500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300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sv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svg"/><Relationship Id="rId7" Type="http://schemas.openxmlformats.org/officeDocument/2006/relationships/image" Target="../media/image5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sv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6241693" y="2500459"/>
            <a:ext cx="10585645" cy="380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WORDPRESS CLIENT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633952" y="6469533"/>
            <a:ext cx="12625348" cy="978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GROUP 16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67640" y="8725001"/>
            <a:ext cx="6882108" cy="533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ACTIVITIES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7" name="AutoShape 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id="14" name="Freeform 14"/>
          <p:cNvSpPr/>
          <p:nvPr/>
        </p:nvSpPr>
        <p:spPr>
          <a:xfrm rot="-1291316">
            <a:off x="11727653" y="4224734"/>
            <a:ext cx="5691511" cy="3435603"/>
          </a:xfrm>
          <a:custGeom>
            <a:avLst/>
            <a:gdLst/>
            <a:ahLst/>
            <a:cxnLst/>
            <a:rect l="l" t="t" r="r" b="b"/>
            <a:pathLst>
              <a:path w="5691511" h="3435603">
                <a:moveTo>
                  <a:pt x="0" y="0"/>
                </a:moveTo>
                <a:lnTo>
                  <a:pt x="5691511" y="0"/>
                </a:lnTo>
                <a:lnTo>
                  <a:pt x="5691511" y="3435603"/>
                </a:lnTo>
                <a:lnTo>
                  <a:pt x="0" y="3435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304154">
            <a:off x="11602781" y="3789124"/>
            <a:ext cx="5560042" cy="3750501"/>
          </a:xfrm>
          <a:custGeom>
            <a:avLst/>
            <a:gdLst/>
            <a:ahLst/>
            <a:cxnLst/>
            <a:rect l="l" t="t" r="r" b="b"/>
            <a:pathLst>
              <a:path w="5560042" h="3750501">
                <a:moveTo>
                  <a:pt x="0" y="0"/>
                </a:moveTo>
                <a:lnTo>
                  <a:pt x="5560042" y="0"/>
                </a:lnTo>
                <a:lnTo>
                  <a:pt x="5560042" y="3750501"/>
                </a:lnTo>
                <a:lnTo>
                  <a:pt x="0" y="37505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304154">
            <a:off x="12406636" y="6133673"/>
            <a:ext cx="4509581" cy="459157"/>
          </a:xfrm>
          <a:custGeom>
            <a:avLst/>
            <a:gdLst/>
            <a:ahLst/>
            <a:cxnLst/>
            <a:rect l="l" t="t" r="r" b="b"/>
            <a:pathLst>
              <a:path w="4509581" h="459157">
                <a:moveTo>
                  <a:pt x="0" y="0"/>
                </a:moveTo>
                <a:lnTo>
                  <a:pt x="4509581" y="0"/>
                </a:lnTo>
                <a:lnTo>
                  <a:pt x="4509581" y="459158"/>
                </a:lnTo>
                <a:lnTo>
                  <a:pt x="0" y="4591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304154">
            <a:off x="13560522" y="4736174"/>
            <a:ext cx="1078367" cy="1060721"/>
          </a:xfrm>
          <a:custGeom>
            <a:avLst/>
            <a:gdLst/>
            <a:ahLst/>
            <a:cxnLst/>
            <a:rect l="l" t="t" r="r" b="b"/>
            <a:pathLst>
              <a:path w="1078367" h="1060721">
                <a:moveTo>
                  <a:pt x="0" y="0"/>
                </a:moveTo>
                <a:lnTo>
                  <a:pt x="1078367" y="0"/>
                </a:lnTo>
                <a:lnTo>
                  <a:pt x="1078367" y="1060721"/>
                </a:lnTo>
                <a:lnTo>
                  <a:pt x="0" y="10607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979992">
            <a:off x="9886510" y="5107252"/>
            <a:ext cx="2538376" cy="3722952"/>
          </a:xfrm>
          <a:custGeom>
            <a:avLst/>
            <a:gdLst/>
            <a:ahLst/>
            <a:cxnLst/>
            <a:rect l="l" t="t" r="r" b="b"/>
            <a:pathLst>
              <a:path w="2538376" h="3722952">
                <a:moveTo>
                  <a:pt x="0" y="0"/>
                </a:moveTo>
                <a:lnTo>
                  <a:pt x="2538376" y="0"/>
                </a:lnTo>
                <a:lnTo>
                  <a:pt x="2538376" y="3722951"/>
                </a:lnTo>
                <a:lnTo>
                  <a:pt x="0" y="37229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973638">
            <a:off x="9955200" y="7196400"/>
            <a:ext cx="2081462" cy="211931"/>
          </a:xfrm>
          <a:custGeom>
            <a:avLst/>
            <a:gdLst/>
            <a:ahLst/>
            <a:cxnLst/>
            <a:rect l="l" t="t" r="r" b="b"/>
            <a:pathLst>
              <a:path w="2081462" h="211931">
                <a:moveTo>
                  <a:pt x="0" y="0"/>
                </a:moveTo>
                <a:lnTo>
                  <a:pt x="2081462" y="0"/>
                </a:lnTo>
                <a:lnTo>
                  <a:pt x="2081462" y="211931"/>
                </a:lnTo>
                <a:lnTo>
                  <a:pt x="0" y="2119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966729">
            <a:off x="10771172" y="6240810"/>
            <a:ext cx="769052" cy="769052"/>
          </a:xfrm>
          <a:custGeom>
            <a:avLst/>
            <a:gdLst/>
            <a:ahLst/>
            <a:cxnLst/>
            <a:rect l="l" t="t" r="r" b="b"/>
            <a:pathLst>
              <a:path w="769052" h="769052">
                <a:moveTo>
                  <a:pt x="0" y="0"/>
                </a:moveTo>
                <a:lnTo>
                  <a:pt x="769052" y="0"/>
                </a:lnTo>
                <a:lnTo>
                  <a:pt x="769052" y="769052"/>
                </a:lnTo>
                <a:lnTo>
                  <a:pt x="0" y="7690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7206555" y="2555635"/>
            <a:ext cx="4089323" cy="1038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Create sites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34848" y="5717817"/>
            <a:ext cx="7844272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2" lvl="1" indent="-485776" algn="l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Create, develop  and maintain your own domain.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ACTIVITIES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7" name="AutoShape 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691663" y="2317729"/>
            <a:ext cx="6462987" cy="6940571"/>
          </a:xfrm>
          <a:custGeom>
            <a:avLst/>
            <a:gdLst/>
            <a:ahLst/>
            <a:cxnLst/>
            <a:rect l="l" t="t" r="r" b="b"/>
            <a:pathLst>
              <a:path w="6462987" h="6940571">
                <a:moveTo>
                  <a:pt x="0" y="0"/>
                </a:moveTo>
                <a:lnTo>
                  <a:pt x="6462988" y="0"/>
                </a:lnTo>
                <a:lnTo>
                  <a:pt x="6462988" y="6940571"/>
                </a:lnTo>
                <a:lnTo>
                  <a:pt x="0" y="6940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94" r="-3694"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2699996" y="4237025"/>
            <a:ext cx="5054195" cy="4411432"/>
            <a:chOff x="0" y="0"/>
            <a:chExt cx="6738927" cy="5881909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95250"/>
              <a:ext cx="5597059" cy="597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106926" lvl="1" indent="-553463" algn="l">
                <a:lnSpc>
                  <a:spcPts val="7177"/>
                </a:lnSpc>
                <a:buFont typeface="Arial"/>
                <a:buChar char="•"/>
              </a:pPr>
              <a:r>
                <a:rPr lang="en-US" sz="512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Pages</a:t>
              </a:r>
            </a:p>
            <a:p>
              <a:pPr marL="1106926" lvl="1" indent="-553463" algn="l">
                <a:lnSpc>
                  <a:spcPts val="7177"/>
                </a:lnSpc>
                <a:buFont typeface="Arial"/>
                <a:buChar char="•"/>
              </a:pPr>
              <a:r>
                <a:rPr lang="en-US" sz="512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Posts</a:t>
              </a:r>
            </a:p>
            <a:p>
              <a:pPr marL="1106926" lvl="1" indent="-553463" algn="l">
                <a:lnSpc>
                  <a:spcPts val="7177"/>
                </a:lnSpc>
                <a:buFont typeface="Arial"/>
                <a:buChar char="•"/>
              </a:pPr>
              <a:r>
                <a:rPr lang="en-US" sz="512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Media</a:t>
              </a:r>
            </a:p>
            <a:p>
              <a:pPr marL="1106926" lvl="1" indent="-553463" algn="l">
                <a:lnSpc>
                  <a:spcPts val="7177"/>
                </a:lnSpc>
                <a:buFont typeface="Arial"/>
                <a:buChar char="•"/>
              </a:pPr>
              <a:r>
                <a:rPr lang="en-US" sz="512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Comments</a:t>
              </a:r>
            </a:p>
            <a:p>
              <a:pPr marL="1106926" lvl="1" indent="-553463" algn="l">
                <a:lnSpc>
                  <a:spcPts val="7177"/>
                </a:lnSpc>
                <a:buFont typeface="Arial"/>
                <a:buChar char="•"/>
              </a:pPr>
              <a:r>
                <a:rPr lang="en-US" sz="512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About me</a:t>
              </a:r>
            </a:p>
          </p:txBody>
        </p:sp>
        <p:sp>
          <p:nvSpPr>
            <p:cNvPr id="19" name="Freeform 19"/>
            <p:cNvSpPr/>
            <p:nvPr/>
          </p:nvSpPr>
          <p:spPr>
            <a:xfrm>
              <a:off x="4197052" y="42416"/>
              <a:ext cx="900389" cy="900389"/>
            </a:xfrm>
            <a:custGeom>
              <a:avLst/>
              <a:gdLst/>
              <a:ahLst/>
              <a:cxnLst/>
              <a:rect l="l" t="t" r="r" b="b"/>
              <a:pathLst>
                <a:path w="900389" h="900389">
                  <a:moveTo>
                    <a:pt x="0" y="0"/>
                  </a:moveTo>
                  <a:lnTo>
                    <a:pt x="900389" y="0"/>
                  </a:lnTo>
                  <a:lnTo>
                    <a:pt x="900389" y="900389"/>
                  </a:lnTo>
                  <a:lnTo>
                    <a:pt x="0" y="900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3993856" y="1298405"/>
              <a:ext cx="899747" cy="899747"/>
            </a:xfrm>
            <a:custGeom>
              <a:avLst/>
              <a:gdLst/>
              <a:ahLst/>
              <a:cxnLst/>
              <a:rect l="l" t="t" r="r" b="b"/>
              <a:pathLst>
                <a:path w="899747" h="899747">
                  <a:moveTo>
                    <a:pt x="0" y="0"/>
                  </a:moveTo>
                  <a:lnTo>
                    <a:pt x="899747" y="0"/>
                  </a:lnTo>
                  <a:lnTo>
                    <a:pt x="899747" y="899747"/>
                  </a:lnTo>
                  <a:lnTo>
                    <a:pt x="0" y="899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4198551" y="2555010"/>
              <a:ext cx="898889" cy="898889"/>
            </a:xfrm>
            <a:custGeom>
              <a:avLst/>
              <a:gdLst/>
              <a:ahLst/>
              <a:cxnLst/>
              <a:rect l="l" t="t" r="r" b="b"/>
              <a:pathLst>
                <a:path w="898889" h="898889">
                  <a:moveTo>
                    <a:pt x="0" y="0"/>
                  </a:moveTo>
                  <a:lnTo>
                    <a:pt x="898890" y="0"/>
                  </a:lnTo>
                  <a:lnTo>
                    <a:pt x="898890" y="898889"/>
                  </a:lnTo>
                  <a:lnTo>
                    <a:pt x="0" y="8988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5839722" y="3820420"/>
              <a:ext cx="899205" cy="899205"/>
            </a:xfrm>
            <a:custGeom>
              <a:avLst/>
              <a:gdLst/>
              <a:ahLst/>
              <a:cxnLst/>
              <a:rect l="l" t="t" r="r" b="b"/>
              <a:pathLst>
                <a:path w="899205" h="899205">
                  <a:moveTo>
                    <a:pt x="0" y="0"/>
                  </a:moveTo>
                  <a:lnTo>
                    <a:pt x="899205" y="0"/>
                  </a:lnTo>
                  <a:lnTo>
                    <a:pt x="899205" y="899205"/>
                  </a:lnTo>
                  <a:lnTo>
                    <a:pt x="0" y="899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5296727" y="4941352"/>
              <a:ext cx="903697" cy="903697"/>
            </a:xfrm>
            <a:custGeom>
              <a:avLst/>
              <a:gdLst/>
              <a:ahLst/>
              <a:cxnLst/>
              <a:rect l="l" t="t" r="r" b="b"/>
              <a:pathLst>
                <a:path w="903697" h="903697">
                  <a:moveTo>
                    <a:pt x="0" y="0"/>
                  </a:moveTo>
                  <a:lnTo>
                    <a:pt x="903697" y="0"/>
                  </a:lnTo>
                  <a:lnTo>
                    <a:pt x="903697" y="903697"/>
                  </a:lnTo>
                  <a:lnTo>
                    <a:pt x="0" y="903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6257150" y="2555635"/>
            <a:ext cx="5934849" cy="1038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Site Management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ACTIVITIES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7" name="AutoShape 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818539" y="2854718"/>
            <a:ext cx="6140147" cy="6501879"/>
          </a:xfrm>
          <a:custGeom>
            <a:avLst/>
            <a:gdLst/>
            <a:ahLst/>
            <a:cxnLst/>
            <a:rect l="l" t="t" r="r" b="b"/>
            <a:pathLst>
              <a:path w="6140147" h="6501879">
                <a:moveTo>
                  <a:pt x="0" y="0"/>
                </a:moveTo>
                <a:lnTo>
                  <a:pt x="6140148" y="0"/>
                </a:lnTo>
                <a:lnTo>
                  <a:pt x="6140148" y="6501879"/>
                </a:lnTo>
                <a:lnTo>
                  <a:pt x="0" y="65018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45" r="-2945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8879623" y="4708983"/>
            <a:ext cx="869034" cy="869034"/>
          </a:xfrm>
          <a:custGeom>
            <a:avLst/>
            <a:gdLst/>
            <a:ahLst/>
            <a:cxnLst/>
            <a:rect l="l" t="t" r="r" b="b"/>
            <a:pathLst>
              <a:path w="869034" h="869034">
                <a:moveTo>
                  <a:pt x="0" y="0"/>
                </a:moveTo>
                <a:lnTo>
                  <a:pt x="869034" y="0"/>
                </a:lnTo>
                <a:lnTo>
                  <a:pt x="869034" y="869034"/>
                </a:lnTo>
                <a:lnTo>
                  <a:pt x="0" y="8690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927969" y="6649138"/>
            <a:ext cx="869034" cy="869034"/>
          </a:xfrm>
          <a:custGeom>
            <a:avLst/>
            <a:gdLst/>
            <a:ahLst/>
            <a:cxnLst/>
            <a:rect l="l" t="t" r="r" b="b"/>
            <a:pathLst>
              <a:path w="869034" h="869034">
                <a:moveTo>
                  <a:pt x="0" y="0"/>
                </a:moveTo>
                <a:lnTo>
                  <a:pt x="869033" y="0"/>
                </a:lnTo>
                <a:lnTo>
                  <a:pt x="869033" y="869034"/>
                </a:lnTo>
                <a:lnTo>
                  <a:pt x="0" y="8690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534456" y="4659197"/>
            <a:ext cx="6037736" cy="8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6926" lvl="1" indent="-553463" algn="l">
              <a:lnSpc>
                <a:spcPts val="7177"/>
              </a:lnSpc>
              <a:buFont typeface="Arial"/>
              <a:buChar char="•"/>
            </a:pPr>
            <a:r>
              <a:rPr lang="en-US" sz="51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Dark/Light mode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25514" y="2555635"/>
            <a:ext cx="2436971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Setting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34456" y="6599353"/>
            <a:ext cx="6960029" cy="8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6926" lvl="1" indent="-553463" algn="l">
              <a:lnSpc>
                <a:spcPts val="7177"/>
              </a:lnSpc>
              <a:buFont typeface="Arial"/>
              <a:buChar char="•"/>
            </a:pPr>
            <a:r>
              <a:rPr lang="en-US" sz="51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Support Vietnamese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OPTIMIZATION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7" name="AutoShape 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731411" y="3685225"/>
            <a:ext cx="2279568" cy="3688455"/>
          </a:xfrm>
          <a:custGeom>
            <a:avLst/>
            <a:gdLst/>
            <a:ahLst/>
            <a:cxnLst/>
            <a:rect l="l" t="t" r="r" b="b"/>
            <a:pathLst>
              <a:path w="2279568" h="3688455">
                <a:moveTo>
                  <a:pt x="0" y="0"/>
                </a:moveTo>
                <a:lnTo>
                  <a:pt x="2279569" y="0"/>
                </a:lnTo>
                <a:lnTo>
                  <a:pt x="2279569" y="3688455"/>
                </a:lnTo>
                <a:lnTo>
                  <a:pt x="0" y="36884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685" b="-34808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685018" y="3411327"/>
            <a:ext cx="2389211" cy="4403800"/>
          </a:xfrm>
          <a:custGeom>
            <a:avLst/>
            <a:gdLst/>
            <a:ahLst/>
            <a:cxnLst/>
            <a:rect l="l" t="t" r="r" b="b"/>
            <a:pathLst>
              <a:path w="2389211" h="4403800">
                <a:moveTo>
                  <a:pt x="0" y="0"/>
                </a:moveTo>
                <a:lnTo>
                  <a:pt x="2389211" y="0"/>
                </a:lnTo>
                <a:lnTo>
                  <a:pt x="2389211" y="4403800"/>
                </a:lnTo>
                <a:lnTo>
                  <a:pt x="0" y="4403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068814" y="3684340"/>
            <a:ext cx="2268308" cy="3715850"/>
          </a:xfrm>
          <a:custGeom>
            <a:avLst/>
            <a:gdLst/>
            <a:ahLst/>
            <a:cxnLst/>
            <a:rect l="l" t="t" r="r" b="b"/>
            <a:pathLst>
              <a:path w="2268308" h="3715850">
                <a:moveTo>
                  <a:pt x="0" y="0"/>
                </a:moveTo>
                <a:lnTo>
                  <a:pt x="2268308" y="0"/>
                </a:lnTo>
                <a:lnTo>
                  <a:pt x="2268308" y="3715849"/>
                </a:lnTo>
                <a:lnTo>
                  <a:pt x="0" y="37158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0359" b="-16678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009932" y="3411327"/>
            <a:ext cx="2389211" cy="4403800"/>
          </a:xfrm>
          <a:custGeom>
            <a:avLst/>
            <a:gdLst/>
            <a:ahLst/>
            <a:cxnLst/>
            <a:rect l="l" t="t" r="r" b="b"/>
            <a:pathLst>
              <a:path w="2389211" h="4403800">
                <a:moveTo>
                  <a:pt x="0" y="0"/>
                </a:moveTo>
                <a:lnTo>
                  <a:pt x="2389211" y="0"/>
                </a:lnTo>
                <a:lnTo>
                  <a:pt x="2389211" y="4403800"/>
                </a:lnTo>
                <a:lnTo>
                  <a:pt x="0" y="4403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1426779" y="3685225"/>
            <a:ext cx="2249883" cy="3705749"/>
          </a:xfrm>
          <a:custGeom>
            <a:avLst/>
            <a:gdLst/>
            <a:ahLst/>
            <a:cxnLst/>
            <a:rect l="l" t="t" r="r" b="b"/>
            <a:pathLst>
              <a:path w="2249883" h="3705749">
                <a:moveTo>
                  <a:pt x="0" y="0"/>
                </a:moveTo>
                <a:lnTo>
                  <a:pt x="2249882" y="0"/>
                </a:lnTo>
                <a:lnTo>
                  <a:pt x="2249882" y="3705750"/>
                </a:lnTo>
                <a:lnTo>
                  <a:pt x="0" y="37057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4096" b="-31956"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1360104" y="3411327"/>
            <a:ext cx="2389211" cy="4403800"/>
          </a:xfrm>
          <a:custGeom>
            <a:avLst/>
            <a:gdLst/>
            <a:ahLst/>
            <a:cxnLst/>
            <a:rect l="l" t="t" r="r" b="b"/>
            <a:pathLst>
              <a:path w="2389211" h="4403800">
                <a:moveTo>
                  <a:pt x="0" y="0"/>
                </a:moveTo>
                <a:lnTo>
                  <a:pt x="2389211" y="0"/>
                </a:lnTo>
                <a:lnTo>
                  <a:pt x="2389211" y="4403800"/>
                </a:lnTo>
                <a:lnTo>
                  <a:pt x="0" y="4403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6889913" y="2241529"/>
            <a:ext cx="3979420" cy="72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6"/>
              </a:lnSpc>
              <a:spcBef>
                <a:spcPct val="0"/>
              </a:spcBef>
            </a:pPr>
            <a:r>
              <a:rPr lang="en-US" sz="431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Layout Overdraw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464213" y="7967527"/>
            <a:ext cx="1477510" cy="378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4"/>
              </a:lnSpc>
              <a:spcBef>
                <a:spcPct val="0"/>
              </a:spcBef>
            </a:pPr>
            <a:r>
              <a:rPr lang="en-US" sz="225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1x Overdraw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105372" y="7967527"/>
            <a:ext cx="1548502" cy="378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4"/>
              </a:lnSpc>
              <a:spcBef>
                <a:spcPct val="0"/>
              </a:spcBef>
            </a:pPr>
            <a:r>
              <a:rPr lang="en-US" sz="225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2x Overdraw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779758" y="7967527"/>
            <a:ext cx="1543924" cy="378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4"/>
              </a:lnSpc>
              <a:spcBef>
                <a:spcPct val="0"/>
              </a:spcBef>
            </a:pPr>
            <a:r>
              <a:rPr lang="en-US" sz="225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3x Overdraw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OPTIMIZATION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7" name="AutoShape 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4862998" y="3328335"/>
            <a:ext cx="2389211" cy="4403800"/>
            <a:chOff x="0" y="0"/>
            <a:chExt cx="3185615" cy="5871734"/>
          </a:xfrm>
        </p:grpSpPr>
        <p:sp>
          <p:nvSpPr>
            <p:cNvPr id="17" name="Freeform 17"/>
            <p:cNvSpPr/>
            <p:nvPr/>
          </p:nvSpPr>
          <p:spPr>
            <a:xfrm>
              <a:off x="88900" y="365198"/>
              <a:ext cx="2999844" cy="4940999"/>
            </a:xfrm>
            <a:custGeom>
              <a:avLst/>
              <a:gdLst/>
              <a:ahLst/>
              <a:cxnLst/>
              <a:rect l="l" t="t" r="r" b="b"/>
              <a:pathLst>
                <a:path w="2999844" h="4940999">
                  <a:moveTo>
                    <a:pt x="0" y="0"/>
                  </a:moveTo>
                  <a:lnTo>
                    <a:pt x="2999844" y="0"/>
                  </a:lnTo>
                  <a:lnTo>
                    <a:pt x="2999844" y="4940999"/>
                  </a:lnTo>
                  <a:lnTo>
                    <a:pt x="0" y="4940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4096" b="-31956"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3185615" cy="5871734"/>
            </a:xfrm>
            <a:custGeom>
              <a:avLst/>
              <a:gdLst/>
              <a:ahLst/>
              <a:cxnLst/>
              <a:rect l="l" t="t" r="r" b="b"/>
              <a:pathLst>
                <a:path w="3185615" h="5871734">
                  <a:moveTo>
                    <a:pt x="0" y="0"/>
                  </a:moveTo>
                  <a:lnTo>
                    <a:pt x="3185615" y="0"/>
                  </a:lnTo>
                  <a:lnTo>
                    <a:pt x="3185615" y="5871734"/>
                  </a:lnTo>
                  <a:lnTo>
                    <a:pt x="0" y="5871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8013566" y="5143500"/>
            <a:ext cx="1771575" cy="622996"/>
            <a:chOff x="0" y="0"/>
            <a:chExt cx="1155654" cy="406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55654" cy="406400"/>
            </a:xfrm>
            <a:custGeom>
              <a:avLst/>
              <a:gdLst/>
              <a:ahLst/>
              <a:cxnLst/>
              <a:rect l="l" t="t" r="r" b="b"/>
              <a:pathLst>
                <a:path w="1155654" h="406400">
                  <a:moveTo>
                    <a:pt x="0" y="0"/>
                  </a:moveTo>
                  <a:lnTo>
                    <a:pt x="952454" y="0"/>
                  </a:lnTo>
                  <a:lnTo>
                    <a:pt x="1155654" y="203200"/>
                  </a:lnTo>
                  <a:lnTo>
                    <a:pt x="952454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77800" y="-38100"/>
              <a:ext cx="90165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optimized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547141" y="3328335"/>
            <a:ext cx="2389211" cy="4403800"/>
            <a:chOff x="0" y="0"/>
            <a:chExt cx="3185615" cy="5871734"/>
          </a:xfrm>
        </p:grpSpPr>
        <p:sp>
          <p:nvSpPr>
            <p:cNvPr id="23" name="Freeform 23"/>
            <p:cNvSpPr/>
            <p:nvPr/>
          </p:nvSpPr>
          <p:spPr>
            <a:xfrm>
              <a:off x="77212" y="392382"/>
              <a:ext cx="3051450" cy="4934857"/>
            </a:xfrm>
            <a:custGeom>
              <a:avLst/>
              <a:gdLst/>
              <a:ahLst/>
              <a:cxnLst/>
              <a:rect l="l" t="t" r="r" b="b"/>
              <a:pathLst>
                <a:path w="3051450" h="4934857">
                  <a:moveTo>
                    <a:pt x="0" y="0"/>
                  </a:moveTo>
                  <a:lnTo>
                    <a:pt x="3051450" y="0"/>
                  </a:lnTo>
                  <a:lnTo>
                    <a:pt x="3051450" y="4934858"/>
                  </a:lnTo>
                  <a:lnTo>
                    <a:pt x="0" y="4934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5022" b="-30135"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0" y="0"/>
              <a:ext cx="3185615" cy="5871734"/>
            </a:xfrm>
            <a:custGeom>
              <a:avLst/>
              <a:gdLst/>
              <a:ahLst/>
              <a:cxnLst/>
              <a:rect l="l" t="t" r="r" b="b"/>
              <a:pathLst>
                <a:path w="3185615" h="5871734">
                  <a:moveTo>
                    <a:pt x="0" y="0"/>
                  </a:moveTo>
                  <a:lnTo>
                    <a:pt x="3185615" y="0"/>
                  </a:lnTo>
                  <a:lnTo>
                    <a:pt x="3185615" y="5871734"/>
                  </a:lnTo>
                  <a:lnTo>
                    <a:pt x="0" y="5871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5" name="TextBox 25"/>
          <p:cNvSpPr txBox="1"/>
          <p:nvPr/>
        </p:nvSpPr>
        <p:spPr>
          <a:xfrm>
            <a:off x="6889913" y="2241529"/>
            <a:ext cx="3979420" cy="72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6"/>
              </a:lnSpc>
              <a:spcBef>
                <a:spcPct val="0"/>
              </a:spcBef>
            </a:pPr>
            <a:r>
              <a:rPr lang="en-US" sz="431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Layout Overdraw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022859" y="7836748"/>
            <a:ext cx="1473941" cy="8698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77"/>
              </a:lnSpc>
              <a:spcBef>
                <a:spcPct val="0"/>
              </a:spcBef>
            </a:pPr>
            <a:r>
              <a:rPr lang="en-US" sz="5127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After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235585" y="7836748"/>
            <a:ext cx="5644039" cy="869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77"/>
              </a:lnSpc>
              <a:spcBef>
                <a:spcPct val="0"/>
              </a:spcBef>
            </a:pPr>
            <a:r>
              <a:rPr lang="en-US" sz="51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Before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49780"/>
            <a:ext cx="16230600" cy="14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561295" y="2264409"/>
            <a:ext cx="5165410" cy="6176033"/>
          </a:xfrm>
          <a:custGeom>
            <a:avLst/>
            <a:gdLst/>
            <a:ahLst/>
            <a:cxnLst/>
            <a:rect l="l" t="t" r="r" b="b"/>
            <a:pathLst>
              <a:path w="5165410" h="6176033">
                <a:moveTo>
                  <a:pt x="0" y="0"/>
                </a:moveTo>
                <a:lnTo>
                  <a:pt x="5165410" y="0"/>
                </a:lnTo>
                <a:lnTo>
                  <a:pt x="5165410" y="6176033"/>
                </a:lnTo>
                <a:lnTo>
                  <a:pt x="0" y="6176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49780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COMPLETED TASKS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192361" y="1700733"/>
            <a:ext cx="2279681" cy="2849601"/>
          </a:xfrm>
          <a:custGeom>
            <a:avLst/>
            <a:gdLst/>
            <a:ahLst/>
            <a:cxnLst/>
            <a:rect l="l" t="t" r="r" b="b"/>
            <a:pathLst>
              <a:path w="2279681" h="2849601">
                <a:moveTo>
                  <a:pt x="0" y="0"/>
                </a:moveTo>
                <a:lnTo>
                  <a:pt x="2279681" y="0"/>
                </a:lnTo>
                <a:lnTo>
                  <a:pt x="2279681" y="2849602"/>
                </a:lnTo>
                <a:lnTo>
                  <a:pt x="0" y="2849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530927" y="1867436"/>
            <a:ext cx="1467687" cy="2488687"/>
          </a:xfrm>
          <a:custGeom>
            <a:avLst/>
            <a:gdLst/>
            <a:ahLst/>
            <a:cxnLst/>
            <a:rect l="l" t="t" r="r" b="b"/>
            <a:pathLst>
              <a:path w="1467687" h="2488687">
                <a:moveTo>
                  <a:pt x="0" y="0"/>
                </a:moveTo>
                <a:lnTo>
                  <a:pt x="1467688" y="0"/>
                </a:lnTo>
                <a:lnTo>
                  <a:pt x="1467688" y="2488688"/>
                </a:lnTo>
                <a:lnTo>
                  <a:pt x="0" y="24886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948583" y="6167305"/>
            <a:ext cx="2767237" cy="2669481"/>
          </a:xfrm>
          <a:custGeom>
            <a:avLst/>
            <a:gdLst/>
            <a:ahLst/>
            <a:cxnLst/>
            <a:rect l="l" t="t" r="r" b="b"/>
            <a:pathLst>
              <a:path w="2767237" h="2669481">
                <a:moveTo>
                  <a:pt x="0" y="0"/>
                </a:moveTo>
                <a:lnTo>
                  <a:pt x="2767237" y="0"/>
                </a:lnTo>
                <a:lnTo>
                  <a:pt x="2767237" y="2669481"/>
                </a:lnTo>
                <a:lnTo>
                  <a:pt x="0" y="26694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83866" y="5940447"/>
            <a:ext cx="3361810" cy="3361810"/>
          </a:xfrm>
          <a:custGeom>
            <a:avLst/>
            <a:gdLst/>
            <a:ahLst/>
            <a:cxnLst/>
            <a:rect l="l" t="t" r="r" b="b"/>
            <a:pathLst>
              <a:path w="3361810" h="3361810">
                <a:moveTo>
                  <a:pt x="0" y="0"/>
                </a:moveTo>
                <a:lnTo>
                  <a:pt x="3361810" y="0"/>
                </a:lnTo>
                <a:lnTo>
                  <a:pt x="3361810" y="3361810"/>
                </a:lnTo>
                <a:lnTo>
                  <a:pt x="0" y="33618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215367" y="1264208"/>
            <a:ext cx="1338551" cy="3504642"/>
          </a:xfrm>
          <a:custGeom>
            <a:avLst/>
            <a:gdLst/>
            <a:ahLst/>
            <a:cxnLst/>
            <a:rect l="l" t="t" r="r" b="b"/>
            <a:pathLst>
              <a:path w="1338551" h="3504642">
                <a:moveTo>
                  <a:pt x="0" y="0"/>
                </a:moveTo>
                <a:lnTo>
                  <a:pt x="1338551" y="0"/>
                </a:lnTo>
                <a:lnTo>
                  <a:pt x="1338551" y="3504642"/>
                </a:lnTo>
                <a:lnTo>
                  <a:pt x="0" y="35046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2680" b="-2680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3060052" y="5692120"/>
            <a:ext cx="3194496" cy="3619850"/>
          </a:xfrm>
          <a:custGeom>
            <a:avLst/>
            <a:gdLst/>
            <a:ahLst/>
            <a:cxnLst/>
            <a:rect l="l" t="t" r="r" b="b"/>
            <a:pathLst>
              <a:path w="3194496" h="3619850">
                <a:moveTo>
                  <a:pt x="0" y="0"/>
                </a:moveTo>
                <a:lnTo>
                  <a:pt x="3194496" y="0"/>
                </a:lnTo>
                <a:lnTo>
                  <a:pt x="3194496" y="3619851"/>
                </a:lnTo>
                <a:lnTo>
                  <a:pt x="0" y="36198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080397" y="4679972"/>
            <a:ext cx="236874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Dark/light theme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339434" y="4721225"/>
            <a:ext cx="213260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multi language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624490" y="9008236"/>
            <a:ext cx="184755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Post activites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01800" y="9026054"/>
            <a:ext cx="258236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Comment activites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543634" y="4867297"/>
            <a:ext cx="2682018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RecyclerView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946879" y="9008236"/>
            <a:ext cx="1912276" cy="422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Page activites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UNFINISHED TASKS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4" name="Freeform 4"/>
          <p:cNvSpPr/>
          <p:nvPr/>
        </p:nvSpPr>
        <p:spPr>
          <a:xfrm>
            <a:off x="13764167" y="748898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6844665" y="2908714"/>
            <a:ext cx="4485659" cy="4485659"/>
            <a:chOff x="0" y="0"/>
            <a:chExt cx="13716000" cy="13716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4"/>
              <a:stretch>
                <a:fillRect l="-12658" r="-12658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6248158" y="7662670"/>
            <a:ext cx="579168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Organized </a:t>
            </a:r>
            <a:r>
              <a:rPr lang="en-US" sz="3500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dimens</a:t>
            </a:r>
            <a:r>
              <a:rPr lang="en-US" sz="35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values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8295" y="2568382"/>
            <a:ext cx="516960" cy="5169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66775"/>
            <a:ext cx="16230600" cy="14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7" name="Freeform 7"/>
          <p:cNvSpPr/>
          <p:nvPr/>
        </p:nvSpPr>
        <p:spPr>
          <a:xfrm>
            <a:off x="13764167" y="748898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1" name="Group 11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17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235784" y="2574502"/>
            <a:ext cx="4623371" cy="4114800"/>
          </a:xfrm>
          <a:custGeom>
            <a:avLst/>
            <a:gdLst/>
            <a:ahLst/>
            <a:cxnLst/>
            <a:rect l="l" t="t" r="r" b="b"/>
            <a:pathLst>
              <a:path w="4623371" h="4114800">
                <a:moveTo>
                  <a:pt x="0" y="0"/>
                </a:moveTo>
                <a:lnTo>
                  <a:pt x="4623371" y="0"/>
                </a:lnTo>
                <a:lnTo>
                  <a:pt x="46233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152364" y="2386533"/>
            <a:ext cx="7530658" cy="794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Future improvements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52364" y="3607965"/>
            <a:ext cx="14847341" cy="3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endParaRPr/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-Structuring dimension values.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-Mimics more behaviors of real Wordpress app.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-Optimization design for user experience 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27671" y="1846941"/>
            <a:ext cx="6882108" cy="533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4" name="Group 4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>
            <a:off x="15071253" y="6262740"/>
            <a:ext cx="1300682" cy="1300682"/>
          </a:xfrm>
          <a:custGeom>
            <a:avLst/>
            <a:gdLst/>
            <a:ahLst/>
            <a:cxnLst/>
            <a:rect l="l" t="t" r="r" b="b"/>
            <a:pathLst>
              <a:path w="1300682" h="1300682">
                <a:moveTo>
                  <a:pt x="0" y="0"/>
                </a:moveTo>
                <a:lnTo>
                  <a:pt x="1300682" y="0"/>
                </a:lnTo>
                <a:lnTo>
                  <a:pt x="1300682" y="1300682"/>
                </a:lnTo>
                <a:lnTo>
                  <a:pt x="0" y="1300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236188" y="7734872"/>
            <a:ext cx="1300682" cy="1300682"/>
          </a:xfrm>
          <a:custGeom>
            <a:avLst/>
            <a:gdLst/>
            <a:ahLst/>
            <a:cxnLst/>
            <a:rect l="l" t="t" r="r" b="b"/>
            <a:pathLst>
              <a:path w="1300682" h="1300682">
                <a:moveTo>
                  <a:pt x="0" y="0"/>
                </a:moveTo>
                <a:lnTo>
                  <a:pt x="1300683" y="0"/>
                </a:lnTo>
                <a:lnTo>
                  <a:pt x="1300683" y="1300683"/>
                </a:lnTo>
                <a:lnTo>
                  <a:pt x="0" y="13006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>
            <a:off x="15236188" y="2313834"/>
            <a:ext cx="1300682" cy="1300682"/>
          </a:xfrm>
          <a:custGeom>
            <a:avLst/>
            <a:gdLst/>
            <a:ahLst/>
            <a:cxnLst/>
            <a:rect l="l" t="t" r="r" b="b"/>
            <a:pathLst>
              <a:path w="1300682" h="1300682">
                <a:moveTo>
                  <a:pt x="0" y="0"/>
                </a:moveTo>
                <a:lnTo>
                  <a:pt x="1300683" y="0"/>
                </a:lnTo>
                <a:lnTo>
                  <a:pt x="1300683" y="1300683"/>
                </a:lnTo>
                <a:lnTo>
                  <a:pt x="0" y="1300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280259" y="929600"/>
            <a:ext cx="1212542" cy="1212542"/>
          </a:xfrm>
          <a:custGeom>
            <a:avLst/>
            <a:gdLst/>
            <a:ahLst/>
            <a:cxnLst/>
            <a:rect l="l" t="t" r="r" b="b"/>
            <a:pathLst>
              <a:path w="1212542" h="1212542">
                <a:moveTo>
                  <a:pt x="0" y="0"/>
                </a:moveTo>
                <a:lnTo>
                  <a:pt x="1212541" y="0"/>
                </a:lnTo>
                <a:lnTo>
                  <a:pt x="1212541" y="1212541"/>
                </a:lnTo>
                <a:lnTo>
                  <a:pt x="0" y="12125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54977" y="3776610"/>
            <a:ext cx="11627497" cy="2222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ANY QUESTION 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033857" y="8198670"/>
            <a:ext cx="10669737" cy="703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Please don’t hesitate to ask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895980"/>
            <a:ext cx="14705320" cy="4437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2546" lvl="1" indent="-451273" algn="l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Nguyễn Văn Giang - 22BI13132 (Leader)</a:t>
            </a:r>
          </a:p>
          <a:p>
            <a:pPr marL="902546" lvl="1" indent="-451273" algn="l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Nguyễn Minh Đức - 22BI13092</a:t>
            </a:r>
          </a:p>
          <a:p>
            <a:pPr marL="902546" lvl="1" indent="-451273" algn="l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Nguyễn Vũ Huy Khôi - 22BI13222</a:t>
            </a:r>
          </a:p>
          <a:p>
            <a:pPr marL="902546" lvl="1" indent="-451273" algn="l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Lưu Anh Đức - 22BI13088</a:t>
            </a:r>
          </a:p>
          <a:p>
            <a:pPr marL="902546" lvl="1" indent="-451273" algn="l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Hà Lê Hoàng - 22BI13170</a:t>
            </a:r>
          </a:p>
          <a:p>
            <a:pPr marL="902546" lvl="1" indent="-451273" algn="l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Nguyễn Hoàng Phương Nam - 22BI13323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553980" y="866775"/>
            <a:ext cx="13180039" cy="14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TEAM MEMBER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841682">
            <a:off x="11842069" y="3057931"/>
            <a:ext cx="691585" cy="509180"/>
          </a:xfrm>
          <a:custGeom>
            <a:avLst/>
            <a:gdLst/>
            <a:ahLst/>
            <a:cxnLst/>
            <a:rect l="l" t="t" r="r" b="b"/>
            <a:pathLst>
              <a:path w="691585" h="509180">
                <a:moveTo>
                  <a:pt x="0" y="0"/>
                </a:moveTo>
                <a:lnTo>
                  <a:pt x="691586" y="0"/>
                </a:lnTo>
                <a:lnTo>
                  <a:pt x="691586" y="509180"/>
                </a:lnTo>
                <a:lnTo>
                  <a:pt x="0" y="509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222250"/>
            <a:ext cx="13180039" cy="14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463440" y="2935346"/>
            <a:ext cx="4806629" cy="4806629"/>
          </a:xfrm>
          <a:custGeom>
            <a:avLst/>
            <a:gdLst/>
            <a:ahLst/>
            <a:cxnLst/>
            <a:rect l="l" t="t" r="r" b="b"/>
            <a:pathLst>
              <a:path w="4806629" h="4806629">
                <a:moveTo>
                  <a:pt x="0" y="0"/>
                </a:moveTo>
                <a:lnTo>
                  <a:pt x="4806629" y="0"/>
                </a:lnTo>
                <a:lnTo>
                  <a:pt x="4806629" y="4806629"/>
                </a:lnTo>
                <a:lnTo>
                  <a:pt x="0" y="48066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21986" y="3276895"/>
            <a:ext cx="4712131" cy="85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1986" y="5218225"/>
            <a:ext cx="4712131" cy="85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Architecture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1986" y="7159555"/>
            <a:ext cx="5241454" cy="85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Activities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963900" y="3276895"/>
            <a:ext cx="4769924" cy="85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Optimization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63900" y="5216798"/>
            <a:ext cx="7324100" cy="85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Demo (with emulator)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963900" y="7158128"/>
            <a:ext cx="4480960" cy="85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553980" y="866775"/>
            <a:ext cx="13180039" cy="14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910965" y="4267208"/>
            <a:ext cx="2466069" cy="2626900"/>
          </a:xfrm>
          <a:custGeom>
            <a:avLst/>
            <a:gdLst/>
            <a:ahLst/>
            <a:cxnLst/>
            <a:rect l="l" t="t" r="r" b="b"/>
            <a:pathLst>
              <a:path w="2466069" h="2626900">
                <a:moveTo>
                  <a:pt x="0" y="0"/>
                </a:moveTo>
                <a:lnTo>
                  <a:pt x="2466070" y="0"/>
                </a:lnTo>
                <a:lnTo>
                  <a:pt x="2466070" y="2626900"/>
                </a:lnTo>
                <a:lnTo>
                  <a:pt x="0" y="262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267150" y="4105486"/>
            <a:ext cx="3216969" cy="2788622"/>
          </a:xfrm>
          <a:custGeom>
            <a:avLst/>
            <a:gdLst/>
            <a:ahLst/>
            <a:cxnLst/>
            <a:rect l="l" t="t" r="r" b="b"/>
            <a:pathLst>
              <a:path w="3216969" h="2788622">
                <a:moveTo>
                  <a:pt x="0" y="0"/>
                </a:moveTo>
                <a:lnTo>
                  <a:pt x="3216969" y="0"/>
                </a:lnTo>
                <a:lnTo>
                  <a:pt x="3216969" y="2788622"/>
                </a:lnTo>
                <a:lnTo>
                  <a:pt x="0" y="27886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8700" y="3783234"/>
            <a:ext cx="4240006" cy="3110874"/>
          </a:xfrm>
          <a:custGeom>
            <a:avLst/>
            <a:gdLst/>
            <a:ahLst/>
            <a:cxnLst/>
            <a:rect l="l" t="t" r="r" b="b"/>
            <a:pathLst>
              <a:path w="4240006" h="3110874">
                <a:moveTo>
                  <a:pt x="0" y="0"/>
                </a:moveTo>
                <a:lnTo>
                  <a:pt x="4240006" y="0"/>
                </a:lnTo>
                <a:lnTo>
                  <a:pt x="4240006" y="3110874"/>
                </a:lnTo>
                <a:lnTo>
                  <a:pt x="0" y="31108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756714" y="2247997"/>
            <a:ext cx="3673455" cy="1038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PURPOSE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71532" y="7229341"/>
            <a:ext cx="2344936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Interaction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928046" y="7229341"/>
            <a:ext cx="1895177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Analytics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32864" y="7229341"/>
            <a:ext cx="1934336" cy="646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Manage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553980" y="866775"/>
            <a:ext cx="13180039" cy="14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8700" y="3640043"/>
            <a:ext cx="3116988" cy="3116988"/>
          </a:xfrm>
          <a:custGeom>
            <a:avLst/>
            <a:gdLst/>
            <a:ahLst/>
            <a:cxnLst/>
            <a:rect l="l" t="t" r="r" b="b"/>
            <a:pathLst>
              <a:path w="3116988" h="3116988">
                <a:moveTo>
                  <a:pt x="0" y="0"/>
                </a:moveTo>
                <a:lnTo>
                  <a:pt x="3116988" y="0"/>
                </a:lnTo>
                <a:lnTo>
                  <a:pt x="3116988" y="3116988"/>
                </a:lnTo>
                <a:lnTo>
                  <a:pt x="0" y="311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210642" y="3640043"/>
            <a:ext cx="4059487" cy="3386583"/>
          </a:xfrm>
          <a:custGeom>
            <a:avLst/>
            <a:gdLst/>
            <a:ahLst/>
            <a:cxnLst/>
            <a:rect l="l" t="t" r="r" b="b"/>
            <a:pathLst>
              <a:path w="4059487" h="3386583">
                <a:moveTo>
                  <a:pt x="0" y="0"/>
                </a:moveTo>
                <a:lnTo>
                  <a:pt x="4059487" y="0"/>
                </a:lnTo>
                <a:lnTo>
                  <a:pt x="4059487" y="3386582"/>
                </a:lnTo>
                <a:lnTo>
                  <a:pt x="0" y="33865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3457957" y="4039138"/>
            <a:ext cx="4274293" cy="2717893"/>
          </a:xfrm>
          <a:custGeom>
            <a:avLst/>
            <a:gdLst/>
            <a:ahLst/>
            <a:cxnLst/>
            <a:rect l="l" t="t" r="r" b="b"/>
            <a:pathLst>
              <a:path w="4274293" h="2717893">
                <a:moveTo>
                  <a:pt x="0" y="0"/>
                </a:moveTo>
                <a:lnTo>
                  <a:pt x="4274294" y="0"/>
                </a:lnTo>
                <a:lnTo>
                  <a:pt x="4274294" y="2717893"/>
                </a:lnTo>
                <a:lnTo>
                  <a:pt x="0" y="27178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817345" y="2193904"/>
            <a:ext cx="3064445" cy="1038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BENEFIT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90355" y="7188704"/>
            <a:ext cx="4310245" cy="646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Comprehensiveness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109353" y="7188704"/>
            <a:ext cx="2971502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Theme Library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06208" y="7188704"/>
            <a:ext cx="3863921" cy="646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Speed &amp; 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3" name="AutoShape 3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291566" y="2317729"/>
            <a:ext cx="7787562" cy="7787562"/>
          </a:xfrm>
          <a:custGeom>
            <a:avLst/>
            <a:gdLst/>
            <a:ahLst/>
            <a:cxnLst/>
            <a:rect l="l" t="t" r="r" b="b"/>
            <a:pathLst>
              <a:path w="7787562" h="7787562">
                <a:moveTo>
                  <a:pt x="0" y="0"/>
                </a:moveTo>
                <a:lnTo>
                  <a:pt x="7787562" y="0"/>
                </a:lnTo>
                <a:lnTo>
                  <a:pt x="7787562" y="7787561"/>
                </a:lnTo>
                <a:lnTo>
                  <a:pt x="0" y="77875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918390" y="866775"/>
            <a:ext cx="10451219" cy="14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3" name="AutoShape 3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881067" y="4323423"/>
            <a:ext cx="1449329" cy="1520220"/>
          </a:xfrm>
          <a:custGeom>
            <a:avLst/>
            <a:gdLst/>
            <a:ahLst/>
            <a:cxnLst/>
            <a:rect l="l" t="t" r="r" b="b"/>
            <a:pathLst>
              <a:path w="1449329" h="1520220">
                <a:moveTo>
                  <a:pt x="0" y="0"/>
                </a:moveTo>
                <a:lnTo>
                  <a:pt x="1449329" y="0"/>
                </a:lnTo>
                <a:lnTo>
                  <a:pt x="1449329" y="1520220"/>
                </a:lnTo>
                <a:lnTo>
                  <a:pt x="0" y="15202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013442" y="4452939"/>
            <a:ext cx="1261188" cy="1261188"/>
          </a:xfrm>
          <a:custGeom>
            <a:avLst/>
            <a:gdLst/>
            <a:ahLst/>
            <a:cxnLst/>
            <a:rect l="l" t="t" r="r" b="b"/>
            <a:pathLst>
              <a:path w="1261188" h="1261188">
                <a:moveTo>
                  <a:pt x="0" y="0"/>
                </a:moveTo>
                <a:lnTo>
                  <a:pt x="1261188" y="0"/>
                </a:lnTo>
                <a:lnTo>
                  <a:pt x="1261188" y="1261188"/>
                </a:lnTo>
                <a:lnTo>
                  <a:pt x="0" y="1261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303856" y="4847672"/>
            <a:ext cx="1381305" cy="866455"/>
          </a:xfrm>
          <a:custGeom>
            <a:avLst/>
            <a:gdLst/>
            <a:ahLst/>
            <a:cxnLst/>
            <a:rect l="l" t="t" r="r" b="b"/>
            <a:pathLst>
              <a:path w="1381305" h="866455">
                <a:moveTo>
                  <a:pt x="0" y="0"/>
                </a:moveTo>
                <a:lnTo>
                  <a:pt x="1381305" y="0"/>
                </a:lnTo>
                <a:lnTo>
                  <a:pt x="1381305" y="866455"/>
                </a:lnTo>
                <a:lnTo>
                  <a:pt x="0" y="8664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899737" y="4346517"/>
            <a:ext cx="1369808" cy="1474032"/>
          </a:xfrm>
          <a:custGeom>
            <a:avLst/>
            <a:gdLst/>
            <a:ahLst/>
            <a:cxnLst/>
            <a:rect l="l" t="t" r="r" b="b"/>
            <a:pathLst>
              <a:path w="1369808" h="1474032">
                <a:moveTo>
                  <a:pt x="0" y="0"/>
                </a:moveTo>
                <a:lnTo>
                  <a:pt x="1369808" y="0"/>
                </a:lnTo>
                <a:lnTo>
                  <a:pt x="1369808" y="1474032"/>
                </a:lnTo>
                <a:lnTo>
                  <a:pt x="0" y="14740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>
            <a:off x="3330396" y="5083533"/>
            <a:ext cx="683046" cy="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Freeform 16"/>
          <p:cNvSpPr/>
          <p:nvPr/>
        </p:nvSpPr>
        <p:spPr>
          <a:xfrm>
            <a:off x="9246928" y="1588146"/>
            <a:ext cx="1082381" cy="1645370"/>
          </a:xfrm>
          <a:custGeom>
            <a:avLst/>
            <a:gdLst/>
            <a:ahLst/>
            <a:cxnLst/>
            <a:rect l="l" t="t" r="r" b="b"/>
            <a:pathLst>
              <a:path w="1082381" h="1645370">
                <a:moveTo>
                  <a:pt x="0" y="0"/>
                </a:moveTo>
                <a:lnTo>
                  <a:pt x="1082381" y="0"/>
                </a:lnTo>
                <a:lnTo>
                  <a:pt x="1082381" y="1645370"/>
                </a:lnTo>
                <a:lnTo>
                  <a:pt x="0" y="16453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r="-794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246928" y="3763741"/>
            <a:ext cx="1283501" cy="1478816"/>
          </a:xfrm>
          <a:custGeom>
            <a:avLst/>
            <a:gdLst/>
            <a:ahLst/>
            <a:cxnLst/>
            <a:rect l="l" t="t" r="r" b="b"/>
            <a:pathLst>
              <a:path w="1283501" h="1478816">
                <a:moveTo>
                  <a:pt x="0" y="0"/>
                </a:moveTo>
                <a:lnTo>
                  <a:pt x="1283501" y="0"/>
                </a:lnTo>
                <a:lnTo>
                  <a:pt x="1283501" y="1478816"/>
                </a:lnTo>
                <a:lnTo>
                  <a:pt x="0" y="14788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8" name="AutoShape 18"/>
          <p:cNvSpPr/>
          <p:nvPr/>
        </p:nvSpPr>
        <p:spPr>
          <a:xfrm>
            <a:off x="5274630" y="5083533"/>
            <a:ext cx="625107" cy="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9" name="AutoShape 19"/>
          <p:cNvSpPr/>
          <p:nvPr/>
        </p:nvSpPr>
        <p:spPr>
          <a:xfrm flipV="1">
            <a:off x="7269545" y="2410831"/>
            <a:ext cx="1977383" cy="2672702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0" name="AutoShape 20"/>
          <p:cNvSpPr/>
          <p:nvPr/>
        </p:nvSpPr>
        <p:spPr>
          <a:xfrm>
            <a:off x="14726935" y="5202553"/>
            <a:ext cx="1245503" cy="10496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1" name="AutoShape 21"/>
          <p:cNvSpPr/>
          <p:nvPr/>
        </p:nvSpPr>
        <p:spPr>
          <a:xfrm>
            <a:off x="7269545" y="5083533"/>
            <a:ext cx="1928732" cy="1403065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AutoShape 22"/>
          <p:cNvSpPr/>
          <p:nvPr/>
        </p:nvSpPr>
        <p:spPr>
          <a:xfrm>
            <a:off x="7269545" y="5083533"/>
            <a:ext cx="1896297" cy="3376984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3" name="AutoShape 23"/>
          <p:cNvSpPr/>
          <p:nvPr/>
        </p:nvSpPr>
        <p:spPr>
          <a:xfrm flipV="1">
            <a:off x="7269545" y="4503149"/>
            <a:ext cx="1977383" cy="580384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Freeform 24"/>
          <p:cNvSpPr/>
          <p:nvPr/>
        </p:nvSpPr>
        <p:spPr>
          <a:xfrm>
            <a:off x="9198276" y="5885577"/>
            <a:ext cx="1445594" cy="1202043"/>
          </a:xfrm>
          <a:custGeom>
            <a:avLst/>
            <a:gdLst/>
            <a:ahLst/>
            <a:cxnLst/>
            <a:rect l="l" t="t" r="r" b="b"/>
            <a:pathLst>
              <a:path w="1445594" h="1202043">
                <a:moveTo>
                  <a:pt x="0" y="0"/>
                </a:moveTo>
                <a:lnTo>
                  <a:pt x="1445594" y="0"/>
                </a:lnTo>
                <a:lnTo>
                  <a:pt x="1445594" y="1202043"/>
                </a:lnTo>
                <a:lnTo>
                  <a:pt x="0" y="120204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9165842" y="7792679"/>
            <a:ext cx="1445672" cy="1335675"/>
          </a:xfrm>
          <a:custGeom>
            <a:avLst/>
            <a:gdLst/>
            <a:ahLst/>
            <a:cxnLst/>
            <a:rect l="l" t="t" r="r" b="b"/>
            <a:pathLst>
              <a:path w="1445672" h="1335675">
                <a:moveTo>
                  <a:pt x="0" y="0"/>
                </a:moveTo>
                <a:lnTo>
                  <a:pt x="1445672" y="0"/>
                </a:lnTo>
                <a:lnTo>
                  <a:pt x="1445672" y="1335675"/>
                </a:lnTo>
                <a:lnTo>
                  <a:pt x="0" y="133567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2908038" y="4293105"/>
            <a:ext cx="1818897" cy="1818897"/>
          </a:xfrm>
          <a:custGeom>
            <a:avLst/>
            <a:gdLst/>
            <a:ahLst/>
            <a:cxnLst/>
            <a:rect l="l" t="t" r="r" b="b"/>
            <a:pathLst>
              <a:path w="1818897" h="1818897">
                <a:moveTo>
                  <a:pt x="0" y="0"/>
                </a:moveTo>
                <a:lnTo>
                  <a:pt x="1818897" y="0"/>
                </a:lnTo>
                <a:lnTo>
                  <a:pt x="1818897" y="1818897"/>
                </a:lnTo>
                <a:lnTo>
                  <a:pt x="0" y="181889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5972438" y="4452939"/>
            <a:ext cx="1449329" cy="1520220"/>
          </a:xfrm>
          <a:custGeom>
            <a:avLst/>
            <a:gdLst/>
            <a:ahLst/>
            <a:cxnLst/>
            <a:rect l="l" t="t" r="r" b="b"/>
            <a:pathLst>
              <a:path w="1449329" h="1520220">
                <a:moveTo>
                  <a:pt x="0" y="0"/>
                </a:moveTo>
                <a:lnTo>
                  <a:pt x="1449329" y="0"/>
                </a:lnTo>
                <a:lnTo>
                  <a:pt x="1449329" y="1520220"/>
                </a:lnTo>
                <a:lnTo>
                  <a:pt x="0" y="15202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8" name="AutoShape 28"/>
          <p:cNvSpPr/>
          <p:nvPr/>
        </p:nvSpPr>
        <p:spPr>
          <a:xfrm>
            <a:off x="17259461" y="5261606"/>
            <a:ext cx="1245503" cy="10496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9" name="AutoShape 29"/>
          <p:cNvSpPr/>
          <p:nvPr/>
        </p:nvSpPr>
        <p:spPr>
          <a:xfrm flipV="1">
            <a:off x="1095893" y="5113078"/>
            <a:ext cx="1041829" cy="30422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0" name="TextBox 30"/>
          <p:cNvSpPr txBox="1"/>
          <p:nvPr/>
        </p:nvSpPr>
        <p:spPr>
          <a:xfrm>
            <a:off x="5342406" y="253433"/>
            <a:ext cx="7603188" cy="1052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57"/>
              </a:lnSpc>
            </a:pPr>
            <a:r>
              <a:rPr lang="en-US" sz="618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ARCHITECTURE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302916" y="6165842"/>
            <a:ext cx="605631" cy="339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7"/>
              </a:lnSpc>
              <a:spcBef>
                <a:spcPct val="0"/>
              </a:spcBef>
            </a:pPr>
            <a:r>
              <a:rPr lang="en-US" sz="199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Login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013442" y="6156317"/>
            <a:ext cx="129163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Create sites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589683" y="5364877"/>
            <a:ext cx="630976" cy="349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Posts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740211" y="6156354"/>
            <a:ext cx="203557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Sites Management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344467" y="9080729"/>
            <a:ext cx="118596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Comments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642969" y="7114816"/>
            <a:ext cx="720231" cy="349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Media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008468" y="6223133"/>
            <a:ext cx="208766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Setting and Logout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463226" y="3271616"/>
            <a:ext cx="823773" cy="349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Pages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6007061" y="6165879"/>
            <a:ext cx="1286867" cy="692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7"/>
              </a:lnSpc>
            </a:pPr>
            <a:r>
              <a:rPr lang="en-US" sz="199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Comeback ?</a:t>
            </a:r>
          </a:p>
          <a:p>
            <a:pPr algn="ctr">
              <a:lnSpc>
                <a:spcPts val="2797"/>
              </a:lnSpc>
              <a:spcBef>
                <a:spcPct val="0"/>
              </a:spcBef>
            </a:pPr>
            <a:r>
              <a:rPr lang="en-US" sz="199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Welcome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3" name="AutoShape 3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561793" y="1325911"/>
            <a:ext cx="13164415" cy="8659904"/>
          </a:xfrm>
          <a:custGeom>
            <a:avLst/>
            <a:gdLst/>
            <a:ahLst/>
            <a:cxnLst/>
            <a:rect l="l" t="t" r="r" b="b"/>
            <a:pathLst>
              <a:path w="13164415" h="8659904">
                <a:moveTo>
                  <a:pt x="0" y="0"/>
                </a:moveTo>
                <a:lnTo>
                  <a:pt x="13164414" y="0"/>
                </a:lnTo>
                <a:lnTo>
                  <a:pt x="13164414" y="8659905"/>
                </a:lnTo>
                <a:lnTo>
                  <a:pt x="0" y="86599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0" b="-70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918390" y="30173"/>
            <a:ext cx="10451219" cy="14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ARCHITECTURE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ACTIVITIES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USTH | 2024</a:t>
            </a:r>
          </a:p>
        </p:txBody>
      </p:sp>
      <p:sp>
        <p:nvSpPr>
          <p:cNvPr id="7" name="AutoShape 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2467311" y="2317729"/>
            <a:ext cx="4791989" cy="6940571"/>
          </a:xfrm>
          <a:custGeom>
            <a:avLst/>
            <a:gdLst/>
            <a:ahLst/>
            <a:cxnLst/>
            <a:rect l="l" t="t" r="r" b="b"/>
            <a:pathLst>
              <a:path w="4791989" h="6940571">
                <a:moveTo>
                  <a:pt x="0" y="0"/>
                </a:moveTo>
                <a:lnTo>
                  <a:pt x="4791989" y="0"/>
                </a:lnTo>
                <a:lnTo>
                  <a:pt x="4791989" y="6940571"/>
                </a:lnTo>
                <a:lnTo>
                  <a:pt x="0" y="6940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8447994" y="4725679"/>
            <a:ext cx="863258" cy="863258"/>
          </a:xfrm>
          <a:custGeom>
            <a:avLst/>
            <a:gdLst/>
            <a:ahLst/>
            <a:cxnLst/>
            <a:rect l="l" t="t" r="r" b="b"/>
            <a:pathLst>
              <a:path w="863258" h="863258">
                <a:moveTo>
                  <a:pt x="0" y="0"/>
                </a:moveTo>
                <a:lnTo>
                  <a:pt x="863258" y="0"/>
                </a:lnTo>
                <a:lnTo>
                  <a:pt x="863258" y="863257"/>
                </a:lnTo>
                <a:lnTo>
                  <a:pt x="0" y="8632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441575" y="6910029"/>
            <a:ext cx="869677" cy="868689"/>
          </a:xfrm>
          <a:custGeom>
            <a:avLst/>
            <a:gdLst/>
            <a:ahLst/>
            <a:cxnLst/>
            <a:rect l="l" t="t" r="r" b="b"/>
            <a:pathLst>
              <a:path w="869677" h="868689">
                <a:moveTo>
                  <a:pt x="0" y="0"/>
                </a:moveTo>
                <a:lnTo>
                  <a:pt x="869677" y="0"/>
                </a:lnTo>
                <a:lnTo>
                  <a:pt x="869677" y="868689"/>
                </a:lnTo>
                <a:lnTo>
                  <a:pt x="0" y="8686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257" t="-10641" r="-5257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234898" y="2555635"/>
            <a:ext cx="1818203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Login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99728" y="4239732"/>
            <a:ext cx="7576686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99" lvl="1" indent="-539749" algn="l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Login with email and password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99728" y="6814779"/>
            <a:ext cx="6935171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99" lvl="1" indent="-539749" algn="l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Sign in with Google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265</Words>
  <Application>Microsoft Office PowerPoint</Application>
  <PresentationFormat>Custom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Open Sans Bold</vt:lpstr>
      <vt:lpstr>Calibri</vt:lpstr>
      <vt:lpstr>Alatsi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Presentation</dc:title>
  <cp:lastModifiedBy>Đức Lưu</cp:lastModifiedBy>
  <cp:revision>2</cp:revision>
  <dcterms:created xsi:type="dcterms:W3CDTF">2006-08-16T00:00:00Z</dcterms:created>
  <dcterms:modified xsi:type="dcterms:W3CDTF">2024-09-20T07:33:17Z</dcterms:modified>
  <dc:identifier>DAGRHwxBrLs</dc:identifier>
</cp:coreProperties>
</file>