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4" r:id="rId2"/>
    <p:sldId id="285" r:id="rId3"/>
    <p:sldId id="314" r:id="rId4"/>
    <p:sldId id="3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A0A13-020A-4224-A078-C8DD00FC862E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FB591-A705-445B-9150-D44FC4DD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4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15900" y="808038"/>
            <a:ext cx="7188200" cy="40433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8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5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63381" y="513846"/>
            <a:ext cx="11393265" cy="430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843915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845" kern="1200" dirty="0">
                <a:solidFill>
                  <a:schemeClr val="tx2">
                    <a:lumMod val="75000"/>
                  </a:schemeClr>
                </a:solidFill>
                <a:latin typeface="HYGothic-Extra" panose="02030600000101010101" pitchFamily="18" charset="-127"/>
                <a:ea typeface="HYGothic-Extra" panose="02030600000101010101" pitchFamily="18" charset="-127"/>
                <a:cs typeface="+mn-cs"/>
              </a:defRPr>
            </a:lvl1pPr>
            <a:lvl2pPr marL="422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63381" y="944726"/>
            <a:ext cx="11393265" cy="1330986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84391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GulimChe" panose="020B0609000101010101" pitchFamily="49" charset="-127"/>
              <a:buNone/>
              <a:defRPr lang="ko-KR" altLang="en-US" sz="4615" kern="1200" dirty="0">
                <a:solidFill>
                  <a:srgbClr val="566EA4"/>
                </a:solidFill>
                <a:effectLst>
                  <a:innerShdw blurRad="38100" dist="254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HYGothic-Extra" panose="02030600000101010101" pitchFamily="18" charset="-127"/>
                <a:ea typeface="HYGothic-Extra" panose="02030600000101010101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77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0438636" y="6669368"/>
            <a:ext cx="1683880" cy="188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120" y="6568280"/>
            <a:ext cx="3259992" cy="253916"/>
          </a:xfrm>
        </p:spPr>
        <p:txBody>
          <a:bodyPr/>
          <a:lstStyle>
            <a:lvl1pPr algn="r">
              <a:defRPr sz="1050" b="1" i="0" u="none">
                <a:solidFill>
                  <a:schemeClr val="bg1"/>
                </a:solidFill>
              </a:defRPr>
            </a:lvl1pPr>
          </a:lstStyle>
          <a:p>
            <a:pPr algn="l">
              <a:defRPr/>
            </a:pP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비전 상세 설계서</a:t>
            </a: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2936" y="354437"/>
            <a:ext cx="8679072" cy="375007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rgbClr val="002060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1" hasCustomPrompt="1"/>
          </p:nvPr>
        </p:nvSpPr>
        <p:spPr>
          <a:xfrm>
            <a:off x="423987" y="921948"/>
            <a:ext cx="11255404" cy="1930983"/>
          </a:xfrm>
          <a:prstGeom prst="rect">
            <a:avLst/>
          </a:prstGeom>
        </p:spPr>
        <p:txBody>
          <a:bodyPr/>
          <a:lstStyle>
            <a:lvl1pPr marL="228600" indent="-228600" defTabSz="179705">
              <a:spcBef>
                <a:spcPts val="0"/>
              </a:spcBef>
              <a:buFont typeface="+mj-lt"/>
              <a:buAutoNum type="arabicPeriod"/>
              <a:tabLst>
                <a:tab pos="179705" algn="l"/>
                <a:tab pos="359410" algn="l"/>
                <a:tab pos="539750" algn="l"/>
                <a:tab pos="719455" algn="l"/>
              </a:tabLst>
              <a:defRPr sz="1200" b="1">
                <a:solidFill>
                  <a:srgbClr val="002060"/>
                </a:solidFill>
                <a:latin typeface="+mn-ea"/>
                <a:ea typeface="+mn-ea"/>
              </a:defRPr>
            </a:lvl1pPr>
            <a:lvl2pPr defTabSz="179705">
              <a:spcBef>
                <a:spcPts val="0"/>
              </a:spcBef>
              <a:buFont typeface="+mj-lt"/>
              <a:buAutoNum type="arabicPeriod"/>
              <a:tabLst>
                <a:tab pos="179705" algn="l"/>
                <a:tab pos="359410" algn="l"/>
                <a:tab pos="539750" algn="l"/>
                <a:tab pos="719455" algn="l"/>
              </a:tabLst>
              <a:defRPr sz="1200">
                <a:latin typeface="+mn-ea"/>
                <a:ea typeface="+mn-ea"/>
              </a:defRPr>
            </a:lvl2pPr>
            <a:lvl3pPr defTabSz="179705">
              <a:spcBef>
                <a:spcPts val="0"/>
              </a:spcBef>
              <a:buFont typeface="+mj-lt"/>
              <a:buAutoNum type="arabicPeriod"/>
              <a:tabLst>
                <a:tab pos="179705" algn="l"/>
                <a:tab pos="359410" algn="l"/>
                <a:tab pos="539750" algn="l"/>
                <a:tab pos="719455" algn="l"/>
              </a:tabLst>
              <a:defRPr sz="1200">
                <a:latin typeface="+mn-ea"/>
                <a:ea typeface="+mn-ea"/>
              </a:defRPr>
            </a:lvl3pPr>
            <a:lvl4pPr defTabSz="179705">
              <a:spcBef>
                <a:spcPts val="0"/>
              </a:spcBef>
              <a:buFont typeface="+mj-lt"/>
              <a:buAutoNum type="arabicPeriod"/>
              <a:tabLst>
                <a:tab pos="179705" algn="l"/>
                <a:tab pos="359410" algn="l"/>
                <a:tab pos="539750" algn="l"/>
                <a:tab pos="719455" algn="l"/>
              </a:tabLst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1"/>
            <a:r>
              <a:rPr lang="ko-KR" altLang="en-US" dirty="0" err="1"/>
              <a:t>ㅇㅇ</a:t>
            </a:r>
            <a:endParaRPr lang="en-US" altLang="ko-KR" dirty="0"/>
          </a:p>
          <a:p>
            <a:pPr lvl="2"/>
            <a:r>
              <a:rPr lang="ko-KR" altLang="en-US" dirty="0" err="1"/>
              <a:t>ㄴㄴㄴ</a:t>
            </a:r>
            <a:endParaRPr lang="en-US" altLang="ko-KR" dirty="0"/>
          </a:p>
          <a:p>
            <a:pPr lvl="3"/>
            <a:r>
              <a:rPr lang="ko-KR" altLang="en-US" dirty="0" err="1"/>
              <a:t>ㄴㄴㄴ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42"/>
          <a:stretch>
            <a:fillRect/>
          </a:stretch>
        </p:blipFill>
        <p:spPr>
          <a:xfrm>
            <a:off x="11444863" y="375378"/>
            <a:ext cx="500407" cy="371692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246737" y="764704"/>
            <a:ext cx="11698531" cy="0"/>
          </a:xfrm>
          <a:prstGeom prst="line">
            <a:avLst/>
          </a:prstGeom>
          <a:ln w="19050">
            <a:solidFill>
              <a:srgbClr val="F1592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363707" y="6563892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HYGothic-Extra" panose="02030600000101010101" pitchFamily="18" charset="-127"/>
                <a:ea typeface="HYGothic-Extra" panose="02030600000101010101" pitchFamily="18" charset="-127"/>
              </a:rPr>
              <a:t>MODERN SYSTEM Co., Ltd.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HYGothic-Extra" panose="02030600000101010101" pitchFamily="18" charset="-127"/>
              <a:ea typeface="HYGothic-Extra" panose="02030600000101010101" pitchFamily="18" charset="-127"/>
            </a:endParaRPr>
          </a:p>
        </p:txBody>
      </p:sp>
      <p:sp>
        <p:nvSpPr>
          <p:cNvPr id="9" name="슬라이드 번호 개체 틀 2"/>
          <p:cNvSpPr txBox="1"/>
          <p:nvPr userDrawn="1"/>
        </p:nvSpPr>
        <p:spPr bwMode="auto">
          <a:xfrm>
            <a:off x="4997761" y="6604086"/>
            <a:ext cx="2196489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100" u="sng" kern="1200">
                <a:solidFill>
                  <a:schemeClr val="bg1">
                    <a:lumMod val="65000"/>
                  </a:schemeClr>
                </a:solidFill>
                <a:latin typeface="Dotum" panose="020B0600000101010101" pitchFamily="50" charset="-127"/>
                <a:ea typeface="Dotu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100"/>
              <a:t>-</a:t>
            </a:r>
            <a:fld id="{FBAA0BAD-2EE1-41F2-A4D2-02A326872E2E}" type="slidenum">
              <a:rPr lang="en-US" altLang="ko-KR" sz="1100" smtClean="0"/>
              <a:t>‹#›</a:t>
            </a:fld>
            <a:r>
              <a:rPr lang="en-US" altLang="ko-KR" sz="11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5658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0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1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E8E5-CCE0-4490-9B70-C6E9B347224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FCC65-D2E9-4728-92CC-6CEE37DD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프리미엄템플릿\사업계획서-표지(세로).png"/>
          <p:cNvPicPr>
            <a:picLocks noChangeAspect="1" noChangeArrowheads="1"/>
          </p:cNvPicPr>
          <p:nvPr/>
        </p:nvPicPr>
        <p:blipFill>
          <a:blip r:embed="rId3" cstate="print"/>
          <a:srcRect b="24246"/>
          <a:stretch>
            <a:fillRect/>
          </a:stretch>
        </p:blipFill>
        <p:spPr bwMode="auto">
          <a:xfrm>
            <a:off x="1919536" y="1844824"/>
            <a:ext cx="9144000" cy="3659112"/>
          </a:xfrm>
          <a:prstGeom prst="rect">
            <a:avLst/>
          </a:prstGeom>
          <a:noFill/>
        </p:spPr>
      </p:pic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524000" y="4726219"/>
            <a:ext cx="9144000" cy="1228603"/>
          </a:xfrm>
        </p:spPr>
        <p:txBody>
          <a:bodyPr/>
          <a:lstStyle/>
          <a:p>
            <a:pPr algn="ctr"/>
            <a:r>
              <a:rPr lang="en-US" altLang="ko-KR" sz="4065" dirty="0">
                <a:solidFill>
                  <a:srgbClr val="435681"/>
                </a:solidFill>
              </a:rPr>
              <a:t/>
            </a:r>
            <a:br>
              <a:rPr lang="en-US" altLang="ko-KR" sz="4065" dirty="0">
                <a:solidFill>
                  <a:srgbClr val="435681"/>
                </a:solidFill>
              </a:rPr>
            </a:br>
            <a:endParaRPr lang="ko-KR" altLang="en-US" sz="4065" dirty="0">
              <a:solidFill>
                <a:srgbClr val="435681"/>
              </a:solidFill>
            </a:endParaRPr>
          </a:p>
        </p:txBody>
      </p:sp>
      <p:sp>
        <p:nvSpPr>
          <p:cNvPr id="5" name="제목 6"/>
          <p:cNvSpPr txBox="1"/>
          <p:nvPr/>
        </p:nvSpPr>
        <p:spPr>
          <a:xfrm>
            <a:off x="3891353" y="5219765"/>
            <a:ext cx="4309020" cy="887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4391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GulimChe" panose="020B0609000101010101" pitchFamily="49" charset="-127"/>
              <a:buNone/>
              <a:defRPr lang="ko-KR" altLang="en-US" sz="4615" kern="1200" dirty="0">
                <a:solidFill>
                  <a:srgbClr val="566EA4"/>
                </a:solidFill>
                <a:effectLst>
                  <a:innerShdw blurRad="38100" dist="254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HYGothic-Extra" panose="02030600000101010101" pitchFamily="18" charset="-127"/>
                <a:ea typeface="HYGothic-Extra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altLang="ko-KR" sz="3200">
                <a:solidFill>
                  <a:srgbClr val="435681"/>
                </a:solidFill>
              </a:rPr>
              <a:t>Modern S</a:t>
            </a:r>
            <a:r>
              <a:rPr lang="en-US" altLang="ko-KR" sz="2400">
                <a:solidFill>
                  <a:srgbClr val="435681"/>
                </a:solidFill>
              </a:rPr>
              <a:t>ystem</a:t>
            </a:r>
            <a:r>
              <a:rPr lang="en-US" altLang="ko-KR" sz="3200">
                <a:solidFill>
                  <a:srgbClr val="435681"/>
                </a:solidFill>
              </a:rPr>
              <a:t> VN</a:t>
            </a:r>
            <a:endParaRPr lang="en-US" sz="3200">
              <a:solidFill>
                <a:srgbClr val="43568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89" y="4664109"/>
            <a:ext cx="518151" cy="467817"/>
          </a:xfrm>
          <a:prstGeom prst="rect">
            <a:avLst/>
          </a:prstGeom>
        </p:spPr>
      </p:pic>
      <p:sp>
        <p:nvSpPr>
          <p:cNvPr id="9" name="제목 6"/>
          <p:cNvSpPr txBox="1"/>
          <p:nvPr/>
        </p:nvSpPr>
        <p:spPr>
          <a:xfrm>
            <a:off x="695400" y="895402"/>
            <a:ext cx="9144000" cy="1330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4391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GulimChe" panose="020B0609000101010101" pitchFamily="49" charset="-127"/>
              <a:buNone/>
              <a:defRPr lang="ko-KR" altLang="en-US" sz="4615" kern="1200" dirty="0">
                <a:solidFill>
                  <a:srgbClr val="566EA4"/>
                </a:solidFill>
                <a:effectLst>
                  <a:innerShdw blurRad="38100" dist="254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HYGothic-Extra" panose="02030600000101010101" pitchFamily="18" charset="-127"/>
                <a:ea typeface="HYGothic-Extra" panose="02030600000101010101" pitchFamily="18" charset="-127"/>
                <a:cs typeface="+mj-cs"/>
              </a:defRPr>
            </a:lvl1pPr>
          </a:lstStyle>
          <a:p>
            <a:pPr algn="ctr"/>
            <a:endParaRPr lang="en-US" altLang="ko-KR" sz="2800" b="1">
              <a:latin typeface="Times New Roman" panose="02020603050405020304" pitchFamily="18" charset="0"/>
              <a:ea typeface="HY견고딕" pitchFamily="18" charset="-127"/>
              <a:cs typeface="Times New Roman" panose="02020603050405020304" pitchFamily="18" charset="0"/>
            </a:endParaRPr>
          </a:p>
          <a:p>
            <a:pPr algn="ctr"/>
            <a:endParaRPr lang="en-US" sz="2800" b="1">
              <a:solidFill>
                <a:srgbClr val="43568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7746" y="402603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2024.07.15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89695" y="5980451"/>
            <a:ext cx="1990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Author: </a:t>
            </a:r>
            <a:r>
              <a:rPr lang="en-US" altLang="ko-KR" sz="1400" dirty="0" err="1" smtClean="0"/>
              <a:t>Nguyễn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Văn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Việt</a:t>
            </a:r>
            <a:endParaRPr lang="en-US" altLang="ko-KR" sz="1400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5520" y="5397908"/>
            <a:ext cx="21717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제목 6"/>
          <p:cNvSpPr txBox="1"/>
          <p:nvPr/>
        </p:nvSpPr>
        <p:spPr>
          <a:xfrm>
            <a:off x="1557794" y="170265"/>
            <a:ext cx="4610215" cy="734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4391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GulimChe" panose="020B0609000101010101" pitchFamily="49" charset="-127"/>
              <a:buNone/>
              <a:defRPr lang="ko-KR" altLang="en-US" sz="4615" kern="1200" dirty="0">
                <a:solidFill>
                  <a:srgbClr val="566EA4"/>
                </a:solidFill>
                <a:effectLst>
                  <a:innerShdw blurRad="38100" dist="254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HYGothic-Extra" panose="02030600000101010101" pitchFamily="18" charset="-127"/>
                <a:ea typeface="HYGothic-Extra" panose="02030600000101010101" pitchFamily="18" charset="-127"/>
                <a:cs typeface="+mj-cs"/>
              </a:defRPr>
            </a:lvl1pPr>
          </a:lstStyle>
          <a:p>
            <a:pPr algn="ctr"/>
            <a:endParaRPr lang="en-US" sz="2800">
              <a:solidFill>
                <a:srgbClr val="435681"/>
              </a:solidFill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40109E43-45BB-4ADB-E6AF-F5AE3572E3BC}"/>
              </a:ext>
            </a:extLst>
          </p:cNvPr>
          <p:cNvSpPr txBox="1"/>
          <p:nvPr/>
        </p:nvSpPr>
        <p:spPr>
          <a:xfrm>
            <a:off x="2272513" y="822823"/>
            <a:ext cx="8151647" cy="887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84391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GulimChe" panose="020B0609000101010101" pitchFamily="49" charset="-127"/>
              <a:buNone/>
              <a:defRPr lang="ko-KR" altLang="en-US" sz="4615" kern="1200" dirty="0">
                <a:solidFill>
                  <a:srgbClr val="566EA4"/>
                </a:solidFill>
                <a:effectLst>
                  <a:innerShdw blurRad="38100" dist="25400" dir="189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HYGothic-Extra" panose="02030600000101010101" pitchFamily="18" charset="-127"/>
                <a:ea typeface="HYGothic-Extra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435681"/>
                </a:solidFill>
              </a:rPr>
              <a:t>UIL – Manual – OPAL_BUC</a:t>
            </a:r>
          </a:p>
        </p:txBody>
      </p:sp>
    </p:spTree>
    <p:extLst>
      <p:ext uri="{BB962C8B-B14F-4D97-AF65-F5344CB8AC3E}">
        <p14:creationId xmlns:p14="http://schemas.microsoft.com/office/powerpoint/2010/main" val="8993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I. </a:t>
            </a:r>
            <a:r>
              <a:rPr lang="en-US" sz="2000" dirty="0" err="1" smtClean="0">
                <a:solidFill>
                  <a:srgbClr val="FF0000"/>
                </a:solidFill>
              </a:rPr>
              <a:t>Màn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hình</a:t>
            </a:r>
            <a:r>
              <a:rPr lang="en-US" sz="2000" dirty="0" smtClean="0">
                <a:solidFill>
                  <a:srgbClr val="FF0000"/>
                </a:solidFill>
              </a:rPr>
              <a:t> setting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95682" y="1033268"/>
            <a:ext cx="10193001" cy="5118818"/>
            <a:chOff x="1095682" y="1033268"/>
            <a:chExt cx="10193001" cy="511881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283" y="1033268"/>
              <a:ext cx="10058400" cy="5118818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692640" y="1113905"/>
              <a:ext cx="831273" cy="4322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7112922" y="1486658"/>
              <a:ext cx="2535385" cy="5893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08276" y="149588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89615" y="2135558"/>
              <a:ext cx="3749038" cy="11509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42842" y="272857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8020859" y="2823889"/>
              <a:ext cx="737063" cy="3600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8361211" y="2442198"/>
              <a:ext cx="996141" cy="345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709684" y="2826426"/>
              <a:ext cx="650400" cy="18868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5686592" y="2828844"/>
              <a:ext cx="4858" cy="10114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351171" y="3128688"/>
              <a:ext cx="1" cy="10850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841375" y="2442199"/>
              <a:ext cx="3807" cy="974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948340" y="3455562"/>
              <a:ext cx="23903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0000"/>
                  </a:solidFill>
                </a:rPr>
                <a:t>Đường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dẫn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thư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mục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lưu</a:t>
              </a:r>
              <a:r>
                <a:rPr lang="en-US" sz="900" dirty="0" smtClean="0">
                  <a:solidFill>
                    <a:srgbClr val="FF0000"/>
                  </a:solidFill>
                </a:rPr>
                <a:t> file CSV ở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máy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hiện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tại</a:t>
              </a:r>
              <a:endParaRPr lang="en-US" sz="9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608650" y="3903525"/>
              <a:ext cx="25442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0000"/>
                  </a:solidFill>
                </a:rPr>
                <a:t>Đường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dẫn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thư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mục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lưu</a:t>
              </a:r>
              <a:r>
                <a:rPr lang="en-US" sz="900" dirty="0" smtClean="0">
                  <a:solidFill>
                    <a:srgbClr val="FF0000"/>
                  </a:solidFill>
                </a:rPr>
                <a:t> file CSV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lên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hệ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thống</a:t>
              </a:r>
              <a:r>
                <a:rPr lang="en-US" sz="900" dirty="0" smtClean="0">
                  <a:solidFill>
                    <a:srgbClr val="FF0000"/>
                  </a:solidFill>
                </a:rPr>
                <a:t> MES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82335" y="4304411"/>
              <a:ext cx="34612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0000"/>
                  </a:solidFill>
                </a:rPr>
                <a:t>Tự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động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xóa</a:t>
              </a:r>
              <a:r>
                <a:rPr lang="en-US" sz="900" dirty="0" smtClean="0">
                  <a:solidFill>
                    <a:srgbClr val="FF0000"/>
                  </a:solidFill>
                </a:rPr>
                <a:t> file CSV ở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máy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tính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hiện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tại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không</a:t>
              </a:r>
              <a:r>
                <a:rPr lang="en-US" sz="900" dirty="0" smtClean="0">
                  <a:solidFill>
                    <a:srgbClr val="FF0000"/>
                  </a:solidFill>
                </a:rPr>
                <a:t>? (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mặc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định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không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xóa</a:t>
              </a:r>
              <a:r>
                <a:rPr lang="en-US" sz="900" dirty="0" smtClean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95682" y="4770566"/>
              <a:ext cx="45288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 smtClean="0">
                  <a:solidFill>
                    <a:srgbClr val="FF0000"/>
                  </a:solidFill>
                </a:rPr>
                <a:t>Có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lưu</a:t>
              </a:r>
              <a:r>
                <a:rPr lang="en-US" sz="900" dirty="0" smtClean="0">
                  <a:solidFill>
                    <a:srgbClr val="FF0000"/>
                  </a:solidFill>
                </a:rPr>
                <a:t> file CSV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vào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hệ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thống</a:t>
              </a:r>
              <a:r>
                <a:rPr lang="en-US" sz="900" dirty="0" smtClean="0">
                  <a:solidFill>
                    <a:srgbClr val="FF0000"/>
                  </a:solidFill>
                </a:rPr>
                <a:t> MES hay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không</a:t>
              </a:r>
              <a:r>
                <a:rPr lang="en-US" sz="900" dirty="0" smtClean="0">
                  <a:solidFill>
                    <a:srgbClr val="FF0000"/>
                  </a:solidFill>
                </a:rPr>
                <a:t>? (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bắt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buộc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phải</a:t>
              </a:r>
              <a:r>
                <a:rPr lang="en-US" sz="900" dirty="0" smtClean="0">
                  <a:solidFill>
                    <a:srgbClr val="FF0000"/>
                  </a:solidFill>
                </a:rPr>
                <a:t> check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để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đẩy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lên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hệ</a:t>
              </a:r>
              <a:r>
                <a:rPr lang="en-US" sz="900" dirty="0" smtClean="0">
                  <a:solidFill>
                    <a:srgbClr val="FF0000"/>
                  </a:solidFill>
                </a:rPr>
                <a:t> </a:t>
              </a:r>
              <a:r>
                <a:rPr lang="en-US" sz="900" dirty="0" err="1" smtClean="0">
                  <a:solidFill>
                    <a:srgbClr val="FF0000"/>
                  </a:solidFill>
                </a:rPr>
                <a:t>thống</a:t>
              </a:r>
              <a:r>
                <a:rPr lang="en-US" sz="900" dirty="0" smtClean="0">
                  <a:solidFill>
                    <a:srgbClr val="FF0000"/>
                  </a:solidFill>
                </a:rPr>
                <a:t> MES)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16582" y="2365626"/>
              <a:ext cx="990827" cy="4219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76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I. </a:t>
            </a:r>
            <a:r>
              <a:rPr lang="en-US" sz="2000" dirty="0" err="1" smtClean="0">
                <a:solidFill>
                  <a:srgbClr val="FF0000"/>
                </a:solidFill>
              </a:rPr>
              <a:t>Màn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hình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PLC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50" y="1398863"/>
            <a:ext cx="8340619" cy="48547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55527" y="2310938"/>
            <a:ext cx="515389" cy="324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772699" y="2912225"/>
            <a:ext cx="515389" cy="324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55281" y="2194560"/>
            <a:ext cx="1886988" cy="415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842269" y="2082235"/>
            <a:ext cx="1751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Kết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nối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hệ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thống</a:t>
            </a:r>
            <a:r>
              <a:rPr lang="en-US" sz="1400" dirty="0" smtClean="0">
                <a:solidFill>
                  <a:srgbClr val="FF0000"/>
                </a:solidFill>
              </a:rPr>
              <a:t> MES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60770" y="3214736"/>
            <a:ext cx="515389" cy="4009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844146" y="2473036"/>
            <a:ext cx="188421" cy="11346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996845" y="2273928"/>
            <a:ext cx="1845424" cy="4838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69288" y="3584617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Check </a:t>
            </a:r>
            <a:r>
              <a:rPr lang="en-US" sz="1400" dirty="0" err="1" smtClean="0">
                <a:solidFill>
                  <a:srgbClr val="FF0000"/>
                </a:solidFill>
              </a:rPr>
              <a:t>trùng</a:t>
            </a:r>
            <a:r>
              <a:rPr lang="en-US" sz="1400" dirty="0" smtClean="0">
                <a:solidFill>
                  <a:srgbClr val="FF0000"/>
                </a:solidFill>
              </a:rPr>
              <a:t> QR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431762" y="4647313"/>
            <a:ext cx="1636529" cy="3566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344787" y="4589631"/>
            <a:ext cx="1723504" cy="11536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18437" y="4410311"/>
            <a:ext cx="3829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Khi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bật</a:t>
            </a:r>
            <a:r>
              <a:rPr lang="en-US" sz="1400" dirty="0" smtClean="0">
                <a:solidFill>
                  <a:srgbClr val="FF0000"/>
                </a:solidFill>
              </a:rPr>
              <a:t> MES On/Off </a:t>
            </a:r>
            <a:r>
              <a:rPr lang="en-US" sz="1400" dirty="0" err="1" smtClean="0">
                <a:solidFill>
                  <a:srgbClr val="FF0000"/>
                </a:solidFill>
              </a:rPr>
              <a:t>thì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bắt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buộc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phải</a:t>
            </a:r>
            <a:r>
              <a:rPr lang="en-US" sz="1400" dirty="0" smtClean="0">
                <a:solidFill>
                  <a:srgbClr val="FF0000"/>
                </a:solidFill>
              </a:rPr>
              <a:t> on 2 </a:t>
            </a:r>
            <a:r>
              <a:rPr lang="en-US" sz="1400" dirty="0" err="1" smtClean="0">
                <a:solidFill>
                  <a:srgbClr val="FF0000"/>
                </a:solidFill>
              </a:rPr>
              <a:t>nút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này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11" y="2326928"/>
            <a:ext cx="10515600" cy="1325563"/>
          </a:xfrm>
        </p:spPr>
        <p:txBody>
          <a:bodyPr/>
          <a:lstStyle/>
          <a:p>
            <a:r>
              <a:rPr lang="en-US" b="1" i="1" u="sng" dirty="0" smtClean="0">
                <a:latin typeface="Malgun Gothic" panose="020B0503020000020004" pitchFamily="34" charset="-127"/>
                <a:ea typeface="HYGothic-Extra" panose="02030600000101010101"/>
              </a:rPr>
              <a:t>Thanks For Reading!</a:t>
            </a:r>
            <a:endParaRPr lang="en-US" b="1" i="1" u="sng" dirty="0">
              <a:latin typeface="Malgun Gothic" panose="020B0503020000020004" pitchFamily="34" charset="-127"/>
              <a:ea typeface="HYGothic-Extra" panose="0203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7756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114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Dotum</vt:lpstr>
      <vt:lpstr>GulimChe</vt:lpstr>
      <vt:lpstr>HY견고딕</vt:lpstr>
      <vt:lpstr>HY견고딕</vt:lpstr>
      <vt:lpstr>Malgun Gothic</vt:lpstr>
      <vt:lpstr>Malgun Gothic</vt:lpstr>
      <vt:lpstr>Arial</vt:lpstr>
      <vt:lpstr>Calibri</vt:lpstr>
      <vt:lpstr>Calibri Light</vt:lpstr>
      <vt:lpstr>Times New Roman</vt:lpstr>
      <vt:lpstr>Office Theme</vt:lpstr>
      <vt:lpstr> </vt:lpstr>
      <vt:lpstr>I. Màn hình setting</vt:lpstr>
      <vt:lpstr>I. Màn hình PLC</vt:lpstr>
      <vt:lpstr>Thanks For Reading!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admin</cp:lastModifiedBy>
  <cp:revision>87</cp:revision>
  <dcterms:created xsi:type="dcterms:W3CDTF">2024-07-11T06:49:32Z</dcterms:created>
  <dcterms:modified xsi:type="dcterms:W3CDTF">2024-07-15T03:10:03Z</dcterms:modified>
</cp:coreProperties>
</file>