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embedTrueTypeFonts="1" saveSubsetFonts="1">
  <p:sldMasterIdLst>
    <p:sldMasterId id="2147483648" r:id="rId1"/>
  </p:sldMasterIdLst>
  <p:notesMasterIdLst>
    <p:notesMasterId r:id="rId6"/>
  </p:notesMasterIdLst>
  <p:sldIdLst>
    <p:sldId id="270" r:id="rId2"/>
    <p:sldId id="287" r:id="rId3"/>
    <p:sldId id="301" r:id="rId4"/>
    <p:sldId id="285" r:id="rId5"/>
  </p:sldIdLst>
  <p:sldSz cx="9906000" cy="6858000" type="A4"/>
  <p:notesSz cx="6807200" cy="9939338"/>
  <p:embeddedFontLst>
    <p:embeddedFont>
      <p:font typeface="굴림" panose="020B0604020202020204" charset="-127"/>
      <p:regular r:id="rId7"/>
    </p:embeddedFont>
    <p:embeddedFont>
      <p:font typeface="돋움" panose="020B0604020202020204" charset="-127"/>
      <p:regular r:id="rId8"/>
    </p:embeddedFont>
    <p:embeddedFont>
      <p:font typeface="HYGothic-Extra" panose="020B0604020202020204" charset="-127"/>
      <p:regular r:id="rId9"/>
    </p:embeddedFont>
    <p:embeddedFont>
      <p:font typeface="HYGothic-Extra" panose="020B0604020202020204" charset="-127"/>
      <p:regular r:id="rId9"/>
    </p:embeddedFont>
    <p:embeddedFont>
      <p:font typeface="맑은 고딕" panose="020B0503020000020004" pitchFamily="34" charset="-127"/>
      <p:regular r:id="rId10"/>
      <p:bold r:id="rId11"/>
    </p:embeddedFont>
  </p:embeddedFontLst>
  <p:defaultTextStyle>
    <a:defPPr>
      <a:defRPr lang="ko-KR"/>
    </a:defPPr>
    <a:lvl1pPr algn="l" rtl="0" fontAlgn="base" latinLnBrk="1">
      <a:spcBef>
        <a:spcPct val="0"/>
      </a:spcBef>
      <a:spcAft>
        <a:spcPct val="0"/>
      </a:spcAft>
      <a:defRPr kumimoji="1" sz="1200" kern="1200">
        <a:solidFill>
          <a:schemeClr val="tx1"/>
        </a:solidFill>
        <a:latin typeface="Arial" pitchFamily="34" charset="0"/>
        <a:ea typeface="굴림" pitchFamily="50" charset="-127"/>
        <a:cs typeface="+mn-cs"/>
      </a:defRPr>
    </a:lvl1pPr>
    <a:lvl2pPr marL="457200" algn="l" rtl="0" fontAlgn="base" latinLnBrk="1">
      <a:spcBef>
        <a:spcPct val="0"/>
      </a:spcBef>
      <a:spcAft>
        <a:spcPct val="0"/>
      </a:spcAft>
      <a:defRPr kumimoji="1" sz="1200" kern="1200">
        <a:solidFill>
          <a:schemeClr val="tx1"/>
        </a:solidFill>
        <a:latin typeface="Arial" pitchFamily="34" charset="0"/>
        <a:ea typeface="굴림" pitchFamily="50" charset="-127"/>
        <a:cs typeface="+mn-cs"/>
      </a:defRPr>
    </a:lvl2pPr>
    <a:lvl3pPr marL="914400" algn="l" rtl="0" fontAlgn="base" latinLnBrk="1">
      <a:spcBef>
        <a:spcPct val="0"/>
      </a:spcBef>
      <a:spcAft>
        <a:spcPct val="0"/>
      </a:spcAft>
      <a:defRPr kumimoji="1" sz="1200" kern="1200">
        <a:solidFill>
          <a:schemeClr val="tx1"/>
        </a:solidFill>
        <a:latin typeface="Arial" pitchFamily="34" charset="0"/>
        <a:ea typeface="굴림" pitchFamily="50" charset="-127"/>
        <a:cs typeface="+mn-cs"/>
      </a:defRPr>
    </a:lvl3pPr>
    <a:lvl4pPr marL="1371600" algn="l" rtl="0" fontAlgn="base" latinLnBrk="1">
      <a:spcBef>
        <a:spcPct val="0"/>
      </a:spcBef>
      <a:spcAft>
        <a:spcPct val="0"/>
      </a:spcAft>
      <a:defRPr kumimoji="1" sz="1200" kern="1200">
        <a:solidFill>
          <a:schemeClr val="tx1"/>
        </a:solidFill>
        <a:latin typeface="Arial" pitchFamily="34" charset="0"/>
        <a:ea typeface="굴림" pitchFamily="50" charset="-127"/>
        <a:cs typeface="+mn-cs"/>
      </a:defRPr>
    </a:lvl4pPr>
    <a:lvl5pPr marL="1828800" algn="l" rtl="0" fontAlgn="base" latinLnBrk="1">
      <a:spcBef>
        <a:spcPct val="0"/>
      </a:spcBef>
      <a:spcAft>
        <a:spcPct val="0"/>
      </a:spcAft>
      <a:defRPr kumimoji="1" sz="1200" kern="1200">
        <a:solidFill>
          <a:schemeClr val="tx1"/>
        </a:solidFill>
        <a:latin typeface="Arial" pitchFamily="34" charset="0"/>
        <a:ea typeface="굴림" pitchFamily="50" charset="-127"/>
        <a:cs typeface="+mn-cs"/>
      </a:defRPr>
    </a:lvl5pPr>
    <a:lvl6pPr marL="2286000" algn="l" defTabSz="914400" rtl="0" eaLnBrk="1" latinLnBrk="1" hangingPunct="1">
      <a:defRPr kumimoji="1" sz="1200" kern="1200">
        <a:solidFill>
          <a:schemeClr val="tx1"/>
        </a:solidFill>
        <a:latin typeface="Arial" pitchFamily="34" charset="0"/>
        <a:ea typeface="굴림" pitchFamily="50" charset="-127"/>
        <a:cs typeface="+mn-cs"/>
      </a:defRPr>
    </a:lvl6pPr>
    <a:lvl7pPr marL="2743200" algn="l" defTabSz="914400" rtl="0" eaLnBrk="1" latinLnBrk="1" hangingPunct="1">
      <a:defRPr kumimoji="1" sz="1200" kern="1200">
        <a:solidFill>
          <a:schemeClr val="tx1"/>
        </a:solidFill>
        <a:latin typeface="Arial" pitchFamily="34" charset="0"/>
        <a:ea typeface="굴림" pitchFamily="50" charset="-127"/>
        <a:cs typeface="+mn-cs"/>
      </a:defRPr>
    </a:lvl7pPr>
    <a:lvl8pPr marL="3200400" algn="l" defTabSz="914400" rtl="0" eaLnBrk="1" latinLnBrk="1" hangingPunct="1">
      <a:defRPr kumimoji="1" sz="1200" kern="1200">
        <a:solidFill>
          <a:schemeClr val="tx1"/>
        </a:solidFill>
        <a:latin typeface="Arial" pitchFamily="34" charset="0"/>
        <a:ea typeface="굴림" pitchFamily="50" charset="-127"/>
        <a:cs typeface="+mn-cs"/>
      </a:defRPr>
    </a:lvl8pPr>
    <a:lvl9pPr marL="3657600" algn="l" defTabSz="914400" rtl="0" eaLnBrk="1" latinLnBrk="1" hangingPunct="1">
      <a:defRPr kumimoji="1" sz="1200" kern="1200">
        <a:solidFill>
          <a:schemeClr val="tx1"/>
        </a:solidFill>
        <a:latin typeface="Arial" pitchFamily="34" charset="0"/>
        <a:ea typeface="굴림" pitchFamily="50" charset="-127"/>
        <a:cs typeface="+mn-cs"/>
      </a:defRPr>
    </a:lvl9pPr>
  </p:defaultTextStyle>
  <p:extLst>
    <p:ext uri="{EFAFB233-063F-42B5-8137-9DF3F51BA10A}">
      <p15:sldGuideLst xmlns:p15="http://schemas.microsoft.com/office/powerpoint/2012/main">
        <p15:guide id="1" orient="horz" pos="1434">
          <p15:clr>
            <a:srgbClr val="A4A3A4"/>
          </p15:clr>
        </p15:guide>
        <p15:guide id="2" pos="943">
          <p15:clr>
            <a:srgbClr val="A4A3A4"/>
          </p15:clr>
        </p15:guide>
        <p15:guide id="3" pos="4481">
          <p15:clr>
            <a:srgbClr val="A4A3A4"/>
          </p15:clr>
        </p15:guide>
        <p15:guide id="4" pos="6023">
          <p15:clr>
            <a:srgbClr val="A4A3A4"/>
          </p15:clr>
        </p15:guide>
        <p15:guide id="5" pos="475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89"/>
    <a:srgbClr val="F1592A"/>
    <a:srgbClr val="FFA229"/>
    <a:srgbClr val="FCB44A"/>
    <a:srgbClr val="F69476"/>
    <a:srgbClr val="F45652"/>
    <a:srgbClr val="7F7F7F"/>
    <a:srgbClr val="40458C"/>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밝은 스타일 1 - 강조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밝은 스타일 3 - 강조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66" autoAdjust="0"/>
    <p:restoredTop sz="96353" autoAdjust="0"/>
  </p:normalViewPr>
  <p:slideViewPr>
    <p:cSldViewPr>
      <p:cViewPr varScale="1">
        <p:scale>
          <a:sx n="117" d="100"/>
          <a:sy n="117" d="100"/>
        </p:scale>
        <p:origin x="1500" y="96"/>
      </p:cViewPr>
      <p:guideLst>
        <p:guide orient="horz" pos="1434"/>
        <p:guide pos="943"/>
        <p:guide pos="4481"/>
        <p:guide pos="6023"/>
        <p:guide pos="4753"/>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78" d="100"/>
          <a:sy n="78" d="100"/>
        </p:scale>
        <p:origin x="402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1"/>
            <a:ext cx="2950384" cy="495454"/>
          </a:xfrm>
          <a:prstGeom prst="rect">
            <a:avLst/>
          </a:prstGeom>
          <a:noFill/>
          <a:ln w="9525">
            <a:noFill/>
            <a:miter lim="800000"/>
            <a:headEnd/>
            <a:tailEnd/>
          </a:ln>
          <a:effectLst/>
        </p:spPr>
        <p:txBody>
          <a:bodyPr vert="horz" wrap="square" lIns="91425" tIns="45713" rIns="91425" bIns="45713" numCol="1" anchor="t" anchorCtr="0" compatLnSpc="1">
            <a:prstTxWarp prst="textNoShape">
              <a:avLst/>
            </a:prstTxWarp>
          </a:bodyPr>
          <a:lstStyle>
            <a:lvl1pPr defTabSz="914212">
              <a:defRPr>
                <a:latin typeface="굴림" pitchFamily="50" charset="-127"/>
                <a:ea typeface="굴림" pitchFamily="50" charset="-127"/>
              </a:defRPr>
            </a:lvl1pPr>
          </a:lstStyle>
          <a:p>
            <a:pPr>
              <a:defRPr/>
            </a:pPr>
            <a:endParaRPr lang="en-US" altLang="ko-KR"/>
          </a:p>
        </p:txBody>
      </p:sp>
      <p:sp>
        <p:nvSpPr>
          <p:cNvPr id="20483" name="Rectangle 3"/>
          <p:cNvSpPr>
            <a:spLocks noGrp="1" noChangeArrowheads="1"/>
          </p:cNvSpPr>
          <p:nvPr>
            <p:ph type="dt" idx="1"/>
          </p:nvPr>
        </p:nvSpPr>
        <p:spPr bwMode="auto">
          <a:xfrm>
            <a:off x="3855189" y="1"/>
            <a:ext cx="2950383" cy="495454"/>
          </a:xfrm>
          <a:prstGeom prst="rect">
            <a:avLst/>
          </a:prstGeom>
          <a:noFill/>
          <a:ln w="9525">
            <a:noFill/>
            <a:miter lim="800000"/>
            <a:headEnd/>
            <a:tailEnd/>
          </a:ln>
          <a:effectLst/>
        </p:spPr>
        <p:txBody>
          <a:bodyPr vert="horz" wrap="square" lIns="91425" tIns="45713" rIns="91425" bIns="45713" numCol="1" anchor="t" anchorCtr="0" compatLnSpc="1">
            <a:prstTxWarp prst="textNoShape">
              <a:avLst/>
            </a:prstTxWarp>
          </a:bodyPr>
          <a:lstStyle>
            <a:lvl1pPr algn="r" defTabSz="914212">
              <a:defRPr>
                <a:latin typeface="굴림" pitchFamily="50" charset="-127"/>
                <a:ea typeface="굴림" pitchFamily="50" charset="-127"/>
              </a:defRPr>
            </a:lvl1pPr>
          </a:lstStyle>
          <a:p>
            <a:pPr>
              <a:defRPr/>
            </a:pPr>
            <a:endParaRPr lang="en-US" altLang="ko-KR"/>
          </a:p>
        </p:txBody>
      </p:sp>
      <p:sp>
        <p:nvSpPr>
          <p:cNvPr id="25604" name="Rectangle 4"/>
          <p:cNvSpPr>
            <a:spLocks noGrp="1" noRot="1" noChangeAspect="1" noChangeArrowheads="1" noTextEdit="1"/>
          </p:cNvSpPr>
          <p:nvPr>
            <p:ph type="sldImg" idx="2"/>
          </p:nvPr>
        </p:nvSpPr>
        <p:spPr bwMode="auto">
          <a:xfrm>
            <a:off x="714375" y="746125"/>
            <a:ext cx="5380038" cy="3725863"/>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681860" y="4720350"/>
            <a:ext cx="5443481" cy="4471825"/>
          </a:xfrm>
          <a:prstGeom prst="rect">
            <a:avLst/>
          </a:prstGeom>
          <a:noFill/>
          <a:ln w="9525">
            <a:noFill/>
            <a:miter lim="800000"/>
            <a:headEnd/>
            <a:tailEnd/>
          </a:ln>
          <a:effectLst/>
        </p:spPr>
        <p:txBody>
          <a:bodyPr vert="horz" wrap="square" lIns="91425" tIns="45713" rIns="91425" bIns="45713"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20486" name="Rectangle 6"/>
          <p:cNvSpPr>
            <a:spLocks noGrp="1" noChangeArrowheads="1"/>
          </p:cNvSpPr>
          <p:nvPr>
            <p:ph type="ftr" sz="quarter" idx="4"/>
          </p:nvPr>
        </p:nvSpPr>
        <p:spPr bwMode="auto">
          <a:xfrm>
            <a:off x="0" y="9442292"/>
            <a:ext cx="2950384" cy="495453"/>
          </a:xfrm>
          <a:prstGeom prst="rect">
            <a:avLst/>
          </a:prstGeom>
          <a:noFill/>
          <a:ln w="9525">
            <a:noFill/>
            <a:miter lim="800000"/>
            <a:headEnd/>
            <a:tailEnd/>
          </a:ln>
          <a:effectLst/>
        </p:spPr>
        <p:txBody>
          <a:bodyPr vert="horz" wrap="square" lIns="91425" tIns="45713" rIns="91425" bIns="45713" numCol="1" anchor="b" anchorCtr="0" compatLnSpc="1">
            <a:prstTxWarp prst="textNoShape">
              <a:avLst/>
            </a:prstTxWarp>
          </a:bodyPr>
          <a:lstStyle>
            <a:lvl1pPr defTabSz="914212">
              <a:defRPr>
                <a:latin typeface="굴림" pitchFamily="50" charset="-127"/>
                <a:ea typeface="굴림" pitchFamily="50" charset="-127"/>
              </a:defRPr>
            </a:lvl1pPr>
          </a:lstStyle>
          <a:p>
            <a:pPr>
              <a:defRPr/>
            </a:pPr>
            <a:endParaRPr lang="en-US" altLang="ko-KR"/>
          </a:p>
        </p:txBody>
      </p:sp>
      <p:sp>
        <p:nvSpPr>
          <p:cNvPr id="20487" name="Rectangle 7"/>
          <p:cNvSpPr>
            <a:spLocks noGrp="1" noChangeArrowheads="1"/>
          </p:cNvSpPr>
          <p:nvPr>
            <p:ph type="sldNum" sz="quarter" idx="5"/>
          </p:nvPr>
        </p:nvSpPr>
        <p:spPr bwMode="auto">
          <a:xfrm>
            <a:off x="3855189" y="9442292"/>
            <a:ext cx="2950383" cy="495453"/>
          </a:xfrm>
          <a:prstGeom prst="rect">
            <a:avLst/>
          </a:prstGeom>
          <a:noFill/>
          <a:ln w="9525">
            <a:noFill/>
            <a:miter lim="800000"/>
            <a:headEnd/>
            <a:tailEnd/>
          </a:ln>
          <a:effectLst/>
        </p:spPr>
        <p:txBody>
          <a:bodyPr vert="horz" wrap="square" lIns="91425" tIns="45713" rIns="91425" bIns="45713" numCol="1" anchor="b" anchorCtr="0" compatLnSpc="1">
            <a:prstTxWarp prst="textNoShape">
              <a:avLst/>
            </a:prstTxWarp>
          </a:bodyPr>
          <a:lstStyle>
            <a:lvl1pPr algn="r" defTabSz="914212">
              <a:defRPr>
                <a:latin typeface="굴림" pitchFamily="50" charset="-127"/>
                <a:ea typeface="굴림" pitchFamily="50" charset="-127"/>
              </a:defRPr>
            </a:lvl1pPr>
          </a:lstStyle>
          <a:p>
            <a:pPr>
              <a:defRPr/>
            </a:pPr>
            <a:fld id="{990D4D1C-66DA-44FE-81E2-E79D8989E71E}" type="slidenum">
              <a:rPr lang="en-US" altLang="ko-KR"/>
              <a:pPr>
                <a:defRPr/>
              </a:pPr>
              <a:t>‹#›</a:t>
            </a:fld>
            <a:endParaRPr lang="en-US" altLang="ko-KR"/>
          </a:p>
        </p:txBody>
      </p:sp>
    </p:spTree>
    <p:extLst>
      <p:ext uri="{BB962C8B-B14F-4D97-AF65-F5344CB8AC3E}">
        <p14:creationId xmlns:p14="http://schemas.microsoft.com/office/powerpoint/2010/main" val="1502415193"/>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제목 슬라이드">
    <p:bg>
      <p:bgPr>
        <a:solidFill>
          <a:schemeClr val="bg1"/>
        </a:solidFill>
        <a:effectLst/>
      </p:bgPr>
    </p:bg>
    <p:spTree>
      <p:nvGrpSpPr>
        <p:cNvPr id="1" name=""/>
        <p:cNvGrpSpPr/>
        <p:nvPr/>
      </p:nvGrpSpPr>
      <p:grpSpPr>
        <a:xfrm>
          <a:off x="0" y="0"/>
          <a:ext cx="0" cy="0"/>
          <a:chOff x="0" y="0"/>
          <a:chExt cx="0" cy="0"/>
        </a:xfrm>
      </p:grpSpPr>
      <p:sp>
        <p:nvSpPr>
          <p:cNvPr id="3" name="제목 1">
            <a:extLst>
              <a:ext uri="{FF2B5EF4-FFF2-40B4-BE49-F238E27FC236}">
                <a16:creationId xmlns:a16="http://schemas.microsoft.com/office/drawing/2014/main" id="{A2616474-3332-4D8B-8D80-F101043E2DC8}"/>
              </a:ext>
            </a:extLst>
          </p:cNvPr>
          <p:cNvSpPr>
            <a:spLocks noGrp="1"/>
          </p:cNvSpPr>
          <p:nvPr>
            <p:ph type="title"/>
          </p:nvPr>
        </p:nvSpPr>
        <p:spPr>
          <a:xfrm>
            <a:off x="1496616" y="3140968"/>
            <a:ext cx="7051746" cy="632528"/>
          </a:xfrm>
          <a:prstGeom prst="rect">
            <a:avLst/>
          </a:prstGeom>
        </p:spPr>
        <p:txBody>
          <a:bodyPr/>
          <a:lstStyle>
            <a:lvl1pPr algn="ctr">
              <a:defRPr sz="2000" b="1">
                <a:solidFill>
                  <a:srgbClr val="002060"/>
                </a:solidFill>
                <a:latin typeface="맑은 고딕" panose="020B0503020000020004" pitchFamily="50" charset="-127"/>
                <a:ea typeface="맑은 고딕" panose="020B0503020000020004" pitchFamily="50" charset="-127"/>
              </a:defRPr>
            </a:lvl1pPr>
          </a:lstStyle>
          <a:p>
            <a:endParaRPr lang="ko-KR" altLang="en-US" dirty="0"/>
          </a:p>
        </p:txBody>
      </p:sp>
      <p:sp>
        <p:nvSpPr>
          <p:cNvPr id="4" name="슬라이드 번호 개체 틀 2">
            <a:extLst>
              <a:ext uri="{FF2B5EF4-FFF2-40B4-BE49-F238E27FC236}">
                <a16:creationId xmlns:a16="http://schemas.microsoft.com/office/drawing/2014/main" id="{0D07081C-30A7-48C8-A4F7-BCA9DDAD170B}"/>
              </a:ext>
            </a:extLst>
          </p:cNvPr>
          <p:cNvSpPr>
            <a:spLocks noGrp="1"/>
          </p:cNvSpPr>
          <p:nvPr>
            <p:ph type="sldNum" sz="quarter" idx="10"/>
          </p:nvPr>
        </p:nvSpPr>
        <p:spPr>
          <a:xfrm>
            <a:off x="8121352" y="6569075"/>
            <a:ext cx="1784648" cy="261610"/>
          </a:xfrm>
        </p:spPr>
        <p:txBody>
          <a:bodyPr/>
          <a:lstStyle/>
          <a:p>
            <a:pPr>
              <a:defRPr/>
            </a:pPr>
            <a:r>
              <a:rPr lang="en-US" altLang="ko-KR"/>
              <a:t>-</a:t>
            </a:r>
            <a:fld id="{FBAA0BAD-2EE1-41F2-A4D2-02A326872E2E}" type="slidenum">
              <a:rPr lang="en-US" altLang="ko-KR" smtClean="0"/>
              <a:pPr>
                <a:defRPr/>
              </a:pPr>
              <a:t>‹#›</a:t>
            </a:fld>
            <a:r>
              <a:rPr lang="en-US" altLang="ko-KR"/>
              <a:t>-</a:t>
            </a:r>
            <a:endParaRPr lang="en-US" altLang="ko-KR" dirty="0"/>
          </a:p>
        </p:txBody>
      </p:sp>
      <p:pic>
        <p:nvPicPr>
          <p:cNvPr id="5" name="그림 4">
            <a:extLst>
              <a:ext uri="{FF2B5EF4-FFF2-40B4-BE49-F238E27FC236}">
                <a16:creationId xmlns:a16="http://schemas.microsoft.com/office/drawing/2014/main" id="{DEC46C7A-CAFE-4253-9A13-9673FB96252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 r="67654" b="2151"/>
          <a:stretch/>
        </p:blipFill>
        <p:spPr>
          <a:xfrm>
            <a:off x="3884111" y="6453336"/>
            <a:ext cx="348809" cy="323702"/>
          </a:xfrm>
          <a:prstGeom prst="rect">
            <a:avLst/>
          </a:prstGeom>
        </p:spPr>
      </p:pic>
      <p:sp>
        <p:nvSpPr>
          <p:cNvPr id="6" name="TextBox 5">
            <a:extLst>
              <a:ext uri="{FF2B5EF4-FFF2-40B4-BE49-F238E27FC236}">
                <a16:creationId xmlns:a16="http://schemas.microsoft.com/office/drawing/2014/main" id="{290E4A8A-9E9F-4EC8-81C4-75B84063830A}"/>
              </a:ext>
            </a:extLst>
          </p:cNvPr>
          <p:cNvSpPr txBox="1"/>
          <p:nvPr userDrawn="1"/>
        </p:nvSpPr>
        <p:spPr>
          <a:xfrm>
            <a:off x="4232920" y="6469261"/>
            <a:ext cx="1986441" cy="307777"/>
          </a:xfrm>
          <a:prstGeom prst="rect">
            <a:avLst/>
          </a:prstGeom>
          <a:noFill/>
        </p:spPr>
        <p:txBody>
          <a:bodyPr wrap="none" rtlCol="0">
            <a:spAutoFit/>
          </a:bodyPr>
          <a:lstStyle/>
          <a:p>
            <a:r>
              <a:rPr lang="en-US" altLang="ko-KR" sz="1400" dirty="0">
                <a:solidFill>
                  <a:schemeClr val="bg1">
                    <a:lumMod val="75000"/>
                  </a:schemeClr>
                </a:solidFill>
                <a:latin typeface="HY견고딕" panose="02030600000101010101" pitchFamily="18" charset="-127"/>
                <a:ea typeface="HY견고딕" panose="02030600000101010101" pitchFamily="18" charset="-127"/>
              </a:rPr>
              <a:t>MODERN SYSTEM</a:t>
            </a:r>
            <a:endParaRPr lang="ko-KR" altLang="en-US" sz="1400" dirty="0">
              <a:solidFill>
                <a:schemeClr val="bg1">
                  <a:lumMod val="75000"/>
                </a:schemeClr>
              </a:solidFill>
              <a:latin typeface="HY견고딕" panose="02030600000101010101" pitchFamily="18" charset="-127"/>
              <a:ea typeface="HY견고딕" panose="02030600000101010101" pitchFamily="18" charset="-127"/>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52AED8-A404-4326-9359-DC0156281C53}"/>
              </a:ext>
            </a:extLst>
          </p:cNvPr>
          <p:cNvSpPr>
            <a:spLocks noGrp="1"/>
          </p:cNvSpPr>
          <p:nvPr>
            <p:ph type="title"/>
          </p:nvPr>
        </p:nvSpPr>
        <p:spPr>
          <a:xfrm>
            <a:off x="681038" y="365125"/>
            <a:ext cx="8543925" cy="1325563"/>
          </a:xfrm>
          <a:prstGeom prst="rect">
            <a:avLst/>
          </a:prstGeom>
        </p:spPr>
        <p:txBody>
          <a:bodyPr/>
          <a:lstStyle/>
          <a:p>
            <a:r>
              <a:rPr lang="ko-KR" altLang="en-US"/>
              <a:t>마스터 제목 스타일 편집</a:t>
            </a:r>
          </a:p>
        </p:txBody>
      </p:sp>
      <p:sp>
        <p:nvSpPr>
          <p:cNvPr id="3" name="슬라이드 번호 개체 틀 2">
            <a:extLst>
              <a:ext uri="{FF2B5EF4-FFF2-40B4-BE49-F238E27FC236}">
                <a16:creationId xmlns:a16="http://schemas.microsoft.com/office/drawing/2014/main" id="{44DA880B-8B80-42DC-B3C1-B53596527B41}"/>
              </a:ext>
            </a:extLst>
          </p:cNvPr>
          <p:cNvSpPr>
            <a:spLocks noGrp="1"/>
          </p:cNvSpPr>
          <p:nvPr>
            <p:ph type="sldNum" sz="quarter" idx="10"/>
          </p:nvPr>
        </p:nvSpPr>
        <p:spPr>
          <a:xfrm>
            <a:off x="8121352" y="6569075"/>
            <a:ext cx="1784648" cy="261610"/>
          </a:xfrm>
        </p:spPr>
        <p:txBody>
          <a:bodyPr/>
          <a:lstStyle/>
          <a:p>
            <a:pPr>
              <a:defRPr/>
            </a:pPr>
            <a:r>
              <a:rPr lang="en-US" altLang="ko-KR"/>
              <a:t>-</a:t>
            </a:r>
            <a:fld id="{FBAA0BAD-2EE1-41F2-A4D2-02A326872E2E}" type="slidenum">
              <a:rPr lang="en-US" altLang="ko-KR" smtClean="0"/>
              <a:pPr>
                <a:defRPr/>
              </a:pPr>
              <a:t>‹#›</a:t>
            </a:fld>
            <a:r>
              <a:rPr lang="en-US" altLang="ko-KR"/>
              <a:t>-</a:t>
            </a:r>
            <a:endParaRPr lang="en-US" altLang="ko-KR" dirty="0"/>
          </a:p>
        </p:txBody>
      </p:sp>
    </p:spTree>
    <p:extLst>
      <p:ext uri="{BB962C8B-B14F-4D97-AF65-F5344CB8AC3E}">
        <p14:creationId xmlns:p14="http://schemas.microsoft.com/office/powerpoint/2010/main" val="1694902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제목 및 내용">
    <p:bg>
      <p:bgRef idx="1001">
        <a:schemeClr val="bg1"/>
      </p:bgRef>
    </p:bg>
    <p:spTree>
      <p:nvGrpSpPr>
        <p:cNvPr id="1" name=""/>
        <p:cNvGrpSpPr/>
        <p:nvPr/>
      </p:nvGrpSpPr>
      <p:grpSpPr>
        <a:xfrm>
          <a:off x="0" y="0"/>
          <a:ext cx="0" cy="0"/>
          <a:chOff x="0" y="0"/>
          <a:chExt cx="0" cy="0"/>
        </a:xfrm>
      </p:grpSpPr>
      <p:sp>
        <p:nvSpPr>
          <p:cNvPr id="4" name="Rectangle 7"/>
          <p:cNvSpPr>
            <a:spLocks noGrp="1" noChangeArrowheads="1"/>
          </p:cNvSpPr>
          <p:nvPr>
            <p:ph type="sldNum" sz="quarter" idx="10"/>
          </p:nvPr>
        </p:nvSpPr>
        <p:spPr>
          <a:xfrm>
            <a:off x="0" y="6604084"/>
            <a:ext cx="2648744" cy="253916"/>
          </a:xfrm>
          <a:ln/>
        </p:spPr>
        <p:txBody>
          <a:bodyPr/>
          <a:lstStyle>
            <a:lvl1pPr algn="r">
              <a:defRPr sz="1050" b="1" i="0" u="none">
                <a:solidFill>
                  <a:schemeClr val="bg1"/>
                </a:solidFill>
              </a:defRPr>
            </a:lvl1pPr>
          </a:lstStyle>
          <a:p>
            <a:pPr algn="l">
              <a:defRPr/>
            </a:pPr>
            <a:r>
              <a:rPr lang="ko-KR" altLang="en-US" dirty="0">
                <a:solidFill>
                  <a:schemeClr val="bg1">
                    <a:lumMod val="75000"/>
                  </a:schemeClr>
                </a:solidFill>
              </a:rPr>
              <a:t>제안서</a:t>
            </a:r>
            <a:endParaRPr lang="en-US" altLang="ko-KR" dirty="0">
              <a:solidFill>
                <a:schemeClr val="bg1">
                  <a:lumMod val="75000"/>
                </a:schemeClr>
              </a:solidFill>
            </a:endParaRPr>
          </a:p>
        </p:txBody>
      </p:sp>
      <p:sp>
        <p:nvSpPr>
          <p:cNvPr id="2" name="제목 1"/>
          <p:cNvSpPr>
            <a:spLocks noGrp="1"/>
          </p:cNvSpPr>
          <p:nvPr>
            <p:ph type="title"/>
          </p:nvPr>
        </p:nvSpPr>
        <p:spPr>
          <a:xfrm>
            <a:off x="205510" y="354429"/>
            <a:ext cx="7051746" cy="375007"/>
          </a:xfrm>
          <a:prstGeom prst="rect">
            <a:avLst/>
          </a:prstGeom>
        </p:spPr>
        <p:txBody>
          <a:bodyPr/>
          <a:lstStyle>
            <a:lvl1pPr algn="l">
              <a:defRPr sz="1600" b="1">
                <a:solidFill>
                  <a:srgbClr val="002060"/>
                </a:solidFill>
                <a:latin typeface="맑은 고딕" panose="020B0503020000020004" pitchFamily="50" charset="-127"/>
                <a:ea typeface="맑은 고딕" panose="020B0503020000020004" pitchFamily="50" charset="-127"/>
              </a:defRPr>
            </a:lvl1pPr>
          </a:lstStyle>
          <a:p>
            <a:r>
              <a:rPr lang="ko-KR" altLang="en-US" dirty="0"/>
              <a:t>마스터 제목 스타일 편집</a:t>
            </a:r>
          </a:p>
        </p:txBody>
      </p:sp>
      <p:sp>
        <p:nvSpPr>
          <p:cNvPr id="18" name="내용 개체 틀 17"/>
          <p:cNvSpPr>
            <a:spLocks noGrp="1"/>
          </p:cNvSpPr>
          <p:nvPr>
            <p:ph sz="quarter" idx="11" hasCustomPrompt="1"/>
          </p:nvPr>
        </p:nvSpPr>
        <p:spPr>
          <a:xfrm>
            <a:off x="344488" y="921947"/>
            <a:ext cx="9145016" cy="1930983"/>
          </a:xfrm>
          <a:prstGeom prst="rect">
            <a:avLst/>
          </a:prstGeom>
        </p:spPr>
        <p:txBody>
          <a:bodyPr/>
          <a:lstStyle>
            <a:lvl1pPr marL="228600" indent="-228600" defTabSz="180000">
              <a:spcBef>
                <a:spcPts val="0"/>
              </a:spcBef>
              <a:buFont typeface="+mj-lt"/>
              <a:buAutoNum type="arabicPeriod"/>
              <a:tabLst>
                <a:tab pos="180000" algn="l"/>
                <a:tab pos="360000" algn="l"/>
                <a:tab pos="540000" algn="l"/>
                <a:tab pos="720000" algn="l"/>
              </a:tabLst>
              <a:defRPr sz="1200" b="1">
                <a:solidFill>
                  <a:srgbClr val="002060"/>
                </a:solidFill>
                <a:latin typeface="+mn-ea"/>
                <a:ea typeface="+mn-ea"/>
              </a:defRPr>
            </a:lvl1pPr>
            <a:lvl2pPr defTabSz="180000">
              <a:spcBef>
                <a:spcPts val="0"/>
              </a:spcBef>
              <a:buFont typeface="+mj-lt"/>
              <a:buAutoNum type="arabicPeriod"/>
              <a:tabLst>
                <a:tab pos="180000" algn="l"/>
                <a:tab pos="360000" algn="l"/>
                <a:tab pos="540000" algn="l"/>
                <a:tab pos="720000" algn="l"/>
              </a:tabLst>
              <a:defRPr sz="1200">
                <a:latin typeface="+mn-ea"/>
                <a:ea typeface="+mn-ea"/>
              </a:defRPr>
            </a:lvl2pPr>
            <a:lvl3pPr defTabSz="180000">
              <a:spcBef>
                <a:spcPts val="0"/>
              </a:spcBef>
              <a:buFont typeface="+mj-lt"/>
              <a:buAutoNum type="arabicPeriod"/>
              <a:tabLst>
                <a:tab pos="180000" algn="l"/>
                <a:tab pos="360000" algn="l"/>
                <a:tab pos="540000" algn="l"/>
                <a:tab pos="720000" algn="l"/>
              </a:tabLst>
              <a:defRPr sz="1200">
                <a:latin typeface="+mn-ea"/>
                <a:ea typeface="+mn-ea"/>
              </a:defRPr>
            </a:lvl3pPr>
            <a:lvl4pPr defTabSz="180000">
              <a:spcBef>
                <a:spcPts val="0"/>
              </a:spcBef>
              <a:buFont typeface="+mj-lt"/>
              <a:buAutoNum type="arabicPeriod"/>
              <a:tabLst>
                <a:tab pos="180000" algn="l"/>
                <a:tab pos="360000" algn="l"/>
                <a:tab pos="540000" algn="l"/>
                <a:tab pos="720000" algn="l"/>
              </a:tabLst>
              <a:defRPr sz="1200">
                <a:latin typeface="+mn-ea"/>
                <a:ea typeface="+mn-ea"/>
              </a:defRPr>
            </a:lvl4pPr>
          </a:lstStyle>
          <a:p>
            <a:pPr lvl="0"/>
            <a:r>
              <a:rPr lang="ko-KR" altLang="en-US" dirty="0"/>
              <a:t>내용</a:t>
            </a:r>
            <a:endParaRPr lang="en-US" altLang="ko-KR" dirty="0"/>
          </a:p>
          <a:p>
            <a:pPr lvl="1"/>
            <a:r>
              <a:rPr lang="ko-KR" altLang="en-US" dirty="0" err="1"/>
              <a:t>ㅇㅇ</a:t>
            </a:r>
            <a:endParaRPr lang="en-US" altLang="ko-KR" dirty="0"/>
          </a:p>
          <a:p>
            <a:pPr lvl="2"/>
            <a:r>
              <a:rPr lang="ko-KR" altLang="en-US" dirty="0" err="1"/>
              <a:t>ㄴㄴㄴ</a:t>
            </a:r>
            <a:endParaRPr lang="en-US" altLang="ko-KR" dirty="0"/>
          </a:p>
          <a:p>
            <a:pPr lvl="3"/>
            <a:r>
              <a:rPr lang="ko-KR" altLang="en-US" dirty="0" err="1"/>
              <a:t>ㄴㄴㄴ</a:t>
            </a:r>
            <a:endParaRPr lang="en-US" altLang="ko-KR" dirty="0"/>
          </a:p>
          <a:p>
            <a:pPr lvl="0"/>
            <a:endParaRPr lang="ko-KR" altLang="en-US" dirty="0"/>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r="66442"/>
          <a:stretch/>
        </p:blipFill>
        <p:spPr>
          <a:xfrm>
            <a:off x="9298948" y="375378"/>
            <a:ext cx="406580" cy="371692"/>
          </a:xfrm>
          <a:prstGeom prst="rect">
            <a:avLst/>
          </a:prstGeom>
        </p:spPr>
      </p:pic>
      <p:cxnSp>
        <p:nvCxnSpPr>
          <p:cNvPr id="13" name="직선 연결선 12"/>
          <p:cNvCxnSpPr/>
          <p:nvPr userDrawn="1"/>
        </p:nvCxnSpPr>
        <p:spPr>
          <a:xfrm>
            <a:off x="200472" y="764704"/>
            <a:ext cx="9505056" cy="0"/>
          </a:xfrm>
          <a:prstGeom prst="line">
            <a:avLst/>
          </a:prstGeom>
          <a:ln w="19050">
            <a:solidFill>
              <a:srgbClr val="F1592A"/>
            </a:solid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sp>
        <p:nvSpPr>
          <p:cNvPr id="9" name="슬라이드 번호 개체 틀 2">
            <a:extLst>
              <a:ext uri="{FF2B5EF4-FFF2-40B4-BE49-F238E27FC236}">
                <a16:creationId xmlns:a16="http://schemas.microsoft.com/office/drawing/2014/main" id="{E15C6E9F-D8CE-44F4-A6A2-40739E20CDD9}"/>
              </a:ext>
            </a:extLst>
          </p:cNvPr>
          <p:cNvSpPr txBox="1">
            <a:spLocks/>
          </p:cNvSpPr>
          <p:nvPr userDrawn="1"/>
        </p:nvSpPr>
        <p:spPr bwMode="auto">
          <a:xfrm>
            <a:off x="4060676" y="6584161"/>
            <a:ext cx="1784648" cy="26161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defPPr>
              <a:defRPr lang="ko-KR"/>
            </a:defPPr>
            <a:lvl1pPr algn="ctr" rtl="0" fontAlgn="base" latinLnBrk="1">
              <a:spcBef>
                <a:spcPct val="0"/>
              </a:spcBef>
              <a:spcAft>
                <a:spcPct val="0"/>
              </a:spcAft>
              <a:defRPr kumimoji="1" sz="1100" u="sng" kern="1200">
                <a:solidFill>
                  <a:schemeClr val="bg1">
                    <a:lumMod val="65000"/>
                  </a:schemeClr>
                </a:solidFill>
                <a:latin typeface="돋움" pitchFamily="50" charset="-127"/>
                <a:ea typeface="돋움" pitchFamily="50" charset="-127"/>
                <a:cs typeface="+mn-cs"/>
              </a:defRPr>
            </a:lvl1pPr>
            <a:lvl2pPr marL="457200" algn="l" rtl="0" fontAlgn="base" latinLnBrk="1">
              <a:spcBef>
                <a:spcPct val="0"/>
              </a:spcBef>
              <a:spcAft>
                <a:spcPct val="0"/>
              </a:spcAft>
              <a:defRPr kumimoji="1" sz="1200" kern="1200">
                <a:solidFill>
                  <a:schemeClr val="tx1"/>
                </a:solidFill>
                <a:latin typeface="Arial" pitchFamily="34" charset="0"/>
                <a:ea typeface="굴림" pitchFamily="50" charset="-127"/>
                <a:cs typeface="+mn-cs"/>
              </a:defRPr>
            </a:lvl2pPr>
            <a:lvl3pPr marL="914400" algn="l" rtl="0" fontAlgn="base" latinLnBrk="1">
              <a:spcBef>
                <a:spcPct val="0"/>
              </a:spcBef>
              <a:spcAft>
                <a:spcPct val="0"/>
              </a:spcAft>
              <a:defRPr kumimoji="1" sz="1200" kern="1200">
                <a:solidFill>
                  <a:schemeClr val="tx1"/>
                </a:solidFill>
                <a:latin typeface="Arial" pitchFamily="34" charset="0"/>
                <a:ea typeface="굴림" pitchFamily="50" charset="-127"/>
                <a:cs typeface="+mn-cs"/>
              </a:defRPr>
            </a:lvl3pPr>
            <a:lvl4pPr marL="1371600" algn="l" rtl="0" fontAlgn="base" latinLnBrk="1">
              <a:spcBef>
                <a:spcPct val="0"/>
              </a:spcBef>
              <a:spcAft>
                <a:spcPct val="0"/>
              </a:spcAft>
              <a:defRPr kumimoji="1" sz="1200" kern="1200">
                <a:solidFill>
                  <a:schemeClr val="tx1"/>
                </a:solidFill>
                <a:latin typeface="Arial" pitchFamily="34" charset="0"/>
                <a:ea typeface="굴림" pitchFamily="50" charset="-127"/>
                <a:cs typeface="+mn-cs"/>
              </a:defRPr>
            </a:lvl4pPr>
            <a:lvl5pPr marL="1828800" algn="l" rtl="0" fontAlgn="base" latinLnBrk="1">
              <a:spcBef>
                <a:spcPct val="0"/>
              </a:spcBef>
              <a:spcAft>
                <a:spcPct val="0"/>
              </a:spcAft>
              <a:defRPr kumimoji="1" sz="1200" kern="1200">
                <a:solidFill>
                  <a:schemeClr val="tx1"/>
                </a:solidFill>
                <a:latin typeface="Arial" pitchFamily="34" charset="0"/>
                <a:ea typeface="굴림" pitchFamily="50" charset="-127"/>
                <a:cs typeface="+mn-cs"/>
              </a:defRPr>
            </a:lvl5pPr>
            <a:lvl6pPr marL="2286000" algn="l" defTabSz="914400" rtl="0" eaLnBrk="1" latinLnBrk="1" hangingPunct="1">
              <a:defRPr kumimoji="1" sz="1200" kern="1200">
                <a:solidFill>
                  <a:schemeClr val="tx1"/>
                </a:solidFill>
                <a:latin typeface="Arial" pitchFamily="34" charset="0"/>
                <a:ea typeface="굴림" pitchFamily="50" charset="-127"/>
                <a:cs typeface="+mn-cs"/>
              </a:defRPr>
            </a:lvl6pPr>
            <a:lvl7pPr marL="2743200" algn="l" defTabSz="914400" rtl="0" eaLnBrk="1" latinLnBrk="1" hangingPunct="1">
              <a:defRPr kumimoji="1" sz="1200" kern="1200">
                <a:solidFill>
                  <a:schemeClr val="tx1"/>
                </a:solidFill>
                <a:latin typeface="Arial" pitchFamily="34" charset="0"/>
                <a:ea typeface="굴림" pitchFamily="50" charset="-127"/>
                <a:cs typeface="+mn-cs"/>
              </a:defRPr>
            </a:lvl7pPr>
            <a:lvl8pPr marL="3200400" algn="l" defTabSz="914400" rtl="0" eaLnBrk="1" latinLnBrk="1" hangingPunct="1">
              <a:defRPr kumimoji="1" sz="1200" kern="1200">
                <a:solidFill>
                  <a:schemeClr val="tx1"/>
                </a:solidFill>
                <a:latin typeface="Arial" pitchFamily="34" charset="0"/>
                <a:ea typeface="굴림" pitchFamily="50" charset="-127"/>
                <a:cs typeface="+mn-cs"/>
              </a:defRPr>
            </a:lvl8pPr>
            <a:lvl9pPr marL="3657600" algn="l" defTabSz="914400" rtl="0" eaLnBrk="1" latinLnBrk="1" hangingPunct="1">
              <a:defRPr kumimoji="1" sz="1200" kern="1200">
                <a:solidFill>
                  <a:schemeClr val="tx1"/>
                </a:solidFill>
                <a:latin typeface="Arial" pitchFamily="34" charset="0"/>
                <a:ea typeface="굴림" pitchFamily="50" charset="-127"/>
                <a:cs typeface="+mn-cs"/>
              </a:defRPr>
            </a:lvl9pPr>
          </a:lstStyle>
          <a:p>
            <a:pPr>
              <a:defRPr/>
            </a:pPr>
            <a:r>
              <a:rPr lang="en-US" altLang="ko-KR" dirty="0"/>
              <a:t>-</a:t>
            </a:r>
            <a:fld id="{FBAA0BAD-2EE1-41F2-A4D2-02A326872E2E}" type="slidenum">
              <a:rPr lang="en-US" altLang="ko-KR" smtClean="0"/>
              <a:pPr>
                <a:defRPr/>
              </a:pPr>
              <a:t>‹#›</a:t>
            </a:fld>
            <a:r>
              <a:rPr lang="en-US" altLang="ko-KR" dirty="0"/>
              <a:t>-</a:t>
            </a:r>
          </a:p>
        </p:txBody>
      </p:sp>
      <p:sp>
        <p:nvSpPr>
          <p:cNvPr id="10" name="TextBox 9">
            <a:extLst>
              <a:ext uri="{FF2B5EF4-FFF2-40B4-BE49-F238E27FC236}">
                <a16:creationId xmlns:a16="http://schemas.microsoft.com/office/drawing/2014/main" id="{AFDB9BC3-A29E-417C-9A59-980A888EEB19}"/>
              </a:ext>
            </a:extLst>
          </p:cNvPr>
          <p:cNvSpPr txBox="1"/>
          <p:nvPr userDrawn="1"/>
        </p:nvSpPr>
        <p:spPr>
          <a:xfrm>
            <a:off x="7784555" y="6604084"/>
            <a:ext cx="2064989" cy="246221"/>
          </a:xfrm>
          <a:prstGeom prst="rect">
            <a:avLst/>
          </a:prstGeom>
          <a:noFill/>
        </p:spPr>
        <p:txBody>
          <a:bodyPr wrap="none" rtlCol="0">
            <a:spAutoFit/>
          </a:bodyPr>
          <a:lstStyle/>
          <a:p>
            <a:r>
              <a:rPr lang="en-US" altLang="ko-KR" sz="1000" dirty="0">
                <a:solidFill>
                  <a:schemeClr val="bg1">
                    <a:lumMod val="75000"/>
                  </a:schemeClr>
                </a:solidFill>
                <a:latin typeface="HY견고딕" panose="02030600000101010101" pitchFamily="18" charset="-127"/>
                <a:ea typeface="HY견고딕" panose="02030600000101010101" pitchFamily="18" charset="-127"/>
              </a:rPr>
              <a:t>MODERN SYSTEM Co., Ltd.</a:t>
            </a:r>
            <a:endParaRPr lang="ko-KR" altLang="en-US" sz="1000" dirty="0">
              <a:solidFill>
                <a:schemeClr val="bg1">
                  <a:lumMod val="75000"/>
                </a:schemeClr>
              </a:solidFill>
              <a:latin typeface="HY견고딕" panose="02030600000101010101" pitchFamily="18" charset="-127"/>
              <a:ea typeface="HY견고딕" panose="02030600000101010101" pitchFamily="18" charset="-127"/>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제목 및 내용">
    <p:bg>
      <p:bgRef idx="1001">
        <a:schemeClr val="bg1"/>
      </p:bgRef>
    </p:bg>
    <p:spTree>
      <p:nvGrpSpPr>
        <p:cNvPr id="1" name=""/>
        <p:cNvGrpSpPr/>
        <p:nvPr/>
      </p:nvGrpSpPr>
      <p:grpSpPr>
        <a:xfrm>
          <a:off x="0" y="0"/>
          <a:ext cx="0" cy="0"/>
          <a:chOff x="0" y="0"/>
          <a:chExt cx="0" cy="0"/>
        </a:xfrm>
      </p:grpSpPr>
      <p:sp>
        <p:nvSpPr>
          <p:cNvPr id="11" name="직사각형 10"/>
          <p:cNvSpPr/>
          <p:nvPr userDrawn="1"/>
        </p:nvSpPr>
        <p:spPr>
          <a:xfrm>
            <a:off x="8481392" y="6669360"/>
            <a:ext cx="1368152" cy="1882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Rectangle 7"/>
          <p:cNvSpPr>
            <a:spLocks noGrp="1" noChangeArrowheads="1"/>
          </p:cNvSpPr>
          <p:nvPr>
            <p:ph type="sldNum" sz="quarter" idx="10"/>
          </p:nvPr>
        </p:nvSpPr>
        <p:spPr>
          <a:xfrm>
            <a:off x="0" y="6604084"/>
            <a:ext cx="2648744" cy="253916"/>
          </a:xfrm>
          <a:ln/>
        </p:spPr>
        <p:txBody>
          <a:bodyPr/>
          <a:lstStyle>
            <a:lvl1pPr algn="r">
              <a:defRPr sz="1050" b="1" i="0" u="none">
                <a:solidFill>
                  <a:schemeClr val="bg1"/>
                </a:solidFill>
              </a:defRPr>
            </a:lvl1pPr>
          </a:lstStyle>
          <a:p>
            <a:pPr algn="l">
              <a:defRPr/>
            </a:pPr>
            <a:r>
              <a:rPr lang="ko-KR" altLang="en-US" dirty="0">
                <a:solidFill>
                  <a:schemeClr val="bg1">
                    <a:lumMod val="75000"/>
                  </a:schemeClr>
                </a:solidFill>
              </a:rPr>
              <a:t>계획서</a:t>
            </a:r>
            <a:endParaRPr lang="en-US" altLang="ko-KR" dirty="0">
              <a:solidFill>
                <a:schemeClr val="bg1">
                  <a:lumMod val="75000"/>
                </a:schemeClr>
              </a:solidFill>
            </a:endParaRPr>
          </a:p>
        </p:txBody>
      </p:sp>
      <p:sp>
        <p:nvSpPr>
          <p:cNvPr id="2" name="제목 1"/>
          <p:cNvSpPr>
            <a:spLocks noGrp="1"/>
          </p:cNvSpPr>
          <p:nvPr>
            <p:ph type="title"/>
          </p:nvPr>
        </p:nvSpPr>
        <p:spPr>
          <a:xfrm>
            <a:off x="2936776" y="354429"/>
            <a:ext cx="4320480" cy="375007"/>
          </a:xfrm>
          <a:prstGeom prst="rect">
            <a:avLst/>
          </a:prstGeom>
        </p:spPr>
        <p:txBody>
          <a:bodyPr/>
          <a:lstStyle>
            <a:lvl1pPr algn="ctr">
              <a:defRPr sz="1600" b="1">
                <a:solidFill>
                  <a:srgbClr val="002060"/>
                </a:solidFill>
                <a:latin typeface="맑은 고딕" panose="020B0503020000020004" pitchFamily="50" charset="-127"/>
                <a:ea typeface="맑은 고딕" panose="020B0503020000020004" pitchFamily="50" charset="-127"/>
              </a:defRPr>
            </a:lvl1pPr>
          </a:lstStyle>
          <a:p>
            <a:r>
              <a:rPr lang="ko-KR" altLang="en-US" dirty="0"/>
              <a:t>마스터 제목 스타일 편집</a:t>
            </a:r>
          </a:p>
        </p:txBody>
      </p:sp>
      <p:sp>
        <p:nvSpPr>
          <p:cNvPr id="18" name="내용 개체 틀 17"/>
          <p:cNvSpPr>
            <a:spLocks noGrp="1"/>
          </p:cNvSpPr>
          <p:nvPr>
            <p:ph sz="quarter" idx="11" hasCustomPrompt="1"/>
          </p:nvPr>
        </p:nvSpPr>
        <p:spPr>
          <a:xfrm>
            <a:off x="344488" y="921947"/>
            <a:ext cx="9145016" cy="1930983"/>
          </a:xfrm>
          <a:prstGeom prst="rect">
            <a:avLst/>
          </a:prstGeom>
        </p:spPr>
        <p:txBody>
          <a:bodyPr/>
          <a:lstStyle>
            <a:lvl1pPr marL="228600" indent="-228600" defTabSz="180000">
              <a:spcBef>
                <a:spcPts val="0"/>
              </a:spcBef>
              <a:buFont typeface="+mj-lt"/>
              <a:buAutoNum type="arabicPeriod"/>
              <a:tabLst>
                <a:tab pos="180000" algn="l"/>
                <a:tab pos="360000" algn="l"/>
                <a:tab pos="540000" algn="l"/>
                <a:tab pos="720000" algn="l"/>
              </a:tabLst>
              <a:defRPr sz="1200" b="1">
                <a:solidFill>
                  <a:srgbClr val="002060"/>
                </a:solidFill>
                <a:latin typeface="+mn-ea"/>
                <a:ea typeface="+mn-ea"/>
              </a:defRPr>
            </a:lvl1pPr>
            <a:lvl2pPr defTabSz="180000">
              <a:spcBef>
                <a:spcPts val="0"/>
              </a:spcBef>
              <a:buFont typeface="+mj-lt"/>
              <a:buAutoNum type="arabicPeriod"/>
              <a:tabLst>
                <a:tab pos="180000" algn="l"/>
                <a:tab pos="360000" algn="l"/>
                <a:tab pos="540000" algn="l"/>
                <a:tab pos="720000" algn="l"/>
              </a:tabLst>
              <a:defRPr sz="1200">
                <a:latin typeface="+mn-ea"/>
                <a:ea typeface="+mn-ea"/>
              </a:defRPr>
            </a:lvl2pPr>
            <a:lvl3pPr defTabSz="180000">
              <a:spcBef>
                <a:spcPts val="0"/>
              </a:spcBef>
              <a:buFont typeface="+mj-lt"/>
              <a:buAutoNum type="arabicPeriod"/>
              <a:tabLst>
                <a:tab pos="180000" algn="l"/>
                <a:tab pos="360000" algn="l"/>
                <a:tab pos="540000" algn="l"/>
                <a:tab pos="720000" algn="l"/>
              </a:tabLst>
              <a:defRPr sz="1200">
                <a:latin typeface="+mn-ea"/>
                <a:ea typeface="+mn-ea"/>
              </a:defRPr>
            </a:lvl3pPr>
            <a:lvl4pPr defTabSz="180000">
              <a:spcBef>
                <a:spcPts val="0"/>
              </a:spcBef>
              <a:buFont typeface="+mj-lt"/>
              <a:buAutoNum type="arabicPeriod"/>
              <a:tabLst>
                <a:tab pos="180000" algn="l"/>
                <a:tab pos="360000" algn="l"/>
                <a:tab pos="540000" algn="l"/>
                <a:tab pos="720000" algn="l"/>
              </a:tabLst>
              <a:defRPr sz="1200">
                <a:latin typeface="+mn-ea"/>
                <a:ea typeface="+mn-ea"/>
              </a:defRPr>
            </a:lvl4pPr>
          </a:lstStyle>
          <a:p>
            <a:pPr lvl="0"/>
            <a:r>
              <a:rPr lang="ko-KR" altLang="en-US" dirty="0"/>
              <a:t>내용</a:t>
            </a:r>
            <a:endParaRPr lang="en-US" altLang="ko-KR" dirty="0"/>
          </a:p>
          <a:p>
            <a:pPr lvl="1"/>
            <a:r>
              <a:rPr lang="ko-KR" altLang="en-US" dirty="0" err="1"/>
              <a:t>ㅇㅇ</a:t>
            </a:r>
            <a:endParaRPr lang="en-US" altLang="ko-KR" dirty="0"/>
          </a:p>
          <a:p>
            <a:pPr lvl="2"/>
            <a:r>
              <a:rPr lang="ko-KR" altLang="en-US" dirty="0" err="1"/>
              <a:t>ㄴㄴㄴ</a:t>
            </a:r>
            <a:endParaRPr lang="en-US" altLang="ko-KR" dirty="0"/>
          </a:p>
          <a:p>
            <a:pPr lvl="3"/>
            <a:r>
              <a:rPr lang="ko-KR" altLang="en-US" dirty="0" err="1"/>
              <a:t>ㄴㄴㄴ</a:t>
            </a:r>
            <a:endParaRPr lang="en-US" altLang="ko-KR" dirty="0"/>
          </a:p>
          <a:p>
            <a:pPr lvl="0"/>
            <a:endParaRPr lang="ko-KR" altLang="en-US" dirty="0"/>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r="66442"/>
          <a:stretch/>
        </p:blipFill>
        <p:spPr>
          <a:xfrm>
            <a:off x="9298948" y="375378"/>
            <a:ext cx="406580" cy="371692"/>
          </a:xfrm>
          <a:prstGeom prst="rect">
            <a:avLst/>
          </a:prstGeom>
        </p:spPr>
      </p:pic>
      <p:sp>
        <p:nvSpPr>
          <p:cNvPr id="15" name="TextBox 14"/>
          <p:cNvSpPr txBox="1"/>
          <p:nvPr userDrawn="1"/>
        </p:nvSpPr>
        <p:spPr>
          <a:xfrm>
            <a:off x="7784555" y="6604084"/>
            <a:ext cx="2064989" cy="246221"/>
          </a:xfrm>
          <a:prstGeom prst="rect">
            <a:avLst/>
          </a:prstGeom>
          <a:noFill/>
        </p:spPr>
        <p:txBody>
          <a:bodyPr wrap="none" rtlCol="0">
            <a:spAutoFit/>
          </a:bodyPr>
          <a:lstStyle/>
          <a:p>
            <a:r>
              <a:rPr lang="en-US" altLang="ko-KR" sz="1000" dirty="0">
                <a:solidFill>
                  <a:schemeClr val="bg1">
                    <a:lumMod val="75000"/>
                  </a:schemeClr>
                </a:solidFill>
                <a:latin typeface="HY견고딕" panose="02030600000101010101" pitchFamily="18" charset="-127"/>
                <a:ea typeface="HY견고딕" panose="02030600000101010101" pitchFamily="18" charset="-127"/>
              </a:rPr>
              <a:t>MODERN SYSTEM Co., Ltd.</a:t>
            </a:r>
            <a:endParaRPr lang="ko-KR" altLang="en-US" sz="1000" dirty="0">
              <a:solidFill>
                <a:schemeClr val="bg1">
                  <a:lumMod val="75000"/>
                </a:schemeClr>
              </a:solidFill>
              <a:latin typeface="HY견고딕" panose="02030600000101010101" pitchFamily="18" charset="-127"/>
              <a:ea typeface="HY견고딕" panose="02030600000101010101" pitchFamily="18" charset="-127"/>
            </a:endParaRPr>
          </a:p>
        </p:txBody>
      </p:sp>
    </p:spTree>
    <p:extLst>
      <p:ext uri="{BB962C8B-B14F-4D97-AF65-F5344CB8AC3E}">
        <p14:creationId xmlns:p14="http://schemas.microsoft.com/office/powerpoint/2010/main" val="3078638975"/>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제목 슬라이드">
    <p:bg>
      <p:bgPr>
        <a:solidFill>
          <a:schemeClr val="bg1"/>
        </a:solidFill>
        <a:effectLst/>
      </p:bgPr>
    </p:bg>
    <p:spTree>
      <p:nvGrpSpPr>
        <p:cNvPr id="1" name=""/>
        <p:cNvGrpSpPr/>
        <p:nvPr/>
      </p:nvGrpSpPr>
      <p:grpSpPr>
        <a:xfrm>
          <a:off x="0" y="0"/>
          <a:ext cx="0" cy="0"/>
          <a:chOff x="0" y="0"/>
          <a:chExt cx="0" cy="0"/>
        </a:xfrm>
      </p:grpSpPr>
      <p:cxnSp>
        <p:nvCxnSpPr>
          <p:cNvPr id="73" name="직선 연결선 72"/>
          <p:cNvCxnSpPr/>
          <p:nvPr userDrawn="1"/>
        </p:nvCxnSpPr>
        <p:spPr>
          <a:xfrm>
            <a:off x="1876403" y="2420888"/>
            <a:ext cx="6460973" cy="0"/>
          </a:xfrm>
          <a:prstGeom prst="line">
            <a:avLst/>
          </a:prstGeom>
          <a:ln w="19050">
            <a:solidFill>
              <a:srgbClr val="F1592A"/>
            </a:solid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pic>
        <p:nvPicPr>
          <p:cNvPr id="17" name="그림 16">
            <a:extLst>
              <a:ext uri="{FF2B5EF4-FFF2-40B4-BE49-F238E27FC236}">
                <a16:creationId xmlns:a16="http://schemas.microsoft.com/office/drawing/2014/main" id="{7D36C1FD-6B3B-4005-9A57-1C470950771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 r="67654" b="2151"/>
          <a:stretch/>
        </p:blipFill>
        <p:spPr>
          <a:xfrm>
            <a:off x="3884111" y="6453336"/>
            <a:ext cx="348809" cy="323702"/>
          </a:xfrm>
          <a:prstGeom prst="rect">
            <a:avLst/>
          </a:prstGeom>
        </p:spPr>
      </p:pic>
      <p:sp>
        <p:nvSpPr>
          <p:cNvPr id="18" name="TextBox 17">
            <a:extLst>
              <a:ext uri="{FF2B5EF4-FFF2-40B4-BE49-F238E27FC236}">
                <a16:creationId xmlns:a16="http://schemas.microsoft.com/office/drawing/2014/main" id="{E583B4D5-1941-49E2-BFD4-51F06BEE89BB}"/>
              </a:ext>
            </a:extLst>
          </p:cNvPr>
          <p:cNvSpPr txBox="1"/>
          <p:nvPr userDrawn="1"/>
        </p:nvSpPr>
        <p:spPr>
          <a:xfrm>
            <a:off x="4232920" y="6469261"/>
            <a:ext cx="1986441" cy="307777"/>
          </a:xfrm>
          <a:prstGeom prst="rect">
            <a:avLst/>
          </a:prstGeom>
          <a:noFill/>
        </p:spPr>
        <p:txBody>
          <a:bodyPr wrap="none" rtlCol="0">
            <a:spAutoFit/>
          </a:bodyPr>
          <a:lstStyle/>
          <a:p>
            <a:r>
              <a:rPr lang="en-US" altLang="ko-KR" sz="1400" dirty="0">
                <a:solidFill>
                  <a:schemeClr val="bg1">
                    <a:lumMod val="75000"/>
                  </a:schemeClr>
                </a:solidFill>
                <a:latin typeface="HY견고딕" panose="02030600000101010101" pitchFamily="18" charset="-127"/>
                <a:ea typeface="HY견고딕" panose="02030600000101010101" pitchFamily="18" charset="-127"/>
              </a:rPr>
              <a:t>MODERN SYSTEM</a:t>
            </a:r>
            <a:endParaRPr lang="ko-KR" altLang="en-US" sz="1400" dirty="0">
              <a:solidFill>
                <a:schemeClr val="bg1">
                  <a:lumMod val="75000"/>
                </a:schemeClr>
              </a:solidFill>
              <a:latin typeface="HY견고딕" panose="02030600000101010101" pitchFamily="18" charset="-127"/>
              <a:ea typeface="HY견고딕" panose="02030600000101010101" pitchFamily="18" charset="-127"/>
            </a:endParaRPr>
          </a:p>
        </p:txBody>
      </p:sp>
    </p:spTree>
    <p:extLst>
      <p:ext uri="{BB962C8B-B14F-4D97-AF65-F5344CB8AC3E}">
        <p14:creationId xmlns:p14="http://schemas.microsoft.com/office/powerpoint/2010/main" val="21020392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Grp="1" noChangeArrowheads="1"/>
          </p:cNvSpPr>
          <p:nvPr>
            <p:ph type="sldNum" sz="quarter" idx="4"/>
          </p:nvPr>
        </p:nvSpPr>
        <p:spPr bwMode="auto">
          <a:xfrm>
            <a:off x="0" y="6569075"/>
            <a:ext cx="9906000" cy="26161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lgn="ctr">
              <a:defRPr sz="1100" u="sng">
                <a:solidFill>
                  <a:schemeClr val="bg1">
                    <a:lumMod val="65000"/>
                  </a:schemeClr>
                </a:solidFill>
                <a:latin typeface="돋움" pitchFamily="50" charset="-127"/>
                <a:ea typeface="돋움" pitchFamily="50" charset="-127"/>
              </a:defRPr>
            </a:lvl1pPr>
          </a:lstStyle>
          <a:p>
            <a:pPr>
              <a:defRPr/>
            </a:pPr>
            <a:r>
              <a:rPr lang="en-US" altLang="ko-KR" dirty="0"/>
              <a:t>-</a:t>
            </a:r>
            <a:fld id="{FBAA0BAD-2EE1-41F2-A4D2-02A326872E2E}" type="slidenum">
              <a:rPr lang="en-US" altLang="ko-KR" smtClean="0"/>
              <a:pPr>
                <a:defRPr/>
              </a:pPr>
              <a:t>‹#›</a:t>
            </a:fld>
            <a:r>
              <a:rPr lang="en-US" altLang="ko-KR" dirty="0"/>
              <a:t>-</a:t>
            </a:r>
          </a:p>
        </p:txBody>
      </p:sp>
    </p:spTree>
  </p:cSld>
  <p:clrMap bg1="lt1" tx1="dk1" bg2="lt2" tx2="dk2" accent1="accent1" accent2="accent2" accent3="accent3" accent4="accent4" accent5="accent5" accent6="accent6" hlink="hlink" folHlink="folHlink"/>
  <p:sldLayoutIdLst>
    <p:sldLayoutId id="2147483816" r:id="rId1"/>
    <p:sldLayoutId id="2147483819" r:id="rId2"/>
    <p:sldLayoutId id="2147483794" r:id="rId3"/>
    <p:sldLayoutId id="2147483818" r:id="rId4"/>
    <p:sldLayoutId id="2147483817" r:id="rId5"/>
  </p:sldLayoutIdLst>
  <p:hf hdr="0" ftr="0" dt="0"/>
  <p:txStyles>
    <p:titleStyle>
      <a:lvl1pPr algn="ctr" rtl="0" eaLnBrk="0" fontAlgn="base" latinLnBrk="1" hangingPunct="0">
        <a:spcBef>
          <a:spcPct val="0"/>
        </a:spcBef>
        <a:spcAft>
          <a:spcPct val="0"/>
        </a:spcAft>
        <a:defRPr kumimoji="1" sz="4400">
          <a:solidFill>
            <a:schemeClr val="tx2"/>
          </a:solidFill>
          <a:latin typeface="+mj-lt"/>
          <a:ea typeface="+mj-ea"/>
          <a:cs typeface="+mj-cs"/>
        </a:defRPr>
      </a:lvl1pPr>
      <a:lvl2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5pPr>
      <a:lvl6pPr marL="457200" algn="ctr" rtl="0" fontAlgn="base" latinLnBrk="1">
        <a:spcBef>
          <a:spcPct val="0"/>
        </a:spcBef>
        <a:spcAft>
          <a:spcPct val="0"/>
        </a:spcAft>
        <a:defRPr kumimoji="1" sz="4400">
          <a:solidFill>
            <a:schemeClr val="tx2"/>
          </a:solidFill>
          <a:latin typeface="굴림" pitchFamily="50" charset="-127"/>
          <a:ea typeface="굴림" pitchFamily="50" charset="-127"/>
        </a:defRPr>
      </a:lvl6pPr>
      <a:lvl7pPr marL="914400" algn="ctr" rtl="0" fontAlgn="base" latinLnBrk="1">
        <a:spcBef>
          <a:spcPct val="0"/>
        </a:spcBef>
        <a:spcAft>
          <a:spcPct val="0"/>
        </a:spcAft>
        <a:defRPr kumimoji="1" sz="4400">
          <a:solidFill>
            <a:schemeClr val="tx2"/>
          </a:solidFill>
          <a:latin typeface="굴림" pitchFamily="50" charset="-127"/>
          <a:ea typeface="굴림" pitchFamily="50" charset="-127"/>
        </a:defRPr>
      </a:lvl7pPr>
      <a:lvl8pPr marL="1371600" algn="ctr" rtl="0" fontAlgn="base" latinLnBrk="1">
        <a:spcBef>
          <a:spcPct val="0"/>
        </a:spcBef>
        <a:spcAft>
          <a:spcPct val="0"/>
        </a:spcAft>
        <a:defRPr kumimoji="1" sz="4400">
          <a:solidFill>
            <a:schemeClr val="tx2"/>
          </a:solidFill>
          <a:latin typeface="굴림" pitchFamily="50" charset="-127"/>
          <a:ea typeface="굴림" pitchFamily="50" charset="-127"/>
        </a:defRPr>
      </a:lvl8pPr>
      <a:lvl9pPr marL="1828800" algn="ctr" rtl="0" fontAlgn="base" latinLnBrk="1">
        <a:spcBef>
          <a:spcPct val="0"/>
        </a:spcBef>
        <a:spcAft>
          <a:spcPct val="0"/>
        </a:spcAft>
        <a:defRPr kumimoji="1" sz="4400">
          <a:solidFill>
            <a:schemeClr val="tx2"/>
          </a:solidFill>
          <a:latin typeface="굴림" pitchFamily="50" charset="-127"/>
          <a:ea typeface="굴림" pitchFamily="50"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4" name="Text Box 7">
            <a:extLst>
              <a:ext uri="{FF2B5EF4-FFF2-40B4-BE49-F238E27FC236}">
                <a16:creationId xmlns:a16="http://schemas.microsoft.com/office/drawing/2014/main" id="{4C184697-1FE3-4E8A-8E83-7D5F2E7F7C69}"/>
              </a:ext>
            </a:extLst>
          </p:cNvPr>
          <p:cNvSpPr txBox="1">
            <a:spLocks noChangeArrowheads="1"/>
          </p:cNvSpPr>
          <p:nvPr/>
        </p:nvSpPr>
        <p:spPr bwMode="auto">
          <a:xfrm>
            <a:off x="4232920" y="2260248"/>
            <a:ext cx="1079142" cy="307777"/>
          </a:xfrm>
          <a:prstGeom prst="rect">
            <a:avLst/>
          </a:prstGeom>
          <a:noFill/>
          <a:ln>
            <a:noFill/>
          </a:ln>
          <a:effectLst/>
        </p:spPr>
        <p:txBody>
          <a:bodyPr wrap="none">
            <a:spAutoFit/>
          </a:bodyPr>
          <a:lstStyle>
            <a:lvl1pPr>
              <a:defRPr kumimoji="1" sz="2400">
                <a:solidFill>
                  <a:schemeClr val="tx1"/>
                </a:solidFill>
                <a:latin typeface="Tahoma" pitchFamily="34" charset="0"/>
                <a:ea typeface="MS PGothic" pitchFamily="34" charset="-128"/>
              </a:defRPr>
            </a:lvl1pPr>
            <a:lvl2pPr marL="742950" indent="-285750">
              <a:defRPr kumimoji="1" sz="2400">
                <a:solidFill>
                  <a:schemeClr val="tx1"/>
                </a:solidFill>
                <a:latin typeface="Tahoma" pitchFamily="34" charset="0"/>
                <a:ea typeface="MS PGothic" pitchFamily="34" charset="-128"/>
              </a:defRPr>
            </a:lvl2pPr>
            <a:lvl3pPr marL="1143000" indent="-228600">
              <a:defRPr kumimoji="1" sz="2400">
                <a:solidFill>
                  <a:schemeClr val="tx1"/>
                </a:solidFill>
                <a:latin typeface="Tahoma" pitchFamily="34" charset="0"/>
                <a:ea typeface="MS PGothic" pitchFamily="34" charset="-128"/>
              </a:defRPr>
            </a:lvl3pPr>
            <a:lvl4pPr marL="1600200" indent="-228600">
              <a:defRPr kumimoji="1" sz="2400">
                <a:solidFill>
                  <a:schemeClr val="tx1"/>
                </a:solidFill>
                <a:latin typeface="Tahoma" pitchFamily="34" charset="0"/>
                <a:ea typeface="MS PGothic" pitchFamily="34" charset="-128"/>
              </a:defRPr>
            </a:lvl4pPr>
            <a:lvl5pPr marL="2057400" indent="-228600">
              <a:defRPr kumimoji="1"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kumimoji="1"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kumimoji="1"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kumimoji="1"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kumimoji="1" sz="2400">
                <a:solidFill>
                  <a:schemeClr val="tx1"/>
                </a:solidFill>
                <a:latin typeface="Tahoma" pitchFamily="34" charset="0"/>
                <a:ea typeface="MS PGothic" pitchFamily="34" charset="-128"/>
              </a:defRPr>
            </a:lvl9pPr>
          </a:lstStyle>
          <a:p>
            <a:pPr fontAlgn="base" latinLnBrk="0">
              <a:spcBef>
                <a:spcPct val="0"/>
              </a:spcBef>
              <a:spcAft>
                <a:spcPct val="0"/>
              </a:spcAft>
              <a:defRPr/>
            </a:pPr>
            <a:r>
              <a:rPr lang="en-US" altLang="ko-KR" sz="1400" dirty="0" smtClean="0">
                <a:solidFill>
                  <a:srgbClr val="002060"/>
                </a:solidFill>
                <a:effectLst>
                  <a:outerShdw blurRad="38100" dist="38100" dir="2700000" algn="tl">
                    <a:srgbClr val="C0C0C0"/>
                  </a:outerShdw>
                </a:effectLst>
                <a:latin typeface="Arial" panose="020B0604020202020204" pitchFamily="34" charset="0"/>
                <a:ea typeface="맑은 고딕" panose="020B0503020000020004" pitchFamily="50" charset="-127"/>
                <a:cs typeface="Arial" panose="020B0604020202020204" pitchFamily="34" charset="0"/>
              </a:rPr>
              <a:t>2024.08.23</a:t>
            </a:r>
            <a:endParaRPr lang="ja-JP" altLang="en-US" sz="1400" dirty="0">
              <a:solidFill>
                <a:srgbClr val="002060"/>
              </a:solidFill>
              <a:effectLst>
                <a:outerShdw blurRad="38100" dist="38100" dir="2700000" algn="tl">
                  <a:srgbClr val="C0C0C0"/>
                </a:outerShdw>
              </a:effectLst>
              <a:latin typeface="Arial" panose="020B0604020202020204" pitchFamily="34" charset="0"/>
              <a:ea typeface="맑은 고딕" panose="020B0503020000020004" pitchFamily="50" charset="-127"/>
              <a:cs typeface="Arial" panose="020B0604020202020204" pitchFamily="34" charset="0"/>
            </a:endParaRPr>
          </a:p>
        </p:txBody>
      </p:sp>
      <p:sp>
        <p:nvSpPr>
          <p:cNvPr id="5" name="TextBox 4"/>
          <p:cNvSpPr txBox="1"/>
          <p:nvPr/>
        </p:nvSpPr>
        <p:spPr>
          <a:xfrm>
            <a:off x="1465421" y="1275116"/>
            <a:ext cx="6975158" cy="523220"/>
          </a:xfrm>
          <a:prstGeom prst="rect">
            <a:avLst/>
          </a:prstGeom>
          <a:noFill/>
        </p:spPr>
        <p:txBody>
          <a:bodyPr wrap="square" rtlCol="0">
            <a:spAutoFit/>
          </a:bodyPr>
          <a:lstStyle/>
          <a:p>
            <a:pPr algn="ctr"/>
            <a:r>
              <a:rPr lang="en-US" sz="2800" dirty="0" err="1" smtClean="0">
                <a:solidFill>
                  <a:srgbClr val="435681"/>
                </a:solidFill>
                <a:effectLst>
                  <a:innerShdw blurRad="38100" dist="25400" dir="18900000">
                    <a:prstClr val="black">
                      <a:alpha val="50000"/>
                    </a:prstClr>
                  </a:innerShdw>
                  <a:reflection blurRad="6350" stA="55000" endA="300" endPos="45500" dir="5400000" sy="-100000" algn="bl" rotWithShape="0"/>
                </a:effectLst>
                <a:latin typeface="HYGothic-Extra" panose="02030600000101010101" pitchFamily="18" charset="-127"/>
                <a:ea typeface="HYGothic-Extra" panose="02030600000101010101" pitchFamily="18" charset="-127"/>
                <a:cs typeface="+mj-cs"/>
              </a:rPr>
              <a:t>Vaccum</a:t>
            </a:r>
            <a:r>
              <a:rPr lang="en-US" sz="2800" dirty="0" smtClean="0">
                <a:solidFill>
                  <a:srgbClr val="435681"/>
                </a:solidFill>
                <a:effectLst>
                  <a:innerShdw blurRad="38100" dist="25400" dir="18900000">
                    <a:prstClr val="black">
                      <a:alpha val="50000"/>
                    </a:prstClr>
                  </a:innerShdw>
                  <a:reflection blurRad="6350" stA="55000" endA="300" endPos="45500" dir="5400000" sy="-100000" algn="bl" rotWithShape="0"/>
                </a:effectLst>
                <a:latin typeface="HYGothic-Extra" panose="02030600000101010101" pitchFamily="18" charset="-127"/>
                <a:ea typeface="HYGothic-Extra" panose="02030600000101010101" pitchFamily="18" charset="-127"/>
                <a:cs typeface="+mj-cs"/>
              </a:rPr>
              <a:t> Project Document</a:t>
            </a:r>
            <a:endParaRPr lang="en-US" sz="2800" dirty="0">
              <a:solidFill>
                <a:srgbClr val="435681"/>
              </a:solidFill>
              <a:effectLst>
                <a:innerShdw blurRad="38100" dist="25400" dir="18900000">
                  <a:prstClr val="black">
                    <a:alpha val="50000"/>
                  </a:prstClr>
                </a:innerShdw>
                <a:reflection blurRad="6350" stA="55000" endA="300" endPos="45500" dir="5400000" sy="-100000" algn="bl" rotWithShape="0"/>
              </a:effectLst>
              <a:latin typeface="HYGothic-Extra" panose="02030600000101010101" pitchFamily="18" charset="-127"/>
              <a:ea typeface="HYGothic-Extra" panose="02030600000101010101" pitchFamily="18" charset="-127"/>
              <a:cs typeface="+mj-cs"/>
            </a:endParaRPr>
          </a:p>
        </p:txBody>
      </p:sp>
      <p:sp>
        <p:nvSpPr>
          <p:cNvPr id="7" name="Text Box 7">
            <a:extLst>
              <a:ext uri="{FF2B5EF4-FFF2-40B4-BE49-F238E27FC236}">
                <a16:creationId xmlns:a16="http://schemas.microsoft.com/office/drawing/2014/main" id="{4C184697-1FE3-4E8A-8E83-7D5F2E7F7C69}"/>
              </a:ext>
            </a:extLst>
          </p:cNvPr>
          <p:cNvSpPr txBox="1">
            <a:spLocks noChangeArrowheads="1"/>
          </p:cNvSpPr>
          <p:nvPr/>
        </p:nvSpPr>
        <p:spPr bwMode="auto">
          <a:xfrm>
            <a:off x="272480" y="6309320"/>
            <a:ext cx="1645002" cy="430887"/>
          </a:xfrm>
          <a:prstGeom prst="rect">
            <a:avLst/>
          </a:prstGeom>
          <a:noFill/>
          <a:ln>
            <a:noFill/>
          </a:ln>
          <a:effectLst/>
        </p:spPr>
        <p:txBody>
          <a:bodyPr wrap="none">
            <a:spAutoFit/>
          </a:bodyPr>
          <a:lstStyle>
            <a:lvl1pPr>
              <a:defRPr kumimoji="1" sz="2400">
                <a:solidFill>
                  <a:schemeClr val="tx1"/>
                </a:solidFill>
                <a:latin typeface="Tahoma" pitchFamily="34" charset="0"/>
                <a:ea typeface="MS PGothic" pitchFamily="34" charset="-128"/>
              </a:defRPr>
            </a:lvl1pPr>
            <a:lvl2pPr marL="742950" indent="-285750">
              <a:defRPr kumimoji="1" sz="2400">
                <a:solidFill>
                  <a:schemeClr val="tx1"/>
                </a:solidFill>
                <a:latin typeface="Tahoma" pitchFamily="34" charset="0"/>
                <a:ea typeface="MS PGothic" pitchFamily="34" charset="-128"/>
              </a:defRPr>
            </a:lvl2pPr>
            <a:lvl3pPr marL="1143000" indent="-228600">
              <a:defRPr kumimoji="1" sz="2400">
                <a:solidFill>
                  <a:schemeClr val="tx1"/>
                </a:solidFill>
                <a:latin typeface="Tahoma" pitchFamily="34" charset="0"/>
                <a:ea typeface="MS PGothic" pitchFamily="34" charset="-128"/>
              </a:defRPr>
            </a:lvl3pPr>
            <a:lvl4pPr marL="1600200" indent="-228600">
              <a:defRPr kumimoji="1" sz="2400">
                <a:solidFill>
                  <a:schemeClr val="tx1"/>
                </a:solidFill>
                <a:latin typeface="Tahoma" pitchFamily="34" charset="0"/>
                <a:ea typeface="MS PGothic" pitchFamily="34" charset="-128"/>
              </a:defRPr>
            </a:lvl4pPr>
            <a:lvl5pPr marL="2057400" indent="-228600">
              <a:defRPr kumimoji="1"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kumimoji="1"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kumimoji="1"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kumimoji="1"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kumimoji="1" sz="2400">
                <a:solidFill>
                  <a:schemeClr val="tx1"/>
                </a:solidFill>
                <a:latin typeface="Tahoma" pitchFamily="34" charset="0"/>
                <a:ea typeface="MS PGothic" pitchFamily="34" charset="-128"/>
              </a:defRPr>
            </a:lvl9pPr>
          </a:lstStyle>
          <a:p>
            <a:pPr fontAlgn="base" latinLnBrk="0">
              <a:spcBef>
                <a:spcPct val="0"/>
              </a:spcBef>
              <a:spcAft>
                <a:spcPct val="0"/>
              </a:spcAft>
              <a:defRPr/>
            </a:pPr>
            <a:r>
              <a:rPr lang="en-US" altLang="ko-KR" sz="1100" dirty="0">
                <a:solidFill>
                  <a:srgbClr val="002060"/>
                </a:solidFill>
                <a:latin typeface="Arial" panose="020B0604020202020204" pitchFamily="34" charset="0"/>
                <a:ea typeface="맑은 고딕" panose="020B0503020000020004" pitchFamily="50" charset="-127"/>
                <a:cs typeface="Arial" panose="020B0604020202020204" pitchFamily="34" charset="0"/>
              </a:rPr>
              <a:t>Version 0.0.1</a:t>
            </a:r>
          </a:p>
          <a:p>
            <a:pPr fontAlgn="base" latinLnBrk="0">
              <a:spcBef>
                <a:spcPct val="0"/>
              </a:spcBef>
              <a:spcAft>
                <a:spcPct val="0"/>
              </a:spcAft>
              <a:defRPr/>
            </a:pPr>
            <a:r>
              <a:rPr lang="en-US" altLang="ja-JP" sz="1100" dirty="0">
                <a:solidFill>
                  <a:srgbClr val="002060"/>
                </a:solidFill>
                <a:latin typeface="Arial" panose="020B0604020202020204" pitchFamily="34" charset="0"/>
                <a:ea typeface="맑은 고딕" panose="020B0503020000020004" pitchFamily="50" charset="-127"/>
                <a:cs typeface="Arial" panose="020B0604020202020204" pitchFamily="34" charset="0"/>
              </a:rPr>
              <a:t>Writer: Ms. Truong </a:t>
            </a:r>
            <a:r>
              <a:rPr lang="en-US" altLang="ja-JP" sz="1100" dirty="0" err="1">
                <a:solidFill>
                  <a:srgbClr val="002060"/>
                </a:solidFill>
                <a:latin typeface="Arial" panose="020B0604020202020204" pitchFamily="34" charset="0"/>
                <a:ea typeface="맑은 고딕" panose="020B0503020000020004" pitchFamily="50" charset="-127"/>
                <a:cs typeface="Arial" panose="020B0604020202020204" pitchFamily="34" charset="0"/>
              </a:rPr>
              <a:t>Quy</a:t>
            </a:r>
            <a:endParaRPr lang="ja-JP" altLang="en-US" sz="1100" dirty="0">
              <a:solidFill>
                <a:srgbClr val="002060"/>
              </a:solidFill>
              <a:latin typeface="Arial" panose="020B0604020202020204" pitchFamily="34" charset="0"/>
              <a:ea typeface="맑은 고딕" panose="020B0503020000020004" pitchFamily="50" charset="-127"/>
              <a:cs typeface="Arial" panose="020B0604020202020204" pitchFamily="34" charset="0"/>
            </a:endParaRPr>
          </a:p>
        </p:txBody>
      </p:sp>
      <p:pic>
        <p:nvPicPr>
          <p:cNvPr id="9" name="그림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3047" y="2630074"/>
            <a:ext cx="518151" cy="467817"/>
          </a:xfrm>
          <a:prstGeom prst="rect">
            <a:avLst/>
          </a:prstGeom>
        </p:spPr>
      </p:pic>
      <p:pic>
        <p:nvPicPr>
          <p:cNvPr id="10" name="Picture 3"/>
          <p:cNvPicPr>
            <a:picLocks noChangeAspect="1" noChangeArrowheads="1"/>
          </p:cNvPicPr>
          <p:nvPr/>
        </p:nvPicPr>
        <p:blipFill>
          <a:blip r:embed="rId4"/>
          <a:srcRect/>
          <a:stretch>
            <a:fillRect/>
          </a:stretch>
        </p:blipFill>
        <p:spPr bwMode="auto">
          <a:xfrm>
            <a:off x="8049344" y="5847436"/>
            <a:ext cx="1442002" cy="771598"/>
          </a:xfrm>
          <a:prstGeom prst="rect">
            <a:avLst/>
          </a:prstGeom>
          <a:noFill/>
          <a:ln w="9525">
            <a:noFill/>
            <a:miter lim="800000"/>
            <a:headEnd/>
            <a:tailEnd/>
          </a:ln>
          <a:effectLst/>
        </p:spPr>
      </p:pic>
    </p:spTree>
    <p:extLst>
      <p:ext uri="{BB962C8B-B14F-4D97-AF65-F5344CB8AC3E}">
        <p14:creationId xmlns:p14="http://schemas.microsoft.com/office/powerpoint/2010/main" val="3451605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4EC28E4C-3745-4A5B-83AC-DA404AF4301B}"/>
              </a:ext>
            </a:extLst>
          </p:cNvPr>
          <p:cNvSpPr>
            <a:spLocks noGrp="1"/>
          </p:cNvSpPr>
          <p:nvPr>
            <p:ph type="sldNum" sz="quarter" idx="10"/>
          </p:nvPr>
        </p:nvSpPr>
        <p:spPr/>
        <p:txBody>
          <a:bodyPr/>
          <a:lstStyle/>
          <a:p>
            <a:pPr algn="l">
              <a:defRPr/>
            </a:pPr>
            <a:r>
              <a:rPr lang="en-US" altLang="ko-KR" dirty="0">
                <a:solidFill>
                  <a:schemeClr val="bg1">
                    <a:lumMod val="75000"/>
                  </a:schemeClr>
                </a:solidFill>
              </a:rPr>
              <a:t>a</a:t>
            </a:r>
          </a:p>
        </p:txBody>
      </p:sp>
      <p:sp>
        <p:nvSpPr>
          <p:cNvPr id="3" name="제목 2">
            <a:extLst>
              <a:ext uri="{FF2B5EF4-FFF2-40B4-BE49-F238E27FC236}">
                <a16:creationId xmlns:a16="http://schemas.microsoft.com/office/drawing/2014/main" id="{AF3C8443-0B4D-45B6-9CF2-C80C4C7539A7}"/>
              </a:ext>
            </a:extLst>
          </p:cNvPr>
          <p:cNvSpPr>
            <a:spLocks noGrp="1"/>
          </p:cNvSpPr>
          <p:nvPr>
            <p:ph type="title"/>
          </p:nvPr>
        </p:nvSpPr>
        <p:spPr/>
        <p:txBody>
          <a:bodyPr/>
          <a:lstStyle/>
          <a:p>
            <a:r>
              <a:rPr lang="en-US" altLang="ko-KR" dirty="0">
                <a:latin typeface="Arial" panose="020B0604020202020204" pitchFamily="34" charset="0"/>
                <a:cs typeface="Arial" panose="020B0604020202020204" pitchFamily="34" charset="0"/>
              </a:rPr>
              <a:t>1. </a:t>
            </a:r>
            <a:r>
              <a:rPr lang="en-US" altLang="ko-KR" dirty="0" smtClean="0">
                <a:latin typeface="Arial" panose="020B0604020202020204" pitchFamily="34" charset="0"/>
                <a:cs typeface="Arial" panose="020B0604020202020204" pitchFamily="34" charset="0"/>
              </a:rPr>
              <a:t>Data Excel File</a:t>
            </a:r>
            <a:endParaRPr lang="ko-KR" altLang="en-US" dirty="0">
              <a:latin typeface="Arial" panose="020B0604020202020204" pitchFamily="34" charset="0"/>
              <a:cs typeface="Arial" panose="020B0604020202020204" pitchFamily="34" charset="0"/>
            </a:endParaRPr>
          </a:p>
        </p:txBody>
      </p:sp>
      <p:sp>
        <p:nvSpPr>
          <p:cNvPr id="6" name="AutoShape 4" descr="data:image/png;base64,iVBORw0KGgoAAAANSUhEUgAAAYIAAAIcCAYAAAD7fqknAAAAAXNSR0IArs4c6QAAIABJREFUeF7sXQl4FFXWPYGwE5bIDqICKqACLrjgGMUF8wuYuAEqoIgiAooziBJx3DFBwAEFBQdhWFQGRclEFFGIoiIaF0QlCMaFJbIZlgBJ2PrPrXS11UWv6aru6qpT35cv6a5X99177s07de979SoBPIgAESACRMDRCCQ42noaTwSIABEgAiARMAiIABEgAg5HgETg8ACg+USACBABEgFjgAgQASLgcAR8EsHG5UN+O1y25ySHY0PziYClEahWo8Hvp17x8smWVpLKxQUCPolg3bt9XB0u/ntcGEAliYBTEcj/7F/oeM1CZvVODQAD7fZPBN3uNbAbiiICRMBoBPJXvUAiMBpUh8rzTwQXDnUoJDSbCMQHAvmrp5MI4sNVltcyABHcWaG8ywUkaJrxM/FgPPz1jx3D/4f81TNJBJYfYuNDQf9EcP5tbgtcgNfjBvxMPLRhw3iIVTzkfzmHRBAf46zltfRPBF1vqbjzVe94+Jt4BImH4gOlSOs/Dpu27MTKnGfQovkJYcdP4R9/IqX3w2jdqjGy549FUp2axN0P7vl5r5EILD/ExoeC/ongvJviwwIDtcz79mek9hunSFy6YCy6nt1O+bt4fwnSBj6L3E9/wOK5DyIttauBvcZOVOG23Ui59p+4s/+VGNjnUs/fY+5L91JKbbd77wEvXPSaq/j1vPIczJ1Wsdgge2ke0gc+69V0wE0pnvN6GWr7zEduheih9l3w23avpur52KEX+57zv3qDRBB7N9hCA/9EcO51tjAwHCMqBvxJyP3sR2SO7Ycx96Upl+etKUBq3yw0bFAHK7MfQ4tmDcMRa9m2Yle/Ic9jwcv3KTqqf3ft0lb5rAzCaU9AHYSTG9TF0v+OgXpeb1jW89mYMO0drzbZS79C/oatHiwHjngR8974BANuugRzpw47Dhs5vypvgwdn0aH/sGmY/+JwBXetTovnjEJa6nmWxddsxfK/fptEYDbIDpHvnwjO6VUBgVoC1v9WAbLZ+azn30HGMwsx4KaLMfeFuxX7s6a+g4xx7u+ev9vzWRsjA268GHOnVrSXKZXspd8g/fbJnibJDepg6YLR6Nq5DQq370ZK+jgU/LbDcz7z4T64IqUjUvtNUL6Ttu3btUDabf9C7mf5kPNj7uuFgSNmYN6bnyEt9RzsKy5RzimyXx+N5Z+uU/SUI3NsH4y5t5dP/6n2+Itxz7Vu/6v67t5zQOmn69lt/rrUbW/hH7uRct04tG55ArLn/B1JdWv6jJ/s975B+qDJ6H5xh4p2SumnIs7yvvtFsb/nVV0qsPcRf8XFpUi73Y2J2Diil+d6VY7PKS0bxm/+N++QCBwyUJttpn8iODvV7L4tKT9vza9Ivfm5irv/t8coA1ra7c8j97P1WDz7XqSlnn38Xey9MzHvzVXIfPhGjLn3GmS98C4ynnkT3S9uj+z/3KfIGPHwfNzW52LlWpGvDPav/wNdu5yC7KXfIn/jH7jikg5e59q3a+7pW5U90N1XxeD/Dyz/JF/pSxn8H77RI0PVv0WzBsfpq+rnlwjcdqjnC7ftQcp1Waggggqd9YfYkD7oBQ8G/mT7wkZtq57zh7O0C0UXSwaWCUrlf7uURGACrk4U6Z8IOl/hRDxQvL8UaYNeRO6qn7B41jB07XISUq6bqGCx8u0H0KJpxcCaNXUpMjLf9sIoM+M6DL/9Mq/r067u7NVGvW7AjRdi7pRBXufy1vyG1FufryCJV+9D+3bNPLJE9pgRqRg4cjbmvbka6vXZ73+H9DteRPdupyN79jDIhK3ou3vvQUVG1y6+dyAo3C6D+0TcecvfMPCmCz1/Sx/6Q20bSKbotSqvwAsjf3IKft8J1R61jYq7fBY7PBmFu4GKTdGeA2h7UuOA/TglcPO/W04icIqzTbbTPxF0SnHsao2saR8gIzMbA248Hzf8XxekD34ZA244H3Ofv01ZBTPw/rmY9+aXyvm5kwdCbZ+ZkYaBN56PlOv/hYLfd2HxrLuR1uMsLxwH3jcH8xZ96SVPXZ2V990mpN46VaktLX11mJsIZiB31QZkZlyLMSOuhv767KXfKfp173YasmffrRCZ9F8xaI9A186tvfqvGFBfhAyovg5VTlKdGp7rCnfsQ8p1z2H33hJFL4VcNKvIVL17Xnmmgoev1WbFxSVIu+NlxZa2JzXCyrf+DiVbcctR7VDtDLRaTcVf8B4z/CrHxmn+2pUkApMHSKeI908EZ13kfn7A3ySAfb8v3L4PKTe8gNYtG6Je3Rr45MtfsHT+3eja+SQod8c3TK0Y6F8ZjLQeZyJr2nJkZL2DzDG9MPy2vyFt8CvIXbXRc15bxM6a9qHSdsAN52Hu5P5ekzB5321Gav/pFRnB/LvRvm0zpA3+N3JX/azIHjP8Sgy8fz7mLfrKc332su+RPvgVdO/WDtmv3IXiAyWKfgoRzB+Krp1P9PJj3ne/I7X/DBTtOeiHCCrkJNWt7rlOxaNCZgUO2skH1X4VD33Rvnj/IY8dCgksuhctmtbz0kvsWrJ8nU/5enlqfwNu6Iq5k29xbJzmf/85icApI7XJdvongjO7/nWnpSqhrmd2wOeB9y/AvLe+Vizt3q0tsmcOQlJSTSiTlXfORu6qAix+ZRAuv6it53PmmGswZlh3ZL2Yi4ysdysG55m3I6luDYz459u47aauyh1w6oCZ7sH+LnTt1ArZy35E/s87MPDG85Byw7SKO+95d6J9u6ZIGzxL6UuRPfxyDBz5uqLXgOvPxdwpNyP7/R+Qfud/KnR85Y6KjODGFytkzK+Q7zk0/hP7ZFJ17r/6QfkbUOQpd+I6/ypEoMqcd6ebXGT8TfDgoZR0XrkDSXWEQNyH5rzY0PakE7DyzWFuEqi4XvpT5Xc772RFH+31eWs2YdwLyzFv8s3H4a/i7cs+5Tubx2v+D3kkApMHSKeI908EZ3SpwED/4KgeGZuez162Dul3zVeszXzoaowZdqnH8rzvtiB14GwU7SlBcoNauOT8UyDtte2018uF0m7p3EHo2rlVxcB308so+L3II1O9NuvFj5Ex/v3j4k89P/Dvb2DeW99iwPVnY+6/blL6FT27X9QG2a8MQPH+MkW2QgTSnxCBzstq/3f264rhAy9E2p3z0CPlVC8bRQFfesr3bU9Kxso3higDutq/HiPVAFVfX/9Qi//dH2lXdUTWSxU2K597dPRqmrdmC1Jvq8Bae3ja2jT+PLYGsC//xzUkAqeM1Cbb6Z8IOp5pctcUbwcEBv5jEZas2IClcwaia+eWYZtUfKAMaXe+hk2Fe7Fy4WC0aJoUtgynXpC/7gcSgVOdb7Dd/omg/em+12fbd2qA9rrX83utxw/g77zvC5F622vo2f1UzJ2UVin8spf9hPS7FyLzwcsx5p6L/T+3wrg7Dt/89T+RCAweEJ0qLgARVDxdyoMIEAFrIpC/voBEYE3XxJ1W/ongNO/VJrxV4y1ppW75/T6aTjwjxTN/w2YSQdwNudZU2D8RnNrcseuzuesqd52Nh1135Wl0vqrSmgNrvGnlnwjaNXLs+uxI79R4fZiTDaFOSrCd1/Mb+T/vIhHE24hrUX19EsH69/rsOeZCfYvqTLWIABEAUCUBe9v/38LjN5MiOkQgTAT8ZgRMOcNEks2JQJQRWPduHxf/T6MMuk27IxHY1LE0y/4IkAjs7+NoWUgiiBbS7IcIGIwAicBgQB0sjkTgYOfT9PhGgEQQ3/6zkvYkAit5g7oQgTAQIBGEARabBkSARMAAIQJxigCJIE4dZ0G1SQQWdApVIgKhIEAiCAUltgkFARJBKCixDRGwIAIkAgs6JU5VIhHEqeOoNhEgETAGjEKARGAUkpRDBKKMAIkgyoDbuDsSgY2dS9PsjQCJwN7+jaZ1JIJoos2+iICBCJAIDATT4aJIBA4PAJofvwiQCOLXd1bTnERgNY9QHyIQIgIkghCBYrOgCJAIgkLEBkTAmgiQCKzpl3jUikQQj16jzkQAAImAYWAUAiQCo5CkHCIQZQRIBFEG3MbdkQhs7FyaZm8ESAT29m80rSMRRBNt9kUEDESARGAgmA4XFSsicDkcd635Pn0Q5/jQv94ONMXHJII4/y+xkPoxIwKXi2NFQoICvymDRIxjzEX/VnjATB+TCGIc5TbqnkQQQ2eaOUjE0CzpmkTgdoCZPiYRxDjKbdQ9iSCGzjRzkIihWSQCDfhm+phEEOMot1H3JIIYOtPMQSKGZpEISAQxDj92Hy4CJIJwETOwPYnAQDAtKspMHzMjsKjT41AtEkEMnWbmIBFDs5gRMCOIcfix+3ARIBGEi5iB7UkEBoJpUVFm+pgZgUWdHodqkQhi6DQzB4kYmsWMgBlBjMOP3YeLAIkgXMQMbE8iMBBMi4oy08fMCCzq9DhUy9ZEkJ2djVGjRmHlypXIy8vz/N2iRQtLuMrMQSLGBvI5ArcDzPQxiSDGUW6j7i1LBFlZWcjIyPBAPWDAAMydOzcs6EkEYcFlZOOIiWDgwIGYN2+eT526d+8O8W1SUpKROpsii0RgCqwUajACliQCIYGZM2cqd/Jy915cXIy0tDTF9HAGAC0RWCUL0PrPzEHC4DgJV1zERKDtUEhBjnBvBMJV2oz2ZvqYGYEZHnOmTMsRQWFhIVJSUjBp0iTP4C+u0X8vg8O+ffuUn9zcXGRmZmLMmDHQZxJt27b1WRrSX5+cnIylS5eia9euSiRo70i151Q9+vTpgxkzZihtb775Zqxbt86LpEIZvMwcJGIczqYTgZB8enq6YqbqYyF78f8bb7yhfP/NN98ovxcvXoxFixZ5Mgz5rN5YBIuDSHE008ckgki9w+tVBCxHBIHu4uWftmPHjsqAL38vWbLEa/CWa++44w7Pd4FKQ/rrZQBZtmyZMphLBjJt2jSMGzfOQwpbtmzxnBOiat26tWfgF3Lo3bs3pk+frhCJzEf069cPCxYs8BCLr5Azc5CIcYibSgR6P4vvhIglY5C/J0yY4IkB9cZAHfy1fpbSUqA4MKL0ZKaPSQQxjnIbdW9JIpgyZYrPEpD2LtvXHbf+u2BEoC03SFt//WrlyDW+Mhb9YKQOTIFixcxBIsYxaioR6P0sxDt06FDk5OQoZKASugzk+hsL/WdfskIh8VDxNdPHJIJQvcB2wRCwJBGoK330dX19RqAdyNVyjpoxyOdIiEBbetCWH/wRgToYvfbaa7jnnnswcuRIr9JWgIxAPaXdl1u/R3egz+q5SQBGANgJYAOAzwHkSIUkWBAAOKu83bUAugE4HUBTALUAHNNtk62Nl4B/G7kNtX6w9jWRrJaHIiUCfXYXAnYBm5AIIkWQ10cDAcsRQThzBL6IQH+X72/5qK/sQc0IVqxY4bfE5I8IVCL64Ycf0KBBg5AmtTWDhN4Plf1cBUAzAGcAuAxAXzcRjJV3nfsIqFMAZAK4tJwAXi//nQvgBwB/ADjqbu+PoAJ9b3pGoCV8rV360g8zgmgMI+wj3hGwHBEIoKGsGvJVGvKV9q9atcrvZLG/0pAQgTYr0eoTiAjULEKduA4WHGbeLWr6HgXgKQA3AVii+V6I4k0AkwE8HUzXMM+bSgT6OQLRbezYsRg+fHjEpaFQJvnDwcJMH7M0FI4n2DYQApYkApUMAj1H4O8fVls2kGcPKkME0r+sKpHVSHKcffbZyuokWc4aiAi0tepQlquaOUjonH4NgLfKiUCWRH0P4GQAeQCGlWcPFUtsjD1MJQJRVV+6U58zqUxGoH1ewehnFMz0MYnA2KB1sjTLEkE8OkUGITlkVVMoh5mDhI/+RwLoUU4APd1loB9NyATUbg0lglCwrGwbozMAvR5m+phEUFmv87rj4tQXJFEIsLgZKEINmcpMMpo5SPjR+ycATwKQiWWZSzDriBv/kgjMCgHKjScEmBHE0FsxIIIn3JPI3wK430TT44YITMRAEW2mj6Nww2Y2PJRvEQRIBDF0hJmDhB+zZHWQzBXcIWV2E00nEbjBNdPHJAITI9hhokkEMXS4mYOEH7NOALDd/axAgYmmkwhIBCaGF0UbjQCJwGhEw5AXAyIQ7WT9fzKA3WGoGm5TEgGJINyYYfsYIkAiiCX4CQr8Pn1golpCBLJ89Hcz+zDyyWIT9TRdtJlkz9KQ6e5zTAckghi62sxBIoBZQgQNyyeL95hoOjMCZgQmhhdFG40AicBoRMOQRyIIA6w4bWqmj5kRxGlQWFBtEkEMnWLmIMGMIIaO1XRtpo9JBNbwsR20IBHE0ItmDhIkghg6lkRgDfCpRcgIkAhChsr4hiQC4zG1mkQzfcyMwGrejl99YkYE8QuZ4ZrHYtWQ6ZPFhqMU3wJN8TGJIL6Dwkrax4oIrISB03SJxqohp2EaE3tJBDGB3Zadkghs6daARgkR1Aewz3mm28tiEoG9/BlLa0gEsUQ/Nn2TCGKDu+G9kggMh9SxAkkEznM9icAmPicR2MSRFjCDRGABJ0RZBRJBlAE3qzsSgVnIOk8uicB5PicR2MTnJAKbONICZpAILOCEKKtAIogy4GZ1RyIwC1nnySUROM/nJAKb+JxEYBNHWsAMEoEFnBBlFUgEUQbcrO5IBGYh6zy5sSICGYx4VCBgylOnAcCNBhHQv8c7wHA/kwg4hBiFQMyIgC8uMffF5rEmAvr3Lw+Ytd8QicCoYZBySAQxjAGzBoggJkUlIyARkAhi+K/FrsNEgEQQJmBGNicRGImmdWWZ5WdmBNb1ebxpRiKIocfMGiCYEcTQqT66NsvPJAJr+TmetSERxNB7Zg0QJIIYOpVEYC3wqU1ICJAIQoLJnEYkAnNwtZpUs/zMjMBqno5ffUgEMfSdWQMEM4IYOpUZgbXApzYhIUAiCAkmcxrFkAiSAOw3xypFqourhv5C1yw/MyMwMYIdJppEEEOHmzVAhJARkAii6Hez/EwiiKITbd6V7YggLy8P/fr1w4IFC9C1a1dLu8+sAYJE4B+BgQMHKifnzp0btdgwy88kgqi50PYdxR0RyECfmpqKoqIin86ZMGECXnrpJRKB/9CVB8qikhFkZ2dj1KhRWLlyJVq0aOHRqLCwEL1798b06dMrTdahEL6vNiQC249pNLASCMQdEWhtDGUwqAQmUbvErDtFq2QEMuCnpKRg0qRJSEtL86glBDFlyhTI76Qk4aTwj1B8H0qb8HsO/wqz/MyMIHxf8ArfCNiOCPT//HIHuGXLFmzatAkFBQVITk7GG2+8gaeffhq5ubnK56VLl3ruTIuLi5VBS87JkZmZiTFjxih/i6x9+/YpP3Jee64yAWbWAGEVIlAx05diBMeOHTsquIaDt+qr9u3be/lI5C9evNiLbPRy1TaLFi1S4JHSkBorZ511lkJKcgwYMAA33HAD0tPTPZ+1ZaSsrCxkZGQo57p37+4hM/l+2bJlqFevnvKdyFGvM8vPJILK/NfxGl8IOIIIVq1a5SlPyCC0ZMkSz+CvLRWog0erVq2Uf2J9CUN/baQhZdYAYSUi0JeHtJiqA3qoeKuDrchcv3590LmgYKUhtcw4evRohZTUzz179vQiCnW+SfqfOXOmVyyphKYShJ6QxBdm+ZlEEOl/IK9XEXAEEWjvSLWDiZQlgg0u2rtXo+vLugEi0DbF4Zw7agARVAFQG0CJW5avbaUDfedZPqqS68iRI5U7dm1ZyNdgHgjvYNfq7Q6FCLQLC/SlLO3nyy+/XNG/R48engxRq8+0adOUjMBXuYtEwAHX6giQCNwpvXqX6WsiWi0BmUQE+hgJZS9/X22eBTAawE4AGwB8DiAHwGe6DnxNFsvyKinidwNwOoAmAIQM9EfIhKR9jkDIdt26dcpdtmAopRcZVP1N/PvD2wpEoJYMVWDU8hCJwOpDHfULhACJQEcEQ4cORU5OjtcqFxVAk4jA6BeWyCB+BoDLAPQF8BuAhwF8o7m7V1cNdZBpEACdACwAsALADwC2Rfhv4/VAmQz4guuMGTPw4IMPYv78+Qq+6veh4m0FIlAzGz0++kxTe54ZQYTRxMtNR4BEoCECQVvuVNWatXyWwUp+hg0bptzNastMkXrHrAFCp9dwAM8DuKl8wH9Lnvp1Lx+9GMCb5W0fL/88KVJb9FmHNiPQzr1o8dPPyQTDW0sEcq2vFUlaPXytWtL6UF86ClQakrjQzxGIDpK9yOQxMwKDI4jioooAiUBDBDJnoF9tol1VFKdEIAF1BYAPAEgJ6CsAZwNYCaA/gP+ZEHHHbTHhbzI1HLz1y061K3h8TdKKXfo2vlYNqZPBwYhAL08+q2UsZgQmRBFFRg2BuCaCqKFkUkdRyghU7e8BcF35nMFV5UQgayVlDmG8SaZxryENsGb5mauGTIpeB4olEcTQ6WYNEAFM+hFARwB/APjrUV/jMSARkAiMjypKNA0BEoFp0AYXHAMi+Gf5aqAnAUwFcG9wDSvdgkRAIqh08PDC6CNAIog+5p4eY0AEl7jnBvqUryx6w0TTSQQkAhPDi6KNRoBEYDSiYciLARE0BCC79cny0nVhqBpuUxIBiSDcmGH7GCJAIogl+AkK/EY/RxDMIlk+2grA1mANIzhPIiARRBA+vDTaCJAIoo14FAaIICYJEbQEUGii6SSCKPiZq4ZMjGCHiSYRxNDhMSgNibUkgij73Cw/kwii7Egbd0ciiKFzzRogmBHE0Kk+ujbLzyQCa/k5nrUhEcTQe2YNECSCGDqVRGAt8KlNSAiQCEKCyZxGJAJzcLWaVLP8zIzAap6OX31IBDH0nVkDRAgZQXMDdhgN1A0nizlZHMP/LHYdLgIxI4JwFbVx+1gsHzWdCGzsr8qaZrifmRFU1hW8To9ArIiAnogdArJqyGwiiJ11DuqZROAgZ5tsKonAZIAtKJ5EYEGnVEYlEkFlUOM1vhAgETgvLkgENvE5icAmjrSAGSQCCzghyiqQCKIMuFndkQjMQtZ5ckkEzvM5icAmPicR2MSRFjCDRGABJ0RZBRJBlAE3qzsSgVnIOk8uicB5PicR2MTnJAKbONICZpAILOCEKKsgRNAUwI4o98vuDEaARGAwoA4WRyJwnvNJBDbxOYnAJo60gBmxIgIZjHh4I2D4k6d+ABbsGwPYRQfENwIkgvj2n5W0jxkRuFzkAjUQorznEInASv+BEehCIogAPF7qhQCJwAIBQSKwgBPiUAUSQRw6zaIqkwgs4BgSgQWcEIcqkAji0GkWVZlEYAHHkAgs4IQ4VIFEEIdOs6jKJAILOIZEYAEnxKEKJII4dJpFVSYRWMAxJAILOCEOVSARxKHTLKoyicACjiERWMAJcagCiSAOnWZRlUkEFnAMicACTohDFUgEceg0i6pMIrCAY0gEFnBCHKpAIohDp1lUZRKBzjEDBw5Uvpk7d27UXEYiiBrUtuqIRGArd8bUmJgSQXZ2NkaNGoWVK1eiRYsWHiAKCwvRu3dvTJ8+HV27dq0UQHl5eejXrx8WLFjgV4avNg4hghMAFFUKWF5kGQRIBJZxRdwrElMikAE/JSUFkyZNQlpamgdMIYgpU6ZAficlJVUK5MoSQaU6i/CiGGQEJIIIfWaFy0kEVvCCPXSIKREIhL7uwOW7jh07YsyYMSguLlZIIjc3V0E8MzNT+V69dt++fZAfOZ+cnIylS5eiffv2XtdI28WLF3uRjV6u2mbRokWe0pBKJmeddZZCSnIMGDAAN9xwA9LT0z2ftWWkrKwsZGRkKOe6d+/uITP5ftmyZahXr57ynchRryMR2OOfKdpWkAiijbh9+4s5EejLQ9qykDqgt2rVShk09SUjIYwlS5Yog7+UkNTBVmSuX78+4tKQEEFqaipGjx6tkI/6uWfPnoo++qxD+p85c6an1KUlNJUg9IQkoRUDImgIYI99w9oZlpEInOHnaFgZcyJQ78xHjhyp3LFry0K+BnPt4KrPJoJdqwc02ByB/ry+lKX9fPnllyv69+jRw5OxaPWZNm2akhH4KneRCKIR6vbrg0RgP5/GyqKYE4EYLnfL69atU+6yZXCX0osMquodeFGR97ymWh6yIhGoJSzVoWp5KAQiUC/R7s8dzt+Tyt8xMALATgAbAHwOIAfAN7rgEpn6jOAMADJJcxGA0wE0AVAHwJEYBOb48j4fj0G/cdcliSDuXGZZhS1BBDLgDx06FDNmzMCDDz6I+fPnK6uI1O9zcnK8VhWpaFqRCNTMRu9xbdlKPwGuyQi0/tD7JtBn9VwVAM0AyMB+GYC+biIYC2CdWyctEZwM4BkAlwNYAEAmYn4A8Ie77bEYRW5pjPqNq25JBHHlLksrawkiUMtDMhcghzqJqv1e/U7IQX6GDRt23ESzthQj1/pakaT1hq9VS1pyCac0JBmMfo5AdJDsRSaPQ8gIzHpD2SgATwG4CcASACoRdAbwJoDn3ectHah+lJNVA3cCSAFQWG6frDVeCuAOABWz+4A8ECKBJRlPcTwa6U9nEoGdvBlbWyxBBGp5SAbMYKt71JVBMjkcKCOQu27tCh5fk7TafuVvaeNr1ZD6LEKgOQJ1+au2T5GplrFCzAjMioZrALzlHijXAhASWF5eRhoOYKFZnUZBLongmoVm3UBEwX3swioIWIYIrAJILPSI0mTxSAA9AAgpyBrZ7+I4E4iFmyzXJzMCy7kkbhUiEVjAdVEiArH0JwCnAdgBoKkFTKcKESBAIogAPF7qhQCJwAIBEUUieALAo+Uk8FI5GQyzgOlUIQIESAQRgMdLSQRWi4EoEsGl5auJPipfXnpL+TLR162GA/UJDwESQXh4sbV/BJgRWCA6okgEssfQrvJ58S7uOQILWE8VKosAiaCyyPE6PQIkAgvERBSJQKyV5aMnlS+x3GQB06lCBAiQCCIAj5eyNGS1GIgBEXQC8L3VcKA+4SFAIggPL7ZmacjSMRADImgNYLOlQaFyQREgEQSFiA1CRICloRCBMrMZicBMdO0rm0RgX99G2zJarOS2AAAgAElEQVQSQbQR99FfDIjgxPKtGbZYwHSqEAECJIIIwOOlnCOwWgzEgAhauvfmsRoU1CcMBEgEYYDFpgERYEZggQAhEVjACXGoAokgDp1mUZVjRgQWxSOWakVr8zBZPtocwLZYGsu+I0eARBA5hpRQgUCsiID4xw4BEkHssDe0ZxKBoXA6WhiJwHnuFyKQl9dsd57p9rKYRGAvf8bSGhJBLNGPTd8kgtjgbnivJALDIXWsQBKB81xPIrCJz0kENnGkBcwgEVjACVFWgUQQZcDN6o5EYBayzpNLInCez0kENvE5icAmjrSAGSQCCzghyiqQCKIMuFndkQjMQtZ5ckkEzvM5icAmPicR2MSRFjCDRGABJ0RZBRJBlAE3qzsSgVnIOk8uicB5PicR2MTnJAKbONICZpAILOCEKKsgRNAEwM4o98vuDEaARGAwoA4WRyJwnvNJBDbxOYnAJo60gBkkAgs4IcoqCBE0dr/EPspdszsjESARGImms2WRCJznfyGCEwAUOc90e1lMIrCXP2NpDYkglujHpm8SQWxwN7xXEoHhkDpWIInAea4nEdjE5yQCmzjSAmaQCCzghCirQCKIMuBmdUciMAtZ58klETjP50IEyQB2O890e1lMIrCXP2NpDYkglujHpm8SQWxwN7xXEoHhkDpWoE8i+HHJTR8lJCRc6lhUbGx4x2sW4vOF6ahft7qNrXSGaS6X6+Mzer5xmTOspZVmIhCtF6abaQNlh4cAM4Lw8GJrImB7BEgEtnfxcQYKETQAsNd5ptNiIkAEfCFAInBeXJAInOdzWkwEAiJAInBegAgR1Aewz3mm02IiQASYETAGBAESAeOACBABLwSYETgvIEgEzvM5LSYCLA0xBrwQIBEwIIgAEWBG4PAYIBE4PABoPhHQI8DSkPNiQoigHoBi55lOi4kAEeBkMWNAnSyuC+AA4SACRIAICALMCJwXB5IRkAic53daTAT8IkAicF5wCBHUBlDiPNNpMREgAiwNMQbU0hCJgLFABIiABwFmBM4IBvGzZAIkAmf4m1YSgbAQIBGEBVdcNi4FUAOA/JZM4BiAWu6X18vvMgA149IyKk0EiIAhCJAIDIHR0kJkv/rcABr2BPCupS2gckSACJiKAInAVHgtI/wIgKo+tDkKINEyWlIRIkAEYoIAiSAmsEe9U39ZAbOBqLuCHRIB6yFAIrCeT8zSSJ8VMBswC2nKJQJxhgCJIM4cFoG6+qyA2UAEYPJSImAnBEgE0fVmrPE+7J4rkGygWnRND9qburw1aEM2IAJEwFgEYj0wGWuNdaVpcdZjHk0fXArgQwDXAngvhnDpB33tZxJCDB3Drp2JQDQHIWciDCT8+uuvrxw7dmyQUwHwZ7fL5ZrTrl27u9wPu8nzDdqH3ggXESACUUKARGAu0Aq+BQUFx9q0aWNuT3Eo/ZdffkHbtm1lAzwpVcmPkIH8yMHMIA59SpXjEwESgbl+E3wTCgoKjpIIjgfaTQSNAMiKJpm/kB8hBCEBEoG5sUnpRMCDAInAvGBQsa1aUFBwmETglwhau7e5kK0u5EdIQciAWYF5sUnJRMALARKBeQGhZAOySqegoOAQicAvEZzu3hL7oHs/pEPMCswLSkomAr4QIBGYFxcqESQWFBSUkQj8EsFZAIQE9rsJQc0KWB4yLzYpmQgwI4hSDJAIggDtniPo4iYCeYeymhVIeYhEEKVAZTdEgBmBeTEg2FaRTd0KCgpKmRH4zQjOcb8/WYhA3qOsZgTa5aTmeYmSiQAR4DuLTYwBEkFoGYFKBFIakh8SgYlBSdFEgHME0Y0BEkFoRHCumwBIBNGNT/ZGBDwIsDRkXjCQCEgE5kUXJRMBAxEgERgIpk4UiYBEYF50UTIRMBABEoGBYJIIwgPTvWqIpaHwYGNrImA4AiQCwyH1KrtVatVQUVERPv/8c6xatQqHD8uuC9Y5qlWrhksuuQQXXHABGjZsGJFiJIKI4OPFRMAwBEgEhkF5nKBKlYZ27dqFF154ASUlJeZpZoDkOnXqYOTIkWjQoEGlpZEIKg0dLyQChiJAIjAUTi9hlSKCSZMmYfv27eZpZaDk1q1bY8SIEZWWSCKoNHS8kAgYigCJwFA4IyOC/Px8zJ492zyNTJB877334sQTT6yUZBJBpWDjRUTAcARIBIZD6hEYdkawYsUKLF261Eujpk2bom5d2bI/9kdxcTF27NjhpUh6ejq6detWKeVIBJWCjRcRAcMRIBEYDmnlieCDDz6A/GiPW2+9FZ07dzZPyzAkr1mzBq+99prXFVdddRXkpzIHiaAyqPEaImA8AiQC4zFVJYadEZAIuMWEeeFIyUTAPwIkAvOig0QQBFtmBOYFHyUTgXAQIBGEg1Z4bUkEJILwIoatiUCMECARmAc8iYBEYF50UTIRMBABEoGBYOpEmUYEubm5eO+998LS/Nlnn1Xay9PKixcvDnrtlVdeiR49eni18zVZ7EtQqBPILA0FdQMbEIGoIEAiMA9mEgEzAvOii5KJgIEIkAgMBJMZQQUCzAjMCypKJgJmIEAiMAPVCpnMCJgRmBddlEwEDESARGAgmE7MCGQHUv0upOeddx7kJ9jBOYJgCPE8EYgOAiQC83B2REYQahnIF8wkAvOCj5KJQDgIkAjCQSu8tiQClobCixi2JgIxQoBEYB7wliSCzZs3Y/369UGtbtOmDdq2bevVjnsNBYWNDYhAXCJAIjDPbZYkgkjMJRFEgh6vJQLWRYBEYJ5vSAQsDZkXXZRMBAxEgERgIJg6UZYkAj5ZbJ7DKZkIxCsCJALzPEciYEZgXnRRMhEwEAESgYFgRisj2LNnD4qKisLSXCZ/5YgkI/j222/x+uuvB+031CWlXD4aFEo2IAJRQYBEYB7MpmUEkagcCRFw07lIkOe1RMC6CJAIzPMNiYClIfOii5KJgIEIkAgMBDNapSErbUMdahnIF8wsDZkXfJRMBMJBgEQQDlrhtTUtIyARhOcItiYCRCAwAiQC8yKERMDSkHnRRclEwEAESAQGgsnSUHhgsjQUHl5sTQTMQoBEYBayDnkfAecIzAsgSiYC0UKARGAe0o4oDfF9BOYFECUTgWghQCIwD2lHEIEv+ELNElgaMi/4KJkIhIMAiSActMJrSyLgZHF4EcPWRCBGCJAIzAOeREAiMC+6KJkIGIgAicBAMHWiSAQkAvOii5KJgIEIkAgMBDNaRGCeyoEl88U0sUKe/RIBcxEgEZiHr2kZgXkqkwhihS37JQKxRIBEYB76JAKWhsyLLkomAgYiQCIwEEyWhsIDk8tHw8OLrYmAWQiQCMxC1sQni81TmaWhWGHLfolALBEgEZiHftiloY8//hhLliwxTyMTJPfq1QspKSmVksyMoFKw8SIiYDgCJALDIfUIDJsINm7ciH//+9/maWSC5KFDh0J9DWa44kkE4SLG9kTAHARIBObgKlLDJgK5aPLkySgsLDRPKwMlt27dGiNGjKi0RBJBpaHjhUTAUARIBIbC6SWsUkSwa9cuvPzyy5AX1Fv5aNy4Me666y40aNCg0mqSCCoNHS8kAoYiQCIwFM7IiUAkHD58GCtXrkR+fj42bdpknoaVkCxloI4dO1Z6XkDbJYmgEg7gJUTABARIBCaA6hZZqYzAPHWsJ5lEYD2fUCNnIkAiMM/vJIIg2JIIzAs+SiYC4SBAIggHrfDakghIBOFFDFsTgRghQCIwD3gSAYnAvOiiZCJgIAIkAgPB1IkiEZAIzIsuSiYCBiJAIjAQTBJBeGByjiA8vNiaCJiFAInALGQr+UCZeepET/Knn36Kbdu2QbafqFmzpt+OSQTR8wl7IgKBECARmBcfIZWGSktL8c4776CoqEjRpGXLlujZs6fyt/6cfPe3v/1NWccf6JCBeN26dV5N5Bq5NhoHiSAaKLMPImAcAiQC47DUSwqJCLQDfrNmzTyDtUoCtWrV8hDD5s2b8cEHH+C0004LOKjrB2K5Ljc3F927d8eJJ55onsVuySQC0yFmB0TAUARIBIbC6SUsIiKQO/qvv/4a1157LerXr+8R7O97bc/6gXjv3r343//+h3PPPdeTTWizhuTkZK8yjuyAunXrVkVkYmIirrrqKoVAVDmtWrXCr7/+qpxXz2mvke/1Mn3BzNKQecFHyUQgHARIBOGgFV7biIhA3Y5aLROpXctg/O677yoZgb+7e18ZgXx3zTXXKKSiJxPpq6SkRCGDsrIyfPvtt7jsssuULvXnhFAkS9HW/0W2EINKWswIwgsUtiYCsUaARGCeByImAhm09XV9X3f3ehN8zRHI4K0O1HqSCVQ60pKG9KPPLNQSlrasRSIwL6gomQiYgQCJwAxUK2RGTAQiJFBGUFxcDBl01UOdSPY1EGu/W758uZIZqCSjzzJk8NfKVUkkEBHIZLQ6iU0iMC+oKJkImIEAicAMVA0gAiPnCEQduetXy0PqIK+SjDYjEHJZvXq1p/bPjMC8AKFkImAVBEgE5nkioozAyFVDYqL2Ll0mabWDvXYeQM5pJ6m19X9fGYFetnyW5bBy8DkC84KLkomAkQiQCIxE01tWSEQQrecI9Kt4/K0a0uuTlJSEI0eOKPML/ohAe42sMpK+5BoSgXnBRclEwEgESARGolkJIjCve+tL5vJR6/uIGjoDARKBeX4OKSMwr3vrSyYRWN9H1NAZCJAIzPMziSAItiQC84KPkolAOAiQCMJBK7y2JAISQXgRw9ZEIEYIkAjMA55EQCIwL7oomQgYiACJwEAwdaJIBKERwTkADgDY7/4pA3AEwDEALvPcQ8lEgAioCJAIzIsFEkF4RFDsJgQSgXkxSclEwCcCJALzAkOwlZ/E9evXv1KtWrX+5nUVn5K3bdv2zsUXX/wIgIMAhAjkd6k7I5BsgBlBfLqWWscZAiQC8xzmIQIANQDUAlAXQG3350QAVczr3qdk6VsG3qfdg26Uu/fqTko/UgKSDEAIQEpDJe7P8j2JIJbeYd+OQoBEYJ67VSKoCqA6AHlnowzEQgjyWb5XiSBafhgOYCCAuQCmmWd6QMnqXb4QwVEAh9wEoGYD8lm+JxHEyEHs1nkIRGsAch6yFWUhOWTAl7t/yQrUn2ru76OJfx0Aq90kJIPthe6afKx8IwO9DPiH3VmAZAbq/IB8LwdLQ7HyDvt1FALRHIgcBazbWG1WIIO//AgpyI96Llo+eAjAPW4dZPB9qTw7GR8jp6h3+/JbykDyIzrJD7OBGDmF3ToXgWgNQk5FWMVXSkDyI9mBWhKKJvYyN/GLOyNRfSF3323ctflY+UeIQC0RCQHI3/LDbCBWHmG/jkQgmoORIwF23/mL7epyUjUTUL+LBi5PArjfXRaSSVkhBikPTS4feB+NhgI++lDLPmp2oH1ugCWhGDmF3ToTARJBdPyuxVmPudk+SAKww33nL6WXJu7PUqYSQpDPsnQzmod+oNd+JglE0xPsiwho7lYJRnQQMHvQ92XFqHI/P1Fefx8LYIq79CJlqpHlGcIz7oxgUnTMD9gLCcACTqAKzkQgFgOTM5G2jtUy4NLv1vEHNSECMUeAA0LMXRB1BUgEUYecHRIBayNAIrC2f8zQjkRgBqqUSQTiGAESQRw7r5KqkwgqCRwvIwJ2RYBEYFfP+reLROA8n9NiIhAQARKB8wKEROA8n9NiIkAiYAx4IUAiYEAQASLghQAzAucFBInAeT6nxUSAGQFjgBkBY4AIEAH/CDAjcF50MCNwns9pMRFgRsAYYEbAGCACRIAZAWPgLwSYETAaiAAR4GSxw2OARODwAKD5RECPAOcInBcTJALn+ZwWEwHOETAGOEfAGCACRIBzBIwBzhEwBogAEfCDAEtDYYaGy+XiC1TCxMzo5gkJCYxbo0GlPEcjwH+oMN1PIggTMBOakwhMAJUiHY0AiSBM95MIwgQsSPOsrCylxZgxY0IWTCIIGSo2JAIhIUAiCAmmvxp9+eWXrtTUVBQVFXm+XLx4MdLS0jyfBw4ciHnz5nk+d+/eHdnZ2UhKkvfIH39o2ycnJ2Pp0qXo2rWr0lAvS9tXoOvCNMtn88LCQqSkpKCgoOC486pNxcXFx7VRddTrPmDAAMydO9cjS+T3798f8+fPR15eHtLT05Vzquxp06YhIyPjOBzr1avHuDXCwZRBBNwI8B8qzFAQIhg6dChycnLQokULZQDTfpY73HXr1nkNeGPHjsXw4cOV9vpDBkO5G5ZBT4hCrl+2bJlCHHJkZmYqg6Gc0/Yl5/xd549wwjTVq7noM2XKFC9CU4nizjvv9NzRa+0Rmzt27KicE8IQsuzRo4enrchctGiRByt9H3oshVjkmDdvHuM2EmfyWiKgQ4D/UGGGhJ4IZODr3bs3pk+frtzFy2ClDn5hilaay2A/btw4JaPQD+haktCfC3SdyJVBVn/HrSWeTZs2KXf++uxGtcEXEfgiPa3Neix8Dew33HCDJ5sKRgTq+dzc3HoAiiuDL68hAkTgeARIBGFGhZ4I9IOXDMhq6ShYSchX1+pdr7aEog7i+tKKftCVz9rr1POiU79+/bBgwQKFrLQDsvw9c+ZMrFy50mfGEogIgpGe9rw+I9BnQipZabMOZgRhBiebE4FKIkAiCBM4/RxBoMFeBjIp67Rt21YZaLdu3eohCf1cgKgR6I5fHShHjRp13KAdynXaEoy2xCTEoS9l+YLEV0YQChFo50qkzKVOCvuaJPaVEWjnCFQi5GRxmEHL5kQgCAIkgjBDRJsRqAP7rFmzvCaLtSLVO+GRI0f6bRMKCUgbfRkq1Ov0tXijiCDc0pCKi2Aig7rMnaiT4qFkBOr1JIIwg5bNiQCJwNgY8DVZrJZd2rdvf9wA52vw9kUUrVq1Oq6sIwP2nDlzMHXqVOUSGdDVjEDq+zL56us6vcXBSkOVzQjCmSzW6qS3y1/5yR/RkAiMjWlKIwLMCMKMAT0RqAO0TMTKRKsc6qSs/O2rBKQfFPXLUeW8yLr88suVwT43N1e5RCtLOxehlRdostffZHFliUDNUrRLTLU6+isdyffaSWIthvK3dvmoL91IBGEGLZsTAWYExsYAHyiLDE/tswO+ltOGIp1EEApKbEMEQkeAGUHoWCktSQRhAmZCcxKBCaBSpKMRIBE4z/18H4HzfE6LiUBABEgEzgsQEoHzfE6LiQCJgDHghQCJgAFBBIiAFwLMCJwXECQC5/mcFhMBZgSMAWYEjAEiQAT8I8CMwHnRwYzAeT6nxUSAGQFjgBkBY4AIEAFmBIyBvxBgRsBoIAJEgJPFDo8BEoHDA4DmEwE9ApwjcF5MkAic53NaTAQ4R8AY4BwBY4AIEAHOETAGOEfAGCACRMAPAiwNOS80WBpyns9pMRFgaYgxwNIQY4AIEAGWhhgDLA0xBogAEWBpiDHgRoClIYYCESACXghwjsB5AUEicJ7PaTER4BwBY4BzBIwBIkAEOEfAGOAcAWOACBABzhEwBjhHwBggAkTAFwKcI7B/XIwC8CSAhwFMAaDOEYwEkAngnwAm2R8GWkgEiIA/BEgE9o+NJAB/AthfTgaHADQFsANANQB1AZwAoNj+MNBCIkAESATOjgG5838AQKJ70BdyOFJOBBMBZDgbGlpPBIgAMwJnxIAM/DvLS0E1NOaWAWjMbMAZAUAriUAgBEgEzokPyQpkvkBKQofd8wLMBpzjf1pKBPwiQCJwTnBoswJmA87xOy0lAkERIBEEhchWDdS5As4N2MqtNIYIRIYAiSAy/OLtaskKZgMYxLmBeHMd9SUC5iHgeCJ4MmeIrKvnYWMEHu39suPj3MbupWkGIOD4fxAhguvPG1EBpaChpQV+jns83sqbChKBASMFRdgaARJBzhDXdV2H//W8rfrcLX//RYwqIcbh77fzppEIbD2E0TgjECAR5AxxpZ93D1wuICEBnt/qRgz679XPPF+RQVkdn8VfvUQiMGKkoAxbI0AiyBniSjtv6PEZgep2f5kBz1cgYHF8sr+aTiKw9RBG44xAgESQM8R17blD/GIZ7C0uPF9RQfJ3xBqf/339MonAiJGCMmyNAIkgZ4ir97l32drJTjYu5+t/kwicHAC0PSQESAQ5Q1y9zhnst8LBOeP4njN+55tXSAQhDQVs5GQESAQ5Q1w9z7nDyTFga9uXfDOLRGBrD9M4IxAgEeQMcV1z9u3MCDSPUcThKlG//nv32/+QCIwYKSjD1giQCHKGuP7v7Nts7WQnG/fet3NIBE4OANoeEgIkgpwhrqu7DLDwupdYr7uJ7/7fXzOPRBDSUMBGTkaARKAQQf+KBfHqE2XqgkilRqKZLuZ5DR5qLcna+Lz/7XwSgZNHONoeEgIkgpwhrqu63KKA5TXu87Mt8Fi25jUSQUhDgf9G9evX37t37956EYqx3eVt27bdVFBQMAzAkng3jkSgEMHNGj/qSyH87P3IWHzh8cGa10kEkY9SylaMb7zxBq6++urIpdlEwvvvv4+bbrpJrOkV72RAIsgZ4rqic98AeyXwSYJ4fpJg+Xf/JRFEPvC65s6di4EDB5IMdFjahQxIBAoRKKyuFINccGm2TODneMdj+XcLSQQGEMHWrVuxfPlykoEPLO1ABiSCnCGu7p1uZEZg0ycpcte+SSIwiAhEDMnAN5jxTgYkAoUIrvdkBHH/Jha+WUfzn5qA3LWLSAQGEgHJwD+Y8UwGJIKcIa5Lz0qP/F+FEiyJwMffLyYRRO4Zl5SGtAczA3tlBiQChQjSbFoY4YvXPv4+m0RgAhEwM7BXZkAiyBniuuSs3hwxbbo46pPvc0gEJhEBycA+ZEAiUIigF19VadNXdX7y/TskAhOJgGRgDzIgEeQMcV185jXMCGyaEXz2w7skApOJgGQQ/2RAIsgZ4up25v8dv9WQfushfvbeiilO8Pjsh/dIBFEgApUMxo4di82bN0feo80kNGjQYO+ePXsaWNUsEkHOENdFZ5jz2PyqD77EY3eP9/g+qUFdZP7nn8rnjNufQvGe/crfT8x4CF26nYXHhmRhx9ZdeO6/T+GEpsnKuT+3F+EffSuu0X6vDSh//ZzeqZ1V4y5qen3+4/skgsjRPm7VkD+RLVu2hEvZqJGHFoEE2bAy8Ou9YwoYiUAhgh6Grxp6ffrbeOPlbDzzn0fQvlM7Rf6GtT9j2aKPcO8Td2L92p/xzH3/wsPP/105f/BACR4bMh779x3ApT27oe/Q65QnnEXOyiWrcLC4BM/990kkN02u2AxO8yKZzz/Iw4xxczzn5fPEh6Yh8z+P4LRO7Y5rb6cXzwSraH3+47JARJAEYAiASTH9L4x956cD+CmAGiSCCH1EIogQQLMvfzJniOuCjlca2s2f23djVL9HcffYgbjoyq4+ZW9YW4Bn7puMh5+/H6d1aosShQiexSX/dyE+eW81HnruPuW68f94Xvlu0SvvYNKCJ3FC04bHyfv8QyGCuZ7zqqzrBl2DE5okK/1c2qsbFrz0Npq3bqq0k0zj4UHjlKxEMpVnZo9V9KjIQir0/2PTdk9fd4y+BX2HpuO/0xfj60++Q+26tSH9XnFdCgaPvtWrfecLz8ATLz+IWnVqQbXz5NNbK+3lkGsuSb0Aj989wfP5wYkjDPWBKuyLdR/6IgIhgAcBPATgaDnMtUzpPD6Enljukk8ArCq/v3gMwEYfapMIIvQliSBCAM2+XIjg/I5XGNrN5x9+hZfHzcXEBU/4HLilMxkgM++bgoznR3qI4PEhE5A+6Bps+nmLok/rdq2Uv+V3IHn6/mQgf6DfYxgydiBOaNIQYwc9g/O7n4PRE4d7Bnr1/EVXnge5/rmHXsK42Q/jxLYtIHo0an6C0l5IRT6fc0knDxHMnvA6HpsxGnKtHHK9HPJZ7Tu17+VKe7FT+r/xrt5en1V99DgY6ggAX65briUClQAecCdVklCMBTDZ6H7jTN48AH3cSeYrADIBbNLYQCKI0KEkgggBNPtyIYKuHbob2o0MjNn/WYrHZoxS7op9HcoAOPJ5ZEy5z0MET9w9CWm3pyqfH79rAuok1cbo54Yrg+m/n5mPCQseUwZ2/SH9ac8vnJ6NpQtzlfZ/bivy6kcduLXtZbCXvs/521no0u1Mn3rJuT5D0yCyv/n0+4C2TXzgRUXFByYOqyA8jZ1/7tiN0f2ewF0P968gDt1nQx0BIC8/V4hA9tKXDEAlANUpfwJopOkzWKk03PNV3YRzLIhd0u6Q0baHIe/UciJYByARwAEAtQE87yYESQtJBGGA6aspiSBCAM2+XIjgvA6XGdrN6g+/VgbmZxc86nPgls5kgMwa+QLGTLnXTQSleOLuiUi//f9w4ZXnYuIDL6F1u5boM/RaBJMn558c+leZW8o/at/6fqRvab/4P+/hsRkPoFadmortan9dup2Bqf+chcf+/YCie8mBCr3O+VsnRZeF0/+Hbz5d63Wtev2KxVJhqDguT78ED0y85zg7ZeB/sN+TChGInfrPhjqifKP4r/I/EiJYAEA2lKqukS+DcxVdf8FmOcM9/005AR0E8Lcgdq0BcK67TCWlqiOav7Wf/X0vbbQ/+nahnPs/AM01E5qidw0AcwEM0m8x4c8eMyeL8/Ly0K9fPyxYsABdu/ouuap6hdPW6JgjEUQDUYP7ECI4t32KR2rFtst/3fhV5vPuHXvw4M1P486MW3DBlef4lLdh7S8Yf/9UPDR5uIcInhz6HK697WpcdKWMCRWH9P/Fh99gZuZrePb1R9CwSYPj5AU6L0Qw/v5peGjyCJzWqY1PeaUHyiB9y11/54s6erWXSeynhv5LOXfT3b2xcMb/8O2nP+DR6f9QSET0e270DOzaVqR8V7NODeWzHKMmDFWIQNv/nzuK8NDN4xRsKojA+3Nl8A7kr6/XrwyUERQBOMHgkIpEnNyRS3ag/mg/V3MTl69z/q4J5XtpI/08AkDmC1RyLHFnM1Iquo7DoG8AACAASURBVNdMIiguLkZaWho2bdqElStXokWLFgqGhYWFSEmp+N+U70UHo4ggOzsb6el/7TGWnJyMpUuXehFMKG1CdTYzglCRilE7IYJz2l/i453FkS2Uf2NGDt6a+S6efOUBnKpMwrqw8ftfsfytTzD0sduwURkgX8RDk4cp56U889TQybj2th7KAKl9sGH1h9/ilcxXMX7BI0huLEuR3et+3O9QDnR+43eafjq3Vd45XLRjDx66+Wn06HMZbrq7F+T6KWNexpOzH0SrNs0VPc7+25m4aWhvyPWP3jER1991jfL5jek5ChH8c/r9qFW3liJPHfj/MXEoSvZX2NGoWUPIZ33/RdsrBv7BQgRXnQv9Z//viK6cP77J/8TfHIFaruEcASDrp/8LoD6AUvdPlns1lWQXppaGVCLYs2cP+vTpgzFjxiijQVZWFhYuXIh9+/Z5EYQRQ4UM8qNGjfLIlc933HGHhwyk7wkTJniRg2QZc+bMwdSpU8NWgUQQNmTRvUCI4Oz2F2vWY7oHHM8tuToAaV5iXLEm2H3L7v+83Kk/fc8UT9Ok+nXwxCwpUyfgsTsmoHivlGOBR14aiU4XdsTT90zGtQOvwgVX/ZURyMD4xXIhgteR9fpYJDeuD+XJLk3/gc5vXPsLnr3/RTw4eThO7XRKxcvnExKwce2vHh0q9BrtOb/x+98859qecZKi783D03DBVefgzenv4NvPfsAjQgRSVnIJwf3VXmTVqVcbHc49Df+YMAT6/ou278aYW57B4IyblWzJ83nMzYp8z14fIeBbkTIF9s+36z8LtGpI5g2kbCI1cScfPwKQh072lpfPnvExeR4VIrjxxhvx5ptvYv78+Yov+vfvD/nuueee85kRyBvThCTkJzc3F9q7+mClIT0RqGQ0cuRIJSuQTGTSpElKpmLEQSIwAkUTZQgRdGnfzceLaTwjkWbFvnYFvjPOF+3YjaeGTMawJ2/DqZ3aaHCKD/vXrF/F5wgC//9IyelrADLDP91P06gQgQzC+fn5igodOnRQ/pbf6p27vjQkRLBkyRKvu/hly5ZBBvn169cHLCPpiUAtQ8ngL4c2WzBi+CERGIGiiTKECDqffqH7FZXqqymd/futGe9h7qQ3Pag//OK9OP/KLsrchFrDj5ff3/20mk8WR/7/EzUikLvx3r17o379+kpmIHf2gYhATJP3Kcshg/uUKVMqRQRSCpo5c6aSeUifqpykJFlxHPlBIogcQ1MlCBF0Ov18dx/qHb/aJT/H+xvb1v70BYkg8v+gqBGBlGLkTr9jx47KXIH2zt1XRhAJEWgni9u2bes1X8CMIPKgiSsJQgRnndb1uDtdddLA350vz1ds7mB1fL7fkEciiPA/8pRTTvn9iSeeaH3FFcEfvKzM8lFtfV5fkzeTCPwN9toyEecIIgyeeLlciODM0+QJ2WC71vC8Z7VSHO1e9MOGr0gEkf8z9gTwjpRggpGBHYhA4OKqociDJq4kCBF0PPVsRWcWguK9EHS8/j9u/JZEYMx/ZEhkYBciUOccgj1rECq0nCMIFakYtasggi4x6p3dmo3Auo1rSATGgRyUDCpDBMapZ11JJALr+kbRTIigQ7tOFYWhBPeydLVQxM8Vy/TjGI/8jWtJBMb+DwYkAxKBb7BJBMYGoeHShAjan3oWpwhsOgWyfuP3JALD/2vglwxIBCQC48MtChKFCE5rdwaJwKZEsOHnH0kE5vwf+SQDEgGJwJxwM1lqBRF0PJ4I1H79DZA8X4GAxfHZ8PM6EoF5/0PHkQGJgERgXriZKFmIoF3b9ib2QNGxRODngvUkAnMd4EUGJAISgbnhZpL0CiKQV7bysCMCPxf8RCIw37EeMpCngvny+uMB52Sx+UEYUQ9CBG3ayAuaeNgRgV9+2UgiiI5jFTJQqoWy1IyHFwIkAosHRAURtONzxX72WI33OeRffvmZRBC9/8GeDRo0eHXPnj3yXgMeGgTatWv3+88//3yyVUEJ9g5Wq+ptmF5CBCefItsr87AjAr/9+guJwI6ODW6TbBs6W16zWb6rdHHw5s5uQSJQiOAUTxSod8DqF/xc8UBZvOLx26+/kgicOcZlApC3QD0LQN5CxyMAAiSCnCGu1ifLW7j8HXoq0LfjeW+qsBY+m377nUTgvCGwHoCd5W9bqw6gDEBjZgWBg4BEoBBB64rtlBMSlImuihewqFtOqJ95Ph7x2fTrJhKB84hAsoFRAOTta4cATJA3wjoPhtAtJhHkDHG1OrlV/NY+WLsKWLva8tsWEkHo44EdWspE9Q53NqDaU+rOCvbbwUAzbCARKETQUrNqSJMRKA/O8rMnQ4pDPLb8tpVEYMbIYV2ZWQD+4c4GZJJYJo0lK5jIuQL/TiMR5AxxtTipOV9MY9MFtIW//0EisO6gbbRmDdzZgBDAYQBN3Z+lRFQHQDKAA0Z3agd5JIKcIa7mJ0m8yMFX09jt1TR//L6NRGCHkSo0G0aXN3u8PAN4uHzQfx7AMfc/9f3lpaJn3N9PDk2Us1qRCHKGuJq1bsKMwKYZwbZNO0gEzhrTVGtlbDta/sqRKs40PzyrSQQ5Q1xNWzdy5wMVL2P/K5L4Od7x2LZpJ4kgvDHBLq1JBGF4kkSQM8TV5EQpHfKwIwI7NheRCOzo2OA2kQiCY6S56Q2jsR2byhYTdrTLn025r32N7rec6ySTSQSO8rbHWCkJHWFpKDTnOz4jCA0mW7UK9ii0rYylMY5FQIhAVg5VdSwCYRhOIggDLJs0JRHYxJE0IyACJIIwAoREEAZYNmlKIrCJI2kGicCoGCARGIVk/MghEcSPr6hp5RGQkpBsOJdYeRHOuZJE4Bxfq5aSCJzncydaTCIIw+skgjDAsklTEoFNHEkzAiJAIggjQEgEYYBlk6YkAps4kmYEJQLZdVT2GeIRBAESgfNChETgPJ870WKZGyghEYTmehJBaDjZqRWJwE7epC3+ECARhBEbJIIwwLJJUxKBTRxJMwIiQCIII0BIBGGAZZOmJAKbOJJmBCWCg7o3lREyPwiQCJwXGiQC5/nciRbXBvAngFpOND5cm0kE4SIW/+1JBPHvQ1oQHAFZLSRvI6sevClbkAicFwMkAuf5XLHY5XI5aqddh7o5oNkJCQk+x3wSgfOihUTgPJ+TCBzqc73ZJAIGgooAicChsWD1jKCwsBD9+/fH/Pnz0aJFi+O8lJWVhXXr1mHu3LlhezAvLw9Dhw5FTk6OT9lhCzT5guLiYqSlpSE3NxcDBgxAx44dlR7HjBkDwUH9O1w1SAThImbf9iQC+/o2oGVCBNoBRm0sA01lBlezYRw4cKAyAMrgJ0c4RKC/1kgiED0yMjI85nfv3h3Z2dlISkpSfqenp3vOJScnY+nSpRCSmzJliqed2kCvp/q9yPHVXsWBRGB29NlfPonA/j72aaEQgX7gEWLIzMxUBjYZyKx0WJEIhARmzpyJlStXejIL+a5Dhw7KZ33WIQO6HF27dkXv3r0xffp05W85hBz036n4ByI9ZgRWitL41YVEEL++i0jzffv2uaTcMHLkSKXsoD9kYEpJSUFBQYFySr3TXb9+vdcAp2YVqhztXXDbtm29BkntHe6iRYuUzEM/AKoDvvxWS0NyB6+9s168eDHy8/OxbNkybNq0SdExUF/6a9VBun79+kq5RQ6RqeIgfc+bN0/53l+GFGjglusC3cXLeT2x+WsvtqempqKoqMijp9iuZgF6IvCnu/Z71Zf16tXjZHFE/0X2uZhEYB9fhmWJZATaQTtYSUg7cMnfN9xwgzJwykA1btw4ZeDUk4TIVwd8rXLa0ow6yEsmMnz4cGXgHTt2LFq2bOk1R+ArI9Dejfsrq/gadNXBddasWYoN2kF42rRpXnMPWlv92eBrDkNbdlNLQurdvy+iCKS/PiPQDv76v7XzJqru0p+2tCTzLpdffrlgTCII67/Gvo1JBPb1bUDL9JPF6h2jtsatr3/LYC01eu0Arx2I9DVxbSahLTXJIKkO+HPmzFFq/3J3P378eIVUZDCWNtrJ4mCloUAlkmBzBFoyEzJSswEVQNXucIhA31a9q1czDy0GetLTOy5UItDe9Wt1v+KKK5SsomHDhl4ZGieLHfrP78NsEoFDY8HXqiFtuUP+HjVqlGfg0A6marsJEybg+eefV+7g5W43WDlEC7UMbvXq1cPq1auVid9hw4YphLBlyxZPyShWRKCdlPYXHsFKQ76u8zegy5yCr8xJlREOEQTSXS337d69W5m0Pv/885kROPT/X282icChgbB161aXfnmmvmSjlhMEIimh9OjRw2vVzsKFC3HmmWd6VhnpSy5y1yt31zLI6w81e1DvttXsQ71j1i8fjVZGINmItuQkNokdUkrxdafub7JYW8dXr/OVmUgGJMegQYN8ztXIuVCJQD95rer+5ZdfKhPY4kPtnE56ejqJwKH//yQCOl5BQDICfelHO+Gqr3E3aNAAd911l4cI9IO+Cqu+POSrrCJt9XfUIq9fv35YsGCBkl3oiUA7aapOFmvr4YFKQ/pr9St6tKUhKWFpSyy+6vv6zEa7fFSda9FPtss1eixUjGXCW7vyqLKlIbnOl+7yvXbCWdWRpSEOBioCzAgcGgtWf6DMoW6JqtkkgqjC7bszJ/8j+gtAC7jFMSo4Of4c4+QghpIILBAJTv5HJBFYIACdp8JOAB0A7HKe6eFZzE3nwsMrotYkgojg48VEIFwEtspDvTI9Ee6FTmtPIoiix1UikMmdJUuWKMu5tI+ba5/qFLXU1RTaCT5/DwEZuYeMkfuyqPAyI4hioLErFYHfAFwGQH7zCIAAiSCK4SFEoK6MkLW/rVq18qzICLaiItiGW0buIUMiiGJQsCszEdgAoCeAjWZ2YgfZJIIoelF9xF8eJLn33ns9j+nL8jU9Eej3cwlEBPq2WpN8PQSj3zpAfapSnjB99dVXceutt3r2Y1GfOhWZ6ra48re6LE5dAijf/fLLL5Cld/IYvzyYpN0Pxt+j7VGEn105D4EfAPQF8KPzTA/PYhJBeHhF1Frd/VH2bJGHVdRH7tU11NqdCPVrrINlBIH2kNGut9au1ZY+fO1HsnXr1uN2UdSSh/ZReQFEuxZc+4CLEJy6yZm/B1kiApQXE4HACKwBIE+2rSJQgREgEUQxQr788kuXdpta7eCufxhF/1BLMCLQmqHfQ0a7MZjs/qg+lKM+dKPfj0RfGvI1/yD9yRyG/kEdvZ4qgWRkZDDWohhr7EpB4IvyF9jfC+BL4kEisEwMZGZmurRPJIpi6pOd8re/vcnlXDhEIO19bfUr2wW8+eabnn1iVGD0+5HI91rCClR60pMGicAy4UZFgE8AyBtkPiUYJAKrxEBSWlraPnWzLlUpddtYXy+u0CoeiAh8veJPP0Crd/89e/b07BOjvlBDvx+JrxdsiJ6yOZj6JqYVK1Z4XmTiL8sR/ZkRWCX8HKnHCgBPAah4AQEPvwgwXY9ecHRNS0v7UiZmtdvzqtv7yqAc6G1Faibhb/looD1kxERfd/X6F2BoZevLSyJDO1msZjL6+QRmBNELKPYUFIGlAP4F4P2gLR3egEQQxQCI5QNl+k22omi20hWfI4g24uwPwP8A/BtADtFgacgyMRArIghU448WOCSCaCHNfjQIvAngdQCLiAqJgDHgjQB3H2VEOAUBIQHJCuQ3jwAIsDTkvPAgETjP5061eA6A5QDmOhWAUO0mEYSKlH3akQjs40taEhgBmR+QZwlmEiiWhhgDLA0xBpyJwDT39hIvOtP80K1mRhA6VnZpyYzALp6kHcEQmOzeeVR+8+AcAWNAgwCJgOHgFASeBSAvp5ngFIMrayczgsoiF7/XkQji13fUPDwEngZQAmBceJc5rzWJwHk+JxE4z+dOtfjR8i0mqgJ4zKkAhGo3iSBUpOzTjkRgH1/SksAIyIZz9dwbzxErzhFYNgbOBNCu/DH4lgBOKK9l1nHfwRwFcABAEYA/3BNePwHYb4AlJAIDQKQIyyJQo3zgL3NrNwpA8/L/mwfcnzsD+M6ymsdQMWYE0QX/fHl1Xt26dXsePHiwc6NGjXa3adOm7NRTT63RunXrBnXr1pWdGA6XlZUd3rdv35GdO3ceKywsrPLrr79W/f3332tXr159+5EjR1YdOnTo4/J3sX4EYF0I6ss/w5MAHgYwpTxNVolgpLxoDMA/AUwKQQ6bEAGrI1DLvcFcKYBHAFwA4FT3A2UyYXwGgI4AdlndkGjrRyIwH/EaTZs2HX306NG7a9euXf/mm29OuuKKK9CtWzfUqSMJQOiHvFDmyy+/lBffb//oo49qHT169GD16tX/t3379v8A+NyPpKTyl3P86c4mDgFoWv7Wph3lE2jVANR1ZyLFoWvBlkTA0gjIDY/MDUhWsB1A7fIboIbueJ/hflGNpQ2IhXIkAnNRf7BmzZqP9urVK2H48OG1L7vsMkN7++abb7Bo0aKyOXPmHCwuLv5z3759U927LR7UdSR3/pIeJ8qO1OUZgJDDkXIimMj6qaEuoTBrICBLRhu5Y/wwAMkUpNwqZdjfrKGitbQgEZjjjx5JSUkvXnDBBXUnTpzYtHNnKU2ae8iLYiZOnPjHhx9+2DAhIWHKoUOHJBWWTEAOGfjln0Pqp+ohd0yN3cRgrnKUTgSii8A97pscyQbkEBJ4FcBt0VUjfnojERjvq4zatWs/PGvWrFp9+/aVpWtRPTZu3IjMzMw98+fPr3P48OHHATzjVkCyApkvkJKQ3CXJvICsquBBBOyIwO8AWrsNkzmDrgB+sKOhRthEIjACxb9kTD7zzDNvXbJkSaPWrdUYNLaDUKXl5+dj9OjRuz755JOSffv2yQu85bV9alYQLBtoAqBB+auSa7onl+WhHFnBJD88iEA8IHCLu0wqZSHZijo9HpSOlY4kAuOQzzr33HNvX7VqVdPq1asbJzVCSfIqzLvvvnv39u3bFwDY584K1LkBGehl4uLCevXqXXzs2LEzDh482Kx27dolSUlJR2rVkv8hJOzfv//Yvn37qh8+fLhqjRo1NrtcrnUlJSV55Sug5EdeEC5LXXkQAashkA/gFHeMr7aaclbSh0RgjDfuaN269cTvv/++Yb168vyKtY7yEhEGDx5ctGjRot0HDx4sBPBm3bp10/fv33/Zueeeu/fKK6+sef7559c844wz0KZNG1SrJtWj448DBw6goKAAkm189dVXpR9//PGhr776ql6jRo2+2rNnz9zDhw8L2UjWwYMIWAGBAQBuKH924Dp3ZmsFnSypA4kgcrecnJiYuOHTTz+tdsEFsmzZusesWbOEENCrV6/dAwYMaNizZ8+wl7DqrSsrK8N7772HBQsWlLzxxhs1mjdv/t7WrVufcu8Db10wqJnVEZC11Se6H7aUh8Jk2bMsbjghMTGxUbVq1RpVqVKlvsvlqutyuWofO3as5rFjx6q5XK5qx44dq+JyueRHHd9cCQkJripVqhxLSEg4UqVKlcNVq1Y9lJCQUJqQkLDf5XIVHz16tKisrExuYqT8Kc8ZyBLrbQDkxmmL+7fVMau0fiSCSkNXcWGzZs3eGTx4cPenn35aXaEQocT4vXzfvn14+eWXZbJ6f/Xq1T/dtm3b3wGsj1+LqLnJCMhiCnnIqz2A0+rXr39mQkJC+7KystaHDh1KSk5OLm7WrFlZy5YtXR06dGjapEmTKo0aNUJycjLq168Pyb6TkpJQu3ZtSBmzZs2akLJsYmIiqlb1Xqfhcrlw5MgRSHYsNy+lpaU4ePAgJMuVd3rv3bsXu3fvxp9//oldu3Zhy5YtpRs2bNhdWFiYuGPHjtqlpaXVateu/UfVqlULSkpK1paVlW0AIE/7S/lJnv6P64NEEJn7LmzYsOGyoqIiWZ7JQ4PA008/Xfboo4/KHdrY8knnLIJDBNwIdAJweWJi4mWJiYmX1KhRo1qnTp0OyVLr9u3b1zjttNPQrl07NG8uSYB1DiEOKYv+/PPPWL9+PdasWbP366+/Prpx48aGderU+fHAgQMfup/2l99xN2dGIogg1qpXrz5/3Lhxtz7wgLqVSQTCbHipLGUdPHjwnz/99NP6HTt2XO9Ot21oKU0KAYFeNWvWHH706NHLevXqtbd///5Ne/Togbp15eH2+D7Wrl2LnJycktmzZ+8tLCxESUmJPMH8kvvJ5rgwjkTg302yZEaK/l2qVat2Rq1atTpIvfLw4cMNDh8+XPvo0aOJUoeUdLJBA1lpycMfAhkZGWUvvPDCtgMHDlwT4v5IBNNeCIyrU6fOsKlTp9a+/fbbrbOkzgSMf/vtNwwfPnzThx9+eODQoUPyAJusrLP8QSLwdpHko30aN248YNeuXed26tSp+IILLqjapUuX2m3btkXLli3RuHFjpTYp9UgeoSMwdepUea5ha2lpaQqAX0K/ki3jHIHejRs3nrF58+bmNWpoH2yPc6uCqD9+/PjCRx555OcjR45cGg+WkggqvHReUlLSQyUlJdfdeOONB26++eZ6V199NZwUuNEI1okTJ+Lxxx9fc+DAgbOj0R/7sAQCH6WkpFzy8ccfV7GENlFUIiFBGV7jYoyNCyVN9F3zpKSkrGPHjt0wZsyYo/fff389O9QsTcQrYtF9+/bdu3r16sWbNm26PWJhFBAPCMwtX2kz4IUXXsA998gWQPY/fvnlF9x777149913SQRx4O7ba9SoMfWuu+4qGz9+fLIsQeNhPgIyp3LiiSeWHThw4CIA35rfI3uIMQKP9+/f/7GjR49i4cKFSE1NhUwSy068nTrJAqL4PySmP/30UyxfvlwZ/KVsfOutt2LMmDEkAou7918nn3zyoPnz59e/+OKLLa6q/dQbP348XnjhhZytW7deaz/raJEOgY8uu+yyS3Nzc5Un0r/44gvI9unfffcdfvzxR0j55NRTT1WeaJc5uFatWim/Zflo06ZN0aRJk5itLDp27Bh27tyJHTt2YNu2bZAVQVu2bMHmzZuVH1lOumHDBpx++uk466yz0KVLF3Tt2hUXXXSRojNLQ9b+X5h31VVXXfPOO+8kW2lPIGtDZqx2RUVFaNSokcvlcsl+HEa8ftNYBSnNSATmJiYmDpgyZQqGDRvmJVce5Pr999+VwXXr1q3KoCu/ZcCVgXf79u3Kw13y0Jc8RCar89SHyGSglSxeftQHydSHyeSBsipVqqgDsdKnDOqSlagPlR06dEh5sKykpMTzYNn+/fshD0WqD5fJswPyAJssEGnWrJlCTi1atJCMFieccIJCWrK5pPzWHiwNGRk+5sh68frrrx+8aNEiWy9hMwc6Y6X+7W9/2/nZZ59J0XiRsZIpzWIIRFwakgFZyi979uxRBmoZsOVHngyWgVwGdPmRp4ZloJcfGfjlaWL1EGKQp42FJORHSEMWg8gTyfIjbwsUcpEnleWpZSGdhg3lxWbBD1+loVtuuQUZGcou73ExDxsXSgZ3RUgtBrdr1278xo0b5SXxPGKMwOOPP77/iSeeeBHAQzFWhd2biwBLQ+bia4h0pxBBjRo1amxbvnx5A84JGBI3EQt5++23cf3112dzn/iIobS6AL+rhuKtNCTlIZm/YGnI6iHnX7+/p6am/uO9997zLubFrz1xr/nHH38sK0c+du8VH/f20AC/CLA0FAfB4YiMoF69ej+8/fbbZ1x++eVx4BJnqCjL7Hr27PkeANl2god9EXj8sccee+zxxx8PadWQ3G3LhCxXDUU3IJxABPWrVau269ChQ4nRhZa9BUIgKytrV0ZGxn/L934fQaRsjYCHCPRWxltpKNRVQ6qdXD5qrbju3K5du083btwY/9scWgvXiLS59NJLC1euXCkTxfMjEsSLrY6AXyIIVXGrrxryZweJIFQPR6fdeR06dFixbt06vjMgOngH7UWW28k6bJfLlQxgd9AL2CCeEYiYCOLVeBKBtTzXqmHDhhuLioosuV2opMdpaWnYtGkTVq5cqdRH5ZCHalJSZKNOeL7PyspS1yZ7Ibx48WJFRl5envIIvzywpR4DBgzA3LlzLeWRhx56aPvzzz+/tLS0lPsNWcozpihDIjAFVmOFOmGOQB4O2fnRRx816ty5s7HoGSBNJQJ5WKZPnz7q/iSQQV/2ZpEHaFSCkO+WLVuG7Oxs5cEX7aESx6RJkxRSkENkDx8+XJGlEowBKkckQvRs3br14aNHj3bhuwkigjJeLiYRxIGnHEEE7dq1+3ePHj1unTZtmrxsxlKHSgQ33ngj3nzzTcyfX1Ey79+/P+S75557LiQiEHIYNWqUV1ZhKUPdylxxxRVbVqxYMbv8qf9HragfdTIcARKB4ZAaL9ARRCDvmE9MTPwtLy+vhmwMZaVDJYKRI0cqy+vk6NChg/K3/NYO7oEyArUs1LNnT8uVglS8n3nmmaKnnnpqY2lp6YVW8gF1MRUBEoGp8Boj3ClEIGjd06ZNm39u2LChuew5YpVDSwSyc2Hv3r2VvU4kM5DBXU8E7v1LvNQPNEegnou1vfIkcd++ffccPny4G4AKxuPhBARIBHHgZScRgbjj+fPOO+/G5cuXN5ddDK1waIlAavsDBw5Ex44dlbkCfbknUEbgyxZpP2HCBCxdulTZHjeWh6ygqFWr1qKSkpJbAByKpS7sO6oIkAiiCnflOnMaEQhKWQ0bNhw8a9asWunp6XUqB5txV+mJQCs5UiLwNYFsnObhSZL920eOHPnHBx98kLB//355iIy7joYHYby2JhHEgeecSATilutq1ao1oX379lWffPLJJr169YrZ68mMIgIhjUWLFnnND1hxAlm2lhg0aNCegwcPvrZ///7hcfA/QhUjQ4BEEBl+UbnaqUSggntXrVq17qlVq9YpvXv3PtC3b9+Wl1xySVTfiBQuEfibI5DSjzx3IG9NUo+2bdtachWR7CHft2/f3WvWrPl18+bNsgHU3qhEJisXrAAAC/FJREFUOzuJBQIhEYGavWrjt3v37p6l0lIylcNqz8QEApQPlMUi3CLr85zy9+em1axZ847S0tJWLperBIDllppGZqL1rh49evThGTNmrC8uLu4O4E/raUiNDEAgKBGoN0PyLmP3e36VbkeMGIHbbrtNmd8iERjgiQAinJ4RqNDcXrdu3UmpqalVnnzyyQaybJNHdBC47777tr388ss/l5WVXRKdHtlLlBEISgSyOq5fv35YsGCBz0UNUuJMT0/3qK1mCkIg2ixYu0JOiEMexpQfeV9yZmYmrrjiCq8n7/VP3cs18+bNO64feXhTn7GEshqPGUGUIy2C7hJr1qw5u1WrVj1nzZrVUMpCPKKPQK9evQqWLFmyHMDd0e+dPZqMQFAiUAdZef+vr6fmRT99RqDPItTnaGbNmqU8WS/tlyxZ4rVi7sUXX1SIRn707WWF3cyZM30+vKkSzp133qlkLHLt0KFDkZOTE/CJfRKByZFlkPi6tWvXXtqrV69T/vvf/1Zs8MMjZgi0bNlyR2Fh4f0AXo+ZEuzYDASCEoF06muOQO7i1VKRngh8ZRHaNsFKSVoikW1YhDy0pSntUu0VK1Z4Pc8TaF5PCyCJwIxwMlhm9erVc2677bbzX3755SYGi6a4SiAgeyjddNNNf+zbt4+kXAn8LHxJSESg118tB6klGF9EoL8rl8F73bp1yoSyLyJQB3ApFamHkI1KBPJ0v7pPl54ItKUp9dpg5SESgYWj0q3asA4dOjywbt26U6yvqnM0TE1NPZCXlze2qKhoinOstr2llSICfekn0oxAldeqVSuFKMLNCKZMmeK3bOXPgyQCi8d29erVf/7www/bck7AWo6Smu6gQYN+2Llz51nW0ozaRIBAUCKQMs+4ceOUiVp1V1196Uf/VL1+YPc1RyA6q8tN9cSilqLUur9WvlynZgaSmejnCOS8fK9t5wsfEkEEUROFSzvWr18/d8+ePSwJRQHscLuoUaPG4UOHDjXnctJwkbNs+6BE4Ktkk5yc7DXRq51DCHXVkJYI1MFbLfGI/AYNGuCuu+5S5iG0Osg5uUmUbWhUItHPYYTyjA6JwLIxqSh2Tbdu3eZ99tln8nYsHhZDoEOHDjvWr19/k7yPx2KqUZ3KIRCUCCon1tyrtHt+VbYnEkFlkYvOdTdeddVVLy5btqxxdLpjL+Eg0L17910fffTRnZJ9h3Md21oWgbggAv3b/Yx4sx+JwLIxqSh21fnnn//fL774oqG11XSmdhdddFHR6tWrZYfS952JgO2sjgsiMAN1EoEZqBons2WdOnU27t+/n1tIGIepYZKaN29eum3bNpks/tkwoRQUSwRIBLFEP8S+HbnFROPGjTfOmzev3dVXXx0iTGwWDQS++OILXH311dv27t0rk8U87IEAiSAO/OhIIpCtDC6++OInP/30U64cslCQpqambn///fefA/CshdSiKpEhQCKIDL+oXO1UIpClYfkvvPBCe/VBlaigzU78IvDSSy+VPvjgg7/v37+/PWGyFQIkgjhwp2OJAMAlVatWzV29enXV8847Lw5cZV8V58yZgyFDhuw/dOjQpQC+sa+ljrTso5SUlEs+/vjjKk6znpPF8ePxO+rXrz95xYoVSeecI68k4BFtBP7+978feOWVV4qLi4uvA7A62v2zP9MR6N24ceMZmzdvbl6jRg3TO7NKB+PHjy985JFHfj5y5Ijc3Fj+cHJGoDrnzmrVqk1+66236vTq1cvyDrOLgq+++ioyMjIOHD58eMW2bdsGA9hpF9tox3EIjKtTp86wqVOn1r799tur2xmf3377TTax2/Thhx8eOHTo0G0A8uLBXhJBhZd61qxZ89Xhw4e7Jk6c2CAeHBePOv74449YuHDhwZkzZx4+duzYpm3bto0B8G482kKdw0agV82aNYcfPXr0sl69eu3t379/U9n2uW7dumELstoFa9eulXcTlMyePXuvbEVRUlIyA8BLALZbTVd/+pAI/kKmeYMGDabXrVs3JSsrq8Gtt94aLz60jJ5Hjx5V9mwpKirCtm3b8Pvvv2Pt2rV7v/zyy0NfffVVjaNHjxa7XK7/yYvrAXxqGcWpSDQR6FS+fcjliYmJlyUmJl5So0aNap06dTp0wQUX1G3fvn2N0047De3atUPz5tZaQVxaWqq8D3zjxo346aefsGbNmr1ff/310Y0bNzasU6fOjwcOHPgQwEcA5PeBaAJqRF8kguNRvKZJkybP1KhR45QRI0bU69OnD04++eSQsf7jjz8gb0maMGFC6YwZM2r27ds35GvjsaE8mn/++ecjISHBVbVq1SNVq1YtTUxM3Cd3QyUlJRuPHTu2EcA6AF8D2BCPNlJn0xCoCuAMALJS7LT69eufmZCQ0L6srKz1oUOHkpKTk4ubNWtW1rJlS1eHDh2aNmnSpEqjRo0gm8LVr19f2RROdiutXbs2atWqhZo1a6J69epITExE1aoi+q/D5XLhyJEjOHz4MMrKyiAD+8GDB3HgwAHl5mXv3r3YvXs3/vzzT+zatQtbtmwp3bBhw+7CwsLEHTt21C4tLa1Wu3btP6pWrVpQUlKytqysTGL5JwD55cvR/zANoSgJJhH4BzrlpJNOun/nzp1Xn3TSSUd69uxZ74ILLkDHjh0he5pLSiuBtXPnTuUuYfXq1SXvvPNO6RdffFH3yJEjs2X1S61atSb/f3v3E9LIFccB/Dcv8xLXStKqi1mqxxgC26HHHEphKy72IlTw4KHQ2rp4sVAoCAEPJVCh7bEei/Qg9NBcZE8u+AeqBU+yDqmXVrpWqlbDZrOZNJPMvPqTLOxF2GVnkkz2+yB40d978/mJvxlnfm/29va6+CynE8fp6SkZhnF+dnbG/+L5sROPEcfUMoE3Ln+nhojobSLiy4MBIuL9wfp0Xe+XUvYLIWJKqR6lVLfrul2u60qllHRdVyil+PPs75viExUhhKtpWl0IUQuFQramaf9pmvZUKVVyHKdQrVb5PlWBiM6J6IyITvjlaUT0d+NryzD8nhiF4MWE37+85Huvt7f3g3q9nqpWq/22bUtN05xwOPxECPGnZVm/NS4N7xOR3Qj75fDw8MLu7u5bfAbTSYPPoNLp9L8HBwdLRPR1Jx0bjgUCr5sACoH/GV80DOOzra2tm7z/eSeMo6MjGhsbe5zP5/mGWKYTjgnHAIHXWQCFoDnZ/2ZwcPCTtbW1W6lUqjkz+jQLv+91cnKydHFxsUhE/MGAAAQCLoBC0LwEfhGJRL5dXl6OTE1NNW9WD2fKZrPlbDYbqtVqn17e4PvZw9AIBQEItFAAhaC5+Hei0ejyyMhIZGlpKd5uj8hdR7G5uUmzs7P/nJyc/F4sFu8R0R/NZcNsEICAnwIoBH7qXh97Udf1r+bn561MJhPlx9/acfCjoZlM5nh7eztUqVT4XgA/DYUBAQh0mAAKQesSmurp6VmwbfujmZmZ8tzcXF8ymWzdap6bOZfLEe+VYpqmXqlUviOi79tiYVgEBCDgiwAKgS+sLxU0IaWclVJ+nkql7Onp6TcnJib0eDz+UkFe9ZvX19dpZWWlkMvlukKhUL5QKPxARD+9alz8PAQg0P4CKATtlaOJWCz2sWVZHyYSiSfj4+OR0dHRaDqdvuqe9HKYpkk7Ozu0urp6vrGx0S2l/KtYLK4Q0S+Njkkvp0MsCECgjQVQCNo3OXeJ6E4sFhsrlUrvDA0NlQzDUIZhRJLJZDd3Nw8MDFy123ObPbfXc1s9t9JzCz23znPLPHc+Hx8f0+HhYd00TWt/f1/l8/kuXde5i/LXcrn8oLE/yqP2pcDKIAABPwVQCPzU9S425+ndy7P127wnSzgcTvBeSEqpuOM40VqtdsNxHG6vF41W+qs9f6SUT4UQ547jPLIsi/dG4RfC894oD4nowrvlIRIEIBBkARSCIGcPa4cABCDggQAKgQeICAEBCEAgyAIoBEHOHtYOAQhAwAMBFAIPEBECAhCAQJAFUAiCnD2sHQIQgIAHAigEHiAiBAQgAIEgC6AQBDl7WDsEIAABDwRQCDxARAgIQAACQRZAIQhy9rB2CEAAAh4I/A8URsKCam6wE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1568624" y="944148"/>
            <a:ext cx="6981636" cy="5445224"/>
          </a:xfrm>
          <a:prstGeom prst="rect">
            <a:avLst/>
          </a:prstGeom>
        </p:spPr>
      </p:pic>
    </p:spTree>
    <p:extLst>
      <p:ext uri="{BB962C8B-B14F-4D97-AF65-F5344CB8AC3E}">
        <p14:creationId xmlns:p14="http://schemas.microsoft.com/office/powerpoint/2010/main" val="3879074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4EC28E4C-3745-4A5B-83AC-DA404AF4301B}"/>
              </a:ext>
            </a:extLst>
          </p:cNvPr>
          <p:cNvSpPr>
            <a:spLocks noGrp="1"/>
          </p:cNvSpPr>
          <p:nvPr>
            <p:ph type="sldNum" sz="quarter" idx="10"/>
          </p:nvPr>
        </p:nvSpPr>
        <p:spPr/>
        <p:txBody>
          <a:bodyPr/>
          <a:lstStyle/>
          <a:p>
            <a:pPr algn="l">
              <a:defRPr/>
            </a:pPr>
            <a:r>
              <a:rPr lang="en-US" altLang="ko-KR" dirty="0">
                <a:solidFill>
                  <a:schemeClr val="bg1">
                    <a:lumMod val="75000"/>
                  </a:schemeClr>
                </a:solidFill>
              </a:rPr>
              <a:t>a</a:t>
            </a:r>
          </a:p>
        </p:txBody>
      </p:sp>
      <p:sp>
        <p:nvSpPr>
          <p:cNvPr id="3" name="제목 2">
            <a:extLst>
              <a:ext uri="{FF2B5EF4-FFF2-40B4-BE49-F238E27FC236}">
                <a16:creationId xmlns:a16="http://schemas.microsoft.com/office/drawing/2014/main" id="{AF3C8443-0B4D-45B6-9CF2-C80C4C7539A7}"/>
              </a:ext>
            </a:extLst>
          </p:cNvPr>
          <p:cNvSpPr>
            <a:spLocks noGrp="1"/>
          </p:cNvSpPr>
          <p:nvPr>
            <p:ph type="title"/>
          </p:nvPr>
        </p:nvSpPr>
        <p:spPr/>
        <p:txBody>
          <a:bodyPr/>
          <a:lstStyle/>
          <a:p>
            <a:r>
              <a:rPr lang="en-US" altLang="ko-KR" dirty="0" smtClean="0">
                <a:latin typeface="Arial" panose="020B0604020202020204" pitchFamily="34" charset="0"/>
                <a:cs typeface="Arial" panose="020B0604020202020204" pitchFamily="34" charset="0"/>
              </a:rPr>
              <a:t>2. New Flow</a:t>
            </a:r>
            <a:endParaRPr lang="ko-KR" altLang="en-US" dirty="0">
              <a:latin typeface="Arial" panose="020B0604020202020204" pitchFamily="34" charset="0"/>
              <a:cs typeface="Arial" panose="020B0604020202020204" pitchFamily="34" charset="0"/>
            </a:endParaRPr>
          </a:p>
        </p:txBody>
      </p:sp>
      <p:sp>
        <p:nvSpPr>
          <p:cNvPr id="6" name="AutoShape 4" descr="data:image/png;base64,iVBORw0KGgoAAAANSUhEUgAAAYIAAAIcCAYAAAD7fqknAAAAAXNSR0IArs4c6QAAIABJREFUeF7sXQl4FFXWPYGwE5bIDqICKqACLrjgGMUF8wuYuAEqoIgiAooziBJx3DFBwAEFBQdhWFQGRclEFFGIoiIaF0QlCMaFJbIZlgBJ2PrPrXS11UWv6aru6qpT35cv6a5X99177s07de979SoBPIgAESACRMDRCCQ42noaTwSIABEgAiARMAiIABEgAg5HgETg8ACg+USACBABEgFjgAgQASLgcAR8EsHG5UN+O1y25ySHY0PziYClEahWo8Hvp17x8smWVpLKxQUCPolg3bt9XB0u/ntcGEAliYBTEcj/7F/oeM1CZvVODQAD7fZPBN3uNbAbiiICRMBoBPJXvUAiMBpUh8rzTwQXDnUoJDSbCMQHAvmrp5MI4sNVltcyABHcWaG8ywUkaJrxM/FgPPz1jx3D/4f81TNJBJYfYuNDQf9EcP5tbgtcgNfjBvxMPLRhw3iIVTzkfzmHRBAf46zltfRPBF1vqbjzVe94+Jt4BImH4gOlSOs/Dpu27MTKnGfQovkJYcdP4R9/IqX3w2jdqjGy549FUp2axN0P7vl5r5EILD/ExoeC/ongvJviwwIDtcz79mek9hunSFy6YCy6nt1O+bt4fwnSBj6L3E9/wOK5DyIttauBvcZOVOG23Ui59p+4s/+VGNjnUs/fY+5L91JKbbd77wEvXPSaq/j1vPIczJ1Wsdgge2ke0gc+69V0wE0pnvN6GWr7zEduheih9l3w23avpur52KEX+57zv3qDRBB7N9hCA/9EcO51tjAwHCMqBvxJyP3sR2SO7Ycx96Upl+etKUBq3yw0bFAHK7MfQ4tmDcMRa9m2Yle/Ic9jwcv3KTqqf3ft0lb5rAzCaU9AHYSTG9TF0v+OgXpeb1jW89mYMO0drzbZS79C/oatHiwHjngR8974BANuugRzpw47Dhs5vypvgwdn0aH/sGmY/+JwBXetTovnjEJa6nmWxddsxfK/fptEYDbIDpHvnwjO6VUBgVoC1v9WAbLZ+azn30HGMwsx4KaLMfeFuxX7s6a+g4xx7u+ev9vzWRsjA268GHOnVrSXKZXspd8g/fbJnibJDepg6YLR6Nq5DQq370ZK+jgU/LbDcz7z4T64IqUjUvtNUL6Ttu3btUDabf9C7mf5kPNj7uuFgSNmYN6bnyEt9RzsKy5RzimyXx+N5Z+uU/SUI3NsH4y5t5dP/6n2+Itxz7Vu/6v67t5zQOmn69lt/rrUbW/hH7uRct04tG55ArLn/B1JdWv6jJ/s975B+qDJ6H5xh4p2SumnIs7yvvtFsb/nVV0qsPcRf8XFpUi73Y2J2Diil+d6VY7PKS0bxm/+N++QCBwyUJttpn8iODvV7L4tKT9vza9Ivfm5irv/t8coA1ra7c8j97P1WDz7XqSlnn38Xey9MzHvzVXIfPhGjLn3GmS98C4ynnkT3S9uj+z/3KfIGPHwfNzW52LlWpGvDPav/wNdu5yC7KXfIn/jH7jikg5e59q3a+7pW5U90N1XxeD/Dyz/JF/pSxn8H77RI0PVv0WzBsfpq+rnlwjcdqjnC7ftQcp1Waggggqd9YfYkD7oBQ8G/mT7wkZtq57zh7O0C0UXSwaWCUrlf7uURGACrk4U6Z8IOl/hRDxQvL8UaYNeRO6qn7B41jB07XISUq6bqGCx8u0H0KJpxcCaNXUpMjLf9sIoM+M6DL/9Mq/r067u7NVGvW7AjRdi7pRBXufy1vyG1FufryCJV+9D+3bNPLJE9pgRqRg4cjbmvbka6vXZ73+H9DteRPdupyN79jDIhK3ou3vvQUVG1y6+dyAo3C6D+0TcecvfMPCmCz1/Sx/6Q20bSKbotSqvwAsjf3IKft8J1R61jYq7fBY7PBmFu4GKTdGeA2h7UuOA/TglcPO/W04icIqzTbbTPxF0SnHsao2saR8gIzMbA248Hzf8XxekD34ZA244H3Ofv01ZBTPw/rmY9+aXyvm5kwdCbZ+ZkYaBN56PlOv/hYLfd2HxrLuR1uMsLxwH3jcH8xZ96SVPXZ2V990mpN46VaktLX11mJsIZiB31QZkZlyLMSOuhv767KXfKfp173YasmffrRCZ9F8xaI9A186tvfqvGFBfhAyovg5VTlKdGp7rCnfsQ8p1z2H33hJFL4VcNKvIVL17Xnmmgoev1WbFxSVIu+NlxZa2JzXCyrf+DiVbcctR7VDtDLRaTcVf8B4z/CrHxmn+2pUkApMHSKeI908EZ13kfn7A3ySAfb8v3L4PKTe8gNYtG6Je3Rr45MtfsHT+3eja+SQod8c3TK0Y6F8ZjLQeZyJr2nJkZL2DzDG9MPy2vyFt8CvIXbXRc15bxM6a9qHSdsAN52Hu5P5ekzB5321Gav/pFRnB/LvRvm0zpA3+N3JX/azIHjP8Sgy8fz7mLfrKc332su+RPvgVdO/WDtmv3IXiAyWKfgoRzB+Krp1P9PJj3ne/I7X/DBTtOeiHCCrkJNWt7rlOxaNCZgUO2skH1X4VD33Rvnj/IY8dCgksuhctmtbz0kvsWrJ8nU/5enlqfwNu6Iq5k29xbJzmf/85icApI7XJdvongjO7/nWnpSqhrmd2wOeB9y/AvLe+Vizt3q0tsmcOQlJSTSiTlXfORu6qAix+ZRAuv6it53PmmGswZlh3ZL2Yi4ysdysG55m3I6luDYz459u47aauyh1w6oCZ7sH+LnTt1ArZy35E/s87MPDG85Byw7SKO+95d6J9u6ZIGzxL6UuRPfxyDBz5uqLXgOvPxdwpNyP7/R+Qfud/KnR85Y6KjODGFytkzK+Q7zk0/hP7ZFJ17r/6QfkbUOQpd+I6/ypEoMqcd6ebXGT8TfDgoZR0XrkDSXWEQNyH5rzY0PakE7DyzWFuEqi4XvpT5Xc772RFH+31eWs2YdwLyzFv8s3H4a/i7cs+5Tubx2v+D3kkApMHSKeI908EZ3SpwED/4KgeGZuez162Dul3zVeszXzoaowZdqnH8rzvtiB14GwU7SlBcoNauOT8UyDtte2018uF0m7p3EHo2rlVxcB308so+L3II1O9NuvFj5Ex/v3j4k89P/Dvb2DeW99iwPVnY+6/blL6FT27X9QG2a8MQPH+MkW2QgTSnxCBzstq/3f264rhAy9E2p3z0CPlVC8bRQFfesr3bU9Kxso3higDutq/HiPVAFVfX/9Qi//dH2lXdUTWSxU2K597dPRqmrdmC1Jvq8Bae3ja2jT+PLYGsC//xzUkAqeM1Cbb6Z8IOp5pctcUbwcEBv5jEZas2IClcwaia+eWYZtUfKAMaXe+hk2Fe7Fy4WC0aJoUtgynXpC/7gcSgVOdb7Dd/omg/em+12fbd2qA9rrX83utxw/g77zvC5F622vo2f1UzJ2UVin8spf9hPS7FyLzwcsx5p6L/T+3wrg7Dt/89T+RCAweEJ0qLgARVDxdyoMIEAFrIpC/voBEYE3XxJ1W/ongNO/VJrxV4y1ppW75/T6aTjwjxTN/w2YSQdwNudZU2D8RnNrcseuzuesqd52Nh1135Wl0vqrSmgNrvGnlnwjaNXLs+uxI79R4fZiTDaFOSrCd1/Mb+T/vIhHE24hrUX19EsH69/rsOeZCfYvqTLWIABEAUCUBe9v/38LjN5MiOkQgTAT8ZgRMOcNEks2JQJQRWPduHxf/T6MMuk27IxHY1LE0y/4IkAjs7+NoWUgiiBbS7IcIGIwAicBgQB0sjkTgYOfT9PhGgEQQ3/6zkvYkAit5g7oQgTAQIBGEARabBkSARMAAIQJxigCJIE4dZ0G1SQQWdApVIgKhIEAiCAUltgkFARJBKCixDRGwIAIkAgs6JU5VIhHEqeOoNhEgETAGjEKARGAUkpRDBKKMAIkgyoDbuDsSgY2dS9PsjQCJwN7+jaZ1JIJoos2+iICBCJAIDATT4aJIBA4PAJofvwiQCOLXd1bTnERgNY9QHyIQIgIkghCBYrOgCJAIgkLEBkTAmgiQCKzpl3jUikQQj16jzkQAAImAYWAUAiQCo5CkHCIQZQRIBFEG3MbdkQhs7FyaZm8ESAT29m80rSMRRBNt9kUEDESARGAgmA4XFSsicDkcd635Pn0Q5/jQv94ONMXHJII4/y+xkPoxIwKXi2NFQoICvymDRIxjzEX/VnjATB+TCGIc5TbqnkQQQ2eaOUjE0CzpmkTgdoCZPiYRxDjKbdQ9iSCGzjRzkIihWSQCDfhm+phEEOMot1H3JIIYOtPMQSKGZpEISAQxDj92Hy4CJIJwETOwPYnAQDAtKspMHzMjsKjT41AtEkEMnWbmIBFDs5gRMCOIcfix+3ARIBGEi5iB7UkEBoJpUVFm+pgZgUWdHodqkQhi6DQzB4kYmsWMgBlBjMOP3YeLAIkgXMQMbE8iMBBMi4oy08fMCCzq9DhUy9ZEkJ2djVGjRmHlypXIy8vz/N2iRQtLuMrMQSLGBvI5ArcDzPQxiSDGUW6j7i1LBFlZWcjIyPBAPWDAAMydOzcs6EkEYcFlZOOIiWDgwIGYN2+eT526d+8O8W1SUpKROpsii0RgCqwUajACliQCIYGZM2cqd/Jy915cXIy0tDTF9HAGAC0RWCUL0PrPzEHC4DgJV1zERKDtUEhBjnBvBMJV2oz2ZvqYGYEZHnOmTMsRQWFhIVJSUjBp0iTP4C+u0X8vg8O+ffuUn9zcXGRmZmLMmDHQZxJt27b1WRrSX5+cnIylS5eia9euSiRo70i151Q9+vTpgxkzZihtb775Zqxbt86LpEIZvMwcJGIczqYTgZB8enq6YqbqYyF78f8bb7yhfP/NN98ovxcvXoxFixZ5Mgz5rN5YBIuDSHE008ckgki9w+tVBCxHBIHu4uWftmPHjsqAL38vWbLEa/CWa++44w7Pd4FKQ/rrZQBZtmyZMphLBjJt2jSMGzfOQwpbtmzxnBOiat26tWfgF3Lo3bs3pk+frhCJzEf069cPCxYs8BCLr5Azc5CIcYibSgR6P4vvhIglY5C/J0yY4IkB9cZAHfy1fpbSUqA4MKL0ZKaPSQQxjnIbdW9JIpgyZYrPEpD2LtvXHbf+u2BEoC03SFt//WrlyDW+Mhb9YKQOTIFixcxBIsYxaioR6P0sxDt06FDk5OQoZKASugzk+hsL/WdfskIh8VDxNdPHJIJQvcB2wRCwJBGoK330dX19RqAdyNVyjpoxyOdIiEBbetCWH/wRgToYvfbaa7jnnnswcuRIr9JWgIxAPaXdl1u/R3egz+q5SQBGANgJYAOAzwHkSIUkWBAAOKu83bUAugE4HUBTALUAHNNtk62Nl4B/G7kNtX6w9jWRrJaHIiUCfXYXAnYBm5AIIkWQ10cDAcsRQThzBL6IQH+X72/5qK/sQc0IVqxY4bfE5I8IVCL64Ycf0KBBg5AmtTWDhN4Plf1cBUAzAGcAuAxAXzcRjJV3nfsIqFMAZAK4tJwAXi//nQvgBwB/ADjqbu+PoAJ9b3pGoCV8rV360g8zgmgMI+wj3hGwHBEIoKGsGvJVGvKV9q9atcrvZLG/0pAQgTYr0eoTiAjULEKduA4WHGbeLWr6HgXgKQA3AVii+V6I4k0AkwE8HUzXMM+bSgT6OQLRbezYsRg+fHjEpaFQJvnDwcJMH7M0FI4n2DYQApYkApUMAj1H4O8fVls2kGcPKkME0r+sKpHVSHKcffbZyuokWc4aiAi0tepQlquaOUjonH4NgLfKiUCWRH0P4GQAeQCGlWcPFUtsjD1MJQJRVV+6U58zqUxGoH1ewehnFMz0MYnA2KB1sjTLEkE8OkUGITlkVVMoh5mDhI/+RwLoUU4APd1loB9NyATUbg0lglCwrGwbozMAvR5m+phEUFmv87rj4tQXJFEIsLgZKEINmcpMMpo5SPjR+ycATwKQiWWZSzDriBv/kgjMCgHKjScEmBHE0FsxIIIn3JPI3wK430TT44YITMRAEW2mj6Nww2Y2PJRvEQRIBDF0hJmDhB+zZHWQzBXcIWV2E00nEbjBNdPHJAITI9hhokkEMXS4mYOEH7NOALDd/axAgYmmkwhIBCaGF0UbjQCJwGhEw5AXAyIQ7WT9fzKA3WGoGm5TEgGJINyYYfsYIkAiiCX4CQr8Pn1golpCBLJ89Hcz+zDyyWIT9TRdtJlkz9KQ6e5zTAckghi62sxBIoBZQgQNyyeL95hoOjMCZgQmhhdFG40AicBoRMOQRyIIA6w4bWqmj5kRxGlQWFBtEkEMnWLmIMGMIIaO1XRtpo9JBNbwsR20IBHE0ItmDhIkghg6lkRgDfCpRcgIkAhChsr4hiQC4zG1mkQzfcyMwGrejl99YkYE8QuZ4ZrHYtWQ6ZPFhqMU3wJN8TGJIL6Dwkrax4oIrISB03SJxqohp2EaE3tJBDGB3Zadkghs6daARgkR1Aewz3mm28tiEoG9/BlLa0gEsUQ/Nn2TCGKDu+G9kggMh9SxAkkEznM9icAmPicR2MSRFjCDRGABJ0RZBRJBlAE3qzsSgVnIOk8uicB5PicR2MTnJAKbONICZpAILOCEKKtAIogy4GZ1RyIwC1nnySUROM/nJAKb+JxEYBNHWsAMEoEFnBBlFUgEUQbcrO5IBGYh6zy5sSICGYx4VCBgylOnAcCNBhHQv8c7wHA/kwg4hBiFQMyIgC8uMffF5rEmAvr3Lw+Ytd8QicCoYZBySAQxjAGzBoggJkUlIyARkAhi+K/FrsNEgEQQJmBGNicRGImmdWWZ5WdmBNb1ebxpRiKIocfMGiCYEcTQqT66NsvPJAJr+TmetSERxNB7Zg0QJIIYOpVEYC3wqU1ICJAIQoLJnEYkAnNwtZpUs/zMjMBqno5ffUgEMfSdWQMEM4IYOpUZgbXApzYhIUAiCAkmcxrFkAiSAOw3xypFqourhv5C1yw/MyMwMYIdJppEEEOHmzVAhJARkAii6Hez/EwiiKITbd6V7YggLy8P/fr1w4IFC9C1a1dLu8+sAYJE4B+BgQMHKifnzp0btdgwy88kgqi50PYdxR0RyECfmpqKoqIin86ZMGECXnrpJRKB/9CVB8qikhFkZ2dj1KhRWLlyJVq0aOHRqLCwEL1798b06dMrTdahEL6vNiQC249pNLASCMQdEWhtDGUwqAQmUbvErDtFq2QEMuCnpKRg0qRJSEtL86glBDFlyhTI76Qk4aTwj1B8H0qb8HsO/wqz/MyMIHxf8ArfCNiOCPT//HIHuGXLFmzatAkFBQVITk7GG2+8gaeffhq5ubnK56VLl3ruTIuLi5VBS87JkZmZiTFjxih/i6x9+/YpP3Jee64yAWbWAGEVIlAx05diBMeOHTsquIaDt+qr9u3be/lI5C9evNiLbPRy1TaLFi1S4JHSkBorZ511lkJKcgwYMAA33HAD0tPTPZ+1ZaSsrCxkZGQo57p37+4hM/l+2bJlqFevnvKdyFGvM8vPJILK/NfxGl8IOIIIVq1a5SlPyCC0ZMkSz+CvLRWog0erVq2Uf2J9CUN/baQhZdYAYSUi0JeHtJiqA3qoeKuDrchcv3590LmgYKUhtcw4evRohZTUzz179vQiCnW+SfqfOXOmVyyphKYShJ6QxBdm+ZlEEOl/IK9XEXAEEWjvSLWDiZQlgg0u2rtXo+vLugEi0DbF4Zw7agARVAFQG0CJW5avbaUDfedZPqqS68iRI5U7dm1ZyNdgHgjvYNfq7Q6FCLQLC/SlLO3nyy+/XNG/R48engxRq8+0adOUjMBXuYtEwAHX6giQCNwpvXqX6WsiWi0BmUQE+hgJZS9/X22eBTAawE4AGwB8DiAHwGe6DnxNFsvyKinidwNwOoAmAIQM9EfIhKR9jkDIdt26dcpdtmAopRcZVP1N/PvD2wpEoJYMVWDU8hCJwOpDHfULhACJQEcEQ4cORU5OjtcqFxVAk4jA6BeWyCB+BoDLAPQF8BuAhwF8o7m7V1cNdZBpEACdACwAsALADwC2Rfhv4/VAmQz4guuMGTPw4IMPYv78+Qq+6veh4m0FIlAzGz0++kxTe54ZQYTRxMtNR4BEoCECQVvuVNWatXyWwUp+hg0bptzNastMkXrHrAFCp9dwAM8DuKl8wH9Lnvp1Lx+9GMCb5W0fL/88KVJb9FmHNiPQzr1o8dPPyQTDW0sEcq2vFUlaPXytWtL6UF86ClQakrjQzxGIDpK9yOQxMwKDI4jioooAiUBDBDJnoF9tol1VFKdEIAF1BYAPAEgJ6CsAZwNYCaA/gP+ZEHHHbTHhbzI1HLz1y061K3h8TdKKXfo2vlYNqZPBwYhAL08+q2UsZgQmRBFFRg2BuCaCqKFkUkdRyghU7e8BcF35nMFV5UQgayVlDmG8SaZxryENsGb5mauGTIpeB4olEcTQ6WYNEAFM+hFARwB/APjrUV/jMSARkAiMjypKNA0BEoFp0AYXHAMi+Gf5aqAnAUwFcG9wDSvdgkRAIqh08PDC6CNAIog+5p4eY0AEl7jnBvqUryx6w0TTSQQkAhPDi6KNRoBEYDSiYciLARE0BCC79cny0nVhqBpuUxIBiSDcmGH7GCJAIogl+AkK/EY/RxDMIlk+2grA1mANIzhPIiARRBA+vDTaCJAIoo14FAaIICYJEbQEUGii6SSCKPiZq4ZMjGCHiSYRxNDhMSgNibUkgij73Cw/kwii7Egbd0ciiKFzzRogmBHE0Kk+ujbLzyQCa/k5nrUhEcTQe2YNECSCGDqVRGAt8KlNSAiQCEKCyZxGJAJzcLWaVLP8zIzAap6OX31IBDH0nVkDRAgZQXMDdhgN1A0nizlZHMP/LHYdLgIxI4JwFbVx+1gsHzWdCGzsr8qaZrifmRFU1hW8To9ArIiAnogdArJqyGwiiJ11DuqZROAgZ5tsKonAZIAtKJ5EYEGnVEYlEkFlUOM1vhAgETgvLkgENvE5icAmjrSAGSQCCzghyiqQCKIMuFndkQjMQtZ5ckkEzvM5icAmPicR2MSRFjCDRGABJ0RZBRJBlAE3qzsSgVnIOk8uicB5PicR2MTnJAKbONICZpAILOCEKKsgRNAUwI4o98vuDEaARGAwoA4WRyJwnvNJBDbxOYnAJo60gBmxIgIZjHh4I2D4k6d+ABbsGwPYRQfENwIkgvj2n5W0jxkRuFzkAjUQorznEInASv+BEehCIogAPF7qhQCJwAIBQSKwgBPiUAUSQRw6zaIqkwgs4BgSgQWcEIcqkAji0GkWVZlEYAHHkAgs4IQ4VIFEEIdOs6jKJAILOIZEYAEnxKEKJII4dJpFVSYRWMAxJAILOCEOVSARxKHTLKoyicACjiERWMAJcagCiSAOnWZRlUkEFnAMicACTohDFUgEceg0i6pMIrCAY0gEFnBCHKpAIohDp1lUZRKBzjEDBw5Uvpk7d27UXEYiiBrUtuqIRGArd8bUmJgSQXZ2NkaNGoWVK1eiRYsWHiAKCwvRu3dvTJ8+HV27dq0UQHl5eejXrx8WLFjgV4avNg4hghMAFFUKWF5kGQRIBJZxRdwrElMikAE/JSUFkyZNQlpamgdMIYgpU6ZAficlJVUK5MoSQaU6i/CiGGQEJIIIfWaFy0kEVvCCPXSIKREIhL7uwOW7jh07YsyYMSguLlZIIjc3V0E8MzNT+V69dt++fZAfOZ+cnIylS5eiffv2XtdI28WLF3uRjV6u2mbRokWe0pBKJmeddZZCSnIMGDAAN9xwA9LT0z2ftWWkrKwsZGRkKOe6d+/uITP5ftmyZahXr57ynchRryMR2OOfKdpWkAiijbh9+4s5EejLQ9qykDqgt2rVShk09SUjIYwlS5Yog7+UkNTBVmSuX78+4tKQEEFqaipGjx6tkI/6uWfPnoo++qxD+p85c6an1KUlNJUg9IQkoRUDImgIYI99w9oZlpEInOHnaFgZcyJQ78xHjhyp3LFry0K+BnPt4KrPJoJdqwc02ByB/ry+lKX9fPnllyv69+jRw5OxaPWZNm2akhH4KneRCKIR6vbrg0RgP5/GyqKYE4EYLnfL69atU+6yZXCX0osMquodeFGR97ymWh6yIhGoJSzVoWp5KAQiUC/R7s8dzt+Tyt8xMALATgAbAHwOIAfAN7rgEpn6jOAMADJJcxGA0wE0AVAHwJEYBOb48j4fj0G/cdcliSDuXGZZhS1BBDLgDx06FDNmzMCDDz6I+fPnK6uI1O9zcnK8VhWpaFqRCNTMRu9xbdlKPwGuyQi0/tD7JtBn9VwVAM0AyMB+GYC+biIYC2CdWyctEZwM4BkAlwNYAEAmYn4A8Ie77bEYRW5pjPqNq25JBHHlLksrawkiUMtDMhcghzqJqv1e/U7IQX6GDRt23ESzthQj1/pakaT1hq9VS1pyCac0JBmMfo5AdJDsRSaPQ8gIzHpD2SgATwG4CcASACoRdAbwJoDn3ectHah+lJNVA3cCSAFQWG6frDVeCuAOABWz+4A8ECKBJRlPcTwa6U9nEoGdvBlbWyxBBGp5SAbMYKt71JVBMjkcKCOQu27tCh5fk7TafuVvaeNr1ZD6LEKgOQJ1+au2T5GplrFCzAjMioZrALzlHijXAhASWF5eRhoOYKFZnUZBLongmoVm3UBEwX3swioIWIYIrAJILPSI0mTxSAA9AAgpyBrZ7+I4E4iFmyzXJzMCy7kkbhUiEVjAdVEiArH0JwCnAdgBoKkFTKcKESBAIogAPF7qhQCJwAIBEUUieALAo+Uk8FI5GQyzgOlUIQIESAQRgMdLSQRWi4EoEsGl5auJPipfXnpL+TLR162GA/UJDwESQXh4sbV/BJgRWCA6okgEssfQrvJ58S7uOQILWE8VKosAiaCyyPE6PQIkAgvERBSJQKyV5aMnlS+x3GQB06lCBAiQCCIAj5eyNGS1GIgBEXQC8L3VcKA+4SFAIggPL7ZmacjSMRADImgNYLOlQaFyQREgEQSFiA1CRICloRCBMrMZicBMdO0rm0RgX99G2zJarOS2AAAgAElEQVQSQbQR99FfDIjgxPKtGbZYwHSqEAECJIIIwOOlnCOwWgzEgAhauvfmsRoU1CcMBEgEYYDFpgERYEZggQAhEVjACXGoAokgDp1mUZVjRgQWxSOWakVr8zBZPtocwLZYGsu+I0eARBA5hpRQgUCsiID4xw4BEkHssDe0ZxKBoXA6WhiJwHnuFyKQl9dsd57p9rKYRGAvf8bSGhJBLNGPTd8kgtjgbnivJALDIXWsQBKB81xPIrCJz0kENnGkBcwgEVjACVFWgUQQZcDN6o5EYBayzpNLInCez0kENvE5icAmjrSAGSQCCzghyiqQCKIMuFndkQjMQtZ5ckkEzvM5icAmPicR2MSRFjCDRGABJ0RZBRJBlAE3qzsSgVnIOk8uicB5PicR2MTnJAKbONICZpAILOCEKKsgRNAEwM4o98vuDEaARGAwoA4WRyJwnvNJBDbxOYnAJo60gBkkAgs4IcoqCBE0dr/EPspdszsjESARGImms2WRCJznfyGCEwAUOc90e1lMIrCXP2NpDYkglujHpm8SQWxwN7xXEoHhkDpWIInAea4nEdjE5yQCmzjSAmaQCCzghCirQCKIMuBmdUciMAtZ58klETjP50IEyQB2O890e1lMIrCXP2NpDYkglujHpm8SQWxwN7xXEoHhkDpWoE8i+HHJTR8lJCRc6lhUbGx4x2sW4vOF6ahft7qNrXSGaS6X6+Mzer5xmTOspZVmIhCtF6abaQNlh4cAM4Lw8GJrImB7BEgEtnfxcQYKETQAsNd5ptNiIkAEfCFAInBeXJAInOdzWkwEAiJAInBegAgR1Aewz3mm02IiQASYETAGBAESAeOACBABLwSYETgvIEgEzvM5LSYCLA0xBrwQIBEwIIgAEWBG4PAYIBE4PABoPhHQI8DSkPNiQoigHoBi55lOi4kAEeBkMWNAnSyuC+AA4SACRIAICALMCJwXB5IRkAic53daTAT8IkAicF5wCBHUBlDiPNNpMREgAiwNMQbU0hCJgLFABIiABwFmBM4IBvGzZAIkAmf4m1YSgbAQIBGEBVdcNi4FUAOA/JZM4BiAWu6X18vvMgA149IyKk0EiIAhCJAIDIHR0kJkv/rcABr2BPCupS2gckSACJiKAInAVHgtI/wIgKo+tDkKINEyWlIRIkAEYoIAiSAmsEe9U39ZAbOBqLuCHRIB6yFAIrCeT8zSSJ8VMBswC2nKJQJxhgCJIM4cFoG6+qyA2UAEYPJSImAnBEgE0fVmrPE+7J4rkGygWnRND9qburw1aEM2IAJEwFgEYj0wGWuNdaVpcdZjHk0fXArgQwDXAngvhnDpB33tZxJCDB3Drp2JQDQHIWciDCT8+uuvrxw7dmyQUwHwZ7fL5ZrTrl27u9wPu8nzDdqH3ggXESACUUKARGAu0Aq+BQUFx9q0aWNuT3Eo/ZdffkHbtm1lAzwpVcmPkIH8yMHMIA59SpXjEwESgbl+E3wTCgoKjpIIjgfaTQSNAMiKJpm/kB8hBCEBEoG5sUnpRMCDAInAvGBQsa1aUFBwmETglwhau7e5kK0u5EdIQciAWYF5sUnJRMALARKBeQGhZAOySqegoOAQicAvEZzu3hL7oHs/pEPMCswLSkomAr4QIBGYFxcqESQWFBSUkQj8EsFZAIQE9rsJQc0KWB4yLzYpmQgwI4hSDJAIggDtniPo4iYCeYeymhVIeYhEEKVAZTdEgBmBeTEg2FaRTd0KCgpKmRH4zQjOcb8/WYhA3qOsZgTa5aTmeYmSiQAR4DuLTYwBEkFoGYFKBFIakh8SgYlBSdFEgHME0Y0BEkFoRHCumwBIBNGNT/ZGBDwIsDRkXjCQCEgE5kUXJRMBAxEgERgIpk4UiYBEYF50UTIRMBABEoGBYJIIwgPTvWqIpaHwYGNrImA4AiQCwyH1KrtVatVQUVERPv/8c6xatQqHD8uuC9Y5qlWrhksuuQQXXHABGjZsGJFiJIKI4OPFRMAwBEgEhkF5nKBKlYZ27dqFF154ASUlJeZpZoDkOnXqYOTIkWjQoEGlpZEIKg0dLyQChiJAIjAUTi9hlSKCSZMmYfv27eZpZaDk1q1bY8SIEZWWSCKoNHS8kAgYigCJwFA4IyOC/Px8zJ492zyNTJB877334sQTT6yUZBJBpWDjRUTAcARIBIZD6hEYdkawYsUKLF261Eujpk2bom5d2bI/9kdxcTF27NjhpUh6ejq6detWKeVIBJWCjRcRAcMRIBEYDmnlieCDDz6A/GiPW2+9FZ07dzZPyzAkr1mzBq+99prXFVdddRXkpzIHiaAyqPEaImA8AiQC4zFVJYadEZAIuMWEeeFIyUTAPwIkAvOig0QQBFtmBOYFHyUTgXAQIBGEg1Z4bUkEJILwIoatiUCMECARmAc8iYBEYF50UTIRMBABEoGBYOpEmUYEubm5eO+998LS/Nlnn1Xay9PKixcvDnrtlVdeiR49eni18zVZ7EtQqBPILA0FdQMbEIGoIEAiMA9mEgEzAvOii5KJgIEIkAgMBJMZQQUCzAjMCypKJgJmIEAiMAPVCpnMCJgRmBddlEwEDESARGAgmE7MCGQHUv0upOeddx7kJ9jBOYJgCPE8EYgOAiQC83B2REYQahnIF8wkAvOCj5KJQDgIkAjCQSu8tiQClobCixi2JgIxQoBEYB7wliSCzZs3Y/369UGtbtOmDdq2bevVjnsNBYWNDYhAXCJAIjDPbZYkgkjMJRFEgh6vJQLWRYBEYJ5vSAQsDZkXXZRMBAxEgERgIJg6UZYkAj5ZbJ7DKZkIxCsCJALzPEciYEZgXnRRMhEwEAESgYFgRisj2LNnD4qKisLSXCZ/5YgkI/j222/x+uuvB+031CWlXD4aFEo2IAJRQYBEYB7MpmUEkagcCRFw07lIkOe1RMC6CJAIzPMNiYClIfOii5KJgIEIkAgMBDNapSErbUMdahnIF8wsDZkXfJRMBMJBgEQQDlrhtTUtIyARhOcItiYCRCAwAiQC8yKERMDSkHnRRclEwEAESAQGgsnSUHhgsjQUHl5sTQTMQoBEYBayDnkfAecIzAsgSiYC0UKARGAe0o4oDfF9BOYFECUTgWghQCIwD2lHEIEv+ELNElgaMi/4KJkIhIMAiSActMJrSyLgZHF4EcPWRCBGCJAIzAOeREAiMC+6KJkIGIgAicBAMHWiSAQkAvOii5KJgIEIkAgMBDNaRGCeyoEl88U0sUKe/RIBcxEgEZiHr2kZgXkqkwhihS37JQKxRIBEYB76JAKWhsyLLkomAgYiQCIwEEyWhsIDk8tHw8OLrYmAWQiQCMxC1sQni81TmaWhWGHLfolALBEgEZiHftiloY8//hhLliwxTyMTJPfq1QspKSmVksyMoFKw8SIiYDgCJALDIfUIDJsINm7ciH//+9/maWSC5KFDh0J9DWa44kkE4SLG9kTAHARIBObgKlLDJgK5aPLkySgsLDRPKwMlt27dGiNGjKi0RBJBpaHjhUTAUARIBIbC6SWsUkSwa9cuvPzyy5AX1Fv5aNy4Me666y40aNCg0mqSCCoNHS8kAoYiQCIwFM7IiUAkHD58GCtXrkR+fj42bdpknoaVkCxloI4dO1Z6XkDbJYmgEg7gJUTABARIBCaA6hZZqYzAPHWsJ5lEYD2fUCNnIkAiMM/vJIIg2JIIzAs+SiYC4SBAIggHrfDakghIBOFFDFsTgRghQCIwD3gSAYnAvOiiZCJgIAIkAgPB1IkiEZAIzIsuSiYCBiJAIjAQTBJBeGByjiA8vNiaCJiFAInALGQr+UCZeepET/Knn36Kbdu2QbafqFmzpt+OSQTR8wl7IgKBECARmBcfIZWGSktL8c4776CoqEjRpGXLlujZs6fyt/6cfPe3v/1NWccf6JCBeN26dV5N5Bq5NhoHiSAaKLMPImAcAiQC47DUSwqJCLQDfrNmzTyDtUoCtWrV8hDD5s2b8cEHH+C0004LOKjrB2K5Ljc3F927d8eJJ55onsVuySQC0yFmB0TAUARIBIbC6SUsIiKQO/qvv/4a1157LerXr+8R7O97bc/6gXjv3r343//+h3PPPdeTTWizhuTkZK8yjuyAunXrVkVkYmIirrrqKoVAVDmtWrXCr7/+qpxXz2mvke/1Mn3BzNKQecFHyUQgHARIBOGgFV7biIhA3Y5aLROpXctg/O677yoZgb+7e18ZgXx3zTXXKKSiJxPpq6SkRCGDsrIyfPvtt7jsssuULvXnhFAkS9HW/0W2EINKWswIwgsUtiYCsUaARGCeByImAhm09XV9X3f3ehN8zRHI4K0O1HqSCVQ60pKG9KPPLNQSlrasRSIwL6gomQiYgQCJwAxUK2RGTAQiJFBGUFxcDBl01UOdSPY1EGu/W758uZIZqCSjzzJk8NfKVUkkEBHIZLQ6iU0iMC+oKJkImIEAicAMVA0gAiPnCEQduetXy0PqIK+SjDYjEHJZvXq1p/bPjMC8AKFkImAVBEgE5nkioozAyFVDYqL2Ll0mabWDvXYeQM5pJ6m19X9fGYFetnyW5bBy8DkC84KLkomAkQiQCIxE01tWSEQQrecI9Kt4/K0a0uuTlJSEI0eOKPML/ohAe42sMpK+5BoSgXnBRclEwEgESARGolkJIjCve+tL5vJR6/uIGjoDARKBeX4OKSMwr3vrSyYRWN9H1NAZCJAIzPMziSAItiQC84KPkolAOAiQCMJBK7y2JAISQXgRw9ZEIEYIkAjMA55EQCIwL7oomQgYiACJwEAwdaJIBKERwTkADgDY7/4pA3AEwDEALvPcQ8lEgAioCJAIzIsFEkF4RFDsJgQSgXkxSclEwCcCJALzAkOwlZ/E9evXv1KtWrX+5nUVn5K3bdv2zsUXX/wIgIMAhAjkd6k7I5BsgBlBfLqWWscZAiQC8xzmIQIANQDUAlAXQG3350QAVczr3qdk6VsG3qfdg26Uu/fqTko/UgKSDEAIQEpDJe7P8j2JIJbeYd+OQoBEYJ67VSKoCqA6AHlnowzEQgjyWb5XiSBafhgOYCCAuQCmmWd6QMnqXb4QwVEAh9wEoGYD8lm+JxHEyEHs1nkIRGsAch6yFWUhOWTAl7t/yQrUn2ru76OJfx0Aq90kJIPthe6afKx8IwO9DPiH3VmAZAbq/IB8LwdLQ7HyDvt1FALRHIgcBazbWG1WIIO//AgpyI96Llo+eAjAPW4dZPB9qTw7GR8jp6h3+/JbykDyIzrJD7OBGDmF3ToXgWgNQk5FWMVXSkDyI9mBWhKKJvYyN/GLOyNRfSF3323ctflY+UeIQC0RCQHI3/LDbCBWHmG/jkQgmoORIwF23/mL7epyUjUTUL+LBi5PArjfXRaSSVkhBikPTS4feB+NhgI++lDLPmp2oH1ugCWhGDmF3ToTARJBdPyuxVmPudk+SAKww33nL6WXJu7PUqYSQpDPsnQzmod+oNd+JglE0xPsiwho7lYJRnQQMHvQ92XFqHI/P1Fefx8LYIq79CJlqpHlGcIz7oxgUnTMD9gLCcACTqAKzkQgFgOTM5G2jtUy4NLv1vEHNSECMUeAA0LMXRB1BUgEUYecHRIBayNAIrC2f8zQjkRgBqqUSQTiGAESQRw7r5KqkwgqCRwvIwJ2RYBEYFfP+reLROA8n9NiIhAQARKB8wKEROA8n9NiIkAiYAx4IUAiYEAQASLghQAzAucFBInAeT6nxUSAGQFjgBkBY4AIEAH/CDAjcF50MCNwns9pMRFgRsAYYEbAGCACRIAZAWPgLwSYETAaiAAR4GSxw2OARODwAKD5RECPAOcInBcTJALn+ZwWEwHOETAGOEfAGCACRIBzBIwBzhEwBogAEfCDAEtDYYaGy+XiC1TCxMzo5gkJCYxbo0GlPEcjwH+oMN1PIggTMBOakwhMAJUiHY0AiSBM95MIwgQsSPOsrCylxZgxY0IWTCIIGSo2JAIhIUAiCAmmvxp9+eWXrtTUVBQVFXm+XLx4MdLS0jyfBw4ciHnz5nk+d+/eHdnZ2UhKkvfIH39o2ycnJ2Pp0qXo2rWr0lAvS9tXoOvCNMtn88LCQqSkpKCgoOC486pNxcXFx7VRddTrPmDAAMydO9cjS+T3798f8+fPR15eHtLT05Vzquxp06YhIyPjOBzr1avHuDXCwZRBBNwI8B8qzFAQIhg6dChycnLQokULZQDTfpY73HXr1nkNeGPHjsXw4cOV9vpDBkO5G5ZBT4hCrl+2bJlCHHJkZmYqg6Gc0/Yl5/xd549wwjTVq7noM2XKFC9CU4nizjvv9NzRa+0Rmzt27KicE8IQsuzRo4enrchctGiRByt9H3oshVjkmDdvHuM2EmfyWiKgQ4D/UGGGhJ4IZODr3bs3pk+frtzFy2ClDn5hilaay2A/btw4JaPQD+haktCfC3SdyJVBVn/HrSWeTZs2KXf++uxGtcEXEfgiPa3Neix8Dew33HCDJ5sKRgTq+dzc3HoAiiuDL68hAkTgeARIBGFGhZ4I9IOXDMhq6ShYSchX1+pdr7aEog7i+tKKftCVz9rr1POiU79+/bBgwQKFrLQDsvw9c+ZMrFy50mfGEogIgpGe9rw+I9BnQipZabMOZgRhBiebE4FKIkAiCBM4/RxBoMFeBjIp67Rt21YZaLdu3eohCf1cgKgR6I5fHShHjRp13KAdynXaEoy2xCTEoS9l+YLEV0YQChFo50qkzKVOCvuaJPaVEWjnCFQi5GRxmEHL5kQgCAIkgjBDRJsRqAP7rFmzvCaLtSLVO+GRI0f6bRMKCUgbfRkq1Ov0tXijiCDc0pCKi2Aig7rMnaiT4qFkBOr1JIIwg5bNiQCJwNgY8DVZrJZd2rdvf9wA52vw9kUUrVq1Oq6sIwP2nDlzMHXqVOUSGdDVjEDq+zL56us6vcXBSkOVzQjCmSzW6qS3y1/5yR/RkAiMjWlKIwLMCMKMAT0RqAO0TMTKRKsc6qSs/O2rBKQfFPXLUeW8yLr88suVwT43N1e5RCtLOxehlRdostffZHFliUDNUrRLTLU6+isdyffaSWIthvK3dvmoL91IBGEGLZsTAWYExsYAHyiLDE/tswO+ltOGIp1EEApKbEMEQkeAGUHoWCktSQRhAmZCcxKBCaBSpKMRIBE4z/18H4HzfE6LiUBABEgEzgsQEoHzfE6LiQCJgDHghQCJgAFBBIiAFwLMCJwXECQC5/mcFhMBZgSMAWYEjAEiQAT8I8CMwHnRwYzAeT6nxUSAGQFjgBkBY4AIEAFmBIyBvxBgRsBoIAJEgJPFDo8BEoHDA4DmEwE9ApwjcF5MkAic53NaTAQ4R8AY4BwBY4AIEAHOETAGOEfAGCACRMAPAiwNOS80WBpyns9pMRFgaYgxwNIQY4AIEAGWhhgDLA0xBogAEWBpiDHgRoClIYYCESACXghwjsB5AUEicJ7PaTER4BwBY4BzBIwBIkAEOEfAGOAcAWOACBABzhEwBjhHwBggAkTAFwKcI7B/XIwC8CSAhwFMAaDOEYwEkAngnwAm2R8GWkgEiIA/BEgE9o+NJAB/AthfTgaHADQFsANANQB1AZwAoNj+MNBCIkAESATOjgG5838AQKJ70BdyOFJOBBMBZDgbGlpPBIgAMwJnxIAM/DvLS0E1NOaWAWjMbMAZAUAriUAgBEgEzokPyQpkvkBKQofd8wLMBpzjf1pKBPwiQCJwTnBoswJmA87xOy0lAkERIBEEhchWDdS5As4N2MqtNIYIRIYAiSAy/OLtaskKZgMYxLmBeHMd9SUC5iHgeCJ4MmeIrKvnYWMEHu39suPj3MbupWkGIOD4fxAhguvPG1EBpaChpQV+jns83sqbChKBASMFRdgaARJBzhDXdV2H//W8rfrcLX//RYwqIcbh77fzppEIbD2E0TgjECAR5AxxpZ93D1wuICEBnt/qRgz679XPPF+RQVkdn8VfvUQiMGKkoAxbI0AiyBniSjtv6PEZgep2f5kBz1cgYHF8sr+aTiKw9RBG44xAgESQM8R17blD/GIZ7C0uPF9RQfJ3xBqf/339MonAiJGCMmyNAIkgZ4ir97l32drJTjYu5+t/kwicHAC0PSQESAQ5Q1y9zhnst8LBOeP4njN+55tXSAQhDQVs5GQESAQ5Q1w9z7nDyTFga9uXfDOLRGBrD9M4IxAgEeQMcV1z9u3MCDSPUcThKlG//nv32/+QCIwYKSjD1giQCHKGuP7v7Nts7WQnG/fet3NIBE4OANoeEgIkgpwhrqu7DLDwupdYr7uJ7/7fXzOPRBDSUMBGTkaARKAQQf+KBfHqE2XqgkilRqKZLuZ5DR5qLcna+Lz/7XwSgZNHONoeEgIkgpwhrqu63KKA5TXu87Mt8Fi25jUSQUhDgf9G9evX37t37956EYqx3eVt27bdVFBQMAzAkng3jkSgEMHNGj/qSyH87P3IWHzh8cGa10kEkY9SylaMb7zxBq6++urIpdlEwvvvv4+bbrpJrOkV72RAIsgZ4rqic98AeyXwSYJ4fpJg+Xf/JRFEPvC65s6di4EDB5IMdFjahQxIBAoRKKyuFINccGm2TODneMdj+XcLSQQGEMHWrVuxfPlykoEPLO1ABiSCnCGu7p1uZEZg0ycpcte+SSIwiAhEDMnAN5jxTgYkAoUIrvdkBHH/Jha+WUfzn5qA3LWLSAQGEgHJwD+Y8UwGJIKcIa5Lz0qP/F+FEiyJwMffLyYRRO4Zl5SGtAczA3tlBiQChQjSbFoY4YvXPv4+m0RgAhEwM7BXZkAiyBniuuSs3hwxbbo46pPvc0gEJhEBycA+ZEAiUIigF19VadNXdX7y/TskAhOJgGRgDzIgEeQMcV185jXMCGyaEXz2w7skApOJgGQQ/2RAIsgZ4up25v8dv9WQfushfvbeiilO8Pjsh/dIBFEgApUMxo4di82bN0feo80kNGjQYO+ePXsaWNUsEkHOENdFZ5jz2PyqD77EY3eP9/g+qUFdZP7nn8rnjNufQvGe/crfT8x4CF26nYXHhmRhx9ZdeO6/T+GEpsnKuT+3F+EffSuu0X6vDSh//ZzeqZ1V4y5qen3+4/skgsjRPm7VkD+RLVu2hEvZqJGHFoEE2bAy8Ou9YwoYiUAhgh6Grxp6ffrbeOPlbDzzn0fQvlM7Rf6GtT9j2aKPcO8Td2L92p/xzH3/wsPP/105f/BACR4bMh779x3ApT27oe/Q65QnnEXOyiWrcLC4BM/990kkN02u2AxO8yKZzz/Iw4xxczzn5fPEh6Yh8z+P4LRO7Y5rb6cXzwSraH3+47JARJAEYAiASTH9L4x956cD+CmAGiSCCH1EIogQQLMvfzJniOuCjlca2s2f23djVL9HcffYgbjoyq4+ZW9YW4Bn7puMh5+/H6d1aosShQiexSX/dyE+eW81HnruPuW68f94Xvlu0SvvYNKCJ3FC04bHyfv8QyGCuZ7zqqzrBl2DE5okK/1c2qsbFrz0Npq3bqq0k0zj4UHjlKxEMpVnZo9V9KjIQir0/2PTdk9fd4y+BX2HpuO/0xfj60++Q+26tSH9XnFdCgaPvtWrfecLz8ATLz+IWnVqQbXz5NNbK+3lkGsuSb0Aj989wfP5wYkjDPWBKuyLdR/6IgIhgAcBPATgaDnMtUzpPD6Enljukk8ArCq/v3gMwEYfapMIIvQliSBCAM2+XIjg/I5XGNrN5x9+hZfHzcXEBU/4HLilMxkgM++bgoznR3qI4PEhE5A+6Bps+nmLok/rdq2Uv+V3IHn6/mQgf6DfYxgydiBOaNIQYwc9g/O7n4PRE4d7Bnr1/EVXnge5/rmHXsK42Q/jxLYtIHo0an6C0l5IRT6fc0knDxHMnvA6HpsxGnKtHHK9HPJZ7Tu17+VKe7FT+r/xrt5en1V99DgY6ggAX65briUClQAecCdVklCMBTDZ6H7jTN48AH3cSeYrADIBbNLYQCKI0KEkgggBNPtyIYKuHbob2o0MjNn/WYrHZoxS7op9HcoAOPJ5ZEy5z0MET9w9CWm3pyqfH79rAuok1cbo54Yrg+m/n5mPCQseUwZ2/SH9ac8vnJ6NpQtzlfZ/bivy6kcduLXtZbCXvs/521no0u1Mn3rJuT5D0yCyv/n0+4C2TXzgRUXFByYOqyA8jZ1/7tiN0f2ewF0P968gDt1nQx0BIC8/V4hA9tKXDEAlANUpfwJopOkzWKk03PNV3YRzLIhd0u6Q0baHIe/UciJYByARwAEAtQE87yYESQtJBGGA6aspiSBCAM2+XIjgvA6XGdrN6g+/VgbmZxc86nPgls5kgMwa+QLGTLnXTQSleOLuiUi//f9w4ZXnYuIDL6F1u5boM/RaBJMn558c+leZW8o/at/6fqRvab/4P+/hsRkPoFadmortan9dup2Bqf+chcf+/YCie8mBCr3O+VsnRZeF0/+Hbz5d63Wtev2KxVJhqDguT78ED0y85zg7ZeB/sN+TChGInfrPhjqifKP4r/I/EiJYAEA2lKqukS+DcxVdf8FmOcM9/005AR0E8Lcgdq0BcK67TCWlqiOav7Wf/X0vbbQ/+nahnPs/AM01E5qidw0AcwEM0m8x4c8eMyeL8/Ly0K9fPyxYsABdu/ouuap6hdPW6JgjEUQDUYP7ECI4t32KR2rFtst/3fhV5vPuHXvw4M1P486MW3DBlef4lLdh7S8Yf/9UPDR5uIcInhz6HK697WpcdKWMCRWH9P/Fh99gZuZrePb1R9CwSYPj5AU6L0Qw/v5peGjyCJzWqY1PeaUHyiB9y11/54s6erWXSeynhv5LOXfT3b2xcMb/8O2nP+DR6f9QSET0e270DOzaVqR8V7NODeWzHKMmDFWIQNv/nzuK8NDN4xRsKojA+3Nl8A7kr6/XrwyUERQBOMHgkIpEnNyRS3ag/mg/V3MTl69z/q4J5XtpI/08AkDmC1RyLHFnM1Iquo7DoG8AACAASURBVNdMIiguLkZaWho2bdqElStXokWLFgqGhYWFSEmp+N+U70UHo4ggOzsb6el/7TGWnJyMpUuXehFMKG1CdTYzglCRilE7IYJz2l/i453FkS2Uf2NGDt6a+S6efOUBnKpMwrqw8ftfsfytTzD0sduwURkgX8RDk4cp56U889TQybj2th7KAKl9sGH1h9/ilcxXMX7BI0huLEuR3et+3O9QDnR+43eafjq3Vd45XLRjDx66+Wn06HMZbrq7F+T6KWNexpOzH0SrNs0VPc7+25m4aWhvyPWP3jER1991jfL5jek5ChH8c/r9qFW3liJPHfj/MXEoSvZX2NGoWUPIZ33/RdsrBv7BQgRXnQv9Z//viK6cP77J/8TfHIFaruEcASDrp/8LoD6AUvdPlns1lWQXppaGVCLYs2cP+vTpgzFjxiijQVZWFhYuXIh9+/Z5EYQRQ4UM8qNGjfLIlc933HGHhwyk7wkTJniRg2QZc+bMwdSpU8NWgUQQNmTRvUCI4Oz2F2vWY7oHHM8tuToAaV5iXLEm2H3L7v+83Kk/fc8UT9Ok+nXwxCwpUyfgsTsmoHivlGOBR14aiU4XdsTT90zGtQOvwgVX/ZURyMD4xXIhgteR9fpYJDeuD+XJLk3/gc5vXPsLnr3/RTw4eThO7XRKxcvnExKwce2vHh0q9BrtOb/x+98859qecZKi783D03DBVefgzenv4NvPfsAjQgRSVnIJwf3VXmTVqVcbHc49Df+YMAT6/ou278aYW57B4IyblWzJ83nMzYp8z14fIeBbkTIF9s+36z8LtGpI5g2kbCI1cScfPwKQh072lpfPnvExeR4VIrjxxhvx5ptvYv78+Yov+vfvD/nuueee85kRyBvThCTkJzc3F9q7+mClIT0RqGQ0cuRIJSuQTGTSpElKpmLEQSIwAkUTZQgRdGnfzceLaTwjkWbFvnYFvjPOF+3YjaeGTMawJ2/DqZ3aaHCKD/vXrF/F5wgC//9IyelrADLDP91P06gQgQzC+fn5igodOnRQ/pbf6p27vjQkRLBkyRKvu/hly5ZBBvn169cHLCPpiUAtQ8ngL4c2WzBi+CERGIGiiTKECDqffqH7FZXqqymd/futGe9h7qQ3Pag//OK9OP/KLsrchFrDj5ff3/20mk8WR/7/EzUikLvx3r17o379+kpmIHf2gYhATJP3Kcshg/uUKVMqRQRSCpo5c6aSeUifqpykJFlxHPlBIogcQ1MlCBF0Ov18dx/qHb/aJT/H+xvb1v70BYkg8v+gqBGBlGLkTr9jx47KXIH2zt1XRhAJEWgni9u2bes1X8CMIPKgiSsJQgRnndb1uDtdddLA350vz1ds7mB1fL7fkEciiPA/8pRTTvn9iSeeaH3FFcEfvKzM8lFtfV5fkzeTCPwN9toyEecIIgyeeLlciODM0+QJ2WC71vC8Z7VSHO1e9MOGr0gEkf8z9gTwjpRggpGBHYhA4OKqociDJq4kCBF0PPVsRWcWguK9EHS8/j9u/JZEYMx/ZEhkYBciUOccgj1rECq0nCMIFakYtasggi4x6p3dmo3Auo1rSATGgRyUDCpDBMapZ11JJALr+kbRTIigQ7tOFYWhBPeydLVQxM8Vy/TjGI/8jWtJBMb+DwYkAxKBb7BJBMYGoeHShAjan3oWpwhsOgWyfuP3JALD/2vglwxIBCQC48MtChKFCE5rdwaJwKZEsOHnH0kE5vwf+SQDEgGJwJxwM1lqBRF0PJ4I1H79DZA8X4GAxfHZ8PM6EoF5/0PHkQGJgERgXriZKFmIoF3b9ib2QNGxRODngvUkAnMd4EUGJAISgbnhZpL0CiKQV7bysCMCPxf8RCIw37EeMpCngvny+uMB52Sx+UEYUQ9CBG3ayAuaeNgRgV9+2UgiiI5jFTJQqoWy1IyHFwIkAosHRAURtONzxX72WI33OeRffvmZRBC9/8GeDRo0eHXPnj3yXgMeGgTatWv3+88//3yyVUEJ9g5Wq+ptmF5CBCefItsr87AjAr/9+guJwI6ODW6TbBs6W16zWb6rdHHw5s5uQSJQiOAUTxSod8DqF/xc8UBZvOLx26+/kgicOcZlApC3QD0LQN5CxyMAAiSCnCGu1ifLW7j8HXoq0LfjeW+qsBY+m377nUTgvCGwHoCd5W9bqw6gDEBjZgWBg4BEoBBB64rtlBMSlImuihewqFtOqJ95Ph7x2fTrJhKB84hAsoFRAOTta4cATJA3wjoPhtAtJhHkDHG1OrlV/NY+WLsKWLva8tsWEkHo44EdWspE9Q53NqDaU+rOCvbbwUAzbCARKETQUrNqSJMRKA/O8rMnQ4pDPLb8tpVEYMbIYV2ZWQD+4c4GZJJYJo0lK5jIuQL/TiMR5AxxtTipOV9MY9MFtIW//0EisO6gbbRmDdzZgBDAYQBN3Z+lRFQHQDKAA0Z3agd5JIKcIa7mJ0m8yMFX09jt1TR//L6NRGCHkSo0G0aXN3u8PAN4uHzQfx7AMfc/9f3lpaJn3N9PDk2Us1qRCHKGuJq1bsKMwKYZwbZNO0gEzhrTVGtlbDta/sqRKs40PzyrSQQ5Q1xNWzdy5wMVL2P/K5L4Od7x2LZpJ4kgvDHBLq1JBGF4kkSQM8TV5EQpHfKwIwI7NheRCOzo2OA2kQiCY6S56Q2jsR2byhYTdrTLn025r32N7rec6ySTSQSO8rbHWCkJHWFpKDTnOz4jCA0mW7UK9ii0rYylMY5FQIhAVg5VdSwCYRhOIggDLJs0JRHYxJE0IyACJIIwAoREEAZYNmlKIrCJI2kGicCoGCARGIVk/MghEcSPr6hp5RGQkpBsOJdYeRHOuZJE4Bxfq5aSCJzncydaTCIIw+skgjDAsklTEoFNHEkzAiJAIggjQEgEYYBlk6YkAps4kmYEJQLZdVT2GeIRBAESgfNChETgPJ870WKZGyghEYTmehJBaDjZqRWJwE7epC3+ECARhBEbJIIwwLJJUxKBTRxJMwIiQCIII0BIBGGAZZOmJAKbOJJmBCWCg7o3lREyPwiQCJwXGiQC5/nciRbXBvAngFpOND5cm0kE4SIW/+1JBPHvQ1oQHAFZLSRvI6sevClbkAicFwMkAuf5XLHY5XI5aqddh7o5oNkJCQk+x3wSgfOihUTgPJ+TCBzqc73ZJAIGgooAicChsWD1jKCwsBD9+/fH/Pnz0aJFi+O8lJWVhXXr1mHu3LlhezAvLw9Dhw5FTk6OT9lhCzT5guLiYqSlpSE3NxcDBgxAx44dlR7HjBkDwUH9O1w1SAThImbf9iQC+/o2oGVCBNoBRm0sA01lBlezYRw4cKAyAMrgJ0c4RKC/1kgiED0yMjI85nfv3h3Z2dlISkpSfqenp3vOJScnY+nSpRCSmzJliqed2kCvp/q9yPHVXsWBRGB29NlfPonA/j72aaEQgX7gEWLIzMxUBjYZyKx0WJEIhARmzpyJlStXejIL+a5Dhw7KZ33WIQO6HF27dkXv3r0xffp05W85hBz036n4ByI9ZgRWitL41YVEEL++i0jzffv2uaTcMHLkSKXsoD9kYEpJSUFBQYFySr3TXb9+vdcAp2YVqhztXXDbtm29BkntHe6iRYuUzEM/AKoDvvxWS0NyB6+9s168eDHy8/OxbNkybNq0SdExUF/6a9VBun79+kq5RQ6RqeIgfc+bN0/53l+GFGjglusC3cXLeT2x+WsvtqempqKoqMijp9iuZgF6IvCnu/Z71Zf16tXjZHFE/0X2uZhEYB9fhmWJZATaQTtYSUg7cMnfN9xwgzJwykA1btw4ZeDUk4TIVwd8rXLa0ow6yEsmMnz4cGXgHTt2LFq2bOk1R+ArI9Dejfsrq/gadNXBddasWYoN2kF42rRpXnMPWlv92eBrDkNbdlNLQurdvy+iCKS/PiPQDv76v7XzJqru0p+2tCTzLpdffrlgTCII67/Gvo1JBPb1bUDL9JPF6h2jtsatr3/LYC01eu0Arx2I9DVxbSahLTXJIKkO+HPmzFFq/3J3P378eIVUZDCWNtrJ4mCloUAlkmBzBFoyEzJSswEVQNXucIhA31a9q1czDy0GetLTOy5UItDe9Wt1v+KKK5SsomHDhl4ZGieLHfrP78NsEoFDY8HXqiFtuUP+HjVqlGfg0A6marsJEybg+eefV+7g5W43WDlEC7UMbvXq1cPq1auVid9hw4YphLBlyxZPyShWRKCdlPYXHsFKQ76u8zegy5yCr8xJlREOEQTSXS337d69W5m0Pv/885kROPT/X282icChgbB161aXfnmmvmSjlhMEIimh9OjRw2vVzsKFC3HmmWd6VhnpSy5y1yt31zLI6w81e1DvttXsQ71j1i8fjVZGINmItuQkNokdUkrxdafub7JYW8dXr/OVmUgGJMegQYN8ztXIuVCJQD95rer+5ZdfKhPY4kPtnE56ejqJwKH//yQCOl5BQDICfelHO+Gqr3E3aNAAd911l4cI9IO+Cqu+POSrrCJt9XfUIq9fv35YsGCBkl3oiUA7aapOFmvr4YFKQ/pr9St6tKUhKWFpSyy+6vv6zEa7fFSda9FPtss1eixUjGXCW7vyqLKlIbnOl+7yvXbCWdWRpSEOBioCzAgcGgtWf6DMoW6JqtkkgqjC7bszJ/8j+gtAC7jFMSo4Of4c4+QghpIILBAJTv5HJBFYIACdp8JOAB0A7HKe6eFZzE3nwsMrotYkgojg48VEIFwEtspDvTI9Ee6FTmtPIoiix1UikMmdJUuWKMu5tI+ba5/qFLXU1RTaCT5/DwEZuYeMkfuyqPAyI4hioLErFYHfAFwGQH7zCIAAiSCK4SFEoK6MkLW/rVq18qzICLaiItiGW0buIUMiiGJQsCszEdgAoCeAjWZ2YgfZJIIoelF9xF8eJLn33ns9j+nL8jU9Eej3cwlEBPq2WpN8PQSj3zpAfapSnjB99dVXceutt3r2Y1GfOhWZ6ra48re6LE5dAijf/fLLL5Cld/IYvzyYpN0Pxt+j7VGEn105D4EfAPQF8KPzTA/PYhJBeHhF1Frd/VH2bJGHVdRH7tU11NqdCPVrrINlBIH2kNGut9au1ZY+fO1HsnXr1uN2UdSSh/ZReQFEuxZc+4CLEJy6yZm/B1kiApQXE4HACKwBIE+2rSJQgREgEUQxQr788kuXdpta7eCufxhF/1BLMCLQmqHfQ0a7MZjs/qg+lKM+dKPfj0RfGvI1/yD9yRyG/kEdvZ4qgWRkZDDWohhr7EpB4IvyF9jfC+BL4kEisEwMZGZmurRPJIpi6pOd8re/vcnlXDhEIO19bfUr2wW8+eabnn1iVGD0+5HI91rCClR60pMGicAy4UZFgE8AyBtkPiUYJAKrxEBSWlraPnWzLlUpddtYXy+u0CoeiAh8veJPP0Crd/89e/b07BOjvlBDvx+JrxdsiJ6yOZj6JqYVK1Z4XmTiL8sR/ZkRWCX8HKnHCgBPAah4AQEPvwgwXY9ecHRNS0v7UiZmtdvzqtv7yqAc6G1Faibhb/looD1kxERfd/X6F2BoZevLSyJDO1msZjL6+QRmBNELKPYUFIGlAP4F4P2gLR3egEQQxQCI5QNl+k22omi20hWfI4g24uwPwP8A/BtADtFgacgyMRArIghU448WOCSCaCHNfjQIvAngdQCLiAqJgDHgjQB3H2VEOAUBIQHJCuQ3jwAIsDTkvPAgETjP5061eA6A5QDmOhWAUO0mEYSKlH3akQjs40taEhgBmR+QZwlmEiiWhhgDLA0xBpyJwDT39hIvOtP80K1mRhA6VnZpyYzALp6kHcEQmOzeeVR+8+AcAWNAgwCJgOHgFASeBSAvp5ngFIMrayczgsoiF7/XkQji13fUPDwEngZQAmBceJc5rzWJwHk+JxE4z+dOtfjR8i0mqgJ4zKkAhGo3iSBUpOzTjkRgH1/SksAIyIZz9dwbzxErzhFYNgbOBNCu/DH4lgBOKK9l1nHfwRwFcABAEYA/3BNePwHYb4AlJAIDQKQIyyJQo3zgL3NrNwpA8/L/mwfcnzsD+M6ymsdQMWYE0QX/fHl1Xt26dXsePHiwc6NGjXa3adOm7NRTT63RunXrBnXr1pWdGA6XlZUd3rdv35GdO3ceKywsrPLrr79W/f3332tXr159+5EjR1YdOnTo4/J3sX4EYF0I6ss/w5MAHgYwpTxNVolgpLxoDMA/AUwKQQ6bEAGrI1DLvcFcKYBHAFwA4FT3A2UyYXwGgI4AdlndkGjrRyIwH/EaTZs2HX306NG7a9euXf/mm29OuuKKK9CtWzfUqSMJQOiHvFDmyy+/lBffb//oo49qHT169GD16tX/t3379v8A+NyPpKTyl3P86c4mDgFoWv7Wph3lE2jVANR1ZyLFoWvBlkTA0gjIDY/MDUhWsB1A7fIboIbueJ/hflGNpQ2IhXIkAnNRf7BmzZqP9urVK2H48OG1L7vsMkN7++abb7Bo0aKyOXPmHCwuLv5z3759U927LR7UdSR3/pIeJ8qO1OUZgJDDkXIimMj6qaEuoTBrICBLRhu5Y/wwAMkUpNwqZdjfrKGitbQgEZjjjx5JSUkvXnDBBXUnTpzYtHNnKU2ae8iLYiZOnPjHhx9+2DAhIWHKoUOHJBWWTEAOGfjln0Pqp+ohd0yN3cRgrnKUTgSii8A97pscyQbkEBJ4FcBt0VUjfnojERjvq4zatWs/PGvWrFp9+/aVpWtRPTZu3IjMzMw98+fPr3P48OHHATzjVkCyApkvkJKQ3CXJvICsquBBBOyIwO8AWrsNkzmDrgB+sKOhRthEIjACxb9kTD7zzDNvXbJkSaPWrdUYNLaDUKXl5+dj9OjRuz755JOSffv2yQu85bV9alYQLBtoAqBB+auSa7onl+WhHFnBJD88iEA8IHCLu0wqZSHZijo9HpSOlY4kAuOQzzr33HNvX7VqVdPq1asbJzVCSfIqzLvvvnv39u3bFwDY584K1LkBGehl4uLCevXqXXzs2LEzDh482Kx27dolSUlJR2rVkv8hJOzfv//Yvn37qh8+fLhqjRo1NrtcrnUlJSV55Sug5EdeEC5LXXkQAashkA/gFHeMr7aaclbSh0RgjDfuaN269cTvv/++Yb168vyKtY7yEhEGDx5ctGjRot0HDx4sBPBm3bp10/fv33/Zueeeu/fKK6+sef7559c844wz0KZNG1SrJtWj448DBw6goKAAkm189dVXpR9//PGhr776ql6jRo2+2rNnz9zDhw8L2UjWwYMIWAGBAQBuKH924Dp3ZmsFnSypA4kgcrecnJiYuOHTTz+tdsEFsmzZusesWbOEENCrV6/dAwYMaNizZ8+wl7DqrSsrK8N7772HBQsWlLzxxhs1mjdv/t7WrVufcu8Db10wqJnVEZC11Se6H7aUh8Jk2bMsbjghMTGxUbVq1RpVqVKlvsvlqutyuWofO3as5rFjx6q5XK5qx44dq+JyueRHHd9cCQkJripVqhxLSEg4UqVKlcNVq1Y9lJCQUJqQkLDf5XIVHz16tKisrExuYqT8Kc8ZyBLrbQDkxmmL+7fVMau0fiSCSkNXcWGzZs3eGTx4cPenn35aXaEQocT4vXzfvn14+eWXZbJ6f/Xq1T/dtm3b3wGsj1+LqLnJCMhiCnnIqz2A0+rXr39mQkJC+7KystaHDh1KSk5OLm7WrFlZy5YtXR06dGjapEmTKo0aNUJycjLq168Pyb6TkpJQu3ZtSBmzZs2akLJsYmIiqlb1Xqfhcrlw5MgRSHYsNy+lpaU4ePAgJMuVd3rv3bsXu3fvxp9//oldu3Zhy5YtpRs2bNhdWFiYuGPHjtqlpaXVateu/UfVqlULSkpK1paVlW0AIE/7S/lJnv6P64NEEJn7LmzYsOGyoqIiWZ7JQ4PA008/Xfboo4/KHdrY8knnLIJDBNwIdAJweWJi4mWJiYmX1KhRo1qnTp0OyVLr9u3b1zjttNPQrl07NG8uSYB1DiEOKYv+/PPPWL9+PdasWbP366+/Prpx48aGderU+fHAgQMfup/2l99xN2dGIogg1qpXrz5/3Lhxtz7wgLqVSQTCbHipLGUdPHjwnz/99NP6HTt2XO9Ot21oKU0KAYFeNWvWHH706NHLevXqtbd///5Ne/Togbp15eH2+D7Wrl2LnJycktmzZ+8tLCxESUmJPMH8kvvJ5rgwjkTg302yZEaK/l2qVat2Rq1atTpIvfLw4cMNDh8+XPvo0aOJUoeUdLJBA1lpycMfAhkZGWUvvPDCtgMHDlwT4v5IBNNeCIyrU6fOsKlTp9a+/fbbrbOkzgSMf/vtNwwfPnzThx9+eODQoUPyAJusrLP8QSLwdpHko30aN248YNeuXed26tSp+IILLqjapUuX2m3btkXLli3RuHFjpTYp9UgeoSMwdepUea5ha2lpaQqAX0K/ki3jHIHejRs3nrF58+bmNWpoH2yPc6uCqD9+/PjCRx555OcjR45cGg+WkggqvHReUlLSQyUlJdfdeOONB26++eZ6V199NZwUuNEI1okTJ+Lxxx9fc+DAgbOj0R/7sAQCH6WkpFzy8ccfV7GENlFUIiFBGV7jYoyNCyVN9F3zpKSkrGPHjt0wZsyYo/fff389O9QsTcQrYtF9+/bdu3r16sWbNm26PWJhFBAPCMwtX2kz4IUXXsA998gWQPY/fvnlF9x777149913SQRx4O7ba9SoMfWuu+4qGz9+fLIsQeNhPgIyp3LiiSeWHThw4CIA35rfI3uIMQKP9+/f/7GjR49i4cKFSE1NhUwSy068nTrJAqL4PySmP/30UyxfvlwZ/KVsfOutt2LMmDEkAou7918nn3zyoPnz59e/+OKLLa6q/dQbP348XnjhhZytW7deaz/raJEOgY8uu+yyS3Nzc5Un0r/44gvI9unfffcdfvzxR0j55NRTT1WeaJc5uFatWim/Zflo06ZN0aRJk5itLDp27Bh27tyJHTt2YNu2bZAVQVu2bMHmzZuVH1lOumHDBpx++uk466yz0KVLF3Tt2hUXXXSRojNLQ9b+X5h31VVXXfPOO+8kW2lPIGtDZqx2RUVFaNSokcvlcsl+HEa8ftNYBSnNSATmJiYmDpgyZQqGDRvmJVce5Pr999+VwXXr1q3KoCu/ZcCVgXf79u3Kw13y0Jc8RCar89SHyGSglSxeftQHydSHyeSBsipVqqgDsdKnDOqSlagPlR06dEh5sKykpMTzYNn+/fshD0WqD5fJswPyAJssEGnWrJlCTi1atJCMFieccIJCWrK5pPzWHiwNGRk+5sh68frrrx+8aNEiWy9hMwc6Y6X+7W9/2/nZZ59J0XiRsZIpzWIIRFwakgFZyi979uxRBmoZsOVHngyWgVwGdPmRp4ZloJcfGfjlaWL1EGKQp42FJORHSEMWg8gTyfIjbwsUcpEnleWpZSGdhg3lxWbBD1+loVtuuQUZGcou73ExDxsXSgZ3RUgtBrdr1278xo0b5SXxPGKMwOOPP77/iSeeeBHAQzFWhd2biwBLQ+bia4h0pxBBjRo1amxbvnx5A84JGBI3EQt5++23cf3112dzn/iIobS6AL+rhuKtNCTlIZm/YGnI6iHnX7+/p6am/uO9997zLubFrz1xr/nHH38sK0c+du8VH/f20AC/CLA0FAfB4YiMoF69ej+8/fbbZ1x++eVx4BJnqCjL7Hr27PkeANl2god9EXj8sccee+zxxx8PadWQ3G3LhCxXDUU3IJxABPWrVau269ChQ4nRhZa9BUIgKytrV0ZGxn/L934fQaRsjYCHCPRWxltpKNRVQ6qdXD5qrbju3K5du083btwY/9scWgvXiLS59NJLC1euXCkTxfMjEsSLrY6AXyIIVXGrrxryZweJIFQPR6fdeR06dFixbt06vjMgOngH7UWW28k6bJfLlQxgd9AL2CCeEYiYCOLVeBKBtTzXqmHDhhuLioosuV2opMdpaWnYtGkTVq5cqdRH5ZCHalJSZKNOeL7PyspS1yZ7Ibx48WJFRl5envIIvzywpR4DBgzA3LlzLeWRhx56aPvzzz+/tLS0lPsNWcozpihDIjAFVmOFOmGOQB4O2fnRRx816ty5s7HoGSBNJQJ5WKZPnz7q/iSQQV/2ZpEHaFSCkO+WLVuG7Oxs5cEX7aESx6RJkxRSkENkDx8+XJGlEowBKkckQvRs3br14aNHj3bhuwkigjJeLiYRxIGnHEEE7dq1+3ePHj1unTZtmrxsxlKHSgQ33ngj3nzzTcyfX1Ey79+/P+S75557LiQiEHIYNWqUV1ZhKUPdylxxxRVbVqxYMbv8qf9HragfdTIcARKB4ZAaL9ARRCDvmE9MTPwtLy+vhmwMZaVDJYKRI0cqy+vk6NChg/K3/NYO7oEyArUs1LNnT8uVglS8n3nmmaKnnnpqY2lp6YVW8gF1MRUBEoGp8Boj3ClEIGjd06ZNm39u2LChuew5YpVDSwSyc2Hv3r2VvU4kM5DBXU8E7v1LvNQPNEegnou1vfIkcd++ffccPny4G4AKxuPhBARIBHHgZScRgbjj+fPOO+/G5cuXN5ddDK1waIlAavsDBw5Ex44dlbkCfbknUEbgyxZpP2HCBCxdulTZHjeWh6ygqFWr1qKSkpJbAByKpS7sO6oIkAiiCnflOnMaEQhKWQ0bNhw8a9asWunp6XUqB5txV+mJQCs5UiLwNYFsnObhSZL920eOHPnHBx98kLB//355iIy7joYHYby2JhHEgeecSATilutq1ao1oX379lWffPLJJr169YrZ68mMIgIhjUWLFnnND1hxAlm2lhg0aNCegwcPvrZ///7hcfA/QhUjQ4BEEBl+UbnaqUSggntXrVq17qlVq9YpvXv3PtC3b9+Wl1xySVTfiBQuEfibI5DSjzx3IG9NUo+2bdtachWR7CHft2/f3WvWrPl18+bNsgHU3qhEJisXrAAAC/FJREFUOzuJBQIhEYGavWrjt3v37p6l0lIylcNqz8QEApQPlMUi3CLr85zy9+em1axZ847S0tJWLperBIDllppGZqL1rh49evThGTNmrC8uLu4O4E/raUiNDEAgKBGoN0PyLmP3e36VbkeMGIHbbrtNmd8iERjgiQAinJ4RqNDcXrdu3UmpqalVnnzyyQaybJNHdBC47777tr388ss/l5WVXRKdHtlLlBEISgSyOq5fv35YsGCBz0UNUuJMT0/3qK1mCkIg2ixYu0JOiEMexpQfeV9yZmYmrrjiCq8n7/VP3cs18+bNO64feXhTn7GEshqPGUGUIy2C7hJr1qw5u1WrVj1nzZrVUMpCPKKPQK9evQqWLFmyHMDd0e+dPZqMQFAiUAdZef+vr6fmRT99RqDPItTnaGbNmqU8WS/tlyxZ4rVi7sUXX1SIRn707WWF3cyZM30+vKkSzp133qlkLHLt0KFDkZOTE/CJfRKByZFlkPi6tWvXXtqrV69T/vvf/1Zs8MMjZgi0bNlyR2Fh4f0AXo+ZEuzYDASCEoF06muOQO7i1VKRngh8ZRHaNsFKSVoikW1YhDy0pSntUu0VK1Z4Pc8TaF5PCyCJwIxwMlhm9erVc2677bbzX3755SYGi6a4SiAgeyjddNNNf+zbt4+kXAn8LHxJSESg118tB6klGF9EoL8rl8F73bp1yoSyLyJQB3ApFamHkI1KBPJ0v7pPl54ItKUp9dpg5SESgYWj0q3asA4dOjywbt26U6yvqnM0TE1NPZCXlze2qKhoinOstr2llSICfekn0oxAldeqVSuFKMLNCKZMmeK3bOXPgyQCi8d29erVf/7www/bck7AWo6Smu6gQYN+2Llz51nW0ozaRIBAUCKQMs+4ceOUiVp1V1196Uf/VL1+YPc1RyA6q8tN9cSilqLUur9WvlynZgaSmejnCOS8fK9t5wsfEkEEUROFSzvWr18/d8+ePSwJRQHscLuoUaPG4UOHDjXnctJwkbNs+6BE4Ktkk5yc7DXRq51DCHXVkJYI1MFbLfGI/AYNGuCuu+5S5iG0Osg5uUmUbWhUItHPYYTyjA6JwLIxqSh2Tbdu3eZ99tln8nYsHhZDoEOHDjvWr19/k7yPx2KqUZ3KIRCUCCon1tyrtHt+VbYnEkFlkYvOdTdeddVVLy5btqxxdLpjL+Eg0L17910fffTRnZJ9h3Md21oWgbggAv3b/Yx4sx+JwLIxqSh21fnnn//fL774oqG11XSmdhdddFHR6tWrZYfS952JgO2sjgsiMAN1EoEZqBons2WdOnU27t+/n1tIGIepYZKaN29eum3bNpks/tkwoRQUSwRIBLFEP8S+HbnFROPGjTfOmzev3dVXXx0iTGwWDQS++OILXH311dv27t0rk8U87IEAiSAO/OhIIpCtDC6++OInP/30U64cslCQpqambn///fefA/CshdSiKpEhQCKIDL+oXO1UIpClYfkvvPBCe/VBlaigzU78IvDSSy+VPvjgg7/v37+/PWGyFQIkgjhwp2OJAMAlVatWzV29enXV8847Lw5cZV8V58yZgyFDhuw/dOjQpQC+sa+ljrTso5SUlEs+/vjjKk6znpPF8ePxO+rXrz95xYoVSeecI68k4BFtBP7+978feOWVV4qLi4uvA7A62v2zP9MR6N24ceMZmzdvbl6jRg3TO7NKB+PHjy985JFHfj5y5Ijc3Fj+cHJGoDrnzmrVqk1+66236vTq1cvyDrOLgq+++ioyMjIOHD58eMW2bdsGA9hpF9tox3EIjKtTp86wqVOn1r799tur2xmf3377TTax2/Thhx8eOHTo0G0A8uLBXhJBhZd61qxZ89Xhw4e7Jk6c2CAeHBePOv74449YuHDhwZkzZx4+duzYpm3bto0B8G482kKdw0agV82aNYcfPXr0sl69eu3t379/U9n2uW7dumELstoFa9eulXcTlMyePXuvbEVRUlIyA8BLALZbTVd/+pAI/kKmeYMGDabXrVs3JSsrq8Gtt94aLz60jJ5Hjx5V9mwpKirCtm3b8Pvvv2Pt2rV7v/zyy0NfffVVjaNHjxa7XK7/yYvrAXxqGcWpSDQR6FS+fcjliYmJlyUmJl5So0aNap06dTp0wQUX1G3fvn2N0047De3atUPz5tZaQVxaWqq8D3zjxo346aefsGbNmr1ff/310Y0bNzasU6fOjwcOHPgQwEcA5PeBaAJqRF8kguNRvKZJkybP1KhR45QRI0bU69OnD04++eSQsf7jjz8gb0maMGFC6YwZM2r27ds35GvjsaE8mn/++ecjISHBVbVq1SNVq1YtTUxM3Cd3QyUlJRuPHTu2EcA6AF8D2BCPNlJn0xCoCuAMALJS7LT69eufmZCQ0L6srKz1oUOHkpKTk4ubNWtW1rJlS1eHDh2aNmnSpEqjRo0gm8LVr19f2RROdiutXbs2atWqhZo1a6J69epITExE1aoi+q/D5XLhyJEjOHz4MMrKyiAD+8GDB3HgwAHl5mXv3r3YvXs3/vzzT+zatQtbtmwp3bBhw+7CwsLEHTt21C4tLa1Wu3btP6pWrVpQUlKytqysTGL5JwD55cvR/zANoSgJJhH4BzrlpJNOun/nzp1Xn3TSSUd69uxZ74ILLkDHjh0he5pLSiuBtXPnTuUuYfXq1SXvvPNO6RdffFH3yJEjs2X1S61atSb/f3v3E9LIFccB/Dcv8xLXStKqi1mqxxgC26HHHEphKy72IlTw4KHQ2rp4sVAoCAEPJVCh7bEei/Qg9NBcZE8u+AeqBU+yDqmXVrpWqlbDZrOZNJPMvPqTLOxF2GVnkkz2+yB40d978/mJvxlnfm/29va6+CynE8fp6SkZhnF+dnbG/+L5sROPEcfUMoE3Ln+nhojobSLiy4MBIuL9wfp0Xe+XUvYLIWJKqR6lVLfrul2u60qllHRdVyil+PPs75viExUhhKtpWl0IUQuFQramaf9pmvZUKVVyHKdQrVb5PlWBiM6J6IyITvjlaUT0d+NryzD8nhiF4MWE37+85Huvt7f3g3q9nqpWq/22bUtN05xwOPxECPGnZVm/NS4N7xOR3Qj75fDw8MLu7u5bfAbTSYPPoNLp9L8HBwdLRPR1Jx0bjgUCr5sACoH/GV80DOOzra2tm7z/eSeMo6MjGhsbe5zP5/mGWKYTjgnHAIHXWQCFoDnZ/2ZwcPCTtbW1W6lUqjkz+jQLv+91cnKydHFxsUhE/MGAAAQCLoBC0LwEfhGJRL5dXl6OTE1NNW9WD2fKZrPlbDYbqtVqn17e4PvZw9AIBQEItFAAhaC5+Hei0ejyyMhIZGlpKd5uj8hdR7G5uUmzs7P/nJyc/F4sFu8R0R/NZcNsEICAnwIoBH7qXh97Udf1r+bn561MJhPlx9/acfCjoZlM5nh7eztUqVT4XgA/DYUBAQh0mAAKQesSmurp6VmwbfujmZmZ8tzcXF8ymWzdap6bOZfLEe+VYpqmXqlUviOi79tiYVgEBCDgiwAKgS+sLxU0IaWclVJ+nkql7Onp6TcnJib0eDz+UkFe9ZvX19dpZWWlkMvlukKhUL5QKPxARD+9alz8PAQg0P4CKATtlaOJWCz2sWVZHyYSiSfj4+OR0dHRaDqdvuqe9HKYpkk7Ozu0urp6vrGx0S2l/KtYLK4Q0S+Njkkvp0MsCECgjQVQCNo3OXeJ6E4sFhsrlUrvDA0NlQzDUIZhRJLJZDd3Nw8MDFy123ObPbfXc1s9t9JzCz23znPLPHc+Hx8f0+HhYd00TWt/f1/l8/kuXde5i/LXcrn8oLE/yqP2pcDKIAABPwVQCPzU9S425+ndy7P127wnSzgcTvBeSEqpuOM40VqtdsNxHG6vF41W+qs9f6SUT4UQ547jPLIsi/dG4RfC894oD4nowrvlIRIEIBBkARSCIGcPa4cABCDggQAKgQeICAEBCEAgyAIoBEHOHtYOAQhAwAMBFAIPEBECAhCAQJAFUAiCnD2sHQIQgIAHAigEHiAiBAQgAIEgC6AQBDl7WDsEIAABDwRQCDxARAgIQAACQRZAIQhy9rB2CEAAAh4I/A8URsKCam6wE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Barcode and QR code scanner linear icon. Wifi linear and matrix barcodes  handheld reader. Thin line illustration. QR codes barcodes reading device.  Vector isolated outline drawing. Editable stroke 7228346 Vector Art a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4401"/>
          <a:stretch/>
        </p:blipFill>
        <p:spPr bwMode="auto">
          <a:xfrm>
            <a:off x="205510" y="1115869"/>
            <a:ext cx="1404156" cy="1061527"/>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5712" y="3328206"/>
            <a:ext cx="1152383" cy="33855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lang="en-US" sz="800" dirty="0" smtClean="0">
                <a:latin typeface="Arial" panose="020B0604020202020204" pitchFamily="34" charset="0"/>
                <a:cs typeface="Arial" panose="020B0604020202020204" pitchFamily="34" charset="0"/>
              </a:rPr>
              <a:t>Putting materials and closing the door</a:t>
            </a:r>
            <a:endParaRPr lang="en-US" sz="800" dirty="0" smtClean="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3080792" y="923527"/>
            <a:ext cx="3099898" cy="2447912"/>
          </a:xfrm>
          <a:prstGeom prst="rect">
            <a:avLst/>
          </a:prstGeom>
        </p:spPr>
      </p:pic>
      <p:sp>
        <p:nvSpPr>
          <p:cNvPr id="13" name="TextBox 12"/>
          <p:cNvSpPr txBox="1"/>
          <p:nvPr/>
        </p:nvSpPr>
        <p:spPr>
          <a:xfrm>
            <a:off x="307975" y="2256982"/>
            <a:ext cx="1080120" cy="216024"/>
          </a:xfrm>
          <a:prstGeom prst="rect">
            <a:avLst/>
          </a:prstGeom>
          <a:noFill/>
        </p:spPr>
        <p:txBody>
          <a:bodyPr wrap="square" rtlCol="0">
            <a:spAutoFit/>
          </a:bodyPr>
          <a:lstStyle/>
          <a:p>
            <a:pPr algn="l"/>
            <a:r>
              <a:rPr lang="en-US" sz="800" dirty="0" smtClean="0"/>
              <a:t>Scanning Barcode</a:t>
            </a:r>
            <a:endParaRPr lang="en-US" sz="800" dirty="0" smtClean="0"/>
          </a:p>
        </p:txBody>
      </p:sp>
      <p:cxnSp>
        <p:nvCxnSpPr>
          <p:cNvPr id="12" name="Straight Arrow Connector 11"/>
          <p:cNvCxnSpPr>
            <a:stCxn id="13" idx="2"/>
            <a:endCxn id="4" idx="0"/>
          </p:cNvCxnSpPr>
          <p:nvPr/>
        </p:nvCxnSpPr>
        <p:spPr>
          <a:xfrm flipH="1">
            <a:off x="811904" y="2473006"/>
            <a:ext cx="36131" cy="855200"/>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26" idx="3"/>
          </p:cNvCxnSpPr>
          <p:nvPr/>
        </p:nvCxnSpPr>
        <p:spPr>
          <a:xfrm flipV="1">
            <a:off x="1609666" y="1646632"/>
            <a:ext cx="1645920"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1864905" y="1430608"/>
            <a:ext cx="1080120" cy="216024"/>
          </a:xfrm>
          <a:prstGeom prst="rect">
            <a:avLst/>
          </a:prstGeom>
          <a:noFill/>
        </p:spPr>
        <p:txBody>
          <a:bodyPr wrap="square" rtlCol="0">
            <a:spAutoFit/>
          </a:bodyPr>
          <a:lstStyle/>
          <a:p>
            <a:pPr algn="l"/>
            <a:r>
              <a:rPr lang="en-US" sz="800" dirty="0" smtClean="0"/>
              <a:t>Recognize barcode</a:t>
            </a:r>
            <a:endParaRPr lang="en-US" sz="800" dirty="0" smtClean="0"/>
          </a:p>
        </p:txBody>
      </p:sp>
      <p:sp>
        <p:nvSpPr>
          <p:cNvPr id="18" name="Oval 17"/>
          <p:cNvSpPr/>
          <p:nvPr/>
        </p:nvSpPr>
        <p:spPr>
          <a:xfrm>
            <a:off x="6105128" y="1635914"/>
            <a:ext cx="1885862" cy="476588"/>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Arial" panose="020B0604020202020204" pitchFamily="34" charset="0"/>
                <a:cs typeface="Arial" panose="020B0604020202020204" pitchFamily="34" charset="0"/>
              </a:rPr>
              <a:t>Click to Start LOT</a:t>
            </a:r>
          </a:p>
        </p:txBody>
      </p:sp>
      <p:cxnSp>
        <p:nvCxnSpPr>
          <p:cNvPr id="23" name="Straight Arrow Connector 22"/>
          <p:cNvCxnSpPr>
            <a:stCxn id="18" idx="4"/>
          </p:cNvCxnSpPr>
          <p:nvPr/>
        </p:nvCxnSpPr>
        <p:spPr>
          <a:xfrm flipH="1">
            <a:off x="5817096" y="2112502"/>
            <a:ext cx="1230963" cy="524410"/>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4"/>
          <a:stretch>
            <a:fillRect/>
          </a:stretch>
        </p:blipFill>
        <p:spPr>
          <a:xfrm>
            <a:off x="5385048" y="3301477"/>
            <a:ext cx="4448173" cy="3359603"/>
          </a:xfrm>
          <a:prstGeom prst="rect">
            <a:avLst/>
          </a:prstGeom>
          <a:ln>
            <a:solidFill>
              <a:schemeClr val="bg2"/>
            </a:solidFill>
          </a:ln>
        </p:spPr>
      </p:pic>
      <p:cxnSp>
        <p:nvCxnSpPr>
          <p:cNvPr id="35" name="Elbow Connector 34"/>
          <p:cNvCxnSpPr>
            <a:endCxn id="30" idx="1"/>
          </p:cNvCxnSpPr>
          <p:nvPr/>
        </p:nvCxnSpPr>
        <p:spPr>
          <a:xfrm rot="16200000" flipH="1">
            <a:off x="3438905" y="3035135"/>
            <a:ext cx="2200351" cy="1691935"/>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38" name="TextBox 37"/>
          <p:cNvSpPr txBox="1"/>
          <p:nvPr/>
        </p:nvSpPr>
        <p:spPr>
          <a:xfrm>
            <a:off x="3998768" y="4738784"/>
            <a:ext cx="1080120" cy="216024"/>
          </a:xfrm>
          <a:prstGeom prst="rect">
            <a:avLst/>
          </a:prstGeom>
          <a:noFill/>
        </p:spPr>
        <p:txBody>
          <a:bodyPr wrap="square" rtlCol="0">
            <a:spAutoFit/>
          </a:bodyPr>
          <a:lstStyle/>
          <a:p>
            <a:pPr algn="l"/>
            <a:r>
              <a:rPr lang="en-US" sz="800" dirty="0" smtClean="0"/>
              <a:t>Starting LOT</a:t>
            </a:r>
            <a:endParaRPr lang="en-US" sz="800" dirty="0" smtClean="0"/>
          </a:p>
        </p:txBody>
      </p:sp>
      <p:sp>
        <p:nvSpPr>
          <p:cNvPr id="37" name="Can 36"/>
          <p:cNvSpPr/>
          <p:nvPr/>
        </p:nvSpPr>
        <p:spPr>
          <a:xfrm>
            <a:off x="3403051" y="5530065"/>
            <a:ext cx="788534" cy="792088"/>
          </a:xfrm>
          <a:prstGeom prst="can">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3486079" y="5886806"/>
            <a:ext cx="705506" cy="216024"/>
          </a:xfrm>
          <a:prstGeom prst="rect">
            <a:avLst/>
          </a:prstGeom>
          <a:noFill/>
        </p:spPr>
        <p:txBody>
          <a:bodyPr wrap="square" rtlCol="0">
            <a:spAutoFit/>
          </a:bodyPr>
          <a:lstStyle/>
          <a:p>
            <a:pPr algn="l"/>
            <a:r>
              <a:rPr lang="en-US" sz="800" dirty="0" smtClean="0"/>
              <a:t>Database</a:t>
            </a:r>
            <a:endParaRPr lang="en-US" sz="800" dirty="0" smtClean="0"/>
          </a:p>
        </p:txBody>
      </p:sp>
      <p:cxnSp>
        <p:nvCxnSpPr>
          <p:cNvPr id="41" name="Straight Arrow Connector 40"/>
          <p:cNvCxnSpPr/>
          <p:nvPr/>
        </p:nvCxnSpPr>
        <p:spPr>
          <a:xfrm flipH="1">
            <a:off x="4191585" y="5805264"/>
            <a:ext cx="1193463" cy="0"/>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304928" y="5635987"/>
            <a:ext cx="1080120" cy="338554"/>
          </a:xfrm>
          <a:prstGeom prst="rect">
            <a:avLst/>
          </a:prstGeom>
          <a:noFill/>
        </p:spPr>
        <p:txBody>
          <a:bodyPr wrap="square" rtlCol="0">
            <a:spAutoFit/>
          </a:bodyPr>
          <a:lstStyle/>
          <a:p>
            <a:pPr algn="l"/>
            <a:r>
              <a:rPr lang="en-US" sz="800" dirty="0" smtClean="0"/>
              <a:t>Saving data </a:t>
            </a:r>
          </a:p>
          <a:p>
            <a:pPr algn="l"/>
            <a:r>
              <a:rPr lang="en-US" sz="800" dirty="0" smtClean="0"/>
              <a:t>(each 3s once)</a:t>
            </a:r>
            <a:endParaRPr lang="en-US" sz="800" dirty="0" smtClean="0"/>
          </a:p>
        </p:txBody>
      </p:sp>
    </p:spTree>
    <p:extLst>
      <p:ext uri="{BB962C8B-B14F-4D97-AF65-F5344CB8AC3E}">
        <p14:creationId xmlns:p14="http://schemas.microsoft.com/office/powerpoint/2010/main" val="218066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4">
            <a:extLst>
              <a:ext uri="{FF2B5EF4-FFF2-40B4-BE49-F238E27FC236}">
                <a16:creationId xmlns:a16="http://schemas.microsoft.com/office/drawing/2014/main" id="{927BE83A-844D-D5CB-3023-691CB69E3D3E}"/>
              </a:ext>
            </a:extLst>
          </p:cNvPr>
          <p:cNvSpPr txBox="1">
            <a:spLocks/>
          </p:cNvSpPr>
          <p:nvPr/>
        </p:nvSpPr>
        <p:spPr>
          <a:xfrm>
            <a:off x="1883701" y="3421461"/>
            <a:ext cx="6504723" cy="1015653"/>
          </a:xfrm>
          <a:prstGeom prst="rect">
            <a:avLst/>
          </a:prstGeom>
        </p:spPr>
        <p:txBody>
          <a:bodyPr/>
          <a:lstStyle>
            <a:lvl1pPr algn="ctr" rtl="0" eaLnBrk="0" fontAlgn="base" latinLnBrk="1" hangingPunct="0">
              <a:spcBef>
                <a:spcPct val="0"/>
              </a:spcBef>
              <a:spcAft>
                <a:spcPct val="0"/>
              </a:spcAft>
              <a:defRPr kumimoji="1" sz="2000" b="1">
                <a:solidFill>
                  <a:srgbClr val="002060"/>
                </a:solidFill>
                <a:latin typeface="HY견고딕" panose="02030600000101010101" pitchFamily="18" charset="-127"/>
                <a:ea typeface="HY견고딕" panose="02030600000101010101" pitchFamily="18" charset="-127"/>
                <a:cs typeface="+mj-cs"/>
              </a:defRPr>
            </a:lvl1pPr>
            <a:lvl2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5pPr>
            <a:lvl6pPr marL="457200" algn="ctr" rtl="0" fontAlgn="base" latinLnBrk="1">
              <a:spcBef>
                <a:spcPct val="0"/>
              </a:spcBef>
              <a:spcAft>
                <a:spcPct val="0"/>
              </a:spcAft>
              <a:defRPr kumimoji="1" sz="4400">
                <a:solidFill>
                  <a:schemeClr val="tx2"/>
                </a:solidFill>
                <a:latin typeface="굴림" pitchFamily="50" charset="-127"/>
                <a:ea typeface="굴림" pitchFamily="50" charset="-127"/>
              </a:defRPr>
            </a:lvl6pPr>
            <a:lvl7pPr marL="914400" algn="ctr" rtl="0" fontAlgn="base" latinLnBrk="1">
              <a:spcBef>
                <a:spcPct val="0"/>
              </a:spcBef>
              <a:spcAft>
                <a:spcPct val="0"/>
              </a:spcAft>
              <a:defRPr kumimoji="1" sz="4400">
                <a:solidFill>
                  <a:schemeClr val="tx2"/>
                </a:solidFill>
                <a:latin typeface="굴림" pitchFamily="50" charset="-127"/>
                <a:ea typeface="굴림" pitchFamily="50" charset="-127"/>
              </a:defRPr>
            </a:lvl7pPr>
            <a:lvl8pPr marL="1371600" algn="ctr" rtl="0" fontAlgn="base" latinLnBrk="1">
              <a:spcBef>
                <a:spcPct val="0"/>
              </a:spcBef>
              <a:spcAft>
                <a:spcPct val="0"/>
              </a:spcAft>
              <a:defRPr kumimoji="1" sz="4400">
                <a:solidFill>
                  <a:schemeClr val="tx2"/>
                </a:solidFill>
                <a:latin typeface="굴림" pitchFamily="50" charset="-127"/>
                <a:ea typeface="굴림" pitchFamily="50" charset="-127"/>
              </a:defRPr>
            </a:lvl8pPr>
            <a:lvl9pPr marL="1828800" algn="ctr" rtl="0" fontAlgn="base" latinLnBrk="1">
              <a:spcBef>
                <a:spcPct val="0"/>
              </a:spcBef>
              <a:spcAft>
                <a:spcPct val="0"/>
              </a:spcAft>
              <a:defRPr kumimoji="1" sz="4400">
                <a:solidFill>
                  <a:schemeClr val="tx2"/>
                </a:solidFill>
                <a:latin typeface="굴림" pitchFamily="50" charset="-127"/>
                <a:ea typeface="굴림" pitchFamily="50" charset="-127"/>
              </a:defRPr>
            </a:lvl9pPr>
          </a:lstStyle>
          <a:p>
            <a:pPr algn="r"/>
            <a:r>
              <a:rPr lang="ko-KR" altLang="en-US" sz="3200" kern="0" dirty="0">
                <a:solidFill>
                  <a:srgbClr val="4356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감사합니다</a:t>
            </a:r>
            <a:r>
              <a:rPr lang="en-US" altLang="ko-KR" sz="3200" kern="0" dirty="0">
                <a:solidFill>
                  <a:srgbClr val="4356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ko-KR" altLang="en-US" sz="3200" kern="0" dirty="0">
              <a:solidFill>
                <a:srgbClr val="4D64AD"/>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nvGrpSpPr>
          <p:cNvPr id="4" name="그룹 7">
            <a:extLst>
              <a:ext uri="{FF2B5EF4-FFF2-40B4-BE49-F238E27FC236}">
                <a16:creationId xmlns:a16="http://schemas.microsoft.com/office/drawing/2014/main" id="{C6E1D058-BB88-C9C0-80BE-3C121C83A253}"/>
              </a:ext>
            </a:extLst>
          </p:cNvPr>
          <p:cNvGrpSpPr/>
          <p:nvPr/>
        </p:nvGrpSpPr>
        <p:grpSpPr>
          <a:xfrm>
            <a:off x="250549" y="395377"/>
            <a:ext cx="1827334" cy="1422400"/>
            <a:chOff x="808734" y="4564362"/>
            <a:chExt cx="1979612" cy="1422400"/>
          </a:xfrm>
        </p:grpSpPr>
        <p:sp>
          <p:nvSpPr>
            <p:cNvPr id="5" name="Freeform 77">
              <a:extLst>
                <a:ext uri="{FF2B5EF4-FFF2-40B4-BE49-F238E27FC236}">
                  <a16:creationId xmlns:a16="http://schemas.microsoft.com/office/drawing/2014/main" id="{B199C5B2-274A-2F77-4011-43071F8E7D76}"/>
                </a:ext>
              </a:extLst>
            </p:cNvPr>
            <p:cNvSpPr>
              <a:spLocks/>
            </p:cNvSpPr>
            <p:nvPr/>
          </p:nvSpPr>
          <p:spPr bwMode="auto">
            <a:xfrm>
              <a:off x="2571470" y="5334170"/>
              <a:ext cx="148613" cy="86924"/>
            </a:xfrm>
            <a:custGeom>
              <a:avLst/>
              <a:gdLst>
                <a:gd name="T0" fmla="*/ 0 w 153"/>
                <a:gd name="T1" fmla="*/ 59 h 85"/>
                <a:gd name="T2" fmla="*/ 153 w 153"/>
                <a:gd name="T3" fmla="*/ 85 h 85"/>
                <a:gd name="T4" fmla="*/ 22 w 153"/>
                <a:gd name="T5" fmla="*/ 0 h 85"/>
                <a:gd name="T6" fmla="*/ 17 w 153"/>
                <a:gd name="T7" fmla="*/ 15 h 85"/>
                <a:gd name="T8" fmla="*/ 12 w 153"/>
                <a:gd name="T9" fmla="*/ 30 h 85"/>
                <a:gd name="T10" fmla="*/ 6 w 153"/>
                <a:gd name="T11" fmla="*/ 45 h 85"/>
                <a:gd name="T12" fmla="*/ 0 w 153"/>
                <a:gd name="T13" fmla="*/ 59 h 85"/>
              </a:gdLst>
              <a:ahLst/>
              <a:cxnLst>
                <a:cxn ang="0">
                  <a:pos x="T0" y="T1"/>
                </a:cxn>
                <a:cxn ang="0">
                  <a:pos x="T2" y="T3"/>
                </a:cxn>
                <a:cxn ang="0">
                  <a:pos x="T4" y="T5"/>
                </a:cxn>
                <a:cxn ang="0">
                  <a:pos x="T6" y="T7"/>
                </a:cxn>
                <a:cxn ang="0">
                  <a:pos x="T8" y="T9"/>
                </a:cxn>
                <a:cxn ang="0">
                  <a:pos x="T10" y="T11"/>
                </a:cxn>
                <a:cxn ang="0">
                  <a:pos x="T12" y="T13"/>
                </a:cxn>
              </a:cxnLst>
              <a:rect l="0" t="0" r="r" b="b"/>
              <a:pathLst>
                <a:path w="153" h="85">
                  <a:moveTo>
                    <a:pt x="0" y="59"/>
                  </a:moveTo>
                  <a:lnTo>
                    <a:pt x="153" y="85"/>
                  </a:lnTo>
                  <a:lnTo>
                    <a:pt x="22" y="0"/>
                  </a:lnTo>
                  <a:lnTo>
                    <a:pt x="17" y="15"/>
                  </a:lnTo>
                  <a:lnTo>
                    <a:pt x="12" y="30"/>
                  </a:lnTo>
                  <a:lnTo>
                    <a:pt x="6" y="45"/>
                  </a:lnTo>
                  <a:lnTo>
                    <a:pt x="0" y="59"/>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6" name="Freeform 78">
              <a:extLst>
                <a:ext uri="{FF2B5EF4-FFF2-40B4-BE49-F238E27FC236}">
                  <a16:creationId xmlns:a16="http://schemas.microsoft.com/office/drawing/2014/main" id="{4D093F67-7F60-1C8B-518F-2DBC7D4BF496}"/>
                </a:ext>
              </a:extLst>
            </p:cNvPr>
            <p:cNvSpPr>
              <a:spLocks/>
            </p:cNvSpPr>
            <p:nvPr/>
          </p:nvSpPr>
          <p:spPr bwMode="auto">
            <a:xfrm>
              <a:off x="2479032" y="5490239"/>
              <a:ext cx="138658" cy="117216"/>
            </a:xfrm>
            <a:custGeom>
              <a:avLst/>
              <a:gdLst>
                <a:gd name="T0" fmla="*/ 143 w 143"/>
                <a:gd name="T1" fmla="*/ 113 h 113"/>
                <a:gd name="T2" fmla="*/ 39 w 143"/>
                <a:gd name="T3" fmla="*/ 0 h 113"/>
                <a:gd name="T4" fmla="*/ 31 w 143"/>
                <a:gd name="T5" fmla="*/ 11 h 113"/>
                <a:gd name="T6" fmla="*/ 22 w 143"/>
                <a:gd name="T7" fmla="*/ 22 h 113"/>
                <a:gd name="T8" fmla="*/ 13 w 143"/>
                <a:gd name="T9" fmla="*/ 34 h 113"/>
                <a:gd name="T10" fmla="*/ 5 w 143"/>
                <a:gd name="T11" fmla="*/ 44 h 113"/>
                <a:gd name="T12" fmla="*/ 4 w 143"/>
                <a:gd name="T13" fmla="*/ 45 h 113"/>
                <a:gd name="T14" fmla="*/ 3 w 143"/>
                <a:gd name="T15" fmla="*/ 47 h 113"/>
                <a:gd name="T16" fmla="*/ 1 w 143"/>
                <a:gd name="T17" fmla="*/ 48 h 113"/>
                <a:gd name="T18" fmla="*/ 0 w 143"/>
                <a:gd name="T19" fmla="*/ 49 h 113"/>
                <a:gd name="T20" fmla="*/ 143 w 143"/>
                <a:gd name="T21"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3" h="113">
                  <a:moveTo>
                    <a:pt x="143" y="113"/>
                  </a:moveTo>
                  <a:lnTo>
                    <a:pt x="39" y="0"/>
                  </a:lnTo>
                  <a:lnTo>
                    <a:pt x="31" y="11"/>
                  </a:lnTo>
                  <a:lnTo>
                    <a:pt x="22" y="22"/>
                  </a:lnTo>
                  <a:lnTo>
                    <a:pt x="13" y="34"/>
                  </a:lnTo>
                  <a:lnTo>
                    <a:pt x="5" y="44"/>
                  </a:lnTo>
                  <a:lnTo>
                    <a:pt x="4" y="45"/>
                  </a:lnTo>
                  <a:lnTo>
                    <a:pt x="3" y="47"/>
                  </a:lnTo>
                  <a:lnTo>
                    <a:pt x="1" y="48"/>
                  </a:lnTo>
                  <a:lnTo>
                    <a:pt x="0" y="49"/>
                  </a:lnTo>
                  <a:lnTo>
                    <a:pt x="143" y="113"/>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7" name="Freeform 79">
              <a:extLst>
                <a:ext uri="{FF2B5EF4-FFF2-40B4-BE49-F238E27FC236}">
                  <a16:creationId xmlns:a16="http://schemas.microsoft.com/office/drawing/2014/main" id="{65068A3A-7A1F-5EAD-371F-499202971F3A}"/>
                </a:ext>
              </a:extLst>
            </p:cNvPr>
            <p:cNvSpPr>
              <a:spLocks/>
            </p:cNvSpPr>
            <p:nvPr/>
          </p:nvSpPr>
          <p:spPr bwMode="auto">
            <a:xfrm>
              <a:off x="2634755" y="5164931"/>
              <a:ext cx="153591" cy="66510"/>
            </a:xfrm>
            <a:custGeom>
              <a:avLst/>
              <a:gdLst>
                <a:gd name="T0" fmla="*/ 0 w 159"/>
                <a:gd name="T1" fmla="*/ 65 h 65"/>
                <a:gd name="T2" fmla="*/ 159 w 159"/>
                <a:gd name="T3" fmla="*/ 52 h 65"/>
                <a:gd name="T4" fmla="*/ 2 w 159"/>
                <a:gd name="T5" fmla="*/ 0 h 65"/>
                <a:gd name="T6" fmla="*/ 2 w 159"/>
                <a:gd name="T7" fmla="*/ 16 h 65"/>
                <a:gd name="T8" fmla="*/ 2 w 159"/>
                <a:gd name="T9" fmla="*/ 33 h 65"/>
                <a:gd name="T10" fmla="*/ 1 w 159"/>
                <a:gd name="T11" fmla="*/ 49 h 65"/>
                <a:gd name="T12" fmla="*/ 0 w 159"/>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159" h="65">
                  <a:moveTo>
                    <a:pt x="0" y="65"/>
                  </a:moveTo>
                  <a:lnTo>
                    <a:pt x="159" y="52"/>
                  </a:lnTo>
                  <a:lnTo>
                    <a:pt x="2" y="0"/>
                  </a:lnTo>
                  <a:lnTo>
                    <a:pt x="2" y="16"/>
                  </a:lnTo>
                  <a:lnTo>
                    <a:pt x="2" y="33"/>
                  </a:lnTo>
                  <a:lnTo>
                    <a:pt x="1" y="49"/>
                  </a:lnTo>
                  <a:lnTo>
                    <a:pt x="0" y="65"/>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8" name="Freeform 80">
              <a:extLst>
                <a:ext uri="{FF2B5EF4-FFF2-40B4-BE49-F238E27FC236}">
                  <a16:creationId xmlns:a16="http://schemas.microsoft.com/office/drawing/2014/main" id="{ACC7BB67-41B8-C922-DF00-7641B6B2D0BA}"/>
                </a:ext>
              </a:extLst>
            </p:cNvPr>
            <p:cNvSpPr>
              <a:spLocks/>
            </p:cNvSpPr>
            <p:nvPr/>
          </p:nvSpPr>
          <p:spPr bwMode="auto">
            <a:xfrm>
              <a:off x="2173984" y="5698989"/>
              <a:ext cx="111638" cy="175824"/>
            </a:xfrm>
            <a:custGeom>
              <a:avLst/>
              <a:gdLst>
                <a:gd name="T0" fmla="*/ 0 w 114"/>
                <a:gd name="T1" fmla="*/ 22 h 173"/>
                <a:gd name="T2" fmla="*/ 114 w 114"/>
                <a:gd name="T3" fmla="*/ 173 h 173"/>
                <a:gd name="T4" fmla="*/ 72 w 114"/>
                <a:gd name="T5" fmla="*/ 0 h 173"/>
                <a:gd name="T6" fmla="*/ 63 w 114"/>
                <a:gd name="T7" fmla="*/ 3 h 173"/>
                <a:gd name="T8" fmla="*/ 54 w 114"/>
                <a:gd name="T9" fmla="*/ 5 h 173"/>
                <a:gd name="T10" fmla="*/ 45 w 114"/>
                <a:gd name="T11" fmla="*/ 9 h 173"/>
                <a:gd name="T12" fmla="*/ 37 w 114"/>
                <a:gd name="T13" fmla="*/ 11 h 173"/>
                <a:gd name="T14" fmla="*/ 27 w 114"/>
                <a:gd name="T15" fmla="*/ 15 h 173"/>
                <a:gd name="T16" fmla="*/ 18 w 114"/>
                <a:gd name="T17" fmla="*/ 17 h 173"/>
                <a:gd name="T18" fmla="*/ 10 w 114"/>
                <a:gd name="T19" fmla="*/ 20 h 173"/>
                <a:gd name="T20" fmla="*/ 0 w 114"/>
                <a:gd name="T21" fmla="*/ 2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173">
                  <a:moveTo>
                    <a:pt x="0" y="22"/>
                  </a:moveTo>
                  <a:lnTo>
                    <a:pt x="114" y="173"/>
                  </a:lnTo>
                  <a:lnTo>
                    <a:pt x="72" y="0"/>
                  </a:lnTo>
                  <a:lnTo>
                    <a:pt x="63" y="3"/>
                  </a:lnTo>
                  <a:lnTo>
                    <a:pt x="54" y="5"/>
                  </a:lnTo>
                  <a:lnTo>
                    <a:pt x="45" y="9"/>
                  </a:lnTo>
                  <a:lnTo>
                    <a:pt x="37" y="11"/>
                  </a:lnTo>
                  <a:lnTo>
                    <a:pt x="27" y="15"/>
                  </a:lnTo>
                  <a:lnTo>
                    <a:pt x="18" y="17"/>
                  </a:lnTo>
                  <a:lnTo>
                    <a:pt x="10" y="20"/>
                  </a:lnTo>
                  <a:lnTo>
                    <a:pt x="0" y="22"/>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9" name="Freeform 81">
              <a:extLst>
                <a:ext uri="{FF2B5EF4-FFF2-40B4-BE49-F238E27FC236}">
                  <a16:creationId xmlns:a16="http://schemas.microsoft.com/office/drawing/2014/main" id="{570E506A-8568-CCA6-7D0E-094AE41D2737}"/>
                </a:ext>
              </a:extLst>
            </p:cNvPr>
            <p:cNvSpPr>
              <a:spLocks/>
            </p:cNvSpPr>
            <p:nvPr/>
          </p:nvSpPr>
          <p:spPr bwMode="auto">
            <a:xfrm>
              <a:off x="2325441" y="5613382"/>
              <a:ext cx="127992" cy="148825"/>
            </a:xfrm>
            <a:custGeom>
              <a:avLst/>
              <a:gdLst>
                <a:gd name="T0" fmla="*/ 0 w 133"/>
                <a:gd name="T1" fmla="*/ 39 h 145"/>
                <a:gd name="T2" fmla="*/ 133 w 133"/>
                <a:gd name="T3" fmla="*/ 145 h 145"/>
                <a:gd name="T4" fmla="*/ 55 w 133"/>
                <a:gd name="T5" fmla="*/ 0 h 145"/>
                <a:gd name="T6" fmla="*/ 48 w 133"/>
                <a:gd name="T7" fmla="*/ 5 h 145"/>
                <a:gd name="T8" fmla="*/ 42 w 133"/>
                <a:gd name="T9" fmla="*/ 11 h 145"/>
                <a:gd name="T10" fmla="*/ 35 w 133"/>
                <a:gd name="T11" fmla="*/ 16 h 145"/>
                <a:gd name="T12" fmla="*/ 28 w 133"/>
                <a:gd name="T13" fmla="*/ 20 h 145"/>
                <a:gd name="T14" fmla="*/ 21 w 133"/>
                <a:gd name="T15" fmla="*/ 25 h 145"/>
                <a:gd name="T16" fmla="*/ 14 w 133"/>
                <a:gd name="T17" fmla="*/ 30 h 145"/>
                <a:gd name="T18" fmla="*/ 7 w 133"/>
                <a:gd name="T19" fmla="*/ 34 h 145"/>
                <a:gd name="T20" fmla="*/ 0 w 133"/>
                <a:gd name="T21" fmla="*/ 39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5">
                  <a:moveTo>
                    <a:pt x="0" y="39"/>
                  </a:moveTo>
                  <a:lnTo>
                    <a:pt x="133" y="145"/>
                  </a:lnTo>
                  <a:lnTo>
                    <a:pt x="55" y="0"/>
                  </a:lnTo>
                  <a:lnTo>
                    <a:pt x="48" y="5"/>
                  </a:lnTo>
                  <a:lnTo>
                    <a:pt x="42" y="11"/>
                  </a:lnTo>
                  <a:lnTo>
                    <a:pt x="35" y="16"/>
                  </a:lnTo>
                  <a:lnTo>
                    <a:pt x="28" y="20"/>
                  </a:lnTo>
                  <a:lnTo>
                    <a:pt x="21" y="25"/>
                  </a:lnTo>
                  <a:lnTo>
                    <a:pt x="14" y="30"/>
                  </a:lnTo>
                  <a:lnTo>
                    <a:pt x="7" y="34"/>
                  </a:lnTo>
                  <a:lnTo>
                    <a:pt x="0" y="39"/>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0" name="Freeform 82">
              <a:extLst>
                <a:ext uri="{FF2B5EF4-FFF2-40B4-BE49-F238E27FC236}">
                  <a16:creationId xmlns:a16="http://schemas.microsoft.com/office/drawing/2014/main" id="{054372F8-9382-4099-80DF-556ADC639079}"/>
                </a:ext>
              </a:extLst>
            </p:cNvPr>
            <p:cNvSpPr>
              <a:spLocks/>
            </p:cNvSpPr>
            <p:nvPr/>
          </p:nvSpPr>
          <p:spPr bwMode="auto">
            <a:xfrm>
              <a:off x="1442295" y="5475752"/>
              <a:ext cx="410997" cy="511010"/>
            </a:xfrm>
            <a:custGeom>
              <a:avLst/>
              <a:gdLst>
                <a:gd name="T0" fmla="*/ 358 w 444"/>
                <a:gd name="T1" fmla="*/ 64 h 533"/>
                <a:gd name="T2" fmla="*/ 370 w 444"/>
                <a:gd name="T3" fmla="*/ 14 h 533"/>
                <a:gd name="T4" fmla="*/ 313 w 444"/>
                <a:gd name="T5" fmla="*/ 0 h 533"/>
                <a:gd name="T6" fmla="*/ 301 w 444"/>
                <a:gd name="T7" fmla="*/ 51 h 533"/>
                <a:gd name="T8" fmla="*/ 290 w 444"/>
                <a:gd name="T9" fmla="*/ 49 h 533"/>
                <a:gd name="T10" fmla="*/ 275 w 444"/>
                <a:gd name="T11" fmla="*/ 48 h 533"/>
                <a:gd name="T12" fmla="*/ 259 w 444"/>
                <a:gd name="T13" fmla="*/ 49 h 533"/>
                <a:gd name="T14" fmla="*/ 240 w 444"/>
                <a:gd name="T15" fmla="*/ 50 h 533"/>
                <a:gd name="T16" fmla="*/ 221 w 444"/>
                <a:gd name="T17" fmla="*/ 54 h 533"/>
                <a:gd name="T18" fmla="*/ 206 w 444"/>
                <a:gd name="T19" fmla="*/ 57 h 533"/>
                <a:gd name="T20" fmla="*/ 193 w 444"/>
                <a:gd name="T21" fmla="*/ 62 h 533"/>
                <a:gd name="T22" fmla="*/ 185 w 444"/>
                <a:gd name="T23" fmla="*/ 68 h 533"/>
                <a:gd name="T24" fmla="*/ 160 w 444"/>
                <a:gd name="T25" fmla="*/ 26 h 533"/>
                <a:gd name="T26" fmla="*/ 111 w 444"/>
                <a:gd name="T27" fmla="*/ 55 h 533"/>
                <a:gd name="T28" fmla="*/ 134 w 444"/>
                <a:gd name="T29" fmla="*/ 97 h 533"/>
                <a:gd name="T30" fmla="*/ 127 w 444"/>
                <a:gd name="T31" fmla="*/ 101 h 533"/>
                <a:gd name="T32" fmla="*/ 117 w 444"/>
                <a:gd name="T33" fmla="*/ 110 h 533"/>
                <a:gd name="T34" fmla="*/ 105 w 444"/>
                <a:gd name="T35" fmla="*/ 122 h 533"/>
                <a:gd name="T36" fmla="*/ 93 w 444"/>
                <a:gd name="T37" fmla="*/ 136 h 533"/>
                <a:gd name="T38" fmla="*/ 82 w 444"/>
                <a:gd name="T39" fmla="*/ 151 h 533"/>
                <a:gd name="T40" fmla="*/ 72 w 444"/>
                <a:gd name="T41" fmla="*/ 165 h 533"/>
                <a:gd name="T42" fmla="*/ 65 w 444"/>
                <a:gd name="T43" fmla="*/ 178 h 533"/>
                <a:gd name="T44" fmla="*/ 63 w 444"/>
                <a:gd name="T45" fmla="*/ 187 h 533"/>
                <a:gd name="T46" fmla="*/ 15 w 444"/>
                <a:gd name="T47" fmla="*/ 176 h 533"/>
                <a:gd name="T48" fmla="*/ 0 w 444"/>
                <a:gd name="T49" fmla="*/ 232 h 533"/>
                <a:gd name="T50" fmla="*/ 48 w 444"/>
                <a:gd name="T51" fmla="*/ 245 h 533"/>
                <a:gd name="T52" fmla="*/ 43 w 444"/>
                <a:gd name="T53" fmla="*/ 267 h 533"/>
                <a:gd name="T54" fmla="*/ 45 w 444"/>
                <a:gd name="T55" fmla="*/ 300 h 533"/>
                <a:gd name="T56" fmla="*/ 52 w 444"/>
                <a:gd name="T57" fmla="*/ 330 h 533"/>
                <a:gd name="T58" fmla="*/ 63 w 444"/>
                <a:gd name="T59" fmla="*/ 349 h 533"/>
                <a:gd name="T60" fmla="*/ 23 w 444"/>
                <a:gd name="T61" fmla="*/ 374 h 533"/>
                <a:gd name="T62" fmla="*/ 54 w 444"/>
                <a:gd name="T63" fmla="*/ 424 h 533"/>
                <a:gd name="T64" fmla="*/ 92 w 444"/>
                <a:gd name="T65" fmla="*/ 401 h 533"/>
                <a:gd name="T66" fmla="*/ 96 w 444"/>
                <a:gd name="T67" fmla="*/ 409 h 533"/>
                <a:gd name="T68" fmla="*/ 104 w 444"/>
                <a:gd name="T69" fmla="*/ 420 h 533"/>
                <a:gd name="T70" fmla="*/ 117 w 444"/>
                <a:gd name="T71" fmla="*/ 431 h 533"/>
                <a:gd name="T72" fmla="*/ 132 w 444"/>
                <a:gd name="T73" fmla="*/ 443 h 533"/>
                <a:gd name="T74" fmla="*/ 147 w 444"/>
                <a:gd name="T75" fmla="*/ 454 h 533"/>
                <a:gd name="T76" fmla="*/ 163 w 444"/>
                <a:gd name="T77" fmla="*/ 463 h 533"/>
                <a:gd name="T78" fmla="*/ 175 w 444"/>
                <a:gd name="T79" fmla="*/ 468 h 533"/>
                <a:gd name="T80" fmla="*/ 184 w 444"/>
                <a:gd name="T81" fmla="*/ 469 h 533"/>
                <a:gd name="T82" fmla="*/ 172 w 444"/>
                <a:gd name="T83" fmla="*/ 518 h 533"/>
                <a:gd name="T84" fmla="*/ 228 w 444"/>
                <a:gd name="T85" fmla="*/ 533 h 533"/>
                <a:gd name="T86" fmla="*/ 241 w 444"/>
                <a:gd name="T87" fmla="*/ 484 h 533"/>
                <a:gd name="T88" fmla="*/ 245 w 444"/>
                <a:gd name="T89" fmla="*/ 486 h 533"/>
                <a:gd name="T90" fmla="*/ 250 w 444"/>
                <a:gd name="T91" fmla="*/ 488 h 533"/>
                <a:gd name="T92" fmla="*/ 257 w 444"/>
                <a:gd name="T93" fmla="*/ 489 h 533"/>
                <a:gd name="T94" fmla="*/ 266 w 444"/>
                <a:gd name="T95" fmla="*/ 490 h 533"/>
                <a:gd name="T96" fmla="*/ 275 w 444"/>
                <a:gd name="T97" fmla="*/ 490 h 533"/>
                <a:gd name="T98" fmla="*/ 286 w 444"/>
                <a:gd name="T99" fmla="*/ 489 h 533"/>
                <a:gd name="T100" fmla="*/ 297 w 444"/>
                <a:gd name="T101" fmla="*/ 488 h 533"/>
                <a:gd name="T102" fmla="*/ 308 w 444"/>
                <a:gd name="T103" fmla="*/ 486 h 533"/>
                <a:gd name="T104" fmla="*/ 444 w 444"/>
                <a:gd name="T105" fmla="*/ 117 h 533"/>
                <a:gd name="T106" fmla="*/ 436 w 444"/>
                <a:gd name="T107" fmla="*/ 110 h 533"/>
                <a:gd name="T108" fmla="*/ 427 w 444"/>
                <a:gd name="T109" fmla="*/ 102 h 533"/>
                <a:gd name="T110" fmla="*/ 417 w 444"/>
                <a:gd name="T111" fmla="*/ 95 h 533"/>
                <a:gd name="T112" fmla="*/ 406 w 444"/>
                <a:gd name="T113" fmla="*/ 87 h 533"/>
                <a:gd name="T114" fmla="*/ 395 w 444"/>
                <a:gd name="T115" fmla="*/ 81 h 533"/>
                <a:gd name="T116" fmla="*/ 383 w 444"/>
                <a:gd name="T117" fmla="*/ 74 h 533"/>
                <a:gd name="T118" fmla="*/ 371 w 444"/>
                <a:gd name="T119" fmla="*/ 69 h 533"/>
                <a:gd name="T120" fmla="*/ 358 w 444"/>
                <a:gd name="T121" fmla="*/ 64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4" h="533">
                  <a:moveTo>
                    <a:pt x="358" y="64"/>
                  </a:moveTo>
                  <a:lnTo>
                    <a:pt x="370" y="14"/>
                  </a:lnTo>
                  <a:lnTo>
                    <a:pt x="313" y="0"/>
                  </a:lnTo>
                  <a:lnTo>
                    <a:pt x="301" y="51"/>
                  </a:lnTo>
                  <a:lnTo>
                    <a:pt x="290" y="49"/>
                  </a:lnTo>
                  <a:lnTo>
                    <a:pt x="275" y="48"/>
                  </a:lnTo>
                  <a:lnTo>
                    <a:pt x="259" y="49"/>
                  </a:lnTo>
                  <a:lnTo>
                    <a:pt x="240" y="50"/>
                  </a:lnTo>
                  <a:lnTo>
                    <a:pt x="221" y="54"/>
                  </a:lnTo>
                  <a:lnTo>
                    <a:pt x="206" y="57"/>
                  </a:lnTo>
                  <a:lnTo>
                    <a:pt x="193" y="62"/>
                  </a:lnTo>
                  <a:lnTo>
                    <a:pt x="185" y="68"/>
                  </a:lnTo>
                  <a:lnTo>
                    <a:pt x="160" y="26"/>
                  </a:lnTo>
                  <a:lnTo>
                    <a:pt x="111" y="55"/>
                  </a:lnTo>
                  <a:lnTo>
                    <a:pt x="134" y="97"/>
                  </a:lnTo>
                  <a:lnTo>
                    <a:pt x="127" y="101"/>
                  </a:lnTo>
                  <a:lnTo>
                    <a:pt x="117" y="110"/>
                  </a:lnTo>
                  <a:lnTo>
                    <a:pt x="105" y="122"/>
                  </a:lnTo>
                  <a:lnTo>
                    <a:pt x="93" y="136"/>
                  </a:lnTo>
                  <a:lnTo>
                    <a:pt x="82" y="151"/>
                  </a:lnTo>
                  <a:lnTo>
                    <a:pt x="72" y="165"/>
                  </a:lnTo>
                  <a:lnTo>
                    <a:pt x="65" y="178"/>
                  </a:lnTo>
                  <a:lnTo>
                    <a:pt x="63" y="187"/>
                  </a:lnTo>
                  <a:lnTo>
                    <a:pt x="15" y="176"/>
                  </a:lnTo>
                  <a:lnTo>
                    <a:pt x="0" y="232"/>
                  </a:lnTo>
                  <a:lnTo>
                    <a:pt x="48" y="245"/>
                  </a:lnTo>
                  <a:lnTo>
                    <a:pt x="43" y="267"/>
                  </a:lnTo>
                  <a:lnTo>
                    <a:pt x="45" y="300"/>
                  </a:lnTo>
                  <a:lnTo>
                    <a:pt x="52" y="330"/>
                  </a:lnTo>
                  <a:lnTo>
                    <a:pt x="63" y="349"/>
                  </a:lnTo>
                  <a:lnTo>
                    <a:pt x="23" y="374"/>
                  </a:lnTo>
                  <a:lnTo>
                    <a:pt x="54" y="424"/>
                  </a:lnTo>
                  <a:lnTo>
                    <a:pt x="92" y="401"/>
                  </a:lnTo>
                  <a:lnTo>
                    <a:pt x="96" y="409"/>
                  </a:lnTo>
                  <a:lnTo>
                    <a:pt x="104" y="420"/>
                  </a:lnTo>
                  <a:lnTo>
                    <a:pt x="117" y="431"/>
                  </a:lnTo>
                  <a:lnTo>
                    <a:pt x="132" y="443"/>
                  </a:lnTo>
                  <a:lnTo>
                    <a:pt x="147" y="454"/>
                  </a:lnTo>
                  <a:lnTo>
                    <a:pt x="163" y="463"/>
                  </a:lnTo>
                  <a:lnTo>
                    <a:pt x="175" y="468"/>
                  </a:lnTo>
                  <a:lnTo>
                    <a:pt x="184" y="469"/>
                  </a:lnTo>
                  <a:lnTo>
                    <a:pt x="172" y="518"/>
                  </a:lnTo>
                  <a:lnTo>
                    <a:pt x="228" y="533"/>
                  </a:lnTo>
                  <a:lnTo>
                    <a:pt x="241" y="484"/>
                  </a:lnTo>
                  <a:lnTo>
                    <a:pt x="245" y="486"/>
                  </a:lnTo>
                  <a:lnTo>
                    <a:pt x="250" y="488"/>
                  </a:lnTo>
                  <a:lnTo>
                    <a:pt x="257" y="489"/>
                  </a:lnTo>
                  <a:lnTo>
                    <a:pt x="266" y="490"/>
                  </a:lnTo>
                  <a:lnTo>
                    <a:pt x="275" y="490"/>
                  </a:lnTo>
                  <a:lnTo>
                    <a:pt x="286" y="489"/>
                  </a:lnTo>
                  <a:lnTo>
                    <a:pt x="297" y="488"/>
                  </a:lnTo>
                  <a:lnTo>
                    <a:pt x="308" y="486"/>
                  </a:lnTo>
                  <a:lnTo>
                    <a:pt x="444" y="117"/>
                  </a:lnTo>
                  <a:lnTo>
                    <a:pt x="436" y="110"/>
                  </a:lnTo>
                  <a:lnTo>
                    <a:pt x="427" y="102"/>
                  </a:lnTo>
                  <a:lnTo>
                    <a:pt x="417" y="95"/>
                  </a:lnTo>
                  <a:lnTo>
                    <a:pt x="406" y="87"/>
                  </a:lnTo>
                  <a:lnTo>
                    <a:pt x="395" y="81"/>
                  </a:lnTo>
                  <a:lnTo>
                    <a:pt x="383" y="74"/>
                  </a:lnTo>
                  <a:lnTo>
                    <a:pt x="371" y="69"/>
                  </a:lnTo>
                  <a:lnTo>
                    <a:pt x="358" y="64"/>
                  </a:lnTo>
                  <a:close/>
                </a:path>
              </a:pathLst>
            </a:custGeom>
            <a:solidFill>
              <a:srgbClr val="E0FC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1" name="Freeform 83">
              <a:extLst>
                <a:ext uri="{FF2B5EF4-FFF2-40B4-BE49-F238E27FC236}">
                  <a16:creationId xmlns:a16="http://schemas.microsoft.com/office/drawing/2014/main" id="{BBD860E3-EC63-D7D3-BC0C-070DF4CAEF10}"/>
                </a:ext>
              </a:extLst>
            </p:cNvPr>
            <p:cNvSpPr>
              <a:spLocks/>
            </p:cNvSpPr>
            <p:nvPr/>
          </p:nvSpPr>
          <p:spPr bwMode="auto">
            <a:xfrm>
              <a:off x="942415" y="4937083"/>
              <a:ext cx="643516" cy="775735"/>
            </a:xfrm>
            <a:custGeom>
              <a:avLst/>
              <a:gdLst>
                <a:gd name="T0" fmla="*/ 626 w 696"/>
                <a:gd name="T1" fmla="*/ 354 h 808"/>
                <a:gd name="T2" fmla="*/ 621 w 696"/>
                <a:gd name="T3" fmla="*/ 330 h 808"/>
                <a:gd name="T4" fmla="*/ 666 w 696"/>
                <a:gd name="T5" fmla="*/ 297 h 808"/>
                <a:gd name="T6" fmla="*/ 682 w 696"/>
                <a:gd name="T7" fmla="*/ 281 h 808"/>
                <a:gd name="T8" fmla="*/ 581 w 696"/>
                <a:gd name="T9" fmla="*/ 236 h 808"/>
                <a:gd name="T10" fmla="*/ 567 w 696"/>
                <a:gd name="T11" fmla="*/ 216 h 808"/>
                <a:gd name="T12" fmla="*/ 552 w 696"/>
                <a:gd name="T13" fmla="*/ 196 h 808"/>
                <a:gd name="T14" fmla="*/ 540 w 696"/>
                <a:gd name="T15" fmla="*/ 79 h 808"/>
                <a:gd name="T16" fmla="*/ 481 w 696"/>
                <a:gd name="T17" fmla="*/ 133 h 808"/>
                <a:gd name="T18" fmla="*/ 471 w 696"/>
                <a:gd name="T19" fmla="*/ 127 h 808"/>
                <a:gd name="T20" fmla="*/ 462 w 696"/>
                <a:gd name="T21" fmla="*/ 122 h 808"/>
                <a:gd name="T22" fmla="*/ 453 w 696"/>
                <a:gd name="T23" fmla="*/ 116 h 808"/>
                <a:gd name="T24" fmla="*/ 475 w 696"/>
                <a:gd name="T25" fmla="*/ 40 h 808"/>
                <a:gd name="T26" fmla="*/ 364 w 696"/>
                <a:gd name="T27" fmla="*/ 84 h 808"/>
                <a:gd name="T28" fmla="*/ 354 w 696"/>
                <a:gd name="T29" fmla="*/ 81 h 808"/>
                <a:gd name="T30" fmla="*/ 345 w 696"/>
                <a:gd name="T31" fmla="*/ 80 h 808"/>
                <a:gd name="T32" fmla="*/ 334 w 696"/>
                <a:gd name="T33" fmla="*/ 78 h 808"/>
                <a:gd name="T34" fmla="*/ 325 w 696"/>
                <a:gd name="T35" fmla="*/ 76 h 808"/>
                <a:gd name="T36" fmla="*/ 236 w 696"/>
                <a:gd name="T37" fmla="*/ 0 h 808"/>
                <a:gd name="T38" fmla="*/ 229 w 696"/>
                <a:gd name="T39" fmla="*/ 79 h 808"/>
                <a:gd name="T40" fmla="*/ 216 w 696"/>
                <a:gd name="T41" fmla="*/ 81 h 808"/>
                <a:gd name="T42" fmla="*/ 204 w 696"/>
                <a:gd name="T43" fmla="*/ 84 h 808"/>
                <a:gd name="T44" fmla="*/ 191 w 696"/>
                <a:gd name="T45" fmla="*/ 87 h 808"/>
                <a:gd name="T46" fmla="*/ 156 w 696"/>
                <a:gd name="T47" fmla="*/ 20 h 808"/>
                <a:gd name="T48" fmla="*/ 102 w 696"/>
                <a:gd name="T49" fmla="*/ 123 h 808"/>
                <a:gd name="T50" fmla="*/ 92 w 696"/>
                <a:gd name="T51" fmla="*/ 129 h 808"/>
                <a:gd name="T52" fmla="*/ 82 w 696"/>
                <a:gd name="T53" fmla="*/ 136 h 808"/>
                <a:gd name="T54" fmla="*/ 72 w 696"/>
                <a:gd name="T55" fmla="*/ 143 h 808"/>
                <a:gd name="T56" fmla="*/ 62 w 696"/>
                <a:gd name="T57" fmla="*/ 152 h 808"/>
                <a:gd name="T58" fmla="*/ 0 w 696"/>
                <a:gd name="T59" fmla="*/ 108 h 808"/>
                <a:gd name="T60" fmla="*/ 169 w 696"/>
                <a:gd name="T61" fmla="*/ 798 h 808"/>
                <a:gd name="T62" fmla="*/ 202 w 696"/>
                <a:gd name="T63" fmla="*/ 726 h 808"/>
                <a:gd name="T64" fmla="*/ 211 w 696"/>
                <a:gd name="T65" fmla="*/ 728 h 808"/>
                <a:gd name="T66" fmla="*/ 222 w 696"/>
                <a:gd name="T67" fmla="*/ 730 h 808"/>
                <a:gd name="T68" fmla="*/ 232 w 696"/>
                <a:gd name="T69" fmla="*/ 732 h 808"/>
                <a:gd name="T70" fmla="*/ 237 w 696"/>
                <a:gd name="T71" fmla="*/ 808 h 808"/>
                <a:gd name="T72" fmla="*/ 326 w 696"/>
                <a:gd name="T73" fmla="*/ 733 h 808"/>
                <a:gd name="T74" fmla="*/ 338 w 696"/>
                <a:gd name="T75" fmla="*/ 731 h 808"/>
                <a:gd name="T76" fmla="*/ 349 w 696"/>
                <a:gd name="T77" fmla="*/ 730 h 808"/>
                <a:gd name="T78" fmla="*/ 361 w 696"/>
                <a:gd name="T79" fmla="*/ 727 h 808"/>
                <a:gd name="T80" fmla="*/ 373 w 696"/>
                <a:gd name="T81" fmla="*/ 725 h 808"/>
                <a:gd name="T82" fmla="*/ 487 w 696"/>
                <a:gd name="T83" fmla="*/ 759 h 808"/>
                <a:gd name="T84" fmla="*/ 461 w 696"/>
                <a:gd name="T85" fmla="*/ 689 h 808"/>
                <a:gd name="T86" fmla="*/ 471 w 696"/>
                <a:gd name="T87" fmla="*/ 683 h 808"/>
                <a:gd name="T88" fmla="*/ 481 w 696"/>
                <a:gd name="T89" fmla="*/ 677 h 808"/>
                <a:gd name="T90" fmla="*/ 490 w 696"/>
                <a:gd name="T91" fmla="*/ 671 h 808"/>
                <a:gd name="T92" fmla="*/ 543 w 696"/>
                <a:gd name="T93" fmla="*/ 721 h 808"/>
                <a:gd name="T94" fmla="*/ 559 w 696"/>
                <a:gd name="T95" fmla="*/ 605 h 808"/>
                <a:gd name="T96" fmla="*/ 571 w 696"/>
                <a:gd name="T97" fmla="*/ 590 h 808"/>
                <a:gd name="T98" fmla="*/ 581 w 696"/>
                <a:gd name="T99" fmla="*/ 575 h 808"/>
                <a:gd name="T100" fmla="*/ 686 w 696"/>
                <a:gd name="T101" fmla="*/ 523 h 808"/>
                <a:gd name="T102" fmla="*/ 620 w 696"/>
                <a:gd name="T103" fmla="*/ 483 h 808"/>
                <a:gd name="T104" fmla="*/ 625 w 696"/>
                <a:gd name="T105" fmla="*/ 463 h 808"/>
                <a:gd name="T106" fmla="*/ 696 w 696"/>
                <a:gd name="T107" fmla="*/ 454 h 808"/>
                <a:gd name="T108" fmla="*/ 695 w 696"/>
                <a:gd name="T109" fmla="*/ 366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6" h="808">
                  <a:moveTo>
                    <a:pt x="628" y="366"/>
                  </a:moveTo>
                  <a:lnTo>
                    <a:pt x="626" y="354"/>
                  </a:lnTo>
                  <a:lnTo>
                    <a:pt x="624" y="342"/>
                  </a:lnTo>
                  <a:lnTo>
                    <a:pt x="621" y="330"/>
                  </a:lnTo>
                  <a:lnTo>
                    <a:pt x="618" y="318"/>
                  </a:lnTo>
                  <a:lnTo>
                    <a:pt x="666" y="297"/>
                  </a:lnTo>
                  <a:lnTo>
                    <a:pt x="662" y="289"/>
                  </a:lnTo>
                  <a:lnTo>
                    <a:pt x="682" y="281"/>
                  </a:lnTo>
                  <a:lnTo>
                    <a:pt x="649" y="207"/>
                  </a:lnTo>
                  <a:lnTo>
                    <a:pt x="581" y="236"/>
                  </a:lnTo>
                  <a:lnTo>
                    <a:pt x="574" y="225"/>
                  </a:lnTo>
                  <a:lnTo>
                    <a:pt x="567" y="216"/>
                  </a:lnTo>
                  <a:lnTo>
                    <a:pt x="560" y="205"/>
                  </a:lnTo>
                  <a:lnTo>
                    <a:pt x="552" y="196"/>
                  </a:lnTo>
                  <a:lnTo>
                    <a:pt x="605" y="141"/>
                  </a:lnTo>
                  <a:lnTo>
                    <a:pt x="540" y="79"/>
                  </a:lnTo>
                  <a:lnTo>
                    <a:pt x="485" y="136"/>
                  </a:lnTo>
                  <a:lnTo>
                    <a:pt x="481" y="133"/>
                  </a:lnTo>
                  <a:lnTo>
                    <a:pt x="476" y="130"/>
                  </a:lnTo>
                  <a:lnTo>
                    <a:pt x="471" y="127"/>
                  </a:lnTo>
                  <a:lnTo>
                    <a:pt x="467" y="125"/>
                  </a:lnTo>
                  <a:lnTo>
                    <a:pt x="462" y="122"/>
                  </a:lnTo>
                  <a:lnTo>
                    <a:pt x="457" y="120"/>
                  </a:lnTo>
                  <a:lnTo>
                    <a:pt x="453" y="116"/>
                  </a:lnTo>
                  <a:lnTo>
                    <a:pt x="448" y="114"/>
                  </a:lnTo>
                  <a:lnTo>
                    <a:pt x="475" y="40"/>
                  </a:lnTo>
                  <a:lnTo>
                    <a:pt x="390" y="8"/>
                  </a:lnTo>
                  <a:lnTo>
                    <a:pt x="364" y="84"/>
                  </a:lnTo>
                  <a:lnTo>
                    <a:pt x="359" y="82"/>
                  </a:lnTo>
                  <a:lnTo>
                    <a:pt x="354" y="81"/>
                  </a:lnTo>
                  <a:lnTo>
                    <a:pt x="349" y="80"/>
                  </a:lnTo>
                  <a:lnTo>
                    <a:pt x="345" y="80"/>
                  </a:lnTo>
                  <a:lnTo>
                    <a:pt x="339" y="79"/>
                  </a:lnTo>
                  <a:lnTo>
                    <a:pt x="334" y="78"/>
                  </a:lnTo>
                  <a:lnTo>
                    <a:pt x="330" y="78"/>
                  </a:lnTo>
                  <a:lnTo>
                    <a:pt x="325" y="76"/>
                  </a:lnTo>
                  <a:lnTo>
                    <a:pt x="325" y="0"/>
                  </a:lnTo>
                  <a:lnTo>
                    <a:pt x="236" y="0"/>
                  </a:lnTo>
                  <a:lnTo>
                    <a:pt x="236" y="78"/>
                  </a:lnTo>
                  <a:lnTo>
                    <a:pt x="229" y="79"/>
                  </a:lnTo>
                  <a:lnTo>
                    <a:pt x="223" y="80"/>
                  </a:lnTo>
                  <a:lnTo>
                    <a:pt x="216" y="81"/>
                  </a:lnTo>
                  <a:lnTo>
                    <a:pt x="210" y="82"/>
                  </a:lnTo>
                  <a:lnTo>
                    <a:pt x="204" y="84"/>
                  </a:lnTo>
                  <a:lnTo>
                    <a:pt x="198" y="85"/>
                  </a:lnTo>
                  <a:lnTo>
                    <a:pt x="191" y="87"/>
                  </a:lnTo>
                  <a:lnTo>
                    <a:pt x="185" y="88"/>
                  </a:lnTo>
                  <a:lnTo>
                    <a:pt x="156" y="20"/>
                  </a:lnTo>
                  <a:lnTo>
                    <a:pt x="74" y="55"/>
                  </a:lnTo>
                  <a:lnTo>
                    <a:pt x="102" y="123"/>
                  </a:lnTo>
                  <a:lnTo>
                    <a:pt x="97" y="127"/>
                  </a:lnTo>
                  <a:lnTo>
                    <a:pt x="92" y="129"/>
                  </a:lnTo>
                  <a:lnTo>
                    <a:pt x="87" y="133"/>
                  </a:lnTo>
                  <a:lnTo>
                    <a:pt x="82" y="136"/>
                  </a:lnTo>
                  <a:lnTo>
                    <a:pt x="76" y="140"/>
                  </a:lnTo>
                  <a:lnTo>
                    <a:pt x="72" y="143"/>
                  </a:lnTo>
                  <a:lnTo>
                    <a:pt x="67" y="148"/>
                  </a:lnTo>
                  <a:lnTo>
                    <a:pt x="62" y="152"/>
                  </a:lnTo>
                  <a:lnTo>
                    <a:pt x="8" y="99"/>
                  </a:lnTo>
                  <a:lnTo>
                    <a:pt x="0" y="108"/>
                  </a:lnTo>
                  <a:lnTo>
                    <a:pt x="151" y="791"/>
                  </a:lnTo>
                  <a:lnTo>
                    <a:pt x="169" y="798"/>
                  </a:lnTo>
                  <a:lnTo>
                    <a:pt x="197" y="725"/>
                  </a:lnTo>
                  <a:lnTo>
                    <a:pt x="202" y="726"/>
                  </a:lnTo>
                  <a:lnTo>
                    <a:pt x="206" y="727"/>
                  </a:lnTo>
                  <a:lnTo>
                    <a:pt x="211" y="728"/>
                  </a:lnTo>
                  <a:lnTo>
                    <a:pt x="217" y="730"/>
                  </a:lnTo>
                  <a:lnTo>
                    <a:pt x="222" y="730"/>
                  </a:lnTo>
                  <a:lnTo>
                    <a:pt x="226" y="731"/>
                  </a:lnTo>
                  <a:lnTo>
                    <a:pt x="232" y="732"/>
                  </a:lnTo>
                  <a:lnTo>
                    <a:pt x="237" y="732"/>
                  </a:lnTo>
                  <a:lnTo>
                    <a:pt x="237" y="808"/>
                  </a:lnTo>
                  <a:lnTo>
                    <a:pt x="326" y="808"/>
                  </a:lnTo>
                  <a:lnTo>
                    <a:pt x="326" y="733"/>
                  </a:lnTo>
                  <a:lnTo>
                    <a:pt x="332" y="732"/>
                  </a:lnTo>
                  <a:lnTo>
                    <a:pt x="338" y="731"/>
                  </a:lnTo>
                  <a:lnTo>
                    <a:pt x="344" y="731"/>
                  </a:lnTo>
                  <a:lnTo>
                    <a:pt x="349" y="730"/>
                  </a:lnTo>
                  <a:lnTo>
                    <a:pt x="355" y="728"/>
                  </a:lnTo>
                  <a:lnTo>
                    <a:pt x="361" y="727"/>
                  </a:lnTo>
                  <a:lnTo>
                    <a:pt x="367" y="726"/>
                  </a:lnTo>
                  <a:lnTo>
                    <a:pt x="373" y="725"/>
                  </a:lnTo>
                  <a:lnTo>
                    <a:pt x="405" y="795"/>
                  </a:lnTo>
                  <a:lnTo>
                    <a:pt x="487" y="759"/>
                  </a:lnTo>
                  <a:lnTo>
                    <a:pt x="456" y="692"/>
                  </a:lnTo>
                  <a:lnTo>
                    <a:pt x="461" y="689"/>
                  </a:lnTo>
                  <a:lnTo>
                    <a:pt x="467" y="686"/>
                  </a:lnTo>
                  <a:lnTo>
                    <a:pt x="471" y="683"/>
                  </a:lnTo>
                  <a:lnTo>
                    <a:pt x="476" y="680"/>
                  </a:lnTo>
                  <a:lnTo>
                    <a:pt x="481" y="677"/>
                  </a:lnTo>
                  <a:lnTo>
                    <a:pt x="485" y="675"/>
                  </a:lnTo>
                  <a:lnTo>
                    <a:pt x="490" y="671"/>
                  </a:lnTo>
                  <a:lnTo>
                    <a:pt x="495" y="668"/>
                  </a:lnTo>
                  <a:lnTo>
                    <a:pt x="543" y="721"/>
                  </a:lnTo>
                  <a:lnTo>
                    <a:pt x="610" y="662"/>
                  </a:lnTo>
                  <a:lnTo>
                    <a:pt x="559" y="605"/>
                  </a:lnTo>
                  <a:lnTo>
                    <a:pt x="565" y="598"/>
                  </a:lnTo>
                  <a:lnTo>
                    <a:pt x="571" y="590"/>
                  </a:lnTo>
                  <a:lnTo>
                    <a:pt x="576" y="583"/>
                  </a:lnTo>
                  <a:lnTo>
                    <a:pt x="581" y="575"/>
                  </a:lnTo>
                  <a:lnTo>
                    <a:pt x="649" y="605"/>
                  </a:lnTo>
                  <a:lnTo>
                    <a:pt x="686" y="523"/>
                  </a:lnTo>
                  <a:lnTo>
                    <a:pt x="618" y="493"/>
                  </a:lnTo>
                  <a:lnTo>
                    <a:pt x="620" y="483"/>
                  </a:lnTo>
                  <a:lnTo>
                    <a:pt x="622" y="473"/>
                  </a:lnTo>
                  <a:lnTo>
                    <a:pt x="625" y="463"/>
                  </a:lnTo>
                  <a:lnTo>
                    <a:pt x="627" y="454"/>
                  </a:lnTo>
                  <a:lnTo>
                    <a:pt x="696" y="454"/>
                  </a:lnTo>
                  <a:lnTo>
                    <a:pt x="696" y="368"/>
                  </a:lnTo>
                  <a:lnTo>
                    <a:pt x="695" y="366"/>
                  </a:lnTo>
                  <a:lnTo>
                    <a:pt x="628" y="366"/>
                  </a:lnTo>
                  <a:close/>
                </a:path>
              </a:pathLst>
            </a:custGeom>
            <a:solidFill>
              <a:srgbClr val="E6D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2" name="Freeform 84">
              <a:extLst>
                <a:ext uri="{FF2B5EF4-FFF2-40B4-BE49-F238E27FC236}">
                  <a16:creationId xmlns:a16="http://schemas.microsoft.com/office/drawing/2014/main" id="{64008D88-7AC5-B925-391F-21926E996465}"/>
                </a:ext>
              </a:extLst>
            </p:cNvPr>
            <p:cNvSpPr>
              <a:spLocks/>
            </p:cNvSpPr>
            <p:nvPr/>
          </p:nvSpPr>
          <p:spPr bwMode="auto">
            <a:xfrm>
              <a:off x="1610818" y="5650259"/>
              <a:ext cx="164257" cy="158703"/>
            </a:xfrm>
            <a:custGeom>
              <a:avLst/>
              <a:gdLst>
                <a:gd name="T0" fmla="*/ 69 w 178"/>
                <a:gd name="T1" fmla="*/ 2 h 166"/>
                <a:gd name="T2" fmla="*/ 52 w 178"/>
                <a:gd name="T3" fmla="*/ 8 h 166"/>
                <a:gd name="T4" fmla="*/ 38 w 178"/>
                <a:gd name="T5" fmla="*/ 16 h 166"/>
                <a:gd name="T6" fmla="*/ 25 w 178"/>
                <a:gd name="T7" fmla="*/ 28 h 166"/>
                <a:gd name="T8" fmla="*/ 14 w 178"/>
                <a:gd name="T9" fmla="*/ 41 h 166"/>
                <a:gd name="T10" fmla="*/ 6 w 178"/>
                <a:gd name="T11" fmla="*/ 55 h 166"/>
                <a:gd name="T12" fmla="*/ 1 w 178"/>
                <a:gd name="T13" fmla="*/ 71 h 166"/>
                <a:gd name="T14" fmla="*/ 0 w 178"/>
                <a:gd name="T15" fmla="*/ 88 h 166"/>
                <a:gd name="T16" fmla="*/ 3 w 178"/>
                <a:gd name="T17" fmla="*/ 104 h 166"/>
                <a:gd name="T18" fmla="*/ 8 w 178"/>
                <a:gd name="T19" fmla="*/ 120 h 166"/>
                <a:gd name="T20" fmla="*/ 18 w 178"/>
                <a:gd name="T21" fmla="*/ 134 h 166"/>
                <a:gd name="T22" fmla="*/ 28 w 178"/>
                <a:gd name="T23" fmla="*/ 146 h 166"/>
                <a:gd name="T24" fmla="*/ 42 w 178"/>
                <a:gd name="T25" fmla="*/ 156 h 166"/>
                <a:gd name="T26" fmla="*/ 58 w 178"/>
                <a:gd name="T27" fmla="*/ 163 h 166"/>
                <a:gd name="T28" fmla="*/ 74 w 178"/>
                <a:gd name="T29" fmla="*/ 166 h 166"/>
                <a:gd name="T30" fmla="*/ 92 w 178"/>
                <a:gd name="T31" fmla="*/ 166 h 166"/>
                <a:gd name="T32" fmla="*/ 109 w 178"/>
                <a:gd name="T33" fmla="*/ 164 h 166"/>
                <a:gd name="T34" fmla="*/ 127 w 178"/>
                <a:gd name="T35" fmla="*/ 158 h 166"/>
                <a:gd name="T36" fmla="*/ 141 w 178"/>
                <a:gd name="T37" fmla="*/ 150 h 166"/>
                <a:gd name="T38" fmla="*/ 154 w 178"/>
                <a:gd name="T39" fmla="*/ 138 h 166"/>
                <a:gd name="T40" fmla="*/ 164 w 178"/>
                <a:gd name="T41" fmla="*/ 125 h 166"/>
                <a:gd name="T42" fmla="*/ 173 w 178"/>
                <a:gd name="T43" fmla="*/ 111 h 166"/>
                <a:gd name="T44" fmla="*/ 177 w 178"/>
                <a:gd name="T45" fmla="*/ 95 h 166"/>
                <a:gd name="T46" fmla="*/ 178 w 178"/>
                <a:gd name="T47" fmla="*/ 78 h 166"/>
                <a:gd name="T48" fmla="*/ 176 w 178"/>
                <a:gd name="T49" fmla="*/ 62 h 166"/>
                <a:gd name="T50" fmla="*/ 170 w 178"/>
                <a:gd name="T51" fmla="*/ 45 h 166"/>
                <a:gd name="T52" fmla="*/ 161 w 178"/>
                <a:gd name="T53" fmla="*/ 32 h 166"/>
                <a:gd name="T54" fmla="*/ 150 w 178"/>
                <a:gd name="T55" fmla="*/ 21 h 166"/>
                <a:gd name="T56" fmla="*/ 136 w 178"/>
                <a:gd name="T57" fmla="*/ 10 h 166"/>
                <a:gd name="T58" fmla="*/ 121 w 178"/>
                <a:gd name="T59" fmla="*/ 4 h 166"/>
                <a:gd name="T60" fmla="*/ 105 w 178"/>
                <a:gd name="T61" fmla="*/ 0 h 166"/>
                <a:gd name="T62" fmla="*/ 87 w 178"/>
                <a:gd name="T63" fmla="*/ 0 h 166"/>
                <a:gd name="T64" fmla="*/ 69 w 178"/>
                <a:gd name="T65"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 h="166">
                  <a:moveTo>
                    <a:pt x="69" y="2"/>
                  </a:moveTo>
                  <a:lnTo>
                    <a:pt x="52" y="8"/>
                  </a:lnTo>
                  <a:lnTo>
                    <a:pt x="38" y="16"/>
                  </a:lnTo>
                  <a:lnTo>
                    <a:pt x="25" y="28"/>
                  </a:lnTo>
                  <a:lnTo>
                    <a:pt x="14" y="41"/>
                  </a:lnTo>
                  <a:lnTo>
                    <a:pt x="6" y="55"/>
                  </a:lnTo>
                  <a:lnTo>
                    <a:pt x="1" y="71"/>
                  </a:lnTo>
                  <a:lnTo>
                    <a:pt x="0" y="88"/>
                  </a:lnTo>
                  <a:lnTo>
                    <a:pt x="3" y="104"/>
                  </a:lnTo>
                  <a:lnTo>
                    <a:pt x="8" y="120"/>
                  </a:lnTo>
                  <a:lnTo>
                    <a:pt x="18" y="134"/>
                  </a:lnTo>
                  <a:lnTo>
                    <a:pt x="28" y="146"/>
                  </a:lnTo>
                  <a:lnTo>
                    <a:pt x="42" y="156"/>
                  </a:lnTo>
                  <a:lnTo>
                    <a:pt x="58" y="163"/>
                  </a:lnTo>
                  <a:lnTo>
                    <a:pt x="74" y="166"/>
                  </a:lnTo>
                  <a:lnTo>
                    <a:pt x="92" y="166"/>
                  </a:lnTo>
                  <a:lnTo>
                    <a:pt x="109" y="164"/>
                  </a:lnTo>
                  <a:lnTo>
                    <a:pt x="127" y="158"/>
                  </a:lnTo>
                  <a:lnTo>
                    <a:pt x="141" y="150"/>
                  </a:lnTo>
                  <a:lnTo>
                    <a:pt x="154" y="138"/>
                  </a:lnTo>
                  <a:lnTo>
                    <a:pt x="164" y="125"/>
                  </a:lnTo>
                  <a:lnTo>
                    <a:pt x="173" y="111"/>
                  </a:lnTo>
                  <a:lnTo>
                    <a:pt x="177" y="95"/>
                  </a:lnTo>
                  <a:lnTo>
                    <a:pt x="178" y="78"/>
                  </a:lnTo>
                  <a:lnTo>
                    <a:pt x="176" y="62"/>
                  </a:lnTo>
                  <a:lnTo>
                    <a:pt x="170" y="45"/>
                  </a:lnTo>
                  <a:lnTo>
                    <a:pt x="161" y="32"/>
                  </a:lnTo>
                  <a:lnTo>
                    <a:pt x="150" y="21"/>
                  </a:lnTo>
                  <a:lnTo>
                    <a:pt x="136" y="10"/>
                  </a:lnTo>
                  <a:lnTo>
                    <a:pt x="121" y="4"/>
                  </a:lnTo>
                  <a:lnTo>
                    <a:pt x="105" y="0"/>
                  </a:lnTo>
                  <a:lnTo>
                    <a:pt x="87" y="0"/>
                  </a:lnTo>
                  <a:lnTo>
                    <a:pt x="69" y="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3" name="Freeform 85">
              <a:extLst>
                <a:ext uri="{FF2B5EF4-FFF2-40B4-BE49-F238E27FC236}">
                  <a16:creationId xmlns:a16="http://schemas.microsoft.com/office/drawing/2014/main" id="{1685665C-3FE2-90FA-3301-CB52287F51FB}"/>
                </a:ext>
              </a:extLst>
            </p:cNvPr>
            <p:cNvSpPr>
              <a:spLocks/>
            </p:cNvSpPr>
            <p:nvPr/>
          </p:nvSpPr>
          <p:spPr bwMode="auto">
            <a:xfrm>
              <a:off x="2139852" y="4670383"/>
              <a:ext cx="409575" cy="902829"/>
            </a:xfrm>
            <a:custGeom>
              <a:avLst/>
              <a:gdLst>
                <a:gd name="T0" fmla="*/ 442 w 444"/>
                <a:gd name="T1" fmla="*/ 501 h 941"/>
                <a:gd name="T2" fmla="*/ 444 w 444"/>
                <a:gd name="T3" fmla="*/ 383 h 941"/>
                <a:gd name="T4" fmla="*/ 354 w 444"/>
                <a:gd name="T5" fmla="*/ 381 h 941"/>
                <a:gd name="T6" fmla="*/ 352 w 444"/>
                <a:gd name="T7" fmla="*/ 365 h 941"/>
                <a:gd name="T8" fmla="*/ 349 w 444"/>
                <a:gd name="T9" fmla="*/ 349 h 941"/>
                <a:gd name="T10" fmla="*/ 346 w 444"/>
                <a:gd name="T11" fmla="*/ 333 h 941"/>
                <a:gd name="T12" fmla="*/ 342 w 444"/>
                <a:gd name="T13" fmla="*/ 317 h 941"/>
                <a:gd name="T14" fmla="*/ 431 w 444"/>
                <a:gd name="T15" fmla="*/ 281 h 941"/>
                <a:gd name="T16" fmla="*/ 387 w 444"/>
                <a:gd name="T17" fmla="*/ 172 h 941"/>
                <a:gd name="T18" fmla="*/ 295 w 444"/>
                <a:gd name="T19" fmla="*/ 209 h 941"/>
                <a:gd name="T20" fmla="*/ 292 w 444"/>
                <a:gd name="T21" fmla="*/ 202 h 941"/>
                <a:gd name="T22" fmla="*/ 287 w 444"/>
                <a:gd name="T23" fmla="*/ 195 h 941"/>
                <a:gd name="T24" fmla="*/ 283 w 444"/>
                <a:gd name="T25" fmla="*/ 188 h 941"/>
                <a:gd name="T26" fmla="*/ 278 w 444"/>
                <a:gd name="T27" fmla="*/ 182 h 941"/>
                <a:gd name="T28" fmla="*/ 273 w 444"/>
                <a:gd name="T29" fmla="*/ 175 h 941"/>
                <a:gd name="T30" fmla="*/ 268 w 444"/>
                <a:gd name="T31" fmla="*/ 168 h 941"/>
                <a:gd name="T32" fmla="*/ 263 w 444"/>
                <a:gd name="T33" fmla="*/ 162 h 941"/>
                <a:gd name="T34" fmla="*/ 258 w 444"/>
                <a:gd name="T35" fmla="*/ 155 h 941"/>
                <a:gd name="T36" fmla="*/ 329 w 444"/>
                <a:gd name="T37" fmla="*/ 85 h 941"/>
                <a:gd name="T38" fmla="*/ 246 w 444"/>
                <a:gd name="T39" fmla="*/ 0 h 941"/>
                <a:gd name="T40" fmla="*/ 171 w 444"/>
                <a:gd name="T41" fmla="*/ 75 h 941"/>
                <a:gd name="T42" fmla="*/ 170 w 444"/>
                <a:gd name="T43" fmla="*/ 74 h 941"/>
                <a:gd name="T44" fmla="*/ 169 w 444"/>
                <a:gd name="T45" fmla="*/ 73 h 941"/>
                <a:gd name="T46" fmla="*/ 167 w 444"/>
                <a:gd name="T47" fmla="*/ 73 h 941"/>
                <a:gd name="T48" fmla="*/ 165 w 444"/>
                <a:gd name="T49" fmla="*/ 72 h 941"/>
                <a:gd name="T50" fmla="*/ 0 w 444"/>
                <a:gd name="T51" fmla="*/ 849 h 941"/>
                <a:gd name="T52" fmla="*/ 2 w 444"/>
                <a:gd name="T53" fmla="*/ 848 h 941"/>
                <a:gd name="T54" fmla="*/ 5 w 444"/>
                <a:gd name="T55" fmla="*/ 848 h 941"/>
                <a:gd name="T56" fmla="*/ 7 w 444"/>
                <a:gd name="T57" fmla="*/ 848 h 941"/>
                <a:gd name="T58" fmla="*/ 9 w 444"/>
                <a:gd name="T59" fmla="*/ 847 h 941"/>
                <a:gd name="T60" fmla="*/ 49 w 444"/>
                <a:gd name="T61" fmla="*/ 941 h 941"/>
                <a:gd name="T62" fmla="*/ 158 w 444"/>
                <a:gd name="T63" fmla="*/ 895 h 941"/>
                <a:gd name="T64" fmla="*/ 121 w 444"/>
                <a:gd name="T65" fmla="*/ 806 h 941"/>
                <a:gd name="T66" fmla="*/ 128 w 444"/>
                <a:gd name="T67" fmla="*/ 802 h 941"/>
                <a:gd name="T68" fmla="*/ 134 w 444"/>
                <a:gd name="T69" fmla="*/ 799 h 941"/>
                <a:gd name="T70" fmla="*/ 141 w 444"/>
                <a:gd name="T71" fmla="*/ 795 h 941"/>
                <a:gd name="T72" fmla="*/ 147 w 444"/>
                <a:gd name="T73" fmla="*/ 791 h 941"/>
                <a:gd name="T74" fmla="*/ 152 w 444"/>
                <a:gd name="T75" fmla="*/ 787 h 941"/>
                <a:gd name="T76" fmla="*/ 158 w 444"/>
                <a:gd name="T77" fmla="*/ 784 h 941"/>
                <a:gd name="T78" fmla="*/ 165 w 444"/>
                <a:gd name="T79" fmla="*/ 779 h 941"/>
                <a:gd name="T80" fmla="*/ 171 w 444"/>
                <a:gd name="T81" fmla="*/ 775 h 941"/>
                <a:gd name="T82" fmla="*/ 233 w 444"/>
                <a:gd name="T83" fmla="*/ 847 h 941"/>
                <a:gd name="T84" fmla="*/ 322 w 444"/>
                <a:gd name="T85" fmla="*/ 770 h 941"/>
                <a:gd name="T86" fmla="*/ 258 w 444"/>
                <a:gd name="T87" fmla="*/ 696 h 941"/>
                <a:gd name="T88" fmla="*/ 266 w 444"/>
                <a:gd name="T89" fmla="*/ 686 h 941"/>
                <a:gd name="T90" fmla="*/ 273 w 444"/>
                <a:gd name="T91" fmla="*/ 677 h 941"/>
                <a:gd name="T92" fmla="*/ 280 w 444"/>
                <a:gd name="T93" fmla="*/ 666 h 941"/>
                <a:gd name="T94" fmla="*/ 287 w 444"/>
                <a:gd name="T95" fmla="*/ 656 h 941"/>
                <a:gd name="T96" fmla="*/ 376 w 444"/>
                <a:gd name="T97" fmla="*/ 697 h 941"/>
                <a:gd name="T98" fmla="*/ 427 w 444"/>
                <a:gd name="T99" fmla="*/ 591 h 941"/>
                <a:gd name="T100" fmla="*/ 338 w 444"/>
                <a:gd name="T101" fmla="*/ 549 h 941"/>
                <a:gd name="T102" fmla="*/ 341 w 444"/>
                <a:gd name="T103" fmla="*/ 536 h 941"/>
                <a:gd name="T104" fmla="*/ 345 w 444"/>
                <a:gd name="T105" fmla="*/ 525 h 941"/>
                <a:gd name="T106" fmla="*/ 347 w 444"/>
                <a:gd name="T107" fmla="*/ 512 h 941"/>
                <a:gd name="T108" fmla="*/ 349 w 444"/>
                <a:gd name="T109" fmla="*/ 499 h 941"/>
                <a:gd name="T110" fmla="*/ 442 w 444"/>
                <a:gd name="T111" fmla="*/ 501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4" h="941">
                  <a:moveTo>
                    <a:pt x="442" y="501"/>
                  </a:moveTo>
                  <a:lnTo>
                    <a:pt x="444" y="383"/>
                  </a:lnTo>
                  <a:lnTo>
                    <a:pt x="354" y="381"/>
                  </a:lnTo>
                  <a:lnTo>
                    <a:pt x="352" y="365"/>
                  </a:lnTo>
                  <a:lnTo>
                    <a:pt x="349" y="349"/>
                  </a:lnTo>
                  <a:lnTo>
                    <a:pt x="346" y="333"/>
                  </a:lnTo>
                  <a:lnTo>
                    <a:pt x="342" y="317"/>
                  </a:lnTo>
                  <a:lnTo>
                    <a:pt x="431" y="281"/>
                  </a:lnTo>
                  <a:lnTo>
                    <a:pt x="387" y="172"/>
                  </a:lnTo>
                  <a:lnTo>
                    <a:pt x="295" y="209"/>
                  </a:lnTo>
                  <a:lnTo>
                    <a:pt x="292" y="202"/>
                  </a:lnTo>
                  <a:lnTo>
                    <a:pt x="287" y="195"/>
                  </a:lnTo>
                  <a:lnTo>
                    <a:pt x="283" y="188"/>
                  </a:lnTo>
                  <a:lnTo>
                    <a:pt x="278" y="182"/>
                  </a:lnTo>
                  <a:lnTo>
                    <a:pt x="273" y="175"/>
                  </a:lnTo>
                  <a:lnTo>
                    <a:pt x="268" y="168"/>
                  </a:lnTo>
                  <a:lnTo>
                    <a:pt x="263" y="162"/>
                  </a:lnTo>
                  <a:lnTo>
                    <a:pt x="258" y="155"/>
                  </a:lnTo>
                  <a:lnTo>
                    <a:pt x="329" y="85"/>
                  </a:lnTo>
                  <a:lnTo>
                    <a:pt x="246" y="0"/>
                  </a:lnTo>
                  <a:lnTo>
                    <a:pt x="171" y="75"/>
                  </a:lnTo>
                  <a:lnTo>
                    <a:pt x="170" y="74"/>
                  </a:lnTo>
                  <a:lnTo>
                    <a:pt x="169" y="73"/>
                  </a:lnTo>
                  <a:lnTo>
                    <a:pt x="167" y="73"/>
                  </a:lnTo>
                  <a:lnTo>
                    <a:pt x="165" y="72"/>
                  </a:lnTo>
                  <a:lnTo>
                    <a:pt x="0" y="849"/>
                  </a:lnTo>
                  <a:lnTo>
                    <a:pt x="2" y="848"/>
                  </a:lnTo>
                  <a:lnTo>
                    <a:pt x="5" y="848"/>
                  </a:lnTo>
                  <a:lnTo>
                    <a:pt x="7" y="848"/>
                  </a:lnTo>
                  <a:lnTo>
                    <a:pt x="9" y="847"/>
                  </a:lnTo>
                  <a:lnTo>
                    <a:pt x="49" y="941"/>
                  </a:lnTo>
                  <a:lnTo>
                    <a:pt x="158" y="895"/>
                  </a:lnTo>
                  <a:lnTo>
                    <a:pt x="121" y="806"/>
                  </a:lnTo>
                  <a:lnTo>
                    <a:pt x="128" y="802"/>
                  </a:lnTo>
                  <a:lnTo>
                    <a:pt x="134" y="799"/>
                  </a:lnTo>
                  <a:lnTo>
                    <a:pt x="141" y="795"/>
                  </a:lnTo>
                  <a:lnTo>
                    <a:pt x="147" y="791"/>
                  </a:lnTo>
                  <a:lnTo>
                    <a:pt x="152" y="787"/>
                  </a:lnTo>
                  <a:lnTo>
                    <a:pt x="158" y="784"/>
                  </a:lnTo>
                  <a:lnTo>
                    <a:pt x="165" y="779"/>
                  </a:lnTo>
                  <a:lnTo>
                    <a:pt x="171" y="775"/>
                  </a:lnTo>
                  <a:lnTo>
                    <a:pt x="233" y="847"/>
                  </a:lnTo>
                  <a:lnTo>
                    <a:pt x="322" y="770"/>
                  </a:lnTo>
                  <a:lnTo>
                    <a:pt x="258" y="696"/>
                  </a:lnTo>
                  <a:lnTo>
                    <a:pt x="266" y="686"/>
                  </a:lnTo>
                  <a:lnTo>
                    <a:pt x="273" y="677"/>
                  </a:lnTo>
                  <a:lnTo>
                    <a:pt x="280" y="666"/>
                  </a:lnTo>
                  <a:lnTo>
                    <a:pt x="287" y="656"/>
                  </a:lnTo>
                  <a:lnTo>
                    <a:pt x="376" y="697"/>
                  </a:lnTo>
                  <a:lnTo>
                    <a:pt x="427" y="591"/>
                  </a:lnTo>
                  <a:lnTo>
                    <a:pt x="338" y="549"/>
                  </a:lnTo>
                  <a:lnTo>
                    <a:pt x="341" y="536"/>
                  </a:lnTo>
                  <a:lnTo>
                    <a:pt x="345" y="525"/>
                  </a:lnTo>
                  <a:lnTo>
                    <a:pt x="347" y="512"/>
                  </a:lnTo>
                  <a:lnTo>
                    <a:pt x="349" y="499"/>
                  </a:lnTo>
                  <a:lnTo>
                    <a:pt x="442" y="501"/>
                  </a:lnTo>
                  <a:close/>
                </a:path>
              </a:pathLst>
            </a:custGeom>
            <a:solidFill>
              <a:srgbClr val="E1F1E1">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4" name="Freeform 86">
              <a:extLst>
                <a:ext uri="{FF2B5EF4-FFF2-40B4-BE49-F238E27FC236}">
                  <a16:creationId xmlns:a16="http://schemas.microsoft.com/office/drawing/2014/main" id="{AE8F27A8-5F70-A70B-A6F2-1EDA38A35910}"/>
                </a:ext>
              </a:extLst>
            </p:cNvPr>
            <p:cNvSpPr>
              <a:spLocks/>
            </p:cNvSpPr>
            <p:nvPr/>
          </p:nvSpPr>
          <p:spPr bwMode="auto">
            <a:xfrm>
              <a:off x="1531179" y="4985155"/>
              <a:ext cx="450817" cy="574228"/>
            </a:xfrm>
            <a:custGeom>
              <a:avLst/>
              <a:gdLst>
                <a:gd name="T0" fmla="*/ 2 w 487"/>
                <a:gd name="T1" fmla="*/ 28 h 597"/>
                <a:gd name="T2" fmla="*/ 0 w 487"/>
                <a:gd name="T3" fmla="*/ 145 h 597"/>
                <a:gd name="T4" fmla="*/ 97 w 487"/>
                <a:gd name="T5" fmla="*/ 147 h 597"/>
                <a:gd name="T6" fmla="*/ 99 w 487"/>
                <a:gd name="T7" fmla="*/ 160 h 597"/>
                <a:gd name="T8" fmla="*/ 102 w 487"/>
                <a:gd name="T9" fmla="*/ 174 h 597"/>
                <a:gd name="T10" fmla="*/ 104 w 487"/>
                <a:gd name="T11" fmla="*/ 188 h 597"/>
                <a:gd name="T12" fmla="*/ 108 w 487"/>
                <a:gd name="T13" fmla="*/ 201 h 597"/>
                <a:gd name="T14" fmla="*/ 44 w 487"/>
                <a:gd name="T15" fmla="*/ 230 h 597"/>
                <a:gd name="T16" fmla="*/ 48 w 487"/>
                <a:gd name="T17" fmla="*/ 238 h 597"/>
                <a:gd name="T18" fmla="*/ 28 w 487"/>
                <a:gd name="T19" fmla="*/ 246 h 597"/>
                <a:gd name="T20" fmla="*/ 57 w 487"/>
                <a:gd name="T21" fmla="*/ 315 h 597"/>
                <a:gd name="T22" fmla="*/ 58 w 487"/>
                <a:gd name="T23" fmla="*/ 315 h 597"/>
                <a:gd name="T24" fmla="*/ 58 w 487"/>
                <a:gd name="T25" fmla="*/ 317 h 597"/>
                <a:gd name="T26" fmla="*/ 70 w 487"/>
                <a:gd name="T27" fmla="*/ 347 h 597"/>
                <a:gd name="T28" fmla="*/ 153 w 487"/>
                <a:gd name="T29" fmla="*/ 310 h 597"/>
                <a:gd name="T30" fmla="*/ 157 w 487"/>
                <a:gd name="T31" fmla="*/ 317 h 597"/>
                <a:gd name="T32" fmla="*/ 161 w 487"/>
                <a:gd name="T33" fmla="*/ 323 h 597"/>
                <a:gd name="T34" fmla="*/ 166 w 487"/>
                <a:gd name="T35" fmla="*/ 330 h 597"/>
                <a:gd name="T36" fmla="*/ 170 w 487"/>
                <a:gd name="T37" fmla="*/ 336 h 597"/>
                <a:gd name="T38" fmla="*/ 174 w 487"/>
                <a:gd name="T39" fmla="*/ 342 h 597"/>
                <a:gd name="T40" fmla="*/ 179 w 487"/>
                <a:gd name="T41" fmla="*/ 348 h 597"/>
                <a:gd name="T42" fmla="*/ 184 w 487"/>
                <a:gd name="T43" fmla="*/ 355 h 597"/>
                <a:gd name="T44" fmla="*/ 188 w 487"/>
                <a:gd name="T45" fmla="*/ 361 h 597"/>
                <a:gd name="T46" fmla="*/ 120 w 487"/>
                <a:gd name="T47" fmla="*/ 428 h 597"/>
                <a:gd name="T48" fmla="*/ 204 w 487"/>
                <a:gd name="T49" fmla="*/ 511 h 597"/>
                <a:gd name="T50" fmla="*/ 274 w 487"/>
                <a:gd name="T51" fmla="*/ 442 h 597"/>
                <a:gd name="T52" fmla="*/ 280 w 487"/>
                <a:gd name="T53" fmla="*/ 445 h 597"/>
                <a:gd name="T54" fmla="*/ 284 w 487"/>
                <a:gd name="T55" fmla="*/ 449 h 597"/>
                <a:gd name="T56" fmla="*/ 290 w 487"/>
                <a:gd name="T57" fmla="*/ 452 h 597"/>
                <a:gd name="T58" fmla="*/ 296 w 487"/>
                <a:gd name="T59" fmla="*/ 456 h 597"/>
                <a:gd name="T60" fmla="*/ 301 w 487"/>
                <a:gd name="T61" fmla="*/ 459 h 597"/>
                <a:gd name="T62" fmla="*/ 307 w 487"/>
                <a:gd name="T63" fmla="*/ 463 h 597"/>
                <a:gd name="T64" fmla="*/ 313 w 487"/>
                <a:gd name="T65" fmla="*/ 466 h 597"/>
                <a:gd name="T66" fmla="*/ 318 w 487"/>
                <a:gd name="T67" fmla="*/ 470 h 597"/>
                <a:gd name="T68" fmla="*/ 280 w 487"/>
                <a:gd name="T69" fmla="*/ 565 h 597"/>
                <a:gd name="T70" fmla="*/ 358 w 487"/>
                <a:gd name="T71" fmla="*/ 597 h 597"/>
                <a:gd name="T72" fmla="*/ 487 w 487"/>
                <a:gd name="T73" fmla="*/ 247 h 597"/>
                <a:gd name="T74" fmla="*/ 463 w 487"/>
                <a:gd name="T75" fmla="*/ 237 h 597"/>
                <a:gd name="T76" fmla="*/ 439 w 487"/>
                <a:gd name="T77" fmla="*/ 224 h 597"/>
                <a:gd name="T78" fmla="*/ 419 w 487"/>
                <a:gd name="T79" fmla="*/ 207 h 597"/>
                <a:gd name="T80" fmla="*/ 402 w 487"/>
                <a:gd name="T81" fmla="*/ 187 h 597"/>
                <a:gd name="T82" fmla="*/ 388 w 487"/>
                <a:gd name="T83" fmla="*/ 166 h 597"/>
                <a:gd name="T84" fmla="*/ 377 w 487"/>
                <a:gd name="T85" fmla="*/ 142 h 597"/>
                <a:gd name="T86" fmla="*/ 370 w 487"/>
                <a:gd name="T87" fmla="*/ 117 h 597"/>
                <a:gd name="T88" fmla="*/ 368 w 487"/>
                <a:gd name="T89" fmla="*/ 90 h 597"/>
                <a:gd name="T90" fmla="*/ 368 w 487"/>
                <a:gd name="T91" fmla="*/ 81 h 597"/>
                <a:gd name="T92" fmla="*/ 369 w 487"/>
                <a:gd name="T93" fmla="*/ 71 h 597"/>
                <a:gd name="T94" fmla="*/ 370 w 487"/>
                <a:gd name="T95" fmla="*/ 63 h 597"/>
                <a:gd name="T96" fmla="*/ 371 w 487"/>
                <a:gd name="T97" fmla="*/ 55 h 597"/>
                <a:gd name="T98" fmla="*/ 105 w 487"/>
                <a:gd name="T99" fmla="*/ 0 h 597"/>
                <a:gd name="T100" fmla="*/ 104 w 487"/>
                <a:gd name="T101" fmla="*/ 8 h 597"/>
                <a:gd name="T102" fmla="*/ 102 w 487"/>
                <a:gd name="T103" fmla="*/ 15 h 597"/>
                <a:gd name="T104" fmla="*/ 101 w 487"/>
                <a:gd name="T105" fmla="*/ 22 h 597"/>
                <a:gd name="T106" fmla="*/ 99 w 487"/>
                <a:gd name="T107" fmla="*/ 29 h 597"/>
                <a:gd name="T108" fmla="*/ 2 w 487"/>
                <a:gd name="T109" fmla="*/ 28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7" h="597">
                  <a:moveTo>
                    <a:pt x="2" y="28"/>
                  </a:moveTo>
                  <a:lnTo>
                    <a:pt x="0" y="145"/>
                  </a:lnTo>
                  <a:lnTo>
                    <a:pt x="97" y="147"/>
                  </a:lnTo>
                  <a:lnTo>
                    <a:pt x="99" y="160"/>
                  </a:lnTo>
                  <a:lnTo>
                    <a:pt x="102" y="174"/>
                  </a:lnTo>
                  <a:lnTo>
                    <a:pt x="104" y="188"/>
                  </a:lnTo>
                  <a:lnTo>
                    <a:pt x="108" y="201"/>
                  </a:lnTo>
                  <a:lnTo>
                    <a:pt x="44" y="230"/>
                  </a:lnTo>
                  <a:lnTo>
                    <a:pt x="48" y="238"/>
                  </a:lnTo>
                  <a:lnTo>
                    <a:pt x="28" y="246"/>
                  </a:lnTo>
                  <a:lnTo>
                    <a:pt x="57" y="315"/>
                  </a:lnTo>
                  <a:lnTo>
                    <a:pt x="58" y="315"/>
                  </a:lnTo>
                  <a:lnTo>
                    <a:pt x="58" y="317"/>
                  </a:lnTo>
                  <a:lnTo>
                    <a:pt x="70" y="347"/>
                  </a:lnTo>
                  <a:lnTo>
                    <a:pt x="153" y="310"/>
                  </a:lnTo>
                  <a:lnTo>
                    <a:pt x="157" y="317"/>
                  </a:lnTo>
                  <a:lnTo>
                    <a:pt x="161" y="323"/>
                  </a:lnTo>
                  <a:lnTo>
                    <a:pt x="166" y="330"/>
                  </a:lnTo>
                  <a:lnTo>
                    <a:pt x="170" y="336"/>
                  </a:lnTo>
                  <a:lnTo>
                    <a:pt x="174" y="342"/>
                  </a:lnTo>
                  <a:lnTo>
                    <a:pt x="179" y="348"/>
                  </a:lnTo>
                  <a:lnTo>
                    <a:pt x="184" y="355"/>
                  </a:lnTo>
                  <a:lnTo>
                    <a:pt x="188" y="361"/>
                  </a:lnTo>
                  <a:lnTo>
                    <a:pt x="120" y="428"/>
                  </a:lnTo>
                  <a:lnTo>
                    <a:pt x="204" y="511"/>
                  </a:lnTo>
                  <a:lnTo>
                    <a:pt x="274" y="442"/>
                  </a:lnTo>
                  <a:lnTo>
                    <a:pt x="280" y="445"/>
                  </a:lnTo>
                  <a:lnTo>
                    <a:pt x="284" y="449"/>
                  </a:lnTo>
                  <a:lnTo>
                    <a:pt x="290" y="452"/>
                  </a:lnTo>
                  <a:lnTo>
                    <a:pt x="296" y="456"/>
                  </a:lnTo>
                  <a:lnTo>
                    <a:pt x="301" y="459"/>
                  </a:lnTo>
                  <a:lnTo>
                    <a:pt x="307" y="463"/>
                  </a:lnTo>
                  <a:lnTo>
                    <a:pt x="313" y="466"/>
                  </a:lnTo>
                  <a:lnTo>
                    <a:pt x="318" y="470"/>
                  </a:lnTo>
                  <a:lnTo>
                    <a:pt x="280" y="565"/>
                  </a:lnTo>
                  <a:lnTo>
                    <a:pt x="358" y="597"/>
                  </a:lnTo>
                  <a:lnTo>
                    <a:pt x="487" y="247"/>
                  </a:lnTo>
                  <a:lnTo>
                    <a:pt x="463" y="237"/>
                  </a:lnTo>
                  <a:lnTo>
                    <a:pt x="439" y="224"/>
                  </a:lnTo>
                  <a:lnTo>
                    <a:pt x="419" y="207"/>
                  </a:lnTo>
                  <a:lnTo>
                    <a:pt x="402" y="187"/>
                  </a:lnTo>
                  <a:lnTo>
                    <a:pt x="388" y="166"/>
                  </a:lnTo>
                  <a:lnTo>
                    <a:pt x="377" y="142"/>
                  </a:lnTo>
                  <a:lnTo>
                    <a:pt x="370" y="117"/>
                  </a:lnTo>
                  <a:lnTo>
                    <a:pt x="368" y="90"/>
                  </a:lnTo>
                  <a:lnTo>
                    <a:pt x="368" y="81"/>
                  </a:lnTo>
                  <a:lnTo>
                    <a:pt x="369" y="71"/>
                  </a:lnTo>
                  <a:lnTo>
                    <a:pt x="370" y="63"/>
                  </a:lnTo>
                  <a:lnTo>
                    <a:pt x="371" y="55"/>
                  </a:lnTo>
                  <a:lnTo>
                    <a:pt x="105" y="0"/>
                  </a:lnTo>
                  <a:lnTo>
                    <a:pt x="104" y="8"/>
                  </a:lnTo>
                  <a:lnTo>
                    <a:pt x="102" y="15"/>
                  </a:lnTo>
                  <a:lnTo>
                    <a:pt x="101" y="22"/>
                  </a:lnTo>
                  <a:lnTo>
                    <a:pt x="99" y="29"/>
                  </a:lnTo>
                  <a:lnTo>
                    <a:pt x="2" y="28"/>
                  </a:lnTo>
                  <a:close/>
                </a:path>
              </a:pathLst>
            </a:custGeom>
            <a:solidFill>
              <a:srgbClr val="E1F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5" name="Freeform 87">
              <a:extLst>
                <a:ext uri="{FF2B5EF4-FFF2-40B4-BE49-F238E27FC236}">
                  <a16:creationId xmlns:a16="http://schemas.microsoft.com/office/drawing/2014/main" id="{1A96629B-E5F6-28C9-029E-3D3DF873FB94}"/>
                </a:ext>
              </a:extLst>
            </p:cNvPr>
            <p:cNvSpPr>
              <a:spLocks/>
            </p:cNvSpPr>
            <p:nvPr/>
          </p:nvSpPr>
          <p:spPr bwMode="auto">
            <a:xfrm>
              <a:off x="1546822" y="4564362"/>
              <a:ext cx="738088" cy="1023338"/>
            </a:xfrm>
            <a:custGeom>
              <a:avLst/>
              <a:gdLst>
                <a:gd name="T0" fmla="*/ 795 w 799"/>
                <a:gd name="T1" fmla="*/ 59 h 1066"/>
                <a:gd name="T2" fmla="*/ 647 w 799"/>
                <a:gd name="T3" fmla="*/ 113 h 1066"/>
                <a:gd name="T4" fmla="*/ 634 w 799"/>
                <a:gd name="T5" fmla="*/ 110 h 1066"/>
                <a:gd name="T6" fmla="*/ 621 w 799"/>
                <a:gd name="T7" fmla="*/ 108 h 1066"/>
                <a:gd name="T8" fmla="*/ 608 w 799"/>
                <a:gd name="T9" fmla="*/ 106 h 1066"/>
                <a:gd name="T10" fmla="*/ 595 w 799"/>
                <a:gd name="T11" fmla="*/ 103 h 1066"/>
                <a:gd name="T12" fmla="*/ 479 w 799"/>
                <a:gd name="T13" fmla="*/ 0 h 1066"/>
                <a:gd name="T14" fmla="*/ 470 w 799"/>
                <a:gd name="T15" fmla="*/ 104 h 1066"/>
                <a:gd name="T16" fmla="*/ 452 w 799"/>
                <a:gd name="T17" fmla="*/ 107 h 1066"/>
                <a:gd name="T18" fmla="*/ 436 w 799"/>
                <a:gd name="T19" fmla="*/ 109 h 1066"/>
                <a:gd name="T20" fmla="*/ 420 w 799"/>
                <a:gd name="T21" fmla="*/ 113 h 1066"/>
                <a:gd name="T22" fmla="*/ 375 w 799"/>
                <a:gd name="T23" fmla="*/ 25 h 1066"/>
                <a:gd name="T24" fmla="*/ 302 w 799"/>
                <a:gd name="T25" fmla="*/ 160 h 1066"/>
                <a:gd name="T26" fmla="*/ 288 w 799"/>
                <a:gd name="T27" fmla="*/ 168 h 1066"/>
                <a:gd name="T28" fmla="*/ 276 w 799"/>
                <a:gd name="T29" fmla="*/ 176 h 1066"/>
                <a:gd name="T30" fmla="*/ 261 w 799"/>
                <a:gd name="T31" fmla="*/ 185 h 1066"/>
                <a:gd name="T32" fmla="*/ 249 w 799"/>
                <a:gd name="T33" fmla="*/ 195 h 1066"/>
                <a:gd name="T34" fmla="*/ 96 w 799"/>
                <a:gd name="T35" fmla="*/ 209 h 1066"/>
                <a:gd name="T36" fmla="*/ 157 w 799"/>
                <a:gd name="T37" fmla="*/ 289 h 1066"/>
                <a:gd name="T38" fmla="*/ 143 w 799"/>
                <a:gd name="T39" fmla="*/ 310 h 1066"/>
                <a:gd name="T40" fmla="*/ 43 w 799"/>
                <a:gd name="T41" fmla="*/ 282 h 1066"/>
                <a:gd name="T42" fmla="*/ 92 w 799"/>
                <a:gd name="T43" fmla="*/ 429 h 1066"/>
                <a:gd name="T44" fmla="*/ 90 w 799"/>
                <a:gd name="T45" fmla="*/ 434 h 1066"/>
                <a:gd name="T46" fmla="*/ 89 w 799"/>
                <a:gd name="T47" fmla="*/ 439 h 1066"/>
                <a:gd name="T48" fmla="*/ 365 w 799"/>
                <a:gd name="T49" fmla="*/ 466 h 1066"/>
                <a:gd name="T50" fmla="*/ 395 w 799"/>
                <a:gd name="T51" fmla="*/ 419 h 1066"/>
                <a:gd name="T52" fmla="*/ 441 w 799"/>
                <a:gd name="T53" fmla="*/ 384 h 1066"/>
                <a:gd name="T54" fmla="*/ 498 w 799"/>
                <a:gd name="T55" fmla="*/ 364 h 1066"/>
                <a:gd name="T56" fmla="*/ 565 w 799"/>
                <a:gd name="T57" fmla="*/ 365 h 1066"/>
                <a:gd name="T58" fmla="*/ 628 w 799"/>
                <a:gd name="T59" fmla="*/ 389 h 1066"/>
                <a:gd name="T60" fmla="*/ 676 w 799"/>
                <a:gd name="T61" fmla="*/ 435 h 1066"/>
                <a:gd name="T62" fmla="*/ 703 w 799"/>
                <a:gd name="T63" fmla="*/ 495 h 1066"/>
                <a:gd name="T64" fmla="*/ 703 w 799"/>
                <a:gd name="T65" fmla="*/ 562 h 1066"/>
                <a:gd name="T66" fmla="*/ 676 w 799"/>
                <a:gd name="T67" fmla="*/ 622 h 1066"/>
                <a:gd name="T68" fmla="*/ 628 w 799"/>
                <a:gd name="T69" fmla="*/ 667 h 1066"/>
                <a:gd name="T70" fmla="*/ 565 w 799"/>
                <a:gd name="T71" fmla="*/ 692 h 1066"/>
                <a:gd name="T72" fmla="*/ 522 w 799"/>
                <a:gd name="T73" fmla="*/ 695 h 1066"/>
                <a:gd name="T74" fmla="*/ 506 w 799"/>
                <a:gd name="T75" fmla="*/ 694 h 1066"/>
                <a:gd name="T76" fmla="*/ 492 w 799"/>
                <a:gd name="T77" fmla="*/ 692 h 1066"/>
                <a:gd name="T78" fmla="*/ 478 w 799"/>
                <a:gd name="T79" fmla="*/ 688 h 1066"/>
                <a:gd name="T80" fmla="*/ 342 w 799"/>
                <a:gd name="T81" fmla="*/ 1036 h 1066"/>
                <a:gd name="T82" fmla="*/ 411 w 799"/>
                <a:gd name="T83" fmla="*/ 953 h 1066"/>
                <a:gd name="T84" fmla="*/ 424 w 799"/>
                <a:gd name="T85" fmla="*/ 957 h 1066"/>
                <a:gd name="T86" fmla="*/ 438 w 799"/>
                <a:gd name="T87" fmla="*/ 959 h 1066"/>
                <a:gd name="T88" fmla="*/ 451 w 799"/>
                <a:gd name="T89" fmla="*/ 962 h 1066"/>
                <a:gd name="T90" fmla="*/ 464 w 799"/>
                <a:gd name="T91" fmla="*/ 964 h 1066"/>
                <a:gd name="T92" fmla="*/ 580 w 799"/>
                <a:gd name="T93" fmla="*/ 1066 h 1066"/>
                <a:gd name="T94" fmla="*/ 588 w 799"/>
                <a:gd name="T95" fmla="*/ 966 h 1066"/>
                <a:gd name="T96" fmla="*/ 601 w 799"/>
                <a:gd name="T97" fmla="*/ 965 h 1066"/>
                <a:gd name="T98" fmla="*/ 614 w 799"/>
                <a:gd name="T99" fmla="*/ 963 h 1066"/>
                <a:gd name="T100" fmla="*/ 627 w 799"/>
                <a:gd name="T101" fmla="*/ 961 h 1066"/>
                <a:gd name="T102" fmla="*/ 799 w 799"/>
                <a:gd name="T103" fmla="*/ 182 h 1066"/>
                <a:gd name="T104" fmla="*/ 789 w 799"/>
                <a:gd name="T105" fmla="*/ 175 h 1066"/>
                <a:gd name="T106" fmla="*/ 778 w 799"/>
                <a:gd name="T107" fmla="*/ 168 h 1066"/>
                <a:gd name="T108" fmla="*/ 768 w 799"/>
                <a:gd name="T109" fmla="*/ 161 h 1066"/>
                <a:gd name="T110" fmla="*/ 757 w 799"/>
                <a:gd name="T111" fmla="*/ 155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99" h="1066">
                  <a:moveTo>
                    <a:pt x="757" y="155"/>
                  </a:moveTo>
                  <a:lnTo>
                    <a:pt x="795" y="59"/>
                  </a:lnTo>
                  <a:lnTo>
                    <a:pt x="685" y="15"/>
                  </a:lnTo>
                  <a:lnTo>
                    <a:pt x="647" y="113"/>
                  </a:lnTo>
                  <a:lnTo>
                    <a:pt x="641" y="112"/>
                  </a:lnTo>
                  <a:lnTo>
                    <a:pt x="634" y="110"/>
                  </a:lnTo>
                  <a:lnTo>
                    <a:pt x="628" y="109"/>
                  </a:lnTo>
                  <a:lnTo>
                    <a:pt x="621" y="108"/>
                  </a:lnTo>
                  <a:lnTo>
                    <a:pt x="615" y="107"/>
                  </a:lnTo>
                  <a:lnTo>
                    <a:pt x="608" y="106"/>
                  </a:lnTo>
                  <a:lnTo>
                    <a:pt x="602" y="104"/>
                  </a:lnTo>
                  <a:lnTo>
                    <a:pt x="595" y="103"/>
                  </a:lnTo>
                  <a:lnTo>
                    <a:pt x="598" y="2"/>
                  </a:lnTo>
                  <a:lnTo>
                    <a:pt x="479" y="0"/>
                  </a:lnTo>
                  <a:lnTo>
                    <a:pt x="478" y="103"/>
                  </a:lnTo>
                  <a:lnTo>
                    <a:pt x="470" y="104"/>
                  </a:lnTo>
                  <a:lnTo>
                    <a:pt x="461" y="106"/>
                  </a:lnTo>
                  <a:lnTo>
                    <a:pt x="452" y="107"/>
                  </a:lnTo>
                  <a:lnTo>
                    <a:pt x="444" y="108"/>
                  </a:lnTo>
                  <a:lnTo>
                    <a:pt x="436" y="109"/>
                  </a:lnTo>
                  <a:lnTo>
                    <a:pt x="428" y="112"/>
                  </a:lnTo>
                  <a:lnTo>
                    <a:pt x="420" y="113"/>
                  </a:lnTo>
                  <a:lnTo>
                    <a:pt x="411" y="115"/>
                  </a:lnTo>
                  <a:lnTo>
                    <a:pt x="375" y="25"/>
                  </a:lnTo>
                  <a:lnTo>
                    <a:pt x="266" y="69"/>
                  </a:lnTo>
                  <a:lnTo>
                    <a:pt x="302" y="160"/>
                  </a:lnTo>
                  <a:lnTo>
                    <a:pt x="295" y="163"/>
                  </a:lnTo>
                  <a:lnTo>
                    <a:pt x="288" y="168"/>
                  </a:lnTo>
                  <a:lnTo>
                    <a:pt x="281" y="172"/>
                  </a:lnTo>
                  <a:lnTo>
                    <a:pt x="276" y="176"/>
                  </a:lnTo>
                  <a:lnTo>
                    <a:pt x="268" y="181"/>
                  </a:lnTo>
                  <a:lnTo>
                    <a:pt x="261" y="185"/>
                  </a:lnTo>
                  <a:lnTo>
                    <a:pt x="256" y="190"/>
                  </a:lnTo>
                  <a:lnTo>
                    <a:pt x="249" y="195"/>
                  </a:lnTo>
                  <a:lnTo>
                    <a:pt x="179" y="126"/>
                  </a:lnTo>
                  <a:lnTo>
                    <a:pt x="96" y="209"/>
                  </a:lnTo>
                  <a:lnTo>
                    <a:pt x="165" y="278"/>
                  </a:lnTo>
                  <a:lnTo>
                    <a:pt x="157" y="289"/>
                  </a:lnTo>
                  <a:lnTo>
                    <a:pt x="150" y="299"/>
                  </a:lnTo>
                  <a:lnTo>
                    <a:pt x="143" y="310"/>
                  </a:lnTo>
                  <a:lnTo>
                    <a:pt x="137" y="320"/>
                  </a:lnTo>
                  <a:lnTo>
                    <a:pt x="43" y="282"/>
                  </a:lnTo>
                  <a:lnTo>
                    <a:pt x="0" y="391"/>
                  </a:lnTo>
                  <a:lnTo>
                    <a:pt x="92" y="429"/>
                  </a:lnTo>
                  <a:lnTo>
                    <a:pt x="90" y="432"/>
                  </a:lnTo>
                  <a:lnTo>
                    <a:pt x="90" y="434"/>
                  </a:lnTo>
                  <a:lnTo>
                    <a:pt x="89" y="436"/>
                  </a:lnTo>
                  <a:lnTo>
                    <a:pt x="89" y="439"/>
                  </a:lnTo>
                  <a:lnTo>
                    <a:pt x="355" y="494"/>
                  </a:lnTo>
                  <a:lnTo>
                    <a:pt x="365" y="466"/>
                  </a:lnTo>
                  <a:lnTo>
                    <a:pt x="377" y="441"/>
                  </a:lnTo>
                  <a:lnTo>
                    <a:pt x="395" y="419"/>
                  </a:lnTo>
                  <a:lnTo>
                    <a:pt x="417" y="399"/>
                  </a:lnTo>
                  <a:lnTo>
                    <a:pt x="441" y="384"/>
                  </a:lnTo>
                  <a:lnTo>
                    <a:pt x="469" y="372"/>
                  </a:lnTo>
                  <a:lnTo>
                    <a:pt x="498" y="364"/>
                  </a:lnTo>
                  <a:lnTo>
                    <a:pt x="529" y="361"/>
                  </a:lnTo>
                  <a:lnTo>
                    <a:pt x="565" y="365"/>
                  </a:lnTo>
                  <a:lnTo>
                    <a:pt x="598" y="374"/>
                  </a:lnTo>
                  <a:lnTo>
                    <a:pt x="628" y="389"/>
                  </a:lnTo>
                  <a:lnTo>
                    <a:pt x="655" y="411"/>
                  </a:lnTo>
                  <a:lnTo>
                    <a:pt x="676" y="435"/>
                  </a:lnTo>
                  <a:lnTo>
                    <a:pt x="693" y="463"/>
                  </a:lnTo>
                  <a:lnTo>
                    <a:pt x="703" y="495"/>
                  </a:lnTo>
                  <a:lnTo>
                    <a:pt x="707" y="529"/>
                  </a:lnTo>
                  <a:lnTo>
                    <a:pt x="703" y="562"/>
                  </a:lnTo>
                  <a:lnTo>
                    <a:pt x="693" y="593"/>
                  </a:lnTo>
                  <a:lnTo>
                    <a:pt x="676" y="622"/>
                  </a:lnTo>
                  <a:lnTo>
                    <a:pt x="655" y="646"/>
                  </a:lnTo>
                  <a:lnTo>
                    <a:pt x="628" y="667"/>
                  </a:lnTo>
                  <a:lnTo>
                    <a:pt x="598" y="683"/>
                  </a:lnTo>
                  <a:lnTo>
                    <a:pt x="565" y="692"/>
                  </a:lnTo>
                  <a:lnTo>
                    <a:pt x="529" y="695"/>
                  </a:lnTo>
                  <a:lnTo>
                    <a:pt x="522" y="695"/>
                  </a:lnTo>
                  <a:lnTo>
                    <a:pt x="513" y="694"/>
                  </a:lnTo>
                  <a:lnTo>
                    <a:pt x="506" y="694"/>
                  </a:lnTo>
                  <a:lnTo>
                    <a:pt x="499" y="693"/>
                  </a:lnTo>
                  <a:lnTo>
                    <a:pt x="492" y="692"/>
                  </a:lnTo>
                  <a:lnTo>
                    <a:pt x="485" y="690"/>
                  </a:lnTo>
                  <a:lnTo>
                    <a:pt x="478" y="688"/>
                  </a:lnTo>
                  <a:lnTo>
                    <a:pt x="471" y="686"/>
                  </a:lnTo>
                  <a:lnTo>
                    <a:pt x="342" y="1036"/>
                  </a:lnTo>
                  <a:lnTo>
                    <a:pt x="374" y="1048"/>
                  </a:lnTo>
                  <a:lnTo>
                    <a:pt x="411" y="953"/>
                  </a:lnTo>
                  <a:lnTo>
                    <a:pt x="418" y="955"/>
                  </a:lnTo>
                  <a:lnTo>
                    <a:pt x="424" y="957"/>
                  </a:lnTo>
                  <a:lnTo>
                    <a:pt x="431" y="958"/>
                  </a:lnTo>
                  <a:lnTo>
                    <a:pt x="438" y="959"/>
                  </a:lnTo>
                  <a:lnTo>
                    <a:pt x="444" y="961"/>
                  </a:lnTo>
                  <a:lnTo>
                    <a:pt x="451" y="962"/>
                  </a:lnTo>
                  <a:lnTo>
                    <a:pt x="457" y="963"/>
                  </a:lnTo>
                  <a:lnTo>
                    <a:pt x="464" y="964"/>
                  </a:lnTo>
                  <a:lnTo>
                    <a:pt x="462" y="1064"/>
                  </a:lnTo>
                  <a:lnTo>
                    <a:pt x="580" y="1066"/>
                  </a:lnTo>
                  <a:lnTo>
                    <a:pt x="581" y="968"/>
                  </a:lnTo>
                  <a:lnTo>
                    <a:pt x="588" y="966"/>
                  </a:lnTo>
                  <a:lnTo>
                    <a:pt x="595" y="965"/>
                  </a:lnTo>
                  <a:lnTo>
                    <a:pt x="601" y="965"/>
                  </a:lnTo>
                  <a:lnTo>
                    <a:pt x="608" y="964"/>
                  </a:lnTo>
                  <a:lnTo>
                    <a:pt x="614" y="963"/>
                  </a:lnTo>
                  <a:lnTo>
                    <a:pt x="621" y="962"/>
                  </a:lnTo>
                  <a:lnTo>
                    <a:pt x="627" y="961"/>
                  </a:lnTo>
                  <a:lnTo>
                    <a:pt x="634" y="959"/>
                  </a:lnTo>
                  <a:lnTo>
                    <a:pt x="799" y="182"/>
                  </a:lnTo>
                  <a:lnTo>
                    <a:pt x="795" y="178"/>
                  </a:lnTo>
                  <a:lnTo>
                    <a:pt x="789" y="175"/>
                  </a:lnTo>
                  <a:lnTo>
                    <a:pt x="784" y="171"/>
                  </a:lnTo>
                  <a:lnTo>
                    <a:pt x="778" y="168"/>
                  </a:lnTo>
                  <a:lnTo>
                    <a:pt x="774" y="164"/>
                  </a:lnTo>
                  <a:lnTo>
                    <a:pt x="768" y="161"/>
                  </a:lnTo>
                  <a:lnTo>
                    <a:pt x="763" y="158"/>
                  </a:lnTo>
                  <a:lnTo>
                    <a:pt x="757" y="155"/>
                  </a:lnTo>
                  <a:close/>
                </a:path>
              </a:pathLst>
            </a:custGeom>
            <a:solidFill>
              <a:srgbClr val="E1F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6" name="Freeform 88">
              <a:extLst>
                <a:ext uri="{FF2B5EF4-FFF2-40B4-BE49-F238E27FC236}">
                  <a16:creationId xmlns:a16="http://schemas.microsoft.com/office/drawing/2014/main" id="{B56A8700-22DD-0804-7326-9FFB57E73EC7}"/>
                </a:ext>
              </a:extLst>
            </p:cNvPr>
            <p:cNvSpPr>
              <a:spLocks/>
            </p:cNvSpPr>
            <p:nvPr/>
          </p:nvSpPr>
          <p:spPr bwMode="auto">
            <a:xfrm>
              <a:off x="808734" y="5057592"/>
              <a:ext cx="264517" cy="657201"/>
            </a:xfrm>
            <a:custGeom>
              <a:avLst/>
              <a:gdLst>
                <a:gd name="T0" fmla="*/ 81 w 286"/>
                <a:gd name="T1" fmla="*/ 55 h 683"/>
                <a:gd name="T2" fmla="*/ 135 w 286"/>
                <a:gd name="T3" fmla="*/ 108 h 683"/>
                <a:gd name="T4" fmla="*/ 129 w 286"/>
                <a:gd name="T5" fmla="*/ 115 h 683"/>
                <a:gd name="T6" fmla="*/ 124 w 286"/>
                <a:gd name="T7" fmla="*/ 123 h 683"/>
                <a:gd name="T8" fmla="*/ 119 w 286"/>
                <a:gd name="T9" fmla="*/ 131 h 683"/>
                <a:gd name="T10" fmla="*/ 114 w 286"/>
                <a:gd name="T11" fmla="*/ 140 h 683"/>
                <a:gd name="T12" fmla="*/ 43 w 286"/>
                <a:gd name="T13" fmla="*/ 112 h 683"/>
                <a:gd name="T14" fmla="*/ 11 w 286"/>
                <a:gd name="T15" fmla="*/ 196 h 683"/>
                <a:gd name="T16" fmla="*/ 81 w 286"/>
                <a:gd name="T17" fmla="*/ 223 h 683"/>
                <a:gd name="T18" fmla="*/ 80 w 286"/>
                <a:gd name="T19" fmla="*/ 230 h 683"/>
                <a:gd name="T20" fmla="*/ 78 w 286"/>
                <a:gd name="T21" fmla="*/ 237 h 683"/>
                <a:gd name="T22" fmla="*/ 77 w 286"/>
                <a:gd name="T23" fmla="*/ 245 h 683"/>
                <a:gd name="T24" fmla="*/ 75 w 286"/>
                <a:gd name="T25" fmla="*/ 252 h 683"/>
                <a:gd name="T26" fmla="*/ 0 w 286"/>
                <a:gd name="T27" fmla="*/ 252 h 683"/>
                <a:gd name="T28" fmla="*/ 0 w 286"/>
                <a:gd name="T29" fmla="*/ 341 h 683"/>
                <a:gd name="T30" fmla="*/ 75 w 286"/>
                <a:gd name="T31" fmla="*/ 341 h 683"/>
                <a:gd name="T32" fmla="*/ 78 w 286"/>
                <a:gd name="T33" fmla="*/ 352 h 683"/>
                <a:gd name="T34" fmla="*/ 79 w 286"/>
                <a:gd name="T35" fmla="*/ 363 h 683"/>
                <a:gd name="T36" fmla="*/ 81 w 286"/>
                <a:gd name="T37" fmla="*/ 373 h 683"/>
                <a:gd name="T38" fmla="*/ 84 w 286"/>
                <a:gd name="T39" fmla="*/ 382 h 683"/>
                <a:gd name="T40" fmla="*/ 20 w 286"/>
                <a:gd name="T41" fmla="*/ 412 h 683"/>
                <a:gd name="T42" fmla="*/ 58 w 286"/>
                <a:gd name="T43" fmla="*/ 493 h 683"/>
                <a:gd name="T44" fmla="*/ 120 w 286"/>
                <a:gd name="T45" fmla="*/ 465 h 683"/>
                <a:gd name="T46" fmla="*/ 126 w 286"/>
                <a:gd name="T47" fmla="*/ 474 h 683"/>
                <a:gd name="T48" fmla="*/ 133 w 286"/>
                <a:gd name="T49" fmla="*/ 483 h 683"/>
                <a:gd name="T50" fmla="*/ 140 w 286"/>
                <a:gd name="T51" fmla="*/ 494 h 683"/>
                <a:gd name="T52" fmla="*/ 148 w 286"/>
                <a:gd name="T53" fmla="*/ 503 h 683"/>
                <a:gd name="T54" fmla="*/ 97 w 286"/>
                <a:gd name="T55" fmla="*/ 555 h 683"/>
                <a:gd name="T56" fmla="*/ 161 w 286"/>
                <a:gd name="T57" fmla="*/ 618 h 683"/>
                <a:gd name="T58" fmla="*/ 214 w 286"/>
                <a:gd name="T59" fmla="*/ 563 h 683"/>
                <a:gd name="T60" fmla="*/ 222 w 286"/>
                <a:gd name="T61" fmla="*/ 569 h 683"/>
                <a:gd name="T62" fmla="*/ 230 w 286"/>
                <a:gd name="T63" fmla="*/ 575 h 683"/>
                <a:gd name="T64" fmla="*/ 240 w 286"/>
                <a:gd name="T65" fmla="*/ 579 h 683"/>
                <a:gd name="T66" fmla="*/ 248 w 286"/>
                <a:gd name="T67" fmla="*/ 584 h 683"/>
                <a:gd name="T68" fmla="*/ 221 w 286"/>
                <a:gd name="T69" fmla="*/ 657 h 683"/>
                <a:gd name="T70" fmla="*/ 286 w 286"/>
                <a:gd name="T71" fmla="*/ 683 h 683"/>
                <a:gd name="T72" fmla="*/ 135 w 286"/>
                <a:gd name="T73" fmla="*/ 0 h 683"/>
                <a:gd name="T74" fmla="*/ 81 w 286"/>
                <a:gd name="T75" fmla="*/ 55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6" h="683">
                  <a:moveTo>
                    <a:pt x="81" y="55"/>
                  </a:moveTo>
                  <a:lnTo>
                    <a:pt x="135" y="108"/>
                  </a:lnTo>
                  <a:lnTo>
                    <a:pt x="129" y="115"/>
                  </a:lnTo>
                  <a:lnTo>
                    <a:pt x="124" y="123"/>
                  </a:lnTo>
                  <a:lnTo>
                    <a:pt x="119" y="131"/>
                  </a:lnTo>
                  <a:lnTo>
                    <a:pt x="114" y="140"/>
                  </a:lnTo>
                  <a:lnTo>
                    <a:pt x="43" y="112"/>
                  </a:lnTo>
                  <a:lnTo>
                    <a:pt x="11" y="196"/>
                  </a:lnTo>
                  <a:lnTo>
                    <a:pt x="81" y="223"/>
                  </a:lnTo>
                  <a:lnTo>
                    <a:pt x="80" y="230"/>
                  </a:lnTo>
                  <a:lnTo>
                    <a:pt x="78" y="237"/>
                  </a:lnTo>
                  <a:lnTo>
                    <a:pt x="77" y="245"/>
                  </a:lnTo>
                  <a:lnTo>
                    <a:pt x="75" y="252"/>
                  </a:lnTo>
                  <a:lnTo>
                    <a:pt x="0" y="252"/>
                  </a:lnTo>
                  <a:lnTo>
                    <a:pt x="0" y="341"/>
                  </a:lnTo>
                  <a:lnTo>
                    <a:pt x="75" y="341"/>
                  </a:lnTo>
                  <a:lnTo>
                    <a:pt x="78" y="352"/>
                  </a:lnTo>
                  <a:lnTo>
                    <a:pt x="79" y="363"/>
                  </a:lnTo>
                  <a:lnTo>
                    <a:pt x="81" y="373"/>
                  </a:lnTo>
                  <a:lnTo>
                    <a:pt x="84" y="382"/>
                  </a:lnTo>
                  <a:lnTo>
                    <a:pt x="20" y="412"/>
                  </a:lnTo>
                  <a:lnTo>
                    <a:pt x="58" y="493"/>
                  </a:lnTo>
                  <a:lnTo>
                    <a:pt x="120" y="465"/>
                  </a:lnTo>
                  <a:lnTo>
                    <a:pt x="126" y="474"/>
                  </a:lnTo>
                  <a:lnTo>
                    <a:pt x="133" y="483"/>
                  </a:lnTo>
                  <a:lnTo>
                    <a:pt x="140" y="494"/>
                  </a:lnTo>
                  <a:lnTo>
                    <a:pt x="148" y="503"/>
                  </a:lnTo>
                  <a:lnTo>
                    <a:pt x="97" y="555"/>
                  </a:lnTo>
                  <a:lnTo>
                    <a:pt x="161" y="618"/>
                  </a:lnTo>
                  <a:lnTo>
                    <a:pt x="214" y="563"/>
                  </a:lnTo>
                  <a:lnTo>
                    <a:pt x="222" y="569"/>
                  </a:lnTo>
                  <a:lnTo>
                    <a:pt x="230" y="575"/>
                  </a:lnTo>
                  <a:lnTo>
                    <a:pt x="240" y="579"/>
                  </a:lnTo>
                  <a:lnTo>
                    <a:pt x="248" y="584"/>
                  </a:lnTo>
                  <a:lnTo>
                    <a:pt x="221" y="657"/>
                  </a:lnTo>
                  <a:lnTo>
                    <a:pt x="286" y="683"/>
                  </a:lnTo>
                  <a:lnTo>
                    <a:pt x="135" y="0"/>
                  </a:lnTo>
                  <a:lnTo>
                    <a:pt x="81" y="55"/>
                  </a:lnTo>
                  <a:close/>
                </a:path>
              </a:pathLst>
            </a:custGeom>
            <a:solidFill>
              <a:srgbClr val="E6D9F9">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7" name="Freeform 89">
              <a:extLst>
                <a:ext uri="{FF2B5EF4-FFF2-40B4-BE49-F238E27FC236}">
                  <a16:creationId xmlns:a16="http://schemas.microsoft.com/office/drawing/2014/main" id="{19A8BF2D-52A7-CE8C-FF70-B0C588AC049B}"/>
                </a:ext>
              </a:extLst>
            </p:cNvPr>
            <p:cNvSpPr>
              <a:spLocks/>
            </p:cNvSpPr>
            <p:nvPr/>
          </p:nvSpPr>
          <p:spPr bwMode="auto">
            <a:xfrm>
              <a:off x="1096005" y="5214978"/>
              <a:ext cx="211187" cy="202824"/>
            </a:xfrm>
            <a:custGeom>
              <a:avLst/>
              <a:gdLst>
                <a:gd name="T0" fmla="*/ 113 w 227"/>
                <a:gd name="T1" fmla="*/ 0 h 212"/>
                <a:gd name="T2" fmla="*/ 90 w 227"/>
                <a:gd name="T3" fmla="*/ 2 h 212"/>
                <a:gd name="T4" fmla="*/ 69 w 227"/>
                <a:gd name="T5" fmla="*/ 8 h 212"/>
                <a:gd name="T6" fmla="*/ 50 w 227"/>
                <a:gd name="T7" fmla="*/ 18 h 212"/>
                <a:gd name="T8" fmla="*/ 32 w 227"/>
                <a:gd name="T9" fmla="*/ 31 h 212"/>
                <a:gd name="T10" fmla="*/ 18 w 227"/>
                <a:gd name="T11" fmla="*/ 47 h 212"/>
                <a:gd name="T12" fmla="*/ 9 w 227"/>
                <a:gd name="T13" fmla="*/ 65 h 212"/>
                <a:gd name="T14" fmla="*/ 2 w 227"/>
                <a:gd name="T15" fmla="*/ 85 h 212"/>
                <a:gd name="T16" fmla="*/ 0 w 227"/>
                <a:gd name="T17" fmla="*/ 106 h 212"/>
                <a:gd name="T18" fmla="*/ 2 w 227"/>
                <a:gd name="T19" fmla="*/ 128 h 212"/>
                <a:gd name="T20" fmla="*/ 9 w 227"/>
                <a:gd name="T21" fmla="*/ 147 h 212"/>
                <a:gd name="T22" fmla="*/ 18 w 227"/>
                <a:gd name="T23" fmla="*/ 165 h 212"/>
                <a:gd name="T24" fmla="*/ 32 w 227"/>
                <a:gd name="T25" fmla="*/ 180 h 212"/>
                <a:gd name="T26" fmla="*/ 50 w 227"/>
                <a:gd name="T27" fmla="*/ 193 h 212"/>
                <a:gd name="T28" fmla="*/ 69 w 227"/>
                <a:gd name="T29" fmla="*/ 204 h 212"/>
                <a:gd name="T30" fmla="*/ 90 w 227"/>
                <a:gd name="T31" fmla="*/ 210 h 212"/>
                <a:gd name="T32" fmla="*/ 113 w 227"/>
                <a:gd name="T33" fmla="*/ 212 h 212"/>
                <a:gd name="T34" fmla="*/ 136 w 227"/>
                <a:gd name="T35" fmla="*/ 210 h 212"/>
                <a:gd name="T36" fmla="*/ 158 w 227"/>
                <a:gd name="T37" fmla="*/ 204 h 212"/>
                <a:gd name="T38" fmla="*/ 177 w 227"/>
                <a:gd name="T39" fmla="*/ 193 h 212"/>
                <a:gd name="T40" fmla="*/ 193 w 227"/>
                <a:gd name="T41" fmla="*/ 180 h 212"/>
                <a:gd name="T42" fmla="*/ 207 w 227"/>
                <a:gd name="T43" fmla="*/ 165 h 212"/>
                <a:gd name="T44" fmla="*/ 218 w 227"/>
                <a:gd name="T45" fmla="*/ 147 h 212"/>
                <a:gd name="T46" fmla="*/ 225 w 227"/>
                <a:gd name="T47" fmla="*/ 128 h 212"/>
                <a:gd name="T48" fmla="*/ 227 w 227"/>
                <a:gd name="T49" fmla="*/ 106 h 212"/>
                <a:gd name="T50" fmla="*/ 225 w 227"/>
                <a:gd name="T51" fmla="*/ 85 h 212"/>
                <a:gd name="T52" fmla="*/ 218 w 227"/>
                <a:gd name="T53" fmla="*/ 65 h 212"/>
                <a:gd name="T54" fmla="*/ 207 w 227"/>
                <a:gd name="T55" fmla="*/ 47 h 212"/>
                <a:gd name="T56" fmla="*/ 193 w 227"/>
                <a:gd name="T57" fmla="*/ 31 h 212"/>
                <a:gd name="T58" fmla="*/ 177 w 227"/>
                <a:gd name="T59" fmla="*/ 18 h 212"/>
                <a:gd name="T60" fmla="*/ 158 w 227"/>
                <a:gd name="T61" fmla="*/ 8 h 212"/>
                <a:gd name="T62" fmla="*/ 136 w 227"/>
                <a:gd name="T63" fmla="*/ 2 h 212"/>
                <a:gd name="T64" fmla="*/ 113 w 227"/>
                <a:gd name="T65"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7" h="212">
                  <a:moveTo>
                    <a:pt x="113" y="0"/>
                  </a:moveTo>
                  <a:lnTo>
                    <a:pt x="90" y="2"/>
                  </a:lnTo>
                  <a:lnTo>
                    <a:pt x="69" y="8"/>
                  </a:lnTo>
                  <a:lnTo>
                    <a:pt x="50" y="18"/>
                  </a:lnTo>
                  <a:lnTo>
                    <a:pt x="32" y="31"/>
                  </a:lnTo>
                  <a:lnTo>
                    <a:pt x="18" y="47"/>
                  </a:lnTo>
                  <a:lnTo>
                    <a:pt x="9" y="65"/>
                  </a:lnTo>
                  <a:lnTo>
                    <a:pt x="2" y="85"/>
                  </a:lnTo>
                  <a:lnTo>
                    <a:pt x="0" y="106"/>
                  </a:lnTo>
                  <a:lnTo>
                    <a:pt x="2" y="128"/>
                  </a:lnTo>
                  <a:lnTo>
                    <a:pt x="9" y="147"/>
                  </a:lnTo>
                  <a:lnTo>
                    <a:pt x="18" y="165"/>
                  </a:lnTo>
                  <a:lnTo>
                    <a:pt x="32" y="180"/>
                  </a:lnTo>
                  <a:lnTo>
                    <a:pt x="50" y="193"/>
                  </a:lnTo>
                  <a:lnTo>
                    <a:pt x="69" y="204"/>
                  </a:lnTo>
                  <a:lnTo>
                    <a:pt x="90" y="210"/>
                  </a:lnTo>
                  <a:lnTo>
                    <a:pt x="113" y="212"/>
                  </a:lnTo>
                  <a:lnTo>
                    <a:pt x="136" y="210"/>
                  </a:lnTo>
                  <a:lnTo>
                    <a:pt x="158" y="204"/>
                  </a:lnTo>
                  <a:lnTo>
                    <a:pt x="177" y="193"/>
                  </a:lnTo>
                  <a:lnTo>
                    <a:pt x="193" y="180"/>
                  </a:lnTo>
                  <a:lnTo>
                    <a:pt x="207" y="165"/>
                  </a:lnTo>
                  <a:lnTo>
                    <a:pt x="218" y="147"/>
                  </a:lnTo>
                  <a:lnTo>
                    <a:pt x="225" y="128"/>
                  </a:lnTo>
                  <a:lnTo>
                    <a:pt x="227" y="106"/>
                  </a:lnTo>
                  <a:lnTo>
                    <a:pt x="225" y="85"/>
                  </a:lnTo>
                  <a:lnTo>
                    <a:pt x="218" y="65"/>
                  </a:lnTo>
                  <a:lnTo>
                    <a:pt x="207" y="47"/>
                  </a:lnTo>
                  <a:lnTo>
                    <a:pt x="193" y="31"/>
                  </a:lnTo>
                  <a:lnTo>
                    <a:pt x="177" y="18"/>
                  </a:lnTo>
                  <a:lnTo>
                    <a:pt x="158" y="8"/>
                  </a:lnTo>
                  <a:lnTo>
                    <a:pt x="136" y="2"/>
                  </a:lnTo>
                  <a:lnTo>
                    <a:pt x="11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8" name="Freeform 90">
              <a:extLst>
                <a:ext uri="{FF2B5EF4-FFF2-40B4-BE49-F238E27FC236}">
                  <a16:creationId xmlns:a16="http://schemas.microsoft.com/office/drawing/2014/main" id="{634590EC-4583-DD92-4418-5D652E4FA296}"/>
                </a:ext>
              </a:extLst>
            </p:cNvPr>
            <p:cNvSpPr>
              <a:spLocks/>
            </p:cNvSpPr>
            <p:nvPr/>
          </p:nvSpPr>
          <p:spPr bwMode="auto">
            <a:xfrm>
              <a:off x="1729566" y="5593626"/>
              <a:ext cx="221142" cy="388526"/>
            </a:xfrm>
            <a:custGeom>
              <a:avLst/>
              <a:gdLst>
                <a:gd name="T0" fmla="*/ 48 w 238"/>
                <a:gd name="T1" fmla="*/ 361 h 404"/>
                <a:gd name="T2" fmla="*/ 74 w 238"/>
                <a:gd name="T3" fmla="*/ 404 h 404"/>
                <a:gd name="T4" fmla="*/ 125 w 238"/>
                <a:gd name="T5" fmla="*/ 375 h 404"/>
                <a:gd name="T6" fmla="*/ 101 w 238"/>
                <a:gd name="T7" fmla="*/ 333 h 404"/>
                <a:gd name="T8" fmla="*/ 109 w 238"/>
                <a:gd name="T9" fmla="*/ 328 h 404"/>
                <a:gd name="T10" fmla="*/ 119 w 238"/>
                <a:gd name="T11" fmla="*/ 320 h 404"/>
                <a:gd name="T12" fmla="*/ 132 w 238"/>
                <a:gd name="T13" fmla="*/ 309 h 404"/>
                <a:gd name="T14" fmla="*/ 144 w 238"/>
                <a:gd name="T15" fmla="*/ 297 h 404"/>
                <a:gd name="T16" fmla="*/ 156 w 238"/>
                <a:gd name="T17" fmla="*/ 282 h 404"/>
                <a:gd name="T18" fmla="*/ 165 w 238"/>
                <a:gd name="T19" fmla="*/ 270 h 404"/>
                <a:gd name="T20" fmla="*/ 171 w 238"/>
                <a:gd name="T21" fmla="*/ 257 h 404"/>
                <a:gd name="T22" fmla="*/ 173 w 238"/>
                <a:gd name="T23" fmla="*/ 247 h 404"/>
                <a:gd name="T24" fmla="*/ 219 w 238"/>
                <a:gd name="T25" fmla="*/ 261 h 404"/>
                <a:gd name="T26" fmla="*/ 238 w 238"/>
                <a:gd name="T27" fmla="*/ 205 h 404"/>
                <a:gd name="T28" fmla="*/ 191 w 238"/>
                <a:gd name="T29" fmla="*/ 191 h 404"/>
                <a:gd name="T30" fmla="*/ 196 w 238"/>
                <a:gd name="T31" fmla="*/ 168 h 404"/>
                <a:gd name="T32" fmla="*/ 193 w 238"/>
                <a:gd name="T33" fmla="*/ 134 h 404"/>
                <a:gd name="T34" fmla="*/ 186 w 238"/>
                <a:gd name="T35" fmla="*/ 100 h 404"/>
                <a:gd name="T36" fmla="*/ 177 w 238"/>
                <a:gd name="T37" fmla="*/ 76 h 404"/>
                <a:gd name="T38" fmla="*/ 219 w 238"/>
                <a:gd name="T39" fmla="*/ 51 h 404"/>
                <a:gd name="T40" fmla="*/ 190 w 238"/>
                <a:gd name="T41" fmla="*/ 0 h 404"/>
                <a:gd name="T42" fmla="*/ 147 w 238"/>
                <a:gd name="T43" fmla="*/ 24 h 404"/>
                <a:gd name="T44" fmla="*/ 145 w 238"/>
                <a:gd name="T45" fmla="*/ 21 h 404"/>
                <a:gd name="T46" fmla="*/ 143 w 238"/>
                <a:gd name="T47" fmla="*/ 16 h 404"/>
                <a:gd name="T48" fmla="*/ 139 w 238"/>
                <a:gd name="T49" fmla="*/ 13 h 404"/>
                <a:gd name="T50" fmla="*/ 136 w 238"/>
                <a:gd name="T51" fmla="*/ 8 h 404"/>
                <a:gd name="T52" fmla="*/ 0 w 238"/>
                <a:gd name="T53" fmla="*/ 377 h 404"/>
                <a:gd name="T54" fmla="*/ 8 w 238"/>
                <a:gd name="T55" fmla="*/ 376 h 404"/>
                <a:gd name="T56" fmla="*/ 16 w 238"/>
                <a:gd name="T57" fmla="*/ 374 h 404"/>
                <a:gd name="T58" fmla="*/ 23 w 238"/>
                <a:gd name="T59" fmla="*/ 373 h 404"/>
                <a:gd name="T60" fmla="*/ 30 w 238"/>
                <a:gd name="T61" fmla="*/ 370 h 404"/>
                <a:gd name="T62" fmla="*/ 36 w 238"/>
                <a:gd name="T63" fmla="*/ 368 h 404"/>
                <a:gd name="T64" fmla="*/ 41 w 238"/>
                <a:gd name="T65" fmla="*/ 366 h 404"/>
                <a:gd name="T66" fmla="*/ 46 w 238"/>
                <a:gd name="T67" fmla="*/ 363 h 404"/>
                <a:gd name="T68" fmla="*/ 48 w 238"/>
                <a:gd name="T69" fmla="*/ 3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8" h="404">
                  <a:moveTo>
                    <a:pt x="48" y="361"/>
                  </a:moveTo>
                  <a:lnTo>
                    <a:pt x="74" y="404"/>
                  </a:lnTo>
                  <a:lnTo>
                    <a:pt x="125" y="375"/>
                  </a:lnTo>
                  <a:lnTo>
                    <a:pt x="101" y="333"/>
                  </a:lnTo>
                  <a:lnTo>
                    <a:pt x="109" y="328"/>
                  </a:lnTo>
                  <a:lnTo>
                    <a:pt x="119" y="320"/>
                  </a:lnTo>
                  <a:lnTo>
                    <a:pt x="132" y="309"/>
                  </a:lnTo>
                  <a:lnTo>
                    <a:pt x="144" y="297"/>
                  </a:lnTo>
                  <a:lnTo>
                    <a:pt x="156" y="282"/>
                  </a:lnTo>
                  <a:lnTo>
                    <a:pt x="165" y="270"/>
                  </a:lnTo>
                  <a:lnTo>
                    <a:pt x="171" y="257"/>
                  </a:lnTo>
                  <a:lnTo>
                    <a:pt x="173" y="247"/>
                  </a:lnTo>
                  <a:lnTo>
                    <a:pt x="219" y="261"/>
                  </a:lnTo>
                  <a:lnTo>
                    <a:pt x="238" y="205"/>
                  </a:lnTo>
                  <a:lnTo>
                    <a:pt x="191" y="191"/>
                  </a:lnTo>
                  <a:lnTo>
                    <a:pt x="196" y="168"/>
                  </a:lnTo>
                  <a:lnTo>
                    <a:pt x="193" y="134"/>
                  </a:lnTo>
                  <a:lnTo>
                    <a:pt x="186" y="100"/>
                  </a:lnTo>
                  <a:lnTo>
                    <a:pt x="177" y="76"/>
                  </a:lnTo>
                  <a:lnTo>
                    <a:pt x="219" y="51"/>
                  </a:lnTo>
                  <a:lnTo>
                    <a:pt x="190" y="0"/>
                  </a:lnTo>
                  <a:lnTo>
                    <a:pt x="147" y="24"/>
                  </a:lnTo>
                  <a:lnTo>
                    <a:pt x="145" y="21"/>
                  </a:lnTo>
                  <a:lnTo>
                    <a:pt x="143" y="16"/>
                  </a:lnTo>
                  <a:lnTo>
                    <a:pt x="139" y="13"/>
                  </a:lnTo>
                  <a:lnTo>
                    <a:pt x="136" y="8"/>
                  </a:lnTo>
                  <a:lnTo>
                    <a:pt x="0" y="377"/>
                  </a:lnTo>
                  <a:lnTo>
                    <a:pt x="8" y="376"/>
                  </a:lnTo>
                  <a:lnTo>
                    <a:pt x="16" y="374"/>
                  </a:lnTo>
                  <a:lnTo>
                    <a:pt x="23" y="373"/>
                  </a:lnTo>
                  <a:lnTo>
                    <a:pt x="30" y="370"/>
                  </a:lnTo>
                  <a:lnTo>
                    <a:pt x="36" y="368"/>
                  </a:lnTo>
                  <a:lnTo>
                    <a:pt x="41" y="366"/>
                  </a:lnTo>
                  <a:lnTo>
                    <a:pt x="46" y="363"/>
                  </a:lnTo>
                  <a:lnTo>
                    <a:pt x="48" y="361"/>
                  </a:lnTo>
                  <a:close/>
                </a:path>
              </a:pathLst>
            </a:custGeom>
            <a:solidFill>
              <a:srgbClr val="E0FCC1">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grpSp>
    </p:spTree>
    <p:extLst>
      <p:ext uri="{BB962C8B-B14F-4D97-AF65-F5344CB8AC3E}">
        <p14:creationId xmlns:p14="http://schemas.microsoft.com/office/powerpoint/2010/main" val="3284136611"/>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tailEnd type="non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3175">
          <a:solidFill>
            <a:srgbClr val="00B0F0"/>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800" dirty="0" smtClean="0"/>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40010</TotalTime>
  <Words>49</Words>
  <Application>Microsoft Office PowerPoint</Application>
  <PresentationFormat>A4 Paper (210x297 mm)</PresentationFormat>
  <Paragraphs>17</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굴림</vt:lpstr>
      <vt:lpstr>돋움</vt:lpstr>
      <vt:lpstr>HYGothic-Extra</vt:lpstr>
      <vt:lpstr>HYGothic-Extra</vt:lpstr>
      <vt:lpstr>맑은 고딕</vt:lpstr>
      <vt:lpstr>blank</vt:lpstr>
      <vt:lpstr>PowerPoint Presentation</vt:lpstr>
      <vt:lpstr>1. Data Excel File</vt:lpstr>
      <vt:lpstr>2. New Flow</vt:lpstr>
      <vt:lpstr>PowerPoint Presentation</vt:lpstr>
    </vt:vector>
  </TitlesOfParts>
  <Company>The Korea EXE Consulting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0</dc:title>
  <dc:creator>신훈식</dc:creator>
  <cp:lastModifiedBy>dxdat</cp:lastModifiedBy>
  <cp:revision>1350</cp:revision>
  <cp:lastPrinted>2019-05-19T23:41:33Z</cp:lastPrinted>
  <dcterms:created xsi:type="dcterms:W3CDTF">2007-07-12T05:40:45Z</dcterms:created>
  <dcterms:modified xsi:type="dcterms:W3CDTF">2024-08-23T07:17:15Z</dcterms:modified>
</cp:coreProperties>
</file>