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23804ac2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23804ac2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23804ac2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23804ac2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23804ac2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23804ac2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23804ac2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23804ac2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23804ac2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23804ac2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23804ac2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23804ac2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23804ac2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23804ac2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23804ac2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23804ac2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23804ac2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23804ac2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23804ac2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23804ac2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23804ac2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23804ac2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23804ac2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23804ac2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23804ac2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23804ac2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480c068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480c068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5e7174c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5e7174c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5e7174c8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5e7174c8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5e7174c8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5e7174c8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5e7174c8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5e7174c8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5e7174c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5e7174c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5e7174c8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5e7174c8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5f90d733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5f90d733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5f90d733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5f90d733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5e7174c8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5e7174c8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5e7174c8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5e7174c8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480c068c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480c068c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5e7174c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5e7174c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5f90d733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5f90d733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5e7174c8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5e7174c8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480c068c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480c068c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5f90d733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5f90d733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5f90d733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5f90d733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5f90d733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5f90d733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5f90d733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5f90d733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5f90d733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5f90d733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5f90d73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5f90d73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5f90d733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5f90d733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5f90d733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5f90d733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5f90d733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15f90d733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600be6b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1600be6b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600be6b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600be6b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600be6b1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600be6b1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5f90d733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5f90d733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5f90d733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5f90d733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23804ac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23804ac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23804ac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23804ac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23804ac2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23804ac2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23804ac2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23804ac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23804ac2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23804ac2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5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Relationship Id="rId4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Relationship Id="rId5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6.png"/><Relationship Id="rId4" Type="http://schemas.openxmlformats.org/officeDocument/2006/relationships/image" Target="../media/image43.png"/><Relationship Id="rId5" Type="http://schemas.openxmlformats.org/officeDocument/2006/relationships/image" Target="../media/image4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2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4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0.png"/><Relationship Id="rId4" Type="http://schemas.openxmlformats.org/officeDocument/2006/relationships/image" Target="../media/image5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9.png"/><Relationship Id="rId4" Type="http://schemas.openxmlformats.org/officeDocument/2006/relationships/image" Target="../media/image4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4.png"/><Relationship Id="rId4" Type="http://schemas.openxmlformats.org/officeDocument/2006/relationships/image" Target="../media/image5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1.png"/><Relationship Id="rId4" Type="http://schemas.openxmlformats.org/officeDocument/2006/relationships/image" Target="../media/image5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Document 3LPIC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Anthony NGUYEN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OpenVPN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953" y="1183450"/>
            <a:ext cx="2084100" cy="35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Installation Debian (sur 6 VMs)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112" y="2883650"/>
            <a:ext cx="2377775" cy="17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Language/Lieu/Keyboard par défaut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71" y="1152475"/>
            <a:ext cx="4137050" cy="31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3306" y="1634775"/>
            <a:ext cx="3592026" cy="26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7451" y="2199875"/>
            <a:ext cx="3224650" cy="243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Configuration de l’IP statique</a:t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72" y="1152475"/>
            <a:ext cx="4219850" cy="31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3298" y="1152475"/>
            <a:ext cx="4740825" cy="35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5765" y="2188125"/>
            <a:ext cx="3619284" cy="270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Setup DNS et Hostname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25" y="1124123"/>
            <a:ext cx="4585345" cy="344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4923" y="1225975"/>
            <a:ext cx="4699401" cy="35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Domain name</a:t>
            </a:r>
            <a:r>
              <a:rPr lang="fr"/>
              <a:t> et mdp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4848876" cy="365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6679" y="1576663"/>
            <a:ext cx="4263124" cy="31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Horloge et disques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52475"/>
            <a:ext cx="4578082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2325" y="354700"/>
            <a:ext cx="3787024" cy="28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1000" y="2501300"/>
            <a:ext cx="3324200" cy="24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Package Manager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13" y="1226750"/>
            <a:ext cx="4166965" cy="306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1109325"/>
            <a:ext cx="5140175" cy="36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Services</a:t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5207574" cy="39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Config SSH Client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445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724" y="587125"/>
            <a:ext cx="2247200" cy="420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Config SSH Serveur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445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Autoriser le login SSH en root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925" y="3398225"/>
            <a:ext cx="32956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3925" y="1981200"/>
            <a:ext cx="226781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3925" y="2453150"/>
            <a:ext cx="15430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SSH Client</a:t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363" y="1152475"/>
            <a:ext cx="62388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7363" y="2418050"/>
            <a:ext cx="610552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HTTPS</a:t>
            </a:r>
            <a:endParaRPr/>
          </a:p>
        </p:txBody>
      </p:sp>
      <p:sp>
        <p:nvSpPr>
          <p:cNvPr id="196" name="Google Shape;19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Trousseau MacOS - Root CA</a:t>
            </a:r>
            <a:endParaRPr/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25" y="1152475"/>
            <a:ext cx="485775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HAProxy - ssl-certs</a:t>
            </a:r>
            <a:endParaRPr/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87" y="1970837"/>
            <a:ext cx="2303750" cy="16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875" y="963349"/>
            <a:ext cx="3178024" cy="4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950" y="1179427"/>
            <a:ext cx="2303751" cy="629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HAProxy - Redirection HTTPS + Cert</a:t>
            </a:r>
            <a:endParaRPr/>
          </a:p>
        </p:txBody>
      </p:sp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811" y="1558651"/>
            <a:ext cx="7502375" cy="23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HAProxy - Redirection HTTPS + Cert</a:t>
            </a:r>
            <a:endParaRPr/>
          </a:p>
        </p:txBody>
      </p:sp>
      <p:pic>
        <p:nvPicPr>
          <p:cNvPr id="222" name="Google Shape;2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150" y="2125288"/>
            <a:ext cx="7735675" cy="14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MySQL HA</a:t>
            </a:r>
            <a:endParaRPr/>
          </a:p>
        </p:txBody>
      </p:sp>
      <p:sp>
        <p:nvSpPr>
          <p:cNvPr id="228" name="Google Shape;228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MySql Process</a:t>
            </a:r>
            <a:endParaRPr/>
          </a:p>
        </p:txBody>
      </p:sp>
      <p:pic>
        <p:nvPicPr>
          <p:cNvPr id="234" name="Google Shape;2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100" y="1199597"/>
            <a:ext cx="6548543" cy="3262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HAProxy - Load balancing MySQL</a:t>
            </a:r>
            <a:endParaRPr/>
          </a:p>
        </p:txBody>
      </p:sp>
      <p:pic>
        <p:nvPicPr>
          <p:cNvPr id="240" name="Google Shape;2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375" y="1325038"/>
            <a:ext cx="5713250" cy="30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350" y="152400"/>
            <a:ext cx="3925288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HAProxy - Load balancing MySQL</a:t>
            </a:r>
            <a:endParaRPr/>
          </a:p>
        </p:txBody>
      </p:sp>
      <p:pic>
        <p:nvPicPr>
          <p:cNvPr id="246" name="Google Shape;2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450" y="1152474"/>
            <a:ext cx="5695100" cy="37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HAProxy - Load balancing MySQL</a:t>
            </a:r>
            <a:endParaRPr/>
          </a:p>
        </p:txBody>
      </p:sp>
      <p:pic>
        <p:nvPicPr>
          <p:cNvPr id="252" name="Google Shape;2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063" y="1017737"/>
            <a:ext cx="5857875" cy="38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Apache HA</a:t>
            </a:r>
            <a:endParaRPr/>
          </a:p>
        </p:txBody>
      </p:sp>
      <p:sp>
        <p:nvSpPr>
          <p:cNvPr id="258" name="Google Shape;258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HAProxy - Redirection HTTPS + Cert</a:t>
            </a:r>
            <a:endParaRPr/>
          </a:p>
        </p:txBody>
      </p:sp>
      <p:pic>
        <p:nvPicPr>
          <p:cNvPr id="264" name="Google Shape;2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1017713"/>
            <a:ext cx="56197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HAProxy - Redirection HTTPS + Cert</a:t>
            </a:r>
            <a:endParaRPr/>
          </a:p>
        </p:txBody>
      </p:sp>
      <p:pic>
        <p:nvPicPr>
          <p:cNvPr id="270" name="Google Shape;2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275" y="1017724"/>
            <a:ext cx="7435450" cy="37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Ça fonctionne !</a:t>
            </a:r>
            <a:endParaRPr/>
          </a:p>
        </p:txBody>
      </p:sp>
      <p:pic>
        <p:nvPicPr>
          <p:cNvPr id="276" name="Google Shape;2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25" y="1229873"/>
            <a:ext cx="7468475" cy="80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513" y="3001125"/>
            <a:ext cx="7320972" cy="80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8438" y="2452688"/>
            <a:ext cx="3667125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NFS</a:t>
            </a:r>
            <a:endParaRPr/>
          </a:p>
        </p:txBody>
      </p:sp>
      <p:sp>
        <p:nvSpPr>
          <p:cNvPr id="284" name="Google Shape;284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Serveurs NFS sur DB-Master et App-Master</a:t>
            </a:r>
            <a:endParaRPr/>
          </a:p>
        </p:txBody>
      </p:sp>
      <p:pic>
        <p:nvPicPr>
          <p:cNvPr id="290" name="Google Shape;29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9241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13075"/>
            <a:ext cx="469582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70325"/>
            <a:ext cx="8839201" cy="360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Filegator</a:t>
            </a:r>
            <a:endParaRPr/>
          </a:p>
        </p:txBody>
      </p:sp>
      <p:sp>
        <p:nvSpPr>
          <p:cNvPr id="298" name="Google Shape;298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Filegator - Interface</a:t>
            </a:r>
            <a:endParaRPr/>
          </a:p>
        </p:txBody>
      </p:sp>
      <p:pic>
        <p:nvPicPr>
          <p:cNvPr id="304" name="Google Shape;30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975" y="1333129"/>
            <a:ext cx="6068049" cy="338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ESXI</a:t>
            </a:r>
            <a:endParaRPr/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Filegator - Path utilisés</a:t>
            </a:r>
            <a:endParaRPr/>
          </a:p>
        </p:txBody>
      </p:sp>
      <p:pic>
        <p:nvPicPr>
          <p:cNvPr id="310" name="Google Shape;31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40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28372"/>
            <a:ext cx="8839199" cy="49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4563" y="2372223"/>
            <a:ext cx="47148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Filegator - Utilisation de la DB</a:t>
            </a:r>
            <a:endParaRPr/>
          </a:p>
        </p:txBody>
      </p:sp>
      <p:pic>
        <p:nvPicPr>
          <p:cNvPr id="318" name="Google Shape;31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2517275" cy="382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1375" y="1170125"/>
            <a:ext cx="6010224" cy="2964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Filegator - Configuration PHP</a:t>
            </a:r>
            <a:endParaRPr/>
          </a:p>
        </p:txBody>
      </p:sp>
      <p:pic>
        <p:nvPicPr>
          <p:cNvPr id="325" name="Google Shape;32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25" y="1802075"/>
            <a:ext cx="5067300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7950" y="1802063"/>
            <a:ext cx="23050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Accès via HAProxy… ça marche !</a:t>
            </a:r>
            <a:endParaRPr/>
          </a:p>
        </p:txBody>
      </p:sp>
      <p:pic>
        <p:nvPicPr>
          <p:cNvPr id="332" name="Google Shape;33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313" y="1170125"/>
            <a:ext cx="654336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… ou pas.</a:t>
            </a:r>
            <a:endParaRPr/>
          </a:p>
        </p:txBody>
      </p:sp>
      <p:pic>
        <p:nvPicPr>
          <p:cNvPr id="338" name="Google Shape;33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513" y="1170125"/>
            <a:ext cx="685097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Script/Watch</a:t>
            </a:r>
            <a:endParaRPr/>
          </a:p>
        </p:txBody>
      </p:sp>
      <p:sp>
        <p:nvSpPr>
          <p:cNvPr id="344" name="Google Shape;344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Lint Python</a:t>
            </a:r>
            <a:endParaRPr/>
          </a:p>
        </p:txBody>
      </p:sp>
      <p:pic>
        <p:nvPicPr>
          <p:cNvPr id="350" name="Google Shape;35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734475"/>
            <a:ext cx="2257675" cy="155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8"/>
          <p:cNvSpPr txBox="1"/>
          <p:nvPr/>
        </p:nvSpPr>
        <p:spPr>
          <a:xfrm>
            <a:off x="311700" y="1017725"/>
            <a:ext cx="36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https://github.com/PyCQA/pylint</a:t>
            </a:r>
            <a:endParaRPr/>
          </a:p>
        </p:txBody>
      </p:sp>
      <p:pic>
        <p:nvPicPr>
          <p:cNvPr id="352" name="Google Shape;35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3100" y="123088"/>
            <a:ext cx="4110025" cy="47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Lint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9"/>
          <p:cNvSpPr txBox="1"/>
          <p:nvPr/>
        </p:nvSpPr>
        <p:spPr>
          <a:xfrm>
            <a:off x="311700" y="1017725"/>
            <a:ext cx="36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https://github.com/standard/standard</a:t>
            </a:r>
            <a:endParaRPr/>
          </a:p>
        </p:txBody>
      </p:sp>
      <p:pic>
        <p:nvPicPr>
          <p:cNvPr id="359" name="Google Shape;35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75" y="1530250"/>
            <a:ext cx="2620450" cy="165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1625" y="153050"/>
            <a:ext cx="3750125" cy="464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3628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 des machines utilisées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0676"/>
            <a:ext cx="8863626" cy="12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Paramètres sur toutes les machines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398" y="1017725"/>
            <a:ext cx="6051199" cy="400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Sélectionner l’ISO de Debian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187" y="1152473"/>
            <a:ext cx="6051624" cy="12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Évaluer le nombre de vCPUs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(procLog x cores ) x sockets = vcpus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(8 x 4) x 1 = 32 vCPUs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850" y="2158496"/>
            <a:ext cx="6153401" cy="1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pfSense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987" y="1210324"/>
            <a:ext cx="7406024" cy="14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