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4598E-A0C6-4B59-945C-E5E3157AB642}" v="5" dt="2024-02-24T17:37:30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osotis _13" userId="d3757a171cf8daaf" providerId="LiveId" clId="{33F4598E-A0C6-4B59-945C-E5E3157AB642}"/>
    <pc:docChg chg="undo custSel modSld">
      <pc:chgData name="Myosotis _13" userId="d3757a171cf8daaf" providerId="LiveId" clId="{33F4598E-A0C6-4B59-945C-E5E3157AB642}" dt="2024-02-24T17:38:55.927" v="64" actId="26606"/>
      <pc:docMkLst>
        <pc:docMk/>
      </pc:docMkLst>
      <pc:sldChg chg="addSp delSp modSp mod setBg">
        <pc:chgData name="Myosotis _13" userId="d3757a171cf8daaf" providerId="LiveId" clId="{33F4598E-A0C6-4B59-945C-E5E3157AB642}" dt="2024-02-24T17:38:55.927" v="64" actId="26606"/>
        <pc:sldMkLst>
          <pc:docMk/>
          <pc:sldMk cId="2867158813" sldId="256"/>
        </pc:sldMkLst>
        <pc:picChg chg="add mod">
          <ac:chgData name="Myosotis _13" userId="d3757a171cf8daaf" providerId="LiveId" clId="{33F4598E-A0C6-4B59-945C-E5E3157AB642}" dt="2024-02-24T17:38:55.927" v="64" actId="26606"/>
          <ac:picMkLst>
            <pc:docMk/>
            <pc:sldMk cId="2867158813" sldId="256"/>
            <ac:picMk id="5" creationId="{0E01AF18-E6C7-C170-F2C9-50FD473ACC69}"/>
          </ac:picMkLst>
        </pc:picChg>
        <pc:picChg chg="add del mod">
          <ac:chgData name="Myosotis _13" userId="d3757a171cf8daaf" providerId="LiveId" clId="{33F4598E-A0C6-4B59-945C-E5E3157AB642}" dt="2024-02-24T17:37:40.569" v="61" actId="478"/>
          <ac:picMkLst>
            <pc:docMk/>
            <pc:sldMk cId="2867158813" sldId="256"/>
            <ac:picMk id="7" creationId="{29151A41-E985-DEBC-4267-0DBA57462E23}"/>
          </ac:picMkLst>
        </pc:picChg>
        <pc:picChg chg="add del mod">
          <ac:chgData name="Myosotis _13" userId="d3757a171cf8daaf" providerId="LiveId" clId="{33F4598E-A0C6-4B59-945C-E5E3157AB642}" dt="2024-02-24T17:37:14.013" v="53" actId="478"/>
          <ac:picMkLst>
            <pc:docMk/>
            <pc:sldMk cId="2867158813" sldId="256"/>
            <ac:picMk id="9" creationId="{F75BE2F5-83DC-C10A-938B-C156123E6BD6}"/>
          </ac:picMkLst>
        </pc:picChg>
        <pc:picChg chg="add del mod">
          <ac:chgData name="Myosotis _13" userId="d3757a171cf8daaf" providerId="LiveId" clId="{33F4598E-A0C6-4B59-945C-E5E3157AB642}" dt="2024-02-24T17:36:01.064" v="28" actId="478"/>
          <ac:picMkLst>
            <pc:docMk/>
            <pc:sldMk cId="2867158813" sldId="256"/>
            <ac:picMk id="11" creationId="{3C6A9EFE-C2EE-5EAC-DCB7-3EF0A7262816}"/>
          </ac:picMkLst>
        </pc:picChg>
        <pc:picChg chg="add del mod">
          <ac:chgData name="Myosotis _13" userId="d3757a171cf8daaf" providerId="LiveId" clId="{33F4598E-A0C6-4B59-945C-E5E3157AB642}" dt="2024-02-24T17:35:14.814" v="17" actId="478"/>
          <ac:picMkLst>
            <pc:docMk/>
            <pc:sldMk cId="2867158813" sldId="256"/>
            <ac:picMk id="13" creationId="{FCEFA773-C155-4679-A451-CFEC24DD17AE}"/>
          </ac:picMkLst>
        </pc:picChg>
      </pc:sldChg>
      <pc:sldChg chg="addSp delSp modSp mod setBg">
        <pc:chgData name="Myosotis _13" userId="d3757a171cf8daaf" providerId="LiveId" clId="{33F4598E-A0C6-4B59-945C-E5E3157AB642}" dt="2024-02-24T17:37:35.001" v="60" actId="962"/>
        <pc:sldMkLst>
          <pc:docMk/>
          <pc:sldMk cId="3383131795" sldId="257"/>
        </pc:sldMkLst>
        <pc:spChg chg="del">
          <ac:chgData name="Myosotis _13" userId="d3757a171cf8daaf" providerId="LiveId" clId="{33F4598E-A0C6-4B59-945C-E5E3157AB642}" dt="2024-02-24T17:37:28.961" v="56" actId="478"/>
          <ac:spMkLst>
            <pc:docMk/>
            <pc:sldMk cId="3383131795" sldId="257"/>
            <ac:spMk id="2" creationId="{FC02CD11-5BD4-8D89-FBBF-B84FDF11FF3B}"/>
          </ac:spMkLst>
        </pc:spChg>
        <pc:spChg chg="del">
          <ac:chgData name="Myosotis _13" userId="d3757a171cf8daaf" providerId="LiveId" clId="{33F4598E-A0C6-4B59-945C-E5E3157AB642}" dt="2024-02-24T17:37:26.463" v="55" actId="478"/>
          <ac:spMkLst>
            <pc:docMk/>
            <pc:sldMk cId="3383131795" sldId="257"/>
            <ac:spMk id="3" creationId="{7EA8EE55-E94F-573A-4C82-5C9DAD058616}"/>
          </ac:spMkLst>
        </pc:spChg>
        <pc:picChg chg="add mod">
          <ac:chgData name="Myosotis _13" userId="d3757a171cf8daaf" providerId="LiveId" clId="{33F4598E-A0C6-4B59-945C-E5E3157AB642}" dt="2024-02-24T17:37:35.001" v="60" actId="962"/>
          <ac:picMkLst>
            <pc:docMk/>
            <pc:sldMk cId="3383131795" sldId="257"/>
            <ac:picMk id="4" creationId="{3AF69ED3-D12B-94BF-FA55-BF91DE92A800}"/>
          </ac:picMkLst>
        </pc:picChg>
      </pc:sldChg>
      <pc:sldChg chg="addSp delSp modSp mod setBg">
        <pc:chgData name="Myosotis _13" userId="d3757a171cf8daaf" providerId="LiveId" clId="{33F4598E-A0C6-4B59-945C-E5E3157AB642}" dt="2024-02-24T17:35:55.262" v="27" actId="26606"/>
        <pc:sldMkLst>
          <pc:docMk/>
          <pc:sldMk cId="3960311250" sldId="258"/>
        </pc:sldMkLst>
        <pc:spChg chg="del">
          <ac:chgData name="Myosotis _13" userId="d3757a171cf8daaf" providerId="LiveId" clId="{33F4598E-A0C6-4B59-945C-E5E3157AB642}" dt="2024-02-24T17:34:45.843" v="7" actId="478"/>
          <ac:spMkLst>
            <pc:docMk/>
            <pc:sldMk cId="3960311250" sldId="258"/>
            <ac:spMk id="2" creationId="{D17ED747-6107-A910-5C6A-62E1A6B58804}"/>
          </ac:spMkLst>
        </pc:spChg>
        <pc:spChg chg="del">
          <ac:chgData name="Myosotis _13" userId="d3757a171cf8daaf" providerId="LiveId" clId="{33F4598E-A0C6-4B59-945C-E5E3157AB642}" dt="2024-02-24T17:34:43.507" v="6" actId="478"/>
          <ac:spMkLst>
            <pc:docMk/>
            <pc:sldMk cId="3960311250" sldId="258"/>
            <ac:spMk id="3" creationId="{6A3882F1-6AAE-D4B5-5278-77490DBA2A25}"/>
          </ac:spMkLst>
        </pc:spChg>
        <pc:picChg chg="add mod">
          <ac:chgData name="Myosotis _13" userId="d3757a171cf8daaf" providerId="LiveId" clId="{33F4598E-A0C6-4B59-945C-E5E3157AB642}" dt="2024-02-24T17:35:55.262" v="27" actId="26606"/>
          <ac:picMkLst>
            <pc:docMk/>
            <pc:sldMk cId="3960311250" sldId="258"/>
            <ac:picMk id="4" creationId="{D5CE8BA2-967E-B355-DE84-5932C43E2804}"/>
          </ac:picMkLst>
        </pc:picChg>
      </pc:sldChg>
      <pc:sldChg chg="addSp delSp modSp mod setBg">
        <pc:chgData name="Myosotis _13" userId="d3757a171cf8daaf" providerId="LiveId" clId="{33F4598E-A0C6-4B59-945C-E5E3157AB642}" dt="2024-02-24T17:37:07.211" v="52" actId="14100"/>
        <pc:sldMkLst>
          <pc:docMk/>
          <pc:sldMk cId="3390463954" sldId="259"/>
        </pc:sldMkLst>
        <pc:spChg chg="del">
          <ac:chgData name="Myosotis _13" userId="d3757a171cf8daaf" providerId="LiveId" clId="{33F4598E-A0C6-4B59-945C-E5E3157AB642}" dt="2024-02-24T17:36:14.643" v="31" actId="478"/>
          <ac:spMkLst>
            <pc:docMk/>
            <pc:sldMk cId="3390463954" sldId="259"/>
            <ac:spMk id="2" creationId="{23B65237-6E96-966C-3C2D-E0A53F909DFD}"/>
          </ac:spMkLst>
        </pc:spChg>
        <pc:spChg chg="del">
          <ac:chgData name="Myosotis _13" userId="d3757a171cf8daaf" providerId="LiveId" clId="{33F4598E-A0C6-4B59-945C-E5E3157AB642}" dt="2024-02-24T17:36:17.273" v="32" actId="478"/>
          <ac:spMkLst>
            <pc:docMk/>
            <pc:sldMk cId="3390463954" sldId="259"/>
            <ac:spMk id="3" creationId="{B7F51E53-710A-4682-5DDE-74F1630064ED}"/>
          </ac:spMkLst>
        </pc:spChg>
        <pc:picChg chg="add mod">
          <ac:chgData name="Myosotis _13" userId="d3757a171cf8daaf" providerId="LiveId" clId="{33F4598E-A0C6-4B59-945C-E5E3157AB642}" dt="2024-02-24T17:37:07.211" v="52" actId="14100"/>
          <ac:picMkLst>
            <pc:docMk/>
            <pc:sldMk cId="3390463954" sldId="259"/>
            <ac:picMk id="4" creationId="{14F4C3B7-7A74-E017-EA9F-0E936874D830}"/>
          </ac:picMkLst>
        </pc:picChg>
      </pc:sldChg>
      <pc:sldChg chg="addSp delSp modSp mod setBg">
        <pc:chgData name="Myosotis _13" userId="d3757a171cf8daaf" providerId="LiveId" clId="{33F4598E-A0C6-4B59-945C-E5E3157AB642}" dt="2024-02-24T17:35:39.837" v="26" actId="962"/>
        <pc:sldMkLst>
          <pc:docMk/>
          <pc:sldMk cId="2931724856" sldId="260"/>
        </pc:sldMkLst>
        <pc:spChg chg="del">
          <ac:chgData name="Myosotis _13" userId="d3757a171cf8daaf" providerId="LiveId" clId="{33F4598E-A0C6-4B59-945C-E5E3157AB642}" dt="2024-02-24T17:35:27.120" v="20" actId="478"/>
          <ac:spMkLst>
            <pc:docMk/>
            <pc:sldMk cId="2931724856" sldId="260"/>
            <ac:spMk id="2" creationId="{3AE95ACE-3FC1-061A-BF36-5B2DC5333E00}"/>
          </ac:spMkLst>
        </pc:spChg>
        <pc:spChg chg="del">
          <ac:chgData name="Myosotis _13" userId="d3757a171cf8daaf" providerId="LiveId" clId="{33F4598E-A0C6-4B59-945C-E5E3157AB642}" dt="2024-02-24T17:35:24.536" v="19" actId="478"/>
          <ac:spMkLst>
            <pc:docMk/>
            <pc:sldMk cId="2931724856" sldId="260"/>
            <ac:spMk id="3" creationId="{93960B96-76F2-9677-BC3E-5BA85D5F6ED7}"/>
          </ac:spMkLst>
        </pc:spChg>
        <pc:picChg chg="add mod">
          <ac:chgData name="Myosotis _13" userId="d3757a171cf8daaf" providerId="LiveId" clId="{33F4598E-A0C6-4B59-945C-E5E3157AB642}" dt="2024-02-24T17:35:39.837" v="26" actId="962"/>
          <ac:picMkLst>
            <pc:docMk/>
            <pc:sldMk cId="2931724856" sldId="260"/>
            <ac:picMk id="4" creationId="{063D05A4-296E-4C0B-9543-A54EC9365A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4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8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4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78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36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9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51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6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8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7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8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9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9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6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86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0E01AF18-E6C7-C170-F2C9-50FD473AC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5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F4C9F-0C25-63F3-67F5-0E03532CB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carte, logiciel">
            <a:extLst>
              <a:ext uri="{FF2B5EF4-FFF2-40B4-BE49-F238E27FC236}">
                <a16:creationId xmlns:a16="http://schemas.microsoft.com/office/drawing/2014/main" id="{3AF69ED3-D12B-94BF-FA55-BF91DE92A8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DFA75-3617-9763-8D0D-6BB512768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ogiciel, Icône d’ordinateur">
            <a:extLst>
              <a:ext uri="{FF2B5EF4-FFF2-40B4-BE49-F238E27FC236}">
                <a16:creationId xmlns:a16="http://schemas.microsoft.com/office/drawing/2014/main" id="{D5CE8BA2-967E-B355-DE84-5932C43E2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1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3635A-D4A4-F38C-58A7-D17531DAF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diagramme, violet">
            <a:extLst>
              <a:ext uri="{FF2B5EF4-FFF2-40B4-BE49-F238E27FC236}">
                <a16:creationId xmlns:a16="http://schemas.microsoft.com/office/drawing/2014/main" id="{14F4C3B7-7A74-E017-EA9F-0E936874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1DE40C-D120-9125-05B9-C518455B9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carte">
            <a:extLst>
              <a:ext uri="{FF2B5EF4-FFF2-40B4-BE49-F238E27FC236}">
                <a16:creationId xmlns:a16="http://schemas.microsoft.com/office/drawing/2014/main" id="{063D05A4-296E-4C0B-9543-A54EC9365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4856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7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Corbel</vt:lpstr>
      <vt:lpstr>Profondeur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Myosotis _13</dc:creator>
  <cp:lastModifiedBy>Myosotis _13</cp:lastModifiedBy>
  <cp:revision>1</cp:revision>
  <dcterms:created xsi:type="dcterms:W3CDTF">2024-02-24T17:32:03Z</dcterms:created>
  <dcterms:modified xsi:type="dcterms:W3CDTF">2024-02-24T17:39:04Z</dcterms:modified>
</cp:coreProperties>
</file>