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7"/>
  </p:notesMasterIdLst>
  <p:handoutMasterIdLst>
    <p:handoutMasterId r:id="rId18"/>
  </p:handoutMasterIdLst>
  <p:sldIdLst>
    <p:sldId id="257" r:id="rId2"/>
    <p:sldId id="31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9" r:id="rId11"/>
    <p:sldId id="337" r:id="rId12"/>
    <p:sldId id="340" r:id="rId13"/>
    <p:sldId id="341" r:id="rId14"/>
    <p:sldId id="342" r:id="rId15"/>
    <p:sldId id="343" r:id="rId16"/>
  </p:sldIdLst>
  <p:sldSz cx="12188825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6E90FE"/>
    <a:srgbClr val="8086FC"/>
    <a:srgbClr val="6D6DFB"/>
    <a:srgbClr val="4E78F0"/>
    <a:srgbClr val="F0932C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DA5F7A-D3A4-4AE6-9FFD-4F043E7CA16B}" v="19" dt="2024-05-27T23:36:48.919"/>
  </p1510:revLst>
</p1510:revInfo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94629" autoAdjust="0"/>
  </p:normalViewPr>
  <p:slideViewPr>
    <p:cSldViewPr showGuides="1">
      <p:cViewPr varScale="1">
        <p:scale>
          <a:sx n="51" d="100"/>
          <a:sy n="51" d="100"/>
        </p:scale>
        <p:origin x="656" y="60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8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ha _" userId="d3757a171cf8daaf" providerId="LiveId" clId="{53DA5F7A-D3A4-4AE6-9FFD-4F043E7CA16B}"/>
    <pc:docChg chg="undo custSel addSld delSld modSld modMainMaster">
      <pc:chgData name="Nha _" userId="d3757a171cf8daaf" providerId="LiveId" clId="{53DA5F7A-D3A4-4AE6-9FFD-4F043E7CA16B}" dt="2024-05-27T23:36:57.184" v="219" actId="207"/>
      <pc:docMkLst>
        <pc:docMk/>
      </pc:docMkLst>
      <pc:sldChg chg="addSp delSp modSp add del mod modTransition setBg">
        <pc:chgData name="Nha _" userId="d3757a171cf8daaf" providerId="LiveId" clId="{53DA5F7A-D3A4-4AE6-9FFD-4F043E7CA16B}" dt="2024-05-27T23:36:57.184" v="219" actId="207"/>
        <pc:sldMkLst>
          <pc:docMk/>
          <pc:sldMk cId="2077088447" sldId="257"/>
        </pc:sldMkLst>
        <pc:spChg chg="mod">
          <ac:chgData name="Nha _" userId="d3757a171cf8daaf" providerId="LiveId" clId="{53DA5F7A-D3A4-4AE6-9FFD-4F043E7CA16B}" dt="2024-05-27T11:59:40.046" v="111" actId="255"/>
          <ac:spMkLst>
            <pc:docMk/>
            <pc:sldMk cId="2077088447" sldId="257"/>
            <ac:spMk id="2" creationId="{14C6DDEC-F038-1CBA-907F-6240A1F1D97D}"/>
          </ac:spMkLst>
        </pc:spChg>
        <pc:spChg chg="add del mod">
          <ac:chgData name="Nha _" userId="d3757a171cf8daaf" providerId="LiveId" clId="{53DA5F7A-D3A4-4AE6-9FFD-4F043E7CA16B}" dt="2024-05-27T23:36:57.184" v="219" actId="207"/>
          <ac:spMkLst>
            <pc:docMk/>
            <pc:sldMk cId="2077088447" sldId="257"/>
            <ac:spMk id="7" creationId="{2BCF96F8-70BC-291D-2304-5843F1DC9283}"/>
          </ac:spMkLst>
        </pc:spChg>
        <pc:spChg chg="add del">
          <ac:chgData name="Nha _" userId="d3757a171cf8daaf" providerId="LiveId" clId="{53DA5F7A-D3A4-4AE6-9FFD-4F043E7CA16B}" dt="2024-05-27T02:45:11.703" v="75" actId="26606"/>
          <ac:spMkLst>
            <pc:docMk/>
            <pc:sldMk cId="2077088447" sldId="257"/>
            <ac:spMk id="13" creationId="{36D16D1E-4205-49F5-BD2A-DA769947C104}"/>
          </ac:spMkLst>
        </pc:spChg>
        <pc:spChg chg="add del">
          <ac:chgData name="Nha _" userId="d3757a171cf8daaf" providerId="LiveId" clId="{53DA5F7A-D3A4-4AE6-9FFD-4F043E7CA16B}" dt="2024-05-27T02:45:11.703" v="75" actId="26606"/>
          <ac:spMkLst>
            <pc:docMk/>
            <pc:sldMk cId="2077088447" sldId="257"/>
            <ac:spMk id="15" creationId="{012FD100-C039-4E03-B5E4-2EDFA7290AA6}"/>
          </ac:spMkLst>
        </pc:spChg>
        <pc:spChg chg="add del">
          <ac:chgData name="Nha _" userId="d3757a171cf8daaf" providerId="LiveId" clId="{53DA5F7A-D3A4-4AE6-9FFD-4F043E7CA16B}" dt="2024-05-27T02:45:11.703" v="75" actId="26606"/>
          <ac:spMkLst>
            <pc:docMk/>
            <pc:sldMk cId="2077088447" sldId="257"/>
            <ac:spMk id="19" creationId="{FB5993E2-C02B-4335-ABA5-D8EC465551E3}"/>
          </ac:spMkLst>
        </pc:spChg>
        <pc:spChg chg="add del">
          <ac:chgData name="Nha _" userId="d3757a171cf8daaf" providerId="LiveId" clId="{53DA5F7A-D3A4-4AE6-9FFD-4F043E7CA16B}" dt="2024-05-27T02:45:11.703" v="75" actId="26606"/>
          <ac:spMkLst>
            <pc:docMk/>
            <pc:sldMk cId="2077088447" sldId="257"/>
            <ac:spMk id="21" creationId="{C0B801A2-5622-4BE8-9AD2-C337A2CD0022}"/>
          </ac:spMkLst>
        </pc:spChg>
        <pc:spChg chg="add del">
          <ac:chgData name="Nha _" userId="d3757a171cf8daaf" providerId="LiveId" clId="{53DA5F7A-D3A4-4AE6-9FFD-4F043E7CA16B}" dt="2024-05-27T02:45:11.703" v="75" actId="26606"/>
          <ac:spMkLst>
            <pc:docMk/>
            <pc:sldMk cId="2077088447" sldId="257"/>
            <ac:spMk id="23" creationId="{B7AF614F-5BC3-4086-99F5-B87C5847A071}"/>
          </ac:spMkLst>
        </pc:spChg>
        <pc:graphicFrameChg chg="add del">
          <ac:chgData name="Nha _" userId="d3757a171cf8daaf" providerId="LiveId" clId="{53DA5F7A-D3A4-4AE6-9FFD-4F043E7CA16B}" dt="2024-05-27T02:45:11.703" v="75" actId="26606"/>
          <ac:graphicFrameMkLst>
            <pc:docMk/>
            <pc:sldMk cId="2077088447" sldId="257"/>
            <ac:graphicFrameMk id="9" creationId="{A6AA5504-02D8-21AE-0008-2905DCCE1C3E}"/>
          </ac:graphicFrameMkLst>
        </pc:graphicFrameChg>
        <pc:picChg chg="mod">
          <ac:chgData name="Nha _" userId="d3757a171cf8daaf" providerId="LiveId" clId="{53DA5F7A-D3A4-4AE6-9FFD-4F043E7CA16B}" dt="2024-05-27T02:45:11.703" v="75" actId="26606"/>
          <ac:picMkLst>
            <pc:docMk/>
            <pc:sldMk cId="2077088447" sldId="257"/>
            <ac:picMk id="3" creationId="{B798EB06-06CA-70BE-DB20-AF05F4CB3965}"/>
          </ac:picMkLst>
        </pc:picChg>
        <pc:cxnChg chg="add del">
          <ac:chgData name="Nha _" userId="d3757a171cf8daaf" providerId="LiveId" clId="{53DA5F7A-D3A4-4AE6-9FFD-4F043E7CA16B}" dt="2024-05-27T02:45:11.703" v="75" actId="26606"/>
          <ac:cxnSpMkLst>
            <pc:docMk/>
            <pc:sldMk cId="2077088447" sldId="257"/>
            <ac:cxnSpMk id="17" creationId="{4418FCD2-8448-4A81-8EB4-72250F7827B4}"/>
          </ac:cxnSpMkLst>
        </pc:cxnChg>
      </pc:sldChg>
      <pc:sldChg chg="addSp delSp modSp mod setBg modClrScheme delDesignElem chgLayout">
        <pc:chgData name="Nha _" userId="d3757a171cf8daaf" providerId="LiveId" clId="{53DA5F7A-D3A4-4AE6-9FFD-4F043E7CA16B}" dt="2024-05-27T22:06:47.745" v="214" actId="27636"/>
        <pc:sldMkLst>
          <pc:docMk/>
          <pc:sldMk cId="2320115561" sldId="318"/>
        </pc:sldMkLst>
        <pc:spChg chg="mod">
          <ac:chgData name="Nha _" userId="d3757a171cf8daaf" providerId="LiveId" clId="{53DA5F7A-D3A4-4AE6-9FFD-4F043E7CA16B}" dt="2024-05-27T22:06:47.745" v="214" actId="27636"/>
          <ac:spMkLst>
            <pc:docMk/>
            <pc:sldMk cId="2320115561" sldId="318"/>
            <ac:spMk id="2" creationId="{00000000-0000-0000-0000-000000000000}"/>
          </ac:spMkLst>
        </pc:spChg>
        <pc:spChg chg="del mod">
          <ac:chgData name="Nha _" userId="d3757a171cf8daaf" providerId="LiveId" clId="{53DA5F7A-D3A4-4AE6-9FFD-4F043E7CA16B}" dt="2024-05-27T22:06:27.756" v="206" actId="478"/>
          <ac:spMkLst>
            <pc:docMk/>
            <pc:sldMk cId="2320115561" sldId="318"/>
            <ac:spMk id="3" creationId="{00000000-0000-0000-0000-000000000000}"/>
          </ac:spMkLst>
        </pc:spChg>
        <pc:spChg chg="add del">
          <ac:chgData name="Nha _" userId="d3757a171cf8daaf" providerId="LiveId" clId="{53DA5F7A-D3A4-4AE6-9FFD-4F043E7CA16B}" dt="2024-05-27T00:19:36.407" v="62"/>
          <ac:spMkLst>
            <pc:docMk/>
            <pc:sldMk cId="2320115561" sldId="318"/>
            <ac:spMk id="8" creationId="{4609862E-48F9-45AC-8D44-67A0268A7935}"/>
          </ac:spMkLst>
        </pc:spChg>
        <pc:spChg chg="add del mod">
          <ac:chgData name="Nha _" userId="d3757a171cf8daaf" providerId="LiveId" clId="{53DA5F7A-D3A4-4AE6-9FFD-4F043E7CA16B}" dt="2024-05-27T22:06:38.612" v="210" actId="478"/>
          <ac:spMkLst>
            <pc:docMk/>
            <pc:sldMk cId="2320115561" sldId="318"/>
            <ac:spMk id="9" creationId="{1A435240-8E20-3ACB-49E3-B19F516AE1F5}"/>
          </ac:spMkLst>
        </pc:spChg>
        <pc:grpChg chg="add del">
          <ac:chgData name="Nha _" userId="d3757a171cf8daaf" providerId="LiveId" clId="{53DA5F7A-D3A4-4AE6-9FFD-4F043E7CA16B}" dt="2024-05-27T00:19:36.407" v="62"/>
          <ac:grpSpMkLst>
            <pc:docMk/>
            <pc:sldMk cId="2320115561" sldId="318"/>
            <ac:grpSpMk id="10" creationId="{C97986E7-0E3C-4F64-886E-935DDCB83AA7}"/>
          </ac:grpSpMkLst>
        </pc:grpChg>
        <pc:picChg chg="add del">
          <ac:chgData name="Nha _" userId="d3757a171cf8daaf" providerId="LiveId" clId="{53DA5F7A-D3A4-4AE6-9FFD-4F043E7CA16B}" dt="2024-05-27T00:17:07.330" v="52" actId="26606"/>
          <ac:picMkLst>
            <pc:docMk/>
            <pc:sldMk cId="2320115561" sldId="318"/>
            <ac:picMk id="5" creationId="{036F1884-0575-35E1-BA37-7B7E95FF2B81}"/>
          </ac:picMkLst>
        </pc:picChg>
        <pc:picChg chg="add del mod">
          <ac:chgData name="Nha _" userId="d3757a171cf8daaf" providerId="LiveId" clId="{53DA5F7A-D3A4-4AE6-9FFD-4F043E7CA16B}" dt="2024-05-27T00:31:06.594" v="69" actId="478"/>
          <ac:picMkLst>
            <pc:docMk/>
            <pc:sldMk cId="2320115561" sldId="318"/>
            <ac:picMk id="6" creationId="{123B2AC2-25D0-DEE4-B785-EAF2B7487F8D}"/>
          </ac:picMkLst>
        </pc:picChg>
      </pc:sldChg>
      <pc:sldChg chg="modSp mod">
        <pc:chgData name="Nha _" userId="d3757a171cf8daaf" providerId="LiveId" clId="{53DA5F7A-D3A4-4AE6-9FFD-4F043E7CA16B}" dt="2024-05-27T02:42:49.264" v="72"/>
        <pc:sldMkLst>
          <pc:docMk/>
          <pc:sldMk cId="2717604774" sldId="329"/>
        </pc:sldMkLst>
        <pc:spChg chg="mod">
          <ac:chgData name="Nha _" userId="d3757a171cf8daaf" providerId="LiveId" clId="{53DA5F7A-D3A4-4AE6-9FFD-4F043E7CA16B}" dt="2024-05-27T02:42:49.264" v="72"/>
          <ac:spMkLst>
            <pc:docMk/>
            <pc:sldMk cId="2717604774" sldId="329"/>
            <ac:spMk id="13" creationId="{00000000-0000-0000-0000-000000000000}"/>
          </ac:spMkLst>
        </pc:spChg>
        <pc:spChg chg="mod">
          <ac:chgData name="Nha _" userId="d3757a171cf8daaf" providerId="LiveId" clId="{53DA5F7A-D3A4-4AE6-9FFD-4F043E7CA16B}" dt="2024-05-27T00:19:02.460" v="57" actId="27636"/>
          <ac:spMkLst>
            <pc:docMk/>
            <pc:sldMk cId="2717604774" sldId="329"/>
            <ac:spMk id="14" creationId="{00000000-0000-0000-0000-000000000000}"/>
          </ac:spMkLst>
        </pc:spChg>
      </pc:sldChg>
      <pc:sldChg chg="modSp">
        <pc:chgData name="Nha _" userId="d3757a171cf8daaf" providerId="LiveId" clId="{53DA5F7A-D3A4-4AE6-9FFD-4F043E7CA16B}" dt="2024-05-27T02:42:49.264" v="72"/>
        <pc:sldMkLst>
          <pc:docMk/>
          <pc:sldMk cId="2193902762" sldId="330"/>
        </pc:sldMkLst>
        <pc:spChg chg="mod">
          <ac:chgData name="Nha _" userId="d3757a171cf8daaf" providerId="LiveId" clId="{53DA5F7A-D3A4-4AE6-9FFD-4F043E7CA16B}" dt="2024-05-27T02:42:49.264" v="72"/>
          <ac:spMkLst>
            <pc:docMk/>
            <pc:sldMk cId="2193902762" sldId="330"/>
            <ac:spMk id="13" creationId="{00000000-0000-0000-0000-000000000000}"/>
          </ac:spMkLst>
        </pc:spChg>
      </pc:sldChg>
      <pc:sldChg chg="modSp mod">
        <pc:chgData name="Nha _" userId="d3757a171cf8daaf" providerId="LiveId" clId="{53DA5F7A-D3A4-4AE6-9FFD-4F043E7CA16B}" dt="2024-05-27T00:19:29.282" v="60" actId="1076"/>
        <pc:sldMkLst>
          <pc:docMk/>
          <pc:sldMk cId="1447595293" sldId="331"/>
        </pc:sldMkLst>
        <pc:spChg chg="mod">
          <ac:chgData name="Nha _" userId="d3757a171cf8daaf" providerId="LiveId" clId="{53DA5F7A-D3A4-4AE6-9FFD-4F043E7CA16B}" dt="2024-05-27T00:19:29.282" v="60" actId="1076"/>
          <ac:spMkLst>
            <pc:docMk/>
            <pc:sldMk cId="1447595293" sldId="331"/>
            <ac:spMk id="2" creationId="{00000000-0000-0000-0000-000000000000}"/>
          </ac:spMkLst>
        </pc:spChg>
      </pc:sldChg>
      <pc:sldChg chg="modSp">
        <pc:chgData name="Nha _" userId="d3757a171cf8daaf" providerId="LiveId" clId="{53DA5F7A-D3A4-4AE6-9FFD-4F043E7CA16B}" dt="2024-05-27T02:42:49.264" v="72"/>
        <pc:sldMkLst>
          <pc:docMk/>
          <pc:sldMk cId="3998328905" sldId="332"/>
        </pc:sldMkLst>
        <pc:spChg chg="mod">
          <ac:chgData name="Nha _" userId="d3757a171cf8daaf" providerId="LiveId" clId="{53DA5F7A-D3A4-4AE6-9FFD-4F043E7CA16B}" dt="2024-05-27T02:42:49.264" v="72"/>
          <ac:spMkLst>
            <pc:docMk/>
            <pc:sldMk cId="3998328905" sldId="332"/>
            <ac:spMk id="2" creationId="{00000000-0000-0000-0000-000000000000}"/>
          </ac:spMkLst>
        </pc:spChg>
      </pc:sldChg>
      <pc:sldChg chg="modSp modTransition">
        <pc:chgData name="Nha _" userId="d3757a171cf8daaf" providerId="LiveId" clId="{53DA5F7A-D3A4-4AE6-9FFD-4F043E7CA16B}" dt="2024-05-27T02:42:49.264" v="72"/>
        <pc:sldMkLst>
          <pc:docMk/>
          <pc:sldMk cId="3444006904" sldId="333"/>
        </pc:sldMkLst>
        <pc:spChg chg="mod">
          <ac:chgData name="Nha _" userId="d3757a171cf8daaf" providerId="LiveId" clId="{53DA5F7A-D3A4-4AE6-9FFD-4F043E7CA16B}" dt="2024-05-27T02:42:49.264" v="72"/>
          <ac:spMkLst>
            <pc:docMk/>
            <pc:sldMk cId="3444006904" sldId="333"/>
            <ac:spMk id="2" creationId="{00000000-0000-0000-0000-000000000000}"/>
          </ac:spMkLst>
        </pc:spChg>
        <pc:spChg chg="mod">
          <ac:chgData name="Nha _" userId="d3757a171cf8daaf" providerId="LiveId" clId="{53DA5F7A-D3A4-4AE6-9FFD-4F043E7CA16B}" dt="2024-05-27T02:42:49.264" v="72"/>
          <ac:spMkLst>
            <pc:docMk/>
            <pc:sldMk cId="3444006904" sldId="333"/>
            <ac:spMk id="4" creationId="{00000000-0000-0000-0000-000000000000}"/>
          </ac:spMkLst>
        </pc:spChg>
      </pc:sldChg>
      <pc:sldChg chg="modSp">
        <pc:chgData name="Nha _" userId="d3757a171cf8daaf" providerId="LiveId" clId="{53DA5F7A-D3A4-4AE6-9FFD-4F043E7CA16B}" dt="2024-05-27T02:42:49.264" v="72"/>
        <pc:sldMkLst>
          <pc:docMk/>
          <pc:sldMk cId="3817187371" sldId="334"/>
        </pc:sldMkLst>
        <pc:spChg chg="mod">
          <ac:chgData name="Nha _" userId="d3757a171cf8daaf" providerId="LiveId" clId="{53DA5F7A-D3A4-4AE6-9FFD-4F043E7CA16B}" dt="2024-05-27T02:42:49.264" v="72"/>
          <ac:spMkLst>
            <pc:docMk/>
            <pc:sldMk cId="3817187371" sldId="334"/>
            <ac:spMk id="2" creationId="{00000000-0000-0000-0000-000000000000}"/>
          </ac:spMkLst>
        </pc:spChg>
      </pc:sldChg>
      <pc:sldChg chg="modSp modTransition">
        <pc:chgData name="Nha _" userId="d3757a171cf8daaf" providerId="LiveId" clId="{53DA5F7A-D3A4-4AE6-9FFD-4F043E7CA16B}" dt="2024-05-27T02:42:49.264" v="72"/>
        <pc:sldMkLst>
          <pc:docMk/>
          <pc:sldMk cId="102866038" sldId="335"/>
        </pc:sldMkLst>
        <pc:spChg chg="mod">
          <ac:chgData name="Nha _" userId="d3757a171cf8daaf" providerId="LiveId" clId="{53DA5F7A-D3A4-4AE6-9FFD-4F043E7CA16B}" dt="2024-05-27T02:42:49.264" v="72"/>
          <ac:spMkLst>
            <pc:docMk/>
            <pc:sldMk cId="102866038" sldId="335"/>
            <ac:spMk id="2" creationId="{00000000-0000-0000-0000-000000000000}"/>
          </ac:spMkLst>
        </pc:spChg>
      </pc:sldChg>
      <pc:sldChg chg="modSp mod">
        <pc:chgData name="Nha _" userId="d3757a171cf8daaf" providerId="LiveId" clId="{53DA5F7A-D3A4-4AE6-9FFD-4F043E7CA16B}" dt="2024-05-27T02:42:49.264" v="72"/>
        <pc:sldMkLst>
          <pc:docMk/>
          <pc:sldMk cId="2551545397" sldId="337"/>
        </pc:sldMkLst>
        <pc:spChg chg="mod">
          <ac:chgData name="Nha _" userId="d3757a171cf8daaf" providerId="LiveId" clId="{53DA5F7A-D3A4-4AE6-9FFD-4F043E7CA16B}" dt="2024-05-27T02:42:49.264" v="72"/>
          <ac:spMkLst>
            <pc:docMk/>
            <pc:sldMk cId="2551545397" sldId="337"/>
            <ac:spMk id="2" creationId="{00000000-0000-0000-0000-000000000000}"/>
          </ac:spMkLst>
        </pc:spChg>
        <pc:spChg chg="mod">
          <ac:chgData name="Nha _" userId="d3757a171cf8daaf" providerId="LiveId" clId="{53DA5F7A-D3A4-4AE6-9FFD-4F043E7CA16B}" dt="2024-05-27T00:19:02.471" v="58" actId="27636"/>
          <ac:spMkLst>
            <pc:docMk/>
            <pc:sldMk cId="2551545397" sldId="337"/>
            <ac:spMk id="5" creationId="{00000000-0000-0000-0000-000000000000}"/>
          </ac:spMkLst>
        </pc:spChg>
        <pc:spChg chg="mod">
          <ac:chgData name="Nha _" userId="d3757a171cf8daaf" providerId="LiveId" clId="{53DA5F7A-D3A4-4AE6-9FFD-4F043E7CA16B}" dt="2024-05-27T02:42:49.264" v="72"/>
          <ac:spMkLst>
            <pc:docMk/>
            <pc:sldMk cId="2551545397" sldId="337"/>
            <ac:spMk id="6" creationId="{00000000-0000-0000-0000-000000000000}"/>
          </ac:spMkLst>
        </pc:spChg>
      </pc:sldChg>
      <pc:sldChg chg="modSp modTransition">
        <pc:chgData name="Nha _" userId="d3757a171cf8daaf" providerId="LiveId" clId="{53DA5F7A-D3A4-4AE6-9FFD-4F043E7CA16B}" dt="2024-05-27T02:42:49.264" v="72"/>
        <pc:sldMkLst>
          <pc:docMk/>
          <pc:sldMk cId="1101929213" sldId="339"/>
        </pc:sldMkLst>
        <pc:spChg chg="mod">
          <ac:chgData name="Nha _" userId="d3757a171cf8daaf" providerId="LiveId" clId="{53DA5F7A-D3A4-4AE6-9FFD-4F043E7CA16B}" dt="2024-05-27T02:42:49.264" v="72"/>
          <ac:spMkLst>
            <pc:docMk/>
            <pc:sldMk cId="1101929213" sldId="339"/>
            <ac:spMk id="2" creationId="{00000000-0000-0000-0000-000000000000}"/>
          </ac:spMkLst>
        </pc:spChg>
      </pc:sldChg>
      <pc:sldChg chg="modSp modTransition">
        <pc:chgData name="Nha _" userId="d3757a171cf8daaf" providerId="LiveId" clId="{53DA5F7A-D3A4-4AE6-9FFD-4F043E7CA16B}" dt="2024-05-27T02:42:49.264" v="72"/>
        <pc:sldMkLst>
          <pc:docMk/>
          <pc:sldMk cId="2189571885" sldId="342"/>
        </pc:sldMkLst>
        <pc:spChg chg="mod">
          <ac:chgData name="Nha _" userId="d3757a171cf8daaf" providerId="LiveId" clId="{53DA5F7A-D3A4-4AE6-9FFD-4F043E7CA16B}" dt="2024-05-27T02:42:49.264" v="72"/>
          <ac:spMkLst>
            <pc:docMk/>
            <pc:sldMk cId="2189571885" sldId="342"/>
            <ac:spMk id="2" creationId="{A9AC1B7C-53C1-8F9F-47EA-43BFAB95A103}"/>
          </ac:spMkLst>
        </pc:spChg>
      </pc:sldChg>
      <pc:sldChg chg="del">
        <pc:chgData name="Nha _" userId="d3757a171cf8daaf" providerId="LiveId" clId="{53DA5F7A-D3A4-4AE6-9FFD-4F043E7CA16B}" dt="2024-05-09T15:16:35.916" v="0" actId="47"/>
        <pc:sldMkLst>
          <pc:docMk/>
          <pc:sldMk cId="1366563288" sldId="343"/>
        </pc:sldMkLst>
      </pc:sldChg>
      <pc:sldChg chg="addSp modSp new mod modTransition">
        <pc:chgData name="Nha _" userId="d3757a171cf8daaf" providerId="LiveId" clId="{53DA5F7A-D3A4-4AE6-9FFD-4F043E7CA16B}" dt="2024-05-27T02:42:49.264" v="72"/>
        <pc:sldMkLst>
          <pc:docMk/>
          <pc:sldMk cId="3517180817" sldId="343"/>
        </pc:sldMkLst>
        <pc:spChg chg="mod">
          <ac:chgData name="Nha _" userId="d3757a171cf8daaf" providerId="LiveId" clId="{53DA5F7A-D3A4-4AE6-9FFD-4F043E7CA16B}" dt="2024-05-27T02:42:49.264" v="72"/>
          <ac:spMkLst>
            <pc:docMk/>
            <pc:sldMk cId="3517180817" sldId="343"/>
            <ac:spMk id="2" creationId="{692EFABA-66D2-AC01-A936-2A80E7ED98C4}"/>
          </ac:spMkLst>
        </pc:spChg>
        <pc:picChg chg="add mod">
          <ac:chgData name="Nha _" userId="d3757a171cf8daaf" providerId="LiveId" clId="{53DA5F7A-D3A4-4AE6-9FFD-4F043E7CA16B}" dt="2024-05-09T15:16:49.151" v="4" actId="1076"/>
          <ac:picMkLst>
            <pc:docMk/>
            <pc:sldMk cId="3517180817" sldId="343"/>
            <ac:picMk id="4" creationId="{18E36963-71DA-9D99-AFF4-766382C6F59A}"/>
          </ac:picMkLst>
        </pc:picChg>
      </pc:sldChg>
      <pc:sldChg chg="addSp delSp new del mod">
        <pc:chgData name="Nha _" userId="d3757a171cf8daaf" providerId="LiveId" clId="{53DA5F7A-D3A4-4AE6-9FFD-4F043E7CA16B}" dt="2024-05-27T22:08:37.239" v="217" actId="47"/>
        <pc:sldMkLst>
          <pc:docMk/>
          <pc:sldMk cId="293675724" sldId="344"/>
        </pc:sldMkLst>
        <pc:picChg chg="add del">
          <ac:chgData name="Nha _" userId="d3757a171cf8daaf" providerId="LiveId" clId="{53DA5F7A-D3A4-4AE6-9FFD-4F043E7CA16B}" dt="2024-05-26T13:09:34.060" v="33" actId="478"/>
          <ac:picMkLst>
            <pc:docMk/>
            <pc:sldMk cId="293675724" sldId="344"/>
            <ac:picMk id="3" creationId="{AE3BAB86-E7F2-D497-E67C-235F7FB48EAC}"/>
          </ac:picMkLst>
        </pc:picChg>
      </pc:sldChg>
      <pc:sldChg chg="new del">
        <pc:chgData name="Nha _" userId="d3757a171cf8daaf" providerId="LiveId" clId="{53DA5F7A-D3A4-4AE6-9FFD-4F043E7CA16B}" dt="2024-05-27T22:06:52.379" v="215" actId="47"/>
        <pc:sldMkLst>
          <pc:docMk/>
          <pc:sldMk cId="3199563269" sldId="345"/>
        </pc:sldMkLst>
      </pc:sldChg>
      <pc:sldChg chg="new del">
        <pc:chgData name="Nha _" userId="d3757a171cf8daaf" providerId="LiveId" clId="{53DA5F7A-D3A4-4AE6-9FFD-4F043E7CA16B}" dt="2024-05-27T22:06:53.615" v="216" actId="47"/>
        <pc:sldMkLst>
          <pc:docMk/>
          <pc:sldMk cId="3403934598" sldId="346"/>
        </pc:sldMkLst>
      </pc:sldChg>
      <pc:sldMasterChg chg="modTransition modSldLayout">
        <pc:chgData name="Nha _" userId="d3757a171cf8daaf" providerId="LiveId" clId="{53DA5F7A-D3A4-4AE6-9FFD-4F043E7CA16B}" dt="2024-05-27T00:18:17.984" v="53"/>
        <pc:sldMasterMkLst>
          <pc:docMk/>
          <pc:sldMasterMk cId="1836397645" sldId="2147483660"/>
        </pc:sldMasterMkLst>
        <pc:sldLayoutChg chg="addSp modTransition">
          <pc:chgData name="Nha _" userId="d3757a171cf8daaf" providerId="LiveId" clId="{53DA5F7A-D3A4-4AE6-9FFD-4F043E7CA16B}" dt="2024-05-27T00:18:17.984" v="53"/>
          <pc:sldLayoutMkLst>
            <pc:docMk/>
            <pc:sldMasterMk cId="1836397645" sldId="2147483660"/>
            <pc:sldLayoutMk cId="1196713290" sldId="2147483661"/>
          </pc:sldLayoutMkLst>
          <pc:grpChg chg="add">
            <ac:chgData name="Nha _" userId="d3757a171cf8daaf" providerId="LiveId" clId="{53DA5F7A-D3A4-4AE6-9FFD-4F043E7CA16B}" dt="2024-05-27T00:18:17.984" v="53"/>
            <ac:grpSpMkLst>
              <pc:docMk/>
              <pc:sldMasterMk cId="1836397645" sldId="2147483660"/>
              <pc:sldLayoutMk cId="1196713290" sldId="2147483661"/>
              <ac:grpSpMk id="7" creationId="{C52D994B-953A-D33F-1A0D-EDE742F4B4A3}"/>
            </ac:grpSpMkLst>
          </pc:grpChg>
        </pc:sldLayoutChg>
        <pc:sldLayoutChg chg="modTransition">
          <pc:chgData name="Nha _" userId="d3757a171cf8daaf" providerId="LiveId" clId="{53DA5F7A-D3A4-4AE6-9FFD-4F043E7CA16B}" dt="2024-05-27T00:18:17.984" v="53"/>
          <pc:sldLayoutMkLst>
            <pc:docMk/>
            <pc:sldMasterMk cId="1836397645" sldId="2147483660"/>
            <pc:sldLayoutMk cId="1527676981" sldId="2147483662"/>
          </pc:sldLayoutMkLst>
        </pc:sldLayoutChg>
        <pc:sldLayoutChg chg="modTransition">
          <pc:chgData name="Nha _" userId="d3757a171cf8daaf" providerId="LiveId" clId="{53DA5F7A-D3A4-4AE6-9FFD-4F043E7CA16B}" dt="2024-05-27T00:18:17.984" v="53"/>
          <pc:sldLayoutMkLst>
            <pc:docMk/>
            <pc:sldMasterMk cId="1836397645" sldId="2147483660"/>
            <pc:sldLayoutMk cId="3793541985" sldId="2147483664"/>
          </pc:sldLayoutMkLst>
        </pc:sldLayoutChg>
        <pc:sldLayoutChg chg="modTransition">
          <pc:chgData name="Nha _" userId="d3757a171cf8daaf" providerId="LiveId" clId="{53DA5F7A-D3A4-4AE6-9FFD-4F043E7CA16B}" dt="2024-05-27T00:18:17.984" v="53"/>
          <pc:sldLayoutMkLst>
            <pc:docMk/>
            <pc:sldMasterMk cId="1836397645" sldId="2147483660"/>
            <pc:sldLayoutMk cId="245129253" sldId="2147483665"/>
          </pc:sldLayoutMkLst>
        </pc:sldLayoutChg>
        <pc:sldLayoutChg chg="modTransition">
          <pc:chgData name="Nha _" userId="d3757a171cf8daaf" providerId="LiveId" clId="{53DA5F7A-D3A4-4AE6-9FFD-4F043E7CA16B}" dt="2024-05-27T00:18:17.984" v="53"/>
          <pc:sldLayoutMkLst>
            <pc:docMk/>
            <pc:sldMasterMk cId="1836397645" sldId="2147483660"/>
            <pc:sldLayoutMk cId="620740965" sldId="2147483667"/>
          </pc:sldLayoutMkLst>
        </pc:sldLayoutChg>
        <pc:sldLayoutChg chg="modTransition">
          <pc:chgData name="Nha _" userId="d3757a171cf8daaf" providerId="LiveId" clId="{53DA5F7A-D3A4-4AE6-9FFD-4F043E7CA16B}" dt="2024-05-27T00:18:17.984" v="53"/>
          <pc:sldLayoutMkLst>
            <pc:docMk/>
            <pc:sldMasterMk cId="1836397645" sldId="2147483660"/>
            <pc:sldLayoutMk cId="365372051" sldId="2147483668"/>
          </pc:sldLayoutMkLst>
        </pc:sldLayoutChg>
        <pc:sldLayoutChg chg="modTransition">
          <pc:chgData name="Nha _" userId="d3757a171cf8daaf" providerId="LiveId" clId="{53DA5F7A-D3A4-4AE6-9FFD-4F043E7CA16B}" dt="2024-05-27T00:18:17.984" v="53"/>
          <pc:sldLayoutMkLst>
            <pc:docMk/>
            <pc:sldMasterMk cId="1836397645" sldId="2147483660"/>
            <pc:sldLayoutMk cId="3220319167" sldId="2147483669"/>
          </pc:sldLayoutMkLst>
        </pc:sldLayoutChg>
        <pc:sldLayoutChg chg="modTransition">
          <pc:chgData name="Nha _" userId="d3757a171cf8daaf" providerId="LiveId" clId="{53DA5F7A-D3A4-4AE6-9FFD-4F043E7CA16B}" dt="2024-05-27T00:18:17.984" v="53"/>
          <pc:sldLayoutMkLst>
            <pc:docMk/>
            <pc:sldMasterMk cId="1836397645" sldId="2147483660"/>
            <pc:sldLayoutMk cId="757170559" sldId="2147483670"/>
          </pc:sldLayoutMkLst>
        </pc:sldLayoutChg>
        <pc:sldLayoutChg chg="modTransition">
          <pc:chgData name="Nha _" userId="d3757a171cf8daaf" providerId="LiveId" clId="{53DA5F7A-D3A4-4AE6-9FFD-4F043E7CA16B}" dt="2024-05-27T00:18:17.984" v="53"/>
          <pc:sldLayoutMkLst>
            <pc:docMk/>
            <pc:sldMasterMk cId="1836397645" sldId="2147483660"/>
            <pc:sldLayoutMk cId="1394494163" sldId="2147483671"/>
          </pc:sldLayoutMkLst>
        </pc:sldLayoutChg>
      </pc:sldMasterChg>
      <pc:sldMasterChg chg="modTransition modSldLayout">
        <pc:chgData name="Nha _" userId="d3757a171cf8daaf" providerId="LiveId" clId="{53DA5F7A-D3A4-4AE6-9FFD-4F043E7CA16B}" dt="2024-05-27T00:19:02.234" v="56"/>
        <pc:sldMasterMkLst>
          <pc:docMk/>
          <pc:sldMasterMk cId="1581770733" sldId="2147483672"/>
        </pc:sldMasterMkLst>
        <pc:sldLayoutChg chg="addSp modTransition">
          <pc:chgData name="Nha _" userId="d3757a171cf8daaf" providerId="LiveId" clId="{53DA5F7A-D3A4-4AE6-9FFD-4F043E7CA16B}" dt="2024-05-27T00:19:02.234" v="56"/>
          <pc:sldLayoutMkLst>
            <pc:docMk/>
            <pc:sldMasterMk cId="1581770733" sldId="2147483672"/>
            <pc:sldLayoutMk cId="1895294552" sldId="2147483673"/>
          </pc:sldLayoutMkLst>
          <pc:grpChg chg="add">
            <ac:chgData name="Nha _" userId="d3757a171cf8daaf" providerId="LiveId" clId="{53DA5F7A-D3A4-4AE6-9FFD-4F043E7CA16B}" dt="2024-05-27T00:19:02.234" v="56"/>
            <ac:grpSpMkLst>
              <pc:docMk/>
              <pc:sldMasterMk cId="1581770733" sldId="2147483672"/>
              <pc:sldLayoutMk cId="1895294552" sldId="2147483673"/>
              <ac:grpSpMk id="7" creationId="{123C5EC1-BE88-DDDE-C4A6-669BC3B04F25}"/>
            </ac:grpSpMkLst>
          </pc:grpChg>
        </pc:sldLayoutChg>
        <pc:sldLayoutChg chg="modTransition">
          <pc:chgData name="Nha _" userId="d3757a171cf8daaf" providerId="LiveId" clId="{53DA5F7A-D3A4-4AE6-9FFD-4F043E7CA16B}" dt="2024-05-27T00:19:02.234" v="56"/>
          <pc:sldLayoutMkLst>
            <pc:docMk/>
            <pc:sldMasterMk cId="1581770733" sldId="2147483672"/>
            <pc:sldLayoutMk cId="3098973817" sldId="2147483674"/>
          </pc:sldLayoutMkLst>
        </pc:sldLayoutChg>
        <pc:sldLayoutChg chg="modTransition">
          <pc:chgData name="Nha _" userId="d3757a171cf8daaf" providerId="LiveId" clId="{53DA5F7A-D3A4-4AE6-9FFD-4F043E7CA16B}" dt="2024-05-27T00:19:02.234" v="56"/>
          <pc:sldLayoutMkLst>
            <pc:docMk/>
            <pc:sldMasterMk cId="1581770733" sldId="2147483672"/>
            <pc:sldLayoutMk cId="1307652426" sldId="2147483676"/>
          </pc:sldLayoutMkLst>
        </pc:sldLayoutChg>
        <pc:sldLayoutChg chg="modTransition">
          <pc:chgData name="Nha _" userId="d3757a171cf8daaf" providerId="LiveId" clId="{53DA5F7A-D3A4-4AE6-9FFD-4F043E7CA16B}" dt="2024-05-27T00:19:02.234" v="56"/>
          <pc:sldLayoutMkLst>
            <pc:docMk/>
            <pc:sldMasterMk cId="1581770733" sldId="2147483672"/>
            <pc:sldLayoutMk cId="1259478025" sldId="2147483677"/>
          </pc:sldLayoutMkLst>
        </pc:sldLayoutChg>
        <pc:sldLayoutChg chg="modTransition">
          <pc:chgData name="Nha _" userId="d3757a171cf8daaf" providerId="LiveId" clId="{53DA5F7A-D3A4-4AE6-9FFD-4F043E7CA16B}" dt="2024-05-27T00:19:02.234" v="56"/>
          <pc:sldLayoutMkLst>
            <pc:docMk/>
            <pc:sldMasterMk cId="1581770733" sldId="2147483672"/>
            <pc:sldLayoutMk cId="3138682303" sldId="2147483679"/>
          </pc:sldLayoutMkLst>
        </pc:sldLayoutChg>
        <pc:sldLayoutChg chg="modTransition">
          <pc:chgData name="Nha _" userId="d3757a171cf8daaf" providerId="LiveId" clId="{53DA5F7A-D3A4-4AE6-9FFD-4F043E7CA16B}" dt="2024-05-27T00:19:02.234" v="56"/>
          <pc:sldLayoutMkLst>
            <pc:docMk/>
            <pc:sldMasterMk cId="1581770733" sldId="2147483672"/>
            <pc:sldLayoutMk cId="4086454763" sldId="2147483680"/>
          </pc:sldLayoutMkLst>
        </pc:sldLayoutChg>
        <pc:sldLayoutChg chg="modTransition">
          <pc:chgData name="Nha _" userId="d3757a171cf8daaf" providerId="LiveId" clId="{53DA5F7A-D3A4-4AE6-9FFD-4F043E7CA16B}" dt="2024-05-27T00:19:02.234" v="56"/>
          <pc:sldLayoutMkLst>
            <pc:docMk/>
            <pc:sldMasterMk cId="1581770733" sldId="2147483672"/>
            <pc:sldLayoutMk cId="3865590515" sldId="2147483681"/>
          </pc:sldLayoutMkLst>
        </pc:sldLayoutChg>
        <pc:sldLayoutChg chg="modTransition">
          <pc:chgData name="Nha _" userId="d3757a171cf8daaf" providerId="LiveId" clId="{53DA5F7A-D3A4-4AE6-9FFD-4F043E7CA16B}" dt="2024-05-27T00:19:02.234" v="56"/>
          <pc:sldLayoutMkLst>
            <pc:docMk/>
            <pc:sldMasterMk cId="1581770733" sldId="2147483672"/>
            <pc:sldLayoutMk cId="3599942911" sldId="2147483688"/>
          </pc:sldLayoutMkLst>
        </pc:sldLayoutChg>
        <pc:sldLayoutChg chg="modTransition">
          <pc:chgData name="Nha _" userId="d3757a171cf8daaf" providerId="LiveId" clId="{53DA5F7A-D3A4-4AE6-9FFD-4F043E7CA16B}" dt="2024-05-27T00:19:02.234" v="56"/>
          <pc:sldLayoutMkLst>
            <pc:docMk/>
            <pc:sldMasterMk cId="1581770733" sldId="2147483672"/>
            <pc:sldLayoutMk cId="3627507461" sldId="2147483689"/>
          </pc:sldLayoutMkLst>
        </pc:sldLayoutChg>
      </pc:sldMasterChg>
      <pc:sldMasterChg chg="modTransition modSldLayout">
        <pc:chgData name="Nha _" userId="d3757a171cf8daaf" providerId="LiveId" clId="{53DA5F7A-D3A4-4AE6-9FFD-4F043E7CA16B}" dt="2024-05-27T00:19:36.407" v="62"/>
        <pc:sldMasterMkLst>
          <pc:docMk/>
          <pc:sldMasterMk cId="2572298502" sldId="2147483690"/>
        </pc:sldMasterMkLst>
        <pc:sldLayoutChg chg="addSp modTransition">
          <pc:chgData name="Nha _" userId="d3757a171cf8daaf" providerId="LiveId" clId="{53DA5F7A-D3A4-4AE6-9FFD-4F043E7CA16B}" dt="2024-05-27T00:19:36.407" v="62"/>
          <pc:sldLayoutMkLst>
            <pc:docMk/>
            <pc:sldMasterMk cId="2572298502" sldId="2147483690"/>
            <pc:sldLayoutMk cId="2909358535" sldId="2147483691"/>
          </pc:sldLayoutMkLst>
          <pc:grpChg chg="add">
            <ac:chgData name="Nha _" userId="d3757a171cf8daaf" providerId="LiveId" clId="{53DA5F7A-D3A4-4AE6-9FFD-4F043E7CA16B}" dt="2024-05-27T00:19:36.407" v="62"/>
            <ac:grpSpMkLst>
              <pc:docMk/>
              <pc:sldMasterMk cId="2572298502" sldId="2147483690"/>
              <pc:sldLayoutMk cId="2909358535" sldId="2147483691"/>
              <ac:grpSpMk id="7" creationId="{66E357CF-4FC0-B004-DC7F-F61832452FC0}"/>
            </ac:grpSpMkLst>
          </pc:grpChg>
        </pc:sldLayoutChg>
        <pc:sldLayoutChg chg="modTransition">
          <pc:chgData name="Nha _" userId="d3757a171cf8daaf" providerId="LiveId" clId="{53DA5F7A-D3A4-4AE6-9FFD-4F043E7CA16B}" dt="2024-05-27T00:19:36.407" v="62"/>
          <pc:sldLayoutMkLst>
            <pc:docMk/>
            <pc:sldMasterMk cId="2572298502" sldId="2147483690"/>
            <pc:sldLayoutMk cId="1762419927" sldId="2147483692"/>
          </pc:sldLayoutMkLst>
        </pc:sldLayoutChg>
        <pc:sldLayoutChg chg="modTransition">
          <pc:chgData name="Nha _" userId="d3757a171cf8daaf" providerId="LiveId" clId="{53DA5F7A-D3A4-4AE6-9FFD-4F043E7CA16B}" dt="2024-05-27T00:19:36.407" v="62"/>
          <pc:sldLayoutMkLst>
            <pc:docMk/>
            <pc:sldMasterMk cId="2572298502" sldId="2147483690"/>
            <pc:sldLayoutMk cId="3832362071" sldId="2147483694"/>
          </pc:sldLayoutMkLst>
        </pc:sldLayoutChg>
        <pc:sldLayoutChg chg="modTransition">
          <pc:chgData name="Nha _" userId="d3757a171cf8daaf" providerId="LiveId" clId="{53DA5F7A-D3A4-4AE6-9FFD-4F043E7CA16B}" dt="2024-05-27T00:19:36.407" v="62"/>
          <pc:sldLayoutMkLst>
            <pc:docMk/>
            <pc:sldMasterMk cId="2572298502" sldId="2147483690"/>
            <pc:sldLayoutMk cId="371508598" sldId="2147483695"/>
          </pc:sldLayoutMkLst>
        </pc:sldLayoutChg>
        <pc:sldLayoutChg chg="modTransition">
          <pc:chgData name="Nha _" userId="d3757a171cf8daaf" providerId="LiveId" clId="{53DA5F7A-D3A4-4AE6-9FFD-4F043E7CA16B}" dt="2024-05-27T00:19:36.407" v="62"/>
          <pc:sldLayoutMkLst>
            <pc:docMk/>
            <pc:sldMasterMk cId="2572298502" sldId="2147483690"/>
            <pc:sldLayoutMk cId="369670698" sldId="2147483697"/>
          </pc:sldLayoutMkLst>
        </pc:sldLayoutChg>
        <pc:sldLayoutChg chg="modTransition">
          <pc:chgData name="Nha _" userId="d3757a171cf8daaf" providerId="LiveId" clId="{53DA5F7A-D3A4-4AE6-9FFD-4F043E7CA16B}" dt="2024-05-27T00:19:36.407" v="62"/>
          <pc:sldLayoutMkLst>
            <pc:docMk/>
            <pc:sldMasterMk cId="2572298502" sldId="2147483690"/>
            <pc:sldLayoutMk cId="244241121" sldId="2147483698"/>
          </pc:sldLayoutMkLst>
        </pc:sldLayoutChg>
        <pc:sldLayoutChg chg="modTransition">
          <pc:chgData name="Nha _" userId="d3757a171cf8daaf" providerId="LiveId" clId="{53DA5F7A-D3A4-4AE6-9FFD-4F043E7CA16B}" dt="2024-05-27T00:19:36.407" v="62"/>
          <pc:sldLayoutMkLst>
            <pc:docMk/>
            <pc:sldMasterMk cId="2572298502" sldId="2147483690"/>
            <pc:sldLayoutMk cId="722556196" sldId="2147483699"/>
          </pc:sldLayoutMkLst>
        </pc:sldLayoutChg>
        <pc:sldLayoutChg chg="modTransition">
          <pc:chgData name="Nha _" userId="d3757a171cf8daaf" providerId="LiveId" clId="{53DA5F7A-D3A4-4AE6-9FFD-4F043E7CA16B}" dt="2024-05-27T00:19:36.407" v="62"/>
          <pc:sldLayoutMkLst>
            <pc:docMk/>
            <pc:sldMasterMk cId="2572298502" sldId="2147483690"/>
            <pc:sldLayoutMk cId="447354225" sldId="2147483706"/>
          </pc:sldLayoutMkLst>
        </pc:sldLayoutChg>
        <pc:sldLayoutChg chg="modTransition">
          <pc:chgData name="Nha _" userId="d3757a171cf8daaf" providerId="LiveId" clId="{53DA5F7A-D3A4-4AE6-9FFD-4F043E7CA16B}" dt="2024-05-27T00:19:36.407" v="62"/>
          <pc:sldLayoutMkLst>
            <pc:docMk/>
            <pc:sldMasterMk cId="2572298502" sldId="2147483690"/>
            <pc:sldLayoutMk cId="2869906683" sldId="2147483707"/>
          </pc:sldLayoutMkLst>
        </pc:sldLayoutChg>
      </pc:sldMasterChg>
      <pc:sldMasterChg chg="modTransition modSldLayout">
        <pc:chgData name="Nha _" userId="d3757a171cf8daaf" providerId="LiveId" clId="{53DA5F7A-D3A4-4AE6-9FFD-4F043E7CA16B}" dt="2024-05-27T00:19:48.972" v="63"/>
        <pc:sldMasterMkLst>
          <pc:docMk/>
          <pc:sldMasterMk cId="966968847" sldId="2147483708"/>
        </pc:sldMasterMkLst>
        <pc:sldLayoutChg chg="addSp modTransition">
          <pc:chgData name="Nha _" userId="d3757a171cf8daaf" providerId="LiveId" clId="{53DA5F7A-D3A4-4AE6-9FFD-4F043E7CA16B}" dt="2024-05-27T00:19:48.972" v="63"/>
          <pc:sldLayoutMkLst>
            <pc:docMk/>
            <pc:sldMasterMk cId="966968847" sldId="2147483708"/>
            <pc:sldLayoutMk cId="760216172" sldId="2147483709"/>
          </pc:sldLayoutMkLst>
          <pc:grpChg chg="add">
            <ac:chgData name="Nha _" userId="d3757a171cf8daaf" providerId="LiveId" clId="{53DA5F7A-D3A4-4AE6-9FFD-4F043E7CA16B}" dt="2024-05-27T00:19:48.972" v="63"/>
            <ac:grpSpMkLst>
              <pc:docMk/>
              <pc:sldMasterMk cId="966968847" sldId="2147483708"/>
              <pc:sldLayoutMk cId="760216172" sldId="2147483709"/>
              <ac:grpSpMk id="7" creationId="{6730731B-8B83-453F-ED8C-1AD4928D1836}"/>
            </ac:grpSpMkLst>
          </pc:grpChg>
        </pc:sldLayoutChg>
        <pc:sldLayoutChg chg="modTransition">
          <pc:chgData name="Nha _" userId="d3757a171cf8daaf" providerId="LiveId" clId="{53DA5F7A-D3A4-4AE6-9FFD-4F043E7CA16B}" dt="2024-05-27T00:19:48.972" v="63"/>
          <pc:sldLayoutMkLst>
            <pc:docMk/>
            <pc:sldMasterMk cId="966968847" sldId="2147483708"/>
            <pc:sldLayoutMk cId="2189092369" sldId="2147483710"/>
          </pc:sldLayoutMkLst>
        </pc:sldLayoutChg>
        <pc:sldLayoutChg chg="modTransition">
          <pc:chgData name="Nha _" userId="d3757a171cf8daaf" providerId="LiveId" clId="{53DA5F7A-D3A4-4AE6-9FFD-4F043E7CA16B}" dt="2024-05-27T00:19:48.972" v="63"/>
          <pc:sldLayoutMkLst>
            <pc:docMk/>
            <pc:sldMasterMk cId="966968847" sldId="2147483708"/>
            <pc:sldLayoutMk cId="2084666786" sldId="2147483712"/>
          </pc:sldLayoutMkLst>
        </pc:sldLayoutChg>
        <pc:sldLayoutChg chg="modTransition">
          <pc:chgData name="Nha _" userId="d3757a171cf8daaf" providerId="LiveId" clId="{53DA5F7A-D3A4-4AE6-9FFD-4F043E7CA16B}" dt="2024-05-27T00:19:48.972" v="63"/>
          <pc:sldLayoutMkLst>
            <pc:docMk/>
            <pc:sldMasterMk cId="966968847" sldId="2147483708"/>
            <pc:sldLayoutMk cId="1812456217" sldId="2147483713"/>
          </pc:sldLayoutMkLst>
        </pc:sldLayoutChg>
        <pc:sldLayoutChg chg="modTransition">
          <pc:chgData name="Nha _" userId="d3757a171cf8daaf" providerId="LiveId" clId="{53DA5F7A-D3A4-4AE6-9FFD-4F043E7CA16B}" dt="2024-05-27T00:19:48.972" v="63"/>
          <pc:sldLayoutMkLst>
            <pc:docMk/>
            <pc:sldMasterMk cId="966968847" sldId="2147483708"/>
            <pc:sldLayoutMk cId="3735926497" sldId="2147483715"/>
          </pc:sldLayoutMkLst>
        </pc:sldLayoutChg>
        <pc:sldLayoutChg chg="modTransition">
          <pc:chgData name="Nha _" userId="d3757a171cf8daaf" providerId="LiveId" clId="{53DA5F7A-D3A4-4AE6-9FFD-4F043E7CA16B}" dt="2024-05-27T00:19:48.972" v="63"/>
          <pc:sldLayoutMkLst>
            <pc:docMk/>
            <pc:sldMasterMk cId="966968847" sldId="2147483708"/>
            <pc:sldLayoutMk cId="257635500" sldId="2147483716"/>
          </pc:sldLayoutMkLst>
        </pc:sldLayoutChg>
        <pc:sldLayoutChg chg="modTransition">
          <pc:chgData name="Nha _" userId="d3757a171cf8daaf" providerId="LiveId" clId="{53DA5F7A-D3A4-4AE6-9FFD-4F043E7CA16B}" dt="2024-05-27T00:19:48.972" v="63"/>
          <pc:sldLayoutMkLst>
            <pc:docMk/>
            <pc:sldMasterMk cId="966968847" sldId="2147483708"/>
            <pc:sldLayoutMk cId="647524362" sldId="2147483717"/>
          </pc:sldLayoutMkLst>
        </pc:sldLayoutChg>
        <pc:sldLayoutChg chg="modTransition">
          <pc:chgData name="Nha _" userId="d3757a171cf8daaf" providerId="LiveId" clId="{53DA5F7A-D3A4-4AE6-9FFD-4F043E7CA16B}" dt="2024-05-27T00:19:48.972" v="63"/>
          <pc:sldLayoutMkLst>
            <pc:docMk/>
            <pc:sldMasterMk cId="966968847" sldId="2147483708"/>
            <pc:sldLayoutMk cId="759481432" sldId="2147483724"/>
          </pc:sldLayoutMkLst>
        </pc:sldLayoutChg>
        <pc:sldLayoutChg chg="modTransition">
          <pc:chgData name="Nha _" userId="d3757a171cf8daaf" providerId="LiveId" clId="{53DA5F7A-D3A4-4AE6-9FFD-4F043E7CA16B}" dt="2024-05-27T00:19:48.972" v="63"/>
          <pc:sldLayoutMkLst>
            <pc:docMk/>
            <pc:sldMasterMk cId="966968847" sldId="2147483708"/>
            <pc:sldLayoutMk cId="557302051" sldId="2147483725"/>
          </pc:sldLayoutMkLst>
        </pc:sldLayoutChg>
      </pc:sldMasterChg>
      <pc:sldMasterChg chg="modTransition modSldLayout">
        <pc:chgData name="Nha _" userId="d3757a171cf8daaf" providerId="LiveId" clId="{53DA5F7A-D3A4-4AE6-9FFD-4F043E7CA16B}" dt="2024-05-27T02:42:49.264" v="72"/>
        <pc:sldMasterMkLst>
          <pc:docMk/>
          <pc:sldMasterMk cId="4293006195" sldId="2147483726"/>
        </pc:sldMasterMkLst>
        <pc:sldLayoutChg chg="addSp modTransition">
          <pc:chgData name="Nha _" userId="d3757a171cf8daaf" providerId="LiveId" clId="{53DA5F7A-D3A4-4AE6-9FFD-4F043E7CA16B}" dt="2024-05-27T02:42:49.264" v="72"/>
          <pc:sldLayoutMkLst>
            <pc:docMk/>
            <pc:sldMasterMk cId="4293006195" sldId="2147483726"/>
            <pc:sldLayoutMk cId="760537890" sldId="2147483727"/>
          </pc:sldLayoutMkLst>
          <pc:grpChg chg="add">
            <ac:chgData name="Nha _" userId="d3757a171cf8daaf" providerId="LiveId" clId="{53DA5F7A-D3A4-4AE6-9FFD-4F043E7CA16B}" dt="2024-05-27T02:42:49.264" v="72"/>
            <ac:grpSpMkLst>
              <pc:docMk/>
              <pc:sldMasterMk cId="4293006195" sldId="2147483726"/>
              <pc:sldLayoutMk cId="760537890" sldId="2147483727"/>
              <ac:grpSpMk id="10" creationId="{6B331A71-BA2A-D032-5637-665AAED3676B}"/>
            </ac:grpSpMkLst>
          </pc:grpChg>
        </pc:sldLayoutChg>
        <pc:sldLayoutChg chg="modTransition">
          <pc:chgData name="Nha _" userId="d3757a171cf8daaf" providerId="LiveId" clId="{53DA5F7A-D3A4-4AE6-9FFD-4F043E7CA16B}" dt="2024-05-27T02:42:49.264" v="72"/>
          <pc:sldLayoutMkLst>
            <pc:docMk/>
            <pc:sldMasterMk cId="4293006195" sldId="2147483726"/>
            <pc:sldLayoutMk cId="4143791580" sldId="2147483728"/>
          </pc:sldLayoutMkLst>
        </pc:sldLayoutChg>
        <pc:sldLayoutChg chg="modTransition">
          <pc:chgData name="Nha _" userId="d3757a171cf8daaf" providerId="LiveId" clId="{53DA5F7A-D3A4-4AE6-9FFD-4F043E7CA16B}" dt="2024-05-27T02:42:49.264" v="72"/>
          <pc:sldLayoutMkLst>
            <pc:docMk/>
            <pc:sldMasterMk cId="4293006195" sldId="2147483726"/>
            <pc:sldLayoutMk cId="3355133605" sldId="2147483730"/>
          </pc:sldLayoutMkLst>
        </pc:sldLayoutChg>
        <pc:sldLayoutChg chg="modTransition">
          <pc:chgData name="Nha _" userId="d3757a171cf8daaf" providerId="LiveId" clId="{53DA5F7A-D3A4-4AE6-9FFD-4F043E7CA16B}" dt="2024-05-27T02:42:49.264" v="72"/>
          <pc:sldLayoutMkLst>
            <pc:docMk/>
            <pc:sldMasterMk cId="4293006195" sldId="2147483726"/>
            <pc:sldLayoutMk cId="4200990040" sldId="2147483731"/>
          </pc:sldLayoutMkLst>
        </pc:sldLayoutChg>
        <pc:sldLayoutChg chg="modTransition">
          <pc:chgData name="Nha _" userId="d3757a171cf8daaf" providerId="LiveId" clId="{53DA5F7A-D3A4-4AE6-9FFD-4F043E7CA16B}" dt="2024-05-27T02:42:49.264" v="72"/>
          <pc:sldLayoutMkLst>
            <pc:docMk/>
            <pc:sldMasterMk cId="4293006195" sldId="2147483726"/>
            <pc:sldLayoutMk cId="802408096" sldId="2147483733"/>
          </pc:sldLayoutMkLst>
        </pc:sldLayoutChg>
        <pc:sldLayoutChg chg="modTransition">
          <pc:chgData name="Nha _" userId="d3757a171cf8daaf" providerId="LiveId" clId="{53DA5F7A-D3A4-4AE6-9FFD-4F043E7CA16B}" dt="2024-05-27T02:42:49.264" v="72"/>
          <pc:sldLayoutMkLst>
            <pc:docMk/>
            <pc:sldMasterMk cId="4293006195" sldId="2147483726"/>
            <pc:sldLayoutMk cId="384721830" sldId="2147483734"/>
          </pc:sldLayoutMkLst>
        </pc:sldLayoutChg>
        <pc:sldLayoutChg chg="modTransition">
          <pc:chgData name="Nha _" userId="d3757a171cf8daaf" providerId="LiveId" clId="{53DA5F7A-D3A4-4AE6-9FFD-4F043E7CA16B}" dt="2024-05-27T02:42:49.264" v="72"/>
          <pc:sldLayoutMkLst>
            <pc:docMk/>
            <pc:sldMasterMk cId="4293006195" sldId="2147483726"/>
            <pc:sldLayoutMk cId="4286022838" sldId="2147483735"/>
          </pc:sldLayoutMkLst>
        </pc:sldLayoutChg>
        <pc:sldLayoutChg chg="modTransition">
          <pc:chgData name="Nha _" userId="d3757a171cf8daaf" providerId="LiveId" clId="{53DA5F7A-D3A4-4AE6-9FFD-4F043E7CA16B}" dt="2024-05-27T02:42:49.264" v="72"/>
          <pc:sldLayoutMkLst>
            <pc:docMk/>
            <pc:sldMasterMk cId="4293006195" sldId="2147483726"/>
            <pc:sldLayoutMk cId="1943618020" sldId="2147483736"/>
          </pc:sldLayoutMkLst>
        </pc:sldLayoutChg>
        <pc:sldLayoutChg chg="modTransition">
          <pc:chgData name="Nha _" userId="d3757a171cf8daaf" providerId="LiveId" clId="{53DA5F7A-D3A4-4AE6-9FFD-4F043E7CA16B}" dt="2024-05-27T02:42:49.264" v="72"/>
          <pc:sldLayoutMkLst>
            <pc:docMk/>
            <pc:sldMasterMk cId="4293006195" sldId="2147483726"/>
            <pc:sldLayoutMk cId="678314817" sldId="2147483737"/>
          </pc:sldLayoutMkLst>
        </pc:sldLayoutChg>
      </pc:sldMasterChg>
    </pc:docChg>
  </pc:docChgLst>
  <pc:docChgLst>
    <pc:chgData name="Myosotis _13" userId="d3757a171cf8daaf" providerId="LiveId" clId="{53DA5F7A-D3A4-4AE6-9FFD-4F043E7CA16B}"/>
    <pc:docChg chg="undo custSel addSld modSld">
      <pc:chgData name="Myosotis _13" userId="d3757a171cf8daaf" providerId="LiveId" clId="{53DA5F7A-D3A4-4AE6-9FFD-4F043E7CA16B}" dt="2024-05-07T07:26:07.814" v="1037"/>
      <pc:docMkLst>
        <pc:docMk/>
      </pc:docMkLst>
      <pc:sldChg chg="addSp modSp new mod">
        <pc:chgData name="Myosotis _13" userId="d3757a171cf8daaf" providerId="LiveId" clId="{53DA5F7A-D3A4-4AE6-9FFD-4F043E7CA16B}" dt="2024-05-07T01:01:15.206" v="772" actId="1076"/>
        <pc:sldMkLst>
          <pc:docMk/>
          <pc:sldMk cId="1525802729" sldId="340"/>
        </pc:sldMkLst>
        <pc:spChg chg="add mod">
          <ac:chgData name="Myosotis _13" userId="d3757a171cf8daaf" providerId="LiveId" clId="{53DA5F7A-D3A4-4AE6-9FFD-4F043E7CA16B}" dt="2024-05-06T19:34:47.179" v="769" actId="1076"/>
          <ac:spMkLst>
            <pc:docMk/>
            <pc:sldMk cId="1525802729" sldId="340"/>
            <ac:spMk id="2" creationId="{26E537DF-9458-1951-0B0E-3B303DBD4ED5}"/>
          </ac:spMkLst>
        </pc:spChg>
        <pc:spChg chg="add mod">
          <ac:chgData name="Myosotis _13" userId="d3757a171cf8daaf" providerId="LiveId" clId="{53DA5F7A-D3A4-4AE6-9FFD-4F043E7CA16B}" dt="2024-05-06T19:25:20.699" v="213" actId="20577"/>
          <ac:spMkLst>
            <pc:docMk/>
            <pc:sldMk cId="1525802729" sldId="340"/>
            <ac:spMk id="3" creationId="{E642492C-0B52-EB0F-3FCA-68BFF91B0969}"/>
          </ac:spMkLst>
        </pc:spChg>
        <pc:picChg chg="add mod">
          <ac:chgData name="Myosotis _13" userId="d3757a171cf8daaf" providerId="LiveId" clId="{53DA5F7A-D3A4-4AE6-9FFD-4F043E7CA16B}" dt="2024-05-07T01:01:15.206" v="772" actId="1076"/>
          <ac:picMkLst>
            <pc:docMk/>
            <pc:sldMk cId="1525802729" sldId="340"/>
            <ac:picMk id="5" creationId="{ACA4A231-FCF2-C985-4898-BF2831614524}"/>
          </ac:picMkLst>
        </pc:picChg>
      </pc:sldChg>
      <pc:sldChg chg="addSp modSp new mod">
        <pc:chgData name="Myosotis _13" userId="d3757a171cf8daaf" providerId="LiveId" clId="{53DA5F7A-D3A4-4AE6-9FFD-4F043E7CA16B}" dt="2024-05-07T01:04:23.836" v="778" actId="1076"/>
        <pc:sldMkLst>
          <pc:docMk/>
          <pc:sldMk cId="132721279" sldId="341"/>
        </pc:sldMkLst>
        <pc:picChg chg="add mod">
          <ac:chgData name="Myosotis _13" userId="d3757a171cf8daaf" providerId="LiveId" clId="{53DA5F7A-D3A4-4AE6-9FFD-4F043E7CA16B}" dt="2024-05-07T01:04:23.836" v="778" actId="1076"/>
          <ac:picMkLst>
            <pc:docMk/>
            <pc:sldMk cId="132721279" sldId="341"/>
            <ac:picMk id="3" creationId="{800C497B-2B52-58F2-63C0-A057755652AC}"/>
          </ac:picMkLst>
        </pc:picChg>
      </pc:sldChg>
      <pc:sldChg chg="addSp delSp modSp new mod">
        <pc:chgData name="Myosotis _13" userId="d3757a171cf8daaf" providerId="LiveId" clId="{53DA5F7A-D3A4-4AE6-9FFD-4F043E7CA16B}" dt="2024-05-07T01:19:46.615" v="1033" actId="207"/>
        <pc:sldMkLst>
          <pc:docMk/>
          <pc:sldMk cId="2189571885" sldId="342"/>
        </pc:sldMkLst>
        <pc:spChg chg="mod">
          <ac:chgData name="Myosotis _13" userId="d3757a171cf8daaf" providerId="LiveId" clId="{53DA5F7A-D3A4-4AE6-9FFD-4F043E7CA16B}" dt="2024-05-07T01:13:08.504" v="819" actId="20577"/>
          <ac:spMkLst>
            <pc:docMk/>
            <pc:sldMk cId="2189571885" sldId="342"/>
            <ac:spMk id="2" creationId="{A9AC1B7C-53C1-8F9F-47EA-43BFAB95A103}"/>
          </ac:spMkLst>
        </pc:spChg>
        <pc:spChg chg="add mod">
          <ac:chgData name="Myosotis _13" userId="d3757a171cf8daaf" providerId="LiveId" clId="{53DA5F7A-D3A4-4AE6-9FFD-4F043E7CA16B}" dt="2024-05-07T01:16:28.828" v="1026" actId="1076"/>
          <ac:spMkLst>
            <pc:docMk/>
            <pc:sldMk cId="2189571885" sldId="342"/>
            <ac:spMk id="3" creationId="{2836C073-56E5-1435-9777-827654D4FF7D}"/>
          </ac:spMkLst>
        </pc:spChg>
        <pc:spChg chg="add mod">
          <ac:chgData name="Myosotis _13" userId="d3757a171cf8daaf" providerId="LiveId" clId="{53DA5F7A-D3A4-4AE6-9FFD-4F043E7CA16B}" dt="2024-05-07T01:15:26.103" v="1018" actId="1076"/>
          <ac:spMkLst>
            <pc:docMk/>
            <pc:sldMk cId="2189571885" sldId="342"/>
            <ac:spMk id="4" creationId="{329C960F-8316-A760-66BD-A787B56508BA}"/>
          </ac:spMkLst>
        </pc:spChg>
        <pc:spChg chg="add mod">
          <ac:chgData name="Myosotis _13" userId="d3757a171cf8daaf" providerId="LiveId" clId="{53DA5F7A-D3A4-4AE6-9FFD-4F043E7CA16B}" dt="2024-05-07T01:15:12.814" v="1014" actId="1076"/>
          <ac:spMkLst>
            <pc:docMk/>
            <pc:sldMk cId="2189571885" sldId="342"/>
            <ac:spMk id="5" creationId="{030898DE-1EF8-2420-5FBA-89E71D3E3823}"/>
          </ac:spMkLst>
        </pc:spChg>
        <pc:picChg chg="add del mod">
          <ac:chgData name="Myosotis _13" userId="d3757a171cf8daaf" providerId="LiveId" clId="{53DA5F7A-D3A4-4AE6-9FFD-4F043E7CA16B}" dt="2024-05-07T01:16:32.343" v="1027" actId="1076"/>
          <ac:picMkLst>
            <pc:docMk/>
            <pc:sldMk cId="2189571885" sldId="342"/>
            <ac:picMk id="7" creationId="{3F4322FF-154E-F234-1210-1880214290DB}"/>
          </ac:picMkLst>
        </pc:picChg>
        <pc:picChg chg="add mod">
          <ac:chgData name="Myosotis _13" userId="d3757a171cf8daaf" providerId="LiveId" clId="{53DA5F7A-D3A4-4AE6-9FFD-4F043E7CA16B}" dt="2024-05-07T01:17:16.887" v="1030" actId="207"/>
          <ac:picMkLst>
            <pc:docMk/>
            <pc:sldMk cId="2189571885" sldId="342"/>
            <ac:picMk id="9" creationId="{FAEFD7BB-0C37-61C6-E6D4-64DC731D7966}"/>
          </ac:picMkLst>
        </pc:picChg>
        <pc:picChg chg="add mod">
          <ac:chgData name="Myosotis _13" userId="d3757a171cf8daaf" providerId="LiveId" clId="{53DA5F7A-D3A4-4AE6-9FFD-4F043E7CA16B}" dt="2024-05-07T01:19:46.615" v="1033" actId="207"/>
          <ac:picMkLst>
            <pc:docMk/>
            <pc:sldMk cId="2189571885" sldId="342"/>
            <ac:picMk id="11" creationId="{73703496-40FE-7BC1-5563-D1A034D06438}"/>
          </ac:picMkLst>
        </pc:picChg>
      </pc:sldChg>
      <pc:sldChg chg="addSp modSp new mod">
        <pc:chgData name="Myosotis _13" userId="d3757a171cf8daaf" providerId="LiveId" clId="{53DA5F7A-D3A4-4AE6-9FFD-4F043E7CA16B}" dt="2024-05-07T07:26:07.814" v="1037"/>
        <pc:sldMkLst>
          <pc:docMk/>
          <pc:sldMk cId="1366563288" sldId="343"/>
        </pc:sldMkLst>
        <pc:spChg chg="add mod">
          <ac:chgData name="Myosotis _13" userId="d3757a171cf8daaf" providerId="LiveId" clId="{53DA5F7A-D3A4-4AE6-9FFD-4F043E7CA16B}" dt="2024-05-07T07:25:54.740" v="1036" actId="1076"/>
          <ac:spMkLst>
            <pc:docMk/>
            <pc:sldMk cId="1366563288" sldId="343"/>
            <ac:spMk id="3" creationId="{43073583-4E49-EB2F-FAF2-9D0687B4D741}"/>
          </ac:spMkLst>
        </pc:spChg>
        <pc:spChg chg="add">
          <ac:chgData name="Myosotis _13" userId="d3757a171cf8daaf" providerId="LiveId" clId="{53DA5F7A-D3A4-4AE6-9FFD-4F043E7CA16B}" dt="2024-05-07T07:26:07.814" v="1037"/>
          <ac:spMkLst>
            <pc:docMk/>
            <pc:sldMk cId="1366563288" sldId="343"/>
            <ac:spMk id="4" creationId="{EA89769B-4FA7-D2F8-EFD2-9E1E0D13F627}"/>
          </ac:spMkLst>
        </pc:spChg>
        <pc:picChg chg="add">
          <ac:chgData name="Myosotis _13" userId="d3757a171cf8daaf" providerId="LiveId" clId="{53DA5F7A-D3A4-4AE6-9FFD-4F043E7CA16B}" dt="2024-05-07T07:26:07.814" v="1037"/>
          <ac:picMkLst>
            <pc:docMk/>
            <pc:sldMk cId="1366563288" sldId="343"/>
            <ac:picMk id="1026" creationId="{8C69664C-7CE0-BD50-252C-553E8931B6A7}"/>
          </ac:picMkLst>
        </pc:picChg>
        <pc:picChg chg="add">
          <ac:chgData name="Myosotis _13" userId="d3757a171cf8daaf" providerId="LiveId" clId="{53DA5F7A-D3A4-4AE6-9FFD-4F043E7CA16B}" dt="2024-05-07T07:26:07.814" v="1037"/>
          <ac:picMkLst>
            <pc:docMk/>
            <pc:sldMk cId="1366563288" sldId="343"/>
            <ac:picMk id="1027" creationId="{1520D119-E82B-3822-1595-240E4530D626}"/>
          </ac:picMkLst>
        </pc:picChg>
        <pc:picChg chg="add">
          <ac:chgData name="Myosotis _13" userId="d3757a171cf8daaf" providerId="LiveId" clId="{53DA5F7A-D3A4-4AE6-9FFD-4F043E7CA16B}" dt="2024-05-07T07:26:07.814" v="1037"/>
          <ac:picMkLst>
            <pc:docMk/>
            <pc:sldMk cId="1366563288" sldId="343"/>
            <ac:picMk id="1028" creationId="{EC4183D2-58C6-509F-F881-4F665300DD5A}"/>
          </ac:picMkLst>
        </pc:picChg>
        <pc:picChg chg="add">
          <ac:chgData name="Myosotis _13" userId="d3757a171cf8daaf" providerId="LiveId" clId="{53DA5F7A-D3A4-4AE6-9FFD-4F043E7CA16B}" dt="2024-05-07T07:26:07.814" v="1037"/>
          <ac:picMkLst>
            <pc:docMk/>
            <pc:sldMk cId="1366563288" sldId="343"/>
            <ac:picMk id="1029" creationId="{335D582D-8A5E-B7F1-120D-667F3F8D2417}"/>
          </ac:picMkLst>
        </pc:picChg>
        <pc:picChg chg="add">
          <ac:chgData name="Myosotis _13" userId="d3757a171cf8daaf" providerId="LiveId" clId="{53DA5F7A-D3A4-4AE6-9FFD-4F043E7CA16B}" dt="2024-05-07T07:26:07.814" v="1037"/>
          <ac:picMkLst>
            <pc:docMk/>
            <pc:sldMk cId="1366563288" sldId="343"/>
            <ac:picMk id="1030" creationId="{7E6EB6BF-6C13-AB4F-1BC8-65667ED60199}"/>
          </ac:picMkLst>
        </pc:picChg>
        <pc:picChg chg="add">
          <ac:chgData name="Myosotis _13" userId="d3757a171cf8daaf" providerId="LiveId" clId="{53DA5F7A-D3A4-4AE6-9FFD-4F043E7CA16B}" dt="2024-05-07T07:26:07.814" v="1037"/>
          <ac:picMkLst>
            <pc:docMk/>
            <pc:sldMk cId="1366563288" sldId="343"/>
            <ac:picMk id="1031" creationId="{ED461E8A-122D-7D2E-3F03-374594BE9EC3}"/>
          </ac:picMkLst>
        </pc:picChg>
        <pc:picChg chg="add">
          <ac:chgData name="Myosotis _13" userId="d3757a171cf8daaf" providerId="LiveId" clId="{53DA5F7A-D3A4-4AE6-9FFD-4F043E7CA16B}" dt="2024-05-07T07:26:07.814" v="1037"/>
          <ac:picMkLst>
            <pc:docMk/>
            <pc:sldMk cId="1366563288" sldId="343"/>
            <ac:picMk id="1032" creationId="{AC69BDEC-4760-FBCA-D719-AC0E1C9CDF2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57D3EA2-B929-45A8-B0C8-C10CB54DBFAB}" type="datetime1">
              <a:rPr lang="fr-FR" smtClean="0"/>
              <a:t>24/05/2024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F8ED99B-9732-49FC-9C16-B56FEB1B1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2D5C67D-325E-4086-A521-1DD7F22FCE65}" type="datetime1">
              <a:rPr lang="fr-FR" noProof="0" smtClean="0"/>
              <a:t>21/05/2024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879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28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186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312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158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278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012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547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367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257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 4">
            <a:extLst>
              <a:ext uri="{FF2B5EF4-FFF2-40B4-BE49-F238E27FC236}">
                <a16:creationId xmlns:a16="http://schemas.microsoft.com/office/drawing/2014/main" id="{6B331A71-BA2A-D032-5637-665AAED3676B}"/>
              </a:ext>
            </a:extLst>
          </p:cNvPr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11" name="Image 3">
              <a:extLst>
                <a:ext uri="{FF2B5EF4-FFF2-40B4-BE49-F238E27FC236}">
                  <a16:creationId xmlns:a16="http://schemas.microsoft.com/office/drawing/2014/main" id="{6606B5B8-6869-C22C-7F5B-FD87646109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2" name="Rectangle 12">
              <a:extLst>
                <a:ext uri="{FF2B5EF4-FFF2-40B4-BE49-F238E27FC236}">
                  <a16:creationId xmlns:a16="http://schemas.microsoft.com/office/drawing/2014/main" id="{805F2D2E-13D1-871B-A8D9-5B14A58C99FD}"/>
                </a:ext>
              </a:extLst>
            </p:cNvPr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</p:spTree>
    <p:extLst>
      <p:ext uri="{BB962C8B-B14F-4D97-AF65-F5344CB8AC3E}">
        <p14:creationId xmlns:p14="http://schemas.microsoft.com/office/powerpoint/2010/main" val="76053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7012E72-47FA-4B56-8ED6-65D7D2B7D674}" type="datetime1">
              <a:rPr lang="fr-FR" noProof="0" smtClean="0"/>
              <a:t>21/05/2024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4361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E45B83-64CC-4BE5-B9BD-4B51D9FD91B1}" type="datetime1">
              <a:rPr lang="fr-FR" noProof="0" smtClean="0"/>
              <a:t>21/05/2024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7831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70DBB6-82A9-441C-BABE-80A84AE31F05}" type="datetime1">
              <a:rPr lang="fr-FR" noProof="0" smtClean="0"/>
              <a:t>21/05/2024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4379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150ACA1-544A-4319-80E6-CE93DB827E25}" type="datetime1">
              <a:rPr lang="fr-FR" noProof="0" smtClean="0"/>
              <a:t>21/05/2024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pPr/>
              <a:t>‹N°›</a:t>
            </a:fld>
            <a:endParaRPr lang="fr-FR" noProof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30842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13F5333-0EAB-4322-91DA-AA001C81BF31}" type="datetime1">
              <a:rPr lang="fr-FR" noProof="0" smtClean="0"/>
              <a:t>21/05/2024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5513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08D7B2-D3E4-434D-BB41-F7151759E8CA}" type="datetime1">
              <a:rPr lang="fr-FR" noProof="0" smtClean="0"/>
              <a:t>21/05/2024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0099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150ACA1-544A-4319-80E6-CE93DB827E25}" type="datetime1">
              <a:rPr lang="fr-FR" noProof="0" smtClean="0"/>
              <a:t>21/05/2024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5765590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D8C013D-3AAB-45AA-894A-56E5B95DFC23}" type="datetime1">
              <a:rPr lang="fr-FR" noProof="0" smtClean="0"/>
              <a:t>21/05/2024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0240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9B9A329B-F71F-4CE7-9A2B-7257A6C5F696}" type="datetime1">
              <a:rPr lang="fr-FR" noProof="0" smtClean="0"/>
              <a:t>21/05/2024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472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2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A150ACA1-544A-4319-80E6-CE93DB827E25}" type="datetime1">
              <a:rPr lang="fr-FR" noProof="0" smtClean="0"/>
              <a:t>21/05/2024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2A013F82-EE5E-44EE-A61D-E31C6657F26F}" type="slidenum">
              <a:rPr lang="fr-FR" noProof="0" smtClean="0"/>
              <a:pPr/>
              <a:t>‹N°›</a:t>
            </a:fld>
            <a:endParaRPr lang="fr-FR" noProof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00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4C6DDEC-F038-1CBA-907F-6240A1F1D97D}"/>
              </a:ext>
            </a:extLst>
          </p:cNvPr>
          <p:cNvSpPr txBox="1"/>
          <p:nvPr/>
        </p:nvSpPr>
        <p:spPr>
          <a:xfrm>
            <a:off x="471825" y="2743377"/>
            <a:ext cx="231981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799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Sommaire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BCF96F8-70BC-291D-2304-5843F1DC9283}"/>
              </a:ext>
            </a:extLst>
          </p:cNvPr>
          <p:cNvSpPr txBox="1"/>
          <p:nvPr/>
        </p:nvSpPr>
        <p:spPr>
          <a:xfrm>
            <a:off x="3024855" y="659269"/>
            <a:ext cx="8738601" cy="5353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797" indent="-342797">
              <a:buClr>
                <a:srgbClr val="1713BF"/>
              </a:buClr>
              <a:buFont typeface="+mj-lt"/>
              <a:buAutoNum type="arabicPeriod"/>
            </a:pPr>
            <a:r>
              <a:rPr lang="fr-FR" sz="1799" dirty="0">
                <a:latin typeface="Abadi Extra Light" panose="020B0204020104020204" pitchFamily="34" charset="0"/>
              </a:rPr>
              <a:t>EDA</a:t>
            </a:r>
          </a:p>
          <a:p>
            <a:pPr lvl="1"/>
            <a:r>
              <a:rPr lang="fr-FR" sz="1799" b="1" dirty="0">
                <a:latin typeface="Abadi Extra Light" panose="020B0204020104020204" pitchFamily="34" charset="0"/>
              </a:rPr>
              <a:t>1.1</a:t>
            </a:r>
            <a:r>
              <a:rPr lang="fr-FR" sz="1799" dirty="0">
                <a:latin typeface="Abadi Extra Light" panose="020B0204020104020204" pitchFamily="34" charset="0"/>
              </a:rPr>
              <a:t> – Analyse descriptive</a:t>
            </a:r>
          </a:p>
          <a:p>
            <a:pPr lvl="1"/>
            <a:r>
              <a:rPr lang="fr-FR" sz="1799" b="1" dirty="0">
                <a:latin typeface="Abadi Extra Light" panose="020B0204020104020204" pitchFamily="34" charset="0"/>
              </a:rPr>
              <a:t>1.2</a:t>
            </a:r>
            <a:r>
              <a:rPr lang="fr-FR" sz="1799" dirty="0">
                <a:latin typeface="Abadi Extra Light" panose="020B0204020104020204" pitchFamily="34" charset="0"/>
              </a:rPr>
              <a:t> – Gestion des valeurs manquantes : Inférer par régression linéaire</a:t>
            </a:r>
          </a:p>
          <a:p>
            <a:pPr lvl="1"/>
            <a:r>
              <a:rPr lang="fr-FR" sz="1799" dirty="0">
                <a:latin typeface="Abadi Extra Light" panose="020B0204020104020204" pitchFamily="34" charset="0"/>
              </a:rPr>
              <a:t>	</a:t>
            </a:r>
            <a:r>
              <a:rPr lang="fr-FR" sz="1799" b="1" dirty="0">
                <a:latin typeface="Abadi Extra Light" panose="020B0204020104020204" pitchFamily="34" charset="0"/>
              </a:rPr>
              <a:t>1.2.1</a:t>
            </a:r>
            <a:r>
              <a:rPr lang="fr-FR" sz="1799" dirty="0">
                <a:latin typeface="Abadi Extra Light" panose="020B0204020104020204" pitchFamily="34" charset="0"/>
              </a:rPr>
              <a:t> – Choix du modèle : optimisation &amp; performances</a:t>
            </a:r>
          </a:p>
          <a:p>
            <a:pPr lvl="1"/>
            <a:r>
              <a:rPr lang="fr-FR" sz="1799" dirty="0">
                <a:latin typeface="Abadi Extra Light" panose="020B0204020104020204" pitchFamily="34" charset="0"/>
              </a:rPr>
              <a:t>	</a:t>
            </a:r>
            <a:r>
              <a:rPr lang="fr-FR" sz="1799" b="1" dirty="0">
                <a:latin typeface="Abadi Extra Light" panose="020B0204020104020204" pitchFamily="34" charset="0"/>
              </a:rPr>
              <a:t>1.2.2</a:t>
            </a:r>
            <a:r>
              <a:rPr lang="fr-FR" sz="1799" dirty="0">
                <a:latin typeface="Abadi Extra Light" panose="020B0204020104020204" pitchFamily="34" charset="0"/>
              </a:rPr>
              <a:t> – Analyse des résidus : vérification des hypothèses</a:t>
            </a:r>
          </a:p>
          <a:p>
            <a:pPr lvl="1"/>
            <a:r>
              <a:rPr lang="fr-FR" sz="1799" dirty="0">
                <a:latin typeface="Abadi Extra Light" panose="020B0204020104020204" pitchFamily="34" charset="0"/>
              </a:rPr>
              <a:t>	</a:t>
            </a:r>
            <a:r>
              <a:rPr lang="fr-FR" sz="1799" b="1" dirty="0">
                <a:latin typeface="Abadi Extra Light" panose="020B0204020104020204" pitchFamily="34" charset="0"/>
              </a:rPr>
              <a:t>1.2.3</a:t>
            </a:r>
            <a:r>
              <a:rPr lang="fr-FR" sz="1799" dirty="0">
                <a:latin typeface="Abadi Extra Light" panose="020B0204020104020204" pitchFamily="34" charset="0"/>
              </a:rPr>
              <a:t> – Complétude des valeurs manquantes</a:t>
            </a:r>
          </a:p>
          <a:p>
            <a:pPr lvl="1"/>
            <a:endParaRPr lang="fr-FR" sz="1799" dirty="0">
              <a:latin typeface="Abadi Extra Light" panose="020B0204020104020204" pitchFamily="34" charset="0"/>
            </a:endParaRPr>
          </a:p>
          <a:p>
            <a:pPr marL="342797" indent="-342797">
              <a:buClr>
                <a:srgbClr val="1713BF"/>
              </a:buClr>
              <a:buFont typeface="+mj-lt"/>
              <a:buAutoNum type="arabicPeriod" startAt="2"/>
            </a:pPr>
            <a:r>
              <a:rPr lang="fr-FR" sz="1799" dirty="0">
                <a:latin typeface="Abadi Extra Light" panose="020B0204020104020204" pitchFamily="34" charset="0"/>
              </a:rPr>
              <a:t>Analyse exploratoire multidimensionnelle</a:t>
            </a:r>
          </a:p>
          <a:p>
            <a:pPr lvl="1"/>
            <a:r>
              <a:rPr lang="fr-FR" sz="1799" b="1" dirty="0">
                <a:latin typeface="Abadi Extra Light" panose="020B0204020104020204" pitchFamily="34" charset="0"/>
              </a:rPr>
              <a:t>2.1</a:t>
            </a:r>
            <a:r>
              <a:rPr lang="fr-FR" sz="1799" dirty="0">
                <a:latin typeface="Abadi Extra Light" panose="020B0204020104020204" pitchFamily="34" charset="0"/>
              </a:rPr>
              <a:t> - Analyse en composantes principales</a:t>
            </a:r>
          </a:p>
          <a:p>
            <a:pPr lvl="1"/>
            <a:endParaRPr lang="fr-FR" sz="1799" dirty="0">
              <a:latin typeface="Abadi Extra Light" panose="020B0204020104020204" pitchFamily="34" charset="0"/>
            </a:endParaRPr>
          </a:p>
          <a:p>
            <a:pPr marL="342797" indent="-342797">
              <a:buClr>
                <a:srgbClr val="1713BF"/>
              </a:buClr>
              <a:buFont typeface="+mj-lt"/>
              <a:buAutoNum type="arabicPeriod" startAt="2"/>
            </a:pPr>
            <a:r>
              <a:rPr lang="fr-FR" sz="1799" dirty="0">
                <a:latin typeface="Abadi Extra Light" panose="020B0204020104020204" pitchFamily="34" charset="0"/>
              </a:rPr>
              <a:t>Partitionnement avec K-</a:t>
            </a:r>
            <a:r>
              <a:rPr lang="fr-FR" sz="1799" dirty="0" err="1">
                <a:latin typeface="Abadi Extra Light" panose="020B0204020104020204" pitchFamily="34" charset="0"/>
              </a:rPr>
              <a:t>means</a:t>
            </a:r>
            <a:endParaRPr lang="fr-FR" sz="1799" dirty="0">
              <a:latin typeface="Abadi Extra Light" panose="020B0204020104020204" pitchFamily="34" charset="0"/>
            </a:endParaRPr>
          </a:p>
          <a:p>
            <a:pPr lvl="1"/>
            <a:r>
              <a:rPr lang="fr-FR" sz="1799" b="1" dirty="0">
                <a:latin typeface="Abadi Extra Light" panose="020B0204020104020204" pitchFamily="34" charset="0"/>
              </a:rPr>
              <a:t>3.1</a:t>
            </a:r>
            <a:r>
              <a:rPr lang="fr-FR" sz="1799" dirty="0">
                <a:latin typeface="Abadi Extra Light" panose="020B0204020104020204" pitchFamily="34" charset="0"/>
              </a:rPr>
              <a:t> - Optimisation des paramètres</a:t>
            </a:r>
          </a:p>
          <a:p>
            <a:pPr lvl="1"/>
            <a:r>
              <a:rPr lang="fr-FR" sz="1799" b="1" dirty="0">
                <a:latin typeface="Abadi Extra Light" panose="020B0204020104020204" pitchFamily="34" charset="0"/>
              </a:rPr>
              <a:t>3.2</a:t>
            </a:r>
            <a:r>
              <a:rPr lang="fr-FR" sz="1799" dirty="0">
                <a:latin typeface="Abadi Extra Light" panose="020B0204020104020204" pitchFamily="34" charset="0"/>
              </a:rPr>
              <a:t> - Clustering &amp; analyse des centroïdes</a:t>
            </a:r>
          </a:p>
          <a:p>
            <a:pPr lvl="1"/>
            <a:r>
              <a:rPr lang="fr-FR" sz="1799" b="1" dirty="0">
                <a:latin typeface="Abadi Extra Light" panose="020B0204020104020204" pitchFamily="34" charset="0"/>
              </a:rPr>
              <a:t>3.3</a:t>
            </a:r>
            <a:r>
              <a:rPr lang="fr-FR" sz="1799" dirty="0">
                <a:latin typeface="Abadi Extra Light" panose="020B0204020104020204" pitchFamily="34" charset="0"/>
              </a:rPr>
              <a:t> - Test &amp; analyse de la performance</a:t>
            </a:r>
          </a:p>
          <a:p>
            <a:pPr marL="799860" lvl="1" indent="-342797">
              <a:buFont typeface="+mj-lt"/>
              <a:buAutoNum type="arabicPeriod"/>
            </a:pPr>
            <a:endParaRPr lang="fr-FR" sz="1799" dirty="0">
              <a:latin typeface="Abadi Extra Light" panose="020B0204020104020204" pitchFamily="34" charset="0"/>
            </a:endParaRPr>
          </a:p>
          <a:p>
            <a:pPr marL="342797" indent="-342797">
              <a:buClr>
                <a:srgbClr val="1713BF"/>
              </a:buClr>
              <a:buFont typeface="+mj-lt"/>
              <a:buAutoNum type="arabicPeriod" startAt="4"/>
            </a:pPr>
            <a:r>
              <a:rPr lang="fr-FR" sz="1799" dirty="0">
                <a:latin typeface="Abadi Extra Light" panose="020B0204020104020204" pitchFamily="34" charset="0"/>
              </a:rPr>
              <a:t>Régression logistique &amp; optimisation</a:t>
            </a:r>
          </a:p>
          <a:p>
            <a:pPr lvl="1"/>
            <a:r>
              <a:rPr lang="fr-FR" sz="1799" b="1" dirty="0">
                <a:latin typeface="Abadi Extra Light" panose="020B0204020104020204" pitchFamily="34" charset="0"/>
              </a:rPr>
              <a:t>4.1</a:t>
            </a:r>
            <a:r>
              <a:rPr lang="fr-FR" sz="1799" dirty="0">
                <a:latin typeface="Abadi Extra Light" panose="020B0204020104020204" pitchFamily="34" charset="0"/>
              </a:rPr>
              <a:t> - Régression logistique sans hyperparamètres : analyse des performances</a:t>
            </a:r>
          </a:p>
          <a:p>
            <a:pPr lvl="1"/>
            <a:r>
              <a:rPr lang="fr-FR" sz="1799" b="1" dirty="0">
                <a:latin typeface="Abadi Extra Light" panose="020B0204020104020204" pitchFamily="34" charset="0"/>
              </a:rPr>
              <a:t>4.2</a:t>
            </a:r>
            <a:r>
              <a:rPr lang="fr-FR" sz="1799" dirty="0">
                <a:latin typeface="Abadi Extra Light" panose="020B0204020104020204" pitchFamily="34" charset="0"/>
              </a:rPr>
              <a:t> - Optimisation de notre modèle : RFECV &amp; GridSearchCV</a:t>
            </a:r>
          </a:p>
          <a:p>
            <a:pPr lvl="1"/>
            <a:r>
              <a:rPr lang="fr-FR" sz="1799" b="1" dirty="0">
                <a:latin typeface="Abadi Extra Light" panose="020B0204020104020204" pitchFamily="34" charset="0"/>
              </a:rPr>
              <a:t>4.3</a:t>
            </a:r>
            <a:r>
              <a:rPr lang="fr-FR" sz="1799" dirty="0">
                <a:latin typeface="Abadi Extra Light" panose="020B0204020104020204" pitchFamily="34" charset="0"/>
              </a:rPr>
              <a:t> – Résultats du test sur échantillon de production non étiqueté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94F087F1-9094-E351-05EA-2C79BB4B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30F6-4761-48D7-AD27-277B8943BC9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08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Evaluation des modèles</a:t>
            </a:r>
          </a:p>
        </p:txBody>
      </p:sp>
      <p:sp>
        <p:nvSpPr>
          <p:cNvPr id="3" name="Espace réservé du texte 6">
            <a:extLst>
              <a:ext uri="{FF2B5EF4-FFF2-40B4-BE49-F238E27FC236}">
                <a16:creationId xmlns:a16="http://schemas.microsoft.com/office/drawing/2014/main" id="{008F2E6E-A279-DEB9-8B45-9F94501237CC}"/>
              </a:ext>
            </a:extLst>
          </p:cNvPr>
          <p:cNvSpPr txBox="1">
            <a:spLocks/>
          </p:cNvSpPr>
          <p:nvPr/>
        </p:nvSpPr>
        <p:spPr>
          <a:xfrm>
            <a:off x="2061964" y="2564904"/>
            <a:ext cx="4800600" cy="838200"/>
          </a:xfrm>
          <a:prstGeom prst="rect">
            <a:avLst/>
          </a:prstGeom>
        </p:spPr>
        <p:txBody>
          <a:bodyPr rtlCol="0"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1175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425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3463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dirty="0"/>
              <a:t>Analyse des nombres de faux positifs</a:t>
            </a:r>
          </a:p>
        </p:txBody>
      </p:sp>
      <p:sp>
        <p:nvSpPr>
          <p:cNvPr id="4" name="Espace réservé du texte 6">
            <a:extLst>
              <a:ext uri="{FF2B5EF4-FFF2-40B4-BE49-F238E27FC236}">
                <a16:creationId xmlns:a16="http://schemas.microsoft.com/office/drawing/2014/main" id="{0EAAF34D-3083-3532-936D-0307C84E22E0}"/>
              </a:ext>
            </a:extLst>
          </p:cNvPr>
          <p:cNvSpPr txBox="1">
            <a:spLocks/>
          </p:cNvSpPr>
          <p:nvPr/>
        </p:nvSpPr>
        <p:spPr>
          <a:xfrm>
            <a:off x="7030516" y="2564904"/>
            <a:ext cx="4248472" cy="838200"/>
          </a:xfrm>
          <a:prstGeom prst="rect">
            <a:avLst/>
          </a:prstGeom>
        </p:spPr>
        <p:txBody>
          <a:bodyPr rtlCol="0"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1175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425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3463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dirty="0"/>
              <a:t>Analyse de nombres de faux négatifs</a:t>
            </a:r>
          </a:p>
        </p:txBody>
      </p:sp>
    </p:spTree>
    <p:extLst>
      <p:ext uri="{BB962C8B-B14F-4D97-AF65-F5344CB8AC3E}">
        <p14:creationId xmlns:p14="http://schemas.microsoft.com/office/powerpoint/2010/main" val="110192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Livrable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310436" y="1844824"/>
            <a:ext cx="5112568" cy="2592288"/>
          </a:xfrm>
        </p:spPr>
        <p:txBody>
          <a:bodyPr rtlCol="0">
            <a:normAutofit/>
          </a:bodyPr>
          <a:lstStyle/>
          <a:p>
            <a:pPr algn="just" rtl="0">
              <a:lnSpc>
                <a:spcPct val="150000"/>
              </a:lnSpc>
            </a:pPr>
            <a:r>
              <a:rPr lang="fr-FR" dirty="0"/>
              <a:t>Notebook Python, fonctionnel avec le format de données ne comportant que les dimensions géométriques</a:t>
            </a:r>
          </a:p>
        </p:txBody>
      </p:sp>
      <p:sp>
        <p:nvSpPr>
          <p:cNvPr id="6" name="Espace réservé du texte 5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2800" i="1" dirty="0"/>
              <a:t>Notebook</a:t>
            </a:r>
          </a:p>
        </p:txBody>
      </p:sp>
    </p:spTree>
    <p:extLst>
      <p:ext uri="{BB962C8B-B14F-4D97-AF65-F5344CB8AC3E}">
        <p14:creationId xmlns:p14="http://schemas.microsoft.com/office/powerpoint/2010/main" val="255154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6E537DF-9458-1951-0B0E-3B303DBD4ED5}"/>
              </a:ext>
            </a:extLst>
          </p:cNvPr>
          <p:cNvSpPr txBox="1"/>
          <p:nvPr/>
        </p:nvSpPr>
        <p:spPr>
          <a:xfrm>
            <a:off x="1629916" y="1124744"/>
            <a:ext cx="10081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régression linéaire suppose une relation linéaire et continue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variables binaires ont une distribution discrète qui ne peut pas être représentée par une fonction 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Pour des variables binaires on va prédire une probabilité avec un seuil de prédiction (0,5; 0,2….)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=&gt; La régression logistique est aussi un modèle de régression linéaire généralisée parce qu’à partir d’une fonction logistique, nous obtenons une relation linéaire dans les paramètres entre les variables à expliquer.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642492C-0B52-EB0F-3FCA-68BFF91B0969}"/>
              </a:ext>
            </a:extLst>
          </p:cNvPr>
          <p:cNvSpPr txBox="1"/>
          <p:nvPr/>
        </p:nvSpPr>
        <p:spPr>
          <a:xfrm>
            <a:off x="1413892" y="332656"/>
            <a:ext cx="10369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Pourquoi on ne peut pas appliquer une régression linéaire sur variable dépendante (binaire)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A4A231-FCF2-C985-4898-BF2831614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236" y="3573016"/>
            <a:ext cx="4030572" cy="225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0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00C497B-2B52-58F2-63C0-A05775565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692696"/>
            <a:ext cx="10416832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AC1B7C-53C1-8F9F-47EA-43BFAB95A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valider son modèle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836C073-56E5-1435-9777-827654D4FF7D}"/>
              </a:ext>
            </a:extLst>
          </p:cNvPr>
          <p:cNvSpPr txBox="1"/>
          <p:nvPr/>
        </p:nvSpPr>
        <p:spPr>
          <a:xfrm>
            <a:off x="2061964" y="400506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Analyser la significativité du modèle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29C960F-8316-A760-66BD-A787B56508BA}"/>
              </a:ext>
            </a:extLst>
          </p:cNvPr>
          <p:cNvSpPr txBox="1"/>
          <p:nvPr/>
        </p:nvSpPr>
        <p:spPr>
          <a:xfrm>
            <a:off x="5302324" y="3933056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Analyser la significativité et le signe des coefficients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30898DE-1EF8-2420-5FBA-89E71D3E3823}"/>
              </a:ext>
            </a:extLst>
          </p:cNvPr>
          <p:cNvSpPr txBox="1"/>
          <p:nvPr/>
        </p:nvSpPr>
        <p:spPr>
          <a:xfrm>
            <a:off x="9046740" y="3861048"/>
            <a:ext cx="2762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Analyser la matrice de confusion, l’AUC, et d’autres indicateurs pertinents sur une base indépendante</a:t>
            </a:r>
          </a:p>
        </p:txBody>
      </p:sp>
      <p:pic>
        <p:nvPicPr>
          <p:cNvPr id="7" name="Graphique 6" descr="Graphique à barres avec un remplissage uni">
            <a:extLst>
              <a:ext uri="{FF2B5EF4-FFF2-40B4-BE49-F238E27FC236}">
                <a16:creationId xmlns:a16="http://schemas.microsoft.com/office/drawing/2014/main" id="{3F4322FF-154E-F234-1210-188021429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6020" y="2852936"/>
            <a:ext cx="914400" cy="914400"/>
          </a:xfrm>
          <a:prstGeom prst="rect">
            <a:avLst/>
          </a:prstGeom>
        </p:spPr>
      </p:pic>
      <p:pic>
        <p:nvPicPr>
          <p:cNvPr id="9" name="Graphique 8" descr="Insecte sous une loupe avec un remplissage uni">
            <a:extLst>
              <a:ext uri="{FF2B5EF4-FFF2-40B4-BE49-F238E27FC236}">
                <a16:creationId xmlns:a16="http://schemas.microsoft.com/office/drawing/2014/main" id="{FAEFD7BB-0C37-61C6-E6D4-64DC731D7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0396" y="2780928"/>
            <a:ext cx="914400" cy="914400"/>
          </a:xfrm>
          <a:prstGeom prst="rect">
            <a:avLst/>
          </a:prstGeom>
        </p:spPr>
      </p:pic>
      <p:pic>
        <p:nvPicPr>
          <p:cNvPr id="11" name="Graphique 10" descr="Classe avec un remplissage uni">
            <a:extLst>
              <a:ext uri="{FF2B5EF4-FFF2-40B4-BE49-F238E27FC236}">
                <a16:creationId xmlns:a16="http://schemas.microsoft.com/office/drawing/2014/main" id="{73703496-40FE-7BC1-5563-D1A034D064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6820" y="27089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7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EFABA-66D2-AC01-A936-2A80E7ED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Feuille de route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E36963-71DA-9D99-AFF4-766382C6F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1844824"/>
            <a:ext cx="10748740" cy="459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8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7788" y="1196752"/>
            <a:ext cx="6984776" cy="2880320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6000" dirty="0"/>
              <a:t>Modèle de Détection de faux billets</a:t>
            </a:r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Contexte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845940" y="2420888"/>
            <a:ext cx="4067943" cy="3031976"/>
          </a:xfrm>
        </p:spPr>
        <p:txBody>
          <a:bodyPr rtlCol="0">
            <a:normAutofit/>
          </a:bodyPr>
          <a:lstStyle/>
          <a:p>
            <a:pPr rtl="0"/>
            <a:r>
              <a:rPr lang="fr-FR" b="0" i="0" dirty="0">
                <a:solidFill>
                  <a:srgbClr val="271A38"/>
                </a:solidFill>
                <a:effectLst/>
                <a:highlight>
                  <a:srgbClr val="FFFFFF"/>
                </a:highlight>
                <a:latin typeface="Arial Nova Light" panose="020B0304020202020204" pitchFamily="34" charset="0"/>
              </a:rPr>
              <a:t>Vous êtes consultant Data Analyst dans une entreprise spécialisée dans la data. Votre entreprise a décroché une prestation en régie au sein de l’Organisation nationale de lutte contre le faux-monnayage (ONCFM).</a:t>
            </a:r>
            <a:endParaRPr lang="fr-FR" dirty="0">
              <a:latin typeface="Arial Nova Light" panose="020B03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4438B95-A9B4-B8BC-1196-132718867229}"/>
              </a:ext>
            </a:extLst>
          </p:cNvPr>
          <p:cNvSpPr txBox="1"/>
          <p:nvPr/>
        </p:nvSpPr>
        <p:spPr>
          <a:xfrm>
            <a:off x="6886500" y="2420888"/>
            <a:ext cx="4464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0" i="0" dirty="0">
                <a:solidFill>
                  <a:srgbClr val="271A38"/>
                </a:solidFill>
                <a:effectLst/>
                <a:highlight>
                  <a:srgbClr val="FFFFFF"/>
                </a:highlight>
                <a:latin typeface="Arial Nova Light" panose="020B0304020202020204" pitchFamily="34" charset="0"/>
              </a:rPr>
              <a:t>Cette institution a pour objectif de mettre en place des méthodes d’identification des contrefaçons des billets en euros.</a:t>
            </a:r>
            <a:endParaRPr lang="fr-FR" sz="2400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6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latin typeface="Arial Nova Light" panose="020B0304020202020204" pitchFamily="34" charset="0"/>
              </a:rPr>
              <a:t>Mission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743265A-1E51-FD52-9B96-5EB7F2673568}"/>
              </a:ext>
            </a:extLst>
          </p:cNvPr>
          <p:cNvSpPr txBox="1"/>
          <p:nvPr/>
        </p:nvSpPr>
        <p:spPr>
          <a:xfrm>
            <a:off x="2277988" y="2636912"/>
            <a:ext cx="8856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Arial Nova Light" panose="020B0304020202020204" pitchFamily="34" charset="0"/>
                <a:ea typeface="+mj-ea"/>
                <a:cs typeface="+mj-cs"/>
              </a:rPr>
              <a:t>Mettre en place une </a:t>
            </a:r>
            <a:r>
              <a:rPr lang="fr-FR" sz="3200" b="1" u="sng" dirty="0">
                <a:solidFill>
                  <a:schemeClr val="accent1">
                    <a:lumMod val="50000"/>
                  </a:schemeClr>
                </a:solidFill>
                <a:latin typeface="Arial Nova Light" panose="020B0304020202020204" pitchFamily="34" charset="0"/>
                <a:ea typeface="+mj-ea"/>
                <a:cs typeface="+mj-cs"/>
              </a:rPr>
              <a:t>modélisation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Arial Nova Light" panose="020B0304020202020204" pitchFamily="34" charset="0"/>
                <a:ea typeface="+mj-ea"/>
                <a:cs typeface="+mj-cs"/>
              </a:rPr>
              <a:t> performante et sans faille qui serait capable </a:t>
            </a:r>
            <a:r>
              <a:rPr lang="fr-FR" sz="3200" b="1" u="sng" dirty="0">
                <a:solidFill>
                  <a:schemeClr val="accent1">
                    <a:lumMod val="50000"/>
                  </a:schemeClr>
                </a:solidFill>
                <a:latin typeface="Arial Nova Light" panose="020B0304020202020204" pitchFamily="34" charset="0"/>
                <a:ea typeface="+mj-ea"/>
                <a:cs typeface="+mj-cs"/>
              </a:rPr>
              <a:t>d’identifier automatiquement les vrais des faux billets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Arial Nova Light" panose="020B0304020202020204" pitchFamily="34" charset="0"/>
                <a:ea typeface="+mj-ea"/>
                <a:cs typeface="+mj-cs"/>
              </a:rPr>
              <a:t> à partir simplement de certaines dimensions du billet et des éléments qui le composent.</a:t>
            </a:r>
          </a:p>
        </p:txBody>
      </p:sp>
    </p:spTree>
    <p:extLst>
      <p:ext uri="{BB962C8B-B14F-4D97-AF65-F5344CB8AC3E}">
        <p14:creationId xmlns:p14="http://schemas.microsoft.com/office/powerpoint/2010/main" val="219390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701924" y="476672"/>
            <a:ext cx="8532178" cy="1507067"/>
          </a:xfrm>
        </p:spPr>
        <p:txBody>
          <a:bodyPr rtlCol="0"/>
          <a:lstStyle/>
          <a:p>
            <a:pPr rtl="0"/>
            <a:r>
              <a:rPr lang="fr-FR" dirty="0"/>
              <a:t>Création d’un algorithme à partir des dimensions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AB9F627-5761-13DD-4F69-60E557D732FD}"/>
              </a:ext>
            </a:extLst>
          </p:cNvPr>
          <p:cNvSpPr txBox="1"/>
          <p:nvPr/>
        </p:nvSpPr>
        <p:spPr>
          <a:xfrm>
            <a:off x="1629916" y="2204864"/>
            <a:ext cx="986509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Nous disposons actuellement de six informations géométriques sur un billet 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err="1"/>
              <a:t>length</a:t>
            </a:r>
            <a:r>
              <a:rPr lang="fr-FR" sz="2400" dirty="0"/>
              <a:t> : la longueur du billet (en mm) ;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err="1"/>
              <a:t>height_left</a:t>
            </a:r>
            <a:r>
              <a:rPr lang="fr-FR" sz="2400" dirty="0"/>
              <a:t> : la hauteur du billet (mesurée sur le côté gauche, en mm) ;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err="1"/>
              <a:t>height_right</a:t>
            </a:r>
            <a:r>
              <a:rPr lang="fr-FR" sz="2400" dirty="0"/>
              <a:t> : la hauteur du billet (mesurée sur le côté droit, en mm) ;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err="1"/>
              <a:t>margin_up</a:t>
            </a:r>
            <a:r>
              <a:rPr lang="fr-FR" sz="2400" dirty="0"/>
              <a:t> : la marge entre le bord supérieur du billet et l'image de celui-ci (en mm) ;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err="1"/>
              <a:t>margin_low</a:t>
            </a:r>
            <a:r>
              <a:rPr lang="fr-FR" sz="2400" dirty="0"/>
              <a:t> : la marge entre le bord inférieur du billet et l'image de celui-ci (en mm) ;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/>
              <a:t>diagonal : la diagonale du billet (en mm).</a:t>
            </a:r>
          </a:p>
        </p:txBody>
      </p:sp>
    </p:spTree>
    <p:extLst>
      <p:ext uri="{BB962C8B-B14F-4D97-AF65-F5344CB8AC3E}">
        <p14:creationId xmlns:p14="http://schemas.microsoft.com/office/powerpoint/2010/main" val="144759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PARTIE I/ Analyse descriptive des données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C9C20E-B2F9-B296-BDD5-9B40E032787C}"/>
              </a:ext>
            </a:extLst>
          </p:cNvPr>
          <p:cNvSpPr txBox="1"/>
          <p:nvPr/>
        </p:nvSpPr>
        <p:spPr>
          <a:xfrm>
            <a:off x="3070076" y="1988840"/>
            <a:ext cx="8064896" cy="3879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3200" dirty="0"/>
              <a:t>Répartition des dimensions des billets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3200" dirty="0"/>
              <a:t>Nombre de vrais billets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3200" dirty="0"/>
              <a:t>Nombre de faux billets,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3200" dirty="0" err="1"/>
              <a:t>Etc</a:t>
            </a:r>
            <a:r>
              <a:rPr lang="fr-FR" sz="3200" dirty="0"/>
              <a:t> ….</a:t>
            </a:r>
          </a:p>
        </p:txBody>
      </p:sp>
    </p:spTree>
    <p:extLst>
      <p:ext uri="{BB962C8B-B14F-4D97-AF65-F5344CB8AC3E}">
        <p14:creationId xmlns:p14="http://schemas.microsoft.com/office/powerpoint/2010/main" val="399832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ALGORITHME</a:t>
            </a:r>
          </a:p>
        </p:txBody>
      </p:sp>
      <p:sp>
        <p:nvSpPr>
          <p:cNvPr id="4" name="Espace réservé du texte 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Fonctionnement &amp; Méthodes</a:t>
            </a:r>
          </a:p>
        </p:txBody>
      </p:sp>
    </p:spTree>
    <p:extLst>
      <p:ext uri="{BB962C8B-B14F-4D97-AF65-F5344CB8AC3E}">
        <p14:creationId xmlns:p14="http://schemas.microsoft.com/office/powerpoint/2010/main" val="344400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Fonctionnement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>
          <a:xfrm>
            <a:off x="2566020" y="2636912"/>
            <a:ext cx="3816424" cy="838200"/>
          </a:xfrm>
        </p:spPr>
        <p:txBody>
          <a:bodyPr rtlCol="0"/>
          <a:lstStyle/>
          <a:p>
            <a:pPr marL="342900" indent="-342900" rtl="0">
              <a:buFont typeface="Wingdings" panose="05000000000000000000" pitchFamily="2" charset="2"/>
              <a:buChar char="ü"/>
            </a:pPr>
            <a:r>
              <a:rPr lang="fr-FR" dirty="0"/>
              <a:t>Analyser les dimensions de plusieurs billets 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3"/>
          </p:nvPr>
        </p:nvSpPr>
        <p:spPr>
          <a:xfrm>
            <a:off x="6742484" y="2564904"/>
            <a:ext cx="4536504" cy="838200"/>
          </a:xfrm>
        </p:spPr>
        <p:txBody>
          <a:bodyPr rtlCol="0"/>
          <a:lstStyle/>
          <a:p>
            <a:pPr marL="342900" indent="-342900" rtl="0">
              <a:buFont typeface="Wingdings" panose="05000000000000000000" pitchFamily="2" charset="2"/>
              <a:buChar char="ü"/>
            </a:pPr>
            <a:r>
              <a:rPr lang="fr-FR" dirty="0"/>
              <a:t>Déterminer le type de billet (vrai ou faux)</a:t>
            </a:r>
          </a:p>
        </p:txBody>
      </p:sp>
    </p:spTree>
    <p:extLst>
      <p:ext uri="{BB962C8B-B14F-4D97-AF65-F5344CB8AC3E}">
        <p14:creationId xmlns:p14="http://schemas.microsoft.com/office/powerpoint/2010/main" val="381718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Méthodes de prédiction</a:t>
            </a:r>
          </a:p>
        </p:txBody>
      </p:sp>
      <p:sp>
        <p:nvSpPr>
          <p:cNvPr id="3" name="Espace réservé du texte 6">
            <a:extLst>
              <a:ext uri="{FF2B5EF4-FFF2-40B4-BE49-F238E27FC236}">
                <a16:creationId xmlns:a16="http://schemas.microsoft.com/office/drawing/2014/main" id="{008F2E6E-A279-DEB9-8B45-9F94501237CC}"/>
              </a:ext>
            </a:extLst>
          </p:cNvPr>
          <p:cNvSpPr txBox="1">
            <a:spLocks/>
          </p:cNvSpPr>
          <p:nvPr/>
        </p:nvSpPr>
        <p:spPr>
          <a:xfrm>
            <a:off x="2566020" y="2492896"/>
            <a:ext cx="4800600" cy="838200"/>
          </a:xfrm>
          <a:prstGeom prst="rect">
            <a:avLst/>
          </a:prstGeom>
        </p:spPr>
        <p:txBody>
          <a:bodyPr rtlCol="0"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1175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425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3463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dirty="0"/>
              <a:t>Une régression logistique classique</a:t>
            </a:r>
          </a:p>
        </p:txBody>
      </p:sp>
      <p:sp>
        <p:nvSpPr>
          <p:cNvPr id="4" name="Espace réservé du texte 6">
            <a:extLst>
              <a:ext uri="{FF2B5EF4-FFF2-40B4-BE49-F238E27FC236}">
                <a16:creationId xmlns:a16="http://schemas.microsoft.com/office/drawing/2014/main" id="{0EAAF34D-3083-3532-936D-0307C84E22E0}"/>
              </a:ext>
            </a:extLst>
          </p:cNvPr>
          <p:cNvSpPr txBox="1">
            <a:spLocks/>
          </p:cNvSpPr>
          <p:nvPr/>
        </p:nvSpPr>
        <p:spPr>
          <a:xfrm>
            <a:off x="7174532" y="2492896"/>
            <a:ext cx="4248472" cy="838200"/>
          </a:xfrm>
          <a:prstGeom prst="rect">
            <a:avLst/>
          </a:prstGeom>
        </p:spPr>
        <p:txBody>
          <a:bodyPr rtlCol="0"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1175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425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3463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dirty="0"/>
              <a:t>K-</a:t>
            </a:r>
            <a:r>
              <a:rPr lang="fr-FR" dirty="0" err="1"/>
              <a:t>Means</a:t>
            </a:r>
            <a:r>
              <a:rPr lang="fr-FR" dirty="0"/>
              <a:t> avec centroïdes pour réaliser la prédiction</a:t>
            </a:r>
          </a:p>
        </p:txBody>
      </p:sp>
    </p:spTree>
    <p:extLst>
      <p:ext uri="{BB962C8B-B14F-4D97-AF65-F5344CB8AC3E}">
        <p14:creationId xmlns:p14="http://schemas.microsoft.com/office/powerpoint/2010/main" val="10286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15361</TotalTime>
  <Words>556</Words>
  <Application>Microsoft Office PowerPoint</Application>
  <PresentationFormat>Personnalisé</PresentationFormat>
  <Paragraphs>75</Paragraphs>
  <Slides>15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Abadi Extra Light</vt:lpstr>
      <vt:lpstr>Arial</vt:lpstr>
      <vt:lpstr>Arial Nova Light</vt:lpstr>
      <vt:lpstr>Calibri</vt:lpstr>
      <vt:lpstr>Calibri Light</vt:lpstr>
      <vt:lpstr>Cambria</vt:lpstr>
      <vt:lpstr>Wingdings</vt:lpstr>
      <vt:lpstr>Rétrospective</vt:lpstr>
      <vt:lpstr>Présentation PowerPoint</vt:lpstr>
      <vt:lpstr>Modèle de Détection de faux billets</vt:lpstr>
      <vt:lpstr>Contexte</vt:lpstr>
      <vt:lpstr>Mission</vt:lpstr>
      <vt:lpstr>Création d’un algorithme à partir des dimensions </vt:lpstr>
      <vt:lpstr>PARTIE I/ Analyse descriptive des données</vt:lpstr>
      <vt:lpstr>ALGORITHME</vt:lpstr>
      <vt:lpstr>Fonctionnement</vt:lpstr>
      <vt:lpstr>Méthodes de prédiction</vt:lpstr>
      <vt:lpstr>Evaluation des modèles</vt:lpstr>
      <vt:lpstr>Livrable</vt:lpstr>
      <vt:lpstr>Présentation PowerPoint</vt:lpstr>
      <vt:lpstr>Présentation PowerPoint</vt:lpstr>
      <vt:lpstr>Comment valider son modèle</vt:lpstr>
      <vt:lpstr>Feuille de route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Algorithme de Détection de faux billets</dc:title>
  <dc:creator>Myosotis _13</dc:creator>
  <cp:lastModifiedBy>Nha _</cp:lastModifiedBy>
  <cp:revision>1</cp:revision>
  <dcterms:created xsi:type="dcterms:W3CDTF">2024-04-24T08:53:52Z</dcterms:created>
  <dcterms:modified xsi:type="dcterms:W3CDTF">2024-05-27T23:36:57Z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