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Lst>
  <p:notesMasterIdLst>
    <p:notesMasterId r:id="rId24"/>
  </p:notesMasterIdLst>
  <p:handoutMasterIdLst>
    <p:handoutMasterId r:id="rId25"/>
  </p:handoutMasterIdLst>
  <p:sldIdLst>
    <p:sldId id="257" r:id="rId2"/>
    <p:sldId id="263" r:id="rId3"/>
    <p:sldId id="269" r:id="rId4"/>
    <p:sldId id="271" r:id="rId5"/>
    <p:sldId id="278" r:id="rId6"/>
    <p:sldId id="295" r:id="rId7"/>
    <p:sldId id="283" r:id="rId8"/>
    <p:sldId id="292" r:id="rId9"/>
    <p:sldId id="290" r:id="rId10"/>
    <p:sldId id="294" r:id="rId11"/>
    <p:sldId id="273" r:id="rId12"/>
    <p:sldId id="284" r:id="rId13"/>
    <p:sldId id="288" r:id="rId14"/>
    <p:sldId id="275" r:id="rId15"/>
    <p:sldId id="287" r:id="rId16"/>
    <p:sldId id="291" r:id="rId17"/>
    <p:sldId id="274" r:id="rId18"/>
    <p:sldId id="266" r:id="rId19"/>
    <p:sldId id="264" r:id="rId20"/>
    <p:sldId id="286" r:id="rId21"/>
    <p:sldId id="296" r:id="rId22"/>
    <p:sldId id="285" r:id="rId23"/>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D4926F-33A6-4CF9-A643-9EF3975462D7}" v="2860" dt="2024-04-22T07:07:54.521"/>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892" autoAdjust="0"/>
    <p:restoredTop sz="82424" autoAdjust="0"/>
  </p:normalViewPr>
  <p:slideViewPr>
    <p:cSldViewPr snapToGrid="0">
      <p:cViewPr varScale="1">
        <p:scale>
          <a:sx n="55" d="100"/>
          <a:sy n="55" d="100"/>
        </p:scale>
        <p:origin x="496" y="44"/>
      </p:cViewPr>
      <p:guideLst/>
    </p:cSldViewPr>
  </p:slideViewPr>
  <p:notesTextViewPr>
    <p:cViewPr>
      <p:scale>
        <a:sx n="1" d="1"/>
        <a:sy n="1" d="1"/>
      </p:scale>
      <p:origin x="0" y="0"/>
    </p:cViewPr>
  </p:notesTextViewPr>
  <p:sorterViewPr>
    <p:cViewPr>
      <p:scale>
        <a:sx n="100" d="100"/>
        <a:sy n="100" d="100"/>
      </p:scale>
      <p:origin x="0" y="-1548"/>
    </p:cViewPr>
  </p:sorterViewPr>
  <p:notesViewPr>
    <p:cSldViewPr snapToGrid="0">
      <p:cViewPr varScale="1">
        <p:scale>
          <a:sx n="74" d="100"/>
          <a:sy n="74" d="100"/>
        </p:scale>
        <p:origin x="403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yosotis _13" userId="d3757a171cf8daaf" providerId="LiveId" clId="{4DD4926F-33A6-4CF9-A643-9EF3975462D7}"/>
    <pc:docChg chg="undo redo custSel addSld delSld modSld sldOrd">
      <pc:chgData name="Myosotis _13" userId="d3757a171cf8daaf" providerId="LiveId" clId="{4DD4926F-33A6-4CF9-A643-9EF3975462D7}" dt="2024-04-22T07:08:39.910" v="12330" actId="1076"/>
      <pc:docMkLst>
        <pc:docMk/>
      </pc:docMkLst>
      <pc:sldChg chg="addSp delSp modSp del mod ord setBg setClrOvrMap">
        <pc:chgData name="Myosotis _13" userId="d3757a171cf8daaf" providerId="LiveId" clId="{4DD4926F-33A6-4CF9-A643-9EF3975462D7}" dt="2024-04-19T07:13:46.721" v="4815" actId="47"/>
        <pc:sldMkLst>
          <pc:docMk/>
          <pc:sldMk cId="0" sldId="259"/>
        </pc:sldMkLst>
        <pc:spChg chg="mod">
          <ac:chgData name="Myosotis _13" userId="d3757a171cf8daaf" providerId="LiveId" clId="{4DD4926F-33A6-4CF9-A643-9EF3975462D7}" dt="2024-04-19T06:37:53.860" v="4176" actId="26606"/>
          <ac:spMkLst>
            <pc:docMk/>
            <pc:sldMk cId="0" sldId="259"/>
            <ac:spMk id="2" creationId="{00000000-0000-0000-0000-000000000000}"/>
          </ac:spMkLst>
        </pc:spChg>
        <pc:spChg chg="del mod">
          <ac:chgData name="Myosotis _13" userId="d3757a171cf8daaf" providerId="LiveId" clId="{4DD4926F-33A6-4CF9-A643-9EF3975462D7}" dt="2024-04-19T06:23:47.365" v="4025" actId="26606"/>
          <ac:spMkLst>
            <pc:docMk/>
            <pc:sldMk cId="0" sldId="259"/>
            <ac:spMk id="5" creationId="{00000000-0000-0000-0000-000000000000}"/>
          </ac:spMkLst>
        </pc:spChg>
        <pc:spChg chg="add del">
          <ac:chgData name="Myosotis _13" userId="d3757a171cf8daaf" providerId="LiveId" clId="{4DD4926F-33A6-4CF9-A643-9EF3975462D7}" dt="2024-04-19T06:21:18.612" v="3956" actId="26606"/>
          <ac:spMkLst>
            <pc:docMk/>
            <pc:sldMk cId="0" sldId="259"/>
            <ac:spMk id="10" creationId="{011FACCD-8B95-4879-B20F-26F41E8BC89A}"/>
          </ac:spMkLst>
        </pc:spChg>
        <pc:spChg chg="add del">
          <ac:chgData name="Myosotis _13" userId="d3757a171cf8daaf" providerId="LiveId" clId="{4DD4926F-33A6-4CF9-A643-9EF3975462D7}" dt="2024-04-19T06:21:18.612" v="3956" actId="26606"/>
          <ac:spMkLst>
            <pc:docMk/>
            <pc:sldMk cId="0" sldId="259"/>
            <ac:spMk id="12" creationId="{E9B2A7AA-2C45-40F0-B861-4EB9AA9F66F8}"/>
          </ac:spMkLst>
        </pc:spChg>
        <pc:spChg chg="add del">
          <ac:chgData name="Myosotis _13" userId="d3757a171cf8daaf" providerId="LiveId" clId="{4DD4926F-33A6-4CF9-A643-9EF3975462D7}" dt="2024-04-19T06:21:18.612" v="3956" actId="26606"/>
          <ac:spMkLst>
            <pc:docMk/>
            <pc:sldMk cId="0" sldId="259"/>
            <ac:spMk id="14" creationId="{3CE3689C-E8F8-4542-8800-E68B764AFD2E}"/>
          </ac:spMkLst>
        </pc:spChg>
        <pc:spChg chg="add del">
          <ac:chgData name="Myosotis _13" userId="d3757a171cf8daaf" providerId="LiveId" clId="{4DD4926F-33A6-4CF9-A643-9EF3975462D7}" dt="2024-04-19T06:21:18.612" v="3956" actId="26606"/>
          <ac:spMkLst>
            <pc:docMk/>
            <pc:sldMk cId="0" sldId="259"/>
            <ac:spMk id="16" creationId="{52467CA7-F767-4582-9BB7-0B1AF75DF721}"/>
          </ac:spMkLst>
        </pc:spChg>
        <pc:spChg chg="add del">
          <ac:chgData name="Myosotis _13" userId="d3757a171cf8daaf" providerId="LiveId" clId="{4DD4926F-33A6-4CF9-A643-9EF3975462D7}" dt="2024-04-19T06:23:47.365" v="4025" actId="26606"/>
          <ac:spMkLst>
            <pc:docMk/>
            <pc:sldMk cId="0" sldId="259"/>
            <ac:spMk id="18" creationId="{278BC618-3289-4C64-902D-506AF437E6A7}"/>
          </ac:spMkLst>
        </pc:spChg>
        <pc:spChg chg="add del">
          <ac:chgData name="Myosotis _13" userId="d3757a171cf8daaf" providerId="LiveId" clId="{4DD4926F-33A6-4CF9-A643-9EF3975462D7}" dt="2024-04-19T06:37:51.801" v="4173" actId="26606"/>
          <ac:spMkLst>
            <pc:docMk/>
            <pc:sldMk cId="0" sldId="259"/>
            <ac:spMk id="36" creationId="{0B78BE18-6882-4FAA-BC8C-CA216E963816}"/>
          </ac:spMkLst>
        </pc:spChg>
        <pc:spChg chg="add del">
          <ac:chgData name="Myosotis _13" userId="d3757a171cf8daaf" providerId="LiveId" clId="{4DD4926F-33A6-4CF9-A643-9EF3975462D7}" dt="2024-04-19T06:37:51.801" v="4173" actId="26606"/>
          <ac:spMkLst>
            <pc:docMk/>
            <pc:sldMk cId="0" sldId="259"/>
            <ac:spMk id="38" creationId="{1A34F12D-8C0F-46CA-9F4A-D56193C37E3A}"/>
          </ac:spMkLst>
        </pc:spChg>
        <pc:spChg chg="add del">
          <ac:chgData name="Myosotis _13" userId="d3757a171cf8daaf" providerId="LiveId" clId="{4DD4926F-33A6-4CF9-A643-9EF3975462D7}" dt="2024-04-19T06:37:51.801" v="4173" actId="26606"/>
          <ac:spMkLst>
            <pc:docMk/>
            <pc:sldMk cId="0" sldId="259"/>
            <ac:spMk id="40" creationId="{F3838012-22B6-4303-8F29-04E1419B3A57}"/>
          </ac:spMkLst>
        </pc:spChg>
        <pc:spChg chg="add del">
          <ac:chgData name="Myosotis _13" userId="d3757a171cf8daaf" providerId="LiveId" clId="{4DD4926F-33A6-4CF9-A643-9EF3975462D7}" dt="2024-04-19T06:37:53.827" v="4175" actId="26606"/>
          <ac:spMkLst>
            <pc:docMk/>
            <pc:sldMk cId="0" sldId="259"/>
            <ac:spMk id="50" creationId="{B0393412-BB8B-4EC9-A88D-93917FA47451}"/>
          </ac:spMkLst>
        </pc:spChg>
        <pc:spChg chg="add del">
          <ac:chgData name="Myosotis _13" userId="d3757a171cf8daaf" providerId="LiveId" clId="{4DD4926F-33A6-4CF9-A643-9EF3975462D7}" dt="2024-04-19T06:37:53.827" v="4175" actId="26606"/>
          <ac:spMkLst>
            <pc:docMk/>
            <pc:sldMk cId="0" sldId="259"/>
            <ac:spMk id="51" creationId="{68AB7DB4-4BE9-465B-8843-8073715FF855}"/>
          </ac:spMkLst>
        </pc:spChg>
        <pc:spChg chg="add">
          <ac:chgData name="Myosotis _13" userId="d3757a171cf8daaf" providerId="LiveId" clId="{4DD4926F-33A6-4CF9-A643-9EF3975462D7}" dt="2024-04-19T06:37:53.860" v="4176" actId="26606"/>
          <ac:spMkLst>
            <pc:docMk/>
            <pc:sldMk cId="0" sldId="259"/>
            <ac:spMk id="57" creationId="{ED67D537-2E3B-4FA8-95C1-D7E02265DE8E}"/>
          </ac:spMkLst>
        </pc:spChg>
        <pc:spChg chg="add">
          <ac:chgData name="Myosotis _13" userId="d3757a171cf8daaf" providerId="LiveId" clId="{4DD4926F-33A6-4CF9-A643-9EF3975462D7}" dt="2024-04-19T06:37:53.860" v="4176" actId="26606"/>
          <ac:spMkLst>
            <pc:docMk/>
            <pc:sldMk cId="0" sldId="259"/>
            <ac:spMk id="58" creationId="{AC4DC467-7891-443B-84EA-66A43A3AC1F8}"/>
          </ac:spMkLst>
        </pc:spChg>
        <pc:spChg chg="add">
          <ac:chgData name="Myosotis _13" userId="d3757a171cf8daaf" providerId="LiveId" clId="{4DD4926F-33A6-4CF9-A643-9EF3975462D7}" dt="2024-04-19T06:37:53.860" v="4176" actId="26606"/>
          <ac:spMkLst>
            <pc:docMk/>
            <pc:sldMk cId="0" sldId="259"/>
            <ac:spMk id="59" creationId="{C4CA33FD-D0C5-4C9F-B64A-AC7E224E1508}"/>
          </ac:spMkLst>
        </pc:spChg>
        <pc:grpChg chg="add del">
          <ac:chgData name="Myosotis _13" userId="d3757a171cf8daaf" providerId="LiveId" clId="{4DD4926F-33A6-4CF9-A643-9EF3975462D7}" dt="2024-04-19T06:37:53.860" v="4176" actId="26606"/>
          <ac:grpSpMkLst>
            <pc:docMk/>
            <pc:sldMk cId="0" sldId="259"/>
            <ac:grpSpMk id="27" creationId="{E7DEDD00-5E71-418B-9C3C-9B71B018221A}"/>
          </ac:grpSpMkLst>
        </pc:grpChg>
        <pc:grpChg chg="add del">
          <ac:chgData name="Myosotis _13" userId="d3757a171cf8daaf" providerId="LiveId" clId="{4DD4926F-33A6-4CF9-A643-9EF3975462D7}" dt="2024-04-19T06:37:51.801" v="4173" actId="26606"/>
          <ac:grpSpMkLst>
            <pc:docMk/>
            <pc:sldMk cId="0" sldId="259"/>
            <ac:grpSpMk id="44" creationId="{F03F5A17-2CE9-4ADD-9FAF-C1A0BB39CD0A}"/>
          </ac:grpSpMkLst>
        </pc:grpChg>
        <pc:grpChg chg="add del">
          <ac:chgData name="Myosotis _13" userId="d3757a171cf8daaf" providerId="LiveId" clId="{4DD4926F-33A6-4CF9-A643-9EF3975462D7}" dt="2024-04-19T06:37:53.827" v="4175" actId="26606"/>
          <ac:grpSpMkLst>
            <pc:docMk/>
            <pc:sldMk cId="0" sldId="259"/>
            <ac:grpSpMk id="53" creationId="{79E73055-8C3E-4C1D-88EA-3D22039CDF98}"/>
          </ac:grpSpMkLst>
        </pc:grpChg>
        <pc:grpChg chg="add">
          <ac:chgData name="Myosotis _13" userId="d3757a171cf8daaf" providerId="LiveId" clId="{4DD4926F-33A6-4CF9-A643-9EF3975462D7}" dt="2024-04-19T06:37:53.860" v="4176" actId="26606"/>
          <ac:grpSpMkLst>
            <pc:docMk/>
            <pc:sldMk cId="0" sldId="259"/>
            <ac:grpSpMk id="61" creationId="{65139F4B-2CBD-4156-92F1-B6A65F08F41D}"/>
          </ac:grpSpMkLst>
        </pc:grpChg>
        <pc:graphicFrameChg chg="add mod modGraphic">
          <ac:chgData name="Myosotis _13" userId="d3757a171cf8daaf" providerId="LiveId" clId="{4DD4926F-33A6-4CF9-A643-9EF3975462D7}" dt="2024-04-19T06:37:53.860" v="4176" actId="26606"/>
          <ac:graphicFrameMkLst>
            <pc:docMk/>
            <pc:sldMk cId="0" sldId="259"/>
            <ac:graphicFrameMk id="22" creationId="{A4805FF1-CCBC-04E9-4E9E-18CC6A632E15}"/>
          </ac:graphicFrameMkLst>
        </pc:graphicFrameChg>
        <pc:picChg chg="add del mod">
          <ac:chgData name="Myosotis _13" userId="d3757a171cf8daaf" providerId="LiveId" clId="{4DD4926F-33A6-4CF9-A643-9EF3975462D7}" dt="2024-04-19T06:23:24.414" v="4022" actId="478"/>
          <ac:picMkLst>
            <pc:docMk/>
            <pc:sldMk cId="0" sldId="259"/>
            <ac:picMk id="3" creationId="{0A8E0D47-76C1-B057-7E92-9862A129BFF9}"/>
          </ac:picMkLst>
        </pc:picChg>
        <pc:picChg chg="add del">
          <ac:chgData name="Myosotis _13" userId="d3757a171cf8daaf" providerId="LiveId" clId="{4DD4926F-33A6-4CF9-A643-9EF3975462D7}" dt="2024-04-19T06:23:47.365" v="4025" actId="26606"/>
          <ac:picMkLst>
            <pc:docMk/>
            <pc:sldMk cId="0" sldId="259"/>
            <ac:picMk id="19" creationId="{133D31B1-9C37-4542-80D3-7B54026F28EE}"/>
          </ac:picMkLst>
        </pc:picChg>
        <pc:cxnChg chg="add del mod">
          <ac:chgData name="Myosotis _13" userId="d3757a171cf8daaf" providerId="LiveId" clId="{4DD4926F-33A6-4CF9-A643-9EF3975462D7}" dt="2024-04-19T06:30:53.460" v="4123" actId="478"/>
          <ac:cxnSpMkLst>
            <pc:docMk/>
            <pc:sldMk cId="0" sldId="259"/>
            <ac:cxnSpMk id="6" creationId="{E7F283A7-EEB4-7725-0EF7-2FC3602264EE}"/>
          </ac:cxnSpMkLst>
        </pc:cxnChg>
        <pc:cxnChg chg="add del">
          <ac:chgData name="Myosotis _13" userId="d3757a171cf8daaf" providerId="LiveId" clId="{4DD4926F-33A6-4CF9-A643-9EF3975462D7}" dt="2024-04-19T06:23:47.365" v="4025" actId="26606"/>
          <ac:cxnSpMkLst>
            <pc:docMk/>
            <pc:sldMk cId="0" sldId="259"/>
            <ac:cxnSpMk id="20" creationId="{10D273FA-71CB-4AEB-8F60-67AB3375E398}"/>
          </ac:cxnSpMkLst>
        </pc:cxnChg>
        <pc:cxnChg chg="add del">
          <ac:chgData name="Myosotis _13" userId="d3757a171cf8daaf" providerId="LiveId" clId="{4DD4926F-33A6-4CF9-A643-9EF3975462D7}" dt="2024-04-19T06:37:51.801" v="4173" actId="26606"/>
          <ac:cxnSpMkLst>
            <pc:docMk/>
            <pc:sldMk cId="0" sldId="259"/>
            <ac:cxnSpMk id="42" creationId="{AB061FF5-9F81-427C-8DA5-3989395517FB}"/>
          </ac:cxnSpMkLst>
        </pc:cxnChg>
        <pc:cxnChg chg="add del">
          <ac:chgData name="Myosotis _13" userId="d3757a171cf8daaf" providerId="LiveId" clId="{4DD4926F-33A6-4CF9-A643-9EF3975462D7}" dt="2024-04-19T06:37:53.827" v="4175" actId="26606"/>
          <ac:cxnSpMkLst>
            <pc:docMk/>
            <pc:sldMk cId="0" sldId="259"/>
            <ac:cxnSpMk id="52" creationId="{AFC431BA-A96A-492C-A2FA-F9F701E385FB}"/>
          </ac:cxnSpMkLst>
        </pc:cxnChg>
        <pc:cxnChg chg="add">
          <ac:chgData name="Myosotis _13" userId="d3757a171cf8daaf" providerId="LiveId" clId="{4DD4926F-33A6-4CF9-A643-9EF3975462D7}" dt="2024-04-19T06:37:53.860" v="4176" actId="26606"/>
          <ac:cxnSpMkLst>
            <pc:docMk/>
            <pc:sldMk cId="0" sldId="259"/>
            <ac:cxnSpMk id="60" creationId="{E8F5A80F-0E52-4137-B9D0-92B0AA81138E}"/>
          </ac:cxnSpMkLst>
        </pc:cxnChg>
      </pc:sldChg>
      <pc:sldChg chg="del">
        <pc:chgData name="Myosotis _13" userId="d3757a171cf8daaf" providerId="LiveId" clId="{4DD4926F-33A6-4CF9-A643-9EF3975462D7}" dt="2024-04-18T00:07:05.710" v="111" actId="47"/>
        <pc:sldMkLst>
          <pc:docMk/>
          <pc:sldMk cId="0" sldId="260"/>
        </pc:sldMkLst>
      </pc:sldChg>
      <pc:sldChg chg="modSp del mod">
        <pc:chgData name="Myosotis _13" userId="d3757a171cf8daaf" providerId="LiveId" clId="{4DD4926F-33A6-4CF9-A643-9EF3975462D7}" dt="2024-04-19T07:11:33.401" v="4758" actId="47"/>
        <pc:sldMkLst>
          <pc:docMk/>
          <pc:sldMk cId="0" sldId="261"/>
        </pc:sldMkLst>
        <pc:graphicFrameChg chg="mod modGraphic">
          <ac:chgData name="Myosotis _13" userId="d3757a171cf8daaf" providerId="LiveId" clId="{4DD4926F-33A6-4CF9-A643-9EF3975462D7}" dt="2024-04-19T06:39:04.755" v="4180"/>
          <ac:graphicFrameMkLst>
            <pc:docMk/>
            <pc:sldMk cId="0" sldId="261"/>
            <ac:graphicFrameMk id="9" creationId="{D94E2DBF-F21E-5491-0C02-B8E008379534}"/>
          </ac:graphicFrameMkLst>
        </pc:graphicFrameChg>
      </pc:sldChg>
      <pc:sldChg chg="addSp delSp modSp del mod setBg modClrScheme delDesignElem chgLayout">
        <pc:chgData name="Myosotis _13" userId="d3757a171cf8daaf" providerId="LiveId" clId="{4DD4926F-33A6-4CF9-A643-9EF3975462D7}" dt="2024-04-18T12:23:02.479" v="2291" actId="47"/>
        <pc:sldMkLst>
          <pc:docMk/>
          <pc:sldMk cId="0" sldId="262"/>
        </pc:sldMkLst>
        <pc:spChg chg="mod ord">
          <ac:chgData name="Myosotis _13" userId="d3757a171cf8daaf" providerId="LiveId" clId="{4DD4926F-33A6-4CF9-A643-9EF3975462D7}" dt="2024-04-17T23:34:18.343" v="24" actId="120"/>
          <ac:spMkLst>
            <pc:docMk/>
            <pc:sldMk cId="0" sldId="262"/>
            <ac:spMk id="2" creationId="{00000000-0000-0000-0000-000000000000}"/>
          </ac:spMkLst>
        </pc:spChg>
        <pc:spChg chg="add mod">
          <ac:chgData name="Myosotis _13" userId="d3757a171cf8daaf" providerId="LiveId" clId="{4DD4926F-33A6-4CF9-A643-9EF3975462D7}" dt="2024-04-17T23:31:43.006" v="0"/>
          <ac:spMkLst>
            <pc:docMk/>
            <pc:sldMk cId="0" sldId="262"/>
            <ac:spMk id="6" creationId="{A06AFCA5-857B-F9AF-C3F3-862D264A0C65}"/>
          </ac:spMkLst>
        </pc:spChg>
        <pc:spChg chg="mod">
          <ac:chgData name="Myosotis _13" userId="d3757a171cf8daaf" providerId="LiveId" clId="{4DD4926F-33A6-4CF9-A643-9EF3975462D7}" dt="2024-04-17T23:31:43.006" v="0"/>
          <ac:spMkLst>
            <pc:docMk/>
            <pc:sldMk cId="0" sldId="262"/>
            <ac:spMk id="15" creationId="{F6B0CBD1-CEB2-D1B5-8715-79A1D1122A8A}"/>
          </ac:spMkLst>
        </pc:spChg>
        <pc:spChg chg="add del">
          <ac:chgData name="Myosotis _13" userId="d3757a171cf8daaf" providerId="LiveId" clId="{4DD4926F-33A6-4CF9-A643-9EF3975462D7}" dt="2024-04-17T23:33:56.297" v="14" actId="700"/>
          <ac:spMkLst>
            <pc:docMk/>
            <pc:sldMk cId="0" sldId="262"/>
            <ac:spMk id="19" creationId="{1EADA5DB-ED12-413A-AAB5-6A8D1152E6C4}"/>
          </ac:spMkLst>
        </pc:spChg>
        <pc:spChg chg="add del">
          <ac:chgData name="Myosotis _13" userId="d3757a171cf8daaf" providerId="LiveId" clId="{4DD4926F-33A6-4CF9-A643-9EF3975462D7}" dt="2024-04-17T23:33:56.297" v="14" actId="700"/>
          <ac:spMkLst>
            <pc:docMk/>
            <pc:sldMk cId="0" sldId="262"/>
            <ac:spMk id="21" creationId="{8BA45E5C-ACB9-49E8-B4DB-5255C2376673}"/>
          </ac:spMkLst>
        </pc:spChg>
        <pc:spChg chg="add del">
          <ac:chgData name="Myosotis _13" userId="d3757a171cf8daaf" providerId="LiveId" clId="{4DD4926F-33A6-4CF9-A643-9EF3975462D7}" dt="2024-04-17T23:33:56.297" v="14" actId="700"/>
          <ac:spMkLst>
            <pc:docMk/>
            <pc:sldMk cId="0" sldId="262"/>
            <ac:spMk id="23" creationId="{857E618C-1D7B-4A51-90C1-6106CD8A1AE7}"/>
          </ac:spMkLst>
        </pc:spChg>
        <pc:spChg chg="add del">
          <ac:chgData name="Myosotis _13" userId="d3757a171cf8daaf" providerId="LiveId" clId="{4DD4926F-33A6-4CF9-A643-9EF3975462D7}" dt="2024-04-17T23:33:56.297" v="14" actId="700"/>
          <ac:spMkLst>
            <pc:docMk/>
            <pc:sldMk cId="0" sldId="262"/>
            <ac:spMk id="27" creationId="{1CD07172-CD61-45EB-BEE3-F644503E5C8A}"/>
          </ac:spMkLst>
        </pc:spChg>
        <pc:spChg chg="add mod">
          <ac:chgData name="Myosotis _13" userId="d3757a171cf8daaf" providerId="LiveId" clId="{4DD4926F-33A6-4CF9-A643-9EF3975462D7}" dt="2024-04-17T23:33:24.100" v="12"/>
          <ac:spMkLst>
            <pc:docMk/>
            <pc:sldMk cId="0" sldId="262"/>
            <ac:spMk id="29" creationId="{3231A0DD-03F2-6FC8-34B0-FBB6040A29E1}"/>
          </ac:spMkLst>
        </pc:spChg>
        <pc:spChg chg="mod">
          <ac:chgData name="Myosotis _13" userId="d3757a171cf8daaf" providerId="LiveId" clId="{4DD4926F-33A6-4CF9-A643-9EF3975462D7}" dt="2024-04-17T23:33:24.100" v="12"/>
          <ac:spMkLst>
            <pc:docMk/>
            <pc:sldMk cId="0" sldId="262"/>
            <ac:spMk id="38" creationId="{0B88210A-6018-8754-4BD8-BC1470701937}"/>
          </ac:spMkLst>
        </pc:spChg>
        <pc:spChg chg="add mod">
          <ac:chgData name="Myosotis _13" userId="d3757a171cf8daaf" providerId="LiveId" clId="{4DD4926F-33A6-4CF9-A643-9EF3975462D7}" dt="2024-04-17T23:33:36.038" v="13"/>
          <ac:spMkLst>
            <pc:docMk/>
            <pc:sldMk cId="0" sldId="262"/>
            <ac:spMk id="41" creationId="{289F3F8C-301E-6393-09A3-50D2BB964A33}"/>
          </ac:spMkLst>
        </pc:spChg>
        <pc:spChg chg="mod">
          <ac:chgData name="Myosotis _13" userId="d3757a171cf8daaf" providerId="LiveId" clId="{4DD4926F-33A6-4CF9-A643-9EF3975462D7}" dt="2024-04-17T23:33:36.038" v="13"/>
          <ac:spMkLst>
            <pc:docMk/>
            <pc:sldMk cId="0" sldId="262"/>
            <ac:spMk id="50" creationId="{550A8775-1643-D8BC-7532-87C922715B4D}"/>
          </ac:spMkLst>
        </pc:spChg>
        <pc:grpChg chg="add mod">
          <ac:chgData name="Myosotis _13" userId="d3757a171cf8daaf" providerId="LiveId" clId="{4DD4926F-33A6-4CF9-A643-9EF3975462D7}" dt="2024-04-17T23:31:43.006" v="0"/>
          <ac:grpSpMkLst>
            <pc:docMk/>
            <pc:sldMk cId="0" sldId="262"/>
            <ac:grpSpMk id="14" creationId="{7C675192-47AF-81EB-1F12-07FFEDD675FF}"/>
          </ac:grpSpMkLst>
        </pc:grpChg>
        <pc:grpChg chg="add del">
          <ac:chgData name="Myosotis _13" userId="d3757a171cf8daaf" providerId="LiveId" clId="{4DD4926F-33A6-4CF9-A643-9EF3975462D7}" dt="2024-04-17T23:33:56.297" v="14" actId="700"/>
          <ac:grpSpMkLst>
            <pc:docMk/>
            <pc:sldMk cId="0" sldId="262"/>
            <ac:grpSpMk id="18" creationId="{749C117F-F390-437B-ADB0-57E87EFF34F5}"/>
          </ac:grpSpMkLst>
        </pc:grpChg>
        <pc:grpChg chg="add mod">
          <ac:chgData name="Myosotis _13" userId="d3757a171cf8daaf" providerId="LiveId" clId="{4DD4926F-33A6-4CF9-A643-9EF3975462D7}" dt="2024-04-17T23:33:24.100" v="12"/>
          <ac:grpSpMkLst>
            <pc:docMk/>
            <pc:sldMk cId="0" sldId="262"/>
            <ac:grpSpMk id="37" creationId="{FB616091-86DB-2552-6ACA-FB814D19984C}"/>
          </ac:grpSpMkLst>
        </pc:grpChg>
        <pc:grpChg chg="add mod">
          <ac:chgData name="Myosotis _13" userId="d3757a171cf8daaf" providerId="LiveId" clId="{4DD4926F-33A6-4CF9-A643-9EF3975462D7}" dt="2024-04-17T23:33:36.038" v="13"/>
          <ac:grpSpMkLst>
            <pc:docMk/>
            <pc:sldMk cId="0" sldId="262"/>
            <ac:grpSpMk id="49" creationId="{FD028BC4-8C1E-16AD-17B0-9FE92863EC25}"/>
          </ac:grpSpMkLst>
        </pc:grpChg>
        <pc:picChg chg="add mod">
          <ac:chgData name="Myosotis _13" userId="d3757a171cf8daaf" providerId="LiveId" clId="{4DD4926F-33A6-4CF9-A643-9EF3975462D7}" dt="2024-04-17T23:31:43.006" v="0"/>
          <ac:picMkLst>
            <pc:docMk/>
            <pc:sldMk cId="0" sldId="262"/>
            <ac:picMk id="7" creationId="{5026776E-A338-CF2E-E8A0-8204B132CFA0}"/>
          </ac:picMkLst>
        </pc:picChg>
        <pc:picChg chg="add mod">
          <ac:chgData name="Myosotis _13" userId="d3757a171cf8daaf" providerId="LiveId" clId="{4DD4926F-33A6-4CF9-A643-9EF3975462D7}" dt="2024-04-17T23:31:43.006" v="0"/>
          <ac:picMkLst>
            <pc:docMk/>
            <pc:sldMk cId="0" sldId="262"/>
            <ac:picMk id="8" creationId="{B7DE4972-A819-1456-FE98-724AED10C3AE}"/>
          </ac:picMkLst>
        </pc:picChg>
        <pc:picChg chg="add mod">
          <ac:chgData name="Myosotis _13" userId="d3757a171cf8daaf" providerId="LiveId" clId="{4DD4926F-33A6-4CF9-A643-9EF3975462D7}" dt="2024-04-17T23:31:43.006" v="0"/>
          <ac:picMkLst>
            <pc:docMk/>
            <pc:sldMk cId="0" sldId="262"/>
            <ac:picMk id="9" creationId="{4448453B-1F59-4A5B-7436-6059DEED1C7B}"/>
          </ac:picMkLst>
        </pc:picChg>
        <pc:picChg chg="add mod">
          <ac:chgData name="Myosotis _13" userId="d3757a171cf8daaf" providerId="LiveId" clId="{4DD4926F-33A6-4CF9-A643-9EF3975462D7}" dt="2024-04-17T23:31:43.006" v="0"/>
          <ac:picMkLst>
            <pc:docMk/>
            <pc:sldMk cId="0" sldId="262"/>
            <ac:picMk id="10" creationId="{46F55F9F-F450-C3B6-8AE7-3C582039B02C}"/>
          </ac:picMkLst>
        </pc:picChg>
        <pc:picChg chg="add mod">
          <ac:chgData name="Myosotis _13" userId="d3757a171cf8daaf" providerId="LiveId" clId="{4DD4926F-33A6-4CF9-A643-9EF3975462D7}" dt="2024-04-17T23:31:43.006" v="0"/>
          <ac:picMkLst>
            <pc:docMk/>
            <pc:sldMk cId="0" sldId="262"/>
            <ac:picMk id="11" creationId="{57E53C32-569E-AC0B-88D3-FC49725D22D4}"/>
          </ac:picMkLst>
        </pc:picChg>
        <pc:picChg chg="add mod">
          <ac:chgData name="Myosotis _13" userId="d3757a171cf8daaf" providerId="LiveId" clId="{4DD4926F-33A6-4CF9-A643-9EF3975462D7}" dt="2024-04-17T23:31:43.006" v="0"/>
          <ac:picMkLst>
            <pc:docMk/>
            <pc:sldMk cId="0" sldId="262"/>
            <ac:picMk id="12" creationId="{4649F395-DC91-EC3C-37B9-83AE03A8B5EA}"/>
          </ac:picMkLst>
        </pc:picChg>
        <pc:picChg chg="add mod">
          <ac:chgData name="Myosotis _13" userId="d3757a171cf8daaf" providerId="LiveId" clId="{4DD4926F-33A6-4CF9-A643-9EF3975462D7}" dt="2024-04-17T23:31:43.006" v="0"/>
          <ac:picMkLst>
            <pc:docMk/>
            <pc:sldMk cId="0" sldId="262"/>
            <ac:picMk id="13" creationId="{3A1B5B3A-5F77-F81F-84F6-26D0B36353C4}"/>
          </ac:picMkLst>
        </pc:picChg>
        <pc:picChg chg="mod">
          <ac:chgData name="Myosotis _13" userId="d3757a171cf8daaf" providerId="LiveId" clId="{4DD4926F-33A6-4CF9-A643-9EF3975462D7}" dt="2024-04-17T23:31:43.006" v="0"/>
          <ac:picMkLst>
            <pc:docMk/>
            <pc:sldMk cId="0" sldId="262"/>
            <ac:picMk id="16" creationId="{7AC3CA63-4816-4DD3-3911-990307CFD41F}"/>
          </ac:picMkLst>
        </pc:picChg>
        <pc:picChg chg="add mod">
          <ac:chgData name="Myosotis _13" userId="d3757a171cf8daaf" providerId="LiveId" clId="{4DD4926F-33A6-4CF9-A643-9EF3975462D7}" dt="2024-04-17T23:31:43.006" v="0"/>
          <ac:picMkLst>
            <pc:docMk/>
            <pc:sldMk cId="0" sldId="262"/>
            <ac:picMk id="17" creationId="{752F2223-A594-1FE2-2D55-3D8218D62741}"/>
          </ac:picMkLst>
        </pc:picChg>
        <pc:picChg chg="add del">
          <ac:chgData name="Myosotis _13" userId="d3757a171cf8daaf" providerId="LiveId" clId="{4DD4926F-33A6-4CF9-A643-9EF3975462D7}" dt="2024-04-17T23:33:20.727" v="11" actId="478"/>
          <ac:picMkLst>
            <pc:docMk/>
            <pc:sldMk cId="0" sldId="262"/>
            <ac:picMk id="28" creationId="{47C48B49-E5FC-9175-1CA9-5C15270F2CC3}"/>
          </ac:picMkLst>
        </pc:picChg>
        <pc:picChg chg="add mod">
          <ac:chgData name="Myosotis _13" userId="d3757a171cf8daaf" providerId="LiveId" clId="{4DD4926F-33A6-4CF9-A643-9EF3975462D7}" dt="2024-04-17T23:33:24.100" v="12"/>
          <ac:picMkLst>
            <pc:docMk/>
            <pc:sldMk cId="0" sldId="262"/>
            <ac:picMk id="30" creationId="{FB3348A7-29D2-CE88-C768-86A50E212AD1}"/>
          </ac:picMkLst>
        </pc:picChg>
        <pc:picChg chg="add mod">
          <ac:chgData name="Myosotis _13" userId="d3757a171cf8daaf" providerId="LiveId" clId="{4DD4926F-33A6-4CF9-A643-9EF3975462D7}" dt="2024-04-17T23:33:24.100" v="12"/>
          <ac:picMkLst>
            <pc:docMk/>
            <pc:sldMk cId="0" sldId="262"/>
            <ac:picMk id="31" creationId="{AA80ECFE-7C15-DAB1-FC54-6AC9D2C9537B}"/>
          </ac:picMkLst>
        </pc:picChg>
        <pc:picChg chg="add mod">
          <ac:chgData name="Myosotis _13" userId="d3757a171cf8daaf" providerId="LiveId" clId="{4DD4926F-33A6-4CF9-A643-9EF3975462D7}" dt="2024-04-17T23:33:24.100" v="12"/>
          <ac:picMkLst>
            <pc:docMk/>
            <pc:sldMk cId="0" sldId="262"/>
            <ac:picMk id="32" creationId="{A8F89752-BE29-20F2-D0DB-4A1E2C974BEE}"/>
          </ac:picMkLst>
        </pc:picChg>
        <pc:picChg chg="add mod">
          <ac:chgData name="Myosotis _13" userId="d3757a171cf8daaf" providerId="LiveId" clId="{4DD4926F-33A6-4CF9-A643-9EF3975462D7}" dt="2024-04-17T23:33:24.100" v="12"/>
          <ac:picMkLst>
            <pc:docMk/>
            <pc:sldMk cId="0" sldId="262"/>
            <ac:picMk id="33" creationId="{B0E14CC8-D0F1-F922-D795-A869E14826BF}"/>
          </ac:picMkLst>
        </pc:picChg>
        <pc:picChg chg="add mod">
          <ac:chgData name="Myosotis _13" userId="d3757a171cf8daaf" providerId="LiveId" clId="{4DD4926F-33A6-4CF9-A643-9EF3975462D7}" dt="2024-04-17T23:33:24.100" v="12"/>
          <ac:picMkLst>
            <pc:docMk/>
            <pc:sldMk cId="0" sldId="262"/>
            <ac:picMk id="34" creationId="{CA390A6B-47E8-CE2F-08AA-5E424AAD5F35}"/>
          </ac:picMkLst>
        </pc:picChg>
        <pc:picChg chg="add mod">
          <ac:chgData name="Myosotis _13" userId="d3757a171cf8daaf" providerId="LiveId" clId="{4DD4926F-33A6-4CF9-A643-9EF3975462D7}" dt="2024-04-17T23:33:24.100" v="12"/>
          <ac:picMkLst>
            <pc:docMk/>
            <pc:sldMk cId="0" sldId="262"/>
            <ac:picMk id="35" creationId="{5DA414B6-4422-37F2-7783-492DFA93FFB1}"/>
          </ac:picMkLst>
        </pc:picChg>
        <pc:picChg chg="add mod">
          <ac:chgData name="Myosotis _13" userId="d3757a171cf8daaf" providerId="LiveId" clId="{4DD4926F-33A6-4CF9-A643-9EF3975462D7}" dt="2024-04-17T23:33:24.100" v="12"/>
          <ac:picMkLst>
            <pc:docMk/>
            <pc:sldMk cId="0" sldId="262"/>
            <ac:picMk id="36" creationId="{6C6368B5-C4E8-BC84-6811-0980496AD874}"/>
          </ac:picMkLst>
        </pc:picChg>
        <pc:picChg chg="mod">
          <ac:chgData name="Myosotis _13" userId="d3757a171cf8daaf" providerId="LiveId" clId="{4DD4926F-33A6-4CF9-A643-9EF3975462D7}" dt="2024-04-17T23:33:24.100" v="12"/>
          <ac:picMkLst>
            <pc:docMk/>
            <pc:sldMk cId="0" sldId="262"/>
            <ac:picMk id="39" creationId="{4D24326D-F520-1BD7-FA40-0596CEDC3733}"/>
          </ac:picMkLst>
        </pc:picChg>
        <pc:picChg chg="add mod">
          <ac:chgData name="Myosotis _13" userId="d3757a171cf8daaf" providerId="LiveId" clId="{4DD4926F-33A6-4CF9-A643-9EF3975462D7}" dt="2024-04-17T23:33:24.100" v="12"/>
          <ac:picMkLst>
            <pc:docMk/>
            <pc:sldMk cId="0" sldId="262"/>
            <ac:picMk id="40" creationId="{0DA97929-3ED0-CCE5-A552-A6FB4A6CC423}"/>
          </ac:picMkLst>
        </pc:picChg>
        <pc:picChg chg="add mod">
          <ac:chgData name="Myosotis _13" userId="d3757a171cf8daaf" providerId="LiveId" clId="{4DD4926F-33A6-4CF9-A643-9EF3975462D7}" dt="2024-04-17T23:33:36.038" v="13"/>
          <ac:picMkLst>
            <pc:docMk/>
            <pc:sldMk cId="0" sldId="262"/>
            <ac:picMk id="42" creationId="{6A94BE9F-9CB3-E817-408F-748A81EA8E9F}"/>
          </ac:picMkLst>
        </pc:picChg>
        <pc:picChg chg="add mod">
          <ac:chgData name="Myosotis _13" userId="d3757a171cf8daaf" providerId="LiveId" clId="{4DD4926F-33A6-4CF9-A643-9EF3975462D7}" dt="2024-04-17T23:33:36.038" v="13"/>
          <ac:picMkLst>
            <pc:docMk/>
            <pc:sldMk cId="0" sldId="262"/>
            <ac:picMk id="43" creationId="{CC8756E6-760C-6999-1A48-4BB8ECB01FC7}"/>
          </ac:picMkLst>
        </pc:picChg>
        <pc:picChg chg="add mod">
          <ac:chgData name="Myosotis _13" userId="d3757a171cf8daaf" providerId="LiveId" clId="{4DD4926F-33A6-4CF9-A643-9EF3975462D7}" dt="2024-04-17T23:35:21.672" v="28" actId="1076"/>
          <ac:picMkLst>
            <pc:docMk/>
            <pc:sldMk cId="0" sldId="262"/>
            <ac:picMk id="44" creationId="{3255B8A1-27AC-24CF-6398-4E77E7CC071E}"/>
          </ac:picMkLst>
        </pc:picChg>
        <pc:picChg chg="add mod">
          <ac:chgData name="Myosotis _13" userId="d3757a171cf8daaf" providerId="LiveId" clId="{4DD4926F-33A6-4CF9-A643-9EF3975462D7}" dt="2024-04-17T23:35:10.246" v="27" actId="1076"/>
          <ac:picMkLst>
            <pc:docMk/>
            <pc:sldMk cId="0" sldId="262"/>
            <ac:picMk id="45" creationId="{DC35C51F-2C07-5DED-897C-9F9B0BEAFF96}"/>
          </ac:picMkLst>
        </pc:picChg>
        <pc:picChg chg="add mod">
          <ac:chgData name="Myosotis _13" userId="d3757a171cf8daaf" providerId="LiveId" clId="{4DD4926F-33A6-4CF9-A643-9EF3975462D7}" dt="2024-04-17T23:33:36.038" v="13"/>
          <ac:picMkLst>
            <pc:docMk/>
            <pc:sldMk cId="0" sldId="262"/>
            <ac:picMk id="46" creationId="{7D02AA45-D679-3D51-D4AA-D35DFE15D1F1}"/>
          </ac:picMkLst>
        </pc:picChg>
        <pc:picChg chg="add mod">
          <ac:chgData name="Myosotis _13" userId="d3757a171cf8daaf" providerId="LiveId" clId="{4DD4926F-33A6-4CF9-A643-9EF3975462D7}" dt="2024-04-17T23:35:01.665" v="26" actId="1076"/>
          <ac:picMkLst>
            <pc:docMk/>
            <pc:sldMk cId="0" sldId="262"/>
            <ac:picMk id="47" creationId="{B368B37F-4B20-5265-3207-2B16DBDE83D7}"/>
          </ac:picMkLst>
        </pc:picChg>
        <pc:picChg chg="add del mod">
          <ac:chgData name="Myosotis _13" userId="d3757a171cf8daaf" providerId="LiveId" clId="{4DD4926F-33A6-4CF9-A643-9EF3975462D7}" dt="2024-04-17T23:34:48.551" v="25" actId="478"/>
          <ac:picMkLst>
            <pc:docMk/>
            <pc:sldMk cId="0" sldId="262"/>
            <ac:picMk id="48" creationId="{552B86EC-2697-210C-3542-EEA5A6902982}"/>
          </ac:picMkLst>
        </pc:picChg>
        <pc:picChg chg="mod">
          <ac:chgData name="Myosotis _13" userId="d3757a171cf8daaf" providerId="LiveId" clId="{4DD4926F-33A6-4CF9-A643-9EF3975462D7}" dt="2024-04-17T23:33:36.038" v="13"/>
          <ac:picMkLst>
            <pc:docMk/>
            <pc:sldMk cId="0" sldId="262"/>
            <ac:picMk id="51" creationId="{0DDB537E-FF04-8360-B949-4382BE78D6CA}"/>
          </ac:picMkLst>
        </pc:picChg>
        <pc:picChg chg="add mod">
          <ac:chgData name="Myosotis _13" userId="d3757a171cf8daaf" providerId="LiveId" clId="{4DD4926F-33A6-4CF9-A643-9EF3975462D7}" dt="2024-04-17T23:33:36.038" v="13"/>
          <ac:picMkLst>
            <pc:docMk/>
            <pc:sldMk cId="0" sldId="262"/>
            <ac:picMk id="52" creationId="{51E4F0F0-1896-10D2-2100-7C183D146F38}"/>
          </ac:picMkLst>
        </pc:picChg>
        <pc:cxnChg chg="add del">
          <ac:chgData name="Myosotis _13" userId="d3757a171cf8daaf" providerId="LiveId" clId="{4DD4926F-33A6-4CF9-A643-9EF3975462D7}" dt="2024-04-17T23:33:56.297" v="14" actId="700"/>
          <ac:cxnSpMkLst>
            <pc:docMk/>
            <pc:sldMk cId="0" sldId="262"/>
            <ac:cxnSpMk id="26" creationId="{20742BC3-654B-4E41-9A6A-73A42E477639}"/>
          </ac:cxnSpMkLst>
        </pc:cxnChg>
      </pc:sldChg>
      <pc:sldChg chg="addSp delSp modSp mod">
        <pc:chgData name="Myosotis _13" userId="d3757a171cf8daaf" providerId="LiveId" clId="{4DD4926F-33A6-4CF9-A643-9EF3975462D7}" dt="2024-04-21T22:39:49.826" v="12203" actId="20577"/>
        <pc:sldMkLst>
          <pc:docMk/>
          <pc:sldMk cId="0" sldId="263"/>
        </pc:sldMkLst>
        <pc:spChg chg="add del mod">
          <ac:chgData name="Myosotis _13" userId="d3757a171cf8daaf" providerId="LiveId" clId="{4DD4926F-33A6-4CF9-A643-9EF3975462D7}" dt="2024-04-18T12:28:09.726" v="2316" actId="26606"/>
          <ac:spMkLst>
            <pc:docMk/>
            <pc:sldMk cId="0" sldId="263"/>
            <ac:spMk id="4" creationId="{447A3E6D-FB62-A79F-F66F-C918087125E8}"/>
          </ac:spMkLst>
        </pc:spChg>
        <pc:graphicFrameChg chg="add del">
          <ac:chgData name="Myosotis _13" userId="d3757a171cf8daaf" providerId="LiveId" clId="{4DD4926F-33A6-4CF9-A643-9EF3975462D7}" dt="2024-04-18T12:27:40.807" v="2309" actId="26606"/>
          <ac:graphicFrameMkLst>
            <pc:docMk/>
            <pc:sldMk cId="0" sldId="263"/>
            <ac:graphicFrameMk id="9" creationId="{AA05465F-E3A4-2A29-88C1-8F9DD80CB009}"/>
          </ac:graphicFrameMkLst>
        </pc:graphicFrameChg>
        <pc:graphicFrameChg chg="add del">
          <ac:chgData name="Myosotis _13" userId="d3757a171cf8daaf" providerId="LiveId" clId="{4DD4926F-33A6-4CF9-A643-9EF3975462D7}" dt="2024-04-18T12:27:58.396" v="2311" actId="26606"/>
          <ac:graphicFrameMkLst>
            <pc:docMk/>
            <pc:sldMk cId="0" sldId="263"/>
            <ac:graphicFrameMk id="11" creationId="{438DAB7D-DF6F-8966-A17B-C80D61C6EC1B}"/>
          </ac:graphicFrameMkLst>
        </pc:graphicFrameChg>
        <pc:graphicFrameChg chg="add del">
          <ac:chgData name="Myosotis _13" userId="d3757a171cf8daaf" providerId="LiveId" clId="{4DD4926F-33A6-4CF9-A643-9EF3975462D7}" dt="2024-04-18T12:28:05.336" v="2313" actId="26606"/>
          <ac:graphicFrameMkLst>
            <pc:docMk/>
            <pc:sldMk cId="0" sldId="263"/>
            <ac:graphicFrameMk id="13" creationId="{F658CFA3-78C9-060F-73BD-195F1228589C}"/>
          </ac:graphicFrameMkLst>
        </pc:graphicFrameChg>
        <pc:graphicFrameChg chg="add del">
          <ac:chgData name="Myosotis _13" userId="d3757a171cf8daaf" providerId="LiveId" clId="{4DD4926F-33A6-4CF9-A643-9EF3975462D7}" dt="2024-04-18T12:28:09.702" v="2315" actId="26606"/>
          <ac:graphicFrameMkLst>
            <pc:docMk/>
            <pc:sldMk cId="0" sldId="263"/>
            <ac:graphicFrameMk id="15" creationId="{438DAB7D-DF6F-8966-A17B-C80D61C6EC1B}"/>
          </ac:graphicFrameMkLst>
        </pc:graphicFrameChg>
        <pc:graphicFrameChg chg="add mod modGraphic">
          <ac:chgData name="Myosotis _13" userId="d3757a171cf8daaf" providerId="LiveId" clId="{4DD4926F-33A6-4CF9-A643-9EF3975462D7}" dt="2024-04-21T22:39:49.826" v="12203" actId="20577"/>
          <ac:graphicFrameMkLst>
            <pc:docMk/>
            <pc:sldMk cId="0" sldId="263"/>
            <ac:graphicFrameMk id="17" creationId="{AA05465F-E3A4-2A29-88C1-8F9DD80CB009}"/>
          </ac:graphicFrameMkLst>
        </pc:graphicFrameChg>
        <pc:picChg chg="add mod">
          <ac:chgData name="Myosotis _13" userId="d3757a171cf8daaf" providerId="LiveId" clId="{4DD4926F-33A6-4CF9-A643-9EF3975462D7}" dt="2024-04-18T12:29:21.079" v="2321" actId="207"/>
          <ac:picMkLst>
            <pc:docMk/>
            <pc:sldMk cId="0" sldId="263"/>
            <ac:picMk id="7" creationId="{4781A1B0-6A69-EE4C-ACC7-C7E497CFFAD8}"/>
          </ac:picMkLst>
        </pc:picChg>
      </pc:sldChg>
      <pc:sldChg chg="addSp delSp modSp mod setBg modClrScheme addAnim delAnim delDesignElem chgLayout">
        <pc:chgData name="Myosotis _13" userId="d3757a171cf8daaf" providerId="LiveId" clId="{4DD4926F-33A6-4CF9-A643-9EF3975462D7}" dt="2024-04-20T11:12:28.522" v="10913" actId="1076"/>
        <pc:sldMkLst>
          <pc:docMk/>
          <pc:sldMk cId="0" sldId="264"/>
        </pc:sldMkLst>
        <pc:spChg chg="mod ord">
          <ac:chgData name="Myosotis _13" userId="d3757a171cf8daaf" providerId="LiveId" clId="{4DD4926F-33A6-4CF9-A643-9EF3975462D7}" dt="2024-04-20T11:12:01.292" v="10911" actId="26606"/>
          <ac:spMkLst>
            <pc:docMk/>
            <pc:sldMk cId="0" sldId="264"/>
            <ac:spMk id="2" creationId="{00000000-0000-0000-0000-000000000000}"/>
          </ac:spMkLst>
        </pc:spChg>
        <pc:spChg chg="add del mod">
          <ac:chgData name="Myosotis _13" userId="d3757a171cf8daaf" providerId="LiveId" clId="{4DD4926F-33A6-4CF9-A643-9EF3975462D7}" dt="2024-04-18T00:04:36.178" v="80" actId="931"/>
          <ac:spMkLst>
            <pc:docMk/>
            <pc:sldMk cId="0" sldId="264"/>
            <ac:spMk id="4" creationId="{FCACF861-EBFF-2F42-8F9E-C81484E2B035}"/>
          </ac:spMkLst>
        </pc:spChg>
        <pc:spChg chg="del">
          <ac:chgData name="Myosotis _13" userId="d3757a171cf8daaf" providerId="LiveId" clId="{4DD4926F-33A6-4CF9-A643-9EF3975462D7}" dt="2024-04-18T00:04:21.991" v="79" actId="478"/>
          <ac:spMkLst>
            <pc:docMk/>
            <pc:sldMk cId="0" sldId="264"/>
            <ac:spMk id="5" creationId="{00000000-0000-0000-0000-000000000000}"/>
          </ac:spMkLst>
        </pc:spChg>
        <pc:spChg chg="add del mod ord">
          <ac:chgData name="Myosotis _13" userId="d3757a171cf8daaf" providerId="LiveId" clId="{4DD4926F-33A6-4CF9-A643-9EF3975462D7}" dt="2024-04-18T00:05:38.007" v="92" actId="931"/>
          <ac:spMkLst>
            <pc:docMk/>
            <pc:sldMk cId="0" sldId="264"/>
            <ac:spMk id="10" creationId="{2872E827-6089-6B04-C47A-469490F07B80}"/>
          </ac:spMkLst>
        </pc:spChg>
        <pc:spChg chg="add del mod">
          <ac:chgData name="Myosotis _13" userId="d3757a171cf8daaf" providerId="LiveId" clId="{4DD4926F-33A6-4CF9-A643-9EF3975462D7}" dt="2024-04-18T00:05:41.586" v="93" actId="931"/>
          <ac:spMkLst>
            <pc:docMk/>
            <pc:sldMk cId="0" sldId="264"/>
            <ac:spMk id="12" creationId="{A02D9695-C2E9-DA3B-5672-DA6D4D27929F}"/>
          </ac:spMkLst>
        </pc:spChg>
        <pc:spChg chg="add del mod">
          <ac:chgData name="Myosotis _13" userId="d3757a171cf8daaf" providerId="LiveId" clId="{4DD4926F-33A6-4CF9-A643-9EF3975462D7}" dt="2024-04-19T07:32:48.975" v="5000" actId="478"/>
          <ac:spMkLst>
            <pc:docMk/>
            <pc:sldMk cId="0" sldId="264"/>
            <ac:spMk id="17" creationId="{43B141F2-7DD6-6BF8-848D-3B5F6382B295}"/>
          </ac:spMkLst>
        </pc:spChg>
        <pc:spChg chg="add del">
          <ac:chgData name="Myosotis _13" userId="d3757a171cf8daaf" providerId="LiveId" clId="{4DD4926F-33A6-4CF9-A643-9EF3975462D7}" dt="2024-04-19T07:33:00.417" v="5003" actId="700"/>
          <ac:spMkLst>
            <pc:docMk/>
            <pc:sldMk cId="0" sldId="264"/>
            <ac:spMk id="30" creationId="{75E66D3F-14EA-4BCD-819B-EEF581746B88}"/>
          </ac:spMkLst>
        </pc:spChg>
        <pc:spChg chg="add del">
          <ac:chgData name="Myosotis _13" userId="d3757a171cf8daaf" providerId="LiveId" clId="{4DD4926F-33A6-4CF9-A643-9EF3975462D7}" dt="2024-04-20T11:12:01.292" v="10911" actId="26606"/>
          <ac:spMkLst>
            <pc:docMk/>
            <pc:sldMk cId="0" sldId="264"/>
            <ac:spMk id="31" creationId="{BEC513B2-4FB5-4334-A6CF-47DE72B9E426}"/>
          </ac:spMkLst>
        </pc:spChg>
        <pc:spChg chg="add del">
          <ac:chgData name="Myosotis _13" userId="d3757a171cf8daaf" providerId="LiveId" clId="{4DD4926F-33A6-4CF9-A643-9EF3975462D7}" dt="2024-04-20T11:12:01.292" v="10911" actId="26606"/>
          <ac:spMkLst>
            <pc:docMk/>
            <pc:sldMk cId="0" sldId="264"/>
            <ac:spMk id="33" creationId="{A82324D6-21AE-4A18-AEFE-79895200EF70}"/>
          </ac:spMkLst>
        </pc:spChg>
        <pc:spChg chg="add del">
          <ac:chgData name="Myosotis _13" userId="d3757a171cf8daaf" providerId="LiveId" clId="{4DD4926F-33A6-4CF9-A643-9EF3975462D7}" dt="2024-04-19T07:33:00.417" v="5003" actId="700"/>
          <ac:spMkLst>
            <pc:docMk/>
            <pc:sldMk cId="0" sldId="264"/>
            <ac:spMk id="38" creationId="{DD5289D1-D3B7-4C53-823E-280A79C02EBF}"/>
          </ac:spMkLst>
        </pc:spChg>
        <pc:grpChg chg="add del">
          <ac:chgData name="Myosotis _13" userId="d3757a171cf8daaf" providerId="LiveId" clId="{4DD4926F-33A6-4CF9-A643-9EF3975462D7}" dt="2024-04-20T11:12:01.292" v="10911" actId="26606"/>
          <ac:grpSpMkLst>
            <pc:docMk/>
            <pc:sldMk cId="0" sldId="264"/>
            <ac:grpSpMk id="11" creationId="{68D3EAE6-5AC4-4EF7-BA5E-FF047F0576D0}"/>
          </ac:grpSpMkLst>
        </pc:grpChg>
        <pc:grpChg chg="add del">
          <ac:chgData name="Myosotis _13" userId="d3757a171cf8daaf" providerId="LiveId" clId="{4DD4926F-33A6-4CF9-A643-9EF3975462D7}" dt="2024-04-19T07:33:00.417" v="5003" actId="700"/>
          <ac:grpSpMkLst>
            <pc:docMk/>
            <pc:sldMk cId="0" sldId="264"/>
            <ac:grpSpMk id="22" creationId="{3F6D81C7-B083-478E-82FE-089A8CB72EB8}"/>
          </ac:grpSpMkLst>
        </pc:grpChg>
        <pc:grpChg chg="add del">
          <ac:chgData name="Myosotis _13" userId="d3757a171cf8daaf" providerId="LiveId" clId="{4DD4926F-33A6-4CF9-A643-9EF3975462D7}" dt="2024-04-20T11:12:01.292" v="10911" actId="26606"/>
          <ac:grpSpMkLst>
            <pc:docMk/>
            <pc:sldMk cId="0" sldId="264"/>
            <ac:grpSpMk id="23" creationId="{DBE8FA03-0FFD-42FB-A77A-D8BDBAF49319}"/>
          </ac:grpSpMkLst>
        </pc:grpChg>
        <pc:grpChg chg="add del">
          <ac:chgData name="Myosotis _13" userId="d3757a171cf8daaf" providerId="LiveId" clId="{4DD4926F-33A6-4CF9-A643-9EF3975462D7}" dt="2024-04-19T07:33:00.417" v="5003" actId="700"/>
          <ac:grpSpMkLst>
            <pc:docMk/>
            <pc:sldMk cId="0" sldId="264"/>
            <ac:grpSpMk id="32" creationId="{D49D3EDE-CC3B-4573-A04B-26F32F1B2E7C}"/>
          </ac:grpSpMkLst>
        </pc:grpChg>
        <pc:picChg chg="add mod">
          <ac:chgData name="Myosotis _13" userId="d3757a171cf8daaf" providerId="LiveId" clId="{4DD4926F-33A6-4CF9-A643-9EF3975462D7}" dt="2024-04-20T11:12:01.292" v="10911" actId="26606"/>
          <ac:picMkLst>
            <pc:docMk/>
            <pc:sldMk cId="0" sldId="264"/>
            <ac:picMk id="4" creationId="{C116AFEA-4763-C402-0FBA-ABFF1498346E}"/>
          </ac:picMkLst>
        </pc:picChg>
        <pc:picChg chg="add mod">
          <ac:chgData name="Myosotis _13" userId="d3757a171cf8daaf" providerId="LiveId" clId="{4DD4926F-33A6-4CF9-A643-9EF3975462D7}" dt="2024-04-20T11:12:28.522" v="10913" actId="1076"/>
          <ac:picMkLst>
            <pc:docMk/>
            <pc:sldMk cId="0" sldId="264"/>
            <ac:picMk id="6" creationId="{4839750E-59E2-E040-4B40-2F1CB383432C}"/>
          </ac:picMkLst>
        </pc:picChg>
        <pc:picChg chg="add del mod ord">
          <ac:chgData name="Myosotis _13" userId="d3757a171cf8daaf" providerId="LiveId" clId="{4DD4926F-33A6-4CF9-A643-9EF3975462D7}" dt="2024-04-18T00:05:25.301" v="91" actId="478"/>
          <ac:picMkLst>
            <pc:docMk/>
            <pc:sldMk cId="0" sldId="264"/>
            <ac:picMk id="7" creationId="{DC9D9611-D5CB-396C-EA9B-988DED9982A0}"/>
          </ac:picMkLst>
        </pc:picChg>
        <pc:picChg chg="add del mod">
          <ac:chgData name="Myosotis _13" userId="d3757a171cf8daaf" providerId="LiveId" clId="{4DD4926F-33A6-4CF9-A643-9EF3975462D7}" dt="2024-04-18T00:05:22.910" v="90" actId="478"/>
          <ac:picMkLst>
            <pc:docMk/>
            <pc:sldMk cId="0" sldId="264"/>
            <ac:picMk id="9" creationId="{21CC9643-00FC-FE86-371E-3535D41FE5E3}"/>
          </ac:picMkLst>
        </pc:picChg>
        <pc:picChg chg="add del mod ord">
          <ac:chgData name="Myosotis _13" userId="d3757a171cf8daaf" providerId="LiveId" clId="{4DD4926F-33A6-4CF9-A643-9EF3975462D7}" dt="2024-04-18T11:48:21.987" v="1711" actId="478"/>
          <ac:picMkLst>
            <pc:docMk/>
            <pc:sldMk cId="0" sldId="264"/>
            <ac:picMk id="14" creationId="{BC4E5F96-916C-2349-5DEE-AD3856DD6F21}"/>
          </ac:picMkLst>
        </pc:picChg>
        <pc:picChg chg="add del mod ord">
          <ac:chgData name="Myosotis _13" userId="d3757a171cf8daaf" providerId="LiveId" clId="{4DD4926F-33A6-4CF9-A643-9EF3975462D7}" dt="2024-04-18T23:52:14.873" v="3337" actId="478"/>
          <ac:picMkLst>
            <pc:docMk/>
            <pc:sldMk cId="0" sldId="264"/>
            <ac:picMk id="16" creationId="{185310CC-40BB-8628-03C9-A6781CB708F5}"/>
          </ac:picMkLst>
        </pc:picChg>
        <pc:picChg chg="add del mod">
          <ac:chgData name="Myosotis _13" userId="d3757a171cf8daaf" providerId="LiveId" clId="{4DD4926F-33A6-4CF9-A643-9EF3975462D7}" dt="2024-04-19T07:28:41.800" v="4981" actId="478"/>
          <ac:picMkLst>
            <pc:docMk/>
            <pc:sldMk cId="0" sldId="264"/>
            <ac:picMk id="19" creationId="{02357632-C065-71CC-12B5-01C208FCE3EC}"/>
          </ac:picMkLst>
        </pc:picChg>
        <pc:picChg chg="add del mod">
          <ac:chgData name="Myosotis _13" userId="d3757a171cf8daaf" providerId="LiveId" clId="{4DD4926F-33A6-4CF9-A643-9EF3975462D7}" dt="2024-04-20T10:49:23.188" v="10818" actId="478"/>
          <ac:picMkLst>
            <pc:docMk/>
            <pc:sldMk cId="0" sldId="264"/>
            <ac:picMk id="21" creationId="{1EC3886A-818E-757C-0E30-C374BA1DC2E4}"/>
          </ac:picMkLst>
        </pc:picChg>
        <pc:picChg chg="add del mod">
          <ac:chgData name="Myosotis _13" userId="d3757a171cf8daaf" providerId="LiveId" clId="{4DD4926F-33A6-4CF9-A643-9EF3975462D7}" dt="2024-04-20T11:10:51.127" v="10895" actId="478"/>
          <ac:picMkLst>
            <pc:docMk/>
            <pc:sldMk cId="0" sldId="264"/>
            <ac:picMk id="29" creationId="{02E99731-C4E6-852B-7BCE-53CF57AF2615}"/>
          </ac:picMkLst>
        </pc:picChg>
        <pc:cxnChg chg="add del">
          <ac:chgData name="Myosotis _13" userId="d3757a171cf8daaf" providerId="LiveId" clId="{4DD4926F-33A6-4CF9-A643-9EF3975462D7}" dt="2024-04-20T11:12:01.292" v="10911" actId="26606"/>
          <ac:cxnSpMkLst>
            <pc:docMk/>
            <pc:sldMk cId="0" sldId="264"/>
            <ac:cxnSpMk id="20" creationId="{2127D324-ED99-4DAD-96B2-75E77B6EE6DC}"/>
          </ac:cxnSpMkLst>
        </pc:cxnChg>
        <pc:cxnChg chg="add del">
          <ac:chgData name="Myosotis _13" userId="d3757a171cf8daaf" providerId="LiveId" clId="{4DD4926F-33A6-4CF9-A643-9EF3975462D7}" dt="2024-04-19T07:33:00.417" v="5003" actId="700"/>
          <ac:cxnSpMkLst>
            <pc:docMk/>
            <pc:sldMk cId="0" sldId="264"/>
            <ac:cxnSpMk id="28" creationId="{F06B54F2-CD11-4359-A7D6-DA7C76C091A6}"/>
          </ac:cxnSpMkLst>
        </pc:cxnChg>
        <pc:cxnChg chg="add del">
          <ac:chgData name="Myosotis _13" userId="d3757a171cf8daaf" providerId="LiveId" clId="{4DD4926F-33A6-4CF9-A643-9EF3975462D7}" dt="2024-04-20T11:12:01.292" v="10911" actId="26606"/>
          <ac:cxnSpMkLst>
            <pc:docMk/>
            <pc:sldMk cId="0" sldId="264"/>
            <ac:cxnSpMk id="34" creationId="{FD50B227-4FF9-47B4-BBEE-75689DFBFAB8}"/>
          </ac:cxnSpMkLst>
        </pc:cxnChg>
        <pc:cxnChg chg="add del">
          <ac:chgData name="Myosotis _13" userId="d3757a171cf8daaf" providerId="LiveId" clId="{4DD4926F-33A6-4CF9-A643-9EF3975462D7}" dt="2024-04-19T07:33:00.417" v="5003" actId="700"/>
          <ac:cxnSpMkLst>
            <pc:docMk/>
            <pc:sldMk cId="0" sldId="264"/>
            <ac:cxnSpMk id="40" creationId="{A456CE10-0EE3-4503-ACF3-1D53A6FDBBBF}"/>
          </ac:cxnSpMkLst>
        </pc:cxnChg>
      </pc:sldChg>
      <pc:sldChg chg="del">
        <pc:chgData name="Myosotis _13" userId="d3757a171cf8daaf" providerId="LiveId" clId="{4DD4926F-33A6-4CF9-A643-9EF3975462D7}" dt="2024-04-18T00:36:13.930" v="430" actId="47"/>
        <pc:sldMkLst>
          <pc:docMk/>
          <pc:sldMk cId="0" sldId="265"/>
        </pc:sldMkLst>
      </pc:sldChg>
      <pc:sldChg chg="addSp delSp modSp mod ord setBg modClrScheme addAnim delAnim delDesignElem chgLayout">
        <pc:chgData name="Myosotis _13" userId="d3757a171cf8daaf" providerId="LiveId" clId="{4DD4926F-33A6-4CF9-A643-9EF3975462D7}" dt="2024-04-20T11:25:29.739" v="10994" actId="1076"/>
        <pc:sldMkLst>
          <pc:docMk/>
          <pc:sldMk cId="0" sldId="266"/>
        </pc:sldMkLst>
        <pc:spChg chg="del">
          <ac:chgData name="Myosotis _13" userId="d3757a171cf8daaf" providerId="LiveId" clId="{4DD4926F-33A6-4CF9-A643-9EF3975462D7}" dt="2024-04-18T00:07:41.241" v="135" actId="478"/>
          <ac:spMkLst>
            <pc:docMk/>
            <pc:sldMk cId="0" sldId="266"/>
            <ac:spMk id="3" creationId="{00000000-0000-0000-0000-000000000000}"/>
          </ac:spMkLst>
        </pc:spChg>
        <pc:spChg chg="mod ord">
          <ac:chgData name="Myosotis _13" userId="d3757a171cf8daaf" providerId="LiveId" clId="{4DD4926F-33A6-4CF9-A643-9EF3975462D7}" dt="2024-04-20T11:21:49.080" v="10941" actId="26606"/>
          <ac:spMkLst>
            <pc:docMk/>
            <pc:sldMk cId="0" sldId="266"/>
            <ac:spMk id="4" creationId="{00000000-0000-0000-0000-000000000000}"/>
          </ac:spMkLst>
        </pc:spChg>
        <pc:spChg chg="add del mod">
          <ac:chgData name="Myosotis _13" userId="d3757a171cf8daaf" providerId="LiveId" clId="{4DD4926F-33A6-4CF9-A643-9EF3975462D7}" dt="2024-04-18T00:07:44.218" v="136" actId="478"/>
          <ac:spMkLst>
            <pc:docMk/>
            <pc:sldMk cId="0" sldId="266"/>
            <ac:spMk id="5" creationId="{E263FAF4-F874-9490-281B-47F1824E9505}"/>
          </ac:spMkLst>
        </pc:spChg>
        <pc:spChg chg="add del mod ord">
          <ac:chgData name="Myosotis _13" userId="d3757a171cf8daaf" providerId="LiveId" clId="{4DD4926F-33A6-4CF9-A643-9EF3975462D7}" dt="2024-04-18T00:11:33.649" v="138" actId="478"/>
          <ac:spMkLst>
            <pc:docMk/>
            <pc:sldMk cId="0" sldId="266"/>
            <ac:spMk id="6" creationId="{CF1809CB-8E70-B59D-37F8-F3A36B0AAD5C}"/>
          </ac:spMkLst>
        </pc:spChg>
        <pc:spChg chg="add del mod ord">
          <ac:chgData name="Myosotis _13" userId="d3757a171cf8daaf" providerId="LiveId" clId="{4DD4926F-33A6-4CF9-A643-9EF3975462D7}" dt="2024-04-18T00:11:48.683" v="140" actId="931"/>
          <ac:spMkLst>
            <pc:docMk/>
            <pc:sldMk cId="0" sldId="266"/>
            <ac:spMk id="7" creationId="{29781064-B82A-F6A1-CB38-DAC7BF8EF6A8}"/>
          </ac:spMkLst>
        </pc:spChg>
        <pc:spChg chg="add del mod ord">
          <ac:chgData name="Myosotis _13" userId="d3757a171cf8daaf" providerId="LiveId" clId="{4DD4926F-33A6-4CF9-A643-9EF3975462D7}" dt="2024-04-18T00:12:13.346" v="146" actId="931"/>
          <ac:spMkLst>
            <pc:docMk/>
            <pc:sldMk cId="0" sldId="266"/>
            <ac:spMk id="8" creationId="{E46929CD-DB52-ED96-A9E2-0DD1FECF342B}"/>
          </ac:spMkLst>
        </pc:spChg>
        <pc:spChg chg="add del mod">
          <ac:chgData name="Myosotis _13" userId="d3757a171cf8daaf" providerId="LiveId" clId="{4DD4926F-33A6-4CF9-A643-9EF3975462D7}" dt="2024-04-18T00:13:09.142" v="154" actId="700"/>
          <ac:spMkLst>
            <pc:docMk/>
            <pc:sldMk cId="0" sldId="266"/>
            <ac:spMk id="14" creationId="{6C92828E-043A-9651-708F-47B88FE51912}"/>
          </ac:spMkLst>
        </pc:spChg>
        <pc:spChg chg="add del">
          <ac:chgData name="Myosotis _13" userId="d3757a171cf8daaf" providerId="LiveId" clId="{4DD4926F-33A6-4CF9-A643-9EF3975462D7}" dt="2024-04-18T00:13:09.142" v="154" actId="700"/>
          <ac:spMkLst>
            <pc:docMk/>
            <pc:sldMk cId="0" sldId="266"/>
            <ac:spMk id="23" creationId="{22AC0F86-9A78-4E84-A4B4-ADB8B2629A0C}"/>
          </ac:spMkLst>
        </pc:spChg>
        <pc:spChg chg="add del">
          <ac:chgData name="Myosotis _13" userId="d3757a171cf8daaf" providerId="LiveId" clId="{4DD4926F-33A6-4CF9-A643-9EF3975462D7}" dt="2024-04-20T11:21:38.177" v="10939" actId="26606"/>
          <ac:spMkLst>
            <pc:docMk/>
            <pc:sldMk cId="0" sldId="266"/>
            <ac:spMk id="26" creationId="{3DB930C3-A535-4C0B-8758-1F731FDB3BEE}"/>
          </ac:spMkLst>
        </pc:spChg>
        <pc:spChg chg="add del">
          <ac:chgData name="Myosotis _13" userId="d3757a171cf8daaf" providerId="LiveId" clId="{4DD4926F-33A6-4CF9-A643-9EF3975462D7}" dt="2024-04-18T00:13:09.142" v="154" actId="700"/>
          <ac:spMkLst>
            <pc:docMk/>
            <pc:sldMk cId="0" sldId="266"/>
            <ac:spMk id="31" creationId="{69A54E25-1C05-48E5-A5CC-3778C1D3632D}"/>
          </ac:spMkLst>
        </pc:spChg>
        <pc:spChg chg="add del">
          <ac:chgData name="Myosotis _13" userId="d3757a171cf8daaf" providerId="LiveId" clId="{4DD4926F-33A6-4CF9-A643-9EF3975462D7}" dt="2024-04-18T00:12:35.649" v="152" actId="26606"/>
          <ac:spMkLst>
            <pc:docMk/>
            <pc:sldMk cId="0" sldId="266"/>
            <ac:spMk id="37" creationId="{2B8EC8B7-0251-14E2-2DEE-0768335B3C4A}"/>
          </ac:spMkLst>
        </pc:spChg>
        <pc:spChg chg="add del mod">
          <ac:chgData name="Myosotis _13" userId="d3757a171cf8daaf" providerId="LiveId" clId="{4DD4926F-33A6-4CF9-A643-9EF3975462D7}" dt="2024-04-19T08:09:11.391" v="5603" actId="478"/>
          <ac:spMkLst>
            <pc:docMk/>
            <pc:sldMk cId="0" sldId="266"/>
            <ac:spMk id="38" creationId="{DA5575D9-2150-1F2E-496F-EA4AAC23F1BA}"/>
          </ac:spMkLst>
        </pc:spChg>
        <pc:spChg chg="add del">
          <ac:chgData name="Myosotis _13" userId="d3757a171cf8daaf" providerId="LiveId" clId="{4DD4926F-33A6-4CF9-A643-9EF3975462D7}" dt="2024-04-20T11:21:38.177" v="10939" actId="26606"/>
          <ac:spMkLst>
            <pc:docMk/>
            <pc:sldMk cId="0" sldId="266"/>
            <ac:spMk id="41" creationId="{40C82EA8-9EEE-4AA1-A5C4-C9CB21652AFE}"/>
          </ac:spMkLst>
        </pc:spChg>
        <pc:spChg chg="add del mod">
          <ac:chgData name="Myosotis _13" userId="d3757a171cf8daaf" providerId="LiveId" clId="{4DD4926F-33A6-4CF9-A643-9EF3975462D7}" dt="2024-04-19T08:10:22.159" v="5620" actId="478"/>
          <ac:spMkLst>
            <pc:docMk/>
            <pc:sldMk cId="0" sldId="266"/>
            <ac:spMk id="45" creationId="{5FBA32FE-0C55-4AD7-89C8-C4EBD638C552}"/>
          </ac:spMkLst>
        </pc:spChg>
        <pc:spChg chg="add del">
          <ac:chgData name="Myosotis _13" userId="d3757a171cf8daaf" providerId="LiveId" clId="{4DD4926F-33A6-4CF9-A643-9EF3975462D7}" dt="2024-04-18T00:12:35.649" v="152" actId="26606"/>
          <ac:spMkLst>
            <pc:docMk/>
            <pc:sldMk cId="0" sldId="266"/>
            <ac:spMk id="48" creationId="{4A2AAA7B-DD5A-486B-B28F-F19588315309}"/>
          </ac:spMkLst>
        </pc:spChg>
        <pc:spChg chg="add del">
          <ac:chgData name="Myosotis _13" userId="d3757a171cf8daaf" providerId="LiveId" clId="{4DD4926F-33A6-4CF9-A643-9EF3975462D7}" dt="2024-04-20T11:21:49.080" v="10941" actId="26606"/>
          <ac:spMkLst>
            <pc:docMk/>
            <pc:sldMk cId="0" sldId="266"/>
            <ac:spMk id="51" creationId="{CEAD1911-83B7-4901-854F-05DD6D0C2B65}"/>
          </ac:spMkLst>
        </pc:spChg>
        <pc:spChg chg="add del">
          <ac:chgData name="Myosotis _13" userId="d3757a171cf8daaf" providerId="LiveId" clId="{4DD4926F-33A6-4CF9-A643-9EF3975462D7}" dt="2024-04-20T11:21:49.080" v="10941" actId="26606"/>
          <ac:spMkLst>
            <pc:docMk/>
            <pc:sldMk cId="0" sldId="266"/>
            <ac:spMk id="58" creationId="{27AEFE7A-4488-473D-B160-3841BAB384B9}"/>
          </ac:spMkLst>
        </pc:spChg>
        <pc:grpChg chg="add del">
          <ac:chgData name="Myosotis _13" userId="d3757a171cf8daaf" providerId="LiveId" clId="{4DD4926F-33A6-4CF9-A643-9EF3975462D7}" dt="2024-04-18T00:13:09.142" v="154" actId="700"/>
          <ac:grpSpMkLst>
            <pc:docMk/>
            <pc:sldMk cId="0" sldId="266"/>
            <ac:grpSpMk id="15" creationId="{DFB5D1BB-0703-437B-BD1E-1D07F8A2730B}"/>
          </ac:grpSpMkLst>
        </pc:grpChg>
        <pc:grpChg chg="add del">
          <ac:chgData name="Myosotis _13" userId="d3757a171cf8daaf" providerId="LiveId" clId="{4DD4926F-33A6-4CF9-A643-9EF3975462D7}" dt="2024-04-20T11:21:38.177" v="10939" actId="26606"/>
          <ac:grpSpMkLst>
            <pc:docMk/>
            <pc:sldMk cId="0" sldId="266"/>
            <ac:grpSpMk id="17" creationId="{E00ED58B-CEC5-4786-807F-E4D0A90B9081}"/>
          </ac:grpSpMkLst>
        </pc:grpChg>
        <pc:grpChg chg="add del">
          <ac:chgData name="Myosotis _13" userId="d3757a171cf8daaf" providerId="LiveId" clId="{4DD4926F-33A6-4CF9-A643-9EF3975462D7}" dt="2024-04-18T00:13:09.142" v="154" actId="700"/>
          <ac:grpSpMkLst>
            <pc:docMk/>
            <pc:sldMk cId="0" sldId="266"/>
            <ac:grpSpMk id="25" creationId="{4AF78B9E-8BE2-4706-9377-A05FA25ABABF}"/>
          </ac:grpSpMkLst>
        </pc:grpChg>
        <pc:grpChg chg="add del">
          <ac:chgData name="Myosotis _13" userId="d3757a171cf8daaf" providerId="LiveId" clId="{4DD4926F-33A6-4CF9-A643-9EF3975462D7}" dt="2024-04-20T11:21:38.177" v="10939" actId="26606"/>
          <ac:grpSpMkLst>
            <pc:docMk/>
            <pc:sldMk cId="0" sldId="266"/>
            <ac:grpSpMk id="27" creationId="{AD6E40B6-6B9F-47E5-B569-3DCED742C997}"/>
          </ac:grpSpMkLst>
        </pc:grpChg>
        <pc:grpChg chg="add del">
          <ac:chgData name="Myosotis _13" userId="d3757a171cf8daaf" providerId="LiveId" clId="{4DD4926F-33A6-4CF9-A643-9EF3975462D7}" dt="2024-04-18T00:12:35.649" v="152" actId="26606"/>
          <ac:grpSpMkLst>
            <pc:docMk/>
            <pc:sldMk cId="0" sldId="266"/>
            <ac:grpSpMk id="40" creationId="{C617B5E7-82EF-4F98-88F9-C0D5A5E8239B}"/>
          </ac:grpSpMkLst>
        </pc:grpChg>
        <pc:grpChg chg="add del">
          <ac:chgData name="Myosotis _13" userId="d3757a171cf8daaf" providerId="LiveId" clId="{4DD4926F-33A6-4CF9-A643-9EF3975462D7}" dt="2024-04-20T11:21:49.080" v="10941" actId="26606"/>
          <ac:grpSpMkLst>
            <pc:docMk/>
            <pc:sldMk cId="0" sldId="266"/>
            <ac:grpSpMk id="43" creationId="{E00ED58B-CEC5-4786-807F-E4D0A90B9081}"/>
          </ac:grpSpMkLst>
        </pc:grpChg>
        <pc:grpChg chg="add del">
          <ac:chgData name="Myosotis _13" userId="d3757a171cf8daaf" providerId="LiveId" clId="{4DD4926F-33A6-4CF9-A643-9EF3975462D7}" dt="2024-04-18T00:12:35.649" v="152" actId="26606"/>
          <ac:grpSpMkLst>
            <pc:docMk/>
            <pc:sldMk cId="0" sldId="266"/>
            <ac:grpSpMk id="50" creationId="{3DB99B21-A649-42D2-BB86-486C2E73A089}"/>
          </ac:grpSpMkLst>
        </pc:grpChg>
        <pc:grpChg chg="add del">
          <ac:chgData name="Myosotis _13" userId="d3757a171cf8daaf" providerId="LiveId" clId="{4DD4926F-33A6-4CF9-A643-9EF3975462D7}" dt="2024-04-20T11:21:49.080" v="10941" actId="26606"/>
          <ac:grpSpMkLst>
            <pc:docMk/>
            <pc:sldMk cId="0" sldId="266"/>
            <ac:grpSpMk id="52" creationId="{ADC57783-51DB-4F55-B447-E6273C923995}"/>
          </ac:grpSpMkLst>
        </pc:grpChg>
        <pc:picChg chg="add del mod">
          <ac:chgData name="Myosotis _13" userId="d3757a171cf8daaf" providerId="LiveId" clId="{4DD4926F-33A6-4CF9-A643-9EF3975462D7}" dt="2024-04-20T11:22:31.760" v="10958" actId="478"/>
          <ac:picMkLst>
            <pc:docMk/>
            <pc:sldMk cId="0" sldId="266"/>
            <ac:picMk id="3" creationId="{AC6F10C8-D460-471F-BBC7-F1A642F4FA40}"/>
          </ac:picMkLst>
        </pc:picChg>
        <pc:picChg chg="add del mod">
          <ac:chgData name="Myosotis _13" userId="d3757a171cf8daaf" providerId="LiveId" clId="{4DD4926F-33A6-4CF9-A643-9EF3975462D7}" dt="2024-04-19T22:27:15.265" v="9468" actId="478"/>
          <ac:picMkLst>
            <pc:docMk/>
            <pc:sldMk cId="0" sldId="266"/>
            <ac:picMk id="6" creationId="{3AB1E2F5-FE22-80A2-FC56-09BDB276882C}"/>
          </ac:picMkLst>
        </pc:picChg>
        <pc:picChg chg="add del mod">
          <ac:chgData name="Myosotis _13" userId="d3757a171cf8daaf" providerId="LiveId" clId="{4DD4926F-33A6-4CF9-A643-9EF3975462D7}" dt="2024-04-20T11:20:28.146" v="10914" actId="478"/>
          <ac:picMkLst>
            <pc:docMk/>
            <pc:sldMk cId="0" sldId="266"/>
            <ac:picMk id="8" creationId="{B120754B-2D4A-C4BB-EA71-2FC0A2757A25}"/>
          </ac:picMkLst>
        </pc:picChg>
        <pc:picChg chg="add del mod ord">
          <ac:chgData name="Myosotis _13" userId="d3757a171cf8daaf" providerId="LiveId" clId="{4DD4926F-33A6-4CF9-A643-9EF3975462D7}" dt="2024-04-18T00:13:02.298" v="153" actId="478"/>
          <ac:picMkLst>
            <pc:docMk/>
            <pc:sldMk cId="0" sldId="266"/>
            <ac:picMk id="10" creationId="{6B86D66F-B115-C455-AB25-9ACD6CD48136}"/>
          </ac:picMkLst>
        </pc:picChg>
        <pc:picChg chg="add del mod">
          <ac:chgData name="Myosotis _13" userId="d3757a171cf8daaf" providerId="LiveId" clId="{4DD4926F-33A6-4CF9-A643-9EF3975462D7}" dt="2024-04-20T11:22:29.386" v="10957" actId="478"/>
          <ac:picMkLst>
            <pc:docMk/>
            <pc:sldMk cId="0" sldId="266"/>
            <ac:picMk id="10" creationId="{DE231637-F499-2EC5-F264-82B8B8D02ABF}"/>
          </ac:picMkLst>
        </pc:picChg>
        <pc:picChg chg="add mod ord">
          <ac:chgData name="Myosotis _13" userId="d3757a171cf8daaf" providerId="LiveId" clId="{4DD4926F-33A6-4CF9-A643-9EF3975462D7}" dt="2024-04-20T11:25:29.739" v="10994" actId="1076"/>
          <ac:picMkLst>
            <pc:docMk/>
            <pc:sldMk cId="0" sldId="266"/>
            <ac:picMk id="12" creationId="{253CCC68-1EA9-494F-AE42-06B51A5300BA}"/>
          </ac:picMkLst>
        </pc:picChg>
        <pc:picChg chg="add del mod ord">
          <ac:chgData name="Myosotis _13" userId="d3757a171cf8daaf" providerId="LiveId" clId="{4DD4926F-33A6-4CF9-A643-9EF3975462D7}" dt="2024-04-18T00:15:14.385" v="172" actId="478"/>
          <ac:picMkLst>
            <pc:docMk/>
            <pc:sldMk cId="0" sldId="266"/>
            <ac:picMk id="12" creationId="{57F95CD9-7234-CE6F-B24E-E5FD162E5891}"/>
          </ac:picMkLst>
        </pc:picChg>
        <pc:picChg chg="add mod">
          <ac:chgData name="Myosotis _13" userId="d3757a171cf8daaf" providerId="LiveId" clId="{4DD4926F-33A6-4CF9-A643-9EF3975462D7}" dt="2024-04-20T11:25:04.120" v="10991" actId="1076"/>
          <ac:picMkLst>
            <pc:docMk/>
            <pc:sldMk cId="0" sldId="266"/>
            <ac:picMk id="14" creationId="{47D3696A-23C2-78DB-3025-37F81DE90D5E}"/>
          </ac:picMkLst>
        </pc:picChg>
        <pc:picChg chg="add del mod">
          <ac:chgData name="Myosotis _13" userId="d3757a171cf8daaf" providerId="LiveId" clId="{4DD4926F-33A6-4CF9-A643-9EF3975462D7}" dt="2024-04-20T11:24:17.178" v="10976" actId="478"/>
          <ac:picMkLst>
            <pc:docMk/>
            <pc:sldMk cId="0" sldId="266"/>
            <ac:picMk id="21" creationId="{89B3FC69-73FE-2F8E-1A86-0FEC5ED6BDF1}"/>
          </ac:picMkLst>
        </pc:picChg>
        <pc:picChg chg="add del mod">
          <ac:chgData name="Myosotis _13" userId="d3757a171cf8daaf" providerId="LiveId" clId="{4DD4926F-33A6-4CF9-A643-9EF3975462D7}" dt="2024-04-18T00:19:28.700" v="188" actId="478"/>
          <ac:picMkLst>
            <pc:docMk/>
            <pc:sldMk cId="0" sldId="266"/>
            <ac:picMk id="22" creationId="{48F31C33-7F06-DE1B-F850-3C906773D0E0}"/>
          </ac:picMkLst>
        </pc:picChg>
        <pc:picChg chg="add mod">
          <ac:chgData name="Myosotis _13" userId="d3757a171cf8daaf" providerId="LiveId" clId="{4DD4926F-33A6-4CF9-A643-9EF3975462D7}" dt="2024-04-20T11:25:08.327" v="10992" actId="1076"/>
          <ac:picMkLst>
            <pc:docMk/>
            <pc:sldMk cId="0" sldId="266"/>
            <ac:picMk id="23" creationId="{167E1FB1-3811-A71A-F69C-3E3C76ED38F4}"/>
          </ac:picMkLst>
        </pc:picChg>
        <pc:picChg chg="add del mod">
          <ac:chgData name="Myosotis _13" userId="d3757a171cf8daaf" providerId="LiveId" clId="{4DD4926F-33A6-4CF9-A643-9EF3975462D7}" dt="2024-04-19T22:23:46.220" v="9443" actId="478"/>
          <ac:picMkLst>
            <pc:docMk/>
            <pc:sldMk cId="0" sldId="266"/>
            <ac:picMk id="30" creationId="{BA177AA2-7704-CF09-B829-CA19390E8427}"/>
          </ac:picMkLst>
        </pc:picChg>
        <pc:picChg chg="add del mod">
          <ac:chgData name="Myosotis _13" userId="d3757a171cf8daaf" providerId="LiveId" clId="{4DD4926F-33A6-4CF9-A643-9EF3975462D7}" dt="2024-04-19T22:23:51.036" v="9445" actId="478"/>
          <ac:picMkLst>
            <pc:docMk/>
            <pc:sldMk cId="0" sldId="266"/>
            <ac:picMk id="34" creationId="{DD8CCE37-CF9C-6AC4-9E47-DF04CAA8BC4B}"/>
          </ac:picMkLst>
        </pc:picChg>
        <pc:picChg chg="add del mod">
          <ac:chgData name="Myosotis _13" userId="d3757a171cf8daaf" providerId="LiveId" clId="{4DD4926F-33A6-4CF9-A643-9EF3975462D7}" dt="2024-04-19T22:23:49.153" v="9444" actId="478"/>
          <ac:picMkLst>
            <pc:docMk/>
            <pc:sldMk cId="0" sldId="266"/>
            <ac:picMk id="35" creationId="{022F263A-B4C3-396A-108F-1EBC29EB8175}"/>
          </ac:picMkLst>
        </pc:picChg>
        <pc:cxnChg chg="add del">
          <ac:chgData name="Myosotis _13" userId="d3757a171cf8daaf" providerId="LiveId" clId="{4DD4926F-33A6-4CF9-A643-9EF3975462D7}" dt="2024-04-18T00:13:09.142" v="154" actId="700"/>
          <ac:cxnSpMkLst>
            <pc:docMk/>
            <pc:sldMk cId="0" sldId="266"/>
            <ac:cxnSpMk id="21" creationId="{883F92AF-2403-4558-B1D7-72130A1E4BC7}"/>
          </ac:cxnSpMkLst>
        </pc:cxnChg>
        <pc:cxnChg chg="add del">
          <ac:chgData name="Myosotis _13" userId="d3757a171cf8daaf" providerId="LiveId" clId="{4DD4926F-33A6-4CF9-A643-9EF3975462D7}" dt="2024-04-20T11:21:38.177" v="10939" actId="26606"/>
          <ac:cxnSpMkLst>
            <pc:docMk/>
            <pc:sldMk cId="0" sldId="266"/>
            <ac:cxnSpMk id="24" creationId="{FE334D75-621B-40C8-8B6E-F7444F8C0FF6}"/>
          </ac:cxnSpMkLst>
        </pc:cxnChg>
        <pc:cxnChg chg="add del">
          <ac:chgData name="Myosotis _13" userId="d3757a171cf8daaf" providerId="LiveId" clId="{4DD4926F-33A6-4CF9-A643-9EF3975462D7}" dt="2024-04-18T00:13:09.142" v="154" actId="700"/>
          <ac:cxnSpMkLst>
            <pc:docMk/>
            <pc:sldMk cId="0" sldId="266"/>
            <ac:cxnSpMk id="33" creationId="{0E5D0023-B23E-4823-8D72-B07FFF8CAE96}"/>
          </ac:cxnSpMkLst>
        </pc:cxnChg>
        <pc:cxnChg chg="add del">
          <ac:chgData name="Myosotis _13" userId="d3757a171cf8daaf" providerId="LiveId" clId="{4DD4926F-33A6-4CF9-A643-9EF3975462D7}" dt="2024-04-20T11:21:38.177" v="10939" actId="26606"/>
          <ac:cxnSpMkLst>
            <pc:docMk/>
            <pc:sldMk cId="0" sldId="266"/>
            <ac:cxnSpMk id="39" creationId="{8C7F9F3D-0703-4179-8660-23DDFB3188F2}"/>
          </ac:cxnSpMkLst>
        </pc:cxnChg>
        <pc:cxnChg chg="add del">
          <ac:chgData name="Myosotis _13" userId="d3757a171cf8daaf" providerId="LiveId" clId="{4DD4926F-33A6-4CF9-A643-9EF3975462D7}" dt="2024-04-18T00:12:35.649" v="152" actId="26606"/>
          <ac:cxnSpMkLst>
            <pc:docMk/>
            <pc:sldMk cId="0" sldId="266"/>
            <ac:cxnSpMk id="46" creationId="{F54A39E9-7329-429E-AA37-59887458780F}"/>
          </ac:cxnSpMkLst>
        </pc:cxnChg>
        <pc:cxnChg chg="add del">
          <ac:chgData name="Myosotis _13" userId="d3757a171cf8daaf" providerId="LiveId" clId="{4DD4926F-33A6-4CF9-A643-9EF3975462D7}" dt="2024-04-20T11:21:49.080" v="10941" actId="26606"/>
          <ac:cxnSpMkLst>
            <pc:docMk/>
            <pc:sldMk cId="0" sldId="266"/>
            <ac:cxnSpMk id="49" creationId="{FE334D75-621B-40C8-8B6E-F7444F8C0FF6}"/>
          </ac:cxnSpMkLst>
        </pc:cxnChg>
        <pc:cxnChg chg="add del">
          <ac:chgData name="Myosotis _13" userId="d3757a171cf8daaf" providerId="LiveId" clId="{4DD4926F-33A6-4CF9-A643-9EF3975462D7}" dt="2024-04-18T00:12:35.649" v="152" actId="26606"/>
          <ac:cxnSpMkLst>
            <pc:docMk/>
            <pc:sldMk cId="0" sldId="266"/>
            <ac:cxnSpMk id="56" creationId="{496D98D9-A8AD-432E-BD4E-FF80012442F0}"/>
          </ac:cxnSpMkLst>
        </pc:cxnChg>
        <pc:cxnChg chg="add del">
          <ac:chgData name="Myosotis _13" userId="d3757a171cf8daaf" providerId="LiveId" clId="{4DD4926F-33A6-4CF9-A643-9EF3975462D7}" dt="2024-04-20T11:21:49.080" v="10941" actId="26606"/>
          <ac:cxnSpMkLst>
            <pc:docMk/>
            <pc:sldMk cId="0" sldId="266"/>
            <ac:cxnSpMk id="57" creationId="{16CC4358-A662-4E95-B3DE-2D001177FE75}"/>
          </ac:cxnSpMkLst>
        </pc:cxnChg>
      </pc:sldChg>
      <pc:sldChg chg="del">
        <pc:chgData name="Myosotis _13" userId="d3757a171cf8daaf" providerId="LiveId" clId="{4DD4926F-33A6-4CF9-A643-9EF3975462D7}" dt="2024-04-18T00:36:35.413" v="431" actId="47"/>
        <pc:sldMkLst>
          <pc:docMk/>
          <pc:sldMk cId="0" sldId="267"/>
        </pc:sldMkLst>
      </pc:sldChg>
      <pc:sldChg chg="del">
        <pc:chgData name="Myosotis _13" userId="d3757a171cf8daaf" providerId="LiveId" clId="{4DD4926F-33A6-4CF9-A643-9EF3975462D7}" dt="2024-04-18T00:36:40.406" v="432" actId="47"/>
        <pc:sldMkLst>
          <pc:docMk/>
          <pc:sldMk cId="0" sldId="268"/>
        </pc:sldMkLst>
      </pc:sldChg>
      <pc:sldChg chg="modSp mod">
        <pc:chgData name="Myosotis _13" userId="d3757a171cf8daaf" providerId="LiveId" clId="{4DD4926F-33A6-4CF9-A643-9EF3975462D7}" dt="2024-04-18T12:23:52.650" v="2296" actId="207"/>
        <pc:sldMkLst>
          <pc:docMk/>
          <pc:sldMk cId="3108204940" sldId="269"/>
        </pc:sldMkLst>
        <pc:spChg chg="mod">
          <ac:chgData name="Myosotis _13" userId="d3757a171cf8daaf" providerId="LiveId" clId="{4DD4926F-33A6-4CF9-A643-9EF3975462D7}" dt="2024-04-18T12:23:52.650" v="2296" actId="207"/>
          <ac:spMkLst>
            <pc:docMk/>
            <pc:sldMk cId="3108204940" sldId="269"/>
            <ac:spMk id="2" creationId="{497266B1-94CE-E93C-63E3-154B8AD764C9}"/>
          </ac:spMkLst>
        </pc:spChg>
      </pc:sldChg>
      <pc:sldChg chg="del">
        <pc:chgData name="Myosotis _13" userId="d3757a171cf8daaf" providerId="LiveId" clId="{4DD4926F-33A6-4CF9-A643-9EF3975462D7}" dt="2024-04-18T00:07:09.770" v="112" actId="47"/>
        <pc:sldMkLst>
          <pc:docMk/>
          <pc:sldMk cId="2114842844" sldId="270"/>
        </pc:sldMkLst>
      </pc:sldChg>
      <pc:sldChg chg="del">
        <pc:chgData name="Myosotis _13" userId="d3757a171cf8daaf" providerId="LiveId" clId="{4DD4926F-33A6-4CF9-A643-9EF3975462D7}" dt="2024-04-18T00:36:55.164" v="433" actId="47"/>
        <pc:sldMkLst>
          <pc:docMk/>
          <pc:sldMk cId="93470378" sldId="271"/>
        </pc:sldMkLst>
      </pc:sldChg>
      <pc:sldChg chg="addSp delSp modSp add mod modClrScheme chgLayout">
        <pc:chgData name="Myosotis _13" userId="d3757a171cf8daaf" providerId="LiveId" clId="{4DD4926F-33A6-4CF9-A643-9EF3975462D7}" dt="2024-04-22T04:51:59.844" v="12261" actId="255"/>
        <pc:sldMkLst>
          <pc:docMk/>
          <pc:sldMk cId="1708956848" sldId="271"/>
        </pc:sldMkLst>
        <pc:spChg chg="mod ord">
          <ac:chgData name="Myosotis _13" userId="d3757a171cf8daaf" providerId="LiveId" clId="{4DD4926F-33A6-4CF9-A643-9EF3975462D7}" dt="2024-04-19T06:41:41.399" v="4230" actId="700"/>
          <ac:spMkLst>
            <pc:docMk/>
            <pc:sldMk cId="1708956848" sldId="271"/>
            <ac:spMk id="2" creationId="{9028B554-C211-4B28-93B1-C6D82314B444}"/>
          </ac:spMkLst>
        </pc:spChg>
        <pc:spChg chg="add mod">
          <ac:chgData name="Myosotis _13" userId="d3757a171cf8daaf" providerId="LiveId" clId="{4DD4926F-33A6-4CF9-A643-9EF3975462D7}" dt="2024-04-21T16:58:15.795" v="11708" actId="1076"/>
          <ac:spMkLst>
            <pc:docMk/>
            <pc:sldMk cId="1708956848" sldId="271"/>
            <ac:spMk id="3" creationId="{F0AACEA6-7EFA-C8F1-BF68-3249E0AC89FE}"/>
          </ac:spMkLst>
        </pc:spChg>
        <pc:spChg chg="add mod">
          <ac:chgData name="Myosotis _13" userId="d3757a171cf8daaf" providerId="LiveId" clId="{4DD4926F-33A6-4CF9-A643-9EF3975462D7}" dt="2024-04-19T06:42:42.736" v="4241" actId="1076"/>
          <ac:spMkLst>
            <pc:docMk/>
            <pc:sldMk cId="1708956848" sldId="271"/>
            <ac:spMk id="4" creationId="{34D09C71-AF30-A8F9-D9AA-29B3DB6DF79E}"/>
          </ac:spMkLst>
        </pc:spChg>
        <pc:spChg chg="add mod">
          <ac:chgData name="Myosotis _13" userId="d3757a171cf8daaf" providerId="LiveId" clId="{4DD4926F-33A6-4CF9-A643-9EF3975462D7}" dt="2024-04-19T07:10:22.805" v="4748" actId="1076"/>
          <ac:spMkLst>
            <pc:docMk/>
            <pc:sldMk cId="1708956848" sldId="271"/>
            <ac:spMk id="5" creationId="{8584C70E-5F68-2BC4-102F-3A58E2DA2044}"/>
          </ac:spMkLst>
        </pc:spChg>
        <pc:spChg chg="add del mod">
          <ac:chgData name="Myosotis _13" userId="d3757a171cf8daaf" providerId="LiveId" clId="{4DD4926F-33A6-4CF9-A643-9EF3975462D7}" dt="2024-04-19T06:55:55.990" v="4530" actId="478"/>
          <ac:spMkLst>
            <pc:docMk/>
            <pc:sldMk cId="1708956848" sldId="271"/>
            <ac:spMk id="12" creationId="{BCDA6013-0CF3-8A55-C8DB-81EBD7AE4C57}"/>
          </ac:spMkLst>
        </pc:spChg>
        <pc:spChg chg="add mod">
          <ac:chgData name="Myosotis _13" userId="d3757a171cf8daaf" providerId="LiveId" clId="{4DD4926F-33A6-4CF9-A643-9EF3975462D7}" dt="2024-04-22T04:51:59.844" v="12261" actId="255"/>
          <ac:spMkLst>
            <pc:docMk/>
            <pc:sldMk cId="1708956848" sldId="271"/>
            <ac:spMk id="16" creationId="{CA62E92C-7372-317A-0B90-8B2FC9E71A44}"/>
          </ac:spMkLst>
        </pc:spChg>
        <pc:spChg chg="add mod">
          <ac:chgData name="Myosotis _13" userId="d3757a171cf8daaf" providerId="LiveId" clId="{4DD4926F-33A6-4CF9-A643-9EF3975462D7}" dt="2024-04-21T16:58:42.556" v="11710" actId="207"/>
          <ac:spMkLst>
            <pc:docMk/>
            <pc:sldMk cId="1708956848" sldId="271"/>
            <ac:spMk id="22" creationId="{1CAC57B6-1CF0-DB07-EF69-1B079CB83EA3}"/>
          </ac:spMkLst>
        </pc:spChg>
        <pc:spChg chg="mod">
          <ac:chgData name="Myosotis _13" userId="d3757a171cf8daaf" providerId="LiveId" clId="{4DD4926F-33A6-4CF9-A643-9EF3975462D7}" dt="2024-04-21T13:50:29.871" v="11047" actId="20577"/>
          <ac:spMkLst>
            <pc:docMk/>
            <pc:sldMk cId="1708956848" sldId="271"/>
            <ac:spMk id="32" creationId="{00000000-0000-0000-0000-000000000000}"/>
          </ac:spMkLst>
        </pc:spChg>
        <pc:spChg chg="del mod">
          <ac:chgData name="Myosotis _13" userId="d3757a171cf8daaf" providerId="LiveId" clId="{4DD4926F-33A6-4CF9-A643-9EF3975462D7}" dt="2024-04-19T06:49:07.724" v="4450" actId="478"/>
          <ac:spMkLst>
            <pc:docMk/>
            <pc:sldMk cId="1708956848" sldId="271"/>
            <ac:spMk id="33" creationId="{00000000-0000-0000-0000-000000000000}"/>
          </ac:spMkLst>
        </pc:spChg>
        <pc:spChg chg="mod">
          <ac:chgData name="Myosotis _13" userId="d3757a171cf8daaf" providerId="LiveId" clId="{4DD4926F-33A6-4CF9-A643-9EF3975462D7}" dt="2024-04-19T06:42:07.149" v="4234" actId="207"/>
          <ac:spMkLst>
            <pc:docMk/>
            <pc:sldMk cId="1708956848" sldId="271"/>
            <ac:spMk id="34" creationId="{00000000-0000-0000-0000-000000000000}"/>
          </ac:spMkLst>
        </pc:spChg>
        <pc:spChg chg="mod">
          <ac:chgData name="Myosotis _13" userId="d3757a171cf8daaf" providerId="LiveId" clId="{4DD4926F-33A6-4CF9-A643-9EF3975462D7}" dt="2024-04-19T09:36:27.209" v="6536" actId="1076"/>
          <ac:spMkLst>
            <pc:docMk/>
            <pc:sldMk cId="1708956848" sldId="271"/>
            <ac:spMk id="45" creationId="{6972FD61-A278-4E69-85DE-75B38C250625}"/>
          </ac:spMkLst>
        </pc:spChg>
        <pc:spChg chg="mod">
          <ac:chgData name="Myosotis _13" userId="d3757a171cf8daaf" providerId="LiveId" clId="{4DD4926F-33A6-4CF9-A643-9EF3975462D7}" dt="2024-04-19T09:41:56.388" v="6597" actId="207"/>
          <ac:spMkLst>
            <pc:docMk/>
            <pc:sldMk cId="1708956848" sldId="271"/>
            <ac:spMk id="51" creationId="{00000000-0000-0000-0000-000000000000}"/>
          </ac:spMkLst>
        </pc:spChg>
        <pc:spChg chg="mod">
          <ac:chgData name="Myosotis _13" userId="d3757a171cf8daaf" providerId="LiveId" clId="{4DD4926F-33A6-4CF9-A643-9EF3975462D7}" dt="2024-04-19T09:44:19.618" v="6692" actId="20577"/>
          <ac:spMkLst>
            <pc:docMk/>
            <pc:sldMk cId="1708956848" sldId="271"/>
            <ac:spMk id="57" creationId="{00000000-0000-0000-0000-000000000000}"/>
          </ac:spMkLst>
        </pc:spChg>
        <pc:spChg chg="del">
          <ac:chgData name="Myosotis _13" userId="d3757a171cf8daaf" providerId="LiveId" clId="{4DD4926F-33A6-4CF9-A643-9EF3975462D7}" dt="2024-04-19T06:40:46.829" v="4190" actId="478"/>
          <ac:spMkLst>
            <pc:docMk/>
            <pc:sldMk cId="1708956848" sldId="271"/>
            <ac:spMk id="58" creationId="{00000000-0000-0000-0000-000000000000}"/>
          </ac:spMkLst>
        </pc:spChg>
        <pc:spChg chg="mod">
          <ac:chgData name="Myosotis _13" userId="d3757a171cf8daaf" providerId="LiveId" clId="{4DD4926F-33A6-4CF9-A643-9EF3975462D7}" dt="2024-04-19T06:53:23.620" v="4505" actId="207"/>
          <ac:spMkLst>
            <pc:docMk/>
            <pc:sldMk cId="1708956848" sldId="271"/>
            <ac:spMk id="59" creationId="{00000000-0000-0000-0000-000000000000}"/>
          </ac:spMkLst>
        </pc:spChg>
        <pc:spChg chg="mod">
          <ac:chgData name="Myosotis _13" userId="d3757a171cf8daaf" providerId="LiveId" clId="{4DD4926F-33A6-4CF9-A643-9EF3975462D7}" dt="2024-04-19T06:53:41.824" v="4506" actId="207"/>
          <ac:spMkLst>
            <pc:docMk/>
            <pc:sldMk cId="1708956848" sldId="271"/>
            <ac:spMk id="60" creationId="{00000000-0000-0000-0000-000000000000}"/>
          </ac:spMkLst>
        </pc:spChg>
        <pc:spChg chg="del">
          <ac:chgData name="Myosotis _13" userId="d3757a171cf8daaf" providerId="LiveId" clId="{4DD4926F-33A6-4CF9-A643-9EF3975462D7}" dt="2024-04-19T06:40:40.560" v="4188" actId="478"/>
          <ac:spMkLst>
            <pc:docMk/>
            <pc:sldMk cId="1708956848" sldId="271"/>
            <ac:spMk id="61" creationId="{00000000-0000-0000-0000-000000000000}"/>
          </ac:spMkLst>
        </pc:spChg>
        <pc:spChg chg="del">
          <ac:chgData name="Myosotis _13" userId="d3757a171cf8daaf" providerId="LiveId" clId="{4DD4926F-33A6-4CF9-A643-9EF3975462D7}" dt="2024-04-19T06:40:43.349" v="4189" actId="478"/>
          <ac:spMkLst>
            <pc:docMk/>
            <pc:sldMk cId="1708956848" sldId="271"/>
            <ac:spMk id="62" creationId="{00000000-0000-0000-0000-000000000000}"/>
          </ac:spMkLst>
        </pc:spChg>
        <pc:spChg chg="del">
          <ac:chgData name="Myosotis _13" userId="d3757a171cf8daaf" providerId="LiveId" clId="{4DD4926F-33A6-4CF9-A643-9EF3975462D7}" dt="2024-04-19T06:40:25.053" v="4185" actId="478"/>
          <ac:spMkLst>
            <pc:docMk/>
            <pc:sldMk cId="1708956848" sldId="271"/>
            <ac:spMk id="63" creationId="{00000000-0000-0000-0000-000000000000}"/>
          </ac:spMkLst>
        </pc:spChg>
        <pc:spChg chg="mod">
          <ac:chgData name="Myosotis _13" userId="d3757a171cf8daaf" providerId="LiveId" clId="{4DD4926F-33A6-4CF9-A643-9EF3975462D7}" dt="2024-04-19T07:05:27.574" v="4662" actId="207"/>
          <ac:spMkLst>
            <pc:docMk/>
            <pc:sldMk cId="1708956848" sldId="271"/>
            <ac:spMk id="64" creationId="{00000000-0000-0000-0000-000000000000}"/>
          </ac:spMkLst>
        </pc:spChg>
        <pc:spChg chg="mod">
          <ac:chgData name="Myosotis _13" userId="d3757a171cf8daaf" providerId="LiveId" clId="{4DD4926F-33A6-4CF9-A643-9EF3975462D7}" dt="2024-04-19T06:58:32.501" v="4597" actId="207"/>
          <ac:spMkLst>
            <pc:docMk/>
            <pc:sldMk cId="1708956848" sldId="271"/>
            <ac:spMk id="69" creationId="{00000000-0000-0000-0000-000000000000}"/>
          </ac:spMkLst>
        </pc:spChg>
        <pc:spChg chg="mod">
          <ac:chgData name="Myosotis _13" userId="d3757a171cf8daaf" providerId="LiveId" clId="{4DD4926F-33A6-4CF9-A643-9EF3975462D7}" dt="2024-04-19T06:52:59.610" v="4503" actId="207"/>
          <ac:spMkLst>
            <pc:docMk/>
            <pc:sldMk cId="1708956848" sldId="271"/>
            <ac:spMk id="71" creationId="{00000000-0000-0000-0000-000000000000}"/>
          </ac:spMkLst>
        </pc:spChg>
        <pc:spChg chg="mod">
          <ac:chgData name="Myosotis _13" userId="d3757a171cf8daaf" providerId="LiveId" clId="{4DD4926F-33A6-4CF9-A643-9EF3975462D7}" dt="2024-04-19T06:52:52.918" v="4502" actId="207"/>
          <ac:spMkLst>
            <pc:docMk/>
            <pc:sldMk cId="1708956848" sldId="271"/>
            <ac:spMk id="73" creationId="{00000000-0000-0000-0000-000000000000}"/>
          </ac:spMkLst>
        </pc:spChg>
        <pc:spChg chg="del">
          <ac:chgData name="Myosotis _13" userId="d3757a171cf8daaf" providerId="LiveId" clId="{4DD4926F-33A6-4CF9-A643-9EF3975462D7}" dt="2024-04-19T06:40:13.418" v="4182" actId="478"/>
          <ac:spMkLst>
            <pc:docMk/>
            <pc:sldMk cId="1708956848" sldId="271"/>
            <ac:spMk id="74" creationId="{00000000-0000-0000-0000-000000000000}"/>
          </ac:spMkLst>
        </pc:spChg>
        <pc:spChg chg="del">
          <ac:chgData name="Myosotis _13" userId="d3757a171cf8daaf" providerId="LiveId" clId="{4DD4926F-33A6-4CF9-A643-9EF3975462D7}" dt="2024-04-19T06:40:16.014" v="4183" actId="478"/>
          <ac:spMkLst>
            <pc:docMk/>
            <pc:sldMk cId="1708956848" sldId="271"/>
            <ac:spMk id="75" creationId="{00000000-0000-0000-0000-000000000000}"/>
          </ac:spMkLst>
        </pc:spChg>
        <pc:spChg chg="mod">
          <ac:chgData name="Myosotis _13" userId="d3757a171cf8daaf" providerId="LiveId" clId="{4DD4926F-33A6-4CF9-A643-9EF3975462D7}" dt="2024-04-19T06:45:52.143" v="4294" actId="1076"/>
          <ac:spMkLst>
            <pc:docMk/>
            <pc:sldMk cId="1708956848" sldId="271"/>
            <ac:spMk id="94" creationId="{00000000-0000-0000-0000-000000000000}"/>
          </ac:spMkLst>
        </pc:spChg>
        <pc:spChg chg="mod">
          <ac:chgData name="Myosotis _13" userId="d3757a171cf8daaf" providerId="LiveId" clId="{4DD4926F-33A6-4CF9-A643-9EF3975462D7}" dt="2024-04-19T06:45:52.143" v="4294" actId="1076"/>
          <ac:spMkLst>
            <pc:docMk/>
            <pc:sldMk cId="1708956848" sldId="271"/>
            <ac:spMk id="95" creationId="{00000000-0000-0000-0000-000000000000}"/>
          </ac:spMkLst>
        </pc:spChg>
        <pc:spChg chg="mod">
          <ac:chgData name="Myosotis _13" userId="d3757a171cf8daaf" providerId="LiveId" clId="{4DD4926F-33A6-4CF9-A643-9EF3975462D7}" dt="2024-04-19T06:45:52.143" v="4294" actId="1076"/>
          <ac:spMkLst>
            <pc:docMk/>
            <pc:sldMk cId="1708956848" sldId="271"/>
            <ac:spMk id="96" creationId="{00000000-0000-0000-0000-000000000000}"/>
          </ac:spMkLst>
        </pc:spChg>
        <pc:grpChg chg="add del mod">
          <ac:chgData name="Myosotis _13" userId="d3757a171cf8daaf" providerId="LiveId" clId="{4DD4926F-33A6-4CF9-A643-9EF3975462D7}" dt="2024-04-19T07:10:44.185" v="4755" actId="478"/>
          <ac:grpSpMkLst>
            <pc:docMk/>
            <pc:sldMk cId="1708956848" sldId="271"/>
            <ac:grpSpMk id="3" creationId="{DC7F67C8-48B9-16F4-C009-A1BE470D255E}"/>
          </ac:grpSpMkLst>
        </pc:grpChg>
        <pc:grpChg chg="del">
          <ac:chgData name="Myosotis _13" userId="d3757a171cf8daaf" providerId="LiveId" clId="{4DD4926F-33A6-4CF9-A643-9EF3975462D7}" dt="2024-04-19T06:40:18.243" v="4184" actId="478"/>
          <ac:grpSpMkLst>
            <pc:docMk/>
            <pc:sldMk cId="1708956848" sldId="271"/>
            <ac:grpSpMk id="10" creationId="{00000000-0000-0000-0000-000000000000}"/>
          </ac:grpSpMkLst>
        </pc:grpChg>
        <pc:grpChg chg="mod">
          <ac:chgData name="Myosotis _13" userId="d3757a171cf8daaf" providerId="LiveId" clId="{4DD4926F-33A6-4CF9-A643-9EF3975462D7}" dt="2024-04-19T06:45:52.143" v="4294" actId="1076"/>
          <ac:grpSpMkLst>
            <pc:docMk/>
            <pc:sldMk cId="1708956848" sldId="271"/>
            <ac:grpSpMk id="93" creationId="{00000000-0000-0000-0000-000000000000}"/>
          </ac:grpSpMkLst>
        </pc:grpChg>
        <pc:picChg chg="del mod">
          <ac:chgData name="Myosotis _13" userId="d3757a171cf8daaf" providerId="LiveId" clId="{4DD4926F-33A6-4CF9-A643-9EF3975462D7}" dt="2024-04-19T09:31:51.127" v="6526" actId="478"/>
          <ac:picMkLst>
            <pc:docMk/>
            <pc:sldMk cId="1708956848" sldId="271"/>
            <ac:picMk id="13" creationId="{65967803-1A8F-3B65-A6A1-C19E4161A140}"/>
          </ac:picMkLst>
        </pc:picChg>
        <pc:picChg chg="del mod">
          <ac:chgData name="Myosotis _13" userId="d3757a171cf8daaf" providerId="LiveId" clId="{4DD4926F-33A6-4CF9-A643-9EF3975462D7}" dt="2024-04-19T06:54:10.074" v="4507" actId="478"/>
          <ac:picMkLst>
            <pc:docMk/>
            <pc:sldMk cId="1708956848" sldId="271"/>
            <ac:picMk id="15" creationId="{638A481F-AAF3-2499-506B-246D9B81AA49}"/>
          </ac:picMkLst>
        </pc:picChg>
        <pc:picChg chg="add mod">
          <ac:chgData name="Myosotis _13" userId="d3757a171cf8daaf" providerId="LiveId" clId="{4DD4926F-33A6-4CF9-A643-9EF3975462D7}" dt="2024-04-19T07:10:07.091" v="4745" actId="1076"/>
          <ac:picMkLst>
            <pc:docMk/>
            <pc:sldMk cId="1708956848" sldId="271"/>
            <ac:picMk id="19" creationId="{E046308E-D547-F19C-8234-DDE8BE51543C}"/>
          </ac:picMkLst>
        </pc:picChg>
        <pc:picChg chg="add mod">
          <ac:chgData name="Myosotis _13" userId="d3757a171cf8daaf" providerId="LiveId" clId="{4DD4926F-33A6-4CF9-A643-9EF3975462D7}" dt="2024-04-19T09:35:57.796" v="6531" actId="1076"/>
          <ac:picMkLst>
            <pc:docMk/>
            <pc:sldMk cId="1708956848" sldId="271"/>
            <ac:picMk id="26" creationId="{4E495184-0152-F6FC-C8DE-82C800BEA5BA}"/>
          </ac:picMkLst>
        </pc:picChg>
        <pc:cxnChg chg="mod">
          <ac:chgData name="Myosotis _13" userId="d3757a171cf8daaf" providerId="LiveId" clId="{4DD4926F-33A6-4CF9-A643-9EF3975462D7}" dt="2024-04-19T06:45:58.037" v="4297" actId="1076"/>
          <ac:cxnSpMkLst>
            <pc:docMk/>
            <pc:sldMk cId="1708956848" sldId="271"/>
            <ac:cxnSpMk id="29" creationId="{00000000-0000-0000-0000-000000000000}"/>
          </ac:cxnSpMkLst>
        </pc:cxnChg>
        <pc:cxnChg chg="mod">
          <ac:chgData name="Myosotis _13" userId="d3757a171cf8daaf" providerId="LiveId" clId="{4DD4926F-33A6-4CF9-A643-9EF3975462D7}" dt="2024-04-19T07:10:40.940" v="4754" actId="14100"/>
          <ac:cxnSpMkLst>
            <pc:docMk/>
            <pc:sldMk cId="1708956848" sldId="271"/>
            <ac:cxnSpMk id="65" creationId="{00000000-0000-0000-0000-000000000000}"/>
          </ac:cxnSpMkLst>
        </pc:cxnChg>
        <pc:cxnChg chg="mod">
          <ac:chgData name="Myosotis _13" userId="d3757a171cf8daaf" providerId="LiveId" clId="{4DD4926F-33A6-4CF9-A643-9EF3975462D7}" dt="2024-04-19T06:43:26.571" v="4252" actId="14100"/>
          <ac:cxnSpMkLst>
            <pc:docMk/>
            <pc:sldMk cId="1708956848" sldId="271"/>
            <ac:cxnSpMk id="66" creationId="{00000000-0000-0000-0000-000000000000}"/>
          </ac:cxnSpMkLst>
        </pc:cxnChg>
        <pc:cxnChg chg="mod">
          <ac:chgData name="Myosotis _13" userId="d3757a171cf8daaf" providerId="LiveId" clId="{4DD4926F-33A6-4CF9-A643-9EF3975462D7}" dt="2024-04-19T06:53:08.507" v="4504" actId="208"/>
          <ac:cxnSpMkLst>
            <pc:docMk/>
            <pc:sldMk cId="1708956848" sldId="271"/>
            <ac:cxnSpMk id="67" creationId="{00000000-0000-0000-0000-000000000000}"/>
          </ac:cxnSpMkLst>
        </pc:cxnChg>
      </pc:sldChg>
      <pc:sldChg chg="addSp delSp modSp add del mod setBg">
        <pc:chgData name="Myosotis _13" userId="d3757a171cf8daaf" providerId="LiveId" clId="{4DD4926F-33A6-4CF9-A643-9EF3975462D7}" dt="2024-04-19T07:37:06.486" v="5021" actId="47"/>
        <pc:sldMkLst>
          <pc:docMk/>
          <pc:sldMk cId="2759346729" sldId="272"/>
        </pc:sldMkLst>
        <pc:spChg chg="del">
          <ac:chgData name="Myosotis _13" userId="d3757a171cf8daaf" providerId="LiveId" clId="{4DD4926F-33A6-4CF9-A643-9EF3975462D7}" dt="2024-04-18T00:21:09.342" v="221" actId="478"/>
          <ac:spMkLst>
            <pc:docMk/>
            <pc:sldMk cId="2759346729" sldId="272"/>
            <ac:spMk id="2" creationId="{00000000-0000-0000-0000-000000000000}"/>
          </ac:spMkLst>
        </pc:spChg>
        <pc:spChg chg="add mod">
          <ac:chgData name="Myosotis _13" userId="d3757a171cf8daaf" providerId="LiveId" clId="{4DD4926F-33A6-4CF9-A643-9EF3975462D7}" dt="2024-04-18T12:08:48.093" v="2034" actId="20577"/>
          <ac:spMkLst>
            <pc:docMk/>
            <pc:sldMk cId="2759346729" sldId="272"/>
            <ac:spMk id="3" creationId="{B71E7635-4792-28EB-5CAF-F3D99EC13973}"/>
          </ac:spMkLst>
        </pc:spChg>
        <pc:spChg chg="add del mod">
          <ac:chgData name="Myosotis _13" userId="d3757a171cf8daaf" providerId="LiveId" clId="{4DD4926F-33A6-4CF9-A643-9EF3975462D7}" dt="2024-04-18T12:07:46.223" v="2019" actId="478"/>
          <ac:spMkLst>
            <pc:docMk/>
            <pc:sldMk cId="2759346729" sldId="272"/>
            <ac:spMk id="15" creationId="{032CD336-0BD2-1CE8-EE66-7D3FE824975D}"/>
          </ac:spMkLst>
        </pc:spChg>
        <pc:spChg chg="add mod">
          <ac:chgData name="Myosotis _13" userId="d3757a171cf8daaf" providerId="LiveId" clId="{4DD4926F-33A6-4CF9-A643-9EF3975462D7}" dt="2024-04-18T13:37:05.056" v="3008" actId="14100"/>
          <ac:spMkLst>
            <pc:docMk/>
            <pc:sldMk cId="2759346729" sldId="272"/>
            <ac:spMk id="17" creationId="{027D01CE-CB9B-9D21-9F43-0AEC184EF9CB}"/>
          </ac:spMkLst>
        </pc:spChg>
        <pc:spChg chg="add">
          <ac:chgData name="Myosotis _13" userId="d3757a171cf8daaf" providerId="LiveId" clId="{4DD4926F-33A6-4CF9-A643-9EF3975462D7}" dt="2024-04-18T12:04:34.845" v="1949" actId="26606"/>
          <ac:spMkLst>
            <pc:docMk/>
            <pc:sldMk cId="2759346729" sldId="272"/>
            <ac:spMk id="18" creationId="{9F1F6E2E-E2E7-4689-9E5D-51F37CBE4127}"/>
          </ac:spMkLst>
        </pc:spChg>
        <pc:spChg chg="add">
          <ac:chgData name="Myosotis _13" userId="d3757a171cf8daaf" providerId="LiveId" clId="{4DD4926F-33A6-4CF9-A643-9EF3975462D7}" dt="2024-04-18T12:04:34.845" v="1949" actId="26606"/>
          <ac:spMkLst>
            <pc:docMk/>
            <pc:sldMk cId="2759346729" sldId="272"/>
            <ac:spMk id="26" creationId="{7731DD8B-7A0A-47A0-BF6B-EBB4F9709B91}"/>
          </ac:spMkLst>
        </pc:spChg>
        <pc:grpChg chg="add">
          <ac:chgData name="Myosotis _13" userId="d3757a171cf8daaf" providerId="LiveId" clId="{4DD4926F-33A6-4CF9-A643-9EF3975462D7}" dt="2024-04-18T12:04:34.845" v="1949" actId="26606"/>
          <ac:grpSpMkLst>
            <pc:docMk/>
            <pc:sldMk cId="2759346729" sldId="272"/>
            <ac:grpSpMk id="10" creationId="{03E8C8A2-D2DA-42F8-84AA-AC5AB4251D29}"/>
          </ac:grpSpMkLst>
        </pc:grpChg>
        <pc:grpChg chg="add">
          <ac:chgData name="Myosotis _13" userId="d3757a171cf8daaf" providerId="LiveId" clId="{4DD4926F-33A6-4CF9-A643-9EF3975462D7}" dt="2024-04-18T12:04:34.845" v="1949" actId="26606"/>
          <ac:grpSpMkLst>
            <pc:docMk/>
            <pc:sldMk cId="2759346729" sldId="272"/>
            <ac:grpSpMk id="20" creationId="{BB728A18-FF26-43E9-AF31-9608EBA3D5C7}"/>
          </ac:grpSpMkLst>
        </pc:grpChg>
        <pc:picChg chg="add mod">
          <ac:chgData name="Myosotis _13" userId="d3757a171cf8daaf" providerId="LiveId" clId="{4DD4926F-33A6-4CF9-A643-9EF3975462D7}" dt="2024-04-18T12:04:49.857" v="1950" actId="27614"/>
          <ac:picMkLst>
            <pc:docMk/>
            <pc:sldMk cId="2759346729" sldId="272"/>
            <ac:picMk id="5" creationId="{4E6FBD99-9827-6540-259F-DC62B0D4ADCB}"/>
          </ac:picMkLst>
        </pc:picChg>
        <pc:picChg chg="add del mod">
          <ac:chgData name="Myosotis _13" userId="d3757a171cf8daaf" providerId="LiveId" clId="{4DD4926F-33A6-4CF9-A643-9EF3975462D7}" dt="2024-04-18T12:04:17.579" v="1946" actId="478"/>
          <ac:picMkLst>
            <pc:docMk/>
            <pc:sldMk cId="2759346729" sldId="272"/>
            <ac:picMk id="7" creationId="{82C87F0A-BE80-9BA4-E98B-32FE39F8AAC4}"/>
          </ac:picMkLst>
        </pc:picChg>
        <pc:picChg chg="del">
          <ac:chgData name="Myosotis _13" userId="d3757a171cf8daaf" providerId="LiveId" clId="{4DD4926F-33A6-4CF9-A643-9EF3975462D7}" dt="2024-04-18T00:17:42.650" v="187" actId="478"/>
          <ac:picMkLst>
            <pc:docMk/>
            <pc:sldMk cId="2759346729" sldId="272"/>
            <ac:picMk id="14" creationId="{BC4E5F96-916C-2349-5DEE-AD3856DD6F21}"/>
          </ac:picMkLst>
        </pc:picChg>
        <pc:picChg chg="del">
          <ac:chgData name="Myosotis _13" userId="d3757a171cf8daaf" providerId="LiveId" clId="{4DD4926F-33A6-4CF9-A643-9EF3975462D7}" dt="2024-04-18T00:17:39.457" v="186" actId="478"/>
          <ac:picMkLst>
            <pc:docMk/>
            <pc:sldMk cId="2759346729" sldId="272"/>
            <ac:picMk id="16" creationId="{185310CC-40BB-8628-03C9-A6781CB708F5}"/>
          </ac:picMkLst>
        </pc:picChg>
        <pc:cxnChg chg="add">
          <ac:chgData name="Myosotis _13" userId="d3757a171cf8daaf" providerId="LiveId" clId="{4DD4926F-33A6-4CF9-A643-9EF3975462D7}" dt="2024-04-18T12:04:34.845" v="1949" actId="26606"/>
          <ac:cxnSpMkLst>
            <pc:docMk/>
            <pc:sldMk cId="2759346729" sldId="272"/>
            <ac:cxnSpMk id="9" creationId="{0DFD28A6-39F3-425F-8050-E5BF1B4523B2}"/>
          </ac:cxnSpMkLst>
        </pc:cxnChg>
        <pc:cxnChg chg="add">
          <ac:chgData name="Myosotis _13" userId="d3757a171cf8daaf" providerId="LiveId" clId="{4DD4926F-33A6-4CF9-A643-9EF3975462D7}" dt="2024-04-18T12:04:34.845" v="1949" actId="26606"/>
          <ac:cxnSpMkLst>
            <pc:docMk/>
            <pc:sldMk cId="2759346729" sldId="272"/>
            <ac:cxnSpMk id="28" creationId="{10A370BF-9768-4FA0-8887-C3777F3A9C9C}"/>
          </ac:cxnSpMkLst>
        </pc:cxnChg>
      </pc:sldChg>
      <pc:sldChg chg="addSp delSp modSp new mod setBg modClrScheme delDesignElem chgLayout">
        <pc:chgData name="Myosotis _13" userId="d3757a171cf8daaf" providerId="LiveId" clId="{4DD4926F-33A6-4CF9-A643-9EF3975462D7}" dt="2024-04-22T07:08:39.910" v="12330" actId="1076"/>
        <pc:sldMkLst>
          <pc:docMk/>
          <pc:sldMk cId="1470743233" sldId="273"/>
        </pc:sldMkLst>
        <pc:spChg chg="mod ord">
          <ac:chgData name="Myosotis _13" userId="d3757a171cf8daaf" providerId="LiveId" clId="{4DD4926F-33A6-4CF9-A643-9EF3975462D7}" dt="2024-04-19T09:18:57.489" v="6229" actId="14100"/>
          <ac:spMkLst>
            <pc:docMk/>
            <pc:sldMk cId="1470743233" sldId="273"/>
            <ac:spMk id="2" creationId="{26C78C18-1F71-C916-427E-0B336462031F}"/>
          </ac:spMkLst>
        </pc:spChg>
        <pc:spChg chg="del">
          <ac:chgData name="Myosotis _13" userId="d3757a171cf8daaf" providerId="LiveId" clId="{4DD4926F-33A6-4CF9-A643-9EF3975462D7}" dt="2024-04-18T00:33:05.192" v="413" actId="931"/>
          <ac:spMkLst>
            <pc:docMk/>
            <pc:sldMk cId="1470743233" sldId="273"/>
            <ac:spMk id="3" creationId="{59242D2D-8627-E7E1-968D-B6C0AC84AEC8}"/>
          </ac:spMkLst>
        </pc:spChg>
        <pc:spChg chg="add mod">
          <ac:chgData name="Myosotis _13" userId="d3757a171cf8daaf" providerId="LiveId" clId="{4DD4926F-33A6-4CF9-A643-9EF3975462D7}" dt="2024-04-21T17:55:38.789" v="11774" actId="207"/>
          <ac:spMkLst>
            <pc:docMk/>
            <pc:sldMk cId="1470743233" sldId="273"/>
            <ac:spMk id="3" creationId="{AACB1E57-7358-6A5B-C65F-AA861DD66C13}"/>
          </ac:spMkLst>
        </pc:spChg>
        <pc:spChg chg="del">
          <ac:chgData name="Myosotis _13" userId="d3757a171cf8daaf" providerId="LiveId" clId="{4DD4926F-33A6-4CF9-A643-9EF3975462D7}" dt="2024-04-18T00:34:16.727" v="418" actId="931"/>
          <ac:spMkLst>
            <pc:docMk/>
            <pc:sldMk cId="1470743233" sldId="273"/>
            <ac:spMk id="4" creationId="{F919C5DE-A9AA-F1E1-9B30-374003D31E50}"/>
          </ac:spMkLst>
        </pc:spChg>
        <pc:spChg chg="add del">
          <ac:chgData name="Myosotis _13" userId="d3757a171cf8daaf" providerId="LiveId" clId="{4DD4926F-33A6-4CF9-A643-9EF3975462D7}" dt="2024-04-22T07:03:29.254" v="12294" actId="478"/>
          <ac:spMkLst>
            <pc:docMk/>
            <pc:sldMk cId="1470743233" sldId="273"/>
            <ac:spMk id="5" creationId="{236DDDA3-DBAC-F8F4-BFEF-1C208F35525E}"/>
          </ac:spMkLst>
        </pc:spChg>
        <pc:spChg chg="add del">
          <ac:chgData name="Myosotis _13" userId="d3757a171cf8daaf" providerId="LiveId" clId="{4DD4926F-33A6-4CF9-A643-9EF3975462D7}" dt="2024-04-18T00:34:57.084" v="427" actId="26606"/>
          <ac:spMkLst>
            <pc:docMk/>
            <pc:sldMk cId="1470743233" sldId="273"/>
            <ac:spMk id="12" creationId="{698A4046-B44C-09E5-5D2B-9FE162685B8D}"/>
          </ac:spMkLst>
        </pc:spChg>
        <pc:spChg chg="add del">
          <ac:chgData name="Myosotis _13" userId="d3757a171cf8daaf" providerId="LiveId" clId="{4DD4926F-33A6-4CF9-A643-9EF3975462D7}" dt="2024-04-19T08:51:26.924" v="5686" actId="700"/>
          <ac:spMkLst>
            <pc:docMk/>
            <pc:sldMk cId="1470743233" sldId="273"/>
            <ac:spMk id="14" creationId="{AFF43104-F524-418A-A0E3-3146340ABA89}"/>
          </ac:spMkLst>
        </pc:spChg>
        <pc:spChg chg="add">
          <ac:chgData name="Myosotis _13" userId="d3757a171cf8daaf" providerId="LiveId" clId="{4DD4926F-33A6-4CF9-A643-9EF3975462D7}" dt="2024-04-19T08:52:06.310" v="5694" actId="26606"/>
          <ac:spMkLst>
            <pc:docMk/>
            <pc:sldMk cId="1470743233" sldId="273"/>
            <ac:spMk id="16" creationId="{755796EE-5046-41EA-820C-D40096A7315C}"/>
          </ac:spMkLst>
        </pc:spChg>
        <pc:spChg chg="add">
          <ac:chgData name="Myosotis _13" userId="d3757a171cf8daaf" providerId="LiveId" clId="{4DD4926F-33A6-4CF9-A643-9EF3975462D7}" dt="2024-04-19T08:52:06.310" v="5694" actId="26606"/>
          <ac:spMkLst>
            <pc:docMk/>
            <pc:sldMk cId="1470743233" sldId="273"/>
            <ac:spMk id="17" creationId="{9502BFEE-C3E2-417C-9D63-9D2671E5C3E1}"/>
          </ac:spMkLst>
        </pc:spChg>
        <pc:spChg chg="add del">
          <ac:chgData name="Myosotis _13" userId="d3757a171cf8daaf" providerId="LiveId" clId="{4DD4926F-33A6-4CF9-A643-9EF3975462D7}" dt="2024-04-18T00:34:57.084" v="427" actId="26606"/>
          <ac:spMkLst>
            <pc:docMk/>
            <pc:sldMk cId="1470743233" sldId="273"/>
            <ac:spMk id="23" creationId="{E13EA690-3E46-4734-B577-2ABC2C11BBAA}"/>
          </ac:spMkLst>
        </pc:spChg>
        <pc:spChg chg="add del">
          <ac:chgData name="Myosotis _13" userId="d3757a171cf8daaf" providerId="LiveId" clId="{4DD4926F-33A6-4CF9-A643-9EF3975462D7}" dt="2024-04-19T08:51:26.924" v="5686" actId="700"/>
          <ac:spMkLst>
            <pc:docMk/>
            <pc:sldMk cId="1470743233" sldId="273"/>
            <ac:spMk id="24" creationId="{B6ABA3F9-ECC4-45D8-8538-B7EEC4D27651}"/>
          </ac:spMkLst>
        </pc:spChg>
        <pc:spChg chg="add del">
          <ac:chgData name="Myosotis _13" userId="d3757a171cf8daaf" providerId="LiveId" clId="{4DD4926F-33A6-4CF9-A643-9EF3975462D7}" dt="2024-04-18T00:34:57.084" v="427" actId="26606"/>
          <ac:spMkLst>
            <pc:docMk/>
            <pc:sldMk cId="1470743233" sldId="273"/>
            <ac:spMk id="31" creationId="{302D7A57-9708-42D3-BE0A-D2D5AEBBB7C6}"/>
          </ac:spMkLst>
        </pc:spChg>
        <pc:spChg chg="add del">
          <ac:chgData name="Myosotis _13" userId="d3757a171cf8daaf" providerId="LiveId" clId="{4DD4926F-33A6-4CF9-A643-9EF3975462D7}" dt="2024-04-18T00:35:36.424" v="429" actId="478"/>
          <ac:spMkLst>
            <pc:docMk/>
            <pc:sldMk cId="1470743233" sldId="273"/>
            <ac:spMk id="32" creationId="{3758672F-C80E-7005-6B37-066A6C407176}"/>
          </ac:spMkLst>
        </pc:spChg>
        <pc:spChg chg="add mod">
          <ac:chgData name="Myosotis _13" userId="d3757a171cf8daaf" providerId="LiveId" clId="{4DD4926F-33A6-4CF9-A643-9EF3975462D7}" dt="2024-04-21T17:13:48.605" v="11758" actId="20577"/>
          <ac:spMkLst>
            <pc:docMk/>
            <pc:sldMk cId="1470743233" sldId="273"/>
            <ac:spMk id="35" creationId="{BCDE97C0-05A1-204C-513F-C546CD6472F7}"/>
          </ac:spMkLst>
        </pc:spChg>
        <pc:grpChg chg="add del">
          <ac:chgData name="Myosotis _13" userId="d3757a171cf8daaf" providerId="LiveId" clId="{4DD4926F-33A6-4CF9-A643-9EF3975462D7}" dt="2024-04-19T08:51:26.924" v="5686" actId="700"/>
          <ac:grpSpMkLst>
            <pc:docMk/>
            <pc:sldMk cId="1470743233" sldId="273"/>
            <ac:grpSpMk id="10" creationId="{C4018560-A1B9-4D3C-B032-951724CDD776}"/>
          </ac:grpSpMkLst>
        </pc:grpChg>
        <pc:grpChg chg="add del">
          <ac:chgData name="Myosotis _13" userId="d3757a171cf8daaf" providerId="LiveId" clId="{4DD4926F-33A6-4CF9-A643-9EF3975462D7}" dt="2024-04-18T00:34:57.084" v="427" actId="26606"/>
          <ac:grpSpMkLst>
            <pc:docMk/>
            <pc:sldMk cId="1470743233" sldId="273"/>
            <ac:grpSpMk id="15" creationId="{C617B5E7-82EF-4F98-88F9-C0D5A5E8239B}"/>
          </ac:grpSpMkLst>
        </pc:grpChg>
        <pc:grpChg chg="add del">
          <ac:chgData name="Myosotis _13" userId="d3757a171cf8daaf" providerId="LiveId" clId="{4DD4926F-33A6-4CF9-A643-9EF3975462D7}" dt="2024-04-19T08:51:26.924" v="5686" actId="700"/>
          <ac:grpSpMkLst>
            <pc:docMk/>
            <pc:sldMk cId="1470743233" sldId="273"/>
            <ac:grpSpMk id="20" creationId="{323E5CD5-3226-4DDD-97AC-81C8F40E0963}"/>
          </ac:grpSpMkLst>
        </pc:grpChg>
        <pc:grpChg chg="add del">
          <ac:chgData name="Myosotis _13" userId="d3757a171cf8daaf" providerId="LiveId" clId="{4DD4926F-33A6-4CF9-A643-9EF3975462D7}" dt="2024-04-18T00:34:57.084" v="427" actId="26606"/>
          <ac:grpSpMkLst>
            <pc:docMk/>
            <pc:sldMk cId="1470743233" sldId="273"/>
            <ac:grpSpMk id="25" creationId="{51BDD458-A659-4F0A-8038-738C3F39D510}"/>
          </ac:grpSpMkLst>
        </pc:grpChg>
        <pc:picChg chg="add mod ord">
          <ac:chgData name="Myosotis _13" userId="d3757a171cf8daaf" providerId="LiveId" clId="{4DD4926F-33A6-4CF9-A643-9EF3975462D7}" dt="2024-04-22T07:08:33.225" v="12328" actId="1076"/>
          <ac:picMkLst>
            <pc:docMk/>
            <pc:sldMk cId="1470743233" sldId="273"/>
            <ac:picMk id="6" creationId="{AA3AE39B-2B06-56B0-F4AD-B006AA9519F0}"/>
          </ac:picMkLst>
        </pc:picChg>
        <pc:picChg chg="add mod">
          <ac:chgData name="Myosotis _13" userId="d3757a171cf8daaf" providerId="LiveId" clId="{4DD4926F-33A6-4CF9-A643-9EF3975462D7}" dt="2024-04-22T07:08:37.018" v="12329" actId="1076"/>
          <ac:picMkLst>
            <pc:docMk/>
            <pc:sldMk cId="1470743233" sldId="273"/>
            <ac:picMk id="7" creationId="{F3BF5A50-373C-A68B-F6DB-0F0C9247D15C}"/>
          </ac:picMkLst>
        </pc:picChg>
        <pc:picChg chg="add mod ord">
          <ac:chgData name="Myosotis _13" userId="d3757a171cf8daaf" providerId="LiveId" clId="{4DD4926F-33A6-4CF9-A643-9EF3975462D7}" dt="2024-04-22T07:08:28.491" v="12326" actId="14100"/>
          <ac:picMkLst>
            <pc:docMk/>
            <pc:sldMk cId="1470743233" sldId="273"/>
            <ac:picMk id="8" creationId="{AB83D22B-FB75-1D5C-DF30-20C23351F99E}"/>
          </ac:picMkLst>
        </pc:picChg>
        <pc:picChg chg="add mod">
          <ac:chgData name="Myosotis _13" userId="d3757a171cf8daaf" providerId="LiveId" clId="{4DD4926F-33A6-4CF9-A643-9EF3975462D7}" dt="2024-04-22T07:08:39.910" v="12330" actId="1076"/>
          <ac:picMkLst>
            <pc:docMk/>
            <pc:sldMk cId="1470743233" sldId="273"/>
            <ac:picMk id="10" creationId="{CF8F2712-E2A3-629F-7C91-EDAB93BC1C23}"/>
          </ac:picMkLst>
        </pc:picChg>
        <pc:cxnChg chg="add del">
          <ac:chgData name="Myosotis _13" userId="d3757a171cf8daaf" providerId="LiveId" clId="{4DD4926F-33A6-4CF9-A643-9EF3975462D7}" dt="2024-04-19T08:51:26.924" v="5686" actId="700"/>
          <ac:cxnSpMkLst>
            <pc:docMk/>
            <pc:sldMk cId="1470743233" sldId="273"/>
            <ac:cxnSpMk id="13" creationId="{680E036D-DDAD-4AFE-AB68-D910280A7617}"/>
          </ac:cxnSpMkLst>
        </pc:cxnChg>
        <pc:cxnChg chg="add del">
          <ac:chgData name="Myosotis _13" userId="d3757a171cf8daaf" providerId="LiveId" clId="{4DD4926F-33A6-4CF9-A643-9EF3975462D7}" dt="2024-04-18T00:34:57.084" v="427" actId="26606"/>
          <ac:cxnSpMkLst>
            <pc:docMk/>
            <pc:sldMk cId="1470743233" sldId="273"/>
            <ac:cxnSpMk id="21" creationId="{F54A39E9-7329-429E-AA37-59887458780F}"/>
          </ac:cxnSpMkLst>
        </pc:cxnChg>
        <pc:cxnChg chg="add del">
          <ac:chgData name="Myosotis _13" userId="d3757a171cf8daaf" providerId="LiveId" clId="{4DD4926F-33A6-4CF9-A643-9EF3975462D7}" dt="2024-04-19T08:51:26.924" v="5686" actId="700"/>
          <ac:cxnSpMkLst>
            <pc:docMk/>
            <pc:sldMk cId="1470743233" sldId="273"/>
            <ac:cxnSpMk id="30" creationId="{420C8890-1E3E-474D-9D1E-D3E3062B61E4}"/>
          </ac:cxnSpMkLst>
        </pc:cxnChg>
        <pc:cxnChg chg="add del">
          <ac:chgData name="Myosotis _13" userId="d3757a171cf8daaf" providerId="LiveId" clId="{4DD4926F-33A6-4CF9-A643-9EF3975462D7}" dt="2024-04-18T00:34:57.084" v="427" actId="26606"/>
          <ac:cxnSpMkLst>
            <pc:docMk/>
            <pc:sldMk cId="1470743233" sldId="273"/>
            <ac:cxnSpMk id="33" creationId="{375B9B75-E178-411B-BA12-D67B08861BFC}"/>
          </ac:cxnSpMkLst>
        </pc:cxnChg>
        <pc:cxnChg chg="add mod">
          <ac:chgData name="Myosotis _13" userId="d3757a171cf8daaf" providerId="LiveId" clId="{4DD4926F-33A6-4CF9-A643-9EF3975462D7}" dt="2024-04-19T09:18:53.884" v="6228" actId="1076"/>
          <ac:cxnSpMkLst>
            <pc:docMk/>
            <pc:sldMk cId="1470743233" sldId="273"/>
            <ac:cxnSpMk id="34" creationId="{89A9B85B-A460-7D63-2184-58B531F95F0A}"/>
          </ac:cxnSpMkLst>
        </pc:cxnChg>
      </pc:sldChg>
      <pc:sldChg chg="addSp delSp modSp new mod modClrScheme chgLayout">
        <pc:chgData name="Myosotis _13" userId="d3757a171cf8daaf" providerId="LiveId" clId="{4DD4926F-33A6-4CF9-A643-9EF3975462D7}" dt="2024-04-20T10:45:43.789" v="10817" actId="207"/>
        <pc:sldMkLst>
          <pc:docMk/>
          <pc:sldMk cId="1595230051" sldId="274"/>
        </pc:sldMkLst>
        <pc:spChg chg="mod ord">
          <ac:chgData name="Myosotis _13" userId="d3757a171cf8daaf" providerId="LiveId" clId="{4DD4926F-33A6-4CF9-A643-9EF3975462D7}" dt="2024-04-19T07:23:49.736" v="4938" actId="255"/>
          <ac:spMkLst>
            <pc:docMk/>
            <pc:sldMk cId="1595230051" sldId="274"/>
            <ac:spMk id="2" creationId="{A8B6EAAF-C84F-7783-D231-3546901C5ED0}"/>
          </ac:spMkLst>
        </pc:spChg>
        <pc:spChg chg="del mod">
          <ac:chgData name="Myosotis _13" userId="d3757a171cf8daaf" providerId="LiveId" clId="{4DD4926F-33A6-4CF9-A643-9EF3975462D7}" dt="2024-04-18T00:30:50.717" v="341" actId="931"/>
          <ac:spMkLst>
            <pc:docMk/>
            <pc:sldMk cId="1595230051" sldId="274"/>
            <ac:spMk id="3" creationId="{D2C8BC03-642E-86C7-F0A9-65EF37171455}"/>
          </ac:spMkLst>
        </pc:spChg>
        <pc:spChg chg="add del mod">
          <ac:chgData name="Myosotis _13" userId="d3757a171cf8daaf" providerId="LiveId" clId="{4DD4926F-33A6-4CF9-A643-9EF3975462D7}" dt="2024-04-19T07:22:01.603" v="4816" actId="478"/>
          <ac:spMkLst>
            <pc:docMk/>
            <pc:sldMk cId="1595230051" sldId="274"/>
            <ac:spMk id="6" creationId="{0EB2C72B-8016-9FFD-AA17-24D2C2989007}"/>
          </ac:spMkLst>
        </pc:spChg>
        <pc:spChg chg="add del mod">
          <ac:chgData name="Myosotis _13" userId="d3757a171cf8daaf" providerId="LiveId" clId="{4DD4926F-33A6-4CF9-A643-9EF3975462D7}" dt="2024-04-19T07:23:52.576" v="4939" actId="478"/>
          <ac:spMkLst>
            <pc:docMk/>
            <pc:sldMk cId="1595230051" sldId="274"/>
            <ac:spMk id="7" creationId="{696CE392-7A24-D881-BD8B-ED9BD5AB3801}"/>
          </ac:spMkLst>
        </pc:spChg>
        <pc:spChg chg="add del mod">
          <ac:chgData name="Myosotis _13" userId="d3757a171cf8daaf" providerId="LiveId" clId="{4DD4926F-33A6-4CF9-A643-9EF3975462D7}" dt="2024-04-19T07:28:34.205" v="4980" actId="478"/>
          <ac:spMkLst>
            <pc:docMk/>
            <pc:sldMk cId="1595230051" sldId="274"/>
            <ac:spMk id="11" creationId="{A532B0B0-D0AF-F7E1-31B7-6EA00B72C723}"/>
          </ac:spMkLst>
        </pc:spChg>
        <pc:spChg chg="add del">
          <ac:chgData name="Myosotis _13" userId="d3757a171cf8daaf" providerId="LiveId" clId="{4DD4926F-33A6-4CF9-A643-9EF3975462D7}" dt="2024-04-19T07:26:33.203" v="4954" actId="22"/>
          <ac:spMkLst>
            <pc:docMk/>
            <pc:sldMk cId="1595230051" sldId="274"/>
            <ac:spMk id="13" creationId="{A70FADD5-471E-9AD2-CC02-03E8E205877E}"/>
          </ac:spMkLst>
        </pc:spChg>
        <pc:spChg chg="add mod">
          <ac:chgData name="Myosotis _13" userId="d3757a171cf8daaf" providerId="LiveId" clId="{4DD4926F-33A6-4CF9-A643-9EF3975462D7}" dt="2024-04-20T10:45:34.003" v="10816" actId="207"/>
          <ac:spMkLst>
            <pc:docMk/>
            <pc:sldMk cId="1595230051" sldId="274"/>
            <ac:spMk id="15" creationId="{84505ADF-B5CA-AF65-DD87-065FA574AB11}"/>
          </ac:spMkLst>
        </pc:spChg>
        <pc:spChg chg="add mod">
          <ac:chgData name="Myosotis _13" userId="d3757a171cf8daaf" providerId="LiveId" clId="{4DD4926F-33A6-4CF9-A643-9EF3975462D7}" dt="2024-04-20T10:45:43.789" v="10817" actId="207"/>
          <ac:spMkLst>
            <pc:docMk/>
            <pc:sldMk cId="1595230051" sldId="274"/>
            <ac:spMk id="17" creationId="{CF32C1DE-7B50-6081-7356-8D901D921385}"/>
          </ac:spMkLst>
        </pc:spChg>
        <pc:picChg chg="add mod">
          <ac:chgData name="Myosotis _13" userId="d3757a171cf8daaf" providerId="LiveId" clId="{4DD4926F-33A6-4CF9-A643-9EF3975462D7}" dt="2024-04-20T10:45:13.232" v="10815" actId="1076"/>
          <ac:picMkLst>
            <pc:docMk/>
            <pc:sldMk cId="1595230051" sldId="274"/>
            <ac:picMk id="4" creationId="{7376CA38-49F4-47BD-045F-2FA6E2366F93}"/>
          </ac:picMkLst>
        </pc:picChg>
        <pc:picChg chg="add del mod ord">
          <ac:chgData name="Myosotis _13" userId="d3757a171cf8daaf" providerId="LiveId" clId="{4DD4926F-33A6-4CF9-A643-9EF3975462D7}" dt="2024-04-20T10:44:45.714" v="10807" actId="478"/>
          <ac:picMkLst>
            <pc:docMk/>
            <pc:sldMk cId="1595230051" sldId="274"/>
            <ac:picMk id="5" creationId="{A73541C7-C897-5945-3E0D-3A3E5AD900A2}"/>
          </ac:picMkLst>
        </pc:picChg>
        <pc:cxnChg chg="add">
          <ac:chgData name="Myosotis _13" userId="d3757a171cf8daaf" providerId="LiveId" clId="{4DD4926F-33A6-4CF9-A643-9EF3975462D7}" dt="2024-04-19T07:23:18.825" v="4881" actId="11529"/>
          <ac:cxnSpMkLst>
            <pc:docMk/>
            <pc:sldMk cId="1595230051" sldId="274"/>
            <ac:cxnSpMk id="9" creationId="{15C8FBB1-C753-0904-B2E1-5DEC76DCA289}"/>
          </ac:cxnSpMkLst>
        </pc:cxnChg>
      </pc:sldChg>
      <pc:sldChg chg="addSp delSp modSp add mod setBg delDesignElem chgLayout">
        <pc:chgData name="Myosotis _13" userId="d3757a171cf8daaf" providerId="LiveId" clId="{4DD4926F-33A6-4CF9-A643-9EF3975462D7}" dt="2024-04-21T21:28:31.434" v="12012" actId="1076"/>
        <pc:sldMkLst>
          <pc:docMk/>
          <pc:sldMk cId="2771690688" sldId="275"/>
        </pc:sldMkLst>
        <pc:spChg chg="mod">
          <ac:chgData name="Myosotis _13" userId="d3757a171cf8daaf" providerId="LiveId" clId="{4DD4926F-33A6-4CF9-A643-9EF3975462D7}" dt="2024-04-20T03:09:31.835" v="10258" actId="14100"/>
          <ac:spMkLst>
            <pc:docMk/>
            <pc:sldMk cId="2771690688" sldId="275"/>
            <ac:spMk id="3" creationId="{B71E7635-4792-28EB-5CAF-F3D99EC13973}"/>
          </ac:spMkLst>
        </pc:spChg>
        <pc:spChg chg="add mod">
          <ac:chgData name="Myosotis _13" userId="d3757a171cf8daaf" providerId="LiveId" clId="{4DD4926F-33A6-4CF9-A643-9EF3975462D7}" dt="2024-04-20T03:09:18.944" v="10254" actId="1076"/>
          <ac:spMkLst>
            <pc:docMk/>
            <pc:sldMk cId="2771690688" sldId="275"/>
            <ac:spMk id="9" creationId="{4EADB38D-F69A-0A2A-2CBE-9AF8685BFC3B}"/>
          </ac:spMkLst>
        </pc:spChg>
        <pc:spChg chg="add del">
          <ac:chgData name="Myosotis _13" userId="d3757a171cf8daaf" providerId="LiveId" clId="{4DD4926F-33A6-4CF9-A643-9EF3975462D7}" dt="2024-04-19T06:11:48.760" v="3718" actId="26606"/>
          <ac:spMkLst>
            <pc:docMk/>
            <pc:sldMk cId="2771690688" sldId="275"/>
            <ac:spMk id="17" creationId="{575E71FA-50BD-43F8-8C98-04339283A93D}"/>
          </ac:spMkLst>
        </pc:spChg>
        <pc:spChg chg="add del">
          <ac:chgData name="Myosotis _13" userId="d3757a171cf8daaf" providerId="LiveId" clId="{4DD4926F-33A6-4CF9-A643-9EF3975462D7}" dt="2024-04-20T00:40:49.282" v="10165" actId="26606"/>
          <ac:spMkLst>
            <pc:docMk/>
            <pc:sldMk cId="2771690688" sldId="275"/>
            <ac:spMk id="18" creationId="{575E71FA-50BD-43F8-8C98-04339283A93D}"/>
          </ac:spMkLst>
        </pc:spChg>
        <pc:spChg chg="add del">
          <ac:chgData name="Myosotis _13" userId="d3757a171cf8daaf" providerId="LiveId" clId="{4DD4926F-33A6-4CF9-A643-9EF3975462D7}" dt="2024-04-19T06:11:48.760" v="3718" actId="26606"/>
          <ac:spMkLst>
            <pc:docMk/>
            <pc:sldMk cId="2771690688" sldId="275"/>
            <ac:spMk id="25" creationId="{E89B1776-F953-4C0F-8E85-E9C66B1EF003}"/>
          </ac:spMkLst>
        </pc:spChg>
        <pc:spChg chg="add del">
          <ac:chgData name="Myosotis _13" userId="d3757a171cf8daaf" providerId="LiveId" clId="{4DD4926F-33A6-4CF9-A643-9EF3975462D7}" dt="2024-04-20T00:40:49.282" v="10165" actId="26606"/>
          <ac:spMkLst>
            <pc:docMk/>
            <pc:sldMk cId="2771690688" sldId="275"/>
            <ac:spMk id="26" creationId="{E89B1776-F953-4C0F-8E85-E9C66B1EF003}"/>
          </ac:spMkLst>
        </pc:spChg>
        <pc:spChg chg="add del">
          <ac:chgData name="Myosotis _13" userId="d3757a171cf8daaf" providerId="LiveId" clId="{4DD4926F-33A6-4CF9-A643-9EF3975462D7}" dt="2024-04-19T08:11:01.621" v="5627" actId="700"/>
          <ac:spMkLst>
            <pc:docMk/>
            <pc:sldMk cId="2771690688" sldId="275"/>
            <ac:spMk id="31" creationId="{575E71FA-50BD-43F8-8C98-04339283A93D}"/>
          </ac:spMkLst>
        </pc:spChg>
        <pc:spChg chg="add del">
          <ac:chgData name="Myosotis _13" userId="d3757a171cf8daaf" providerId="LiveId" clId="{4DD4926F-33A6-4CF9-A643-9EF3975462D7}" dt="2024-04-20T00:42:13.522" v="10173" actId="26606"/>
          <ac:spMkLst>
            <pc:docMk/>
            <pc:sldMk cId="2771690688" sldId="275"/>
            <ac:spMk id="34" creationId="{575E71FA-50BD-43F8-8C98-04339283A93D}"/>
          </ac:spMkLst>
        </pc:spChg>
        <pc:spChg chg="add del">
          <ac:chgData name="Myosotis _13" userId="d3757a171cf8daaf" providerId="LiveId" clId="{4DD4926F-33A6-4CF9-A643-9EF3975462D7}" dt="2024-04-20T00:42:13.522" v="10173" actId="26606"/>
          <ac:spMkLst>
            <pc:docMk/>
            <pc:sldMk cId="2771690688" sldId="275"/>
            <ac:spMk id="36" creationId="{E89B1776-F953-4C0F-8E85-E9C66B1EF003}"/>
          </ac:spMkLst>
        </pc:spChg>
        <pc:spChg chg="add del">
          <ac:chgData name="Myosotis _13" userId="d3757a171cf8daaf" providerId="LiveId" clId="{4DD4926F-33A6-4CF9-A643-9EF3975462D7}" dt="2024-04-19T08:11:01.621" v="5627" actId="700"/>
          <ac:spMkLst>
            <pc:docMk/>
            <pc:sldMk cId="2771690688" sldId="275"/>
            <ac:spMk id="39" creationId="{E89B1776-F953-4C0F-8E85-E9C66B1EF003}"/>
          </ac:spMkLst>
        </pc:spChg>
        <pc:spChg chg="add del">
          <ac:chgData name="Myosotis _13" userId="d3757a171cf8daaf" providerId="LiveId" clId="{4DD4926F-33A6-4CF9-A643-9EF3975462D7}" dt="2024-04-19T06:10:45.481" v="3710" actId="26606"/>
          <ac:spMkLst>
            <pc:docMk/>
            <pc:sldMk cId="2771690688" sldId="275"/>
            <ac:spMk id="40" creationId="{8B226A40-22CC-40E5-9EC4-5163536C62A0}"/>
          </ac:spMkLst>
        </pc:spChg>
        <pc:spChg chg="add del">
          <ac:chgData name="Myosotis _13" userId="d3757a171cf8daaf" providerId="LiveId" clId="{4DD4926F-33A6-4CF9-A643-9EF3975462D7}" dt="2024-04-19T06:10:45.481" v="3710" actId="26606"/>
          <ac:spMkLst>
            <pc:docMk/>
            <pc:sldMk cId="2771690688" sldId="275"/>
            <ac:spMk id="48" creationId="{9D2CA3DB-2141-4DE2-9F8A-9E5561DDFDA7}"/>
          </ac:spMkLst>
        </pc:spChg>
        <pc:spChg chg="add">
          <ac:chgData name="Myosotis _13" userId="d3757a171cf8daaf" providerId="LiveId" clId="{4DD4926F-33A6-4CF9-A643-9EF3975462D7}" dt="2024-04-20T00:42:13.522" v="10173" actId="26606"/>
          <ac:spMkLst>
            <pc:docMk/>
            <pc:sldMk cId="2771690688" sldId="275"/>
            <ac:spMk id="56" creationId="{1CD07172-CD61-45EB-BEE3-F644503E5C8A}"/>
          </ac:spMkLst>
        </pc:spChg>
        <pc:spChg chg="add">
          <ac:chgData name="Myosotis _13" userId="d3757a171cf8daaf" providerId="LiveId" clId="{4DD4926F-33A6-4CF9-A643-9EF3975462D7}" dt="2024-04-20T00:42:13.522" v="10173" actId="26606"/>
          <ac:spMkLst>
            <pc:docMk/>
            <pc:sldMk cId="2771690688" sldId="275"/>
            <ac:spMk id="58" creationId="{1EADA5DB-ED12-413A-AAB5-6A8D1152E6C4}"/>
          </ac:spMkLst>
        </pc:spChg>
        <pc:spChg chg="add">
          <ac:chgData name="Myosotis _13" userId="d3757a171cf8daaf" providerId="LiveId" clId="{4DD4926F-33A6-4CF9-A643-9EF3975462D7}" dt="2024-04-20T00:42:13.522" v="10173" actId="26606"/>
          <ac:spMkLst>
            <pc:docMk/>
            <pc:sldMk cId="2771690688" sldId="275"/>
            <ac:spMk id="60" creationId="{8BA45E5C-ACB9-49E8-B4DB-5255C2376673}"/>
          </ac:spMkLst>
        </pc:spChg>
        <pc:spChg chg="add">
          <ac:chgData name="Myosotis _13" userId="d3757a171cf8daaf" providerId="LiveId" clId="{4DD4926F-33A6-4CF9-A643-9EF3975462D7}" dt="2024-04-20T00:42:13.522" v="10173" actId="26606"/>
          <ac:spMkLst>
            <pc:docMk/>
            <pc:sldMk cId="2771690688" sldId="275"/>
            <ac:spMk id="62" creationId="{857E618C-1D7B-4A51-90C1-6106CD8A1AE7}"/>
          </ac:spMkLst>
        </pc:spChg>
        <pc:grpChg chg="add del">
          <ac:chgData name="Myosotis _13" userId="d3757a171cf8daaf" providerId="LiveId" clId="{4DD4926F-33A6-4CF9-A643-9EF3975462D7}" dt="2024-04-20T00:42:13.522" v="10173" actId="26606"/>
          <ac:grpSpMkLst>
            <pc:docMk/>
            <pc:sldMk cId="2771690688" sldId="275"/>
            <ac:grpSpMk id="8" creationId="{749C117F-F390-437B-ADB0-57E87EFF34F5}"/>
          </ac:grpSpMkLst>
        </pc:grpChg>
        <pc:grpChg chg="add del">
          <ac:chgData name="Myosotis _13" userId="d3757a171cf8daaf" providerId="LiveId" clId="{4DD4926F-33A6-4CF9-A643-9EF3975462D7}" dt="2024-04-19T06:11:48.760" v="3718" actId="26606"/>
          <ac:grpSpMkLst>
            <pc:docMk/>
            <pc:sldMk cId="2771690688" sldId="275"/>
            <ac:grpSpMk id="9" creationId="{749C117F-F390-437B-ADB0-57E87EFF34F5}"/>
          </ac:grpSpMkLst>
        </pc:grpChg>
        <pc:grpChg chg="add del">
          <ac:chgData name="Myosotis _13" userId="d3757a171cf8daaf" providerId="LiveId" clId="{4DD4926F-33A6-4CF9-A643-9EF3975462D7}" dt="2024-04-20T00:40:49.282" v="10165" actId="26606"/>
          <ac:grpSpMkLst>
            <pc:docMk/>
            <pc:sldMk cId="2771690688" sldId="275"/>
            <ac:grpSpMk id="10" creationId="{749C117F-F390-437B-ADB0-57E87EFF34F5}"/>
          </ac:grpSpMkLst>
        </pc:grpChg>
        <pc:grpChg chg="add del">
          <ac:chgData name="Myosotis _13" userId="d3757a171cf8daaf" providerId="LiveId" clId="{4DD4926F-33A6-4CF9-A643-9EF3975462D7}" dt="2024-04-19T06:11:48.760" v="3718" actId="26606"/>
          <ac:grpSpMkLst>
            <pc:docMk/>
            <pc:sldMk cId="2771690688" sldId="275"/>
            <ac:grpSpMk id="19" creationId="{CF1AA7F6-A589-4BC8-BC72-2CA6DC908398}"/>
          </ac:grpSpMkLst>
        </pc:grpChg>
        <pc:grpChg chg="add del">
          <ac:chgData name="Myosotis _13" userId="d3757a171cf8daaf" providerId="LiveId" clId="{4DD4926F-33A6-4CF9-A643-9EF3975462D7}" dt="2024-04-20T00:40:49.282" v="10165" actId="26606"/>
          <ac:grpSpMkLst>
            <pc:docMk/>
            <pc:sldMk cId="2771690688" sldId="275"/>
            <ac:grpSpMk id="20" creationId="{CF1AA7F6-A589-4BC8-BC72-2CA6DC908398}"/>
          </ac:grpSpMkLst>
        </pc:grpChg>
        <pc:grpChg chg="add del">
          <ac:chgData name="Myosotis _13" userId="d3757a171cf8daaf" providerId="LiveId" clId="{4DD4926F-33A6-4CF9-A643-9EF3975462D7}" dt="2024-04-19T08:11:01.621" v="5627" actId="700"/>
          <ac:grpSpMkLst>
            <pc:docMk/>
            <pc:sldMk cId="2771690688" sldId="275"/>
            <ac:grpSpMk id="29" creationId="{749C117F-F390-437B-ADB0-57E87EFF34F5}"/>
          </ac:grpSpMkLst>
        </pc:grpChg>
        <pc:grpChg chg="add del">
          <ac:chgData name="Myosotis _13" userId="d3757a171cf8daaf" providerId="LiveId" clId="{4DD4926F-33A6-4CF9-A643-9EF3975462D7}" dt="2024-04-19T06:10:45.481" v="3710" actId="26606"/>
          <ac:grpSpMkLst>
            <pc:docMk/>
            <pc:sldMk cId="2771690688" sldId="275"/>
            <ac:grpSpMk id="32" creationId="{6BD642B1-E8A0-4B5B-8E4A-D8EF15A08E32}"/>
          </ac:grpSpMkLst>
        </pc:grpChg>
        <pc:grpChg chg="add del">
          <ac:chgData name="Myosotis _13" userId="d3757a171cf8daaf" providerId="LiveId" clId="{4DD4926F-33A6-4CF9-A643-9EF3975462D7}" dt="2024-04-20T00:42:13.522" v="10173" actId="26606"/>
          <ac:grpSpMkLst>
            <pc:docMk/>
            <pc:sldMk cId="2771690688" sldId="275"/>
            <ac:grpSpMk id="35" creationId="{CF1AA7F6-A589-4BC8-BC72-2CA6DC908398}"/>
          </ac:grpSpMkLst>
        </pc:grpChg>
        <pc:grpChg chg="add del">
          <ac:chgData name="Myosotis _13" userId="d3757a171cf8daaf" providerId="LiveId" clId="{4DD4926F-33A6-4CF9-A643-9EF3975462D7}" dt="2024-04-19T08:11:01.621" v="5627" actId="700"/>
          <ac:grpSpMkLst>
            <pc:docMk/>
            <pc:sldMk cId="2771690688" sldId="275"/>
            <ac:grpSpMk id="37" creationId="{CF1AA7F6-A589-4BC8-BC72-2CA6DC908398}"/>
          </ac:grpSpMkLst>
        </pc:grpChg>
        <pc:grpChg chg="add del">
          <ac:chgData name="Myosotis _13" userId="d3757a171cf8daaf" providerId="LiveId" clId="{4DD4926F-33A6-4CF9-A643-9EF3975462D7}" dt="2024-04-19T06:10:45.481" v="3710" actId="26606"/>
          <ac:grpSpMkLst>
            <pc:docMk/>
            <pc:sldMk cId="2771690688" sldId="275"/>
            <ac:grpSpMk id="42" creationId="{6BB9B7D3-101C-4F55-A956-62DA4AAD40E3}"/>
          </ac:grpSpMkLst>
        </pc:grpChg>
        <pc:grpChg chg="add">
          <ac:chgData name="Myosotis _13" userId="d3757a171cf8daaf" providerId="LiveId" clId="{4DD4926F-33A6-4CF9-A643-9EF3975462D7}" dt="2024-04-20T00:42:13.522" v="10173" actId="26606"/>
          <ac:grpSpMkLst>
            <pc:docMk/>
            <pc:sldMk cId="2771690688" sldId="275"/>
            <ac:grpSpMk id="45" creationId="{749C117F-F390-437B-ADB0-57E87EFF34F5}"/>
          </ac:grpSpMkLst>
        </pc:grpChg>
        <pc:picChg chg="add del mod">
          <ac:chgData name="Myosotis _13" userId="d3757a171cf8daaf" providerId="LiveId" clId="{4DD4926F-33A6-4CF9-A643-9EF3975462D7}" dt="2024-04-20T00:39:36.225" v="10158" actId="478"/>
          <ac:picMkLst>
            <pc:docMk/>
            <pc:sldMk cId="2771690688" sldId="275"/>
            <ac:picMk id="4" creationId="{7D0D7332-966F-2B8C-C598-4F4275BE618F}"/>
          </ac:picMkLst>
        </pc:picChg>
        <pc:picChg chg="add del mod">
          <ac:chgData name="Myosotis _13" userId="d3757a171cf8daaf" providerId="LiveId" clId="{4DD4926F-33A6-4CF9-A643-9EF3975462D7}" dt="2024-04-21T21:28:19.410" v="12008" actId="478"/>
          <ac:picMkLst>
            <pc:docMk/>
            <pc:sldMk cId="2771690688" sldId="275"/>
            <ac:picMk id="4" creationId="{890F25A5-933A-0349-B8C0-6BEE1256E2B9}"/>
          </ac:picMkLst>
        </pc:picChg>
        <pc:picChg chg="add mod">
          <ac:chgData name="Myosotis _13" userId="d3757a171cf8daaf" providerId="LiveId" clId="{4DD4926F-33A6-4CF9-A643-9EF3975462D7}" dt="2024-04-21T21:28:31.434" v="12012" actId="1076"/>
          <ac:picMkLst>
            <pc:docMk/>
            <pc:sldMk cId="2771690688" sldId="275"/>
            <ac:picMk id="5" creationId="{09595233-F187-60DE-9B78-5146BEF99DBD}"/>
          </ac:picMkLst>
        </pc:picChg>
        <pc:picChg chg="del">
          <ac:chgData name="Myosotis _13" userId="d3757a171cf8daaf" providerId="LiveId" clId="{4DD4926F-33A6-4CF9-A643-9EF3975462D7}" dt="2024-04-18T00:37:26.779" v="438" actId="478"/>
          <ac:picMkLst>
            <pc:docMk/>
            <pc:sldMk cId="2771690688" sldId="275"/>
            <ac:picMk id="5" creationId="{4E6FBD99-9827-6540-259F-DC62B0D4ADCB}"/>
          </ac:picMkLst>
        </pc:picChg>
        <pc:picChg chg="add del mod">
          <ac:chgData name="Myosotis _13" userId="d3757a171cf8daaf" providerId="LiveId" clId="{4DD4926F-33A6-4CF9-A643-9EF3975462D7}" dt="2024-04-19T06:11:30.842" v="3717" actId="478"/>
          <ac:picMkLst>
            <pc:docMk/>
            <pc:sldMk cId="2771690688" sldId="275"/>
            <ac:picMk id="6" creationId="{CB337740-84F8-457E-9035-C7F388A28FB3}"/>
          </ac:picMkLst>
        </pc:picChg>
        <pc:picChg chg="del">
          <ac:chgData name="Myosotis _13" userId="d3757a171cf8daaf" providerId="LiveId" clId="{4DD4926F-33A6-4CF9-A643-9EF3975462D7}" dt="2024-04-18T00:37:28.464" v="439" actId="478"/>
          <ac:picMkLst>
            <pc:docMk/>
            <pc:sldMk cId="2771690688" sldId="275"/>
            <ac:picMk id="7" creationId="{82C87F0A-BE80-9BA4-E98B-32FE39F8AAC4}"/>
          </ac:picMkLst>
        </pc:picChg>
        <pc:picChg chg="add del mod">
          <ac:chgData name="Myosotis _13" userId="d3757a171cf8daaf" providerId="LiveId" clId="{4DD4926F-33A6-4CF9-A643-9EF3975462D7}" dt="2024-04-21T21:26:22.455" v="12004" actId="478"/>
          <ac:picMkLst>
            <pc:docMk/>
            <pc:sldMk cId="2771690688" sldId="275"/>
            <ac:picMk id="8" creationId="{2422D5D0-B34B-C60D-9C9F-24111EF6A46C}"/>
          </ac:picMkLst>
        </pc:picChg>
        <pc:cxnChg chg="add mod">
          <ac:chgData name="Myosotis _13" userId="d3757a171cf8daaf" providerId="LiveId" clId="{4DD4926F-33A6-4CF9-A643-9EF3975462D7}" dt="2024-04-20T03:09:34.760" v="10259" actId="1076"/>
          <ac:cxnSpMkLst>
            <pc:docMk/>
            <pc:sldMk cId="2771690688" sldId="275"/>
            <ac:cxnSpMk id="7" creationId="{324AFEDE-35DB-B292-CF8B-1221E3D9A4CF}"/>
          </ac:cxnSpMkLst>
        </pc:cxnChg>
        <pc:cxnChg chg="add del">
          <ac:chgData name="Myosotis _13" userId="d3757a171cf8daaf" providerId="LiveId" clId="{4DD4926F-33A6-4CF9-A643-9EF3975462D7}" dt="2024-04-19T06:11:48.760" v="3718" actId="26606"/>
          <ac:cxnSpMkLst>
            <pc:docMk/>
            <pc:sldMk cId="2771690688" sldId="275"/>
            <ac:cxnSpMk id="15" creationId="{20742BC3-654B-4E41-9A6A-73A42E477639}"/>
          </ac:cxnSpMkLst>
        </pc:cxnChg>
        <pc:cxnChg chg="add del">
          <ac:chgData name="Myosotis _13" userId="d3757a171cf8daaf" providerId="LiveId" clId="{4DD4926F-33A6-4CF9-A643-9EF3975462D7}" dt="2024-04-20T00:40:49.282" v="10165" actId="26606"/>
          <ac:cxnSpMkLst>
            <pc:docMk/>
            <pc:sldMk cId="2771690688" sldId="275"/>
            <ac:cxnSpMk id="16" creationId="{20742BC3-654B-4E41-9A6A-73A42E477639}"/>
          </ac:cxnSpMkLst>
        </pc:cxnChg>
        <pc:cxnChg chg="add del">
          <ac:chgData name="Myosotis _13" userId="d3757a171cf8daaf" providerId="LiveId" clId="{4DD4926F-33A6-4CF9-A643-9EF3975462D7}" dt="2024-04-19T06:11:48.760" v="3718" actId="26606"/>
          <ac:cxnSpMkLst>
            <pc:docMk/>
            <pc:sldMk cId="2771690688" sldId="275"/>
            <ac:cxnSpMk id="27" creationId="{997356D0-D934-42B9-8291-DF34A3AC0CFE}"/>
          </ac:cxnSpMkLst>
        </pc:cxnChg>
        <pc:cxnChg chg="add del">
          <ac:chgData name="Myosotis _13" userId="d3757a171cf8daaf" providerId="LiveId" clId="{4DD4926F-33A6-4CF9-A643-9EF3975462D7}" dt="2024-04-20T00:40:49.282" v="10165" actId="26606"/>
          <ac:cxnSpMkLst>
            <pc:docMk/>
            <pc:sldMk cId="2771690688" sldId="275"/>
            <ac:cxnSpMk id="28" creationId="{997356D0-D934-42B9-8291-DF34A3AC0CFE}"/>
          </ac:cxnSpMkLst>
        </pc:cxnChg>
        <pc:cxnChg chg="add del">
          <ac:chgData name="Myosotis _13" userId="d3757a171cf8daaf" providerId="LiveId" clId="{4DD4926F-33A6-4CF9-A643-9EF3975462D7}" dt="2024-04-19T08:11:01.621" v="5627" actId="700"/>
          <ac:cxnSpMkLst>
            <pc:docMk/>
            <pc:sldMk cId="2771690688" sldId="275"/>
            <ac:cxnSpMk id="30" creationId="{20742BC3-654B-4E41-9A6A-73A42E477639}"/>
          </ac:cxnSpMkLst>
        </pc:cxnChg>
        <pc:cxnChg chg="add del">
          <ac:chgData name="Myosotis _13" userId="d3757a171cf8daaf" providerId="LiveId" clId="{4DD4926F-33A6-4CF9-A643-9EF3975462D7}" dt="2024-04-20T00:42:13.522" v="10173" actId="26606"/>
          <ac:cxnSpMkLst>
            <pc:docMk/>
            <pc:sldMk cId="2771690688" sldId="275"/>
            <ac:cxnSpMk id="33" creationId="{20742BC3-654B-4E41-9A6A-73A42E477639}"/>
          </ac:cxnSpMkLst>
        </pc:cxnChg>
        <pc:cxnChg chg="add del">
          <ac:chgData name="Myosotis _13" userId="d3757a171cf8daaf" providerId="LiveId" clId="{4DD4926F-33A6-4CF9-A643-9EF3975462D7}" dt="2024-04-19T06:10:45.481" v="3710" actId="26606"/>
          <ac:cxnSpMkLst>
            <pc:docMk/>
            <pc:sldMk cId="2771690688" sldId="275"/>
            <ac:cxnSpMk id="38" creationId="{1870FE29-3AF7-4226-8303-7C1B0B8E1F68}"/>
          </ac:cxnSpMkLst>
        </pc:cxnChg>
        <pc:cxnChg chg="add del">
          <ac:chgData name="Myosotis _13" userId="d3757a171cf8daaf" providerId="LiveId" clId="{4DD4926F-33A6-4CF9-A643-9EF3975462D7}" dt="2024-04-19T08:11:01.621" v="5627" actId="700"/>
          <ac:cxnSpMkLst>
            <pc:docMk/>
            <pc:sldMk cId="2771690688" sldId="275"/>
            <ac:cxnSpMk id="41" creationId="{997356D0-D934-42B9-8291-DF34A3AC0CFE}"/>
          </ac:cxnSpMkLst>
        </pc:cxnChg>
        <pc:cxnChg chg="add del">
          <ac:chgData name="Myosotis _13" userId="d3757a171cf8daaf" providerId="LiveId" clId="{4DD4926F-33A6-4CF9-A643-9EF3975462D7}" dt="2024-04-20T00:42:13.522" v="10173" actId="26606"/>
          <ac:cxnSpMkLst>
            <pc:docMk/>
            <pc:sldMk cId="2771690688" sldId="275"/>
            <ac:cxnSpMk id="43" creationId="{997356D0-D934-42B9-8291-DF34A3AC0CFE}"/>
          </ac:cxnSpMkLst>
        </pc:cxnChg>
        <pc:cxnChg chg="add del">
          <ac:chgData name="Myosotis _13" userId="d3757a171cf8daaf" providerId="LiveId" clId="{4DD4926F-33A6-4CF9-A643-9EF3975462D7}" dt="2024-04-19T06:10:45.481" v="3710" actId="26606"/>
          <ac:cxnSpMkLst>
            <pc:docMk/>
            <pc:sldMk cId="2771690688" sldId="275"/>
            <ac:cxnSpMk id="50" creationId="{1214B64F-D291-4308-B071-A2678ED782A7}"/>
          </ac:cxnSpMkLst>
        </pc:cxnChg>
        <pc:cxnChg chg="add">
          <ac:chgData name="Myosotis _13" userId="d3757a171cf8daaf" providerId="LiveId" clId="{4DD4926F-33A6-4CF9-A643-9EF3975462D7}" dt="2024-04-20T00:42:13.522" v="10173" actId="26606"/>
          <ac:cxnSpMkLst>
            <pc:docMk/>
            <pc:sldMk cId="2771690688" sldId="275"/>
            <ac:cxnSpMk id="54" creationId="{20742BC3-654B-4E41-9A6A-73A42E477639}"/>
          </ac:cxnSpMkLst>
        </pc:cxnChg>
      </pc:sldChg>
      <pc:sldChg chg="addSp delSp modSp add del mod setBg delDesignElem">
        <pc:chgData name="Myosotis _13" userId="d3757a171cf8daaf" providerId="LiveId" clId="{4DD4926F-33A6-4CF9-A643-9EF3975462D7}" dt="2024-04-19T09:27:59.187" v="6525" actId="47"/>
        <pc:sldMkLst>
          <pc:docMk/>
          <pc:sldMk cId="2005839151" sldId="276"/>
        </pc:sldMkLst>
        <pc:spChg chg="mod">
          <ac:chgData name="Myosotis _13" userId="d3757a171cf8daaf" providerId="LiveId" clId="{4DD4926F-33A6-4CF9-A643-9EF3975462D7}" dt="2024-04-18T12:16:43.056" v="2230" actId="26606"/>
          <ac:spMkLst>
            <pc:docMk/>
            <pc:sldMk cId="2005839151" sldId="276"/>
            <ac:spMk id="3" creationId="{B71E7635-4792-28EB-5CAF-F3D99EC13973}"/>
          </ac:spMkLst>
        </pc:spChg>
        <pc:spChg chg="add mod">
          <ac:chgData name="Myosotis _13" userId="d3757a171cf8daaf" providerId="LiveId" clId="{4DD4926F-33A6-4CF9-A643-9EF3975462D7}" dt="2024-04-18T12:16:51.877" v="2231" actId="12"/>
          <ac:spMkLst>
            <pc:docMk/>
            <pc:sldMk cId="2005839151" sldId="276"/>
            <ac:spMk id="8" creationId="{6EC2A88D-C142-3EDD-E0BB-8AFD09257966}"/>
          </ac:spMkLst>
        </pc:spChg>
        <pc:spChg chg="del">
          <ac:chgData name="Myosotis _13" userId="d3757a171cf8daaf" providerId="LiveId" clId="{4DD4926F-33A6-4CF9-A643-9EF3975462D7}" dt="2024-04-18T00:42:32.799" v="449"/>
          <ac:spMkLst>
            <pc:docMk/>
            <pc:sldMk cId="2005839151" sldId="276"/>
            <ac:spMk id="17" creationId="{575E71FA-50BD-43F8-8C98-04339283A93D}"/>
          </ac:spMkLst>
        </pc:spChg>
        <pc:spChg chg="add del">
          <ac:chgData name="Myosotis _13" userId="d3757a171cf8daaf" providerId="LiveId" clId="{4DD4926F-33A6-4CF9-A643-9EF3975462D7}" dt="2024-04-18T00:44:02.292" v="465" actId="26606"/>
          <ac:spMkLst>
            <pc:docMk/>
            <pc:sldMk cId="2005839151" sldId="276"/>
            <ac:spMk id="18" creationId="{263958DE-3089-4707-A79D-8ADBDE59712D}"/>
          </ac:spMkLst>
        </pc:spChg>
        <pc:spChg chg="del">
          <ac:chgData name="Myosotis _13" userId="d3757a171cf8daaf" providerId="LiveId" clId="{4DD4926F-33A6-4CF9-A643-9EF3975462D7}" dt="2024-04-18T00:42:32.799" v="449"/>
          <ac:spMkLst>
            <pc:docMk/>
            <pc:sldMk cId="2005839151" sldId="276"/>
            <ac:spMk id="25" creationId="{E89B1776-F953-4C0F-8E85-E9C66B1EF003}"/>
          </ac:spMkLst>
        </pc:spChg>
        <pc:spChg chg="add del">
          <ac:chgData name="Myosotis _13" userId="d3757a171cf8daaf" providerId="LiveId" clId="{4DD4926F-33A6-4CF9-A643-9EF3975462D7}" dt="2024-04-18T00:53:29.348" v="481" actId="26606"/>
          <ac:spMkLst>
            <pc:docMk/>
            <pc:sldMk cId="2005839151" sldId="276"/>
            <ac:spMk id="28" creationId="{7731DD8B-7A0A-47A0-BF6B-EBB4F9709B91}"/>
          </ac:spMkLst>
        </pc:spChg>
        <pc:spChg chg="add del">
          <ac:chgData name="Myosotis _13" userId="d3757a171cf8daaf" providerId="LiveId" clId="{4DD4926F-33A6-4CF9-A643-9EF3975462D7}" dt="2024-04-18T00:53:29.348" v="481" actId="26606"/>
          <ac:spMkLst>
            <pc:docMk/>
            <pc:sldMk cId="2005839151" sldId="276"/>
            <ac:spMk id="31" creationId="{9F1F6E2E-E2E7-4689-9E5D-51F37CBE4127}"/>
          </ac:spMkLst>
        </pc:spChg>
        <pc:spChg chg="add del">
          <ac:chgData name="Myosotis _13" userId="d3757a171cf8daaf" providerId="LiveId" clId="{4DD4926F-33A6-4CF9-A643-9EF3975462D7}" dt="2024-04-18T12:16:43.056" v="2230" actId="26606"/>
          <ac:spMkLst>
            <pc:docMk/>
            <pc:sldMk cId="2005839151" sldId="276"/>
            <ac:spMk id="40" creationId="{1CD07172-CD61-45EB-BEE3-F644503E5C8A}"/>
          </ac:spMkLst>
        </pc:spChg>
        <pc:spChg chg="add del">
          <ac:chgData name="Myosotis _13" userId="d3757a171cf8daaf" providerId="LiveId" clId="{4DD4926F-33A6-4CF9-A643-9EF3975462D7}" dt="2024-04-18T12:16:43.056" v="2230" actId="26606"/>
          <ac:spMkLst>
            <pc:docMk/>
            <pc:sldMk cId="2005839151" sldId="276"/>
            <ac:spMk id="41" creationId="{1EADA5DB-ED12-413A-AAB5-6A8D1152E6C4}"/>
          </ac:spMkLst>
        </pc:spChg>
        <pc:spChg chg="add del">
          <ac:chgData name="Myosotis _13" userId="d3757a171cf8daaf" providerId="LiveId" clId="{4DD4926F-33A6-4CF9-A643-9EF3975462D7}" dt="2024-04-18T12:16:43.056" v="2230" actId="26606"/>
          <ac:spMkLst>
            <pc:docMk/>
            <pc:sldMk cId="2005839151" sldId="276"/>
            <ac:spMk id="42" creationId="{8BA45E5C-ACB9-49E8-B4DB-5255C2376673}"/>
          </ac:spMkLst>
        </pc:spChg>
        <pc:spChg chg="add del">
          <ac:chgData name="Myosotis _13" userId="d3757a171cf8daaf" providerId="LiveId" clId="{4DD4926F-33A6-4CF9-A643-9EF3975462D7}" dt="2024-04-18T12:16:43.056" v="2230" actId="26606"/>
          <ac:spMkLst>
            <pc:docMk/>
            <pc:sldMk cId="2005839151" sldId="276"/>
            <ac:spMk id="43" creationId="{857E618C-1D7B-4A51-90C1-6106CD8A1AE7}"/>
          </ac:spMkLst>
        </pc:spChg>
        <pc:spChg chg="add del">
          <ac:chgData name="Myosotis _13" userId="d3757a171cf8daaf" providerId="LiveId" clId="{4DD4926F-33A6-4CF9-A643-9EF3975462D7}" dt="2024-04-18T12:16:10.362" v="2225" actId="26606"/>
          <ac:spMkLst>
            <pc:docMk/>
            <pc:sldMk cId="2005839151" sldId="276"/>
            <ac:spMk id="56" creationId="{7B0B6F20-ACBD-46C3-BF1C-B0DA01E00200}"/>
          </ac:spMkLst>
        </pc:spChg>
        <pc:spChg chg="add del">
          <ac:chgData name="Myosotis _13" userId="d3757a171cf8daaf" providerId="LiveId" clId="{4DD4926F-33A6-4CF9-A643-9EF3975462D7}" dt="2024-04-18T12:16:10.362" v="2225" actId="26606"/>
          <ac:spMkLst>
            <pc:docMk/>
            <pc:sldMk cId="2005839151" sldId="276"/>
            <ac:spMk id="60" creationId="{6136405D-91C1-4AC4-A1DA-AADA5236EACE}"/>
          </ac:spMkLst>
        </pc:spChg>
        <pc:spChg chg="add del">
          <ac:chgData name="Myosotis _13" userId="d3757a171cf8daaf" providerId="LiveId" clId="{4DD4926F-33A6-4CF9-A643-9EF3975462D7}" dt="2024-04-18T12:16:10.362" v="2225" actId="26606"/>
          <ac:spMkLst>
            <pc:docMk/>
            <pc:sldMk cId="2005839151" sldId="276"/>
            <ac:spMk id="64" creationId="{B5B11595-9562-42F8-B810-2A20A7840F97}"/>
          </ac:spMkLst>
        </pc:spChg>
        <pc:spChg chg="add del">
          <ac:chgData name="Myosotis _13" userId="d3757a171cf8daaf" providerId="LiveId" clId="{4DD4926F-33A6-4CF9-A643-9EF3975462D7}" dt="2024-04-18T12:16:30.247" v="2227" actId="26606"/>
          <ac:spMkLst>
            <pc:docMk/>
            <pc:sldMk cId="2005839151" sldId="276"/>
            <ac:spMk id="73" creationId="{263958DE-3089-4707-A79D-8ADBDE59712D}"/>
          </ac:spMkLst>
        </pc:spChg>
        <pc:spChg chg="add del">
          <ac:chgData name="Myosotis _13" userId="d3757a171cf8daaf" providerId="LiveId" clId="{4DD4926F-33A6-4CF9-A643-9EF3975462D7}" dt="2024-04-18T12:16:42.983" v="2229" actId="26606"/>
          <ac:spMkLst>
            <pc:docMk/>
            <pc:sldMk cId="2005839151" sldId="276"/>
            <ac:spMk id="81" creationId="{28FA177F-145C-478A-A7ED-8D021CE76B3B}"/>
          </ac:spMkLst>
        </pc:spChg>
        <pc:spChg chg="add del">
          <ac:chgData name="Myosotis _13" userId="d3757a171cf8daaf" providerId="LiveId" clId="{4DD4926F-33A6-4CF9-A643-9EF3975462D7}" dt="2024-04-18T12:16:42.983" v="2229" actId="26606"/>
          <ac:spMkLst>
            <pc:docMk/>
            <pc:sldMk cId="2005839151" sldId="276"/>
            <ac:spMk id="85" creationId="{22EEABFB-D1AB-4BFF-84FC-449548E93E09}"/>
          </ac:spMkLst>
        </pc:spChg>
        <pc:spChg chg="add">
          <ac:chgData name="Myosotis _13" userId="d3757a171cf8daaf" providerId="LiveId" clId="{4DD4926F-33A6-4CF9-A643-9EF3975462D7}" dt="2024-04-18T12:16:43.056" v="2230" actId="26606"/>
          <ac:spMkLst>
            <pc:docMk/>
            <pc:sldMk cId="2005839151" sldId="276"/>
            <ac:spMk id="91" creationId="{7B0B6F20-ACBD-46C3-BF1C-B0DA01E00200}"/>
          </ac:spMkLst>
        </pc:spChg>
        <pc:spChg chg="add">
          <ac:chgData name="Myosotis _13" userId="d3757a171cf8daaf" providerId="LiveId" clId="{4DD4926F-33A6-4CF9-A643-9EF3975462D7}" dt="2024-04-18T12:16:43.056" v="2230" actId="26606"/>
          <ac:spMkLst>
            <pc:docMk/>
            <pc:sldMk cId="2005839151" sldId="276"/>
            <ac:spMk id="93" creationId="{6136405D-91C1-4AC4-A1DA-AADA5236EACE}"/>
          </ac:spMkLst>
        </pc:spChg>
        <pc:spChg chg="add">
          <ac:chgData name="Myosotis _13" userId="d3757a171cf8daaf" providerId="LiveId" clId="{4DD4926F-33A6-4CF9-A643-9EF3975462D7}" dt="2024-04-18T12:16:43.056" v="2230" actId="26606"/>
          <ac:spMkLst>
            <pc:docMk/>
            <pc:sldMk cId="2005839151" sldId="276"/>
            <ac:spMk id="95" creationId="{B5B11595-9562-42F8-B810-2A20A7840F97}"/>
          </ac:spMkLst>
        </pc:spChg>
        <pc:grpChg chg="del">
          <ac:chgData name="Myosotis _13" userId="d3757a171cf8daaf" providerId="LiveId" clId="{4DD4926F-33A6-4CF9-A643-9EF3975462D7}" dt="2024-04-18T00:42:32.799" v="449"/>
          <ac:grpSpMkLst>
            <pc:docMk/>
            <pc:sldMk cId="2005839151" sldId="276"/>
            <ac:grpSpMk id="9" creationId="{749C117F-F390-437B-ADB0-57E87EFF34F5}"/>
          </ac:grpSpMkLst>
        </pc:grpChg>
        <pc:grpChg chg="add del">
          <ac:chgData name="Myosotis _13" userId="d3757a171cf8daaf" providerId="LiveId" clId="{4DD4926F-33A6-4CF9-A643-9EF3975462D7}" dt="2024-04-18T00:44:02.292" v="465" actId="26606"/>
          <ac:grpSpMkLst>
            <pc:docMk/>
            <pc:sldMk cId="2005839151" sldId="276"/>
            <ac:grpSpMk id="10" creationId="{03E8C8A2-D2DA-42F8-84AA-AC5AB4251D29}"/>
          </ac:grpSpMkLst>
        </pc:grpChg>
        <pc:grpChg chg="add del">
          <ac:chgData name="Myosotis _13" userId="d3757a171cf8daaf" providerId="LiveId" clId="{4DD4926F-33A6-4CF9-A643-9EF3975462D7}" dt="2024-04-18T00:53:29.348" v="481" actId="26606"/>
          <ac:grpSpMkLst>
            <pc:docMk/>
            <pc:sldMk cId="2005839151" sldId="276"/>
            <ac:grpSpMk id="12" creationId="{03E8C8A2-D2DA-42F8-84AA-AC5AB4251D29}"/>
          </ac:grpSpMkLst>
        </pc:grpChg>
        <pc:grpChg chg="del">
          <ac:chgData name="Myosotis _13" userId="d3757a171cf8daaf" providerId="LiveId" clId="{4DD4926F-33A6-4CF9-A643-9EF3975462D7}" dt="2024-04-18T00:42:32.799" v="449"/>
          <ac:grpSpMkLst>
            <pc:docMk/>
            <pc:sldMk cId="2005839151" sldId="276"/>
            <ac:grpSpMk id="19" creationId="{CF1AA7F6-A589-4BC8-BC72-2CA6DC908398}"/>
          </ac:grpSpMkLst>
        </pc:grpChg>
        <pc:grpChg chg="add del">
          <ac:chgData name="Myosotis _13" userId="d3757a171cf8daaf" providerId="LiveId" clId="{4DD4926F-33A6-4CF9-A643-9EF3975462D7}" dt="2024-04-18T00:44:02.292" v="465" actId="26606"/>
          <ac:grpSpMkLst>
            <pc:docMk/>
            <pc:sldMk cId="2005839151" sldId="276"/>
            <ac:grpSpMk id="20" creationId="{7C81077B-766D-44B3-909D-A26D42DA9C3C}"/>
          </ac:grpSpMkLst>
        </pc:grpChg>
        <pc:grpChg chg="add del">
          <ac:chgData name="Myosotis _13" userId="d3757a171cf8daaf" providerId="LiveId" clId="{4DD4926F-33A6-4CF9-A643-9EF3975462D7}" dt="2024-04-18T00:53:29.348" v="481" actId="26606"/>
          <ac:grpSpMkLst>
            <pc:docMk/>
            <pc:sldMk cId="2005839151" sldId="276"/>
            <ac:grpSpMk id="22" creationId="{BB728A18-FF26-43E9-AF31-9608EBA3D5C7}"/>
          </ac:grpSpMkLst>
        </pc:grpChg>
        <pc:grpChg chg="add del">
          <ac:chgData name="Myosotis _13" userId="d3757a171cf8daaf" providerId="LiveId" clId="{4DD4926F-33A6-4CF9-A643-9EF3975462D7}" dt="2024-04-18T12:16:43.056" v="2230" actId="26606"/>
          <ac:grpSpMkLst>
            <pc:docMk/>
            <pc:sldMk cId="2005839151" sldId="276"/>
            <ac:grpSpMk id="35" creationId="{749C117F-F390-437B-ADB0-57E87EFF34F5}"/>
          </ac:grpSpMkLst>
        </pc:grpChg>
        <pc:grpChg chg="add del">
          <ac:chgData name="Myosotis _13" userId="d3757a171cf8daaf" providerId="LiveId" clId="{4DD4926F-33A6-4CF9-A643-9EF3975462D7}" dt="2024-04-18T12:16:10.362" v="2225" actId="26606"/>
          <ac:grpSpMkLst>
            <pc:docMk/>
            <pc:sldMk cId="2005839151" sldId="276"/>
            <ac:grpSpMk id="48" creationId="{749C117F-F390-437B-ADB0-57E87EFF34F5}"/>
          </ac:grpSpMkLst>
        </pc:grpChg>
        <pc:grpChg chg="add del">
          <ac:chgData name="Myosotis _13" userId="d3757a171cf8daaf" providerId="LiveId" clId="{4DD4926F-33A6-4CF9-A643-9EF3975462D7}" dt="2024-04-18T12:16:30.247" v="2227" actId="26606"/>
          <ac:grpSpMkLst>
            <pc:docMk/>
            <pc:sldMk cId="2005839151" sldId="276"/>
            <ac:grpSpMk id="70" creationId="{03E8C8A2-D2DA-42F8-84AA-AC5AB4251D29}"/>
          </ac:grpSpMkLst>
        </pc:grpChg>
        <pc:grpChg chg="add del">
          <ac:chgData name="Myosotis _13" userId="d3757a171cf8daaf" providerId="LiveId" clId="{4DD4926F-33A6-4CF9-A643-9EF3975462D7}" dt="2024-04-18T12:16:30.247" v="2227" actId="26606"/>
          <ac:grpSpMkLst>
            <pc:docMk/>
            <pc:sldMk cId="2005839151" sldId="276"/>
            <ac:grpSpMk id="74" creationId="{7C81077B-766D-44B3-909D-A26D42DA9C3C}"/>
          </ac:grpSpMkLst>
        </pc:grpChg>
        <pc:grpChg chg="add del">
          <ac:chgData name="Myosotis _13" userId="d3757a171cf8daaf" providerId="LiveId" clId="{4DD4926F-33A6-4CF9-A643-9EF3975462D7}" dt="2024-04-18T12:16:42.983" v="2229" actId="26606"/>
          <ac:grpSpMkLst>
            <pc:docMk/>
            <pc:sldMk cId="2005839151" sldId="276"/>
            <ac:grpSpMk id="79" creationId="{749C117F-F390-437B-ADB0-57E87EFF34F5}"/>
          </ac:grpSpMkLst>
        </pc:grpChg>
        <pc:grpChg chg="add del">
          <ac:chgData name="Myosotis _13" userId="d3757a171cf8daaf" providerId="LiveId" clId="{4DD4926F-33A6-4CF9-A643-9EF3975462D7}" dt="2024-04-18T12:16:42.983" v="2229" actId="26606"/>
          <ac:grpSpMkLst>
            <pc:docMk/>
            <pc:sldMk cId="2005839151" sldId="276"/>
            <ac:grpSpMk id="82" creationId="{1A96A522-1258-462E-AFC5-F5E3F14110E3}"/>
          </ac:grpSpMkLst>
        </pc:grpChg>
        <pc:grpChg chg="add">
          <ac:chgData name="Myosotis _13" userId="d3757a171cf8daaf" providerId="LiveId" clId="{4DD4926F-33A6-4CF9-A643-9EF3975462D7}" dt="2024-04-18T12:16:43.056" v="2230" actId="26606"/>
          <ac:grpSpMkLst>
            <pc:docMk/>
            <pc:sldMk cId="2005839151" sldId="276"/>
            <ac:grpSpMk id="88" creationId="{749C117F-F390-437B-ADB0-57E87EFF34F5}"/>
          </ac:grpSpMkLst>
        </pc:grpChg>
        <pc:picChg chg="del">
          <ac:chgData name="Myosotis _13" userId="d3757a171cf8daaf" providerId="LiveId" clId="{4DD4926F-33A6-4CF9-A643-9EF3975462D7}" dt="2024-04-18T00:42:35.732" v="450" actId="478"/>
          <ac:picMkLst>
            <pc:docMk/>
            <pc:sldMk cId="2005839151" sldId="276"/>
            <ac:picMk id="4" creationId="{7D0D7332-966F-2B8C-C598-4F4275BE618F}"/>
          </ac:picMkLst>
        </pc:picChg>
        <pc:picChg chg="add del mod">
          <ac:chgData name="Myosotis _13" userId="d3757a171cf8daaf" providerId="LiveId" clId="{4DD4926F-33A6-4CF9-A643-9EF3975462D7}" dt="2024-04-18T00:52:14.081" v="470" actId="478"/>
          <ac:picMkLst>
            <pc:docMk/>
            <pc:sldMk cId="2005839151" sldId="276"/>
            <ac:picMk id="5" creationId="{8BE81309-8893-605F-9F6E-E9E4921068B8}"/>
          </ac:picMkLst>
        </pc:picChg>
        <pc:picChg chg="add mod ord">
          <ac:chgData name="Myosotis _13" userId="d3757a171cf8daaf" providerId="LiveId" clId="{4DD4926F-33A6-4CF9-A643-9EF3975462D7}" dt="2024-04-18T12:16:43.056" v="2230" actId="26606"/>
          <ac:picMkLst>
            <pc:docMk/>
            <pc:sldMk cId="2005839151" sldId="276"/>
            <ac:picMk id="7" creationId="{AFDFDD83-961C-BDEA-BFE5-BE0E0A9120BD}"/>
          </ac:picMkLst>
        </pc:picChg>
        <pc:picChg chg="add del">
          <ac:chgData name="Myosotis _13" userId="d3757a171cf8daaf" providerId="LiveId" clId="{4DD4926F-33A6-4CF9-A643-9EF3975462D7}" dt="2024-04-18T12:16:10.362" v="2225" actId="26606"/>
          <ac:picMkLst>
            <pc:docMk/>
            <pc:sldMk cId="2005839151" sldId="276"/>
            <ac:picMk id="58" creationId="{9873E22E-6D95-4919-9786-9CE22CFB2F22}"/>
          </ac:picMkLst>
        </pc:picChg>
        <pc:picChg chg="add del">
          <ac:chgData name="Myosotis _13" userId="d3757a171cf8daaf" providerId="LiveId" clId="{4DD4926F-33A6-4CF9-A643-9EF3975462D7}" dt="2024-04-18T12:16:10.362" v="2225" actId="26606"/>
          <ac:picMkLst>
            <pc:docMk/>
            <pc:sldMk cId="2005839151" sldId="276"/>
            <ac:picMk id="62" creationId="{92197BAB-F32A-48E3-8888-C2431E9F6197}"/>
          </ac:picMkLst>
        </pc:picChg>
        <pc:picChg chg="add del">
          <ac:chgData name="Myosotis _13" userId="d3757a171cf8daaf" providerId="LiveId" clId="{4DD4926F-33A6-4CF9-A643-9EF3975462D7}" dt="2024-04-18T12:16:10.362" v="2225" actId="26606"/>
          <ac:picMkLst>
            <pc:docMk/>
            <pc:sldMk cId="2005839151" sldId="276"/>
            <ac:picMk id="68" creationId="{C4F8C38E-73AE-4CE8-872C-42AFC04095B9}"/>
          </ac:picMkLst>
        </pc:picChg>
        <pc:picChg chg="add">
          <ac:chgData name="Myosotis _13" userId="d3757a171cf8daaf" providerId="LiveId" clId="{4DD4926F-33A6-4CF9-A643-9EF3975462D7}" dt="2024-04-18T12:16:43.056" v="2230" actId="26606"/>
          <ac:picMkLst>
            <pc:docMk/>
            <pc:sldMk cId="2005839151" sldId="276"/>
            <ac:picMk id="92" creationId="{9873E22E-6D95-4919-9786-9CE22CFB2F22}"/>
          </ac:picMkLst>
        </pc:picChg>
        <pc:picChg chg="add">
          <ac:chgData name="Myosotis _13" userId="d3757a171cf8daaf" providerId="LiveId" clId="{4DD4926F-33A6-4CF9-A643-9EF3975462D7}" dt="2024-04-18T12:16:43.056" v="2230" actId="26606"/>
          <ac:picMkLst>
            <pc:docMk/>
            <pc:sldMk cId="2005839151" sldId="276"/>
            <ac:picMk id="94" creationId="{92197BAB-F32A-48E3-8888-C2431E9F6197}"/>
          </ac:picMkLst>
        </pc:picChg>
        <pc:picChg chg="add">
          <ac:chgData name="Myosotis _13" userId="d3757a171cf8daaf" providerId="LiveId" clId="{4DD4926F-33A6-4CF9-A643-9EF3975462D7}" dt="2024-04-18T12:16:43.056" v="2230" actId="26606"/>
          <ac:picMkLst>
            <pc:docMk/>
            <pc:sldMk cId="2005839151" sldId="276"/>
            <ac:picMk id="97" creationId="{C4F8C38E-73AE-4CE8-872C-42AFC04095B9}"/>
          </ac:picMkLst>
        </pc:picChg>
        <pc:cxnChg chg="del">
          <ac:chgData name="Myosotis _13" userId="d3757a171cf8daaf" providerId="LiveId" clId="{4DD4926F-33A6-4CF9-A643-9EF3975462D7}" dt="2024-04-18T00:42:32.799" v="449"/>
          <ac:cxnSpMkLst>
            <pc:docMk/>
            <pc:sldMk cId="2005839151" sldId="276"/>
            <ac:cxnSpMk id="15" creationId="{20742BC3-654B-4E41-9A6A-73A42E477639}"/>
          </ac:cxnSpMkLst>
        </pc:cxnChg>
        <pc:cxnChg chg="add del">
          <ac:chgData name="Myosotis _13" userId="d3757a171cf8daaf" providerId="LiveId" clId="{4DD4926F-33A6-4CF9-A643-9EF3975462D7}" dt="2024-04-18T00:44:02.292" v="465" actId="26606"/>
          <ac:cxnSpMkLst>
            <pc:docMk/>
            <pc:sldMk cId="2005839151" sldId="276"/>
            <ac:cxnSpMk id="16" creationId="{0DFD28A6-39F3-425F-8050-E5BF1B4523B2}"/>
          </ac:cxnSpMkLst>
        </pc:cxnChg>
        <pc:cxnChg chg="add del">
          <ac:chgData name="Myosotis _13" userId="d3757a171cf8daaf" providerId="LiveId" clId="{4DD4926F-33A6-4CF9-A643-9EF3975462D7}" dt="2024-04-18T00:44:02.292" v="465" actId="26606"/>
          <ac:cxnSpMkLst>
            <pc:docMk/>
            <pc:sldMk cId="2005839151" sldId="276"/>
            <ac:cxnSpMk id="26" creationId="{2C4AED10-D735-4820-BE3F-7B5DE8BBC4B1}"/>
          </ac:cxnSpMkLst>
        </pc:cxnChg>
        <pc:cxnChg chg="del">
          <ac:chgData name="Myosotis _13" userId="d3757a171cf8daaf" providerId="LiveId" clId="{4DD4926F-33A6-4CF9-A643-9EF3975462D7}" dt="2024-04-18T00:42:32.799" v="449"/>
          <ac:cxnSpMkLst>
            <pc:docMk/>
            <pc:sldMk cId="2005839151" sldId="276"/>
            <ac:cxnSpMk id="27" creationId="{997356D0-D934-42B9-8291-DF34A3AC0CFE}"/>
          </ac:cxnSpMkLst>
        </pc:cxnChg>
        <pc:cxnChg chg="add del">
          <ac:chgData name="Myosotis _13" userId="d3757a171cf8daaf" providerId="LiveId" clId="{4DD4926F-33A6-4CF9-A643-9EF3975462D7}" dt="2024-04-18T00:53:29.348" v="481" actId="26606"/>
          <ac:cxnSpMkLst>
            <pc:docMk/>
            <pc:sldMk cId="2005839151" sldId="276"/>
            <ac:cxnSpMk id="29" creationId="{0DFD28A6-39F3-425F-8050-E5BF1B4523B2}"/>
          </ac:cxnSpMkLst>
        </pc:cxnChg>
        <pc:cxnChg chg="add del">
          <ac:chgData name="Myosotis _13" userId="d3757a171cf8daaf" providerId="LiveId" clId="{4DD4926F-33A6-4CF9-A643-9EF3975462D7}" dt="2024-04-18T00:53:29.348" v="481" actId="26606"/>
          <ac:cxnSpMkLst>
            <pc:docMk/>
            <pc:sldMk cId="2005839151" sldId="276"/>
            <ac:cxnSpMk id="30" creationId="{10A370BF-9768-4FA0-8887-C3777F3A9C9C}"/>
          </ac:cxnSpMkLst>
        </pc:cxnChg>
        <pc:cxnChg chg="add del">
          <ac:chgData name="Myosotis _13" userId="d3757a171cf8daaf" providerId="LiveId" clId="{4DD4926F-33A6-4CF9-A643-9EF3975462D7}" dt="2024-04-18T12:16:43.056" v="2230" actId="26606"/>
          <ac:cxnSpMkLst>
            <pc:docMk/>
            <pc:sldMk cId="2005839151" sldId="276"/>
            <ac:cxnSpMk id="39" creationId="{20742BC3-654B-4E41-9A6A-73A42E477639}"/>
          </ac:cxnSpMkLst>
        </pc:cxnChg>
        <pc:cxnChg chg="add del">
          <ac:chgData name="Myosotis _13" userId="d3757a171cf8daaf" providerId="LiveId" clId="{4DD4926F-33A6-4CF9-A643-9EF3975462D7}" dt="2024-04-18T12:16:10.362" v="2225" actId="26606"/>
          <ac:cxnSpMkLst>
            <pc:docMk/>
            <pc:sldMk cId="2005839151" sldId="276"/>
            <ac:cxnSpMk id="54" creationId="{20742BC3-654B-4E41-9A6A-73A42E477639}"/>
          </ac:cxnSpMkLst>
        </pc:cxnChg>
        <pc:cxnChg chg="add del">
          <ac:chgData name="Myosotis _13" userId="d3757a171cf8daaf" providerId="LiveId" clId="{4DD4926F-33A6-4CF9-A643-9EF3975462D7}" dt="2024-04-18T12:16:10.362" v="2225" actId="26606"/>
          <ac:cxnSpMkLst>
            <pc:docMk/>
            <pc:sldMk cId="2005839151" sldId="276"/>
            <ac:cxnSpMk id="66" creationId="{3C6B113E-084C-4375-B4FB-70E276EC9421}"/>
          </ac:cxnSpMkLst>
        </pc:cxnChg>
        <pc:cxnChg chg="add del">
          <ac:chgData name="Myosotis _13" userId="d3757a171cf8daaf" providerId="LiveId" clId="{4DD4926F-33A6-4CF9-A643-9EF3975462D7}" dt="2024-04-18T12:16:30.247" v="2227" actId="26606"/>
          <ac:cxnSpMkLst>
            <pc:docMk/>
            <pc:sldMk cId="2005839151" sldId="276"/>
            <ac:cxnSpMk id="72" creationId="{0DFD28A6-39F3-425F-8050-E5BF1B4523B2}"/>
          </ac:cxnSpMkLst>
        </pc:cxnChg>
        <pc:cxnChg chg="add del">
          <ac:chgData name="Myosotis _13" userId="d3757a171cf8daaf" providerId="LiveId" clId="{4DD4926F-33A6-4CF9-A643-9EF3975462D7}" dt="2024-04-18T12:16:30.247" v="2227" actId="26606"/>
          <ac:cxnSpMkLst>
            <pc:docMk/>
            <pc:sldMk cId="2005839151" sldId="276"/>
            <ac:cxnSpMk id="77" creationId="{2C4AED10-D735-4820-BE3F-7B5DE8BBC4B1}"/>
          </ac:cxnSpMkLst>
        </pc:cxnChg>
        <pc:cxnChg chg="add del">
          <ac:chgData name="Myosotis _13" userId="d3757a171cf8daaf" providerId="LiveId" clId="{4DD4926F-33A6-4CF9-A643-9EF3975462D7}" dt="2024-04-18T12:16:42.983" v="2229" actId="26606"/>
          <ac:cxnSpMkLst>
            <pc:docMk/>
            <pc:sldMk cId="2005839151" sldId="276"/>
            <ac:cxnSpMk id="80" creationId="{20742BC3-654B-4E41-9A6A-73A42E477639}"/>
          </ac:cxnSpMkLst>
        </pc:cxnChg>
        <pc:cxnChg chg="add del">
          <ac:chgData name="Myosotis _13" userId="d3757a171cf8daaf" providerId="LiveId" clId="{4DD4926F-33A6-4CF9-A643-9EF3975462D7}" dt="2024-04-18T12:16:42.983" v="2229" actId="26606"/>
          <ac:cxnSpMkLst>
            <pc:docMk/>
            <pc:sldMk cId="2005839151" sldId="276"/>
            <ac:cxnSpMk id="86" creationId="{4231BC86-8965-4F95-9FD9-76313A7D601B}"/>
          </ac:cxnSpMkLst>
        </pc:cxnChg>
        <pc:cxnChg chg="add">
          <ac:chgData name="Myosotis _13" userId="d3757a171cf8daaf" providerId="LiveId" clId="{4DD4926F-33A6-4CF9-A643-9EF3975462D7}" dt="2024-04-18T12:16:43.056" v="2230" actId="26606"/>
          <ac:cxnSpMkLst>
            <pc:docMk/>
            <pc:sldMk cId="2005839151" sldId="276"/>
            <ac:cxnSpMk id="90" creationId="{20742BC3-654B-4E41-9A6A-73A42E477639}"/>
          </ac:cxnSpMkLst>
        </pc:cxnChg>
        <pc:cxnChg chg="add">
          <ac:chgData name="Myosotis _13" userId="d3757a171cf8daaf" providerId="LiveId" clId="{4DD4926F-33A6-4CF9-A643-9EF3975462D7}" dt="2024-04-18T12:16:43.056" v="2230" actId="26606"/>
          <ac:cxnSpMkLst>
            <pc:docMk/>
            <pc:sldMk cId="2005839151" sldId="276"/>
            <ac:cxnSpMk id="96" creationId="{3C6B113E-084C-4375-B4FB-70E276EC9421}"/>
          </ac:cxnSpMkLst>
        </pc:cxnChg>
      </pc:sldChg>
      <pc:sldChg chg="addSp delSp modSp add del mod setBg">
        <pc:chgData name="Myosotis _13" userId="d3757a171cf8daaf" providerId="LiveId" clId="{4DD4926F-33A6-4CF9-A643-9EF3975462D7}" dt="2024-04-19T07:35:48.085" v="5018" actId="47"/>
        <pc:sldMkLst>
          <pc:docMk/>
          <pc:sldMk cId="2965363518" sldId="277"/>
        </pc:sldMkLst>
        <pc:spChg chg="mod">
          <ac:chgData name="Myosotis _13" userId="d3757a171cf8daaf" providerId="LiveId" clId="{4DD4926F-33A6-4CF9-A643-9EF3975462D7}" dt="2024-04-18T13:39:33.394" v="3015" actId="20577"/>
          <ac:spMkLst>
            <pc:docMk/>
            <pc:sldMk cId="2965363518" sldId="277"/>
            <ac:spMk id="2" creationId="{00000000-0000-0000-0000-000000000000}"/>
          </ac:spMkLst>
        </pc:spChg>
        <pc:spChg chg="mod ord">
          <ac:chgData name="Myosotis _13" userId="d3757a171cf8daaf" providerId="LiveId" clId="{4DD4926F-33A6-4CF9-A643-9EF3975462D7}" dt="2024-04-18T13:41:03.131" v="3049" actId="20577"/>
          <ac:spMkLst>
            <pc:docMk/>
            <pc:sldMk cId="2965363518" sldId="277"/>
            <ac:spMk id="17" creationId="{43B141F2-7DD6-6BF8-848D-3B5F6382B295}"/>
          </ac:spMkLst>
        </pc:spChg>
        <pc:spChg chg="add">
          <ac:chgData name="Myosotis _13" userId="d3757a171cf8daaf" providerId="LiveId" clId="{4DD4926F-33A6-4CF9-A643-9EF3975462D7}" dt="2024-04-18T11:40:18.875" v="1335" actId="26606"/>
          <ac:spMkLst>
            <pc:docMk/>
            <pc:sldMk cId="2965363518" sldId="277"/>
            <ac:spMk id="21" creationId="{75E66D3F-14EA-4BCD-819B-EEF581746B88}"/>
          </ac:spMkLst>
        </pc:spChg>
        <pc:spChg chg="add">
          <ac:chgData name="Myosotis _13" userId="d3757a171cf8daaf" providerId="LiveId" clId="{4DD4926F-33A6-4CF9-A643-9EF3975462D7}" dt="2024-04-18T11:40:18.875" v="1335" actId="26606"/>
          <ac:spMkLst>
            <pc:docMk/>
            <pc:sldMk cId="2965363518" sldId="277"/>
            <ac:spMk id="29" creationId="{DD5289D1-D3B7-4C53-823E-280A79C02EBF}"/>
          </ac:spMkLst>
        </pc:spChg>
        <pc:spChg chg="add del">
          <ac:chgData name="Myosotis _13" userId="d3757a171cf8daaf" providerId="LiveId" clId="{4DD4926F-33A6-4CF9-A643-9EF3975462D7}" dt="2024-04-18T11:40:00.562" v="1331" actId="26606"/>
          <ac:spMkLst>
            <pc:docMk/>
            <pc:sldMk cId="2965363518" sldId="277"/>
            <ac:spMk id="30" creationId="{572F6A24-139E-4EB5-86D2-431F42EF85CB}"/>
          </ac:spMkLst>
        </pc:spChg>
        <pc:spChg chg="add del">
          <ac:chgData name="Myosotis _13" userId="d3757a171cf8daaf" providerId="LiveId" clId="{4DD4926F-33A6-4CF9-A643-9EF3975462D7}" dt="2024-04-18T11:40:00.562" v="1331" actId="26606"/>
          <ac:spMkLst>
            <pc:docMk/>
            <pc:sldMk cId="2965363518" sldId="277"/>
            <ac:spMk id="38" creationId="{C9DA5B05-DD14-4860-AC45-02A8D2EE1AA5}"/>
          </ac:spMkLst>
        </pc:spChg>
        <pc:grpChg chg="add">
          <ac:chgData name="Myosotis _13" userId="d3757a171cf8daaf" providerId="LiveId" clId="{4DD4926F-33A6-4CF9-A643-9EF3975462D7}" dt="2024-04-18T11:40:18.875" v="1335" actId="26606"/>
          <ac:grpSpMkLst>
            <pc:docMk/>
            <pc:sldMk cId="2965363518" sldId="277"/>
            <ac:grpSpMk id="19" creationId="{3F6D81C7-B083-478E-82FE-089A8CB72EB8}"/>
          </ac:grpSpMkLst>
        </pc:grpChg>
        <pc:grpChg chg="add del">
          <ac:chgData name="Myosotis _13" userId="d3757a171cf8daaf" providerId="LiveId" clId="{4DD4926F-33A6-4CF9-A643-9EF3975462D7}" dt="2024-04-18T11:40:00.562" v="1331" actId="26606"/>
          <ac:grpSpMkLst>
            <pc:docMk/>
            <pc:sldMk cId="2965363518" sldId="277"/>
            <ac:grpSpMk id="22" creationId="{DFB5D1BB-0703-437B-BD1E-1D07F8A2730B}"/>
          </ac:grpSpMkLst>
        </pc:grpChg>
        <pc:grpChg chg="add">
          <ac:chgData name="Myosotis _13" userId="d3757a171cf8daaf" providerId="LiveId" clId="{4DD4926F-33A6-4CF9-A643-9EF3975462D7}" dt="2024-04-18T11:40:18.875" v="1335" actId="26606"/>
          <ac:grpSpMkLst>
            <pc:docMk/>
            <pc:sldMk cId="2965363518" sldId="277"/>
            <ac:grpSpMk id="27" creationId="{D49D3EDE-CC3B-4573-A04B-26F32F1B2E7C}"/>
          </ac:grpSpMkLst>
        </pc:grpChg>
        <pc:grpChg chg="add del">
          <ac:chgData name="Myosotis _13" userId="d3757a171cf8daaf" providerId="LiveId" clId="{4DD4926F-33A6-4CF9-A643-9EF3975462D7}" dt="2024-04-18T11:40:00.562" v="1331" actId="26606"/>
          <ac:grpSpMkLst>
            <pc:docMk/>
            <pc:sldMk cId="2965363518" sldId="277"/>
            <ac:grpSpMk id="32" creationId="{3963AE85-BE5D-4975-BACF-DDDCC9C2ACDE}"/>
          </ac:grpSpMkLst>
        </pc:grpChg>
        <pc:picChg chg="add mod">
          <ac:chgData name="Myosotis _13" userId="d3757a171cf8daaf" providerId="LiveId" clId="{4DD4926F-33A6-4CF9-A643-9EF3975462D7}" dt="2024-04-18T11:40:18.875" v="1335" actId="26606"/>
          <ac:picMkLst>
            <pc:docMk/>
            <pc:sldMk cId="2965363518" sldId="277"/>
            <ac:picMk id="4" creationId="{FE2C1057-018B-C477-EBBC-024EC67C8F82}"/>
          </ac:picMkLst>
        </pc:picChg>
        <pc:picChg chg="del">
          <ac:chgData name="Myosotis _13" userId="d3757a171cf8daaf" providerId="LiveId" clId="{4DD4926F-33A6-4CF9-A643-9EF3975462D7}" dt="2024-04-18T10:08:12.427" v="1307" actId="478"/>
          <ac:picMkLst>
            <pc:docMk/>
            <pc:sldMk cId="2965363518" sldId="277"/>
            <ac:picMk id="14" creationId="{BC4E5F96-916C-2349-5DEE-AD3856DD6F21}"/>
          </ac:picMkLst>
        </pc:picChg>
        <pc:picChg chg="del">
          <ac:chgData name="Myosotis _13" userId="d3757a171cf8daaf" providerId="LiveId" clId="{4DD4926F-33A6-4CF9-A643-9EF3975462D7}" dt="2024-04-18T10:08:10.265" v="1306" actId="478"/>
          <ac:picMkLst>
            <pc:docMk/>
            <pc:sldMk cId="2965363518" sldId="277"/>
            <ac:picMk id="16" creationId="{185310CC-40BB-8628-03C9-A6781CB708F5}"/>
          </ac:picMkLst>
        </pc:picChg>
        <pc:cxnChg chg="add">
          <ac:chgData name="Myosotis _13" userId="d3757a171cf8daaf" providerId="LiveId" clId="{4DD4926F-33A6-4CF9-A643-9EF3975462D7}" dt="2024-04-18T11:40:18.875" v="1335" actId="26606"/>
          <ac:cxnSpMkLst>
            <pc:docMk/>
            <pc:sldMk cId="2965363518" sldId="277"/>
            <ac:cxnSpMk id="20" creationId="{F06B54F2-CD11-4359-A7D6-DA7C76C091A6}"/>
          </ac:cxnSpMkLst>
        </pc:cxnChg>
        <pc:cxnChg chg="add del">
          <ac:chgData name="Myosotis _13" userId="d3757a171cf8daaf" providerId="LiveId" clId="{4DD4926F-33A6-4CF9-A643-9EF3975462D7}" dt="2024-04-18T11:40:00.562" v="1331" actId="26606"/>
          <ac:cxnSpMkLst>
            <pc:docMk/>
            <pc:sldMk cId="2965363518" sldId="277"/>
            <ac:cxnSpMk id="28" creationId="{883F92AF-2403-4558-B1D7-72130A1E4BC7}"/>
          </ac:cxnSpMkLst>
        </pc:cxnChg>
        <pc:cxnChg chg="add">
          <ac:chgData name="Myosotis _13" userId="d3757a171cf8daaf" providerId="LiveId" clId="{4DD4926F-33A6-4CF9-A643-9EF3975462D7}" dt="2024-04-18T11:40:18.875" v="1335" actId="26606"/>
          <ac:cxnSpMkLst>
            <pc:docMk/>
            <pc:sldMk cId="2965363518" sldId="277"/>
            <ac:cxnSpMk id="31" creationId="{A456CE10-0EE3-4503-ACF3-1D53A6FDBBBF}"/>
          </ac:cxnSpMkLst>
        </pc:cxnChg>
        <pc:cxnChg chg="add del">
          <ac:chgData name="Myosotis _13" userId="d3757a171cf8daaf" providerId="LiveId" clId="{4DD4926F-33A6-4CF9-A643-9EF3975462D7}" dt="2024-04-18T11:40:00.562" v="1331" actId="26606"/>
          <ac:cxnSpMkLst>
            <pc:docMk/>
            <pc:sldMk cId="2965363518" sldId="277"/>
            <ac:cxnSpMk id="40" creationId="{36BE37AC-AD36-4C42-9B8C-C5500F4E7C63}"/>
          </ac:cxnSpMkLst>
        </pc:cxnChg>
      </pc:sldChg>
      <pc:sldChg chg="addSp delSp modSp add mod modClrScheme chgLayout">
        <pc:chgData name="Myosotis _13" userId="d3757a171cf8daaf" providerId="LiveId" clId="{4DD4926F-33A6-4CF9-A643-9EF3975462D7}" dt="2024-04-19T09:39:14.196" v="6595" actId="1076"/>
        <pc:sldMkLst>
          <pc:docMk/>
          <pc:sldMk cId="1017463448" sldId="278"/>
        </pc:sldMkLst>
        <pc:spChg chg="mod ord">
          <ac:chgData name="Myosotis _13" userId="d3757a171cf8daaf" providerId="LiveId" clId="{4DD4926F-33A6-4CF9-A643-9EF3975462D7}" dt="2024-04-19T09:38:01.583" v="6580" actId="1076"/>
          <ac:spMkLst>
            <pc:docMk/>
            <pc:sldMk cId="1017463448" sldId="278"/>
            <ac:spMk id="2" creationId="{00000000-0000-0000-0000-000000000000}"/>
          </ac:spMkLst>
        </pc:spChg>
        <pc:spChg chg="add del mod">
          <ac:chgData name="Myosotis _13" userId="d3757a171cf8daaf" providerId="LiveId" clId="{4DD4926F-33A6-4CF9-A643-9EF3975462D7}" dt="2024-04-18T12:18:36.518" v="2235" actId="478"/>
          <ac:spMkLst>
            <pc:docMk/>
            <pc:sldMk cId="1017463448" sldId="278"/>
            <ac:spMk id="4" creationId="{9D028F6C-E033-20B2-B444-500AB0F0044D}"/>
          </ac:spMkLst>
        </pc:spChg>
        <pc:spChg chg="del">
          <ac:chgData name="Myosotis _13" userId="d3757a171cf8daaf" providerId="LiveId" clId="{4DD4926F-33A6-4CF9-A643-9EF3975462D7}" dt="2024-04-18T12:18:32.336" v="2234" actId="478"/>
          <ac:spMkLst>
            <pc:docMk/>
            <pc:sldMk cId="1017463448" sldId="278"/>
            <ac:spMk id="5" creationId="{00000000-0000-0000-0000-000000000000}"/>
          </ac:spMkLst>
        </pc:spChg>
        <pc:spChg chg="add mod">
          <ac:chgData name="Myosotis _13" userId="d3757a171cf8daaf" providerId="LiveId" clId="{4DD4926F-33A6-4CF9-A643-9EF3975462D7}" dt="2024-04-19T09:39:12.776" v="6594" actId="14100"/>
          <ac:spMkLst>
            <pc:docMk/>
            <pc:sldMk cId="1017463448" sldId="278"/>
            <ac:spMk id="6" creationId="{FCC14AE9-7A5A-F785-4370-A99E2971BFA1}"/>
          </ac:spMkLst>
        </pc:spChg>
        <pc:spChg chg="mod">
          <ac:chgData name="Myosotis _13" userId="d3757a171cf8daaf" providerId="LiveId" clId="{4DD4926F-33A6-4CF9-A643-9EF3975462D7}" dt="2024-04-18T12:18:56.405" v="2236"/>
          <ac:spMkLst>
            <pc:docMk/>
            <pc:sldMk cId="1017463448" sldId="278"/>
            <ac:spMk id="13" creationId="{F30A4451-607B-F53C-50D3-847FF4DC3AA3}"/>
          </ac:spMkLst>
        </pc:spChg>
        <pc:spChg chg="add del mod">
          <ac:chgData name="Myosotis _13" userId="d3757a171cf8daaf" providerId="LiveId" clId="{4DD4926F-33A6-4CF9-A643-9EF3975462D7}" dt="2024-04-19T06:25:51.264" v="4044" actId="478"/>
          <ac:spMkLst>
            <pc:docMk/>
            <pc:sldMk cId="1017463448" sldId="278"/>
            <ac:spMk id="17" creationId="{5391C697-12C0-08B3-3E90-B48E5B34ED08}"/>
          </ac:spMkLst>
        </pc:spChg>
        <pc:spChg chg="add mod">
          <ac:chgData name="Myosotis _13" userId="d3757a171cf8daaf" providerId="LiveId" clId="{4DD4926F-33A6-4CF9-A643-9EF3975462D7}" dt="2024-04-19T09:38:11.624" v="6584" actId="1076"/>
          <ac:spMkLst>
            <pc:docMk/>
            <pc:sldMk cId="1017463448" sldId="278"/>
            <ac:spMk id="20" creationId="{ECC7C49E-F1E0-A88C-AFB7-227B9C9B0AD0}"/>
          </ac:spMkLst>
        </pc:spChg>
        <pc:grpChg chg="add mod">
          <ac:chgData name="Myosotis _13" userId="d3757a171cf8daaf" providerId="LiveId" clId="{4DD4926F-33A6-4CF9-A643-9EF3975462D7}" dt="2024-04-19T09:39:06.678" v="6593" actId="1076"/>
          <ac:grpSpMkLst>
            <pc:docMk/>
            <pc:sldMk cId="1017463448" sldId="278"/>
            <ac:grpSpMk id="12" creationId="{C44511EA-046C-F6AF-121B-E7321EBF546F}"/>
          </ac:grpSpMkLst>
        </pc:grpChg>
        <pc:picChg chg="add mod">
          <ac:chgData name="Myosotis _13" userId="d3757a171cf8daaf" providerId="LiveId" clId="{4DD4926F-33A6-4CF9-A643-9EF3975462D7}" dt="2024-04-18T12:33:23.066" v="2472" actId="1076"/>
          <ac:picMkLst>
            <pc:docMk/>
            <pc:sldMk cId="1017463448" sldId="278"/>
            <ac:picMk id="7" creationId="{63228AFC-CC73-A879-AEE3-EF3EAE385109}"/>
          </ac:picMkLst>
        </pc:picChg>
        <pc:picChg chg="add mod">
          <ac:chgData name="Myosotis _13" userId="d3757a171cf8daaf" providerId="LiveId" clId="{4DD4926F-33A6-4CF9-A643-9EF3975462D7}" dt="2024-04-18T12:33:33.506" v="2476" actId="1076"/>
          <ac:picMkLst>
            <pc:docMk/>
            <pc:sldMk cId="1017463448" sldId="278"/>
            <ac:picMk id="8" creationId="{B1A9CD2F-AAC9-B8F2-4258-A1D4A9AD15AE}"/>
          </ac:picMkLst>
        </pc:picChg>
        <pc:picChg chg="add mod">
          <ac:chgData name="Myosotis _13" userId="d3757a171cf8daaf" providerId="LiveId" clId="{4DD4926F-33A6-4CF9-A643-9EF3975462D7}" dt="2024-04-18T12:33:37.847" v="2478" actId="1076"/>
          <ac:picMkLst>
            <pc:docMk/>
            <pc:sldMk cId="1017463448" sldId="278"/>
            <ac:picMk id="9" creationId="{25EBB274-56D1-44B5-12CC-DF8FCD4DDC04}"/>
          </ac:picMkLst>
        </pc:picChg>
        <pc:picChg chg="add mod">
          <ac:chgData name="Myosotis _13" userId="d3757a171cf8daaf" providerId="LiveId" clId="{4DD4926F-33A6-4CF9-A643-9EF3975462D7}" dt="2024-04-18T12:33:30.379" v="2475" actId="1076"/>
          <ac:picMkLst>
            <pc:docMk/>
            <pc:sldMk cId="1017463448" sldId="278"/>
            <ac:picMk id="10" creationId="{9B0F188D-D611-B175-66E6-8A5E556EC3EC}"/>
          </ac:picMkLst>
        </pc:picChg>
        <pc:picChg chg="add mod">
          <ac:chgData name="Myosotis _13" userId="d3757a171cf8daaf" providerId="LiveId" clId="{4DD4926F-33A6-4CF9-A643-9EF3975462D7}" dt="2024-04-18T12:33:29.080" v="2474" actId="1076"/>
          <ac:picMkLst>
            <pc:docMk/>
            <pc:sldMk cId="1017463448" sldId="278"/>
            <ac:picMk id="11" creationId="{2E3E20F6-73D6-3698-6187-F80A4148A12F}"/>
          </ac:picMkLst>
        </pc:picChg>
        <pc:picChg chg="mod">
          <ac:chgData name="Myosotis _13" userId="d3757a171cf8daaf" providerId="LiveId" clId="{4DD4926F-33A6-4CF9-A643-9EF3975462D7}" dt="2024-04-18T12:18:56.405" v="2236"/>
          <ac:picMkLst>
            <pc:docMk/>
            <pc:sldMk cId="1017463448" sldId="278"/>
            <ac:picMk id="14" creationId="{60FF2D4C-A937-3748-9E9D-19E7D41E7AB9}"/>
          </ac:picMkLst>
        </pc:picChg>
        <pc:picChg chg="add mod">
          <ac:chgData name="Myosotis _13" userId="d3757a171cf8daaf" providerId="LiveId" clId="{4DD4926F-33A6-4CF9-A643-9EF3975462D7}" dt="2024-04-19T09:39:14.196" v="6595" actId="1076"/>
          <ac:picMkLst>
            <pc:docMk/>
            <pc:sldMk cId="1017463448" sldId="278"/>
            <ac:picMk id="15" creationId="{2FD74B38-D267-7494-F6B6-C29D41DA6D11}"/>
          </ac:picMkLst>
        </pc:picChg>
        <pc:picChg chg="add mod">
          <ac:chgData name="Myosotis _13" userId="d3757a171cf8daaf" providerId="LiveId" clId="{4DD4926F-33A6-4CF9-A643-9EF3975462D7}" dt="2024-04-18T12:33:35.625" v="2477" actId="1076"/>
          <ac:picMkLst>
            <pc:docMk/>
            <pc:sldMk cId="1017463448" sldId="278"/>
            <ac:picMk id="16" creationId="{89ED9557-7561-0557-3D73-20310AED694A}"/>
          </ac:picMkLst>
        </pc:picChg>
        <pc:cxnChg chg="add mod">
          <ac:chgData name="Myosotis _13" userId="d3757a171cf8daaf" providerId="LiveId" clId="{4DD4926F-33A6-4CF9-A643-9EF3975462D7}" dt="2024-04-19T09:38:08.413" v="6583" actId="1076"/>
          <ac:cxnSpMkLst>
            <pc:docMk/>
            <pc:sldMk cId="1017463448" sldId="278"/>
            <ac:cxnSpMk id="19" creationId="{5B506253-E70F-9660-FF63-FF2225E23156}"/>
          </ac:cxnSpMkLst>
        </pc:cxnChg>
      </pc:sldChg>
      <pc:sldChg chg="addSp delSp modSp add del mod setBg delDesignElem">
        <pc:chgData name="Myosotis _13" userId="d3757a171cf8daaf" providerId="LiveId" clId="{4DD4926F-33A6-4CF9-A643-9EF3975462D7}" dt="2024-04-19T07:35:59.047" v="5019" actId="47"/>
        <pc:sldMkLst>
          <pc:docMk/>
          <pc:sldMk cId="3963796134" sldId="279"/>
        </pc:sldMkLst>
        <pc:spChg chg="mod">
          <ac:chgData name="Myosotis _13" userId="d3757a171cf8daaf" providerId="LiveId" clId="{4DD4926F-33A6-4CF9-A643-9EF3975462D7}" dt="2024-04-18T13:48:27.147" v="3060" actId="20577"/>
          <ac:spMkLst>
            <pc:docMk/>
            <pc:sldMk cId="3963796134" sldId="279"/>
            <ac:spMk id="2" creationId="{00000000-0000-0000-0000-000000000000}"/>
          </ac:spMkLst>
        </pc:spChg>
        <pc:spChg chg="mod ord">
          <ac:chgData name="Myosotis _13" userId="d3757a171cf8daaf" providerId="LiveId" clId="{4DD4926F-33A6-4CF9-A643-9EF3975462D7}" dt="2024-04-18T13:42:47.587" v="3056" actId="26606"/>
          <ac:spMkLst>
            <pc:docMk/>
            <pc:sldMk cId="3963796134" sldId="279"/>
            <ac:spMk id="17" creationId="{43B141F2-7DD6-6BF8-848D-3B5F6382B295}"/>
          </ac:spMkLst>
        </pc:spChg>
        <pc:spChg chg="del">
          <ac:chgData name="Myosotis _13" userId="d3757a171cf8daaf" providerId="LiveId" clId="{4DD4926F-33A6-4CF9-A643-9EF3975462D7}" dt="2024-04-18T13:42:20.439" v="3051"/>
          <ac:spMkLst>
            <pc:docMk/>
            <pc:sldMk cId="3963796134" sldId="279"/>
            <ac:spMk id="21" creationId="{75E66D3F-14EA-4BCD-819B-EEF581746B88}"/>
          </ac:spMkLst>
        </pc:spChg>
        <pc:spChg chg="del">
          <ac:chgData name="Myosotis _13" userId="d3757a171cf8daaf" providerId="LiveId" clId="{4DD4926F-33A6-4CF9-A643-9EF3975462D7}" dt="2024-04-18T13:42:20.439" v="3051"/>
          <ac:spMkLst>
            <pc:docMk/>
            <pc:sldMk cId="3963796134" sldId="279"/>
            <ac:spMk id="29" creationId="{DD5289D1-D3B7-4C53-823E-280A79C02EBF}"/>
          </ac:spMkLst>
        </pc:spChg>
        <pc:spChg chg="add">
          <ac:chgData name="Myosotis _13" userId="d3757a171cf8daaf" providerId="LiveId" clId="{4DD4926F-33A6-4CF9-A643-9EF3975462D7}" dt="2024-04-18T13:42:47.587" v="3056" actId="26606"/>
          <ac:spMkLst>
            <pc:docMk/>
            <pc:sldMk cId="3963796134" sldId="279"/>
            <ac:spMk id="30" creationId="{75E66D3F-14EA-4BCD-819B-EEF581746B88}"/>
          </ac:spMkLst>
        </pc:spChg>
        <pc:spChg chg="add">
          <ac:chgData name="Myosotis _13" userId="d3757a171cf8daaf" providerId="LiveId" clId="{4DD4926F-33A6-4CF9-A643-9EF3975462D7}" dt="2024-04-18T13:42:47.587" v="3056" actId="26606"/>
          <ac:spMkLst>
            <pc:docMk/>
            <pc:sldMk cId="3963796134" sldId="279"/>
            <ac:spMk id="38" creationId="{DD5289D1-D3B7-4C53-823E-280A79C02EBF}"/>
          </ac:spMkLst>
        </pc:spChg>
        <pc:grpChg chg="del">
          <ac:chgData name="Myosotis _13" userId="d3757a171cf8daaf" providerId="LiveId" clId="{4DD4926F-33A6-4CF9-A643-9EF3975462D7}" dt="2024-04-18T13:42:20.439" v="3051"/>
          <ac:grpSpMkLst>
            <pc:docMk/>
            <pc:sldMk cId="3963796134" sldId="279"/>
            <ac:grpSpMk id="19" creationId="{3F6D81C7-B083-478E-82FE-089A8CB72EB8}"/>
          </ac:grpSpMkLst>
        </pc:grpChg>
        <pc:grpChg chg="add">
          <ac:chgData name="Myosotis _13" userId="d3757a171cf8daaf" providerId="LiveId" clId="{4DD4926F-33A6-4CF9-A643-9EF3975462D7}" dt="2024-04-18T13:42:47.587" v="3056" actId="26606"/>
          <ac:grpSpMkLst>
            <pc:docMk/>
            <pc:sldMk cId="3963796134" sldId="279"/>
            <ac:grpSpMk id="22" creationId="{3F6D81C7-B083-478E-82FE-089A8CB72EB8}"/>
          </ac:grpSpMkLst>
        </pc:grpChg>
        <pc:grpChg chg="del">
          <ac:chgData name="Myosotis _13" userId="d3757a171cf8daaf" providerId="LiveId" clId="{4DD4926F-33A6-4CF9-A643-9EF3975462D7}" dt="2024-04-18T13:42:20.439" v="3051"/>
          <ac:grpSpMkLst>
            <pc:docMk/>
            <pc:sldMk cId="3963796134" sldId="279"/>
            <ac:grpSpMk id="27" creationId="{D49D3EDE-CC3B-4573-A04B-26F32F1B2E7C}"/>
          </ac:grpSpMkLst>
        </pc:grpChg>
        <pc:grpChg chg="add">
          <ac:chgData name="Myosotis _13" userId="d3757a171cf8daaf" providerId="LiveId" clId="{4DD4926F-33A6-4CF9-A643-9EF3975462D7}" dt="2024-04-18T13:42:47.587" v="3056" actId="26606"/>
          <ac:grpSpMkLst>
            <pc:docMk/>
            <pc:sldMk cId="3963796134" sldId="279"/>
            <ac:grpSpMk id="32" creationId="{D49D3EDE-CC3B-4573-A04B-26F32F1B2E7C}"/>
          </ac:grpSpMkLst>
        </pc:grpChg>
        <pc:picChg chg="del">
          <ac:chgData name="Myosotis _13" userId="d3757a171cf8daaf" providerId="LiveId" clId="{4DD4926F-33A6-4CF9-A643-9EF3975462D7}" dt="2024-04-18T13:42:23.769" v="3052" actId="478"/>
          <ac:picMkLst>
            <pc:docMk/>
            <pc:sldMk cId="3963796134" sldId="279"/>
            <ac:picMk id="4" creationId="{FE2C1057-018B-C477-EBBC-024EC67C8F82}"/>
          </ac:picMkLst>
        </pc:picChg>
        <pc:picChg chg="add mod">
          <ac:chgData name="Myosotis _13" userId="d3757a171cf8daaf" providerId="LiveId" clId="{4DD4926F-33A6-4CF9-A643-9EF3975462D7}" dt="2024-04-18T13:42:51.450" v="3058" actId="962"/>
          <ac:picMkLst>
            <pc:docMk/>
            <pc:sldMk cId="3963796134" sldId="279"/>
            <ac:picMk id="5" creationId="{E01938A4-EA95-4C54-9E12-10FE11B30266}"/>
          </ac:picMkLst>
        </pc:picChg>
        <pc:cxnChg chg="del">
          <ac:chgData name="Myosotis _13" userId="d3757a171cf8daaf" providerId="LiveId" clId="{4DD4926F-33A6-4CF9-A643-9EF3975462D7}" dt="2024-04-18T13:42:20.439" v="3051"/>
          <ac:cxnSpMkLst>
            <pc:docMk/>
            <pc:sldMk cId="3963796134" sldId="279"/>
            <ac:cxnSpMk id="20" creationId="{F06B54F2-CD11-4359-A7D6-DA7C76C091A6}"/>
          </ac:cxnSpMkLst>
        </pc:cxnChg>
        <pc:cxnChg chg="add">
          <ac:chgData name="Myosotis _13" userId="d3757a171cf8daaf" providerId="LiveId" clId="{4DD4926F-33A6-4CF9-A643-9EF3975462D7}" dt="2024-04-18T13:42:47.587" v="3056" actId="26606"/>
          <ac:cxnSpMkLst>
            <pc:docMk/>
            <pc:sldMk cId="3963796134" sldId="279"/>
            <ac:cxnSpMk id="28" creationId="{F06B54F2-CD11-4359-A7D6-DA7C76C091A6}"/>
          </ac:cxnSpMkLst>
        </pc:cxnChg>
        <pc:cxnChg chg="del">
          <ac:chgData name="Myosotis _13" userId="d3757a171cf8daaf" providerId="LiveId" clId="{4DD4926F-33A6-4CF9-A643-9EF3975462D7}" dt="2024-04-18T13:42:20.439" v="3051"/>
          <ac:cxnSpMkLst>
            <pc:docMk/>
            <pc:sldMk cId="3963796134" sldId="279"/>
            <ac:cxnSpMk id="31" creationId="{A456CE10-0EE3-4503-ACF3-1D53A6FDBBBF}"/>
          </ac:cxnSpMkLst>
        </pc:cxnChg>
        <pc:cxnChg chg="add">
          <ac:chgData name="Myosotis _13" userId="d3757a171cf8daaf" providerId="LiveId" clId="{4DD4926F-33A6-4CF9-A643-9EF3975462D7}" dt="2024-04-18T13:42:47.587" v="3056" actId="26606"/>
          <ac:cxnSpMkLst>
            <pc:docMk/>
            <pc:sldMk cId="3963796134" sldId="279"/>
            <ac:cxnSpMk id="40" creationId="{A456CE10-0EE3-4503-ACF3-1D53A6FDBBBF}"/>
          </ac:cxnSpMkLst>
        </pc:cxnChg>
      </pc:sldChg>
      <pc:sldChg chg="addSp delSp modSp add del mod setBg delDesignElem">
        <pc:chgData name="Myosotis _13" userId="d3757a171cf8daaf" providerId="LiveId" clId="{4DD4926F-33A6-4CF9-A643-9EF3975462D7}" dt="2024-04-19T07:36:04.976" v="5020" actId="47"/>
        <pc:sldMkLst>
          <pc:docMk/>
          <pc:sldMk cId="829673827" sldId="280"/>
        </pc:sldMkLst>
        <pc:spChg chg="mod">
          <ac:chgData name="Myosotis _13" userId="d3757a171cf8daaf" providerId="LiveId" clId="{4DD4926F-33A6-4CF9-A643-9EF3975462D7}" dt="2024-04-18T14:32:43.096" v="3083" actId="20577"/>
          <ac:spMkLst>
            <pc:docMk/>
            <pc:sldMk cId="829673827" sldId="280"/>
            <ac:spMk id="2" creationId="{00000000-0000-0000-0000-000000000000}"/>
          </ac:spMkLst>
        </pc:spChg>
        <pc:spChg chg="mod ord">
          <ac:chgData name="Myosotis _13" userId="d3757a171cf8daaf" providerId="LiveId" clId="{4DD4926F-33A6-4CF9-A643-9EF3975462D7}" dt="2024-04-18T14:41:49.953" v="3103" actId="26606"/>
          <ac:spMkLst>
            <pc:docMk/>
            <pc:sldMk cId="829673827" sldId="280"/>
            <ac:spMk id="17" creationId="{43B141F2-7DD6-6BF8-848D-3B5F6382B295}"/>
          </ac:spMkLst>
        </pc:spChg>
        <pc:spChg chg="add">
          <ac:chgData name="Myosotis _13" userId="d3757a171cf8daaf" providerId="LiveId" clId="{4DD4926F-33A6-4CF9-A643-9EF3975462D7}" dt="2024-04-18T14:41:49.953" v="3103" actId="26606"/>
          <ac:spMkLst>
            <pc:docMk/>
            <pc:sldMk cId="829673827" sldId="280"/>
            <ac:spMk id="21" creationId="{75E66D3F-14EA-4BCD-819B-EEF581746B88}"/>
          </ac:spMkLst>
        </pc:spChg>
        <pc:spChg chg="add">
          <ac:chgData name="Myosotis _13" userId="d3757a171cf8daaf" providerId="LiveId" clId="{4DD4926F-33A6-4CF9-A643-9EF3975462D7}" dt="2024-04-18T14:41:49.953" v="3103" actId="26606"/>
          <ac:spMkLst>
            <pc:docMk/>
            <pc:sldMk cId="829673827" sldId="280"/>
            <ac:spMk id="29" creationId="{DD5289D1-D3B7-4C53-823E-280A79C02EBF}"/>
          </ac:spMkLst>
        </pc:spChg>
        <pc:spChg chg="del">
          <ac:chgData name="Myosotis _13" userId="d3757a171cf8daaf" providerId="LiveId" clId="{4DD4926F-33A6-4CF9-A643-9EF3975462D7}" dt="2024-04-18T14:32:26.185" v="3067"/>
          <ac:spMkLst>
            <pc:docMk/>
            <pc:sldMk cId="829673827" sldId="280"/>
            <ac:spMk id="30" creationId="{75E66D3F-14EA-4BCD-819B-EEF581746B88}"/>
          </ac:spMkLst>
        </pc:spChg>
        <pc:spChg chg="del">
          <ac:chgData name="Myosotis _13" userId="d3757a171cf8daaf" providerId="LiveId" clId="{4DD4926F-33A6-4CF9-A643-9EF3975462D7}" dt="2024-04-18T14:32:26.185" v="3067"/>
          <ac:spMkLst>
            <pc:docMk/>
            <pc:sldMk cId="829673827" sldId="280"/>
            <ac:spMk id="38" creationId="{DD5289D1-D3B7-4C53-823E-280A79C02EBF}"/>
          </ac:spMkLst>
        </pc:spChg>
        <pc:grpChg chg="add">
          <ac:chgData name="Myosotis _13" userId="d3757a171cf8daaf" providerId="LiveId" clId="{4DD4926F-33A6-4CF9-A643-9EF3975462D7}" dt="2024-04-18T14:41:49.953" v="3103" actId="26606"/>
          <ac:grpSpMkLst>
            <pc:docMk/>
            <pc:sldMk cId="829673827" sldId="280"/>
            <ac:grpSpMk id="19" creationId="{3F6D81C7-B083-478E-82FE-089A8CB72EB8}"/>
          </ac:grpSpMkLst>
        </pc:grpChg>
        <pc:grpChg chg="del">
          <ac:chgData name="Myosotis _13" userId="d3757a171cf8daaf" providerId="LiveId" clId="{4DD4926F-33A6-4CF9-A643-9EF3975462D7}" dt="2024-04-18T14:32:26.185" v="3067"/>
          <ac:grpSpMkLst>
            <pc:docMk/>
            <pc:sldMk cId="829673827" sldId="280"/>
            <ac:grpSpMk id="22" creationId="{3F6D81C7-B083-478E-82FE-089A8CB72EB8}"/>
          </ac:grpSpMkLst>
        </pc:grpChg>
        <pc:grpChg chg="add">
          <ac:chgData name="Myosotis _13" userId="d3757a171cf8daaf" providerId="LiveId" clId="{4DD4926F-33A6-4CF9-A643-9EF3975462D7}" dt="2024-04-18T14:41:49.953" v="3103" actId="26606"/>
          <ac:grpSpMkLst>
            <pc:docMk/>
            <pc:sldMk cId="829673827" sldId="280"/>
            <ac:grpSpMk id="27" creationId="{D49D3EDE-CC3B-4573-A04B-26F32F1B2E7C}"/>
          </ac:grpSpMkLst>
        </pc:grpChg>
        <pc:grpChg chg="del">
          <ac:chgData name="Myosotis _13" userId="d3757a171cf8daaf" providerId="LiveId" clId="{4DD4926F-33A6-4CF9-A643-9EF3975462D7}" dt="2024-04-18T14:32:26.185" v="3067"/>
          <ac:grpSpMkLst>
            <pc:docMk/>
            <pc:sldMk cId="829673827" sldId="280"/>
            <ac:grpSpMk id="32" creationId="{D49D3EDE-CC3B-4573-A04B-26F32F1B2E7C}"/>
          </ac:grpSpMkLst>
        </pc:grpChg>
        <pc:picChg chg="add mod">
          <ac:chgData name="Myosotis _13" userId="d3757a171cf8daaf" providerId="LiveId" clId="{4DD4926F-33A6-4CF9-A643-9EF3975462D7}" dt="2024-04-18T14:41:49.953" v="3103" actId="26606"/>
          <ac:picMkLst>
            <pc:docMk/>
            <pc:sldMk cId="829673827" sldId="280"/>
            <ac:picMk id="4" creationId="{785358F8-D407-73EE-8735-D9393E6D21C6}"/>
          </ac:picMkLst>
        </pc:picChg>
        <pc:picChg chg="del">
          <ac:chgData name="Myosotis _13" userId="d3757a171cf8daaf" providerId="LiveId" clId="{4DD4926F-33A6-4CF9-A643-9EF3975462D7}" dt="2024-04-18T14:32:29.230" v="3068" actId="478"/>
          <ac:picMkLst>
            <pc:docMk/>
            <pc:sldMk cId="829673827" sldId="280"/>
            <ac:picMk id="5" creationId="{E01938A4-EA95-4C54-9E12-10FE11B30266}"/>
          </ac:picMkLst>
        </pc:picChg>
        <pc:cxnChg chg="add">
          <ac:chgData name="Myosotis _13" userId="d3757a171cf8daaf" providerId="LiveId" clId="{4DD4926F-33A6-4CF9-A643-9EF3975462D7}" dt="2024-04-18T14:41:49.953" v="3103" actId="26606"/>
          <ac:cxnSpMkLst>
            <pc:docMk/>
            <pc:sldMk cId="829673827" sldId="280"/>
            <ac:cxnSpMk id="20" creationId="{F06B54F2-CD11-4359-A7D6-DA7C76C091A6}"/>
          </ac:cxnSpMkLst>
        </pc:cxnChg>
        <pc:cxnChg chg="del">
          <ac:chgData name="Myosotis _13" userId="d3757a171cf8daaf" providerId="LiveId" clId="{4DD4926F-33A6-4CF9-A643-9EF3975462D7}" dt="2024-04-18T14:32:26.185" v="3067"/>
          <ac:cxnSpMkLst>
            <pc:docMk/>
            <pc:sldMk cId="829673827" sldId="280"/>
            <ac:cxnSpMk id="28" creationId="{F06B54F2-CD11-4359-A7D6-DA7C76C091A6}"/>
          </ac:cxnSpMkLst>
        </pc:cxnChg>
        <pc:cxnChg chg="add">
          <ac:chgData name="Myosotis _13" userId="d3757a171cf8daaf" providerId="LiveId" clId="{4DD4926F-33A6-4CF9-A643-9EF3975462D7}" dt="2024-04-18T14:41:49.953" v="3103" actId="26606"/>
          <ac:cxnSpMkLst>
            <pc:docMk/>
            <pc:sldMk cId="829673827" sldId="280"/>
            <ac:cxnSpMk id="31" creationId="{A456CE10-0EE3-4503-ACF3-1D53A6FDBBBF}"/>
          </ac:cxnSpMkLst>
        </pc:cxnChg>
        <pc:cxnChg chg="del">
          <ac:chgData name="Myosotis _13" userId="d3757a171cf8daaf" providerId="LiveId" clId="{4DD4926F-33A6-4CF9-A643-9EF3975462D7}" dt="2024-04-18T14:32:26.185" v="3067"/>
          <ac:cxnSpMkLst>
            <pc:docMk/>
            <pc:sldMk cId="829673827" sldId="280"/>
            <ac:cxnSpMk id="40" creationId="{A456CE10-0EE3-4503-ACF3-1D53A6FDBBBF}"/>
          </ac:cxnSpMkLst>
        </pc:cxnChg>
      </pc:sldChg>
      <pc:sldChg chg="addSp delSp modSp add del mod setBg">
        <pc:chgData name="Myosotis _13" userId="d3757a171cf8daaf" providerId="LiveId" clId="{4DD4926F-33A6-4CF9-A643-9EF3975462D7}" dt="2024-04-19T07:42:07.341" v="5038" actId="47"/>
        <pc:sldMkLst>
          <pc:docMk/>
          <pc:sldMk cId="223293326" sldId="281"/>
        </pc:sldMkLst>
        <pc:spChg chg="mod">
          <ac:chgData name="Myosotis _13" userId="d3757a171cf8daaf" providerId="LiveId" clId="{4DD4926F-33A6-4CF9-A643-9EF3975462D7}" dt="2024-04-18T15:21:29.136" v="3110" actId="26606"/>
          <ac:spMkLst>
            <pc:docMk/>
            <pc:sldMk cId="223293326" sldId="281"/>
            <ac:spMk id="4" creationId="{00000000-0000-0000-0000-000000000000}"/>
          </ac:spMkLst>
        </pc:spChg>
        <pc:spChg chg="add">
          <ac:chgData name="Myosotis _13" userId="d3757a171cf8daaf" providerId="LiveId" clId="{4DD4926F-33A6-4CF9-A643-9EF3975462D7}" dt="2024-04-18T15:21:29.136" v="3110" actId="26606"/>
          <ac:spMkLst>
            <pc:docMk/>
            <pc:sldMk cId="223293326" sldId="281"/>
            <ac:spMk id="17" creationId="{28FA177F-145C-478A-A7ED-8D021CE76B3B}"/>
          </ac:spMkLst>
        </pc:spChg>
        <pc:spChg chg="add">
          <ac:chgData name="Myosotis _13" userId="d3757a171cf8daaf" providerId="LiveId" clId="{4DD4926F-33A6-4CF9-A643-9EF3975462D7}" dt="2024-04-18T15:21:29.136" v="3110" actId="26606"/>
          <ac:spMkLst>
            <pc:docMk/>
            <pc:sldMk cId="223293326" sldId="281"/>
            <ac:spMk id="25" creationId="{22EEABFB-D1AB-4BFF-84FC-449548E93E09}"/>
          </ac:spMkLst>
        </pc:spChg>
        <pc:grpChg chg="add">
          <ac:chgData name="Myosotis _13" userId="d3757a171cf8daaf" providerId="LiveId" clId="{4DD4926F-33A6-4CF9-A643-9EF3975462D7}" dt="2024-04-18T15:21:29.136" v="3110" actId="26606"/>
          <ac:grpSpMkLst>
            <pc:docMk/>
            <pc:sldMk cId="223293326" sldId="281"/>
            <ac:grpSpMk id="9" creationId="{749C117F-F390-437B-ADB0-57E87EFF34F5}"/>
          </ac:grpSpMkLst>
        </pc:grpChg>
        <pc:grpChg chg="add">
          <ac:chgData name="Myosotis _13" userId="d3757a171cf8daaf" providerId="LiveId" clId="{4DD4926F-33A6-4CF9-A643-9EF3975462D7}" dt="2024-04-18T15:21:29.136" v="3110" actId="26606"/>
          <ac:grpSpMkLst>
            <pc:docMk/>
            <pc:sldMk cId="223293326" sldId="281"/>
            <ac:grpSpMk id="19" creationId="{1A96A522-1258-462E-AFC5-F5E3F14110E3}"/>
          </ac:grpSpMkLst>
        </pc:grpChg>
        <pc:picChg chg="add mod">
          <ac:chgData name="Myosotis _13" userId="d3757a171cf8daaf" providerId="LiveId" clId="{4DD4926F-33A6-4CF9-A643-9EF3975462D7}" dt="2024-04-18T15:21:37.265" v="3114" actId="1076"/>
          <ac:picMkLst>
            <pc:docMk/>
            <pc:sldMk cId="223293326" sldId="281"/>
            <ac:picMk id="3" creationId="{42EB40EF-7D05-F577-F203-19F56D61C3FB}"/>
          </ac:picMkLst>
        </pc:picChg>
        <pc:picChg chg="del">
          <ac:chgData name="Myosotis _13" userId="d3757a171cf8daaf" providerId="LiveId" clId="{4DD4926F-33A6-4CF9-A643-9EF3975462D7}" dt="2024-04-18T15:20:42.339" v="3105" actId="478"/>
          <ac:picMkLst>
            <pc:docMk/>
            <pc:sldMk cId="223293326" sldId="281"/>
            <ac:picMk id="30" creationId="{BA177AA2-7704-CF09-B829-CA19390E8427}"/>
          </ac:picMkLst>
        </pc:picChg>
        <pc:picChg chg="del">
          <ac:chgData name="Myosotis _13" userId="d3757a171cf8daaf" providerId="LiveId" clId="{4DD4926F-33A6-4CF9-A643-9EF3975462D7}" dt="2024-04-18T15:20:43.859" v="3106" actId="478"/>
          <ac:picMkLst>
            <pc:docMk/>
            <pc:sldMk cId="223293326" sldId="281"/>
            <ac:picMk id="34" creationId="{DD8CCE37-CF9C-6AC4-9E47-DF04CAA8BC4B}"/>
          </ac:picMkLst>
        </pc:picChg>
        <pc:cxnChg chg="add">
          <ac:chgData name="Myosotis _13" userId="d3757a171cf8daaf" providerId="LiveId" clId="{4DD4926F-33A6-4CF9-A643-9EF3975462D7}" dt="2024-04-18T15:21:29.136" v="3110" actId="26606"/>
          <ac:cxnSpMkLst>
            <pc:docMk/>
            <pc:sldMk cId="223293326" sldId="281"/>
            <ac:cxnSpMk id="15" creationId="{20742BC3-654B-4E41-9A6A-73A42E477639}"/>
          </ac:cxnSpMkLst>
        </pc:cxnChg>
        <pc:cxnChg chg="add">
          <ac:chgData name="Myosotis _13" userId="d3757a171cf8daaf" providerId="LiveId" clId="{4DD4926F-33A6-4CF9-A643-9EF3975462D7}" dt="2024-04-18T15:21:29.136" v="3110" actId="26606"/>
          <ac:cxnSpMkLst>
            <pc:docMk/>
            <pc:sldMk cId="223293326" sldId="281"/>
            <ac:cxnSpMk id="27" creationId="{4231BC86-8965-4F95-9FD9-76313A7D601B}"/>
          </ac:cxnSpMkLst>
        </pc:cxnChg>
      </pc:sldChg>
      <pc:sldChg chg="addSp delSp modSp new del mod">
        <pc:chgData name="Myosotis _13" userId="d3757a171cf8daaf" providerId="LiveId" clId="{4DD4926F-33A6-4CF9-A643-9EF3975462D7}" dt="2024-04-19T18:32:14.870" v="8333" actId="47"/>
        <pc:sldMkLst>
          <pc:docMk/>
          <pc:sldMk cId="2379983426" sldId="282"/>
        </pc:sldMkLst>
        <pc:spChg chg="mod">
          <ac:chgData name="Myosotis _13" userId="d3757a171cf8daaf" providerId="LiveId" clId="{4DD4926F-33A6-4CF9-A643-9EF3975462D7}" dt="2024-04-18T17:44:46.325" v="3336" actId="20577"/>
          <ac:spMkLst>
            <pc:docMk/>
            <pc:sldMk cId="2379983426" sldId="282"/>
            <ac:spMk id="2" creationId="{41AA2C1C-07C4-9BD8-3698-519B3C4666F2}"/>
          </ac:spMkLst>
        </pc:spChg>
        <pc:spChg chg="add mod">
          <ac:chgData name="Myosotis _13" userId="d3757a171cf8daaf" providerId="LiveId" clId="{4DD4926F-33A6-4CF9-A643-9EF3975462D7}" dt="2024-04-19T17:41:20.316" v="6817" actId="1076"/>
          <ac:spMkLst>
            <pc:docMk/>
            <pc:sldMk cId="2379983426" sldId="282"/>
            <ac:spMk id="3" creationId="{25AFDA0F-D3BA-E589-6C8A-C7FB24C2E5C3}"/>
          </ac:spMkLst>
        </pc:spChg>
        <pc:spChg chg="del mod">
          <ac:chgData name="Myosotis _13" userId="d3757a171cf8daaf" providerId="LiveId" clId="{4DD4926F-33A6-4CF9-A643-9EF3975462D7}" dt="2024-04-18T17:43:52.193" v="3206" actId="478"/>
          <ac:spMkLst>
            <pc:docMk/>
            <pc:sldMk cId="2379983426" sldId="282"/>
            <ac:spMk id="3" creationId="{D9ED34AC-5920-90FD-F48C-E7BD76BAF54A}"/>
          </ac:spMkLst>
        </pc:spChg>
        <pc:spChg chg="add del mod">
          <ac:chgData name="Myosotis _13" userId="d3757a171cf8daaf" providerId="LiveId" clId="{4DD4926F-33A6-4CF9-A643-9EF3975462D7}" dt="2024-04-19T05:43:17.345" v="3424" actId="478"/>
          <ac:spMkLst>
            <pc:docMk/>
            <pc:sldMk cId="2379983426" sldId="282"/>
            <ac:spMk id="5" creationId="{19D119F2-EAAC-17C9-8996-989FCCD800CF}"/>
          </ac:spMkLst>
        </pc:spChg>
        <pc:spChg chg="add mod">
          <ac:chgData name="Myosotis _13" userId="d3757a171cf8daaf" providerId="LiveId" clId="{4DD4926F-33A6-4CF9-A643-9EF3975462D7}" dt="2024-04-19T17:40:53.257" v="6811" actId="1076"/>
          <ac:spMkLst>
            <pc:docMk/>
            <pc:sldMk cId="2379983426" sldId="282"/>
            <ac:spMk id="6" creationId="{A48FD52C-BDC3-9F9C-6973-1FACA05A798B}"/>
          </ac:spMkLst>
        </pc:spChg>
      </pc:sldChg>
      <pc:sldChg chg="addSp delSp modSp add mod setBg">
        <pc:chgData name="Myosotis _13" userId="d3757a171cf8daaf" providerId="LiveId" clId="{4DD4926F-33A6-4CF9-A643-9EF3975462D7}" dt="2024-04-19T05:42:25.805" v="3423" actId="20577"/>
        <pc:sldMkLst>
          <pc:docMk/>
          <pc:sldMk cId="3120297797" sldId="283"/>
        </pc:sldMkLst>
        <pc:spChg chg="mod">
          <ac:chgData name="Myosotis _13" userId="d3757a171cf8daaf" providerId="LiveId" clId="{4DD4926F-33A6-4CF9-A643-9EF3975462D7}" dt="2024-04-19T05:38:29.463" v="3363" actId="26606"/>
          <ac:spMkLst>
            <pc:docMk/>
            <pc:sldMk cId="3120297797" sldId="283"/>
            <ac:spMk id="2" creationId="{41AA2C1C-07C4-9BD8-3698-519B3C4666F2}"/>
          </ac:spMkLst>
        </pc:spChg>
        <pc:spChg chg="del">
          <ac:chgData name="Myosotis _13" userId="d3757a171cf8daaf" providerId="LiveId" clId="{4DD4926F-33A6-4CF9-A643-9EF3975462D7}" dt="2024-04-19T05:38:21.096" v="3362"/>
          <ac:spMkLst>
            <pc:docMk/>
            <pc:sldMk cId="3120297797" sldId="283"/>
            <ac:spMk id="5" creationId="{19D119F2-EAAC-17C9-8996-989FCCD800CF}"/>
          </ac:spMkLst>
        </pc:spChg>
        <pc:spChg chg="add mod">
          <ac:chgData name="Myosotis _13" userId="d3757a171cf8daaf" providerId="LiveId" clId="{4DD4926F-33A6-4CF9-A643-9EF3975462D7}" dt="2024-04-19T05:42:25.805" v="3423" actId="20577"/>
          <ac:spMkLst>
            <pc:docMk/>
            <pc:sldMk cId="3120297797" sldId="283"/>
            <ac:spMk id="7" creationId="{3BF071ED-DC3C-CE27-409C-4E04283724C0}"/>
          </ac:spMkLst>
        </pc:spChg>
        <pc:spChg chg="add">
          <ac:chgData name="Myosotis _13" userId="d3757a171cf8daaf" providerId="LiveId" clId="{4DD4926F-33A6-4CF9-A643-9EF3975462D7}" dt="2024-04-19T05:38:29.463" v="3363" actId="26606"/>
          <ac:spMkLst>
            <pc:docMk/>
            <pc:sldMk cId="3120297797" sldId="283"/>
            <ac:spMk id="10" creationId="{572F6A24-139E-4EB5-86D2-431F42EF85CB}"/>
          </ac:spMkLst>
        </pc:spChg>
        <pc:spChg chg="add">
          <ac:chgData name="Myosotis _13" userId="d3757a171cf8daaf" providerId="LiveId" clId="{4DD4926F-33A6-4CF9-A643-9EF3975462D7}" dt="2024-04-19T05:38:29.463" v="3363" actId="26606"/>
          <ac:spMkLst>
            <pc:docMk/>
            <pc:sldMk cId="3120297797" sldId="283"/>
            <ac:spMk id="18" creationId="{C9DA5B05-DD14-4860-AC45-02A8D2EE1AA5}"/>
          </ac:spMkLst>
        </pc:spChg>
        <pc:grpChg chg="add">
          <ac:chgData name="Myosotis _13" userId="d3757a171cf8daaf" providerId="LiveId" clId="{4DD4926F-33A6-4CF9-A643-9EF3975462D7}" dt="2024-04-19T05:38:29.463" v="3363" actId="26606"/>
          <ac:grpSpMkLst>
            <pc:docMk/>
            <pc:sldMk cId="3120297797" sldId="283"/>
            <ac:grpSpMk id="12" creationId="{3963AE85-BE5D-4975-BACF-DDDCC9C2ACDE}"/>
          </ac:grpSpMkLst>
        </pc:grpChg>
        <pc:picChg chg="add mod">
          <ac:chgData name="Myosotis _13" userId="d3757a171cf8daaf" providerId="LiveId" clId="{4DD4926F-33A6-4CF9-A643-9EF3975462D7}" dt="2024-04-19T05:38:29.463" v="3363" actId="26606"/>
          <ac:picMkLst>
            <pc:docMk/>
            <pc:sldMk cId="3120297797" sldId="283"/>
            <ac:picMk id="3" creationId="{62FCF79D-C6D9-5E91-8C94-3DB495211529}"/>
          </ac:picMkLst>
        </pc:picChg>
        <pc:cxnChg chg="add">
          <ac:chgData name="Myosotis _13" userId="d3757a171cf8daaf" providerId="LiveId" clId="{4DD4926F-33A6-4CF9-A643-9EF3975462D7}" dt="2024-04-19T05:38:29.463" v="3363" actId="26606"/>
          <ac:cxnSpMkLst>
            <pc:docMk/>
            <pc:sldMk cId="3120297797" sldId="283"/>
            <ac:cxnSpMk id="20" creationId="{36BE37AC-AD36-4C42-9B8C-C5500F4E7C63}"/>
          </ac:cxnSpMkLst>
        </pc:cxnChg>
      </pc:sldChg>
      <pc:sldChg chg="addSp delSp modSp new del mod">
        <pc:chgData name="Myosotis _13" userId="d3757a171cf8daaf" providerId="LiveId" clId="{4DD4926F-33A6-4CF9-A643-9EF3975462D7}" dt="2024-04-19T06:09:40.924" v="3701" actId="47"/>
        <pc:sldMkLst>
          <pc:docMk/>
          <pc:sldMk cId="3455767839" sldId="284"/>
        </pc:sldMkLst>
        <pc:spChg chg="add mod">
          <ac:chgData name="Myosotis _13" userId="d3757a171cf8daaf" providerId="LiveId" clId="{4DD4926F-33A6-4CF9-A643-9EF3975462D7}" dt="2024-04-19T06:08:22.578" v="3697" actId="14100"/>
          <ac:spMkLst>
            <pc:docMk/>
            <pc:sldMk cId="3455767839" sldId="284"/>
            <ac:spMk id="4" creationId="{9F403CCB-1D4B-F43A-C4F5-E3406505FEBC}"/>
          </ac:spMkLst>
        </pc:spChg>
        <pc:graphicFrameChg chg="add del mod modGraphic">
          <ac:chgData name="Myosotis _13" userId="d3757a171cf8daaf" providerId="LiveId" clId="{4DD4926F-33A6-4CF9-A643-9EF3975462D7}" dt="2024-04-19T05:55:13.647" v="3576" actId="478"/>
          <ac:graphicFrameMkLst>
            <pc:docMk/>
            <pc:sldMk cId="3455767839" sldId="284"/>
            <ac:graphicFrameMk id="2" creationId="{445DAD3E-95AB-4816-F331-C31EB744843B}"/>
          </ac:graphicFrameMkLst>
        </pc:graphicFrameChg>
        <pc:graphicFrameChg chg="add del mod modGraphic">
          <ac:chgData name="Myosotis _13" userId="d3757a171cf8daaf" providerId="LiveId" clId="{4DD4926F-33A6-4CF9-A643-9EF3975462D7}" dt="2024-04-19T06:08:01.247" v="3671" actId="478"/>
          <ac:graphicFrameMkLst>
            <pc:docMk/>
            <pc:sldMk cId="3455767839" sldId="284"/>
            <ac:graphicFrameMk id="3" creationId="{34265240-6C56-8E5F-9E9F-307C55A76700}"/>
          </ac:graphicFrameMkLst>
        </pc:graphicFrameChg>
        <pc:graphicFrameChg chg="add del mod modGraphic">
          <ac:chgData name="Myosotis _13" userId="d3757a171cf8daaf" providerId="LiveId" clId="{4DD4926F-33A6-4CF9-A643-9EF3975462D7}" dt="2024-04-19T06:08:31.052" v="3698" actId="478"/>
          <ac:graphicFrameMkLst>
            <pc:docMk/>
            <pc:sldMk cId="3455767839" sldId="284"/>
            <ac:graphicFrameMk id="5" creationId="{486F6355-0777-69A5-4F1A-9E147524CFE1}"/>
          </ac:graphicFrameMkLst>
        </pc:graphicFrameChg>
        <pc:graphicFrameChg chg="add del mod">
          <ac:chgData name="Myosotis _13" userId="d3757a171cf8daaf" providerId="LiveId" clId="{4DD4926F-33A6-4CF9-A643-9EF3975462D7}" dt="2024-04-19T06:09:14.514" v="3700" actId="478"/>
          <ac:graphicFrameMkLst>
            <pc:docMk/>
            <pc:sldMk cId="3455767839" sldId="284"/>
            <ac:graphicFrameMk id="6" creationId="{92D5DC71-14FC-F94F-EE67-1B16C2644818}"/>
          </ac:graphicFrameMkLst>
        </pc:graphicFrameChg>
      </pc:sldChg>
      <pc:sldChg chg="addSp delSp modSp add mod setBg modClrScheme delDesignElem chgLayout">
        <pc:chgData name="Myosotis _13" userId="d3757a171cf8daaf" providerId="LiveId" clId="{4DD4926F-33A6-4CF9-A643-9EF3975462D7}" dt="2024-04-21T19:21:48.425" v="11776" actId="20577"/>
        <pc:sldMkLst>
          <pc:docMk/>
          <pc:sldMk cId="3576232430" sldId="284"/>
        </pc:sldMkLst>
        <pc:spChg chg="mod ord">
          <ac:chgData name="Myosotis _13" userId="d3757a171cf8daaf" providerId="LiveId" clId="{4DD4926F-33A6-4CF9-A643-9EF3975462D7}" dt="2024-04-21T19:21:48.425" v="11776" actId="20577"/>
          <ac:spMkLst>
            <pc:docMk/>
            <pc:sldMk cId="3576232430" sldId="284"/>
            <ac:spMk id="4" creationId="{00000000-0000-0000-0000-000000000000}"/>
          </ac:spMkLst>
        </pc:spChg>
        <pc:spChg chg="add del mod">
          <ac:chgData name="Myosotis _13" userId="d3757a171cf8daaf" providerId="LiveId" clId="{4DD4926F-33A6-4CF9-A643-9EF3975462D7}" dt="2024-04-19T09:16:22.251" v="6215" actId="478"/>
          <ac:spMkLst>
            <pc:docMk/>
            <pc:sldMk cId="3576232430" sldId="284"/>
            <ac:spMk id="6" creationId="{B4272140-9E6B-B3D3-EAE8-BD6A854D1BE8}"/>
          </ac:spMkLst>
        </pc:spChg>
        <pc:spChg chg="add mod">
          <ac:chgData name="Myosotis _13" userId="d3757a171cf8daaf" providerId="LiveId" clId="{4DD4926F-33A6-4CF9-A643-9EF3975462D7}" dt="2024-04-19T10:00:49.564" v="6706" actId="1076"/>
          <ac:spMkLst>
            <pc:docMk/>
            <pc:sldMk cId="3576232430" sldId="284"/>
            <ac:spMk id="7" creationId="{A79C9252-7CAD-5905-9C02-9DB6F6A55C3E}"/>
          </ac:spMkLst>
        </pc:spChg>
        <pc:spChg chg="add del">
          <ac:chgData name="Myosotis _13" userId="d3757a171cf8daaf" providerId="LiveId" clId="{4DD4926F-33A6-4CF9-A643-9EF3975462D7}" dt="2024-04-19T09:15:51.192" v="6202" actId="700"/>
          <ac:spMkLst>
            <pc:docMk/>
            <pc:sldMk cId="3576232430" sldId="284"/>
            <ac:spMk id="17" creationId="{28FA177F-145C-478A-A7ED-8D021CE76B3B}"/>
          </ac:spMkLst>
        </pc:spChg>
        <pc:spChg chg="add del">
          <ac:chgData name="Myosotis _13" userId="d3757a171cf8daaf" providerId="LiveId" clId="{4DD4926F-33A6-4CF9-A643-9EF3975462D7}" dt="2024-04-19T09:15:51.192" v="6202" actId="700"/>
          <ac:spMkLst>
            <pc:docMk/>
            <pc:sldMk cId="3576232430" sldId="284"/>
            <ac:spMk id="25" creationId="{22EEABFB-D1AB-4BFF-84FC-449548E93E09}"/>
          </ac:spMkLst>
        </pc:spChg>
        <pc:spChg chg="add del mod">
          <ac:chgData name="Myosotis _13" userId="d3757a171cf8daaf" providerId="LiveId" clId="{4DD4926F-33A6-4CF9-A643-9EF3975462D7}" dt="2024-04-19T10:00:45.533" v="6705" actId="478"/>
          <ac:spMkLst>
            <pc:docMk/>
            <pc:sldMk cId="3576232430" sldId="284"/>
            <ac:spMk id="26" creationId="{32A07ABF-5BED-B160-24A4-7309B8ABA647}"/>
          </ac:spMkLst>
        </pc:spChg>
        <pc:grpChg chg="add del">
          <ac:chgData name="Myosotis _13" userId="d3757a171cf8daaf" providerId="LiveId" clId="{4DD4926F-33A6-4CF9-A643-9EF3975462D7}" dt="2024-04-19T09:15:51.192" v="6202" actId="700"/>
          <ac:grpSpMkLst>
            <pc:docMk/>
            <pc:sldMk cId="3576232430" sldId="284"/>
            <ac:grpSpMk id="9" creationId="{749C117F-F390-437B-ADB0-57E87EFF34F5}"/>
          </ac:grpSpMkLst>
        </pc:grpChg>
        <pc:grpChg chg="add del">
          <ac:chgData name="Myosotis _13" userId="d3757a171cf8daaf" providerId="LiveId" clId="{4DD4926F-33A6-4CF9-A643-9EF3975462D7}" dt="2024-04-19T09:15:51.192" v="6202" actId="700"/>
          <ac:grpSpMkLst>
            <pc:docMk/>
            <pc:sldMk cId="3576232430" sldId="284"/>
            <ac:grpSpMk id="19" creationId="{1A96A522-1258-462E-AFC5-F5E3F14110E3}"/>
          </ac:grpSpMkLst>
        </pc:grpChg>
        <pc:picChg chg="add del mod">
          <ac:chgData name="Myosotis _13" userId="d3757a171cf8daaf" providerId="LiveId" clId="{4DD4926F-33A6-4CF9-A643-9EF3975462D7}" dt="2024-04-20T00:25:31.541" v="9546" actId="478"/>
          <ac:picMkLst>
            <pc:docMk/>
            <pc:sldMk cId="3576232430" sldId="284"/>
            <ac:picMk id="3" creationId="{A2A40B69-92A7-6230-97E0-39F373C791EB}"/>
          </ac:picMkLst>
        </pc:picChg>
        <pc:picChg chg="add mod">
          <ac:chgData name="Myosotis _13" userId="d3757a171cf8daaf" providerId="LiveId" clId="{4DD4926F-33A6-4CF9-A643-9EF3975462D7}" dt="2024-04-20T00:25:57.776" v="9555" actId="1076"/>
          <ac:picMkLst>
            <pc:docMk/>
            <pc:sldMk cId="3576232430" sldId="284"/>
            <ac:picMk id="5" creationId="{DD591026-F8C8-78E1-95B5-527C079EC788}"/>
          </ac:picMkLst>
        </pc:picChg>
        <pc:picChg chg="del">
          <ac:chgData name="Myosotis _13" userId="d3757a171cf8daaf" providerId="LiveId" clId="{4DD4926F-33A6-4CF9-A643-9EF3975462D7}" dt="2024-04-19T07:44:05.495" v="5040" actId="478"/>
          <ac:picMkLst>
            <pc:docMk/>
            <pc:sldMk cId="3576232430" sldId="284"/>
            <ac:picMk id="30" creationId="{BA177AA2-7704-CF09-B829-CA19390E8427}"/>
          </ac:picMkLst>
        </pc:picChg>
        <pc:picChg chg="del">
          <ac:chgData name="Myosotis _13" userId="d3757a171cf8daaf" providerId="LiveId" clId="{4DD4926F-33A6-4CF9-A643-9EF3975462D7}" dt="2024-04-19T07:44:07.928" v="5041" actId="478"/>
          <ac:picMkLst>
            <pc:docMk/>
            <pc:sldMk cId="3576232430" sldId="284"/>
            <ac:picMk id="34" creationId="{DD8CCE37-CF9C-6AC4-9E47-DF04CAA8BC4B}"/>
          </ac:picMkLst>
        </pc:picChg>
        <pc:picChg chg="del">
          <ac:chgData name="Myosotis _13" userId="d3757a171cf8daaf" providerId="LiveId" clId="{4DD4926F-33A6-4CF9-A643-9EF3975462D7}" dt="2024-04-19T07:44:07.928" v="5041" actId="478"/>
          <ac:picMkLst>
            <pc:docMk/>
            <pc:sldMk cId="3576232430" sldId="284"/>
            <ac:picMk id="35" creationId="{022F263A-B4C3-396A-108F-1EBC29EB8175}"/>
          </ac:picMkLst>
        </pc:picChg>
        <pc:cxnChg chg="add mod">
          <ac:chgData name="Myosotis _13" userId="d3757a171cf8daaf" providerId="LiveId" clId="{4DD4926F-33A6-4CF9-A643-9EF3975462D7}" dt="2024-04-19T09:21:01.161" v="6242" actId="1076"/>
          <ac:cxnSpMkLst>
            <pc:docMk/>
            <pc:sldMk cId="3576232430" sldId="284"/>
            <ac:cxnSpMk id="14" creationId="{A6691307-B20F-E3CC-BD38-0974993BB2B2}"/>
          </ac:cxnSpMkLst>
        </pc:cxnChg>
        <pc:cxnChg chg="add del">
          <ac:chgData name="Myosotis _13" userId="d3757a171cf8daaf" providerId="LiveId" clId="{4DD4926F-33A6-4CF9-A643-9EF3975462D7}" dt="2024-04-19T09:15:51.192" v="6202" actId="700"/>
          <ac:cxnSpMkLst>
            <pc:docMk/>
            <pc:sldMk cId="3576232430" sldId="284"/>
            <ac:cxnSpMk id="15" creationId="{20742BC3-654B-4E41-9A6A-73A42E477639}"/>
          </ac:cxnSpMkLst>
        </pc:cxnChg>
        <pc:cxnChg chg="add del">
          <ac:chgData name="Myosotis _13" userId="d3757a171cf8daaf" providerId="LiveId" clId="{4DD4926F-33A6-4CF9-A643-9EF3975462D7}" dt="2024-04-19T09:15:51.192" v="6202" actId="700"/>
          <ac:cxnSpMkLst>
            <pc:docMk/>
            <pc:sldMk cId="3576232430" sldId="284"/>
            <ac:cxnSpMk id="27" creationId="{4231BC86-8965-4F95-9FD9-76313A7D601B}"/>
          </ac:cxnSpMkLst>
        </pc:cxnChg>
      </pc:sldChg>
      <pc:sldChg chg="addSp delSp modSp new mod setBg setClrOvrMap">
        <pc:chgData name="Myosotis _13" userId="d3757a171cf8daaf" providerId="LiveId" clId="{4DD4926F-33A6-4CF9-A643-9EF3975462D7}" dt="2024-04-21T23:26:16.172" v="12259" actId="255"/>
        <pc:sldMkLst>
          <pc:docMk/>
          <pc:sldMk cId="1106009962" sldId="285"/>
        </pc:sldMkLst>
        <pc:spChg chg="mod">
          <ac:chgData name="Myosotis _13" userId="d3757a171cf8daaf" providerId="LiveId" clId="{4DD4926F-33A6-4CF9-A643-9EF3975462D7}" dt="2024-04-20T03:24:53.166" v="10443" actId="26606"/>
          <ac:spMkLst>
            <pc:docMk/>
            <pc:sldMk cId="1106009962" sldId="285"/>
            <ac:spMk id="2" creationId="{78FB6CEE-B77B-0BD7-75FD-83C421F187D3}"/>
          </ac:spMkLst>
        </pc:spChg>
        <pc:spChg chg="add mod ord">
          <ac:chgData name="Myosotis _13" userId="d3757a171cf8daaf" providerId="LiveId" clId="{4DD4926F-33A6-4CF9-A643-9EF3975462D7}" dt="2024-04-21T23:26:16.172" v="12259" actId="255"/>
          <ac:spMkLst>
            <pc:docMk/>
            <pc:sldMk cId="1106009962" sldId="285"/>
            <ac:spMk id="3" creationId="{1CBDD1E9-9E1C-0F66-7013-D5B5E048F0E8}"/>
          </ac:spMkLst>
        </pc:spChg>
        <pc:spChg chg="add mod">
          <ac:chgData name="Myosotis _13" userId="d3757a171cf8daaf" providerId="LiveId" clId="{4DD4926F-33A6-4CF9-A643-9EF3975462D7}" dt="2024-04-21T19:55:14.808" v="11989" actId="20577"/>
          <ac:spMkLst>
            <pc:docMk/>
            <pc:sldMk cId="1106009962" sldId="285"/>
            <ac:spMk id="7" creationId="{60B4B3F4-70D8-D1E7-D5A9-17847FFE6F38}"/>
          </ac:spMkLst>
        </pc:spChg>
        <pc:spChg chg="add del">
          <ac:chgData name="Myosotis _13" userId="d3757a171cf8daaf" providerId="LiveId" clId="{4DD4926F-33A6-4CF9-A643-9EF3975462D7}" dt="2024-04-20T03:19:37.833" v="10341" actId="26606"/>
          <ac:spMkLst>
            <pc:docMk/>
            <pc:sldMk cId="1106009962" sldId="285"/>
            <ac:spMk id="18" creationId="{5EB8E3BF-F464-4900-8994-851061A9AD60}"/>
          </ac:spMkLst>
        </pc:spChg>
        <pc:spChg chg="add del">
          <ac:chgData name="Myosotis _13" userId="d3757a171cf8daaf" providerId="LiveId" clId="{4DD4926F-33A6-4CF9-A643-9EF3975462D7}" dt="2024-04-20T03:18:48.860" v="10330" actId="26606"/>
          <ac:spMkLst>
            <pc:docMk/>
            <pc:sldMk cId="1106009962" sldId="285"/>
            <ac:spMk id="33" creationId="{A440FBE6-72B7-43D4-A8EB-FDBC35FE56C6}"/>
          </ac:spMkLst>
        </pc:spChg>
        <pc:spChg chg="add del">
          <ac:chgData name="Myosotis _13" userId="d3757a171cf8daaf" providerId="LiveId" clId="{4DD4926F-33A6-4CF9-A643-9EF3975462D7}" dt="2024-04-20T03:18:50.775" v="10332" actId="26606"/>
          <ac:spMkLst>
            <pc:docMk/>
            <pc:sldMk cId="1106009962" sldId="285"/>
            <ac:spMk id="49" creationId="{ED67D537-2E3B-4FA8-95C1-D7E02265DE8E}"/>
          </ac:spMkLst>
        </pc:spChg>
        <pc:spChg chg="add del">
          <ac:chgData name="Myosotis _13" userId="d3757a171cf8daaf" providerId="LiveId" clId="{4DD4926F-33A6-4CF9-A643-9EF3975462D7}" dt="2024-04-20T03:18:50.775" v="10332" actId="26606"/>
          <ac:spMkLst>
            <pc:docMk/>
            <pc:sldMk cId="1106009962" sldId="285"/>
            <ac:spMk id="50" creationId="{AC4DC467-7891-443B-84EA-66A43A3AC1F8}"/>
          </ac:spMkLst>
        </pc:spChg>
        <pc:spChg chg="add del">
          <ac:chgData name="Myosotis _13" userId="d3757a171cf8daaf" providerId="LiveId" clId="{4DD4926F-33A6-4CF9-A643-9EF3975462D7}" dt="2024-04-20T03:18:50.775" v="10332" actId="26606"/>
          <ac:spMkLst>
            <pc:docMk/>
            <pc:sldMk cId="1106009962" sldId="285"/>
            <ac:spMk id="51" creationId="{C4CA33FD-D0C5-4C9F-B64A-AC7E224E1508}"/>
          </ac:spMkLst>
        </pc:spChg>
        <pc:spChg chg="add del">
          <ac:chgData name="Myosotis _13" userId="d3757a171cf8daaf" providerId="LiveId" clId="{4DD4926F-33A6-4CF9-A643-9EF3975462D7}" dt="2024-04-20T03:18:55.664" v="10334" actId="26606"/>
          <ac:spMkLst>
            <pc:docMk/>
            <pc:sldMk cId="1106009962" sldId="285"/>
            <ac:spMk id="56" creationId="{B0393412-BB8B-4EC9-A88D-93917FA47451}"/>
          </ac:spMkLst>
        </pc:spChg>
        <pc:spChg chg="add del">
          <ac:chgData name="Myosotis _13" userId="d3757a171cf8daaf" providerId="LiveId" clId="{4DD4926F-33A6-4CF9-A643-9EF3975462D7}" dt="2024-04-20T03:18:55.664" v="10334" actId="26606"/>
          <ac:spMkLst>
            <pc:docMk/>
            <pc:sldMk cId="1106009962" sldId="285"/>
            <ac:spMk id="57" creationId="{68AB7DB4-4BE9-465B-8843-8073715FF855}"/>
          </ac:spMkLst>
        </pc:spChg>
        <pc:spChg chg="add del">
          <ac:chgData name="Myosotis _13" userId="d3757a171cf8daaf" providerId="LiveId" clId="{4DD4926F-33A6-4CF9-A643-9EF3975462D7}" dt="2024-04-20T03:19:06.037" v="10336" actId="26606"/>
          <ac:spMkLst>
            <pc:docMk/>
            <pc:sldMk cId="1106009962" sldId="285"/>
            <ac:spMk id="65" creationId="{7E61F402-3445-458A-9A2B-D28FD288390C}"/>
          </ac:spMkLst>
        </pc:spChg>
        <pc:spChg chg="add del">
          <ac:chgData name="Myosotis _13" userId="d3757a171cf8daaf" providerId="LiveId" clId="{4DD4926F-33A6-4CF9-A643-9EF3975462D7}" dt="2024-04-20T03:21:17.230" v="10345" actId="26606"/>
          <ac:spMkLst>
            <pc:docMk/>
            <pc:sldMk cId="1106009962" sldId="285"/>
            <ac:spMk id="80" creationId="{5EB8E3BF-F464-4900-8994-851061A9AD60}"/>
          </ac:spMkLst>
        </pc:spChg>
        <pc:spChg chg="add del">
          <ac:chgData name="Myosotis _13" userId="d3757a171cf8daaf" providerId="LiveId" clId="{4DD4926F-33A6-4CF9-A643-9EF3975462D7}" dt="2024-04-20T03:21:17.141" v="10344" actId="26606"/>
          <ac:spMkLst>
            <pc:docMk/>
            <pc:sldMk cId="1106009962" sldId="285"/>
            <ac:spMk id="94" creationId="{572F6A24-139E-4EB5-86D2-431F42EF85CB}"/>
          </ac:spMkLst>
        </pc:spChg>
        <pc:spChg chg="add del">
          <ac:chgData name="Myosotis _13" userId="d3757a171cf8daaf" providerId="LiveId" clId="{4DD4926F-33A6-4CF9-A643-9EF3975462D7}" dt="2024-04-20T03:21:17.141" v="10344" actId="26606"/>
          <ac:spMkLst>
            <pc:docMk/>
            <pc:sldMk cId="1106009962" sldId="285"/>
            <ac:spMk id="102" creationId="{C9DA5B05-DD14-4860-AC45-02A8D2EE1AA5}"/>
          </ac:spMkLst>
        </pc:spChg>
        <pc:spChg chg="add del">
          <ac:chgData name="Myosotis _13" userId="d3757a171cf8daaf" providerId="LiveId" clId="{4DD4926F-33A6-4CF9-A643-9EF3975462D7}" dt="2024-04-20T03:22:23.374" v="10355" actId="26606"/>
          <ac:spMkLst>
            <pc:docMk/>
            <pc:sldMk cId="1106009962" sldId="285"/>
            <ac:spMk id="109" creationId="{A440FBE6-72B7-43D4-A8EB-FDBC35FE56C6}"/>
          </ac:spMkLst>
        </pc:spChg>
        <pc:spChg chg="add del">
          <ac:chgData name="Myosotis _13" userId="d3757a171cf8daaf" providerId="LiveId" clId="{4DD4926F-33A6-4CF9-A643-9EF3975462D7}" dt="2024-04-20T03:21:51.845" v="10348" actId="26606"/>
          <ac:spMkLst>
            <pc:docMk/>
            <pc:sldMk cId="1106009962" sldId="285"/>
            <ac:spMk id="125" creationId="{572F6A24-139E-4EB5-86D2-431F42EF85CB}"/>
          </ac:spMkLst>
        </pc:spChg>
        <pc:spChg chg="add del">
          <ac:chgData name="Myosotis _13" userId="d3757a171cf8daaf" providerId="LiveId" clId="{4DD4926F-33A6-4CF9-A643-9EF3975462D7}" dt="2024-04-20T03:21:51.845" v="10348" actId="26606"/>
          <ac:spMkLst>
            <pc:docMk/>
            <pc:sldMk cId="1106009962" sldId="285"/>
            <ac:spMk id="133" creationId="{C9DA5B05-DD14-4860-AC45-02A8D2EE1AA5}"/>
          </ac:spMkLst>
        </pc:spChg>
        <pc:spChg chg="add del">
          <ac:chgData name="Myosotis _13" userId="d3757a171cf8daaf" providerId="LiveId" clId="{4DD4926F-33A6-4CF9-A643-9EF3975462D7}" dt="2024-04-20T03:22:08.473" v="10350" actId="26606"/>
          <ac:spMkLst>
            <pc:docMk/>
            <pc:sldMk cId="1106009962" sldId="285"/>
            <ac:spMk id="140" creationId="{8243CDD5-F82E-454F-8486-578A477A8670}"/>
          </ac:spMkLst>
        </pc:spChg>
        <pc:spChg chg="add del">
          <ac:chgData name="Myosotis _13" userId="d3757a171cf8daaf" providerId="LiveId" clId="{4DD4926F-33A6-4CF9-A643-9EF3975462D7}" dt="2024-04-20T03:22:08.473" v="10350" actId="26606"/>
          <ac:spMkLst>
            <pc:docMk/>
            <pc:sldMk cId="1106009962" sldId="285"/>
            <ac:spMk id="141" creationId="{125408EF-EA7D-413B-B27F-B1FCD06FAC6D}"/>
          </ac:spMkLst>
        </pc:spChg>
        <pc:spChg chg="add del">
          <ac:chgData name="Myosotis _13" userId="d3757a171cf8daaf" providerId="LiveId" clId="{4DD4926F-33A6-4CF9-A643-9EF3975462D7}" dt="2024-04-20T03:22:15.469" v="10352" actId="26606"/>
          <ac:spMkLst>
            <pc:docMk/>
            <pc:sldMk cId="1106009962" sldId="285"/>
            <ac:spMk id="148" creationId="{572F6A24-139E-4EB5-86D2-431F42EF85CB}"/>
          </ac:spMkLst>
        </pc:spChg>
        <pc:spChg chg="add del">
          <ac:chgData name="Myosotis _13" userId="d3757a171cf8daaf" providerId="LiveId" clId="{4DD4926F-33A6-4CF9-A643-9EF3975462D7}" dt="2024-04-20T03:22:15.469" v="10352" actId="26606"/>
          <ac:spMkLst>
            <pc:docMk/>
            <pc:sldMk cId="1106009962" sldId="285"/>
            <ac:spMk id="151" creationId="{C9DA5B05-DD14-4860-AC45-02A8D2EE1AA5}"/>
          </ac:spMkLst>
        </pc:spChg>
        <pc:spChg chg="add del">
          <ac:chgData name="Myosotis _13" userId="d3757a171cf8daaf" providerId="LiveId" clId="{4DD4926F-33A6-4CF9-A643-9EF3975462D7}" dt="2024-04-20T03:22:23.343" v="10354" actId="26606"/>
          <ac:spMkLst>
            <pc:docMk/>
            <pc:sldMk cId="1106009962" sldId="285"/>
            <ac:spMk id="157" creationId="{11C7711F-3983-4AB1-AFDE-96F7C06514D3}"/>
          </ac:spMkLst>
        </pc:spChg>
        <pc:spChg chg="add del">
          <ac:chgData name="Myosotis _13" userId="d3757a171cf8daaf" providerId="LiveId" clId="{4DD4926F-33A6-4CF9-A643-9EF3975462D7}" dt="2024-04-20T03:22:23.343" v="10354" actId="26606"/>
          <ac:spMkLst>
            <pc:docMk/>
            <pc:sldMk cId="1106009962" sldId="285"/>
            <ac:spMk id="161" creationId="{B3085476-B49E-49ED-87D2-1165E69D2605}"/>
          </ac:spMkLst>
        </pc:spChg>
        <pc:spChg chg="add del">
          <ac:chgData name="Myosotis _13" userId="d3757a171cf8daaf" providerId="LiveId" clId="{4DD4926F-33A6-4CF9-A643-9EF3975462D7}" dt="2024-04-20T03:24:53.166" v="10443" actId="26606"/>
          <ac:spMkLst>
            <pc:docMk/>
            <pc:sldMk cId="1106009962" sldId="285"/>
            <ac:spMk id="178" creationId="{A440FBE6-72B7-43D4-A8EB-FDBC35FE56C6}"/>
          </ac:spMkLst>
        </pc:spChg>
        <pc:spChg chg="add del">
          <ac:chgData name="Myosotis _13" userId="d3757a171cf8daaf" providerId="LiveId" clId="{4DD4926F-33A6-4CF9-A643-9EF3975462D7}" dt="2024-04-20T03:24:53.143" v="10442" actId="26606"/>
          <ac:spMkLst>
            <pc:docMk/>
            <pc:sldMk cId="1106009962" sldId="285"/>
            <ac:spMk id="199" creationId="{572F6A24-139E-4EB5-86D2-431F42EF85CB}"/>
          </ac:spMkLst>
        </pc:spChg>
        <pc:spChg chg="add del">
          <ac:chgData name="Myosotis _13" userId="d3757a171cf8daaf" providerId="LiveId" clId="{4DD4926F-33A6-4CF9-A643-9EF3975462D7}" dt="2024-04-20T03:24:53.143" v="10442" actId="26606"/>
          <ac:spMkLst>
            <pc:docMk/>
            <pc:sldMk cId="1106009962" sldId="285"/>
            <ac:spMk id="207" creationId="{C9DA5B05-DD14-4860-AC45-02A8D2EE1AA5}"/>
          </ac:spMkLst>
        </pc:spChg>
        <pc:spChg chg="add">
          <ac:chgData name="Myosotis _13" userId="d3757a171cf8daaf" providerId="LiveId" clId="{4DD4926F-33A6-4CF9-A643-9EF3975462D7}" dt="2024-04-20T03:24:53.166" v="10443" actId="26606"/>
          <ac:spMkLst>
            <pc:docMk/>
            <pc:sldMk cId="1106009962" sldId="285"/>
            <ac:spMk id="214" creationId="{8243CDD5-F82E-454F-8486-578A477A8670}"/>
          </ac:spMkLst>
        </pc:spChg>
        <pc:spChg chg="add">
          <ac:chgData name="Myosotis _13" userId="d3757a171cf8daaf" providerId="LiveId" clId="{4DD4926F-33A6-4CF9-A643-9EF3975462D7}" dt="2024-04-20T03:24:53.166" v="10443" actId="26606"/>
          <ac:spMkLst>
            <pc:docMk/>
            <pc:sldMk cId="1106009962" sldId="285"/>
            <ac:spMk id="215" creationId="{125408EF-EA7D-413B-B27F-B1FCD06FAC6D}"/>
          </ac:spMkLst>
        </pc:spChg>
        <pc:grpChg chg="add del">
          <ac:chgData name="Myosotis _13" userId="d3757a171cf8daaf" providerId="LiveId" clId="{4DD4926F-33A6-4CF9-A643-9EF3975462D7}" dt="2024-04-20T03:19:37.833" v="10341" actId="26606"/>
          <ac:grpSpMkLst>
            <pc:docMk/>
            <pc:sldMk cId="1106009962" sldId="285"/>
            <ac:grpSpMk id="10" creationId="{DFB5D1BB-0703-437B-BD1E-1D07F8A2730B}"/>
          </ac:grpSpMkLst>
        </pc:grpChg>
        <pc:grpChg chg="add del">
          <ac:chgData name="Myosotis _13" userId="d3757a171cf8daaf" providerId="LiveId" clId="{4DD4926F-33A6-4CF9-A643-9EF3975462D7}" dt="2024-04-20T03:18:48.860" v="10330" actId="26606"/>
          <ac:grpSpMkLst>
            <pc:docMk/>
            <pc:sldMk cId="1106009962" sldId="285"/>
            <ac:grpSpMk id="25" creationId="{DFB5D1BB-0703-437B-BD1E-1D07F8A2730B}"/>
          </ac:grpSpMkLst>
        </pc:grpChg>
        <pc:grpChg chg="add del">
          <ac:chgData name="Myosotis _13" userId="d3757a171cf8daaf" providerId="LiveId" clId="{4DD4926F-33A6-4CF9-A643-9EF3975462D7}" dt="2024-04-20T03:18:48.860" v="10330" actId="26606"/>
          <ac:grpSpMkLst>
            <pc:docMk/>
            <pc:sldMk cId="1106009962" sldId="285"/>
            <ac:grpSpMk id="35" creationId="{647B8492-BC4D-4046-B35A-C38E03494068}"/>
          </ac:grpSpMkLst>
        </pc:grpChg>
        <pc:grpChg chg="add del">
          <ac:chgData name="Myosotis _13" userId="d3757a171cf8daaf" providerId="LiveId" clId="{4DD4926F-33A6-4CF9-A643-9EF3975462D7}" dt="2024-04-20T03:18:50.775" v="10332" actId="26606"/>
          <ac:grpSpMkLst>
            <pc:docMk/>
            <pc:sldMk cId="1106009962" sldId="285"/>
            <ac:grpSpMk id="46" creationId="{DFB5D1BB-0703-437B-BD1E-1D07F8A2730B}"/>
          </ac:grpSpMkLst>
        </pc:grpChg>
        <pc:grpChg chg="add del">
          <ac:chgData name="Myosotis _13" userId="d3757a171cf8daaf" providerId="LiveId" clId="{4DD4926F-33A6-4CF9-A643-9EF3975462D7}" dt="2024-04-20T03:18:50.775" v="10332" actId="26606"/>
          <ac:grpSpMkLst>
            <pc:docMk/>
            <pc:sldMk cId="1106009962" sldId="285"/>
            <ac:grpSpMk id="52" creationId="{65139F4B-2CBD-4156-92F1-B6A65F08F41D}"/>
          </ac:grpSpMkLst>
        </pc:grpChg>
        <pc:grpChg chg="add del">
          <ac:chgData name="Myosotis _13" userId="d3757a171cf8daaf" providerId="LiveId" clId="{4DD4926F-33A6-4CF9-A643-9EF3975462D7}" dt="2024-04-20T03:18:55.664" v="10334" actId="26606"/>
          <ac:grpSpMkLst>
            <pc:docMk/>
            <pc:sldMk cId="1106009962" sldId="285"/>
            <ac:grpSpMk id="54" creationId="{DFB5D1BB-0703-437B-BD1E-1D07F8A2730B}"/>
          </ac:grpSpMkLst>
        </pc:grpChg>
        <pc:grpChg chg="add del">
          <ac:chgData name="Myosotis _13" userId="d3757a171cf8daaf" providerId="LiveId" clId="{4DD4926F-33A6-4CF9-A643-9EF3975462D7}" dt="2024-04-20T03:18:55.664" v="10334" actId="26606"/>
          <ac:grpSpMkLst>
            <pc:docMk/>
            <pc:sldMk cId="1106009962" sldId="285"/>
            <ac:grpSpMk id="58" creationId="{79E73055-8C3E-4C1D-88EA-3D22039CDF98}"/>
          </ac:grpSpMkLst>
        </pc:grpChg>
        <pc:grpChg chg="add del">
          <ac:chgData name="Myosotis _13" userId="d3757a171cf8daaf" providerId="LiveId" clId="{4DD4926F-33A6-4CF9-A643-9EF3975462D7}" dt="2024-04-20T03:19:06.037" v="10336" actId="26606"/>
          <ac:grpSpMkLst>
            <pc:docMk/>
            <pc:sldMk cId="1106009962" sldId="285"/>
            <ac:grpSpMk id="62" creationId="{3F6D81C7-B083-478E-82FE-089A8CB72EB8}"/>
          </ac:grpSpMkLst>
        </pc:grpChg>
        <pc:grpChg chg="add del">
          <ac:chgData name="Myosotis _13" userId="d3757a171cf8daaf" providerId="LiveId" clId="{4DD4926F-33A6-4CF9-A643-9EF3975462D7}" dt="2024-04-20T03:19:06.037" v="10336" actId="26606"/>
          <ac:grpSpMkLst>
            <pc:docMk/>
            <pc:sldMk cId="1106009962" sldId="285"/>
            <ac:grpSpMk id="66" creationId="{A673C096-95AE-4644-B76C-1DF1B667DC44}"/>
          </ac:grpSpMkLst>
        </pc:grpChg>
        <pc:grpChg chg="add del">
          <ac:chgData name="Myosotis _13" userId="d3757a171cf8daaf" providerId="LiveId" clId="{4DD4926F-33A6-4CF9-A643-9EF3975462D7}" dt="2024-04-20T03:19:28.715" v="10338" actId="26606"/>
          <ac:grpSpMkLst>
            <pc:docMk/>
            <pc:sldMk cId="1106009962" sldId="285"/>
            <ac:grpSpMk id="71" creationId="{DFB5D1BB-0703-437B-BD1E-1D07F8A2730B}"/>
          </ac:grpSpMkLst>
        </pc:grpChg>
        <pc:grpChg chg="add del">
          <ac:chgData name="Myosotis _13" userId="d3757a171cf8daaf" providerId="LiveId" clId="{4DD4926F-33A6-4CF9-A643-9EF3975462D7}" dt="2024-04-20T03:19:37.792" v="10340" actId="26606"/>
          <ac:grpSpMkLst>
            <pc:docMk/>
            <pc:sldMk cId="1106009962" sldId="285"/>
            <ac:grpSpMk id="74" creationId="{DFB5D1BB-0703-437B-BD1E-1D07F8A2730B}"/>
          </ac:grpSpMkLst>
        </pc:grpChg>
        <pc:grpChg chg="add del">
          <ac:chgData name="Myosotis _13" userId="d3757a171cf8daaf" providerId="LiveId" clId="{4DD4926F-33A6-4CF9-A643-9EF3975462D7}" dt="2024-04-20T03:21:17.230" v="10345" actId="26606"/>
          <ac:grpSpMkLst>
            <pc:docMk/>
            <pc:sldMk cId="1106009962" sldId="285"/>
            <ac:grpSpMk id="78" creationId="{DFB5D1BB-0703-437B-BD1E-1D07F8A2730B}"/>
          </ac:grpSpMkLst>
        </pc:grpChg>
        <pc:grpChg chg="add del">
          <ac:chgData name="Myosotis _13" userId="d3757a171cf8daaf" providerId="LiveId" clId="{4DD4926F-33A6-4CF9-A643-9EF3975462D7}" dt="2024-04-20T03:21:17.141" v="10344" actId="26606"/>
          <ac:grpSpMkLst>
            <pc:docMk/>
            <pc:sldMk cId="1106009962" sldId="285"/>
            <ac:grpSpMk id="86" creationId="{DFB5D1BB-0703-437B-BD1E-1D07F8A2730B}"/>
          </ac:grpSpMkLst>
        </pc:grpChg>
        <pc:grpChg chg="add del">
          <ac:chgData name="Myosotis _13" userId="d3757a171cf8daaf" providerId="LiveId" clId="{4DD4926F-33A6-4CF9-A643-9EF3975462D7}" dt="2024-04-20T03:21:17.141" v="10344" actId="26606"/>
          <ac:grpSpMkLst>
            <pc:docMk/>
            <pc:sldMk cId="1106009962" sldId="285"/>
            <ac:grpSpMk id="96" creationId="{3963AE85-BE5D-4975-BACF-DDDCC9C2ACDE}"/>
          </ac:grpSpMkLst>
        </pc:grpChg>
        <pc:grpChg chg="add del">
          <ac:chgData name="Myosotis _13" userId="d3757a171cf8daaf" providerId="LiveId" clId="{4DD4926F-33A6-4CF9-A643-9EF3975462D7}" dt="2024-04-20T03:22:23.374" v="10355" actId="26606"/>
          <ac:grpSpMkLst>
            <pc:docMk/>
            <pc:sldMk cId="1106009962" sldId="285"/>
            <ac:grpSpMk id="106" creationId="{DFB5D1BB-0703-437B-BD1E-1D07F8A2730B}"/>
          </ac:grpSpMkLst>
        </pc:grpChg>
        <pc:grpChg chg="add del">
          <ac:chgData name="Myosotis _13" userId="d3757a171cf8daaf" providerId="LiveId" clId="{4DD4926F-33A6-4CF9-A643-9EF3975462D7}" dt="2024-04-20T03:22:23.374" v="10355" actId="26606"/>
          <ac:grpSpMkLst>
            <pc:docMk/>
            <pc:sldMk cId="1106009962" sldId="285"/>
            <ac:grpSpMk id="110" creationId="{647B8492-BC4D-4046-B35A-C38E03494068}"/>
          </ac:grpSpMkLst>
        </pc:grpChg>
        <pc:grpChg chg="add del">
          <ac:chgData name="Myosotis _13" userId="d3757a171cf8daaf" providerId="LiveId" clId="{4DD4926F-33A6-4CF9-A643-9EF3975462D7}" dt="2024-04-20T03:21:51.845" v="10348" actId="26606"/>
          <ac:grpSpMkLst>
            <pc:docMk/>
            <pc:sldMk cId="1106009962" sldId="285"/>
            <ac:grpSpMk id="117" creationId="{DFB5D1BB-0703-437B-BD1E-1D07F8A2730B}"/>
          </ac:grpSpMkLst>
        </pc:grpChg>
        <pc:grpChg chg="add del">
          <ac:chgData name="Myosotis _13" userId="d3757a171cf8daaf" providerId="LiveId" clId="{4DD4926F-33A6-4CF9-A643-9EF3975462D7}" dt="2024-04-20T03:21:51.845" v="10348" actId="26606"/>
          <ac:grpSpMkLst>
            <pc:docMk/>
            <pc:sldMk cId="1106009962" sldId="285"/>
            <ac:grpSpMk id="127" creationId="{3963AE85-BE5D-4975-BACF-DDDCC9C2ACDE}"/>
          </ac:grpSpMkLst>
        </pc:grpChg>
        <pc:grpChg chg="add del">
          <ac:chgData name="Myosotis _13" userId="d3757a171cf8daaf" providerId="LiveId" clId="{4DD4926F-33A6-4CF9-A643-9EF3975462D7}" dt="2024-04-20T03:22:08.473" v="10350" actId="26606"/>
          <ac:grpSpMkLst>
            <pc:docMk/>
            <pc:sldMk cId="1106009962" sldId="285"/>
            <ac:grpSpMk id="131" creationId="{9CA11A81-0344-4F96-8A6F-BBBB25E6E964}"/>
          </ac:grpSpMkLst>
        </pc:grpChg>
        <pc:grpChg chg="add del">
          <ac:chgData name="Myosotis _13" userId="d3757a171cf8daaf" providerId="LiveId" clId="{4DD4926F-33A6-4CF9-A643-9EF3975462D7}" dt="2024-04-20T03:22:08.473" v="10350" actId="26606"/>
          <ac:grpSpMkLst>
            <pc:docMk/>
            <pc:sldMk cId="1106009962" sldId="285"/>
            <ac:grpSpMk id="137" creationId="{DFB5D1BB-0703-437B-BD1E-1D07F8A2730B}"/>
          </ac:grpSpMkLst>
        </pc:grpChg>
        <pc:grpChg chg="add del">
          <ac:chgData name="Myosotis _13" userId="d3757a171cf8daaf" providerId="LiveId" clId="{4DD4926F-33A6-4CF9-A643-9EF3975462D7}" dt="2024-04-20T03:22:15.469" v="10352" actId="26606"/>
          <ac:grpSpMkLst>
            <pc:docMk/>
            <pc:sldMk cId="1106009962" sldId="285"/>
            <ac:grpSpMk id="146" creationId="{DFB5D1BB-0703-437B-BD1E-1D07F8A2730B}"/>
          </ac:grpSpMkLst>
        </pc:grpChg>
        <pc:grpChg chg="add del">
          <ac:chgData name="Myosotis _13" userId="d3757a171cf8daaf" providerId="LiveId" clId="{4DD4926F-33A6-4CF9-A643-9EF3975462D7}" dt="2024-04-20T03:22:15.469" v="10352" actId="26606"/>
          <ac:grpSpMkLst>
            <pc:docMk/>
            <pc:sldMk cId="1106009962" sldId="285"/>
            <ac:grpSpMk id="149" creationId="{3963AE85-BE5D-4975-BACF-DDDCC9C2ACDE}"/>
          </ac:grpSpMkLst>
        </pc:grpChg>
        <pc:grpChg chg="add del">
          <ac:chgData name="Myosotis _13" userId="d3757a171cf8daaf" providerId="LiveId" clId="{4DD4926F-33A6-4CF9-A643-9EF3975462D7}" dt="2024-04-20T03:22:23.343" v="10354" actId="26606"/>
          <ac:grpSpMkLst>
            <pc:docMk/>
            <pc:sldMk cId="1106009962" sldId="285"/>
            <ac:grpSpMk id="154" creationId="{DFB5D1BB-0703-437B-BD1E-1D07F8A2730B}"/>
          </ac:grpSpMkLst>
        </pc:grpChg>
        <pc:grpChg chg="add del">
          <ac:chgData name="Myosotis _13" userId="d3757a171cf8daaf" providerId="LiveId" clId="{4DD4926F-33A6-4CF9-A643-9EF3975462D7}" dt="2024-04-20T03:22:23.343" v="10354" actId="26606"/>
          <ac:grpSpMkLst>
            <pc:docMk/>
            <pc:sldMk cId="1106009962" sldId="285"/>
            <ac:grpSpMk id="158" creationId="{89BC9D38-9241-4F71-9B45-73827299E4C5}"/>
          </ac:grpSpMkLst>
        </pc:grpChg>
        <pc:grpChg chg="add del">
          <ac:chgData name="Myosotis _13" userId="d3757a171cf8daaf" providerId="LiveId" clId="{4DD4926F-33A6-4CF9-A643-9EF3975462D7}" dt="2024-04-20T03:23:47.665" v="10424" actId="26606"/>
          <ac:grpSpMkLst>
            <pc:docMk/>
            <pc:sldMk cId="1106009962" sldId="285"/>
            <ac:grpSpMk id="164" creationId="{DFB5D1BB-0703-437B-BD1E-1D07F8A2730B}"/>
          </ac:grpSpMkLst>
        </pc:grpChg>
        <pc:grpChg chg="add del">
          <ac:chgData name="Myosotis _13" userId="d3757a171cf8daaf" providerId="LiveId" clId="{4DD4926F-33A6-4CF9-A643-9EF3975462D7}" dt="2024-04-20T03:24:53.166" v="10443" actId="26606"/>
          <ac:grpSpMkLst>
            <pc:docMk/>
            <pc:sldMk cId="1106009962" sldId="285"/>
            <ac:grpSpMk id="170" creationId="{DFB5D1BB-0703-437B-BD1E-1D07F8A2730B}"/>
          </ac:grpSpMkLst>
        </pc:grpChg>
        <pc:grpChg chg="add del">
          <ac:chgData name="Myosotis _13" userId="d3757a171cf8daaf" providerId="LiveId" clId="{4DD4926F-33A6-4CF9-A643-9EF3975462D7}" dt="2024-04-20T03:24:53.166" v="10443" actId="26606"/>
          <ac:grpSpMkLst>
            <pc:docMk/>
            <pc:sldMk cId="1106009962" sldId="285"/>
            <ac:grpSpMk id="180" creationId="{647B8492-BC4D-4046-B35A-C38E03494068}"/>
          </ac:grpSpMkLst>
        </pc:grpChg>
        <pc:grpChg chg="add del">
          <ac:chgData name="Myosotis _13" userId="d3757a171cf8daaf" providerId="LiveId" clId="{4DD4926F-33A6-4CF9-A643-9EF3975462D7}" dt="2024-04-20T03:24:53.143" v="10442" actId="26606"/>
          <ac:grpSpMkLst>
            <pc:docMk/>
            <pc:sldMk cId="1106009962" sldId="285"/>
            <ac:grpSpMk id="191" creationId="{DFB5D1BB-0703-437B-BD1E-1D07F8A2730B}"/>
          </ac:grpSpMkLst>
        </pc:grpChg>
        <pc:grpChg chg="add del">
          <ac:chgData name="Myosotis _13" userId="d3757a171cf8daaf" providerId="LiveId" clId="{4DD4926F-33A6-4CF9-A643-9EF3975462D7}" dt="2024-04-20T03:24:53.143" v="10442" actId="26606"/>
          <ac:grpSpMkLst>
            <pc:docMk/>
            <pc:sldMk cId="1106009962" sldId="285"/>
            <ac:grpSpMk id="201" creationId="{3963AE85-BE5D-4975-BACF-DDDCC9C2ACDE}"/>
          </ac:grpSpMkLst>
        </pc:grpChg>
        <pc:grpChg chg="add">
          <ac:chgData name="Myosotis _13" userId="d3757a171cf8daaf" providerId="LiveId" clId="{4DD4926F-33A6-4CF9-A643-9EF3975462D7}" dt="2024-04-20T03:24:53.166" v="10443" actId="26606"/>
          <ac:grpSpMkLst>
            <pc:docMk/>
            <pc:sldMk cId="1106009962" sldId="285"/>
            <ac:grpSpMk id="205" creationId="{9CA11A81-0344-4F96-8A6F-BBBB25E6E964}"/>
          </ac:grpSpMkLst>
        </pc:grpChg>
        <pc:grpChg chg="add">
          <ac:chgData name="Myosotis _13" userId="d3757a171cf8daaf" providerId="LiveId" clId="{4DD4926F-33A6-4CF9-A643-9EF3975462D7}" dt="2024-04-20T03:24:53.166" v="10443" actId="26606"/>
          <ac:grpSpMkLst>
            <pc:docMk/>
            <pc:sldMk cId="1106009962" sldId="285"/>
            <ac:grpSpMk id="211" creationId="{DFB5D1BB-0703-437B-BD1E-1D07F8A2730B}"/>
          </ac:grpSpMkLst>
        </pc:grpChg>
        <pc:picChg chg="add del mod ord">
          <ac:chgData name="Myosotis _13" userId="d3757a171cf8daaf" providerId="LiveId" clId="{4DD4926F-33A6-4CF9-A643-9EF3975462D7}" dt="2024-04-20T03:33:03.139" v="10562" actId="478"/>
          <ac:picMkLst>
            <pc:docMk/>
            <pc:sldMk cId="1106009962" sldId="285"/>
            <ac:picMk id="5" creationId="{DD98EEE2-97DC-8C15-B0B3-5A4A9D50BACC}"/>
          </ac:picMkLst>
        </pc:picChg>
        <pc:picChg chg="add mod">
          <ac:chgData name="Myosotis _13" userId="d3757a171cf8daaf" providerId="LiveId" clId="{4DD4926F-33A6-4CF9-A643-9EF3975462D7}" dt="2024-04-20T03:25:22.198" v="10448"/>
          <ac:picMkLst>
            <pc:docMk/>
            <pc:sldMk cId="1106009962" sldId="285"/>
            <ac:picMk id="6" creationId="{87A55795-0A25-C81B-3675-BE5A6FA56288}"/>
          </ac:picMkLst>
        </pc:picChg>
        <pc:picChg chg="add mod">
          <ac:chgData name="Myosotis _13" userId="d3757a171cf8daaf" providerId="LiveId" clId="{4DD4926F-33A6-4CF9-A643-9EF3975462D7}" dt="2024-04-20T03:33:44.837" v="10571" actId="207"/>
          <ac:picMkLst>
            <pc:docMk/>
            <pc:sldMk cId="1106009962" sldId="285"/>
            <ac:picMk id="9" creationId="{8034876E-92DB-623E-EFBB-A6754E9D480E}"/>
          </ac:picMkLst>
        </pc:picChg>
        <pc:picChg chg="add mod">
          <ac:chgData name="Myosotis _13" userId="d3757a171cf8daaf" providerId="LiveId" clId="{4DD4926F-33A6-4CF9-A643-9EF3975462D7}" dt="2024-04-20T03:33:23.036" v="10568" actId="1076"/>
          <ac:picMkLst>
            <pc:docMk/>
            <pc:sldMk cId="1106009962" sldId="285"/>
            <ac:picMk id="17" creationId="{0A21B34B-B175-D7A8-464C-5E8A5C468B6B}"/>
          </ac:picMkLst>
        </pc:picChg>
        <pc:cxnChg chg="add del">
          <ac:chgData name="Myosotis _13" userId="d3757a171cf8daaf" providerId="LiveId" clId="{4DD4926F-33A6-4CF9-A643-9EF3975462D7}" dt="2024-04-20T03:19:37.833" v="10341" actId="26606"/>
          <ac:cxnSpMkLst>
            <pc:docMk/>
            <pc:sldMk cId="1106009962" sldId="285"/>
            <ac:cxnSpMk id="16" creationId="{883F92AF-2403-4558-B1D7-72130A1E4BC7}"/>
          </ac:cxnSpMkLst>
        </pc:cxnChg>
        <pc:cxnChg chg="add del">
          <ac:chgData name="Myosotis _13" userId="d3757a171cf8daaf" providerId="LiveId" clId="{4DD4926F-33A6-4CF9-A643-9EF3975462D7}" dt="2024-04-20T03:19:37.833" v="10341" actId="26606"/>
          <ac:cxnSpMkLst>
            <pc:docMk/>
            <pc:sldMk cId="1106009962" sldId="285"/>
            <ac:cxnSpMk id="20" creationId="{8E0602D6-3A81-42F8-AE67-1BAAFC967CB0}"/>
          </ac:cxnSpMkLst>
        </pc:cxnChg>
        <pc:cxnChg chg="add del">
          <ac:chgData name="Myosotis _13" userId="d3757a171cf8daaf" providerId="LiveId" clId="{4DD4926F-33A6-4CF9-A643-9EF3975462D7}" dt="2024-04-20T03:18:48.860" v="10330" actId="26606"/>
          <ac:cxnSpMkLst>
            <pc:docMk/>
            <pc:sldMk cId="1106009962" sldId="285"/>
            <ac:cxnSpMk id="31" creationId="{883F92AF-2403-4558-B1D7-72130A1E4BC7}"/>
          </ac:cxnSpMkLst>
        </pc:cxnChg>
        <pc:cxnChg chg="add del">
          <ac:chgData name="Myosotis _13" userId="d3757a171cf8daaf" providerId="LiveId" clId="{4DD4926F-33A6-4CF9-A643-9EF3975462D7}" dt="2024-04-20T03:18:55.664" v="10334" actId="26606"/>
          <ac:cxnSpMkLst>
            <pc:docMk/>
            <pc:sldMk cId="1106009962" sldId="285"/>
            <ac:cxnSpMk id="37" creationId="{AFC431BA-A96A-492C-A2FA-F9F701E385FB}"/>
          </ac:cxnSpMkLst>
        </pc:cxnChg>
        <pc:cxnChg chg="add del">
          <ac:chgData name="Myosotis _13" userId="d3757a171cf8daaf" providerId="LiveId" clId="{4DD4926F-33A6-4CF9-A643-9EF3975462D7}" dt="2024-04-20T03:18:50.775" v="10332" actId="26606"/>
          <ac:cxnSpMkLst>
            <pc:docMk/>
            <pc:sldMk cId="1106009962" sldId="285"/>
            <ac:cxnSpMk id="39" creationId="{E8F5A80F-0E52-4137-B9D0-92B0AA81138E}"/>
          </ac:cxnSpMkLst>
        </pc:cxnChg>
        <pc:cxnChg chg="add del">
          <ac:chgData name="Myosotis _13" userId="d3757a171cf8daaf" providerId="LiveId" clId="{4DD4926F-33A6-4CF9-A643-9EF3975462D7}" dt="2024-04-20T03:18:48.860" v="10330" actId="26606"/>
          <ac:cxnSpMkLst>
            <pc:docMk/>
            <pc:sldMk cId="1106009962" sldId="285"/>
            <ac:cxnSpMk id="41" creationId="{16652DC1-CA18-4263-AC06-BAB0B05EC783}"/>
          </ac:cxnSpMkLst>
        </pc:cxnChg>
        <pc:cxnChg chg="add del">
          <ac:chgData name="Myosotis _13" userId="d3757a171cf8daaf" providerId="LiveId" clId="{4DD4926F-33A6-4CF9-A643-9EF3975462D7}" dt="2024-04-20T03:18:50.775" v="10332" actId="26606"/>
          <ac:cxnSpMkLst>
            <pc:docMk/>
            <pc:sldMk cId="1106009962" sldId="285"/>
            <ac:cxnSpMk id="48" creationId="{883F92AF-2403-4558-B1D7-72130A1E4BC7}"/>
          </ac:cxnSpMkLst>
        </pc:cxnChg>
        <pc:cxnChg chg="add del">
          <ac:chgData name="Myosotis _13" userId="d3757a171cf8daaf" providerId="LiveId" clId="{4DD4926F-33A6-4CF9-A643-9EF3975462D7}" dt="2024-04-20T03:18:55.664" v="10334" actId="26606"/>
          <ac:cxnSpMkLst>
            <pc:docMk/>
            <pc:sldMk cId="1106009962" sldId="285"/>
            <ac:cxnSpMk id="55" creationId="{883F92AF-2403-4558-B1D7-72130A1E4BC7}"/>
          </ac:cxnSpMkLst>
        </pc:cxnChg>
        <pc:cxnChg chg="add del">
          <ac:chgData name="Myosotis _13" userId="d3757a171cf8daaf" providerId="LiveId" clId="{4DD4926F-33A6-4CF9-A643-9EF3975462D7}" dt="2024-04-20T03:19:06.037" v="10336" actId="26606"/>
          <ac:cxnSpMkLst>
            <pc:docMk/>
            <pc:sldMk cId="1106009962" sldId="285"/>
            <ac:cxnSpMk id="64" creationId="{F06B54F2-CD11-4359-A7D6-DA7C76C091A6}"/>
          </ac:cxnSpMkLst>
        </pc:cxnChg>
        <pc:cxnChg chg="add del">
          <ac:chgData name="Myosotis _13" userId="d3757a171cf8daaf" providerId="LiveId" clId="{4DD4926F-33A6-4CF9-A643-9EF3975462D7}" dt="2024-04-20T03:19:06.037" v="10336" actId="26606"/>
          <ac:cxnSpMkLst>
            <pc:docMk/>
            <pc:sldMk cId="1106009962" sldId="285"/>
            <ac:cxnSpMk id="69" creationId="{2BE880E9-2B86-4CDB-B5B7-308745CDD19D}"/>
          </ac:cxnSpMkLst>
        </pc:cxnChg>
        <pc:cxnChg chg="add del">
          <ac:chgData name="Myosotis _13" userId="d3757a171cf8daaf" providerId="LiveId" clId="{4DD4926F-33A6-4CF9-A643-9EF3975462D7}" dt="2024-04-20T03:19:28.715" v="10338" actId="26606"/>
          <ac:cxnSpMkLst>
            <pc:docMk/>
            <pc:sldMk cId="1106009962" sldId="285"/>
            <ac:cxnSpMk id="72" creationId="{883F92AF-2403-4558-B1D7-72130A1E4BC7}"/>
          </ac:cxnSpMkLst>
        </pc:cxnChg>
        <pc:cxnChg chg="add del">
          <ac:chgData name="Myosotis _13" userId="d3757a171cf8daaf" providerId="LiveId" clId="{4DD4926F-33A6-4CF9-A643-9EF3975462D7}" dt="2024-04-20T03:19:37.792" v="10340" actId="26606"/>
          <ac:cxnSpMkLst>
            <pc:docMk/>
            <pc:sldMk cId="1106009962" sldId="285"/>
            <ac:cxnSpMk id="76" creationId="{883F92AF-2403-4558-B1D7-72130A1E4BC7}"/>
          </ac:cxnSpMkLst>
        </pc:cxnChg>
        <pc:cxnChg chg="add del">
          <ac:chgData name="Myosotis _13" userId="d3757a171cf8daaf" providerId="LiveId" clId="{4DD4926F-33A6-4CF9-A643-9EF3975462D7}" dt="2024-04-20T03:21:17.230" v="10345" actId="26606"/>
          <ac:cxnSpMkLst>
            <pc:docMk/>
            <pc:sldMk cId="1106009962" sldId="285"/>
            <ac:cxnSpMk id="79" creationId="{883F92AF-2403-4558-B1D7-72130A1E4BC7}"/>
          </ac:cxnSpMkLst>
        </pc:cxnChg>
        <pc:cxnChg chg="add del">
          <ac:chgData name="Myosotis _13" userId="d3757a171cf8daaf" providerId="LiveId" clId="{4DD4926F-33A6-4CF9-A643-9EF3975462D7}" dt="2024-04-20T03:21:17.230" v="10345" actId="26606"/>
          <ac:cxnSpMkLst>
            <pc:docMk/>
            <pc:sldMk cId="1106009962" sldId="285"/>
            <ac:cxnSpMk id="81" creationId="{8E0602D6-3A81-42F8-AE67-1BAAFC967CB0}"/>
          </ac:cxnSpMkLst>
        </pc:cxnChg>
        <pc:cxnChg chg="add del">
          <ac:chgData name="Myosotis _13" userId="d3757a171cf8daaf" providerId="LiveId" clId="{4DD4926F-33A6-4CF9-A643-9EF3975462D7}" dt="2024-04-20T03:21:17.141" v="10344" actId="26606"/>
          <ac:cxnSpMkLst>
            <pc:docMk/>
            <pc:sldMk cId="1106009962" sldId="285"/>
            <ac:cxnSpMk id="92" creationId="{883F92AF-2403-4558-B1D7-72130A1E4BC7}"/>
          </ac:cxnSpMkLst>
        </pc:cxnChg>
        <pc:cxnChg chg="add del">
          <ac:chgData name="Myosotis _13" userId="d3757a171cf8daaf" providerId="LiveId" clId="{4DD4926F-33A6-4CF9-A643-9EF3975462D7}" dt="2024-04-20T03:21:17.141" v="10344" actId="26606"/>
          <ac:cxnSpMkLst>
            <pc:docMk/>
            <pc:sldMk cId="1106009962" sldId="285"/>
            <ac:cxnSpMk id="104" creationId="{36BE37AC-AD36-4C42-9B8C-C5500F4E7C63}"/>
          </ac:cxnSpMkLst>
        </pc:cxnChg>
        <pc:cxnChg chg="add del">
          <ac:chgData name="Myosotis _13" userId="d3757a171cf8daaf" providerId="LiveId" clId="{4DD4926F-33A6-4CF9-A643-9EF3975462D7}" dt="2024-04-20T03:22:23.374" v="10355" actId="26606"/>
          <ac:cxnSpMkLst>
            <pc:docMk/>
            <pc:sldMk cId="1106009962" sldId="285"/>
            <ac:cxnSpMk id="108" creationId="{883F92AF-2403-4558-B1D7-72130A1E4BC7}"/>
          </ac:cxnSpMkLst>
        </pc:cxnChg>
        <pc:cxnChg chg="add del">
          <ac:chgData name="Myosotis _13" userId="d3757a171cf8daaf" providerId="LiveId" clId="{4DD4926F-33A6-4CF9-A643-9EF3975462D7}" dt="2024-04-20T03:22:23.374" v="10355" actId="26606"/>
          <ac:cxnSpMkLst>
            <pc:docMk/>
            <pc:sldMk cId="1106009962" sldId="285"/>
            <ac:cxnSpMk id="112" creationId="{16652DC1-CA18-4263-AC06-BAB0B05EC783}"/>
          </ac:cxnSpMkLst>
        </pc:cxnChg>
        <pc:cxnChg chg="add del">
          <ac:chgData name="Myosotis _13" userId="d3757a171cf8daaf" providerId="LiveId" clId="{4DD4926F-33A6-4CF9-A643-9EF3975462D7}" dt="2024-04-20T03:21:51.845" v="10348" actId="26606"/>
          <ac:cxnSpMkLst>
            <pc:docMk/>
            <pc:sldMk cId="1106009962" sldId="285"/>
            <ac:cxnSpMk id="123" creationId="{883F92AF-2403-4558-B1D7-72130A1E4BC7}"/>
          </ac:cxnSpMkLst>
        </pc:cxnChg>
        <pc:cxnChg chg="add del">
          <ac:chgData name="Myosotis _13" userId="d3757a171cf8daaf" providerId="LiveId" clId="{4DD4926F-33A6-4CF9-A643-9EF3975462D7}" dt="2024-04-20T03:21:51.845" v="10348" actId="26606"/>
          <ac:cxnSpMkLst>
            <pc:docMk/>
            <pc:sldMk cId="1106009962" sldId="285"/>
            <ac:cxnSpMk id="135" creationId="{36BE37AC-AD36-4C42-9B8C-C5500F4E7C63}"/>
          </ac:cxnSpMkLst>
        </pc:cxnChg>
        <pc:cxnChg chg="add del">
          <ac:chgData name="Myosotis _13" userId="d3757a171cf8daaf" providerId="LiveId" clId="{4DD4926F-33A6-4CF9-A643-9EF3975462D7}" dt="2024-04-20T03:22:08.473" v="10350" actId="26606"/>
          <ac:cxnSpMkLst>
            <pc:docMk/>
            <pc:sldMk cId="1106009962" sldId="285"/>
            <ac:cxnSpMk id="139" creationId="{883F92AF-2403-4558-B1D7-72130A1E4BC7}"/>
          </ac:cxnSpMkLst>
        </pc:cxnChg>
        <pc:cxnChg chg="add del">
          <ac:chgData name="Myosotis _13" userId="d3757a171cf8daaf" providerId="LiveId" clId="{4DD4926F-33A6-4CF9-A643-9EF3975462D7}" dt="2024-04-20T03:22:08.473" v="10350" actId="26606"/>
          <ac:cxnSpMkLst>
            <pc:docMk/>
            <pc:sldMk cId="1106009962" sldId="285"/>
            <ac:cxnSpMk id="142" creationId="{98C14DAD-9B93-4225-B89C-5D0B5BD3A2E0}"/>
          </ac:cxnSpMkLst>
        </pc:cxnChg>
        <pc:cxnChg chg="add del">
          <ac:chgData name="Myosotis _13" userId="d3757a171cf8daaf" providerId="LiveId" clId="{4DD4926F-33A6-4CF9-A643-9EF3975462D7}" dt="2024-04-20T03:22:15.469" v="10352" actId="26606"/>
          <ac:cxnSpMkLst>
            <pc:docMk/>
            <pc:sldMk cId="1106009962" sldId="285"/>
            <ac:cxnSpMk id="147" creationId="{883F92AF-2403-4558-B1D7-72130A1E4BC7}"/>
          </ac:cxnSpMkLst>
        </pc:cxnChg>
        <pc:cxnChg chg="add del">
          <ac:chgData name="Myosotis _13" userId="d3757a171cf8daaf" providerId="LiveId" clId="{4DD4926F-33A6-4CF9-A643-9EF3975462D7}" dt="2024-04-20T03:22:15.469" v="10352" actId="26606"/>
          <ac:cxnSpMkLst>
            <pc:docMk/>
            <pc:sldMk cId="1106009962" sldId="285"/>
            <ac:cxnSpMk id="152" creationId="{36BE37AC-AD36-4C42-9B8C-C5500F4E7C63}"/>
          </ac:cxnSpMkLst>
        </pc:cxnChg>
        <pc:cxnChg chg="add del">
          <ac:chgData name="Myosotis _13" userId="d3757a171cf8daaf" providerId="LiveId" clId="{4DD4926F-33A6-4CF9-A643-9EF3975462D7}" dt="2024-04-20T03:22:23.343" v="10354" actId="26606"/>
          <ac:cxnSpMkLst>
            <pc:docMk/>
            <pc:sldMk cId="1106009962" sldId="285"/>
            <ac:cxnSpMk id="156" creationId="{883F92AF-2403-4558-B1D7-72130A1E4BC7}"/>
          </ac:cxnSpMkLst>
        </pc:cxnChg>
        <pc:cxnChg chg="add del">
          <ac:chgData name="Myosotis _13" userId="d3757a171cf8daaf" providerId="LiveId" clId="{4DD4926F-33A6-4CF9-A643-9EF3975462D7}" dt="2024-04-20T03:22:23.343" v="10354" actId="26606"/>
          <ac:cxnSpMkLst>
            <pc:docMk/>
            <pc:sldMk cId="1106009962" sldId="285"/>
            <ac:cxnSpMk id="162" creationId="{59BA5C68-DFCC-4101-8403-F96781CDDD7A}"/>
          </ac:cxnSpMkLst>
        </pc:cxnChg>
        <pc:cxnChg chg="add del">
          <ac:chgData name="Myosotis _13" userId="d3757a171cf8daaf" providerId="LiveId" clId="{4DD4926F-33A6-4CF9-A643-9EF3975462D7}" dt="2024-04-20T03:23:47.665" v="10424" actId="26606"/>
          <ac:cxnSpMkLst>
            <pc:docMk/>
            <pc:sldMk cId="1106009962" sldId="285"/>
            <ac:cxnSpMk id="165" creationId="{883F92AF-2403-4558-B1D7-72130A1E4BC7}"/>
          </ac:cxnSpMkLst>
        </pc:cxnChg>
        <pc:cxnChg chg="add del">
          <ac:chgData name="Myosotis _13" userId="d3757a171cf8daaf" providerId="LiveId" clId="{4DD4926F-33A6-4CF9-A643-9EF3975462D7}" dt="2024-04-20T03:24:53.166" v="10443" actId="26606"/>
          <ac:cxnSpMkLst>
            <pc:docMk/>
            <pc:sldMk cId="1106009962" sldId="285"/>
            <ac:cxnSpMk id="176" creationId="{883F92AF-2403-4558-B1D7-72130A1E4BC7}"/>
          </ac:cxnSpMkLst>
        </pc:cxnChg>
        <pc:cxnChg chg="add del">
          <ac:chgData name="Myosotis _13" userId="d3757a171cf8daaf" providerId="LiveId" clId="{4DD4926F-33A6-4CF9-A643-9EF3975462D7}" dt="2024-04-20T03:24:53.166" v="10443" actId="26606"/>
          <ac:cxnSpMkLst>
            <pc:docMk/>
            <pc:sldMk cId="1106009962" sldId="285"/>
            <ac:cxnSpMk id="186" creationId="{16652DC1-CA18-4263-AC06-BAB0B05EC783}"/>
          </ac:cxnSpMkLst>
        </pc:cxnChg>
        <pc:cxnChg chg="add del">
          <ac:chgData name="Myosotis _13" userId="d3757a171cf8daaf" providerId="LiveId" clId="{4DD4926F-33A6-4CF9-A643-9EF3975462D7}" dt="2024-04-20T03:24:53.143" v="10442" actId="26606"/>
          <ac:cxnSpMkLst>
            <pc:docMk/>
            <pc:sldMk cId="1106009962" sldId="285"/>
            <ac:cxnSpMk id="197" creationId="{883F92AF-2403-4558-B1D7-72130A1E4BC7}"/>
          </ac:cxnSpMkLst>
        </pc:cxnChg>
        <pc:cxnChg chg="add del">
          <ac:chgData name="Myosotis _13" userId="d3757a171cf8daaf" providerId="LiveId" clId="{4DD4926F-33A6-4CF9-A643-9EF3975462D7}" dt="2024-04-20T03:24:53.143" v="10442" actId="26606"/>
          <ac:cxnSpMkLst>
            <pc:docMk/>
            <pc:sldMk cId="1106009962" sldId="285"/>
            <ac:cxnSpMk id="209" creationId="{36BE37AC-AD36-4C42-9B8C-C5500F4E7C63}"/>
          </ac:cxnSpMkLst>
        </pc:cxnChg>
        <pc:cxnChg chg="add">
          <ac:chgData name="Myosotis _13" userId="d3757a171cf8daaf" providerId="LiveId" clId="{4DD4926F-33A6-4CF9-A643-9EF3975462D7}" dt="2024-04-20T03:24:53.166" v="10443" actId="26606"/>
          <ac:cxnSpMkLst>
            <pc:docMk/>
            <pc:sldMk cId="1106009962" sldId="285"/>
            <ac:cxnSpMk id="213" creationId="{883F92AF-2403-4558-B1D7-72130A1E4BC7}"/>
          </ac:cxnSpMkLst>
        </pc:cxnChg>
        <pc:cxnChg chg="add">
          <ac:chgData name="Myosotis _13" userId="d3757a171cf8daaf" providerId="LiveId" clId="{4DD4926F-33A6-4CF9-A643-9EF3975462D7}" dt="2024-04-20T03:24:53.166" v="10443" actId="26606"/>
          <ac:cxnSpMkLst>
            <pc:docMk/>
            <pc:sldMk cId="1106009962" sldId="285"/>
            <ac:cxnSpMk id="216" creationId="{98C14DAD-9B93-4225-B89C-5D0B5BD3A2E0}"/>
          </ac:cxnSpMkLst>
        </pc:cxnChg>
      </pc:sldChg>
      <pc:sldChg chg="addSp delSp modSp add mod setBg addAnim delDesignElem chgLayout">
        <pc:chgData name="Myosotis _13" userId="d3757a171cf8daaf" providerId="LiveId" clId="{4DD4926F-33A6-4CF9-A643-9EF3975462D7}" dt="2024-04-20T11:08:05.507" v="10894" actId="11529"/>
        <pc:sldMkLst>
          <pc:docMk/>
          <pc:sldMk cId="1281681337" sldId="286"/>
        </pc:sldMkLst>
        <pc:spChg chg="mod ord">
          <ac:chgData name="Myosotis _13" userId="d3757a171cf8daaf" providerId="LiveId" clId="{4DD4926F-33A6-4CF9-A643-9EF3975462D7}" dt="2024-04-20T11:07:53.797" v="10893" actId="1076"/>
          <ac:spMkLst>
            <pc:docMk/>
            <pc:sldMk cId="1281681337" sldId="286"/>
            <ac:spMk id="2" creationId="{00000000-0000-0000-0000-000000000000}"/>
          </ac:spMkLst>
        </pc:spChg>
        <pc:spChg chg="add del">
          <ac:chgData name="Myosotis _13" userId="d3757a171cf8daaf" providerId="LiveId" clId="{4DD4926F-33A6-4CF9-A643-9EF3975462D7}" dt="2024-04-20T10:52:20.269" v="10839" actId="26606"/>
          <ac:spMkLst>
            <pc:docMk/>
            <pc:sldMk cId="1281681337" sldId="286"/>
            <ac:spMk id="31" creationId="{D652EAB3-B5F2-4AA3-B954-26F38AC67FD6}"/>
          </ac:spMkLst>
        </pc:spChg>
        <pc:spChg chg="add del">
          <ac:chgData name="Myosotis _13" userId="d3757a171cf8daaf" providerId="LiveId" clId="{4DD4926F-33A6-4CF9-A643-9EF3975462D7}" dt="2024-04-20T10:52:20.269" v="10839" actId="26606"/>
          <ac:spMkLst>
            <pc:docMk/>
            <pc:sldMk cId="1281681337" sldId="286"/>
            <ac:spMk id="39" creationId="{C300DC63-2D52-4801-A37C-086809168F40}"/>
          </ac:spMkLst>
        </pc:spChg>
        <pc:spChg chg="add del">
          <ac:chgData name="Myosotis _13" userId="d3757a171cf8daaf" providerId="LiveId" clId="{4DD4926F-33A6-4CF9-A643-9EF3975462D7}" dt="2024-04-20T11:06:52.967" v="10891" actId="26606"/>
          <ac:spMkLst>
            <pc:docMk/>
            <pc:sldMk cId="1281681337" sldId="286"/>
            <ac:spMk id="51" creationId="{C10CC07B-CA4C-49F7-A1FF-F96DA96FF427}"/>
          </ac:spMkLst>
        </pc:spChg>
        <pc:spChg chg="add del">
          <ac:chgData name="Myosotis _13" userId="d3757a171cf8daaf" providerId="LiveId" clId="{4DD4926F-33A6-4CF9-A643-9EF3975462D7}" dt="2024-04-20T10:52:20.229" v="10838" actId="26606"/>
          <ac:spMkLst>
            <pc:docMk/>
            <pc:sldMk cId="1281681337" sldId="286"/>
            <ac:spMk id="54" creationId="{F61C9D0D-2FD1-422F-B2CA-041AAAAE2B4D}"/>
          </ac:spMkLst>
        </pc:spChg>
        <pc:spChg chg="add del">
          <ac:chgData name="Myosotis _13" userId="d3757a171cf8daaf" providerId="LiveId" clId="{4DD4926F-33A6-4CF9-A643-9EF3975462D7}" dt="2024-04-20T11:06:52.967" v="10891" actId="26606"/>
          <ac:spMkLst>
            <pc:docMk/>
            <pc:sldMk cId="1281681337" sldId="286"/>
            <ac:spMk id="59" creationId="{7D0E6809-DFB9-49E1-96CD-62D9E900E558}"/>
          </ac:spMkLst>
        </pc:spChg>
        <pc:spChg chg="add del">
          <ac:chgData name="Myosotis _13" userId="d3757a171cf8daaf" providerId="LiveId" clId="{4DD4926F-33A6-4CF9-A643-9EF3975462D7}" dt="2024-04-20T10:52:20.229" v="10838" actId="26606"/>
          <ac:spMkLst>
            <pc:docMk/>
            <pc:sldMk cId="1281681337" sldId="286"/>
            <ac:spMk id="62" creationId="{69FC54A1-CA2B-4F07-8421-F064B8A132CB}"/>
          </ac:spMkLst>
        </pc:spChg>
        <pc:spChg chg="add del">
          <ac:chgData name="Myosotis _13" userId="d3757a171cf8daaf" providerId="LiveId" clId="{4DD4926F-33A6-4CF9-A643-9EF3975462D7}" dt="2024-04-20T10:52:20.229" v="10838" actId="26606"/>
          <ac:spMkLst>
            <pc:docMk/>
            <pc:sldMk cId="1281681337" sldId="286"/>
            <ac:spMk id="64" creationId="{7BEAEC5E-1B33-4B0A-AD6F-8DD30FDB3383}"/>
          </ac:spMkLst>
        </pc:spChg>
        <pc:spChg chg="add del">
          <ac:chgData name="Myosotis _13" userId="d3757a171cf8daaf" providerId="LiveId" clId="{4DD4926F-33A6-4CF9-A643-9EF3975462D7}" dt="2024-04-20T11:06:29.348" v="10889" actId="700"/>
          <ac:spMkLst>
            <pc:docMk/>
            <pc:sldMk cId="1281681337" sldId="286"/>
            <ac:spMk id="71" creationId="{D652EAB3-B5F2-4AA3-B954-26F38AC67FD6}"/>
          </ac:spMkLst>
        </pc:spChg>
        <pc:spChg chg="add del">
          <ac:chgData name="Myosotis _13" userId="d3757a171cf8daaf" providerId="LiveId" clId="{4DD4926F-33A6-4CF9-A643-9EF3975462D7}" dt="2024-04-20T11:06:29.348" v="10889" actId="700"/>
          <ac:spMkLst>
            <pc:docMk/>
            <pc:sldMk cId="1281681337" sldId="286"/>
            <ac:spMk id="74" creationId="{C300DC63-2D52-4801-A37C-086809168F40}"/>
          </ac:spMkLst>
        </pc:spChg>
        <pc:grpChg chg="add del">
          <ac:chgData name="Myosotis _13" userId="d3757a171cf8daaf" providerId="LiveId" clId="{4DD4926F-33A6-4CF9-A643-9EF3975462D7}" dt="2024-04-20T10:52:20.269" v="10839" actId="26606"/>
          <ac:grpSpMkLst>
            <pc:docMk/>
            <pc:sldMk cId="1281681337" sldId="286"/>
            <ac:grpSpMk id="23" creationId="{E00ED58B-CEC5-4786-807F-E4D0A90B9081}"/>
          </ac:grpSpMkLst>
        </pc:grpChg>
        <pc:grpChg chg="add del">
          <ac:chgData name="Myosotis _13" userId="d3757a171cf8daaf" providerId="LiveId" clId="{4DD4926F-33A6-4CF9-A643-9EF3975462D7}" dt="2024-04-20T10:52:20.269" v="10839" actId="26606"/>
          <ac:grpSpMkLst>
            <pc:docMk/>
            <pc:sldMk cId="1281681337" sldId="286"/>
            <ac:grpSpMk id="33" creationId="{BAD2BE7F-3E20-4AC6-9CFC-41A82B7E7D4B}"/>
          </ac:grpSpMkLst>
        </pc:grpChg>
        <pc:grpChg chg="add del">
          <ac:chgData name="Myosotis _13" userId="d3757a171cf8daaf" providerId="LiveId" clId="{4DD4926F-33A6-4CF9-A643-9EF3975462D7}" dt="2024-04-20T11:06:52.967" v="10891" actId="26606"/>
          <ac:grpSpMkLst>
            <pc:docMk/>
            <pc:sldMk cId="1281681337" sldId="286"/>
            <ac:grpSpMk id="43" creationId="{3FEEE78B-6EC9-4EE6-B42A-C56FE0583E95}"/>
          </ac:grpSpMkLst>
        </pc:grpChg>
        <pc:grpChg chg="add del">
          <ac:chgData name="Myosotis _13" userId="d3757a171cf8daaf" providerId="LiveId" clId="{4DD4926F-33A6-4CF9-A643-9EF3975462D7}" dt="2024-04-20T10:52:20.229" v="10838" actId="26606"/>
          <ac:grpSpMkLst>
            <pc:docMk/>
            <pc:sldMk cId="1281681337" sldId="286"/>
            <ac:grpSpMk id="46" creationId="{E00ED58B-CEC5-4786-807F-E4D0A90B9081}"/>
          </ac:grpSpMkLst>
        </pc:grpChg>
        <pc:grpChg chg="add del">
          <ac:chgData name="Myosotis _13" userId="d3757a171cf8daaf" providerId="LiveId" clId="{4DD4926F-33A6-4CF9-A643-9EF3975462D7}" dt="2024-04-20T11:06:52.967" v="10891" actId="26606"/>
          <ac:grpSpMkLst>
            <pc:docMk/>
            <pc:sldMk cId="1281681337" sldId="286"/>
            <ac:grpSpMk id="53" creationId="{60BFC893-4B6A-49DA-9D35-814AA290F741}"/>
          </ac:grpSpMkLst>
        </pc:grpChg>
        <pc:grpChg chg="add del">
          <ac:chgData name="Myosotis _13" userId="d3757a171cf8daaf" providerId="LiveId" clId="{4DD4926F-33A6-4CF9-A643-9EF3975462D7}" dt="2024-04-20T10:52:20.229" v="10838" actId="26606"/>
          <ac:grpSpMkLst>
            <pc:docMk/>
            <pc:sldMk cId="1281681337" sldId="286"/>
            <ac:grpSpMk id="56" creationId="{EA2216ED-C750-435E-BC50-40420A49934E}"/>
          </ac:grpSpMkLst>
        </pc:grpChg>
        <pc:grpChg chg="add del">
          <ac:chgData name="Myosotis _13" userId="d3757a171cf8daaf" providerId="LiveId" clId="{4DD4926F-33A6-4CF9-A643-9EF3975462D7}" dt="2024-04-20T11:06:29.348" v="10889" actId="700"/>
          <ac:grpSpMkLst>
            <pc:docMk/>
            <pc:sldMk cId="1281681337" sldId="286"/>
            <ac:grpSpMk id="68" creationId="{E00ED58B-CEC5-4786-807F-E4D0A90B9081}"/>
          </ac:grpSpMkLst>
        </pc:grpChg>
        <pc:grpChg chg="add del">
          <ac:chgData name="Myosotis _13" userId="d3757a171cf8daaf" providerId="LiveId" clId="{4DD4926F-33A6-4CF9-A643-9EF3975462D7}" dt="2024-04-20T11:06:29.348" v="10889" actId="700"/>
          <ac:grpSpMkLst>
            <pc:docMk/>
            <pc:sldMk cId="1281681337" sldId="286"/>
            <ac:grpSpMk id="72" creationId="{BAD2BE7F-3E20-4AC6-9CFC-41A82B7E7D4B}"/>
          </ac:grpSpMkLst>
        </pc:grpChg>
        <pc:picChg chg="add del mod">
          <ac:chgData name="Myosotis _13" userId="d3757a171cf8daaf" providerId="LiveId" clId="{4DD4926F-33A6-4CF9-A643-9EF3975462D7}" dt="2024-04-19T21:54:57.124" v="9228" actId="478"/>
          <ac:picMkLst>
            <pc:docMk/>
            <pc:sldMk cId="1281681337" sldId="286"/>
            <ac:picMk id="4" creationId="{292CBB7F-4EDE-F4DE-C4D6-C6FFD16A715C}"/>
          </ac:picMkLst>
        </pc:picChg>
        <pc:picChg chg="add del mod">
          <ac:chgData name="Myosotis _13" userId="d3757a171cf8daaf" providerId="LiveId" clId="{4DD4926F-33A6-4CF9-A643-9EF3975462D7}" dt="2024-04-19T22:09:47.483" v="9257" actId="478"/>
          <ac:picMkLst>
            <pc:docMk/>
            <pc:sldMk cId="1281681337" sldId="286"/>
            <ac:picMk id="6" creationId="{A70917BF-9D10-E800-1797-C2017ACF5AB6}"/>
          </ac:picMkLst>
        </pc:picChg>
        <pc:picChg chg="add del mod">
          <ac:chgData name="Myosotis _13" userId="d3757a171cf8daaf" providerId="LiveId" clId="{4DD4926F-33A6-4CF9-A643-9EF3975462D7}" dt="2024-04-19T22:09:47.483" v="9257" actId="478"/>
          <ac:picMkLst>
            <pc:docMk/>
            <pc:sldMk cId="1281681337" sldId="286"/>
            <ac:picMk id="8" creationId="{D4704149-B3F1-317A-51B9-13E258AEE89F}"/>
          </ac:picMkLst>
        </pc:picChg>
        <pc:picChg chg="add del mod">
          <ac:chgData name="Myosotis _13" userId="d3757a171cf8daaf" providerId="LiveId" clId="{4DD4926F-33A6-4CF9-A643-9EF3975462D7}" dt="2024-04-20T10:50:45.182" v="10829" actId="478"/>
          <ac:picMkLst>
            <pc:docMk/>
            <pc:sldMk cId="1281681337" sldId="286"/>
            <ac:picMk id="10" creationId="{49D52BAA-5C25-B83C-1C87-0B335544DD89}"/>
          </ac:picMkLst>
        </pc:picChg>
        <pc:picChg chg="add del mod ord">
          <ac:chgData name="Myosotis _13" userId="d3757a171cf8daaf" providerId="LiveId" clId="{4DD4926F-33A6-4CF9-A643-9EF3975462D7}" dt="2024-04-20T10:55:30.613" v="10854" actId="478"/>
          <ac:picMkLst>
            <pc:docMk/>
            <pc:sldMk cId="1281681337" sldId="286"/>
            <ac:picMk id="12" creationId="{80F6D580-1129-FDD2-F1E6-71EBEBA75C58}"/>
          </ac:picMkLst>
        </pc:picChg>
        <pc:picChg chg="add del mod ord">
          <ac:chgData name="Myosotis _13" userId="d3757a171cf8daaf" providerId="LiveId" clId="{4DD4926F-33A6-4CF9-A643-9EF3975462D7}" dt="2024-04-20T10:54:47.299" v="10840" actId="478"/>
          <ac:picMkLst>
            <pc:docMk/>
            <pc:sldMk cId="1281681337" sldId="286"/>
            <ac:picMk id="14" creationId="{9E1F37E2-849D-51DC-7998-C1D195E745B5}"/>
          </ac:picMkLst>
        </pc:picChg>
        <pc:picChg chg="add del mod">
          <ac:chgData name="Myosotis _13" userId="d3757a171cf8daaf" providerId="LiveId" clId="{4DD4926F-33A6-4CF9-A643-9EF3975462D7}" dt="2024-04-19T22:17:00.264" v="9324" actId="478"/>
          <ac:picMkLst>
            <pc:docMk/>
            <pc:sldMk cId="1281681337" sldId="286"/>
            <ac:picMk id="16" creationId="{E8B87A44-D408-8FCB-5228-7D0F84BA49F3}"/>
          </ac:picMkLst>
        </pc:picChg>
        <pc:picChg chg="add del mod">
          <ac:chgData name="Myosotis _13" userId="d3757a171cf8daaf" providerId="LiveId" clId="{4DD4926F-33A6-4CF9-A643-9EF3975462D7}" dt="2024-04-20T10:55:28.890" v="10853" actId="478"/>
          <ac:picMkLst>
            <pc:docMk/>
            <pc:sldMk cId="1281681337" sldId="286"/>
            <ac:picMk id="18" creationId="{E93C876D-BBBD-00F7-5B29-3F10F02FC8E4}"/>
          </ac:picMkLst>
        </pc:picChg>
        <pc:picChg chg="del">
          <ac:chgData name="Myosotis _13" userId="d3757a171cf8daaf" providerId="LiveId" clId="{4DD4926F-33A6-4CF9-A643-9EF3975462D7}" dt="2024-04-19T09:02:39.585" v="6047" actId="478"/>
          <ac:picMkLst>
            <pc:docMk/>
            <pc:sldMk cId="1281681337" sldId="286"/>
            <ac:picMk id="21" creationId="{1EC3886A-818E-757C-0E30-C374BA1DC2E4}"/>
          </ac:picMkLst>
        </pc:picChg>
        <pc:picChg chg="add mod">
          <ac:chgData name="Myosotis _13" userId="d3757a171cf8daaf" providerId="LiveId" clId="{4DD4926F-33A6-4CF9-A643-9EF3975462D7}" dt="2024-04-20T11:06:52.967" v="10891" actId="26606"/>
          <ac:picMkLst>
            <pc:docMk/>
            <pc:sldMk cId="1281681337" sldId="286"/>
            <ac:picMk id="21" creationId="{5FC57459-8C4B-77BB-E1FC-780296B47825}"/>
          </ac:picMkLst>
        </pc:picChg>
        <pc:picChg chg="add del mod">
          <ac:chgData name="Myosotis _13" userId="d3757a171cf8daaf" providerId="LiveId" clId="{4DD4926F-33A6-4CF9-A643-9EF3975462D7}" dt="2024-04-20T11:00:55.240" v="10862" actId="478"/>
          <ac:picMkLst>
            <pc:docMk/>
            <pc:sldMk cId="1281681337" sldId="286"/>
            <ac:picMk id="28" creationId="{CFB968D1-E1F1-6FCD-2840-CCDC3A5BD977}"/>
          </ac:picMkLst>
        </pc:picChg>
        <pc:picChg chg="del">
          <ac:chgData name="Myosotis _13" userId="d3757a171cf8daaf" providerId="LiveId" clId="{4DD4926F-33A6-4CF9-A643-9EF3975462D7}" dt="2024-04-19T09:02:41.030" v="6048" actId="478"/>
          <ac:picMkLst>
            <pc:docMk/>
            <pc:sldMk cId="1281681337" sldId="286"/>
            <ac:picMk id="29" creationId="{02E99731-C4E6-852B-7BCE-53CF57AF2615}"/>
          </ac:picMkLst>
        </pc:picChg>
        <pc:picChg chg="add mod ord">
          <ac:chgData name="Myosotis _13" userId="d3757a171cf8daaf" providerId="LiveId" clId="{4DD4926F-33A6-4CF9-A643-9EF3975462D7}" dt="2024-04-20T11:06:52.967" v="10891" actId="26606"/>
          <ac:picMkLst>
            <pc:docMk/>
            <pc:sldMk cId="1281681337" sldId="286"/>
            <ac:picMk id="30" creationId="{5BC98A18-829F-6F3B-7EFB-8B9C3649C900}"/>
          </ac:picMkLst>
        </pc:picChg>
        <pc:picChg chg="add mod">
          <ac:chgData name="Myosotis _13" userId="d3757a171cf8daaf" providerId="LiveId" clId="{4DD4926F-33A6-4CF9-A643-9EF3975462D7}" dt="2024-04-20T11:06:52.967" v="10891" actId="26606"/>
          <ac:picMkLst>
            <pc:docMk/>
            <pc:sldMk cId="1281681337" sldId="286"/>
            <ac:picMk id="38" creationId="{F52FA9B4-1C1F-E962-731D-EFD92E824AF5}"/>
          </ac:picMkLst>
        </pc:picChg>
        <pc:cxnChg chg="add del">
          <ac:chgData name="Myosotis _13" userId="d3757a171cf8daaf" providerId="LiveId" clId="{4DD4926F-33A6-4CF9-A643-9EF3975462D7}" dt="2024-04-20T10:52:20.269" v="10839" actId="26606"/>
          <ac:cxnSpMkLst>
            <pc:docMk/>
            <pc:sldMk cId="1281681337" sldId="286"/>
            <ac:cxnSpMk id="20" creationId="{FE334D75-621B-40C8-8B6E-F7444F8C0FF6}"/>
          </ac:cxnSpMkLst>
        </pc:cxnChg>
        <pc:cxnChg chg="add del">
          <ac:chgData name="Myosotis _13" userId="d3757a171cf8daaf" providerId="LiveId" clId="{4DD4926F-33A6-4CF9-A643-9EF3975462D7}" dt="2024-04-20T10:52:20.269" v="10839" actId="26606"/>
          <ac:cxnSpMkLst>
            <pc:docMk/>
            <pc:sldMk cId="1281681337" sldId="286"/>
            <ac:cxnSpMk id="41" creationId="{29310625-7B00-47AC-8816-DB1D867D4CFD}"/>
          </ac:cxnSpMkLst>
        </pc:cxnChg>
        <pc:cxnChg chg="add del">
          <ac:chgData name="Myosotis _13" userId="d3757a171cf8daaf" providerId="LiveId" clId="{4DD4926F-33A6-4CF9-A643-9EF3975462D7}" dt="2024-04-20T11:06:52.967" v="10891" actId="26606"/>
          <ac:cxnSpMkLst>
            <pc:docMk/>
            <pc:sldMk cId="1281681337" sldId="286"/>
            <ac:cxnSpMk id="49" creationId="{A82A5FDC-0CB0-426A-A974-5B7A646F2EC1}"/>
          </ac:cxnSpMkLst>
        </pc:cxnChg>
        <pc:cxnChg chg="add del">
          <ac:chgData name="Myosotis _13" userId="d3757a171cf8daaf" providerId="LiveId" clId="{4DD4926F-33A6-4CF9-A643-9EF3975462D7}" dt="2024-04-20T10:52:20.229" v="10838" actId="26606"/>
          <ac:cxnSpMkLst>
            <pc:docMk/>
            <pc:sldMk cId="1281681337" sldId="286"/>
            <ac:cxnSpMk id="52" creationId="{FE334D75-621B-40C8-8B6E-F7444F8C0FF6}"/>
          </ac:cxnSpMkLst>
        </pc:cxnChg>
        <pc:cxnChg chg="add del">
          <ac:chgData name="Myosotis _13" userId="d3757a171cf8daaf" providerId="LiveId" clId="{4DD4926F-33A6-4CF9-A643-9EF3975462D7}" dt="2024-04-20T11:06:52.967" v="10891" actId="26606"/>
          <ac:cxnSpMkLst>
            <pc:docMk/>
            <pc:sldMk cId="1281681337" sldId="286"/>
            <ac:cxnSpMk id="61" creationId="{5714A049-40FE-4FF6-9176-06ADCD274E2E}"/>
          </ac:cxnSpMkLst>
        </pc:cxnChg>
        <pc:cxnChg chg="add">
          <ac:chgData name="Myosotis _13" userId="d3757a171cf8daaf" providerId="LiveId" clId="{4DD4926F-33A6-4CF9-A643-9EF3975462D7}" dt="2024-04-20T11:08:05.507" v="10894" actId="11529"/>
          <ac:cxnSpMkLst>
            <pc:docMk/>
            <pc:sldMk cId="1281681337" sldId="286"/>
            <ac:cxnSpMk id="65" creationId="{5971BFF5-F9DD-990F-D777-5D9F85BAE8E8}"/>
          </ac:cxnSpMkLst>
        </pc:cxnChg>
        <pc:cxnChg chg="add del">
          <ac:chgData name="Myosotis _13" userId="d3757a171cf8daaf" providerId="LiveId" clId="{4DD4926F-33A6-4CF9-A643-9EF3975462D7}" dt="2024-04-20T10:52:20.229" v="10838" actId="26606"/>
          <ac:cxnSpMkLst>
            <pc:docMk/>
            <pc:sldMk cId="1281681337" sldId="286"/>
            <ac:cxnSpMk id="66" creationId="{5B5588BB-D3DB-449E-AD0A-558241DD28E0}"/>
          </ac:cxnSpMkLst>
        </pc:cxnChg>
        <pc:cxnChg chg="add del">
          <ac:chgData name="Myosotis _13" userId="d3757a171cf8daaf" providerId="LiveId" clId="{4DD4926F-33A6-4CF9-A643-9EF3975462D7}" dt="2024-04-20T11:06:29.348" v="10889" actId="700"/>
          <ac:cxnSpMkLst>
            <pc:docMk/>
            <pc:sldMk cId="1281681337" sldId="286"/>
            <ac:cxnSpMk id="70" creationId="{FE334D75-621B-40C8-8B6E-F7444F8C0FF6}"/>
          </ac:cxnSpMkLst>
        </pc:cxnChg>
        <pc:cxnChg chg="add del">
          <ac:chgData name="Myosotis _13" userId="d3757a171cf8daaf" providerId="LiveId" clId="{4DD4926F-33A6-4CF9-A643-9EF3975462D7}" dt="2024-04-20T11:06:29.348" v="10889" actId="700"/>
          <ac:cxnSpMkLst>
            <pc:docMk/>
            <pc:sldMk cId="1281681337" sldId="286"/>
            <ac:cxnSpMk id="75" creationId="{29310625-7B00-47AC-8816-DB1D867D4CFD}"/>
          </ac:cxnSpMkLst>
        </pc:cxnChg>
      </pc:sldChg>
      <pc:sldChg chg="addSp delSp modSp add mod setBg">
        <pc:chgData name="Myosotis _13" userId="d3757a171cf8daaf" providerId="LiveId" clId="{4DD4926F-33A6-4CF9-A643-9EF3975462D7}" dt="2024-04-20T03:08:40.750" v="10251" actId="1076"/>
        <pc:sldMkLst>
          <pc:docMk/>
          <pc:sldMk cId="4247633412" sldId="287"/>
        </pc:sldMkLst>
        <pc:spChg chg="mod">
          <ac:chgData name="Myosotis _13" userId="d3757a171cf8daaf" providerId="LiveId" clId="{4DD4926F-33A6-4CF9-A643-9EF3975462D7}" dt="2024-04-20T03:08:38.597" v="10250" actId="14100"/>
          <ac:spMkLst>
            <pc:docMk/>
            <pc:sldMk cId="4247633412" sldId="287"/>
            <ac:spMk id="4" creationId="{00000000-0000-0000-0000-000000000000}"/>
          </ac:spMkLst>
        </pc:spChg>
        <pc:spChg chg="mod">
          <ac:chgData name="Myosotis _13" userId="d3757a171cf8daaf" providerId="LiveId" clId="{4DD4926F-33A6-4CF9-A643-9EF3975462D7}" dt="2024-04-20T03:08:22.711" v="10249" actId="20577"/>
          <ac:spMkLst>
            <pc:docMk/>
            <pc:sldMk cId="4247633412" sldId="287"/>
            <ac:spMk id="7" creationId="{A79C9252-7CAD-5905-9C02-9DB6F6A55C3E}"/>
          </ac:spMkLst>
        </pc:spChg>
        <pc:picChg chg="add del mod">
          <ac:chgData name="Myosotis _13" userId="d3757a171cf8daaf" providerId="LiveId" clId="{4DD4926F-33A6-4CF9-A643-9EF3975462D7}" dt="2024-04-20T00:19:54.217" v="9530" actId="478"/>
          <ac:picMkLst>
            <pc:docMk/>
            <pc:sldMk cId="4247633412" sldId="287"/>
            <ac:picMk id="2" creationId="{F6B8EF96-AFC6-9D1B-9281-B7C70F67A4DD}"/>
          </ac:picMkLst>
        </pc:picChg>
        <pc:picChg chg="del">
          <ac:chgData name="Myosotis _13" userId="d3757a171cf8daaf" providerId="LiveId" clId="{4DD4926F-33A6-4CF9-A643-9EF3975462D7}" dt="2024-04-19T09:27:23.743" v="6516" actId="478"/>
          <ac:picMkLst>
            <pc:docMk/>
            <pc:sldMk cId="4247633412" sldId="287"/>
            <ac:picMk id="3" creationId="{A2A40B69-92A7-6230-97E0-39F373C791EB}"/>
          </ac:picMkLst>
        </pc:picChg>
        <pc:picChg chg="add del mod">
          <ac:chgData name="Myosotis _13" userId="d3757a171cf8daaf" providerId="LiveId" clId="{4DD4926F-33A6-4CF9-A643-9EF3975462D7}" dt="2024-04-20T03:03:44.069" v="10225" actId="478"/>
          <ac:picMkLst>
            <pc:docMk/>
            <pc:sldMk cId="4247633412" sldId="287"/>
            <ac:picMk id="5" creationId="{3C5BB6A3-3446-9F6A-68B9-E51A87AE9AAB}"/>
          </ac:picMkLst>
        </pc:picChg>
        <pc:picChg chg="add mod">
          <ac:chgData name="Myosotis _13" userId="d3757a171cf8daaf" providerId="LiveId" clId="{4DD4926F-33A6-4CF9-A643-9EF3975462D7}" dt="2024-04-20T03:04:09.985" v="10235" actId="1076"/>
          <ac:picMkLst>
            <pc:docMk/>
            <pc:sldMk cId="4247633412" sldId="287"/>
            <ac:picMk id="8" creationId="{D508A0AE-6972-4A43-2BFB-777BC5C5B91F}"/>
          </ac:picMkLst>
        </pc:picChg>
        <pc:cxnChg chg="mod">
          <ac:chgData name="Myosotis _13" userId="d3757a171cf8daaf" providerId="LiveId" clId="{4DD4926F-33A6-4CF9-A643-9EF3975462D7}" dt="2024-04-20T03:08:40.750" v="10251" actId="1076"/>
          <ac:cxnSpMkLst>
            <pc:docMk/>
            <pc:sldMk cId="4247633412" sldId="287"/>
            <ac:cxnSpMk id="14" creationId="{A6691307-B20F-E3CC-BD38-0974993BB2B2}"/>
          </ac:cxnSpMkLst>
        </pc:cxnChg>
      </pc:sldChg>
      <pc:sldChg chg="addSp delSp modSp new mod">
        <pc:chgData name="Myosotis _13" userId="d3757a171cf8daaf" providerId="LiveId" clId="{4DD4926F-33A6-4CF9-A643-9EF3975462D7}" dt="2024-04-21T22:05:39.586" v="12045" actId="1076"/>
        <pc:sldMkLst>
          <pc:docMk/>
          <pc:sldMk cId="2506959428" sldId="288"/>
        </pc:sldMkLst>
        <pc:spChg chg="add del mod">
          <ac:chgData name="Myosotis _13" userId="d3757a171cf8daaf" providerId="LiveId" clId="{4DD4926F-33A6-4CF9-A643-9EF3975462D7}" dt="2024-04-21T22:03:38.330" v="12021" actId="478"/>
          <ac:spMkLst>
            <pc:docMk/>
            <pc:sldMk cId="2506959428" sldId="288"/>
            <ac:spMk id="2" creationId="{ADEAF81D-E32C-BDBF-3AFF-3EAA180A2ECD}"/>
          </ac:spMkLst>
        </pc:spChg>
        <pc:spChg chg="add mod">
          <ac:chgData name="Myosotis _13" userId="d3757a171cf8daaf" providerId="LiveId" clId="{4DD4926F-33A6-4CF9-A643-9EF3975462D7}" dt="2024-04-19T10:02:13.044" v="6750" actId="1076"/>
          <ac:spMkLst>
            <pc:docMk/>
            <pc:sldMk cId="2506959428" sldId="288"/>
            <ac:spMk id="3" creationId="{891A77D6-AB05-15AC-0D15-48C6AF99FDE1}"/>
          </ac:spMkLst>
        </pc:spChg>
        <pc:spChg chg="add mod">
          <ac:chgData name="Myosotis _13" userId="d3757a171cf8daaf" providerId="LiveId" clId="{4DD4926F-33A6-4CF9-A643-9EF3975462D7}" dt="2024-04-21T22:05:32.573" v="12044" actId="1076"/>
          <ac:spMkLst>
            <pc:docMk/>
            <pc:sldMk cId="2506959428" sldId="288"/>
            <ac:spMk id="6" creationId="{CDBF637B-BD46-08C8-7254-EFEF87952E0E}"/>
          </ac:spMkLst>
        </pc:spChg>
        <pc:picChg chg="add mod">
          <ac:chgData name="Myosotis _13" userId="d3757a171cf8daaf" providerId="LiveId" clId="{4DD4926F-33A6-4CF9-A643-9EF3975462D7}" dt="2024-04-21T22:05:39.586" v="12045" actId="1076"/>
          <ac:picMkLst>
            <pc:docMk/>
            <pc:sldMk cId="2506959428" sldId="288"/>
            <ac:picMk id="4" creationId="{0675DD87-47E3-5AF1-191D-9ED2817C43A5}"/>
          </ac:picMkLst>
        </pc:picChg>
      </pc:sldChg>
      <pc:sldChg chg="addSp delSp modSp add del mod modClrScheme chgLayout">
        <pc:chgData name="Myosotis _13" userId="d3757a171cf8daaf" providerId="LiveId" clId="{4DD4926F-33A6-4CF9-A643-9EF3975462D7}" dt="2024-04-19T18:24:06.170" v="8152" actId="47"/>
        <pc:sldMkLst>
          <pc:docMk/>
          <pc:sldMk cId="812774587" sldId="289"/>
        </pc:sldMkLst>
        <pc:spChg chg="mod ord">
          <ac:chgData name="Myosotis _13" userId="d3757a171cf8daaf" providerId="LiveId" clId="{4DD4926F-33A6-4CF9-A643-9EF3975462D7}" dt="2024-04-19T17:46:52.739" v="6827" actId="1076"/>
          <ac:spMkLst>
            <pc:docMk/>
            <pc:sldMk cId="812774587" sldId="289"/>
            <ac:spMk id="2" creationId="{41AA2C1C-07C4-9BD8-3698-519B3C4666F2}"/>
          </ac:spMkLst>
        </pc:spChg>
        <pc:spChg chg="del">
          <ac:chgData name="Myosotis _13" userId="d3757a171cf8daaf" providerId="LiveId" clId="{4DD4926F-33A6-4CF9-A643-9EF3975462D7}" dt="2024-04-19T17:46:42.310" v="6825" actId="478"/>
          <ac:spMkLst>
            <pc:docMk/>
            <pc:sldMk cId="812774587" sldId="289"/>
            <ac:spMk id="3" creationId="{25AFDA0F-D3BA-E589-6C8A-C7FB24C2E5C3}"/>
          </ac:spMkLst>
        </pc:spChg>
        <pc:spChg chg="add del mod">
          <ac:chgData name="Myosotis _13" userId="d3757a171cf8daaf" providerId="LiveId" clId="{4DD4926F-33A6-4CF9-A643-9EF3975462D7}" dt="2024-04-19T17:51:55.855" v="6834" actId="478"/>
          <ac:spMkLst>
            <pc:docMk/>
            <pc:sldMk cId="812774587" sldId="289"/>
            <ac:spMk id="5" creationId="{79DA931B-3268-6D6C-9DEE-8ABCC175C06A}"/>
          </ac:spMkLst>
        </pc:spChg>
        <pc:spChg chg="del">
          <ac:chgData name="Myosotis _13" userId="d3757a171cf8daaf" providerId="LiveId" clId="{4DD4926F-33A6-4CF9-A643-9EF3975462D7}" dt="2024-04-19T17:46:29.346" v="6819" actId="478"/>
          <ac:spMkLst>
            <pc:docMk/>
            <pc:sldMk cId="812774587" sldId="289"/>
            <ac:spMk id="6" creationId="{A48FD52C-BDC3-9F9C-6973-1FACA05A798B}"/>
          </ac:spMkLst>
        </pc:spChg>
        <pc:spChg chg="add del">
          <ac:chgData name="Myosotis _13" userId="d3757a171cf8daaf" providerId="LiveId" clId="{4DD4926F-33A6-4CF9-A643-9EF3975462D7}" dt="2024-04-19T17:52:27.789" v="6836" actId="478"/>
          <ac:spMkLst>
            <pc:docMk/>
            <pc:sldMk cId="812774587" sldId="289"/>
            <ac:spMk id="7" creationId="{66462099-CBF7-DD37-EB53-CE4D46A4BD58}"/>
          </ac:spMkLst>
        </pc:spChg>
        <pc:graphicFrameChg chg="add del mod modGraphic">
          <ac:chgData name="Myosotis _13" userId="d3757a171cf8daaf" providerId="LiveId" clId="{4DD4926F-33A6-4CF9-A643-9EF3975462D7}" dt="2024-04-19T17:51:35.181" v="6831" actId="478"/>
          <ac:graphicFrameMkLst>
            <pc:docMk/>
            <pc:sldMk cId="812774587" sldId="289"/>
            <ac:graphicFrameMk id="4" creationId="{F89CCEE9-F270-258B-2731-8810EEDCF809}"/>
          </ac:graphicFrameMkLst>
        </pc:graphicFrameChg>
        <pc:cxnChg chg="add del mod">
          <ac:chgData name="Myosotis _13" userId="d3757a171cf8daaf" providerId="LiveId" clId="{4DD4926F-33A6-4CF9-A643-9EF3975462D7}" dt="2024-04-19T17:52:55.633" v="6840" actId="478"/>
          <ac:cxnSpMkLst>
            <pc:docMk/>
            <pc:sldMk cId="812774587" sldId="289"/>
            <ac:cxnSpMk id="9" creationId="{878C9B5D-63FA-458E-21DE-14652BEDAB02}"/>
          </ac:cxnSpMkLst>
        </pc:cxnChg>
        <pc:cxnChg chg="add mod">
          <ac:chgData name="Myosotis _13" userId="d3757a171cf8daaf" providerId="LiveId" clId="{4DD4926F-33A6-4CF9-A643-9EF3975462D7}" dt="2024-04-19T17:54:31.908" v="6850" actId="1582"/>
          <ac:cxnSpMkLst>
            <pc:docMk/>
            <pc:sldMk cId="812774587" sldId="289"/>
            <ac:cxnSpMk id="13" creationId="{F8AB0B12-0AC8-5EEA-D11D-6E554C308117}"/>
          </ac:cxnSpMkLst>
        </pc:cxnChg>
        <pc:cxnChg chg="add mod">
          <ac:chgData name="Myosotis _13" userId="d3757a171cf8daaf" providerId="LiveId" clId="{4DD4926F-33A6-4CF9-A643-9EF3975462D7}" dt="2024-04-19T17:54:52.206" v="6853" actId="1038"/>
          <ac:cxnSpMkLst>
            <pc:docMk/>
            <pc:sldMk cId="812774587" sldId="289"/>
            <ac:cxnSpMk id="15" creationId="{3126FBA1-A39F-F251-12F7-7B9534C61B04}"/>
          </ac:cxnSpMkLst>
        </pc:cxnChg>
        <pc:cxnChg chg="add mod">
          <ac:chgData name="Myosotis _13" userId="d3757a171cf8daaf" providerId="LiveId" clId="{4DD4926F-33A6-4CF9-A643-9EF3975462D7}" dt="2024-04-19T17:55:07.548" v="6855" actId="1076"/>
          <ac:cxnSpMkLst>
            <pc:docMk/>
            <pc:sldMk cId="812774587" sldId="289"/>
            <ac:cxnSpMk id="19" creationId="{996C880F-531B-4DFF-F648-B7C59CCC436E}"/>
          </ac:cxnSpMkLst>
        </pc:cxnChg>
        <pc:cxnChg chg="add mod">
          <ac:chgData name="Myosotis _13" userId="d3757a171cf8daaf" providerId="LiveId" clId="{4DD4926F-33A6-4CF9-A643-9EF3975462D7}" dt="2024-04-19T17:55:40.107" v="6866" actId="1037"/>
          <ac:cxnSpMkLst>
            <pc:docMk/>
            <pc:sldMk cId="812774587" sldId="289"/>
            <ac:cxnSpMk id="20" creationId="{5C263D2B-912C-F466-27C2-0564E4374E6F}"/>
          </ac:cxnSpMkLst>
        </pc:cxnChg>
        <pc:cxnChg chg="add mod">
          <ac:chgData name="Myosotis _13" userId="d3757a171cf8daaf" providerId="LiveId" clId="{4DD4926F-33A6-4CF9-A643-9EF3975462D7}" dt="2024-04-19T17:55:57.547" v="6868" actId="1076"/>
          <ac:cxnSpMkLst>
            <pc:docMk/>
            <pc:sldMk cId="812774587" sldId="289"/>
            <ac:cxnSpMk id="21" creationId="{419CA014-0965-9B99-CBF4-B3ABF0CF365C}"/>
          </ac:cxnSpMkLst>
        </pc:cxnChg>
      </pc:sldChg>
      <pc:sldChg chg="addSp delSp modSp add mod setBg setFolMasterObjs delDesignElem chgLayout">
        <pc:chgData name="Myosotis _13" userId="d3757a171cf8daaf" providerId="LiveId" clId="{4DD4926F-33A6-4CF9-A643-9EF3975462D7}" dt="2024-04-22T05:07:48.200" v="12286" actId="20577"/>
        <pc:sldMkLst>
          <pc:docMk/>
          <pc:sldMk cId="3805982418" sldId="290"/>
        </pc:sldMkLst>
        <pc:spChg chg="mod ord">
          <ac:chgData name="Myosotis _13" userId="d3757a171cf8daaf" providerId="LiveId" clId="{4DD4926F-33A6-4CF9-A643-9EF3975462D7}" dt="2024-04-19T18:55:40.323" v="9209" actId="1076"/>
          <ac:spMkLst>
            <pc:docMk/>
            <pc:sldMk cId="3805982418" sldId="290"/>
            <ac:spMk id="2" creationId="{41AA2C1C-07C4-9BD8-3698-519B3C4666F2}"/>
          </ac:spMkLst>
        </pc:spChg>
        <pc:spChg chg="add del">
          <ac:chgData name="Myosotis _13" userId="d3757a171cf8daaf" providerId="LiveId" clId="{4DD4926F-33A6-4CF9-A643-9EF3975462D7}" dt="2024-04-19T18:52:57.562" v="9198" actId="26606"/>
          <ac:spMkLst>
            <pc:docMk/>
            <pc:sldMk cId="3805982418" sldId="290"/>
            <ac:spMk id="10" creationId="{DEB4B82D-A989-40D8-A457-F1D9C0345509}"/>
          </ac:spMkLst>
        </pc:spChg>
        <pc:spChg chg="add del">
          <ac:chgData name="Myosotis _13" userId="d3757a171cf8daaf" providerId="LiveId" clId="{4DD4926F-33A6-4CF9-A643-9EF3975462D7}" dt="2024-04-19T18:49:50.854" v="9113" actId="26606"/>
          <ac:spMkLst>
            <pc:docMk/>
            <pc:sldMk cId="3805982418" sldId="290"/>
            <ac:spMk id="18" creationId="{ED67D537-2E3B-4FA8-95C1-D7E02265DE8E}"/>
          </ac:spMkLst>
        </pc:spChg>
        <pc:spChg chg="add del">
          <ac:chgData name="Myosotis _13" userId="d3757a171cf8daaf" providerId="LiveId" clId="{4DD4926F-33A6-4CF9-A643-9EF3975462D7}" dt="2024-04-19T18:49:50.854" v="9113" actId="26606"/>
          <ac:spMkLst>
            <pc:docMk/>
            <pc:sldMk cId="3805982418" sldId="290"/>
            <ac:spMk id="30" creationId="{AC4DC467-7891-443B-84EA-66A43A3AC1F8}"/>
          </ac:spMkLst>
        </pc:spChg>
        <pc:spChg chg="add del">
          <ac:chgData name="Myosotis _13" userId="d3757a171cf8daaf" providerId="LiveId" clId="{4DD4926F-33A6-4CF9-A643-9EF3975462D7}" dt="2024-04-19T18:49:50.854" v="9113" actId="26606"/>
          <ac:spMkLst>
            <pc:docMk/>
            <pc:sldMk cId="3805982418" sldId="290"/>
            <ac:spMk id="31" creationId="{C4CA33FD-D0C5-4C9F-B64A-AC7E224E1508}"/>
          </ac:spMkLst>
        </pc:spChg>
        <pc:spChg chg="add del">
          <ac:chgData name="Myosotis _13" userId="d3757a171cf8daaf" providerId="LiveId" clId="{4DD4926F-33A6-4CF9-A643-9EF3975462D7}" dt="2024-04-19T18:53:08.318" v="9200" actId="26606"/>
          <ac:spMkLst>
            <pc:docMk/>
            <pc:sldMk cId="3805982418" sldId="290"/>
            <ac:spMk id="38" creationId="{23E3CED3-8830-45C9-8D6C-F4ECADD4F114}"/>
          </ac:spMkLst>
        </pc:spChg>
        <pc:spChg chg="add del">
          <ac:chgData name="Myosotis _13" userId="d3757a171cf8daaf" providerId="LiveId" clId="{4DD4926F-33A6-4CF9-A643-9EF3975462D7}" dt="2024-04-19T18:53:08.318" v="9200" actId="26606"/>
          <ac:spMkLst>
            <pc:docMk/>
            <pc:sldMk cId="3805982418" sldId="290"/>
            <ac:spMk id="39" creationId="{66F2D62A-C66C-42DF-8C05-99B0B1A8BED0}"/>
          </ac:spMkLst>
        </pc:spChg>
        <pc:grpChg chg="add del">
          <ac:chgData name="Myosotis _13" userId="d3757a171cf8daaf" providerId="LiveId" clId="{4DD4926F-33A6-4CF9-A643-9EF3975462D7}" dt="2024-04-19T18:45:34.535" v="9037" actId="700"/>
          <ac:grpSpMkLst>
            <pc:docMk/>
            <pc:sldMk cId="3805982418" sldId="290"/>
            <ac:grpSpMk id="6" creationId="{C93797FD-7F0A-483E-966E-7FE88F8D8798}"/>
          </ac:grpSpMkLst>
        </pc:grpChg>
        <pc:grpChg chg="add del">
          <ac:chgData name="Myosotis _13" userId="d3757a171cf8daaf" providerId="LiveId" clId="{4DD4926F-33A6-4CF9-A643-9EF3975462D7}" dt="2024-04-19T18:49:50.854" v="9113" actId="26606"/>
          <ac:grpSpMkLst>
            <pc:docMk/>
            <pc:sldMk cId="3805982418" sldId="290"/>
            <ac:grpSpMk id="8" creationId="{DFB5D1BB-0703-437B-BD1E-1D07F8A2730B}"/>
          </ac:grpSpMkLst>
        </pc:grpChg>
        <pc:grpChg chg="add del">
          <ac:chgData name="Myosotis _13" userId="d3757a171cf8daaf" providerId="LiveId" clId="{4DD4926F-33A6-4CF9-A643-9EF3975462D7}" dt="2024-04-19T18:20:48.042" v="8135" actId="26606"/>
          <ac:grpSpMkLst>
            <pc:docMk/>
            <pc:sldMk cId="3805982418" sldId="290"/>
            <ac:grpSpMk id="9" creationId="{C93797FD-7F0A-483E-966E-7FE88F8D8798}"/>
          </ac:grpSpMkLst>
        </pc:grpChg>
        <pc:grpChg chg="add del">
          <ac:chgData name="Myosotis _13" userId="d3757a171cf8daaf" providerId="LiveId" clId="{4DD4926F-33A6-4CF9-A643-9EF3975462D7}" dt="2024-04-19T18:52:57.562" v="9198" actId="26606"/>
          <ac:grpSpMkLst>
            <pc:docMk/>
            <pc:sldMk cId="3805982418" sldId="290"/>
            <ac:grpSpMk id="12" creationId="{67034349-EB95-4DEC-941A-A5BEB23CCC1B}"/>
          </ac:grpSpMkLst>
        </pc:grpChg>
        <pc:grpChg chg="add del">
          <ac:chgData name="Myosotis _13" userId="d3757a171cf8daaf" providerId="LiveId" clId="{4DD4926F-33A6-4CF9-A643-9EF3975462D7}" dt="2024-04-19T18:52:33.314" v="9192" actId="26606"/>
          <ac:grpSpMkLst>
            <pc:docMk/>
            <pc:sldMk cId="3805982418" sldId="290"/>
            <ac:grpSpMk id="14" creationId="{C93797FD-7F0A-483E-966E-7FE88F8D8798}"/>
          </ac:grpSpMkLst>
        </pc:grpChg>
        <pc:grpChg chg="add del">
          <ac:chgData name="Myosotis _13" userId="d3757a171cf8daaf" providerId="LiveId" clId="{4DD4926F-33A6-4CF9-A643-9EF3975462D7}" dt="2024-04-19T18:22:30.968" v="8139" actId="26606"/>
          <ac:grpSpMkLst>
            <pc:docMk/>
            <pc:sldMk cId="3805982418" sldId="290"/>
            <ac:grpSpMk id="17" creationId="{C93797FD-7F0A-483E-966E-7FE88F8D8798}"/>
          </ac:grpSpMkLst>
        </pc:grpChg>
        <pc:grpChg chg="add del">
          <ac:chgData name="Myosotis _13" userId="d3757a171cf8daaf" providerId="LiveId" clId="{4DD4926F-33A6-4CF9-A643-9EF3975462D7}" dt="2024-04-19T18:45:34.535" v="9037" actId="700"/>
          <ac:grpSpMkLst>
            <pc:docMk/>
            <pc:sldMk cId="3805982418" sldId="290"/>
            <ac:grpSpMk id="24" creationId="{E7DEDD00-5E71-418B-9C3C-9B71B018221A}"/>
          </ac:grpSpMkLst>
        </pc:grpChg>
        <pc:grpChg chg="add del">
          <ac:chgData name="Myosotis _13" userId="d3757a171cf8daaf" providerId="LiveId" clId="{4DD4926F-33A6-4CF9-A643-9EF3975462D7}" dt="2024-04-19T18:49:50.854" v="9113" actId="26606"/>
          <ac:grpSpMkLst>
            <pc:docMk/>
            <pc:sldMk cId="3805982418" sldId="290"/>
            <ac:grpSpMk id="25" creationId="{65139F4B-2CBD-4156-92F1-B6A65F08F41D}"/>
          </ac:grpSpMkLst>
        </pc:grpChg>
        <pc:grpChg chg="add del">
          <ac:chgData name="Myosotis _13" userId="d3757a171cf8daaf" providerId="LiveId" clId="{4DD4926F-33A6-4CF9-A643-9EF3975462D7}" dt="2024-04-19T18:23:01.135" v="8144" actId="700"/>
          <ac:grpSpMkLst>
            <pc:docMk/>
            <pc:sldMk cId="3805982418" sldId="290"/>
            <ac:grpSpMk id="28" creationId="{C93797FD-7F0A-483E-966E-7FE88F8D8798}"/>
          </ac:grpSpMkLst>
        </pc:grpChg>
        <pc:grpChg chg="add del">
          <ac:chgData name="Myosotis _13" userId="d3757a171cf8daaf" providerId="LiveId" clId="{4DD4926F-33A6-4CF9-A643-9EF3975462D7}" dt="2024-04-19T18:52:33.314" v="9192" actId="26606"/>
          <ac:grpSpMkLst>
            <pc:docMk/>
            <pc:sldMk cId="3805982418" sldId="290"/>
            <ac:grpSpMk id="29" creationId="{E7DEDD00-5E71-418B-9C3C-9B71B018221A}"/>
          </ac:grpSpMkLst>
        </pc:grpChg>
        <pc:graphicFrameChg chg="add del modGraphic">
          <ac:chgData name="Myosotis _13" userId="d3757a171cf8daaf" providerId="LiveId" clId="{4DD4926F-33A6-4CF9-A643-9EF3975462D7}" dt="2024-04-19T17:57:23.472" v="6873" actId="1032"/>
          <ac:graphicFrameMkLst>
            <pc:docMk/>
            <pc:sldMk cId="3805982418" sldId="290"/>
            <ac:graphicFrameMk id="3" creationId="{0EE7FF31-8A1D-03B6-EE04-BDFDCE0AA24E}"/>
          </ac:graphicFrameMkLst>
        </pc:graphicFrameChg>
        <pc:graphicFrameChg chg="add mod ord modGraphic">
          <ac:chgData name="Myosotis _13" userId="d3757a171cf8daaf" providerId="LiveId" clId="{4DD4926F-33A6-4CF9-A643-9EF3975462D7}" dt="2024-04-22T05:07:48.200" v="12286" actId="20577"/>
          <ac:graphicFrameMkLst>
            <pc:docMk/>
            <pc:sldMk cId="3805982418" sldId="290"/>
            <ac:graphicFrameMk id="4" creationId="{0B7199BF-CCDF-0AD2-1BEA-9659E6692329}"/>
          </ac:graphicFrameMkLst>
        </pc:graphicFrameChg>
        <pc:picChg chg="add del">
          <ac:chgData name="Myosotis _13" userId="d3757a171cf8daaf" providerId="LiveId" clId="{4DD4926F-33A6-4CF9-A643-9EF3975462D7}" dt="2024-04-19T18:52:57.562" v="9198" actId="26606"/>
          <ac:picMkLst>
            <pc:docMk/>
            <pc:sldMk cId="3805982418" sldId="290"/>
            <ac:picMk id="11" creationId="{14E99EC7-4ECA-46FD-A4EE-C28A8AC67373}"/>
          </ac:picMkLst>
        </pc:picChg>
        <pc:cxnChg chg="add del">
          <ac:chgData name="Myosotis _13" userId="d3757a171cf8daaf" providerId="LiveId" clId="{4DD4926F-33A6-4CF9-A643-9EF3975462D7}" dt="2024-04-19T18:20:48.042" v="8135" actId="26606"/>
          <ac:cxnSpMkLst>
            <pc:docMk/>
            <pc:sldMk cId="3805982418" sldId="290"/>
            <ac:cxnSpMk id="7" creationId="{DDB3BAEE-5BE4-4B17-A2DA-B334759C47AB}"/>
          </ac:cxnSpMkLst>
        </pc:cxnChg>
        <pc:cxnChg chg="del">
          <ac:chgData name="Myosotis _13" userId="d3757a171cf8daaf" providerId="LiveId" clId="{4DD4926F-33A6-4CF9-A643-9EF3975462D7}" dt="2024-04-19T17:56:45.510" v="6870" actId="478"/>
          <ac:cxnSpMkLst>
            <pc:docMk/>
            <pc:sldMk cId="3805982418" sldId="290"/>
            <ac:cxnSpMk id="13" creationId="{F8AB0B12-0AC8-5EEA-D11D-6E554C308117}"/>
          </ac:cxnSpMkLst>
        </pc:cxnChg>
        <pc:cxnChg chg="del">
          <ac:chgData name="Myosotis _13" userId="d3757a171cf8daaf" providerId="LiveId" clId="{4DD4926F-33A6-4CF9-A643-9EF3975462D7}" dt="2024-04-19T17:56:49.607" v="6871" actId="478"/>
          <ac:cxnSpMkLst>
            <pc:docMk/>
            <pc:sldMk cId="3805982418" sldId="290"/>
            <ac:cxnSpMk id="15" creationId="{3126FBA1-A39F-F251-12F7-7B9534C61B04}"/>
          </ac:cxnSpMkLst>
        </pc:cxnChg>
        <pc:cxnChg chg="add del">
          <ac:chgData name="Myosotis _13" userId="d3757a171cf8daaf" providerId="LiveId" clId="{4DD4926F-33A6-4CF9-A643-9EF3975462D7}" dt="2024-04-19T18:49:50.854" v="9113" actId="26606"/>
          <ac:cxnSpMkLst>
            <pc:docMk/>
            <pc:sldMk cId="3805982418" sldId="290"/>
            <ac:cxnSpMk id="16" creationId="{883F92AF-2403-4558-B1D7-72130A1E4BC7}"/>
          </ac:cxnSpMkLst>
        </pc:cxnChg>
        <pc:cxnChg chg="del">
          <ac:chgData name="Myosotis _13" userId="d3757a171cf8daaf" providerId="LiveId" clId="{4DD4926F-33A6-4CF9-A643-9EF3975462D7}" dt="2024-04-19T17:56:45.510" v="6870" actId="478"/>
          <ac:cxnSpMkLst>
            <pc:docMk/>
            <pc:sldMk cId="3805982418" sldId="290"/>
            <ac:cxnSpMk id="19" creationId="{996C880F-531B-4DFF-F648-B7C59CCC436E}"/>
          </ac:cxnSpMkLst>
        </pc:cxnChg>
        <pc:cxnChg chg="del">
          <ac:chgData name="Myosotis _13" userId="d3757a171cf8daaf" providerId="LiveId" clId="{4DD4926F-33A6-4CF9-A643-9EF3975462D7}" dt="2024-04-19T17:56:49.607" v="6871" actId="478"/>
          <ac:cxnSpMkLst>
            <pc:docMk/>
            <pc:sldMk cId="3805982418" sldId="290"/>
            <ac:cxnSpMk id="20" creationId="{5C263D2B-912C-F466-27C2-0564E4374E6F}"/>
          </ac:cxnSpMkLst>
        </pc:cxnChg>
        <pc:cxnChg chg="del">
          <ac:chgData name="Myosotis _13" userId="d3757a171cf8daaf" providerId="LiveId" clId="{4DD4926F-33A6-4CF9-A643-9EF3975462D7}" dt="2024-04-19T17:56:49.607" v="6871" actId="478"/>
          <ac:cxnSpMkLst>
            <pc:docMk/>
            <pc:sldMk cId="3805982418" sldId="290"/>
            <ac:cxnSpMk id="21" creationId="{419CA014-0965-9B99-CBF4-B3ABF0CF365C}"/>
          </ac:cxnSpMkLst>
        </pc:cxnChg>
        <pc:cxnChg chg="add del">
          <ac:chgData name="Myosotis _13" userId="d3757a171cf8daaf" providerId="LiveId" clId="{4DD4926F-33A6-4CF9-A643-9EF3975462D7}" dt="2024-04-19T18:45:34.535" v="9037" actId="700"/>
          <ac:cxnSpMkLst>
            <pc:docMk/>
            <pc:sldMk cId="3805982418" sldId="290"/>
            <ac:cxnSpMk id="22" creationId="{DDB3BAEE-5BE4-4B17-A2DA-B334759C47AB}"/>
          </ac:cxnSpMkLst>
        </pc:cxnChg>
        <pc:cxnChg chg="add del">
          <ac:chgData name="Myosotis _13" userId="d3757a171cf8daaf" providerId="LiveId" clId="{4DD4926F-33A6-4CF9-A643-9EF3975462D7}" dt="2024-04-19T18:22:30.968" v="8139" actId="26606"/>
          <ac:cxnSpMkLst>
            <pc:docMk/>
            <pc:sldMk cId="3805982418" sldId="290"/>
            <ac:cxnSpMk id="23" creationId="{DDB3BAEE-5BE4-4B17-A2DA-B334759C47AB}"/>
          </ac:cxnSpMkLst>
        </pc:cxnChg>
        <pc:cxnChg chg="add del">
          <ac:chgData name="Myosotis _13" userId="d3757a171cf8daaf" providerId="LiveId" clId="{4DD4926F-33A6-4CF9-A643-9EF3975462D7}" dt="2024-04-19T18:52:33.314" v="9192" actId="26606"/>
          <ac:cxnSpMkLst>
            <pc:docMk/>
            <pc:sldMk cId="3805982418" sldId="290"/>
            <ac:cxnSpMk id="27" creationId="{DDB3BAEE-5BE4-4B17-A2DA-B334759C47AB}"/>
          </ac:cxnSpMkLst>
        </pc:cxnChg>
        <pc:cxnChg chg="add del">
          <ac:chgData name="Myosotis _13" userId="d3757a171cf8daaf" providerId="LiveId" clId="{4DD4926F-33A6-4CF9-A643-9EF3975462D7}" dt="2024-04-19T18:49:50.854" v="9113" actId="26606"/>
          <ac:cxnSpMkLst>
            <pc:docMk/>
            <pc:sldMk cId="3805982418" sldId="290"/>
            <ac:cxnSpMk id="32" creationId="{E8F5A80F-0E52-4137-B9D0-92B0AA81138E}"/>
          </ac:cxnSpMkLst>
        </pc:cxnChg>
        <pc:cxnChg chg="add del">
          <ac:chgData name="Myosotis _13" userId="d3757a171cf8daaf" providerId="LiveId" clId="{4DD4926F-33A6-4CF9-A643-9EF3975462D7}" dt="2024-04-19T18:23:01.135" v="8144" actId="700"/>
          <ac:cxnSpMkLst>
            <pc:docMk/>
            <pc:sldMk cId="3805982418" sldId="290"/>
            <ac:cxnSpMk id="34" creationId="{DDB3BAEE-5BE4-4B17-A2DA-B334759C47AB}"/>
          </ac:cxnSpMkLst>
        </pc:cxnChg>
      </pc:sldChg>
      <pc:sldChg chg="addSp delSp modSp add mod">
        <pc:chgData name="Myosotis _13" userId="d3757a171cf8daaf" providerId="LiveId" clId="{4DD4926F-33A6-4CF9-A643-9EF3975462D7}" dt="2024-04-21T22:18:34.794" v="12086" actId="1076"/>
        <pc:sldMkLst>
          <pc:docMk/>
          <pc:sldMk cId="1206582546" sldId="291"/>
        </pc:sldMkLst>
        <pc:spChg chg="del">
          <ac:chgData name="Myosotis _13" userId="d3757a171cf8daaf" providerId="LiveId" clId="{4DD4926F-33A6-4CF9-A643-9EF3975462D7}" dt="2024-04-20T00:05:02.349" v="9504" actId="478"/>
          <ac:spMkLst>
            <pc:docMk/>
            <pc:sldMk cId="1206582546" sldId="291"/>
            <ac:spMk id="2" creationId="{ADEAF81D-E32C-BDBF-3AFF-3EAA180A2ECD}"/>
          </ac:spMkLst>
        </pc:spChg>
        <pc:spChg chg="mod">
          <ac:chgData name="Myosotis _13" userId="d3757a171cf8daaf" providerId="LiveId" clId="{4DD4926F-33A6-4CF9-A643-9EF3975462D7}" dt="2024-04-20T00:04:57.945" v="9503" actId="20577"/>
          <ac:spMkLst>
            <pc:docMk/>
            <pc:sldMk cId="1206582546" sldId="291"/>
            <ac:spMk id="3" creationId="{891A77D6-AB05-15AC-0D15-48C6AF99FDE1}"/>
          </ac:spMkLst>
        </pc:spChg>
        <pc:spChg chg="add mod">
          <ac:chgData name="Myosotis _13" userId="d3757a171cf8daaf" providerId="LiveId" clId="{4DD4926F-33A6-4CF9-A643-9EF3975462D7}" dt="2024-04-21T22:18:29.729" v="12085" actId="14100"/>
          <ac:spMkLst>
            <pc:docMk/>
            <pc:sldMk cId="1206582546" sldId="291"/>
            <ac:spMk id="4" creationId="{FB93725A-83C5-89E1-D8E5-71A8EEF51CAD}"/>
          </ac:spMkLst>
        </pc:spChg>
        <pc:spChg chg="add del mod">
          <ac:chgData name="Myosotis _13" userId="d3757a171cf8daaf" providerId="LiveId" clId="{4DD4926F-33A6-4CF9-A643-9EF3975462D7}" dt="2024-04-21T22:16:19.629" v="12054" actId="478"/>
          <ac:spMkLst>
            <pc:docMk/>
            <pc:sldMk cId="1206582546" sldId="291"/>
            <ac:spMk id="5" creationId="{ED8EB2F9-6242-D85B-93A9-1C54FE6F8E66}"/>
          </ac:spMkLst>
        </pc:spChg>
        <pc:picChg chg="add mod">
          <ac:chgData name="Myosotis _13" userId="d3757a171cf8daaf" providerId="LiveId" clId="{4DD4926F-33A6-4CF9-A643-9EF3975462D7}" dt="2024-04-21T22:18:34.794" v="12086" actId="1076"/>
          <ac:picMkLst>
            <pc:docMk/>
            <pc:sldMk cId="1206582546" sldId="291"/>
            <ac:picMk id="7" creationId="{17FB9ABB-7A24-5A25-17EC-5520F79E9544}"/>
          </ac:picMkLst>
        </pc:picChg>
      </pc:sldChg>
      <pc:sldChg chg="addSp modSp new del mod">
        <pc:chgData name="Myosotis _13" userId="d3757a171cf8daaf" providerId="LiveId" clId="{4DD4926F-33A6-4CF9-A643-9EF3975462D7}" dt="2024-04-20T10:19:15.693" v="10800" actId="47"/>
        <pc:sldMkLst>
          <pc:docMk/>
          <pc:sldMk cId="1793795739" sldId="292"/>
        </pc:sldMkLst>
        <pc:spChg chg="add mod">
          <ac:chgData name="Myosotis _13" userId="d3757a171cf8daaf" providerId="LiveId" clId="{4DD4926F-33A6-4CF9-A643-9EF3975462D7}" dt="2024-04-20T09:52:03.137" v="10799"/>
          <ac:spMkLst>
            <pc:docMk/>
            <pc:sldMk cId="1793795739" sldId="292"/>
            <ac:spMk id="3" creationId="{AB66C924-3E40-AF3E-C654-1A78D0F5F63D}"/>
          </ac:spMkLst>
        </pc:spChg>
      </pc:sldChg>
      <pc:sldChg chg="addSp delSp modSp new mod setBg modClrScheme addAnim delAnim delDesignElem chgLayout">
        <pc:chgData name="Myosotis _13" userId="d3757a171cf8daaf" providerId="LiveId" clId="{4DD4926F-33A6-4CF9-A643-9EF3975462D7}" dt="2024-04-22T05:00:11.463" v="12281" actId="20577"/>
        <pc:sldMkLst>
          <pc:docMk/>
          <pc:sldMk cId="3487581584" sldId="292"/>
        </pc:sldMkLst>
        <pc:spChg chg="mod ord">
          <ac:chgData name="Myosotis _13" userId="d3757a171cf8daaf" providerId="LiveId" clId="{4DD4926F-33A6-4CF9-A643-9EF3975462D7}" dt="2024-04-21T14:38:36.562" v="11283" actId="20577"/>
          <ac:spMkLst>
            <pc:docMk/>
            <pc:sldMk cId="3487581584" sldId="292"/>
            <ac:spMk id="2" creationId="{416AC853-1497-5B46-4377-BA15AC24700A}"/>
          </ac:spMkLst>
        </pc:spChg>
        <pc:spChg chg="del">
          <ac:chgData name="Myosotis _13" userId="d3757a171cf8daaf" providerId="LiveId" clId="{4DD4926F-33A6-4CF9-A643-9EF3975462D7}" dt="2024-04-21T14:32:19.116" v="11083" actId="478"/>
          <ac:spMkLst>
            <pc:docMk/>
            <pc:sldMk cId="3487581584" sldId="292"/>
            <ac:spMk id="3" creationId="{9E2F00F6-A5B9-550A-B584-26AD973FE251}"/>
          </ac:spMkLst>
        </pc:spChg>
        <pc:spChg chg="add del mod ord">
          <ac:chgData name="Myosotis _13" userId="d3757a171cf8daaf" providerId="LiveId" clId="{4DD4926F-33A6-4CF9-A643-9EF3975462D7}" dt="2024-04-21T14:33:19.200" v="11093" actId="478"/>
          <ac:spMkLst>
            <pc:docMk/>
            <pc:sldMk cId="3487581584" sldId="292"/>
            <ac:spMk id="4" creationId="{881276A8-5228-D6EB-C88F-E01ABF3AB261}"/>
          </ac:spMkLst>
        </pc:spChg>
        <pc:spChg chg="add del">
          <ac:chgData name="Myosotis _13" userId="d3757a171cf8daaf" providerId="LiveId" clId="{4DD4926F-33A6-4CF9-A643-9EF3975462D7}" dt="2024-04-21T14:32:50.986" v="11085" actId="26606"/>
          <ac:spMkLst>
            <pc:docMk/>
            <pc:sldMk cId="3487581584" sldId="292"/>
            <ac:spMk id="7" creationId="{025670FA-84E9-4D3D-BFE1-5DD6C1EEDE8B}"/>
          </ac:spMkLst>
        </pc:spChg>
        <pc:spChg chg="add del">
          <ac:chgData name="Myosotis _13" userId="d3757a171cf8daaf" providerId="LiveId" clId="{4DD4926F-33A6-4CF9-A643-9EF3975462D7}" dt="2024-04-21T14:32:50.986" v="11085" actId="26606"/>
          <ac:spMkLst>
            <pc:docMk/>
            <pc:sldMk cId="3487581584" sldId="292"/>
            <ac:spMk id="9" creationId="{C857804E-7000-4D6F-BCB9-EB292DC3D2AF}"/>
          </ac:spMkLst>
        </pc:spChg>
        <pc:spChg chg="add del">
          <ac:chgData name="Myosotis _13" userId="d3757a171cf8daaf" providerId="LiveId" clId="{4DD4926F-33A6-4CF9-A643-9EF3975462D7}" dt="2024-04-21T14:32:50.986" v="11085" actId="26606"/>
          <ac:spMkLst>
            <pc:docMk/>
            <pc:sldMk cId="3487581584" sldId="292"/>
            <ac:spMk id="11" creationId="{ADB615E3-6869-4FBE-9989-6D9A8FB8BED3}"/>
          </ac:spMkLst>
        </pc:spChg>
        <pc:spChg chg="add del">
          <ac:chgData name="Myosotis _13" userId="d3757a171cf8daaf" providerId="LiveId" clId="{4DD4926F-33A6-4CF9-A643-9EF3975462D7}" dt="2024-04-21T14:33:49.903" v="11095" actId="26606"/>
          <ac:spMkLst>
            <pc:docMk/>
            <pc:sldMk cId="3487581584" sldId="292"/>
            <ac:spMk id="15" creationId="{22C7FDF9-C2A1-45C5-A49B-8B1CA2A3C05B}"/>
          </ac:spMkLst>
        </pc:spChg>
        <pc:spChg chg="add mod">
          <ac:chgData name="Myosotis _13" userId="d3757a171cf8daaf" providerId="LiveId" clId="{4DD4926F-33A6-4CF9-A643-9EF3975462D7}" dt="2024-04-22T05:00:11.463" v="12281" actId="20577"/>
          <ac:spMkLst>
            <pc:docMk/>
            <pc:sldMk cId="3487581584" sldId="292"/>
            <ac:spMk id="18" creationId="{E9E8F446-C6EC-FCBC-A255-71ED44A161B7}"/>
          </ac:spMkLst>
        </pc:spChg>
        <pc:spChg chg="add del">
          <ac:chgData name="Myosotis _13" userId="d3757a171cf8daaf" providerId="LiveId" clId="{4DD4926F-33A6-4CF9-A643-9EF3975462D7}" dt="2024-04-21T14:33:02.123" v="11087" actId="26606"/>
          <ac:spMkLst>
            <pc:docMk/>
            <pc:sldMk cId="3487581584" sldId="292"/>
            <ac:spMk id="21" creationId="{56F87C5C-DF35-42D8-B5FF-555DE35938EC}"/>
          </ac:spMkLst>
        </pc:spChg>
        <pc:spChg chg="add del">
          <ac:chgData name="Myosotis _13" userId="d3757a171cf8daaf" providerId="LiveId" clId="{4DD4926F-33A6-4CF9-A643-9EF3975462D7}" dt="2024-04-21T14:33:02.123" v="11087" actId="26606"/>
          <ac:spMkLst>
            <pc:docMk/>
            <pc:sldMk cId="3487581584" sldId="292"/>
            <ac:spMk id="22" creationId="{7B2D2BF3-27D6-4D20-A622-9DDF2ACE613E}"/>
          </ac:spMkLst>
        </pc:spChg>
        <pc:spChg chg="add del">
          <ac:chgData name="Myosotis _13" userId="d3757a171cf8daaf" providerId="LiveId" clId="{4DD4926F-33A6-4CF9-A643-9EF3975462D7}" dt="2024-04-21T14:33:02.123" v="11087" actId="26606"/>
          <ac:spMkLst>
            <pc:docMk/>
            <pc:sldMk cId="3487581584" sldId="292"/>
            <ac:spMk id="23" creationId="{64F3CC3B-9F6E-462F-947B-ABEDF0800462}"/>
          </ac:spMkLst>
        </pc:spChg>
        <pc:spChg chg="add del">
          <ac:chgData name="Myosotis _13" userId="d3757a171cf8daaf" providerId="LiveId" clId="{4DD4926F-33A6-4CF9-A643-9EF3975462D7}" dt="2024-04-21T14:33:04.254" v="11090" actId="26606"/>
          <ac:spMkLst>
            <pc:docMk/>
            <pc:sldMk cId="3487581584" sldId="292"/>
            <ac:spMk id="26" creationId="{637863A1-54F7-428E-9109-03BACEC2059C}"/>
          </ac:spMkLst>
        </pc:spChg>
        <pc:spChg chg="add del">
          <ac:chgData name="Myosotis _13" userId="d3757a171cf8daaf" providerId="LiveId" clId="{4DD4926F-33A6-4CF9-A643-9EF3975462D7}" dt="2024-04-21T14:33:04.254" v="11090" actId="26606"/>
          <ac:spMkLst>
            <pc:docMk/>
            <pc:sldMk cId="3487581584" sldId="292"/>
            <ac:spMk id="27" creationId="{F8774F60-10DA-4D7F-BC9C-E9FBFFB38BF9}"/>
          </ac:spMkLst>
        </pc:spChg>
        <pc:spChg chg="add del">
          <ac:chgData name="Myosotis _13" userId="d3757a171cf8daaf" providerId="LiveId" clId="{4DD4926F-33A6-4CF9-A643-9EF3975462D7}" dt="2024-04-21T14:33:04.254" v="11090" actId="26606"/>
          <ac:spMkLst>
            <pc:docMk/>
            <pc:sldMk cId="3487581584" sldId="292"/>
            <ac:spMk id="28" creationId="{0F9EB1F5-0A3E-446D-B428-00D62197A714}"/>
          </ac:spMkLst>
        </pc:spChg>
        <pc:spChg chg="add del">
          <ac:chgData name="Myosotis _13" userId="d3757a171cf8daaf" providerId="LiveId" clId="{4DD4926F-33A6-4CF9-A643-9EF3975462D7}" dt="2024-04-21T14:33:14.497" v="11092" actId="700"/>
          <ac:spMkLst>
            <pc:docMk/>
            <pc:sldMk cId="3487581584" sldId="292"/>
            <ac:spMk id="31" creationId="{56F87C5C-DF35-42D8-B5FF-555DE35938EC}"/>
          </ac:spMkLst>
        </pc:spChg>
        <pc:spChg chg="add del">
          <ac:chgData name="Myosotis _13" userId="d3757a171cf8daaf" providerId="LiveId" clId="{4DD4926F-33A6-4CF9-A643-9EF3975462D7}" dt="2024-04-21T14:33:14.497" v="11092" actId="700"/>
          <ac:spMkLst>
            <pc:docMk/>
            <pc:sldMk cId="3487581584" sldId="292"/>
            <ac:spMk id="32" creationId="{7B2D2BF3-27D6-4D20-A622-9DDF2ACE613E}"/>
          </ac:spMkLst>
        </pc:spChg>
        <pc:spChg chg="add del">
          <ac:chgData name="Myosotis _13" userId="d3757a171cf8daaf" providerId="LiveId" clId="{4DD4926F-33A6-4CF9-A643-9EF3975462D7}" dt="2024-04-21T14:33:14.497" v="11092" actId="700"/>
          <ac:spMkLst>
            <pc:docMk/>
            <pc:sldMk cId="3487581584" sldId="292"/>
            <ac:spMk id="33" creationId="{64F3CC3B-9F6E-462F-947B-ABEDF0800462}"/>
          </ac:spMkLst>
        </pc:spChg>
        <pc:spChg chg="add del">
          <ac:chgData name="Myosotis _13" userId="d3757a171cf8daaf" providerId="LiveId" clId="{4DD4926F-33A6-4CF9-A643-9EF3975462D7}" dt="2024-04-21T14:33:59.435" v="11098" actId="26606"/>
          <ac:spMkLst>
            <pc:docMk/>
            <pc:sldMk cId="3487581584" sldId="292"/>
            <ac:spMk id="37" creationId="{025670FA-84E9-4D3D-BFE1-5DD6C1EEDE8B}"/>
          </ac:spMkLst>
        </pc:spChg>
        <pc:spChg chg="add del">
          <ac:chgData name="Myosotis _13" userId="d3757a171cf8daaf" providerId="LiveId" clId="{4DD4926F-33A6-4CF9-A643-9EF3975462D7}" dt="2024-04-21T14:33:59.435" v="11098" actId="26606"/>
          <ac:spMkLst>
            <pc:docMk/>
            <pc:sldMk cId="3487581584" sldId="292"/>
            <ac:spMk id="38" creationId="{C857804E-7000-4D6F-BCB9-EB292DC3D2AF}"/>
          </ac:spMkLst>
        </pc:spChg>
        <pc:spChg chg="add del">
          <ac:chgData name="Myosotis _13" userId="d3757a171cf8daaf" providerId="LiveId" clId="{4DD4926F-33A6-4CF9-A643-9EF3975462D7}" dt="2024-04-21T14:33:59.435" v="11098" actId="26606"/>
          <ac:spMkLst>
            <pc:docMk/>
            <pc:sldMk cId="3487581584" sldId="292"/>
            <ac:spMk id="39" creationId="{ADB615E3-6869-4FBE-9989-6D9A8FB8BED3}"/>
          </ac:spMkLst>
        </pc:spChg>
        <pc:spChg chg="add">
          <ac:chgData name="Myosotis _13" userId="d3757a171cf8daaf" providerId="LiveId" clId="{4DD4926F-33A6-4CF9-A643-9EF3975462D7}" dt="2024-04-21T14:33:59.435" v="11098" actId="26606"/>
          <ac:spMkLst>
            <pc:docMk/>
            <pc:sldMk cId="3487581584" sldId="292"/>
            <ac:spMk id="57" creationId="{025670FA-84E9-4D3D-BFE1-5DD6C1EEDE8B}"/>
          </ac:spMkLst>
        </pc:spChg>
        <pc:spChg chg="add">
          <ac:chgData name="Myosotis _13" userId="d3757a171cf8daaf" providerId="LiveId" clId="{4DD4926F-33A6-4CF9-A643-9EF3975462D7}" dt="2024-04-21T14:33:59.435" v="11098" actId="26606"/>
          <ac:spMkLst>
            <pc:docMk/>
            <pc:sldMk cId="3487581584" sldId="292"/>
            <ac:spMk id="59" creationId="{C857804E-7000-4D6F-BCB9-EB292DC3D2AF}"/>
          </ac:spMkLst>
        </pc:spChg>
        <pc:spChg chg="add">
          <ac:chgData name="Myosotis _13" userId="d3757a171cf8daaf" providerId="LiveId" clId="{4DD4926F-33A6-4CF9-A643-9EF3975462D7}" dt="2024-04-21T14:33:59.435" v="11098" actId="26606"/>
          <ac:spMkLst>
            <pc:docMk/>
            <pc:sldMk cId="3487581584" sldId="292"/>
            <ac:spMk id="61" creationId="{ADB615E3-6869-4FBE-9989-6D9A8FB8BED3}"/>
          </ac:spMkLst>
        </pc:spChg>
        <pc:grpChg chg="add del">
          <ac:chgData name="Myosotis _13" userId="d3757a171cf8daaf" providerId="LiveId" clId="{4DD4926F-33A6-4CF9-A643-9EF3975462D7}" dt="2024-04-21T14:33:49.903" v="11095" actId="26606"/>
          <ac:grpSpMkLst>
            <pc:docMk/>
            <pc:sldMk cId="3487581584" sldId="292"/>
            <ac:grpSpMk id="5" creationId="{7575D7A7-3C36-4508-9BC6-70A93BD3C438}"/>
          </ac:grpSpMkLst>
        </pc:grpChg>
        <pc:grpChg chg="add del">
          <ac:chgData name="Myosotis _13" userId="d3757a171cf8daaf" providerId="LiveId" clId="{4DD4926F-33A6-4CF9-A643-9EF3975462D7}" dt="2024-04-21T14:32:50.986" v="11085" actId="26606"/>
          <ac:grpSpMkLst>
            <pc:docMk/>
            <pc:sldMk cId="3487581584" sldId="292"/>
            <ac:grpSpMk id="13" creationId="{FE14D3C4-C240-43BC-99C8-DB470FE4660C}"/>
          </ac:grpSpMkLst>
        </pc:grpChg>
        <pc:grpChg chg="add del">
          <ac:chgData name="Myosotis _13" userId="d3757a171cf8daaf" providerId="LiveId" clId="{4DD4926F-33A6-4CF9-A643-9EF3975462D7}" dt="2024-04-21T14:33:59.435" v="11098" actId="26606"/>
          <ac:grpSpMkLst>
            <pc:docMk/>
            <pc:sldMk cId="3487581584" sldId="292"/>
            <ac:grpSpMk id="20" creationId="{7575D7A7-3C36-4508-9BC6-70A93BD3C438}"/>
          </ac:grpSpMkLst>
        </pc:grpChg>
        <pc:grpChg chg="add del">
          <ac:chgData name="Myosotis _13" userId="d3757a171cf8daaf" providerId="LiveId" clId="{4DD4926F-33A6-4CF9-A643-9EF3975462D7}" dt="2024-04-21T14:33:59.435" v="11098" actId="26606"/>
          <ac:grpSpMkLst>
            <pc:docMk/>
            <pc:sldMk cId="3487581584" sldId="292"/>
            <ac:grpSpMk id="40" creationId="{FE14D3C4-C240-43BC-99C8-DB470FE4660C}"/>
          </ac:grpSpMkLst>
        </pc:grpChg>
        <pc:grpChg chg="add">
          <ac:chgData name="Myosotis _13" userId="d3757a171cf8daaf" providerId="LiveId" clId="{4DD4926F-33A6-4CF9-A643-9EF3975462D7}" dt="2024-04-21T14:33:59.435" v="11098" actId="26606"/>
          <ac:grpSpMkLst>
            <pc:docMk/>
            <pc:sldMk cId="3487581584" sldId="292"/>
            <ac:grpSpMk id="49" creationId="{7575D7A7-3C36-4508-9BC6-70A93BD3C438}"/>
          </ac:grpSpMkLst>
        </pc:grpChg>
        <pc:grpChg chg="add">
          <ac:chgData name="Myosotis _13" userId="d3757a171cf8daaf" providerId="LiveId" clId="{4DD4926F-33A6-4CF9-A643-9EF3975462D7}" dt="2024-04-21T14:33:59.435" v="11098" actId="26606"/>
          <ac:grpSpMkLst>
            <pc:docMk/>
            <pc:sldMk cId="3487581584" sldId="292"/>
            <ac:grpSpMk id="63" creationId="{FE14D3C4-C240-43BC-99C8-DB470FE4660C}"/>
          </ac:grpSpMkLst>
        </pc:grpChg>
        <pc:picChg chg="add del">
          <ac:chgData name="Myosotis _13" userId="d3757a171cf8daaf" providerId="LiveId" clId="{4DD4926F-33A6-4CF9-A643-9EF3975462D7}" dt="2024-04-21T14:33:49.903" v="11095" actId="26606"/>
          <ac:picMkLst>
            <pc:docMk/>
            <pc:sldMk cId="3487581584" sldId="292"/>
            <ac:picMk id="17" creationId="{8D8988FF-4B5F-49A9-BB7F-B49C1610F1B4}"/>
          </ac:picMkLst>
        </pc:picChg>
        <pc:cxnChg chg="add del">
          <ac:chgData name="Myosotis _13" userId="d3757a171cf8daaf" providerId="LiveId" clId="{4DD4926F-33A6-4CF9-A643-9EF3975462D7}" dt="2024-04-21T14:33:49.903" v="11095" actId="26606"/>
          <ac:cxnSpMkLst>
            <pc:docMk/>
            <pc:sldMk cId="3487581584" sldId="292"/>
            <ac:cxnSpMk id="14" creationId="{AE446D0E-6531-40B7-A182-FB8602439777}"/>
          </ac:cxnSpMkLst>
        </pc:cxnChg>
        <pc:cxnChg chg="add del">
          <ac:chgData name="Myosotis _13" userId="d3757a171cf8daaf" providerId="LiveId" clId="{4DD4926F-33A6-4CF9-A643-9EF3975462D7}" dt="2024-04-21T14:33:49.903" v="11095" actId="26606"/>
          <ac:cxnSpMkLst>
            <pc:docMk/>
            <pc:sldMk cId="3487581584" sldId="292"/>
            <ac:cxnSpMk id="16" creationId="{CE580401-353D-4D90-9CA7-316BFD718E5C}"/>
          </ac:cxnSpMkLst>
        </pc:cxnChg>
        <pc:cxnChg chg="add del">
          <ac:chgData name="Myosotis _13" userId="d3757a171cf8daaf" providerId="LiveId" clId="{4DD4926F-33A6-4CF9-A643-9EF3975462D7}" dt="2024-04-21T14:32:50.986" v="11085" actId="26606"/>
          <ac:cxnSpMkLst>
            <pc:docMk/>
            <pc:sldMk cId="3487581584" sldId="292"/>
            <ac:cxnSpMk id="19" creationId="{30FF33BF-06A3-4D84-B5A1-313891C867F9}"/>
          </ac:cxnSpMkLst>
        </pc:cxnChg>
        <pc:cxnChg chg="add del">
          <ac:chgData name="Myosotis _13" userId="d3757a171cf8daaf" providerId="LiveId" clId="{4DD4926F-33A6-4CF9-A643-9EF3975462D7}" dt="2024-04-21T14:33:02.123" v="11087" actId="26606"/>
          <ac:cxnSpMkLst>
            <pc:docMk/>
            <pc:sldMk cId="3487581584" sldId="292"/>
            <ac:cxnSpMk id="24" creationId="{D33B4346-E27D-4B30-9B39-4FD2767340FC}"/>
          </ac:cxnSpMkLst>
        </pc:cxnChg>
        <pc:cxnChg chg="add del">
          <ac:chgData name="Myosotis _13" userId="d3757a171cf8daaf" providerId="LiveId" clId="{4DD4926F-33A6-4CF9-A643-9EF3975462D7}" dt="2024-04-21T14:33:04.254" v="11090" actId="26606"/>
          <ac:cxnSpMkLst>
            <pc:docMk/>
            <pc:sldMk cId="3487581584" sldId="292"/>
            <ac:cxnSpMk id="29" creationId="{55C1F48A-3DEE-477F-9F90-15D411D9834B}"/>
          </ac:cxnSpMkLst>
        </pc:cxnChg>
        <pc:cxnChg chg="add del">
          <ac:chgData name="Myosotis _13" userId="d3757a171cf8daaf" providerId="LiveId" clId="{4DD4926F-33A6-4CF9-A643-9EF3975462D7}" dt="2024-04-21T14:33:14.497" v="11092" actId="700"/>
          <ac:cxnSpMkLst>
            <pc:docMk/>
            <pc:sldMk cId="3487581584" sldId="292"/>
            <ac:cxnSpMk id="34" creationId="{D33B4346-E27D-4B30-9B39-4FD2767340FC}"/>
          </ac:cxnSpMkLst>
        </pc:cxnChg>
        <pc:cxnChg chg="add del">
          <ac:chgData name="Myosotis _13" userId="d3757a171cf8daaf" providerId="LiveId" clId="{4DD4926F-33A6-4CF9-A643-9EF3975462D7}" dt="2024-04-21T14:33:59.435" v="11098" actId="26606"/>
          <ac:cxnSpMkLst>
            <pc:docMk/>
            <pc:sldMk cId="3487581584" sldId="292"/>
            <ac:cxnSpMk id="36" creationId="{AE446D0E-6531-40B7-A182-FB8602439777}"/>
          </ac:cxnSpMkLst>
        </pc:cxnChg>
        <pc:cxnChg chg="add del">
          <ac:chgData name="Myosotis _13" userId="d3757a171cf8daaf" providerId="LiveId" clId="{4DD4926F-33A6-4CF9-A643-9EF3975462D7}" dt="2024-04-21T14:33:59.435" v="11098" actId="26606"/>
          <ac:cxnSpMkLst>
            <pc:docMk/>
            <pc:sldMk cId="3487581584" sldId="292"/>
            <ac:cxnSpMk id="44" creationId="{30FF33BF-06A3-4D84-B5A1-313891C867F9}"/>
          </ac:cxnSpMkLst>
        </pc:cxnChg>
        <pc:cxnChg chg="add">
          <ac:chgData name="Myosotis _13" userId="d3757a171cf8daaf" providerId="LiveId" clId="{4DD4926F-33A6-4CF9-A643-9EF3975462D7}" dt="2024-04-21T14:33:59.435" v="11098" actId="26606"/>
          <ac:cxnSpMkLst>
            <pc:docMk/>
            <pc:sldMk cId="3487581584" sldId="292"/>
            <ac:cxnSpMk id="55" creationId="{AE446D0E-6531-40B7-A182-FB8602439777}"/>
          </ac:cxnSpMkLst>
        </pc:cxnChg>
        <pc:cxnChg chg="add">
          <ac:chgData name="Myosotis _13" userId="d3757a171cf8daaf" providerId="LiveId" clId="{4DD4926F-33A6-4CF9-A643-9EF3975462D7}" dt="2024-04-21T14:33:59.435" v="11098" actId="26606"/>
          <ac:cxnSpMkLst>
            <pc:docMk/>
            <pc:sldMk cId="3487581584" sldId="292"/>
            <ac:cxnSpMk id="69" creationId="{30FF33BF-06A3-4D84-B5A1-313891C867F9}"/>
          </ac:cxnSpMkLst>
        </pc:cxnChg>
      </pc:sldChg>
      <pc:sldChg chg="addSp delSp add del setBg delDesignElem">
        <pc:chgData name="Myosotis _13" userId="d3757a171cf8daaf" providerId="LiveId" clId="{4DD4926F-33A6-4CF9-A643-9EF3975462D7}" dt="2024-04-21T14:38:10.628" v="11271" actId="47"/>
        <pc:sldMkLst>
          <pc:docMk/>
          <pc:sldMk cId="570964818" sldId="293"/>
        </pc:sldMkLst>
        <pc:spChg chg="del">
          <ac:chgData name="Myosotis _13" userId="d3757a171cf8daaf" providerId="LiveId" clId="{4DD4926F-33A6-4CF9-A643-9EF3975462D7}" dt="2024-04-21T14:37:23.446" v="11265"/>
          <ac:spMkLst>
            <pc:docMk/>
            <pc:sldMk cId="570964818" sldId="293"/>
            <ac:spMk id="57" creationId="{025670FA-84E9-4D3D-BFE1-5DD6C1EEDE8B}"/>
          </ac:spMkLst>
        </pc:spChg>
        <pc:spChg chg="del">
          <ac:chgData name="Myosotis _13" userId="d3757a171cf8daaf" providerId="LiveId" clId="{4DD4926F-33A6-4CF9-A643-9EF3975462D7}" dt="2024-04-21T14:37:23.446" v="11265"/>
          <ac:spMkLst>
            <pc:docMk/>
            <pc:sldMk cId="570964818" sldId="293"/>
            <ac:spMk id="59" creationId="{C857804E-7000-4D6F-BCB9-EB292DC3D2AF}"/>
          </ac:spMkLst>
        </pc:spChg>
        <pc:spChg chg="del">
          <ac:chgData name="Myosotis _13" userId="d3757a171cf8daaf" providerId="LiveId" clId="{4DD4926F-33A6-4CF9-A643-9EF3975462D7}" dt="2024-04-21T14:37:23.446" v="11265"/>
          <ac:spMkLst>
            <pc:docMk/>
            <pc:sldMk cId="570964818" sldId="293"/>
            <ac:spMk id="61" creationId="{ADB615E3-6869-4FBE-9989-6D9A8FB8BED3}"/>
          </ac:spMkLst>
        </pc:spChg>
        <pc:grpChg chg="del">
          <ac:chgData name="Myosotis _13" userId="d3757a171cf8daaf" providerId="LiveId" clId="{4DD4926F-33A6-4CF9-A643-9EF3975462D7}" dt="2024-04-21T14:37:23.446" v="11265"/>
          <ac:grpSpMkLst>
            <pc:docMk/>
            <pc:sldMk cId="570964818" sldId="293"/>
            <ac:grpSpMk id="49" creationId="{7575D7A7-3C36-4508-9BC6-70A93BD3C438}"/>
          </ac:grpSpMkLst>
        </pc:grpChg>
        <pc:grpChg chg="del">
          <ac:chgData name="Myosotis _13" userId="d3757a171cf8daaf" providerId="LiveId" clId="{4DD4926F-33A6-4CF9-A643-9EF3975462D7}" dt="2024-04-21T14:37:23.446" v="11265"/>
          <ac:grpSpMkLst>
            <pc:docMk/>
            <pc:sldMk cId="570964818" sldId="293"/>
            <ac:grpSpMk id="63" creationId="{FE14D3C4-C240-43BC-99C8-DB470FE4660C}"/>
          </ac:grpSpMkLst>
        </pc:grpChg>
        <pc:picChg chg="add">
          <ac:chgData name="Myosotis _13" userId="d3757a171cf8daaf" providerId="LiveId" clId="{4DD4926F-33A6-4CF9-A643-9EF3975462D7}" dt="2024-04-21T14:37:53.621" v="11269"/>
          <ac:picMkLst>
            <pc:docMk/>
            <pc:sldMk cId="570964818" sldId="293"/>
            <ac:picMk id="3" creationId="{C21FE482-E50D-B6E5-342E-EC4E7BC8D239}"/>
          </ac:picMkLst>
        </pc:picChg>
        <pc:cxnChg chg="del">
          <ac:chgData name="Myosotis _13" userId="d3757a171cf8daaf" providerId="LiveId" clId="{4DD4926F-33A6-4CF9-A643-9EF3975462D7}" dt="2024-04-21T14:37:23.446" v="11265"/>
          <ac:cxnSpMkLst>
            <pc:docMk/>
            <pc:sldMk cId="570964818" sldId="293"/>
            <ac:cxnSpMk id="55" creationId="{AE446D0E-6531-40B7-A182-FB8602439777}"/>
          </ac:cxnSpMkLst>
        </pc:cxnChg>
        <pc:cxnChg chg="del">
          <ac:chgData name="Myosotis _13" userId="d3757a171cf8daaf" providerId="LiveId" clId="{4DD4926F-33A6-4CF9-A643-9EF3975462D7}" dt="2024-04-21T14:37:23.446" v="11265"/>
          <ac:cxnSpMkLst>
            <pc:docMk/>
            <pc:sldMk cId="570964818" sldId="293"/>
            <ac:cxnSpMk id="69" creationId="{30FF33BF-06A3-4D84-B5A1-313891C867F9}"/>
          </ac:cxnSpMkLst>
        </pc:cxnChg>
      </pc:sldChg>
      <pc:sldChg chg="modSp add mod">
        <pc:chgData name="Myosotis _13" userId="d3757a171cf8daaf" providerId="LiveId" clId="{4DD4926F-33A6-4CF9-A643-9EF3975462D7}" dt="2024-04-21T17:03:43.886" v="11757" actId="20577"/>
        <pc:sldMkLst>
          <pc:docMk/>
          <pc:sldMk cId="29762470" sldId="294"/>
        </pc:sldMkLst>
        <pc:spChg chg="mod">
          <ac:chgData name="Myosotis _13" userId="d3757a171cf8daaf" providerId="LiveId" clId="{4DD4926F-33A6-4CF9-A643-9EF3975462D7}" dt="2024-04-21T17:03:43.886" v="11757" actId="20577"/>
          <ac:spMkLst>
            <pc:docMk/>
            <pc:sldMk cId="29762470" sldId="294"/>
            <ac:spMk id="2" creationId="{416AC853-1497-5B46-4377-BA15AC24700A}"/>
          </ac:spMkLst>
        </pc:spChg>
        <pc:spChg chg="mod">
          <ac:chgData name="Myosotis _13" userId="d3757a171cf8daaf" providerId="LiveId" clId="{4DD4926F-33A6-4CF9-A643-9EF3975462D7}" dt="2024-04-21T16:36:41.522" v="11619" actId="20577"/>
          <ac:spMkLst>
            <pc:docMk/>
            <pc:sldMk cId="29762470" sldId="294"/>
            <ac:spMk id="18" creationId="{E9E8F446-C6EC-FCBC-A255-71ED44A161B7}"/>
          </ac:spMkLst>
        </pc:spChg>
      </pc:sldChg>
      <pc:sldChg chg="addSp delSp add del setBg delDesignElem">
        <pc:chgData name="Myosotis _13" userId="d3757a171cf8daaf" providerId="LiveId" clId="{4DD4926F-33A6-4CF9-A643-9EF3975462D7}" dt="2024-04-21T14:37:53.085" v="11268"/>
        <pc:sldMkLst>
          <pc:docMk/>
          <pc:sldMk cId="2033693398" sldId="294"/>
        </pc:sldMkLst>
        <pc:spChg chg="add del">
          <ac:chgData name="Myosotis _13" userId="d3757a171cf8daaf" providerId="LiveId" clId="{4DD4926F-33A6-4CF9-A643-9EF3975462D7}" dt="2024-04-21T14:37:53.085" v="11268"/>
          <ac:spMkLst>
            <pc:docMk/>
            <pc:sldMk cId="2033693398" sldId="294"/>
            <ac:spMk id="57" creationId="{025670FA-84E9-4D3D-BFE1-5DD6C1EEDE8B}"/>
          </ac:spMkLst>
        </pc:spChg>
        <pc:spChg chg="add del">
          <ac:chgData name="Myosotis _13" userId="d3757a171cf8daaf" providerId="LiveId" clId="{4DD4926F-33A6-4CF9-A643-9EF3975462D7}" dt="2024-04-21T14:37:53.085" v="11268"/>
          <ac:spMkLst>
            <pc:docMk/>
            <pc:sldMk cId="2033693398" sldId="294"/>
            <ac:spMk id="59" creationId="{C857804E-7000-4D6F-BCB9-EB292DC3D2AF}"/>
          </ac:spMkLst>
        </pc:spChg>
        <pc:spChg chg="add del">
          <ac:chgData name="Myosotis _13" userId="d3757a171cf8daaf" providerId="LiveId" clId="{4DD4926F-33A6-4CF9-A643-9EF3975462D7}" dt="2024-04-21T14:37:53.085" v="11268"/>
          <ac:spMkLst>
            <pc:docMk/>
            <pc:sldMk cId="2033693398" sldId="294"/>
            <ac:spMk id="61" creationId="{ADB615E3-6869-4FBE-9989-6D9A8FB8BED3}"/>
          </ac:spMkLst>
        </pc:spChg>
        <pc:grpChg chg="add del">
          <ac:chgData name="Myosotis _13" userId="d3757a171cf8daaf" providerId="LiveId" clId="{4DD4926F-33A6-4CF9-A643-9EF3975462D7}" dt="2024-04-21T14:37:53.085" v="11268"/>
          <ac:grpSpMkLst>
            <pc:docMk/>
            <pc:sldMk cId="2033693398" sldId="294"/>
            <ac:grpSpMk id="49" creationId="{7575D7A7-3C36-4508-9BC6-70A93BD3C438}"/>
          </ac:grpSpMkLst>
        </pc:grpChg>
        <pc:grpChg chg="add del">
          <ac:chgData name="Myosotis _13" userId="d3757a171cf8daaf" providerId="LiveId" clId="{4DD4926F-33A6-4CF9-A643-9EF3975462D7}" dt="2024-04-21T14:37:53.085" v="11268"/>
          <ac:grpSpMkLst>
            <pc:docMk/>
            <pc:sldMk cId="2033693398" sldId="294"/>
            <ac:grpSpMk id="63" creationId="{FE14D3C4-C240-43BC-99C8-DB470FE4660C}"/>
          </ac:grpSpMkLst>
        </pc:grpChg>
        <pc:cxnChg chg="add del">
          <ac:chgData name="Myosotis _13" userId="d3757a171cf8daaf" providerId="LiveId" clId="{4DD4926F-33A6-4CF9-A643-9EF3975462D7}" dt="2024-04-21T14:37:53.085" v="11268"/>
          <ac:cxnSpMkLst>
            <pc:docMk/>
            <pc:sldMk cId="2033693398" sldId="294"/>
            <ac:cxnSpMk id="55" creationId="{AE446D0E-6531-40B7-A182-FB8602439777}"/>
          </ac:cxnSpMkLst>
        </pc:cxnChg>
        <pc:cxnChg chg="add del">
          <ac:chgData name="Myosotis _13" userId="d3757a171cf8daaf" providerId="LiveId" clId="{4DD4926F-33A6-4CF9-A643-9EF3975462D7}" dt="2024-04-21T14:37:53.085" v="11268"/>
          <ac:cxnSpMkLst>
            <pc:docMk/>
            <pc:sldMk cId="2033693398" sldId="294"/>
            <ac:cxnSpMk id="69" creationId="{30FF33BF-06A3-4D84-B5A1-313891C867F9}"/>
          </ac:cxnSpMkLst>
        </pc:cxnChg>
      </pc:sldChg>
      <pc:sldChg chg="addSp delSp add del setBg delDesignElem">
        <pc:chgData name="Myosotis _13" userId="d3757a171cf8daaf" providerId="LiveId" clId="{4DD4926F-33A6-4CF9-A643-9EF3975462D7}" dt="2024-04-21T14:43:52.811" v="11440"/>
        <pc:sldMkLst>
          <pc:docMk/>
          <pc:sldMk cId="2060006667" sldId="295"/>
        </pc:sldMkLst>
        <pc:spChg chg="add del">
          <ac:chgData name="Myosotis _13" userId="d3757a171cf8daaf" providerId="LiveId" clId="{4DD4926F-33A6-4CF9-A643-9EF3975462D7}" dt="2024-04-21T14:43:52.811" v="11440"/>
          <ac:spMkLst>
            <pc:docMk/>
            <pc:sldMk cId="2060006667" sldId="295"/>
            <ac:spMk id="57" creationId="{025670FA-84E9-4D3D-BFE1-5DD6C1EEDE8B}"/>
          </ac:spMkLst>
        </pc:spChg>
        <pc:spChg chg="add del">
          <ac:chgData name="Myosotis _13" userId="d3757a171cf8daaf" providerId="LiveId" clId="{4DD4926F-33A6-4CF9-A643-9EF3975462D7}" dt="2024-04-21T14:43:52.811" v="11440"/>
          <ac:spMkLst>
            <pc:docMk/>
            <pc:sldMk cId="2060006667" sldId="295"/>
            <ac:spMk id="59" creationId="{C857804E-7000-4D6F-BCB9-EB292DC3D2AF}"/>
          </ac:spMkLst>
        </pc:spChg>
        <pc:spChg chg="add del">
          <ac:chgData name="Myosotis _13" userId="d3757a171cf8daaf" providerId="LiveId" clId="{4DD4926F-33A6-4CF9-A643-9EF3975462D7}" dt="2024-04-21T14:43:52.811" v="11440"/>
          <ac:spMkLst>
            <pc:docMk/>
            <pc:sldMk cId="2060006667" sldId="295"/>
            <ac:spMk id="61" creationId="{ADB615E3-6869-4FBE-9989-6D9A8FB8BED3}"/>
          </ac:spMkLst>
        </pc:spChg>
        <pc:grpChg chg="add del">
          <ac:chgData name="Myosotis _13" userId="d3757a171cf8daaf" providerId="LiveId" clId="{4DD4926F-33A6-4CF9-A643-9EF3975462D7}" dt="2024-04-21T14:43:52.811" v="11440"/>
          <ac:grpSpMkLst>
            <pc:docMk/>
            <pc:sldMk cId="2060006667" sldId="295"/>
            <ac:grpSpMk id="49" creationId="{7575D7A7-3C36-4508-9BC6-70A93BD3C438}"/>
          </ac:grpSpMkLst>
        </pc:grpChg>
        <pc:grpChg chg="add del">
          <ac:chgData name="Myosotis _13" userId="d3757a171cf8daaf" providerId="LiveId" clId="{4DD4926F-33A6-4CF9-A643-9EF3975462D7}" dt="2024-04-21T14:43:52.811" v="11440"/>
          <ac:grpSpMkLst>
            <pc:docMk/>
            <pc:sldMk cId="2060006667" sldId="295"/>
            <ac:grpSpMk id="63" creationId="{FE14D3C4-C240-43BC-99C8-DB470FE4660C}"/>
          </ac:grpSpMkLst>
        </pc:grpChg>
        <pc:cxnChg chg="add del">
          <ac:chgData name="Myosotis _13" userId="d3757a171cf8daaf" providerId="LiveId" clId="{4DD4926F-33A6-4CF9-A643-9EF3975462D7}" dt="2024-04-21T14:43:52.811" v="11440"/>
          <ac:cxnSpMkLst>
            <pc:docMk/>
            <pc:sldMk cId="2060006667" sldId="295"/>
            <ac:cxnSpMk id="55" creationId="{AE446D0E-6531-40B7-A182-FB8602439777}"/>
          </ac:cxnSpMkLst>
        </pc:cxnChg>
        <pc:cxnChg chg="add del">
          <ac:chgData name="Myosotis _13" userId="d3757a171cf8daaf" providerId="LiveId" clId="{4DD4926F-33A6-4CF9-A643-9EF3975462D7}" dt="2024-04-21T14:43:52.811" v="11440"/>
          <ac:cxnSpMkLst>
            <pc:docMk/>
            <pc:sldMk cId="2060006667" sldId="295"/>
            <ac:cxnSpMk id="69" creationId="{30FF33BF-06A3-4D84-B5A1-313891C867F9}"/>
          </ac:cxnSpMkLst>
        </pc:cxnChg>
      </pc:sldChg>
      <pc:sldChg chg="modSp add mod">
        <pc:chgData name="Myosotis _13" userId="d3757a171cf8daaf" providerId="LiveId" clId="{4DD4926F-33A6-4CF9-A643-9EF3975462D7}" dt="2024-04-21T14:44:43.765" v="11551" actId="20577"/>
        <pc:sldMkLst>
          <pc:docMk/>
          <pc:sldMk cId="2133568501" sldId="295"/>
        </pc:sldMkLst>
        <pc:spChg chg="mod">
          <ac:chgData name="Myosotis _13" userId="d3757a171cf8daaf" providerId="LiveId" clId="{4DD4926F-33A6-4CF9-A643-9EF3975462D7}" dt="2024-04-21T14:44:43.765" v="11551" actId="20577"/>
          <ac:spMkLst>
            <pc:docMk/>
            <pc:sldMk cId="2133568501" sldId="295"/>
            <ac:spMk id="2" creationId="{416AC853-1497-5B46-4377-BA15AC24700A}"/>
          </ac:spMkLst>
        </pc:spChg>
        <pc:spChg chg="mod">
          <ac:chgData name="Myosotis _13" userId="d3757a171cf8daaf" providerId="LiveId" clId="{4DD4926F-33A6-4CF9-A643-9EF3975462D7}" dt="2024-04-21T14:44:26.828" v="11536" actId="20577"/>
          <ac:spMkLst>
            <pc:docMk/>
            <pc:sldMk cId="2133568501" sldId="295"/>
            <ac:spMk id="18" creationId="{E9E8F446-C6EC-FCBC-A255-71ED44A161B7}"/>
          </ac:spMkLst>
        </pc:spChg>
      </pc:sldChg>
      <pc:sldChg chg="addSp delSp modSp add mod">
        <pc:chgData name="Myosotis _13" userId="d3757a171cf8daaf" providerId="LiveId" clId="{4DD4926F-33A6-4CF9-A643-9EF3975462D7}" dt="2024-04-21T14:45:54.408" v="11598" actId="26606"/>
        <pc:sldMkLst>
          <pc:docMk/>
          <pc:sldMk cId="180972918" sldId="296"/>
        </pc:sldMkLst>
        <pc:spChg chg="mod">
          <ac:chgData name="Myosotis _13" userId="d3757a171cf8daaf" providerId="LiveId" clId="{4DD4926F-33A6-4CF9-A643-9EF3975462D7}" dt="2024-04-21T14:45:54.408" v="11598" actId="26606"/>
          <ac:spMkLst>
            <pc:docMk/>
            <pc:sldMk cId="180972918" sldId="296"/>
            <ac:spMk id="2" creationId="{416AC853-1497-5B46-4377-BA15AC24700A}"/>
          </ac:spMkLst>
        </pc:spChg>
        <pc:spChg chg="del">
          <ac:chgData name="Myosotis _13" userId="d3757a171cf8daaf" providerId="LiveId" clId="{4DD4926F-33A6-4CF9-A643-9EF3975462D7}" dt="2024-04-21T14:45:41.776" v="11597" actId="478"/>
          <ac:spMkLst>
            <pc:docMk/>
            <pc:sldMk cId="180972918" sldId="296"/>
            <ac:spMk id="18" creationId="{E9E8F446-C6EC-FCBC-A255-71ED44A161B7}"/>
          </ac:spMkLst>
        </pc:spChg>
        <pc:spChg chg="del">
          <ac:chgData name="Myosotis _13" userId="d3757a171cf8daaf" providerId="LiveId" clId="{4DD4926F-33A6-4CF9-A643-9EF3975462D7}" dt="2024-04-21T14:45:54.408" v="11598" actId="26606"/>
          <ac:spMkLst>
            <pc:docMk/>
            <pc:sldMk cId="180972918" sldId="296"/>
            <ac:spMk id="57" creationId="{025670FA-84E9-4D3D-BFE1-5DD6C1EEDE8B}"/>
          </ac:spMkLst>
        </pc:spChg>
        <pc:spChg chg="del">
          <ac:chgData name="Myosotis _13" userId="d3757a171cf8daaf" providerId="LiveId" clId="{4DD4926F-33A6-4CF9-A643-9EF3975462D7}" dt="2024-04-21T14:45:54.408" v="11598" actId="26606"/>
          <ac:spMkLst>
            <pc:docMk/>
            <pc:sldMk cId="180972918" sldId="296"/>
            <ac:spMk id="59" creationId="{C857804E-7000-4D6F-BCB9-EB292DC3D2AF}"/>
          </ac:spMkLst>
        </pc:spChg>
        <pc:spChg chg="del">
          <ac:chgData name="Myosotis _13" userId="d3757a171cf8daaf" providerId="LiveId" clId="{4DD4926F-33A6-4CF9-A643-9EF3975462D7}" dt="2024-04-21T14:45:54.408" v="11598" actId="26606"/>
          <ac:spMkLst>
            <pc:docMk/>
            <pc:sldMk cId="180972918" sldId="296"/>
            <ac:spMk id="61" creationId="{ADB615E3-6869-4FBE-9989-6D9A8FB8BED3}"/>
          </ac:spMkLst>
        </pc:spChg>
        <pc:spChg chg="add">
          <ac:chgData name="Myosotis _13" userId="d3757a171cf8daaf" providerId="LiveId" clId="{4DD4926F-33A6-4CF9-A643-9EF3975462D7}" dt="2024-04-21T14:45:54.408" v="11598" actId="26606"/>
          <ac:spMkLst>
            <pc:docMk/>
            <pc:sldMk cId="180972918" sldId="296"/>
            <ac:spMk id="82" creationId="{025670FA-84E9-4D3D-BFE1-5DD6C1EEDE8B}"/>
          </ac:spMkLst>
        </pc:spChg>
        <pc:spChg chg="add">
          <ac:chgData name="Myosotis _13" userId="d3757a171cf8daaf" providerId="LiveId" clId="{4DD4926F-33A6-4CF9-A643-9EF3975462D7}" dt="2024-04-21T14:45:54.408" v="11598" actId="26606"/>
          <ac:spMkLst>
            <pc:docMk/>
            <pc:sldMk cId="180972918" sldId="296"/>
            <ac:spMk id="84" creationId="{C857804E-7000-4D6F-BCB9-EB292DC3D2AF}"/>
          </ac:spMkLst>
        </pc:spChg>
        <pc:spChg chg="add">
          <ac:chgData name="Myosotis _13" userId="d3757a171cf8daaf" providerId="LiveId" clId="{4DD4926F-33A6-4CF9-A643-9EF3975462D7}" dt="2024-04-21T14:45:54.408" v="11598" actId="26606"/>
          <ac:spMkLst>
            <pc:docMk/>
            <pc:sldMk cId="180972918" sldId="296"/>
            <ac:spMk id="86" creationId="{ADB615E3-6869-4FBE-9989-6D9A8FB8BED3}"/>
          </ac:spMkLst>
        </pc:spChg>
        <pc:grpChg chg="del">
          <ac:chgData name="Myosotis _13" userId="d3757a171cf8daaf" providerId="LiveId" clId="{4DD4926F-33A6-4CF9-A643-9EF3975462D7}" dt="2024-04-21T14:45:54.408" v="11598" actId="26606"/>
          <ac:grpSpMkLst>
            <pc:docMk/>
            <pc:sldMk cId="180972918" sldId="296"/>
            <ac:grpSpMk id="49" creationId="{7575D7A7-3C36-4508-9BC6-70A93BD3C438}"/>
          </ac:grpSpMkLst>
        </pc:grpChg>
        <pc:grpChg chg="del">
          <ac:chgData name="Myosotis _13" userId="d3757a171cf8daaf" providerId="LiveId" clId="{4DD4926F-33A6-4CF9-A643-9EF3975462D7}" dt="2024-04-21T14:45:54.408" v="11598" actId="26606"/>
          <ac:grpSpMkLst>
            <pc:docMk/>
            <pc:sldMk cId="180972918" sldId="296"/>
            <ac:grpSpMk id="63" creationId="{FE14D3C4-C240-43BC-99C8-DB470FE4660C}"/>
          </ac:grpSpMkLst>
        </pc:grpChg>
        <pc:grpChg chg="add">
          <ac:chgData name="Myosotis _13" userId="d3757a171cf8daaf" providerId="LiveId" clId="{4DD4926F-33A6-4CF9-A643-9EF3975462D7}" dt="2024-04-21T14:45:54.408" v="11598" actId="26606"/>
          <ac:grpSpMkLst>
            <pc:docMk/>
            <pc:sldMk cId="180972918" sldId="296"/>
            <ac:grpSpMk id="74" creationId="{7575D7A7-3C36-4508-9BC6-70A93BD3C438}"/>
          </ac:grpSpMkLst>
        </pc:grpChg>
        <pc:grpChg chg="add">
          <ac:chgData name="Myosotis _13" userId="d3757a171cf8daaf" providerId="LiveId" clId="{4DD4926F-33A6-4CF9-A643-9EF3975462D7}" dt="2024-04-21T14:45:54.408" v="11598" actId="26606"/>
          <ac:grpSpMkLst>
            <pc:docMk/>
            <pc:sldMk cId="180972918" sldId="296"/>
            <ac:grpSpMk id="88" creationId="{FE14D3C4-C240-43BC-99C8-DB470FE4660C}"/>
          </ac:grpSpMkLst>
        </pc:grpChg>
        <pc:cxnChg chg="del">
          <ac:chgData name="Myosotis _13" userId="d3757a171cf8daaf" providerId="LiveId" clId="{4DD4926F-33A6-4CF9-A643-9EF3975462D7}" dt="2024-04-21T14:45:54.408" v="11598" actId="26606"/>
          <ac:cxnSpMkLst>
            <pc:docMk/>
            <pc:sldMk cId="180972918" sldId="296"/>
            <ac:cxnSpMk id="55" creationId="{AE446D0E-6531-40B7-A182-FB8602439777}"/>
          </ac:cxnSpMkLst>
        </pc:cxnChg>
        <pc:cxnChg chg="del">
          <ac:chgData name="Myosotis _13" userId="d3757a171cf8daaf" providerId="LiveId" clId="{4DD4926F-33A6-4CF9-A643-9EF3975462D7}" dt="2024-04-21T14:45:54.408" v="11598" actId="26606"/>
          <ac:cxnSpMkLst>
            <pc:docMk/>
            <pc:sldMk cId="180972918" sldId="296"/>
            <ac:cxnSpMk id="69" creationId="{30FF33BF-06A3-4D84-B5A1-313891C867F9}"/>
          </ac:cxnSpMkLst>
        </pc:cxnChg>
        <pc:cxnChg chg="add">
          <ac:chgData name="Myosotis _13" userId="d3757a171cf8daaf" providerId="LiveId" clId="{4DD4926F-33A6-4CF9-A643-9EF3975462D7}" dt="2024-04-21T14:45:54.408" v="11598" actId="26606"/>
          <ac:cxnSpMkLst>
            <pc:docMk/>
            <pc:sldMk cId="180972918" sldId="296"/>
            <ac:cxnSpMk id="80" creationId="{AE446D0E-6531-40B7-A182-FB8602439777}"/>
          </ac:cxnSpMkLst>
        </pc:cxnChg>
        <pc:cxnChg chg="add">
          <ac:chgData name="Myosotis _13" userId="d3757a171cf8daaf" providerId="LiveId" clId="{4DD4926F-33A6-4CF9-A643-9EF3975462D7}" dt="2024-04-21T14:45:54.408" v="11598" actId="26606"/>
          <ac:cxnSpMkLst>
            <pc:docMk/>
            <pc:sldMk cId="180972918" sldId="296"/>
            <ac:cxnSpMk id="94" creationId="{30FF33BF-06A3-4D84-B5A1-313891C867F9}"/>
          </ac:cxnSpMkLst>
        </pc:cxnChg>
      </pc:sldChg>
      <pc:sldChg chg="addSp delSp add del setBg delDesignElem">
        <pc:chgData name="Myosotis _13" userId="d3757a171cf8daaf" providerId="LiveId" clId="{4DD4926F-33A6-4CF9-A643-9EF3975462D7}" dt="2024-04-21T14:45:12.879" v="11554"/>
        <pc:sldMkLst>
          <pc:docMk/>
          <pc:sldMk cId="2412584002" sldId="296"/>
        </pc:sldMkLst>
        <pc:spChg chg="add del">
          <ac:chgData name="Myosotis _13" userId="d3757a171cf8daaf" providerId="LiveId" clId="{4DD4926F-33A6-4CF9-A643-9EF3975462D7}" dt="2024-04-21T14:45:12.879" v="11554"/>
          <ac:spMkLst>
            <pc:docMk/>
            <pc:sldMk cId="2412584002" sldId="296"/>
            <ac:spMk id="57" creationId="{025670FA-84E9-4D3D-BFE1-5DD6C1EEDE8B}"/>
          </ac:spMkLst>
        </pc:spChg>
        <pc:spChg chg="add del">
          <ac:chgData name="Myosotis _13" userId="d3757a171cf8daaf" providerId="LiveId" clId="{4DD4926F-33A6-4CF9-A643-9EF3975462D7}" dt="2024-04-21T14:45:12.879" v="11554"/>
          <ac:spMkLst>
            <pc:docMk/>
            <pc:sldMk cId="2412584002" sldId="296"/>
            <ac:spMk id="59" creationId="{C857804E-7000-4D6F-BCB9-EB292DC3D2AF}"/>
          </ac:spMkLst>
        </pc:spChg>
        <pc:spChg chg="add del">
          <ac:chgData name="Myosotis _13" userId="d3757a171cf8daaf" providerId="LiveId" clId="{4DD4926F-33A6-4CF9-A643-9EF3975462D7}" dt="2024-04-21T14:45:12.879" v="11554"/>
          <ac:spMkLst>
            <pc:docMk/>
            <pc:sldMk cId="2412584002" sldId="296"/>
            <ac:spMk id="61" creationId="{ADB615E3-6869-4FBE-9989-6D9A8FB8BED3}"/>
          </ac:spMkLst>
        </pc:spChg>
        <pc:grpChg chg="add del">
          <ac:chgData name="Myosotis _13" userId="d3757a171cf8daaf" providerId="LiveId" clId="{4DD4926F-33A6-4CF9-A643-9EF3975462D7}" dt="2024-04-21T14:45:12.879" v="11554"/>
          <ac:grpSpMkLst>
            <pc:docMk/>
            <pc:sldMk cId="2412584002" sldId="296"/>
            <ac:grpSpMk id="49" creationId="{7575D7A7-3C36-4508-9BC6-70A93BD3C438}"/>
          </ac:grpSpMkLst>
        </pc:grpChg>
        <pc:grpChg chg="add del">
          <ac:chgData name="Myosotis _13" userId="d3757a171cf8daaf" providerId="LiveId" clId="{4DD4926F-33A6-4CF9-A643-9EF3975462D7}" dt="2024-04-21T14:45:12.879" v="11554"/>
          <ac:grpSpMkLst>
            <pc:docMk/>
            <pc:sldMk cId="2412584002" sldId="296"/>
            <ac:grpSpMk id="63" creationId="{FE14D3C4-C240-43BC-99C8-DB470FE4660C}"/>
          </ac:grpSpMkLst>
        </pc:grpChg>
        <pc:cxnChg chg="add del">
          <ac:chgData name="Myosotis _13" userId="d3757a171cf8daaf" providerId="LiveId" clId="{4DD4926F-33A6-4CF9-A643-9EF3975462D7}" dt="2024-04-21T14:45:12.879" v="11554"/>
          <ac:cxnSpMkLst>
            <pc:docMk/>
            <pc:sldMk cId="2412584002" sldId="296"/>
            <ac:cxnSpMk id="55" creationId="{AE446D0E-6531-40B7-A182-FB8602439777}"/>
          </ac:cxnSpMkLst>
        </pc:cxnChg>
        <pc:cxnChg chg="add del">
          <ac:chgData name="Myosotis _13" userId="d3757a171cf8daaf" providerId="LiveId" clId="{4DD4926F-33A6-4CF9-A643-9EF3975462D7}" dt="2024-04-21T14:45:12.879" v="11554"/>
          <ac:cxnSpMkLst>
            <pc:docMk/>
            <pc:sldMk cId="2412584002" sldId="296"/>
            <ac:cxnSpMk id="69" creationId="{30FF33BF-06A3-4D84-B5A1-313891C867F9}"/>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286386-96EF-4A40-8EC8-C09C8B4BD25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92A005AE-54E1-41BE-A8D9-E144B7C599D2}">
      <dgm:prSet/>
      <dgm:spPr/>
      <dgm:t>
        <a:bodyPr/>
        <a:lstStyle/>
        <a:p>
          <a:r>
            <a:rPr lang="fr-FR" b="0" i="0" dirty="0"/>
            <a:t>La poule qui chante, une entreprise française d’agroalimentaire souhaite se développer à l'international.</a:t>
          </a:r>
          <a:endParaRPr lang="en-US" dirty="0"/>
        </a:p>
      </dgm:t>
    </dgm:pt>
    <dgm:pt modelId="{404FE946-0DE8-4253-AB31-734B519EB61C}" type="parTrans" cxnId="{68D01DE2-0FB6-4347-89C7-BCB23E7CF64E}">
      <dgm:prSet/>
      <dgm:spPr/>
      <dgm:t>
        <a:bodyPr/>
        <a:lstStyle/>
        <a:p>
          <a:endParaRPr lang="en-US"/>
        </a:p>
      </dgm:t>
    </dgm:pt>
    <dgm:pt modelId="{26532F4F-CF68-4B9C-810B-0744FED7D019}" type="sibTrans" cxnId="{68D01DE2-0FB6-4347-89C7-BCB23E7CF64E}">
      <dgm:prSet/>
      <dgm:spPr/>
      <dgm:t>
        <a:bodyPr/>
        <a:lstStyle/>
        <a:p>
          <a:endParaRPr lang="en-US"/>
        </a:p>
      </dgm:t>
    </dgm:pt>
    <dgm:pt modelId="{4B9D93FE-32E5-43CA-B92A-77C4B365526C}">
      <dgm:prSet custT="1"/>
      <dgm:spPr/>
      <dgm:t>
        <a:bodyPr/>
        <a:lstStyle/>
        <a:p>
          <a:r>
            <a:rPr lang="fr-FR" sz="2400" b="1" i="0" kern="1200" dirty="0"/>
            <a:t>=&gt; </a:t>
          </a:r>
          <a:r>
            <a:rPr lang="fr-FR" sz="2800" b="0" i="0" kern="1200" dirty="0">
              <a:solidFill>
                <a:prstClr val="black">
                  <a:hueOff val="0"/>
                  <a:satOff val="0"/>
                  <a:lumOff val="0"/>
                  <a:alphaOff val="0"/>
                </a:prstClr>
              </a:solidFill>
              <a:latin typeface="Garamond" panose="02020404030301010803"/>
              <a:ea typeface="+mn-ea"/>
              <a:cs typeface="+mn-cs"/>
            </a:rPr>
            <a:t>Quelle typologie de pays est en capacité de répondre à l’importation de nos poulets ?</a:t>
          </a:r>
          <a:endParaRPr lang="en-US" sz="2800" b="0" i="0" kern="1200" dirty="0">
            <a:solidFill>
              <a:prstClr val="black">
                <a:hueOff val="0"/>
                <a:satOff val="0"/>
                <a:lumOff val="0"/>
                <a:alphaOff val="0"/>
              </a:prstClr>
            </a:solidFill>
            <a:latin typeface="Garamond" panose="02020404030301010803"/>
            <a:ea typeface="+mn-ea"/>
            <a:cs typeface="+mn-cs"/>
          </a:endParaRPr>
        </a:p>
      </dgm:t>
    </dgm:pt>
    <dgm:pt modelId="{FEF83AEA-AB07-43BF-9CD9-33D8F4B962ED}" type="parTrans" cxnId="{E8FEBDFE-BFC9-4490-B368-8EBE70B58890}">
      <dgm:prSet/>
      <dgm:spPr/>
      <dgm:t>
        <a:bodyPr/>
        <a:lstStyle/>
        <a:p>
          <a:endParaRPr lang="en-US"/>
        </a:p>
      </dgm:t>
    </dgm:pt>
    <dgm:pt modelId="{B7373088-2EC9-4A80-9FA9-A0C3A8D7DA56}" type="sibTrans" cxnId="{E8FEBDFE-BFC9-4490-B368-8EBE70B58890}">
      <dgm:prSet/>
      <dgm:spPr/>
      <dgm:t>
        <a:bodyPr/>
        <a:lstStyle/>
        <a:p>
          <a:endParaRPr lang="en-US"/>
        </a:p>
      </dgm:t>
    </dgm:pt>
    <dgm:pt modelId="{808DDAA2-5D3C-4706-9BC6-5D363A062F30}" type="pres">
      <dgm:prSet presAssocID="{27286386-96EF-4A40-8EC8-C09C8B4BD25F}" presName="hierChild1" presStyleCnt="0">
        <dgm:presLayoutVars>
          <dgm:chPref val="1"/>
          <dgm:dir/>
          <dgm:animOne val="branch"/>
          <dgm:animLvl val="lvl"/>
          <dgm:resizeHandles/>
        </dgm:presLayoutVars>
      </dgm:prSet>
      <dgm:spPr/>
    </dgm:pt>
    <dgm:pt modelId="{BB1C18CD-E1CD-45FB-8732-F761D6855F8D}" type="pres">
      <dgm:prSet presAssocID="{92A005AE-54E1-41BE-A8D9-E144B7C599D2}" presName="hierRoot1" presStyleCnt="0"/>
      <dgm:spPr/>
    </dgm:pt>
    <dgm:pt modelId="{8109CB0A-FD88-4CE0-9A59-EF35B78E8450}" type="pres">
      <dgm:prSet presAssocID="{92A005AE-54E1-41BE-A8D9-E144B7C599D2}" presName="composite" presStyleCnt="0"/>
      <dgm:spPr/>
    </dgm:pt>
    <dgm:pt modelId="{22BA0957-6FFE-4433-A1D6-7E512984C97A}" type="pres">
      <dgm:prSet presAssocID="{92A005AE-54E1-41BE-A8D9-E144B7C599D2}" presName="background" presStyleLbl="node0" presStyleIdx="0" presStyleCnt="2"/>
      <dgm:spPr/>
    </dgm:pt>
    <dgm:pt modelId="{0C9C4DF1-DC9E-42FF-A206-9B81DA0A2B42}" type="pres">
      <dgm:prSet presAssocID="{92A005AE-54E1-41BE-A8D9-E144B7C599D2}" presName="text" presStyleLbl="fgAcc0" presStyleIdx="0" presStyleCnt="2">
        <dgm:presLayoutVars>
          <dgm:chPref val="3"/>
        </dgm:presLayoutVars>
      </dgm:prSet>
      <dgm:spPr/>
    </dgm:pt>
    <dgm:pt modelId="{3CE93E77-91BD-47EB-AB11-21C27B2952DB}" type="pres">
      <dgm:prSet presAssocID="{92A005AE-54E1-41BE-A8D9-E144B7C599D2}" presName="hierChild2" presStyleCnt="0"/>
      <dgm:spPr/>
    </dgm:pt>
    <dgm:pt modelId="{3C6252A4-B87C-4757-850F-E1657EA1560E}" type="pres">
      <dgm:prSet presAssocID="{4B9D93FE-32E5-43CA-B92A-77C4B365526C}" presName="hierRoot1" presStyleCnt="0"/>
      <dgm:spPr/>
    </dgm:pt>
    <dgm:pt modelId="{7B3D689E-8EAB-423F-A570-3B0CBA150122}" type="pres">
      <dgm:prSet presAssocID="{4B9D93FE-32E5-43CA-B92A-77C4B365526C}" presName="composite" presStyleCnt="0"/>
      <dgm:spPr/>
    </dgm:pt>
    <dgm:pt modelId="{5C9AB7AB-D4B7-4C2F-8198-A575DE038F56}" type="pres">
      <dgm:prSet presAssocID="{4B9D93FE-32E5-43CA-B92A-77C4B365526C}" presName="background" presStyleLbl="node0" presStyleIdx="1" presStyleCnt="2"/>
      <dgm:spPr/>
    </dgm:pt>
    <dgm:pt modelId="{9CC10C8E-08DC-4C6C-AC3C-E3F72931FA64}" type="pres">
      <dgm:prSet presAssocID="{4B9D93FE-32E5-43CA-B92A-77C4B365526C}" presName="text" presStyleLbl="fgAcc0" presStyleIdx="1" presStyleCnt="2">
        <dgm:presLayoutVars>
          <dgm:chPref val="3"/>
        </dgm:presLayoutVars>
      </dgm:prSet>
      <dgm:spPr/>
    </dgm:pt>
    <dgm:pt modelId="{69BC047E-F6A6-47CD-B9DA-676754E2E914}" type="pres">
      <dgm:prSet presAssocID="{4B9D93FE-32E5-43CA-B92A-77C4B365526C}" presName="hierChild2" presStyleCnt="0"/>
      <dgm:spPr/>
    </dgm:pt>
  </dgm:ptLst>
  <dgm:cxnLst>
    <dgm:cxn modelId="{84816002-325F-46F1-976D-B888FBFD2C05}" type="presOf" srcId="{27286386-96EF-4A40-8EC8-C09C8B4BD25F}" destId="{808DDAA2-5D3C-4706-9BC6-5D363A062F30}" srcOrd="0" destOrd="0" presId="urn:microsoft.com/office/officeart/2005/8/layout/hierarchy1"/>
    <dgm:cxn modelId="{EDCD037A-FF67-4C36-AA20-09E08CA23FE6}" type="presOf" srcId="{4B9D93FE-32E5-43CA-B92A-77C4B365526C}" destId="{9CC10C8E-08DC-4C6C-AC3C-E3F72931FA64}" srcOrd="0" destOrd="0" presId="urn:microsoft.com/office/officeart/2005/8/layout/hierarchy1"/>
    <dgm:cxn modelId="{7E132ACD-AA97-498D-9217-0E840FE3AC3D}" type="presOf" srcId="{92A005AE-54E1-41BE-A8D9-E144B7C599D2}" destId="{0C9C4DF1-DC9E-42FF-A206-9B81DA0A2B42}" srcOrd="0" destOrd="0" presId="urn:microsoft.com/office/officeart/2005/8/layout/hierarchy1"/>
    <dgm:cxn modelId="{68D01DE2-0FB6-4347-89C7-BCB23E7CF64E}" srcId="{27286386-96EF-4A40-8EC8-C09C8B4BD25F}" destId="{92A005AE-54E1-41BE-A8D9-E144B7C599D2}" srcOrd="0" destOrd="0" parTransId="{404FE946-0DE8-4253-AB31-734B519EB61C}" sibTransId="{26532F4F-CF68-4B9C-810B-0744FED7D019}"/>
    <dgm:cxn modelId="{E8FEBDFE-BFC9-4490-B368-8EBE70B58890}" srcId="{27286386-96EF-4A40-8EC8-C09C8B4BD25F}" destId="{4B9D93FE-32E5-43CA-B92A-77C4B365526C}" srcOrd="1" destOrd="0" parTransId="{FEF83AEA-AB07-43BF-9CD9-33D8F4B962ED}" sibTransId="{B7373088-2EC9-4A80-9FA9-A0C3A8D7DA56}"/>
    <dgm:cxn modelId="{448DE49B-D14C-4687-BBC3-BC1FFD607780}" type="presParOf" srcId="{808DDAA2-5D3C-4706-9BC6-5D363A062F30}" destId="{BB1C18CD-E1CD-45FB-8732-F761D6855F8D}" srcOrd="0" destOrd="0" presId="urn:microsoft.com/office/officeart/2005/8/layout/hierarchy1"/>
    <dgm:cxn modelId="{E145B245-F520-442D-A9C6-A70A1824B644}" type="presParOf" srcId="{BB1C18CD-E1CD-45FB-8732-F761D6855F8D}" destId="{8109CB0A-FD88-4CE0-9A59-EF35B78E8450}" srcOrd="0" destOrd="0" presId="urn:microsoft.com/office/officeart/2005/8/layout/hierarchy1"/>
    <dgm:cxn modelId="{40850693-1C5B-4C61-95C4-BBBCA7F887EC}" type="presParOf" srcId="{8109CB0A-FD88-4CE0-9A59-EF35B78E8450}" destId="{22BA0957-6FFE-4433-A1D6-7E512984C97A}" srcOrd="0" destOrd="0" presId="urn:microsoft.com/office/officeart/2005/8/layout/hierarchy1"/>
    <dgm:cxn modelId="{A9934369-5FFE-43D4-9B6A-E91014933D5A}" type="presParOf" srcId="{8109CB0A-FD88-4CE0-9A59-EF35B78E8450}" destId="{0C9C4DF1-DC9E-42FF-A206-9B81DA0A2B42}" srcOrd="1" destOrd="0" presId="urn:microsoft.com/office/officeart/2005/8/layout/hierarchy1"/>
    <dgm:cxn modelId="{6EAD222E-74B7-488D-B50A-6AA095BCDB8B}" type="presParOf" srcId="{BB1C18CD-E1CD-45FB-8732-F761D6855F8D}" destId="{3CE93E77-91BD-47EB-AB11-21C27B2952DB}" srcOrd="1" destOrd="0" presId="urn:microsoft.com/office/officeart/2005/8/layout/hierarchy1"/>
    <dgm:cxn modelId="{8CE084B8-8BD0-46E2-8E95-D4EF04F37805}" type="presParOf" srcId="{808DDAA2-5D3C-4706-9BC6-5D363A062F30}" destId="{3C6252A4-B87C-4757-850F-E1657EA1560E}" srcOrd="1" destOrd="0" presId="urn:microsoft.com/office/officeart/2005/8/layout/hierarchy1"/>
    <dgm:cxn modelId="{6FF5753B-F12D-4B26-9C3E-60071B556DA7}" type="presParOf" srcId="{3C6252A4-B87C-4757-850F-E1657EA1560E}" destId="{7B3D689E-8EAB-423F-A570-3B0CBA150122}" srcOrd="0" destOrd="0" presId="urn:microsoft.com/office/officeart/2005/8/layout/hierarchy1"/>
    <dgm:cxn modelId="{10AFDDE9-BCDE-48FB-A051-612FD8168A3D}" type="presParOf" srcId="{7B3D689E-8EAB-423F-A570-3B0CBA150122}" destId="{5C9AB7AB-D4B7-4C2F-8198-A575DE038F56}" srcOrd="0" destOrd="0" presId="urn:microsoft.com/office/officeart/2005/8/layout/hierarchy1"/>
    <dgm:cxn modelId="{E07BA1C8-E777-416D-B75A-ACF969C15236}" type="presParOf" srcId="{7B3D689E-8EAB-423F-A570-3B0CBA150122}" destId="{9CC10C8E-08DC-4C6C-AC3C-E3F72931FA64}" srcOrd="1" destOrd="0" presId="urn:microsoft.com/office/officeart/2005/8/layout/hierarchy1"/>
    <dgm:cxn modelId="{620E9127-27B7-47BB-800C-6B172C495FD3}" type="presParOf" srcId="{3C6252A4-B87C-4757-850F-E1657EA1560E}" destId="{69BC047E-F6A6-47CD-B9DA-676754E2E91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9C57D1-E099-4373-9DB4-C1BF826FC354}" type="doc">
      <dgm:prSet loTypeId="urn:microsoft.com/office/officeart/2005/8/layout/hierarchy3" loCatId="relationship" qsTypeId="urn:microsoft.com/office/officeart/2005/8/quickstyle/simple1" qsCatId="simple" csTypeId="urn:microsoft.com/office/officeart/2005/8/colors/colorful1" csCatId="colorful" phldr="1"/>
      <dgm:spPr/>
      <dgm:t>
        <a:bodyPr/>
        <a:lstStyle/>
        <a:p>
          <a:endParaRPr lang="fr-FR"/>
        </a:p>
      </dgm:t>
    </dgm:pt>
    <dgm:pt modelId="{E40A7021-A6AE-4FF3-B1BF-85AA484A4EC0}">
      <dgm:prSet phldrT="[Texte]"/>
      <dgm:spPr/>
      <dgm:t>
        <a:bodyPr/>
        <a:lstStyle/>
        <a:p>
          <a:pPr>
            <a:defRPr b="1"/>
          </a:pPr>
          <a:r>
            <a:rPr lang="fr-FR" dirty="0"/>
            <a:t>Import et lecture de données FAO selon PESTEL</a:t>
          </a:r>
        </a:p>
      </dgm:t>
    </dgm:pt>
    <dgm:pt modelId="{51E6056F-6FCC-4CBE-A010-854FD3C0E5F6}" type="parTrans" cxnId="{972D6D60-8D99-4B29-8585-7F538DF5FA55}">
      <dgm:prSet/>
      <dgm:spPr/>
      <dgm:t>
        <a:bodyPr/>
        <a:lstStyle/>
        <a:p>
          <a:endParaRPr lang="fr-FR" sz="1600"/>
        </a:p>
      </dgm:t>
    </dgm:pt>
    <dgm:pt modelId="{E64CF3E9-5859-4614-B899-DA25AA3DAC44}" type="sibTrans" cxnId="{972D6D60-8D99-4B29-8585-7F538DF5FA55}">
      <dgm:prSet/>
      <dgm:spPr/>
      <dgm:t>
        <a:bodyPr/>
        <a:lstStyle/>
        <a:p>
          <a:endParaRPr lang="fr-FR"/>
        </a:p>
      </dgm:t>
    </dgm:pt>
    <dgm:pt modelId="{7BBC641A-8324-4982-B231-CBC11DBC78C1}">
      <dgm:prSet phldrT="[Texte]"/>
      <dgm:spPr/>
      <dgm:t>
        <a:bodyPr/>
        <a:lstStyle/>
        <a:p>
          <a:r>
            <a:rPr lang="fr-FR" dirty="0"/>
            <a:t>Filtrer sur 2017</a:t>
          </a:r>
        </a:p>
      </dgm:t>
    </dgm:pt>
    <dgm:pt modelId="{5BBE55BE-EBB4-4D32-B13D-774ED795CEB1}" type="parTrans" cxnId="{5CB23B61-7F32-44AF-8091-7C1EB0DC2CA4}">
      <dgm:prSet/>
      <dgm:spPr/>
      <dgm:t>
        <a:bodyPr/>
        <a:lstStyle/>
        <a:p>
          <a:endParaRPr lang="fr-FR" sz="1600"/>
        </a:p>
      </dgm:t>
    </dgm:pt>
    <dgm:pt modelId="{1CBE8524-4129-49F2-9339-6BC39F696AB2}" type="sibTrans" cxnId="{5CB23B61-7F32-44AF-8091-7C1EB0DC2CA4}">
      <dgm:prSet/>
      <dgm:spPr/>
      <dgm:t>
        <a:bodyPr/>
        <a:lstStyle/>
        <a:p>
          <a:endParaRPr lang="fr-FR"/>
        </a:p>
      </dgm:t>
    </dgm:pt>
    <dgm:pt modelId="{2B277F97-0B12-42A6-B4DC-BE594F73041D}">
      <dgm:prSet phldrT="[Texte]"/>
      <dgm:spPr/>
      <dgm:t>
        <a:bodyPr/>
        <a:lstStyle/>
        <a:p>
          <a:r>
            <a:rPr lang="fr-FR" dirty="0"/>
            <a:t>Filtrer sur viande de volaille</a:t>
          </a:r>
        </a:p>
      </dgm:t>
    </dgm:pt>
    <dgm:pt modelId="{C47663B0-B55B-48EF-A8C9-26830A4F433C}" type="parTrans" cxnId="{CA40B2F3-8F8D-4699-A9B0-FB3D59409B5E}">
      <dgm:prSet/>
      <dgm:spPr/>
      <dgm:t>
        <a:bodyPr/>
        <a:lstStyle/>
        <a:p>
          <a:endParaRPr lang="fr-FR" sz="1600"/>
        </a:p>
      </dgm:t>
    </dgm:pt>
    <dgm:pt modelId="{E4E0D57A-5FAA-4116-B279-0E72B633ABA9}" type="sibTrans" cxnId="{CA40B2F3-8F8D-4699-A9B0-FB3D59409B5E}">
      <dgm:prSet/>
      <dgm:spPr/>
      <dgm:t>
        <a:bodyPr/>
        <a:lstStyle/>
        <a:p>
          <a:endParaRPr lang="fr-FR"/>
        </a:p>
      </dgm:t>
    </dgm:pt>
    <dgm:pt modelId="{12DAB808-B3B9-4A19-9222-1EA1852EFCFD}">
      <dgm:prSet phldrT="[Texte]"/>
      <dgm:spPr/>
      <dgm:t>
        <a:bodyPr/>
        <a:lstStyle/>
        <a:p>
          <a:pPr>
            <a:defRPr b="1"/>
          </a:pPr>
          <a:r>
            <a:rPr lang="fr-FR" dirty="0"/>
            <a:t>Suppression des pays avec % de sous-nutrition sévère</a:t>
          </a:r>
        </a:p>
      </dgm:t>
    </dgm:pt>
    <dgm:pt modelId="{73AD1515-AEB3-4965-B892-D1D0EBE858D5}" type="parTrans" cxnId="{EB8FB8B1-7EFF-4193-9F26-663034CC4040}">
      <dgm:prSet/>
      <dgm:spPr/>
      <dgm:t>
        <a:bodyPr/>
        <a:lstStyle/>
        <a:p>
          <a:endParaRPr lang="fr-FR" sz="1600"/>
        </a:p>
      </dgm:t>
    </dgm:pt>
    <dgm:pt modelId="{7904C813-51BE-4A2C-B3B9-68B256D60346}" type="sibTrans" cxnId="{EB8FB8B1-7EFF-4193-9F26-663034CC4040}">
      <dgm:prSet/>
      <dgm:spPr/>
      <dgm:t>
        <a:bodyPr/>
        <a:lstStyle/>
        <a:p>
          <a:endParaRPr lang="fr-FR"/>
        </a:p>
      </dgm:t>
    </dgm:pt>
    <dgm:pt modelId="{10FB4816-696E-4393-9DC8-AFC73CFF23B6}">
      <dgm:prSet phldrT="[Texte]"/>
      <dgm:spPr/>
      <dgm:t>
        <a:bodyPr/>
        <a:lstStyle/>
        <a:p>
          <a:r>
            <a:rPr lang="fr-FR" dirty="0"/>
            <a:t>Suppression des pays avec % sous-nutrition très élevé</a:t>
          </a:r>
        </a:p>
      </dgm:t>
    </dgm:pt>
    <dgm:pt modelId="{108B6FFB-AAFC-440E-951A-EB4DCEED425B}" type="parTrans" cxnId="{5914E57B-5A71-4DD2-8A3A-9C2B5974AA60}">
      <dgm:prSet/>
      <dgm:spPr/>
      <dgm:t>
        <a:bodyPr/>
        <a:lstStyle/>
        <a:p>
          <a:endParaRPr lang="fr-FR" sz="1600"/>
        </a:p>
      </dgm:t>
    </dgm:pt>
    <dgm:pt modelId="{431891BA-7D36-448E-9BF3-3351C66DC07B}" type="sibTrans" cxnId="{5914E57B-5A71-4DD2-8A3A-9C2B5974AA60}">
      <dgm:prSet/>
      <dgm:spPr/>
      <dgm:t>
        <a:bodyPr/>
        <a:lstStyle/>
        <a:p>
          <a:endParaRPr lang="fr-FR"/>
        </a:p>
      </dgm:t>
    </dgm:pt>
    <dgm:pt modelId="{2A49B817-BFCF-4076-A2F2-E2D3F15C9A0F}">
      <dgm:prSet phldrT="[Texte]"/>
      <dgm:spPr/>
      <dgm:t>
        <a:bodyPr/>
        <a:lstStyle/>
        <a:p>
          <a:pPr>
            <a:defRPr b="1"/>
          </a:pPr>
          <a:r>
            <a:rPr lang="fr-FR" dirty="0"/>
            <a:t>Fusion interne des </a:t>
          </a:r>
          <a:r>
            <a:rPr lang="fr-FR" dirty="0" err="1"/>
            <a:t>datasets</a:t>
          </a:r>
          <a:r>
            <a:rPr lang="fr-FR" dirty="0"/>
            <a:t> sur PK « Zone »</a:t>
          </a:r>
        </a:p>
      </dgm:t>
    </dgm:pt>
    <dgm:pt modelId="{8A4DF1C8-9513-45F6-8D41-DC6570086554}" type="parTrans" cxnId="{5A12147D-A8D8-484E-8584-68224D8B9BB9}">
      <dgm:prSet/>
      <dgm:spPr/>
      <dgm:t>
        <a:bodyPr/>
        <a:lstStyle/>
        <a:p>
          <a:endParaRPr lang="fr-FR" sz="1600"/>
        </a:p>
      </dgm:t>
    </dgm:pt>
    <dgm:pt modelId="{4703CA7B-0AED-46D5-887B-BC86D4BFDC7D}" type="sibTrans" cxnId="{5A12147D-A8D8-484E-8584-68224D8B9BB9}">
      <dgm:prSet/>
      <dgm:spPr/>
      <dgm:t>
        <a:bodyPr/>
        <a:lstStyle/>
        <a:p>
          <a:endParaRPr lang="fr-FR"/>
        </a:p>
      </dgm:t>
    </dgm:pt>
    <dgm:pt modelId="{73F9466D-220E-4B46-B761-1A0BC3EBBF20}">
      <dgm:prSet phldrT="[Texte]"/>
      <dgm:spPr/>
      <dgm:t>
        <a:bodyPr/>
        <a:lstStyle/>
        <a:p>
          <a:r>
            <a:rPr lang="fr-FR"/>
            <a:t>Gestion de valeurs manquantes</a:t>
          </a:r>
        </a:p>
      </dgm:t>
    </dgm:pt>
    <dgm:pt modelId="{10BA721E-68BD-49FA-A31B-FB9C9C7D4EC2}" type="parTrans" cxnId="{71015275-EF76-46F6-9920-7B2F1664DD19}">
      <dgm:prSet/>
      <dgm:spPr/>
      <dgm:t>
        <a:bodyPr/>
        <a:lstStyle/>
        <a:p>
          <a:endParaRPr lang="fr-FR"/>
        </a:p>
      </dgm:t>
    </dgm:pt>
    <dgm:pt modelId="{3F08511D-6E64-4617-9CB8-6851AF564AAD}" type="sibTrans" cxnId="{71015275-EF76-46F6-9920-7B2F1664DD19}">
      <dgm:prSet/>
      <dgm:spPr/>
      <dgm:t>
        <a:bodyPr/>
        <a:lstStyle/>
        <a:p>
          <a:endParaRPr lang="fr-FR"/>
        </a:p>
      </dgm:t>
    </dgm:pt>
    <dgm:pt modelId="{08D9660E-0B9D-4603-9341-61FC34CF50C7}">
      <dgm:prSet phldrT="[Texte]"/>
      <dgm:spPr/>
      <dgm:t>
        <a:bodyPr/>
        <a:lstStyle/>
        <a:p>
          <a:r>
            <a:rPr lang="fr-FR" dirty="0"/>
            <a:t>Combler les valeurs manquantes des exportations si disponibles (site FAO)</a:t>
          </a:r>
        </a:p>
      </dgm:t>
    </dgm:pt>
    <dgm:pt modelId="{362DEA49-72EF-4D7E-92A6-CDE39AE76E14}" type="parTrans" cxnId="{2E275FF4-990E-4B4F-BBCC-6DDF525F680D}">
      <dgm:prSet/>
      <dgm:spPr/>
      <dgm:t>
        <a:bodyPr/>
        <a:lstStyle/>
        <a:p>
          <a:endParaRPr lang="fr-FR"/>
        </a:p>
      </dgm:t>
    </dgm:pt>
    <dgm:pt modelId="{33F1F5F1-C481-46DD-872A-5ECB994BC0A8}" type="sibTrans" cxnId="{2E275FF4-990E-4B4F-BBCC-6DDF525F680D}">
      <dgm:prSet/>
      <dgm:spPr/>
      <dgm:t>
        <a:bodyPr/>
        <a:lstStyle/>
        <a:p>
          <a:endParaRPr lang="fr-FR"/>
        </a:p>
      </dgm:t>
    </dgm:pt>
    <dgm:pt modelId="{5E7D6678-4881-40FF-9A56-D0807CDCCD38}">
      <dgm:prSet phldrT="[Texte]"/>
      <dgm:spPr/>
      <dgm:t>
        <a:bodyPr/>
        <a:lstStyle/>
        <a:p>
          <a:r>
            <a:rPr lang="fr-FR" dirty="0"/>
            <a:t>Suppression des pays avec exportations non disponibles</a:t>
          </a:r>
        </a:p>
      </dgm:t>
    </dgm:pt>
    <dgm:pt modelId="{81DAB3C5-016D-4C65-AAEA-BFE6A2808A0C}" type="parTrans" cxnId="{A99866CD-9A05-4A12-946F-6B10CEAD2A64}">
      <dgm:prSet/>
      <dgm:spPr/>
      <dgm:t>
        <a:bodyPr/>
        <a:lstStyle/>
        <a:p>
          <a:endParaRPr lang="fr-FR"/>
        </a:p>
      </dgm:t>
    </dgm:pt>
    <dgm:pt modelId="{7693B290-117F-4A7B-BF0E-07C1CF1BC57C}" type="sibTrans" cxnId="{A99866CD-9A05-4A12-946F-6B10CEAD2A64}">
      <dgm:prSet/>
      <dgm:spPr/>
      <dgm:t>
        <a:bodyPr/>
        <a:lstStyle/>
        <a:p>
          <a:endParaRPr lang="fr-FR"/>
        </a:p>
      </dgm:t>
    </dgm:pt>
    <dgm:pt modelId="{46A98C83-0931-48EC-ADC2-8290AFAEDC38}">
      <dgm:prSet phldrT="[Texte]"/>
      <dgm:spPr/>
      <dgm:t>
        <a:bodyPr/>
        <a:lstStyle/>
        <a:p>
          <a:r>
            <a:rPr lang="fr-FR" dirty="0"/>
            <a:t>Analyse univariée et bivariée</a:t>
          </a:r>
        </a:p>
      </dgm:t>
    </dgm:pt>
    <dgm:pt modelId="{D1EE3F2A-20A2-4FC2-8241-19394512E430}" type="parTrans" cxnId="{A2F96F33-9955-4460-8A90-57BE20F53A01}">
      <dgm:prSet/>
      <dgm:spPr/>
      <dgm:t>
        <a:bodyPr/>
        <a:lstStyle/>
        <a:p>
          <a:endParaRPr lang="fr-FR"/>
        </a:p>
      </dgm:t>
    </dgm:pt>
    <dgm:pt modelId="{C801A2D3-1758-42D0-B491-34D514DECF49}" type="sibTrans" cxnId="{A2F96F33-9955-4460-8A90-57BE20F53A01}">
      <dgm:prSet/>
      <dgm:spPr/>
      <dgm:t>
        <a:bodyPr/>
        <a:lstStyle/>
        <a:p>
          <a:endParaRPr lang="fr-FR"/>
        </a:p>
      </dgm:t>
    </dgm:pt>
    <dgm:pt modelId="{F84BA3B6-38AB-4830-BAB2-F17DC18C5CD3}">
      <dgm:prSet phldrT="[Texte]"/>
      <dgm:spPr/>
      <dgm:t>
        <a:bodyPr/>
        <a:lstStyle/>
        <a:p>
          <a:pPr>
            <a:defRPr b="1"/>
          </a:pPr>
          <a:r>
            <a:rPr lang="fr-FR" dirty="0"/>
            <a:t>Sélection de nos « features »</a:t>
          </a:r>
        </a:p>
      </dgm:t>
    </dgm:pt>
    <dgm:pt modelId="{CEA65FF9-E206-42F9-9D8E-792BEDE2C651}" type="parTrans" cxnId="{F0A6A3A4-DACD-4E5D-BB6A-895B5D034B00}">
      <dgm:prSet/>
      <dgm:spPr/>
      <dgm:t>
        <a:bodyPr/>
        <a:lstStyle/>
        <a:p>
          <a:endParaRPr lang="fr-FR"/>
        </a:p>
      </dgm:t>
    </dgm:pt>
    <dgm:pt modelId="{6C338CF8-736D-4751-B8F0-8D466A0B6E35}" type="sibTrans" cxnId="{F0A6A3A4-DACD-4E5D-BB6A-895B5D034B00}">
      <dgm:prSet/>
      <dgm:spPr/>
      <dgm:t>
        <a:bodyPr/>
        <a:lstStyle/>
        <a:p>
          <a:endParaRPr lang="fr-FR"/>
        </a:p>
      </dgm:t>
    </dgm:pt>
    <dgm:pt modelId="{66BCA4D9-CADE-4EA6-BD53-1BD1FE28BF24}">
      <dgm:prSet phldrT="[Texte]"/>
      <dgm:spPr/>
      <dgm:t>
        <a:bodyPr/>
        <a:lstStyle/>
        <a:p>
          <a:pPr>
            <a:defRPr b="1"/>
          </a:pPr>
          <a:r>
            <a:rPr lang="fr-FR"/>
            <a:t>Détections des valeurs très éloignées avec </a:t>
          </a:r>
          <a:r>
            <a:rPr lang="fr-FR" b="1"/>
            <a:t>IsolationForest</a:t>
          </a:r>
        </a:p>
      </dgm:t>
    </dgm:pt>
    <dgm:pt modelId="{34885F39-2D75-4911-8F14-2602E947B4A2}" type="parTrans" cxnId="{ADD3672C-D022-4779-A787-9F609F8A2C6B}">
      <dgm:prSet/>
      <dgm:spPr/>
      <dgm:t>
        <a:bodyPr/>
        <a:lstStyle/>
        <a:p>
          <a:endParaRPr lang="fr-FR"/>
        </a:p>
      </dgm:t>
    </dgm:pt>
    <dgm:pt modelId="{ED4F84D1-4D1E-4EA7-84A1-79C2070044A7}" type="sibTrans" cxnId="{ADD3672C-D022-4779-A787-9F609F8A2C6B}">
      <dgm:prSet/>
      <dgm:spPr/>
      <dgm:t>
        <a:bodyPr/>
        <a:lstStyle/>
        <a:p>
          <a:endParaRPr lang="fr-FR"/>
        </a:p>
      </dgm:t>
    </dgm:pt>
    <dgm:pt modelId="{EE67D18F-2AF4-4474-945E-796124BE5462}">
      <dgm:prSet phldrT="[Texte]"/>
      <dgm:spPr/>
      <dgm:t>
        <a:bodyPr/>
        <a:lstStyle/>
        <a:p>
          <a:r>
            <a:rPr lang="fr-FR" dirty="0"/>
            <a:t>Suppression des anomalies à hauteur de 10%</a:t>
          </a:r>
        </a:p>
      </dgm:t>
    </dgm:pt>
    <dgm:pt modelId="{F147B80A-6D0D-4934-A231-9A962CB8E36E}" type="parTrans" cxnId="{3D9CEB3E-E0C7-4234-9A45-F1613AB3A9C7}">
      <dgm:prSet/>
      <dgm:spPr/>
      <dgm:t>
        <a:bodyPr/>
        <a:lstStyle/>
        <a:p>
          <a:endParaRPr lang="fr-FR"/>
        </a:p>
      </dgm:t>
    </dgm:pt>
    <dgm:pt modelId="{0AA3E5B2-7398-4308-BF5F-1181CC2B003C}" type="sibTrans" cxnId="{3D9CEB3E-E0C7-4234-9A45-F1613AB3A9C7}">
      <dgm:prSet/>
      <dgm:spPr/>
      <dgm:t>
        <a:bodyPr/>
        <a:lstStyle/>
        <a:p>
          <a:endParaRPr lang="fr-FR"/>
        </a:p>
      </dgm:t>
    </dgm:pt>
    <dgm:pt modelId="{963370C6-7A33-429F-9B78-492D2B6DE013}">
      <dgm:prSet phldrT="[Texte]"/>
      <dgm:spPr/>
      <dgm:t>
        <a:bodyPr/>
        <a:lstStyle/>
        <a:p>
          <a:pPr>
            <a:defRPr b="1"/>
          </a:pPr>
          <a:r>
            <a:rPr lang="fr-FR" dirty="0" err="1"/>
            <a:t>Dataset</a:t>
          </a:r>
          <a:r>
            <a:rPr lang="fr-FR" dirty="0"/>
            <a:t> nettoyé et préparé pour analyse multivariée</a:t>
          </a:r>
        </a:p>
      </dgm:t>
    </dgm:pt>
    <dgm:pt modelId="{5AE056CF-9B8E-4730-839A-1C434A73269D}" type="parTrans" cxnId="{63E7BBDA-8558-444D-8210-D1214711B33C}">
      <dgm:prSet/>
      <dgm:spPr/>
      <dgm:t>
        <a:bodyPr/>
        <a:lstStyle/>
        <a:p>
          <a:endParaRPr lang="fr-FR"/>
        </a:p>
      </dgm:t>
    </dgm:pt>
    <dgm:pt modelId="{AC708F0A-0070-42BB-BB73-CDA67FD72740}" type="sibTrans" cxnId="{63E7BBDA-8558-444D-8210-D1214711B33C}">
      <dgm:prSet/>
      <dgm:spPr/>
      <dgm:t>
        <a:bodyPr/>
        <a:lstStyle/>
        <a:p>
          <a:endParaRPr lang="fr-FR"/>
        </a:p>
      </dgm:t>
    </dgm:pt>
    <dgm:pt modelId="{BE829A22-7A0E-4758-9B71-8F13F83E1C6C}">
      <dgm:prSet phldrT="[Texte]"/>
      <dgm:spPr/>
      <dgm:t>
        <a:bodyPr/>
        <a:lstStyle/>
        <a:p>
          <a:r>
            <a:rPr lang="fr-FR" dirty="0"/>
            <a:t>107 observations et 7 variables</a:t>
          </a:r>
        </a:p>
      </dgm:t>
    </dgm:pt>
    <dgm:pt modelId="{967B337F-251E-45F1-8C44-20B32DAAB692}" type="parTrans" cxnId="{4152674C-26DA-42B6-A4AE-0C931EBD370B}">
      <dgm:prSet/>
      <dgm:spPr/>
      <dgm:t>
        <a:bodyPr/>
        <a:lstStyle/>
        <a:p>
          <a:endParaRPr lang="fr-FR"/>
        </a:p>
      </dgm:t>
    </dgm:pt>
    <dgm:pt modelId="{EE98EC22-FA87-4050-BF57-A55B9F2F32BF}" type="sibTrans" cxnId="{4152674C-26DA-42B6-A4AE-0C931EBD370B}">
      <dgm:prSet/>
      <dgm:spPr/>
      <dgm:t>
        <a:bodyPr/>
        <a:lstStyle/>
        <a:p>
          <a:endParaRPr lang="fr-FR"/>
        </a:p>
      </dgm:t>
    </dgm:pt>
    <dgm:pt modelId="{7DF2F8BD-90B4-4CC2-B5E2-B9E921529A47}">
      <dgm:prSet phldrT="[Texte]"/>
      <dgm:spPr/>
      <dgm:t>
        <a:bodyPr/>
        <a:lstStyle/>
        <a:p>
          <a:r>
            <a:rPr lang="fr-FR" dirty="0"/>
            <a:t>Transposition avec Pivot_table</a:t>
          </a:r>
        </a:p>
      </dgm:t>
    </dgm:pt>
    <dgm:pt modelId="{38C53407-2FFA-42BA-89F1-06DEF5616040}" type="parTrans" cxnId="{D1DFD9F9-EAA5-4C0A-B4F9-29BA2480BD66}">
      <dgm:prSet/>
      <dgm:spPr/>
      <dgm:t>
        <a:bodyPr/>
        <a:lstStyle/>
        <a:p>
          <a:endParaRPr lang="fr-FR"/>
        </a:p>
      </dgm:t>
    </dgm:pt>
    <dgm:pt modelId="{51814C60-ECA6-4C80-A3AA-A2FC42CF8A9C}" type="sibTrans" cxnId="{D1DFD9F9-EAA5-4C0A-B4F9-29BA2480BD66}">
      <dgm:prSet/>
      <dgm:spPr/>
      <dgm:t>
        <a:bodyPr/>
        <a:lstStyle/>
        <a:p>
          <a:endParaRPr lang="fr-FR"/>
        </a:p>
      </dgm:t>
    </dgm:pt>
    <dgm:pt modelId="{8543D022-C914-435C-B585-E186613DFD32}">
      <dgm:prSet phldrT="[Texte]"/>
      <dgm:spPr/>
      <dgm:t>
        <a:bodyPr/>
        <a:lstStyle/>
        <a:p>
          <a:r>
            <a:rPr lang="fr-FR" dirty="0"/>
            <a:t>Exploration</a:t>
          </a:r>
        </a:p>
      </dgm:t>
    </dgm:pt>
    <dgm:pt modelId="{347B9564-F6AF-4A80-813A-A692EB5AA0CE}" type="parTrans" cxnId="{4BDD3DA4-2416-4628-ADEA-FAC936B0554B}">
      <dgm:prSet/>
      <dgm:spPr/>
      <dgm:t>
        <a:bodyPr/>
        <a:lstStyle/>
        <a:p>
          <a:endParaRPr lang="fr-FR"/>
        </a:p>
      </dgm:t>
    </dgm:pt>
    <dgm:pt modelId="{6ECBB426-E77B-46F7-B7AC-FFED57BD45F3}" type="sibTrans" cxnId="{4BDD3DA4-2416-4628-ADEA-FAC936B0554B}">
      <dgm:prSet/>
      <dgm:spPr/>
      <dgm:t>
        <a:bodyPr/>
        <a:lstStyle/>
        <a:p>
          <a:endParaRPr lang="fr-FR"/>
        </a:p>
      </dgm:t>
    </dgm:pt>
    <dgm:pt modelId="{4D9334E1-9B12-427C-961A-BA1D30A4C995}">
      <dgm:prSet phldrT="[Texte]"/>
      <dgm:spPr/>
      <dgm:t>
        <a:bodyPr/>
        <a:lstStyle/>
        <a:p>
          <a:pPr>
            <a:defRPr b="1"/>
          </a:pPr>
          <a:r>
            <a:rPr lang="fr-FR" dirty="0"/>
            <a:t>Calcul Ecart Interquartile et Z-score Sous-nutrition</a:t>
          </a:r>
        </a:p>
      </dgm:t>
    </dgm:pt>
    <dgm:pt modelId="{0790F073-F522-464B-A1BE-048ABD7BAE89}" type="parTrans" cxnId="{026B5F40-3474-443E-9AEC-06EE1F444A60}">
      <dgm:prSet/>
      <dgm:spPr/>
      <dgm:t>
        <a:bodyPr/>
        <a:lstStyle/>
        <a:p>
          <a:endParaRPr lang="fr-FR"/>
        </a:p>
      </dgm:t>
    </dgm:pt>
    <dgm:pt modelId="{7087AE98-AA0D-43A2-BEB6-0C836DC94DED}" type="sibTrans" cxnId="{026B5F40-3474-443E-9AEC-06EE1F444A60}">
      <dgm:prSet/>
      <dgm:spPr/>
      <dgm:t>
        <a:bodyPr/>
        <a:lstStyle/>
        <a:p>
          <a:endParaRPr lang="fr-FR"/>
        </a:p>
      </dgm:t>
    </dgm:pt>
    <dgm:pt modelId="{A36495C7-4EDF-4DC4-9C6C-4281099B943A}">
      <dgm:prSet phldrT="[Texte]"/>
      <dgm:spPr/>
      <dgm:t>
        <a:bodyPr/>
        <a:lstStyle/>
        <a:p>
          <a:pPr>
            <a:defRPr b="1"/>
          </a:pPr>
          <a:r>
            <a:rPr lang="fr-FR" dirty="0"/>
            <a:t>TAS</a:t>
          </a:r>
        </a:p>
      </dgm:t>
    </dgm:pt>
    <dgm:pt modelId="{5B887179-115D-437C-AB9E-190044AC00BE}" type="parTrans" cxnId="{8891056E-0FEC-4F52-BB94-D9FEFA42E534}">
      <dgm:prSet/>
      <dgm:spPr/>
      <dgm:t>
        <a:bodyPr/>
        <a:lstStyle/>
        <a:p>
          <a:endParaRPr lang="fr-FR"/>
        </a:p>
      </dgm:t>
    </dgm:pt>
    <dgm:pt modelId="{71026226-D182-4251-ADC1-7AF3CF9B6027}" type="sibTrans" cxnId="{8891056E-0FEC-4F52-BB94-D9FEFA42E534}">
      <dgm:prSet/>
      <dgm:spPr/>
      <dgm:t>
        <a:bodyPr/>
        <a:lstStyle/>
        <a:p>
          <a:endParaRPr lang="fr-FR"/>
        </a:p>
      </dgm:t>
    </dgm:pt>
    <dgm:pt modelId="{91F5C029-E8BA-431D-AF85-E1D1C6ECC2E1}">
      <dgm:prSet phldrT="[Texte]"/>
      <dgm:spPr/>
      <dgm:t>
        <a:bodyPr/>
        <a:lstStyle/>
        <a:p>
          <a:r>
            <a:rPr lang="fr-FR" dirty="0"/>
            <a:t>Création de variables synthétiques</a:t>
          </a:r>
        </a:p>
      </dgm:t>
    </dgm:pt>
    <dgm:pt modelId="{346ED694-668E-4E9D-9DA5-66B47CD13A59}" type="parTrans" cxnId="{DA7B5655-9142-4385-BA9E-3B05F98C7128}">
      <dgm:prSet/>
      <dgm:spPr/>
      <dgm:t>
        <a:bodyPr/>
        <a:lstStyle/>
        <a:p>
          <a:endParaRPr lang="fr-FR"/>
        </a:p>
      </dgm:t>
    </dgm:pt>
    <dgm:pt modelId="{1BFD5073-50D3-477D-87D2-9E1F7ADE3F54}" type="sibTrans" cxnId="{DA7B5655-9142-4385-BA9E-3B05F98C7128}">
      <dgm:prSet/>
      <dgm:spPr/>
      <dgm:t>
        <a:bodyPr/>
        <a:lstStyle/>
        <a:p>
          <a:endParaRPr lang="fr-FR"/>
        </a:p>
      </dgm:t>
    </dgm:pt>
    <dgm:pt modelId="{F260F1F4-0FFA-483A-8F0C-AD0F9CC39924}">
      <dgm:prSet phldrT="[Texte]"/>
      <dgm:spPr/>
      <dgm:t>
        <a:bodyPr/>
        <a:lstStyle/>
        <a:p>
          <a:pPr>
            <a:defRPr b="1"/>
          </a:pPr>
          <a:r>
            <a:rPr lang="fr-FR" dirty="0"/>
            <a:t>TDI</a:t>
          </a:r>
        </a:p>
      </dgm:t>
    </dgm:pt>
    <dgm:pt modelId="{59FBECC3-E427-45BF-9F5B-A4460BE6A933}" type="parTrans" cxnId="{41F4BEE1-6749-4123-9371-D7846A14AD10}">
      <dgm:prSet/>
      <dgm:spPr/>
      <dgm:t>
        <a:bodyPr/>
        <a:lstStyle/>
        <a:p>
          <a:endParaRPr lang="fr-FR"/>
        </a:p>
      </dgm:t>
    </dgm:pt>
    <dgm:pt modelId="{457C0EEA-02F7-4C5A-8653-B0E2833A4D02}" type="sibTrans" cxnId="{41F4BEE1-6749-4123-9371-D7846A14AD10}">
      <dgm:prSet/>
      <dgm:spPr/>
      <dgm:t>
        <a:bodyPr/>
        <a:lstStyle/>
        <a:p>
          <a:endParaRPr lang="fr-FR"/>
        </a:p>
      </dgm:t>
    </dgm:pt>
    <dgm:pt modelId="{9990FE87-41B8-4262-AEE7-F5F80040170B}">
      <dgm:prSet phldrT="[Texte]"/>
      <dgm:spPr/>
      <dgm:t>
        <a:bodyPr/>
        <a:lstStyle/>
        <a:p>
          <a:pPr>
            <a:defRPr b="1"/>
          </a:pPr>
          <a:r>
            <a:rPr lang="fr-FR" dirty="0"/>
            <a:t>Consommation moyenne de volaille/an/hab.</a:t>
          </a:r>
        </a:p>
      </dgm:t>
    </dgm:pt>
    <dgm:pt modelId="{0DB8EE8A-FC61-472C-A4B0-030ECA1052AA}" type="parTrans" cxnId="{0DD8F2B6-4CE7-41D1-AC3B-038037D637ED}">
      <dgm:prSet/>
      <dgm:spPr/>
      <dgm:t>
        <a:bodyPr/>
        <a:lstStyle/>
        <a:p>
          <a:endParaRPr lang="fr-FR"/>
        </a:p>
      </dgm:t>
    </dgm:pt>
    <dgm:pt modelId="{5832D9E8-652E-4B26-B82A-B893A4428449}" type="sibTrans" cxnId="{0DD8F2B6-4CE7-41D1-AC3B-038037D637ED}">
      <dgm:prSet/>
      <dgm:spPr/>
      <dgm:t>
        <a:bodyPr/>
        <a:lstStyle/>
        <a:p>
          <a:endParaRPr lang="fr-FR"/>
        </a:p>
      </dgm:t>
    </dgm:pt>
    <dgm:pt modelId="{37064F18-8BB0-419B-9B84-4D1A30BBECC9}">
      <dgm:prSet phldrT="[Texte]"/>
      <dgm:spPr/>
      <dgm:t>
        <a:bodyPr/>
        <a:lstStyle/>
        <a:p>
          <a:pPr>
            <a:defRPr b="1"/>
          </a:pPr>
          <a:r>
            <a:rPr lang="fr-FR" dirty="0"/>
            <a:t>Population 2017</a:t>
          </a:r>
        </a:p>
      </dgm:t>
    </dgm:pt>
    <dgm:pt modelId="{F8FE1049-AE5C-4269-B59D-505279789D86}" type="parTrans" cxnId="{26C65AD5-BC46-437D-89D3-295FEA196447}">
      <dgm:prSet/>
      <dgm:spPr/>
      <dgm:t>
        <a:bodyPr/>
        <a:lstStyle/>
        <a:p>
          <a:endParaRPr lang="fr-FR"/>
        </a:p>
      </dgm:t>
    </dgm:pt>
    <dgm:pt modelId="{A7300EA0-33E0-4B28-A8F4-2DDDB47AD3C4}" type="sibTrans" cxnId="{26C65AD5-BC46-437D-89D3-295FEA196447}">
      <dgm:prSet/>
      <dgm:spPr/>
      <dgm:t>
        <a:bodyPr/>
        <a:lstStyle/>
        <a:p>
          <a:endParaRPr lang="fr-FR"/>
        </a:p>
      </dgm:t>
    </dgm:pt>
    <dgm:pt modelId="{154BDBC2-02B1-43B7-B21C-BCA90892B599}">
      <dgm:prSet phldrT="[Texte]"/>
      <dgm:spPr/>
      <dgm:t>
        <a:bodyPr/>
        <a:lstStyle/>
        <a:p>
          <a:pPr>
            <a:defRPr b="1"/>
          </a:pPr>
          <a:r>
            <a:rPr lang="fr-FR" dirty="0"/>
            <a:t>Exportations en kg</a:t>
          </a:r>
        </a:p>
      </dgm:t>
    </dgm:pt>
    <dgm:pt modelId="{47192E48-05E9-4C60-A41C-03691E703FA7}" type="parTrans" cxnId="{80228DF1-A405-453C-8C5B-187A92CB3D61}">
      <dgm:prSet/>
      <dgm:spPr/>
      <dgm:t>
        <a:bodyPr/>
        <a:lstStyle/>
        <a:p>
          <a:endParaRPr lang="fr-FR"/>
        </a:p>
      </dgm:t>
    </dgm:pt>
    <dgm:pt modelId="{8641A963-C522-48BB-BA29-2EEE19C0447E}" type="sibTrans" cxnId="{80228DF1-A405-453C-8C5B-187A92CB3D61}">
      <dgm:prSet/>
      <dgm:spPr/>
      <dgm:t>
        <a:bodyPr/>
        <a:lstStyle/>
        <a:p>
          <a:endParaRPr lang="fr-FR"/>
        </a:p>
      </dgm:t>
    </dgm:pt>
    <dgm:pt modelId="{E45B65CE-3A87-4E80-8F6F-8A885C539B8B}">
      <dgm:prSet phldrT="[Texte]"/>
      <dgm:spPr/>
      <dgm:t>
        <a:bodyPr/>
        <a:lstStyle/>
        <a:p>
          <a:pPr>
            <a:defRPr b="1"/>
          </a:pPr>
          <a:r>
            <a:rPr lang="fr-FR" dirty="0"/>
            <a:t>PIB/habitant</a:t>
          </a:r>
        </a:p>
      </dgm:t>
    </dgm:pt>
    <dgm:pt modelId="{D01ADC33-57A6-4983-9440-354C5B355AC6}" type="parTrans" cxnId="{50749391-3787-4888-827C-39AC65F7445E}">
      <dgm:prSet/>
      <dgm:spPr/>
      <dgm:t>
        <a:bodyPr/>
        <a:lstStyle/>
        <a:p>
          <a:endParaRPr lang="fr-FR"/>
        </a:p>
      </dgm:t>
    </dgm:pt>
    <dgm:pt modelId="{8D027A51-782D-4281-A8A7-9B8F7098B9AF}" type="sibTrans" cxnId="{50749391-3787-4888-827C-39AC65F7445E}">
      <dgm:prSet/>
      <dgm:spPr/>
      <dgm:t>
        <a:bodyPr/>
        <a:lstStyle/>
        <a:p>
          <a:endParaRPr lang="fr-FR"/>
        </a:p>
      </dgm:t>
    </dgm:pt>
    <dgm:pt modelId="{43AED3AE-19E7-4A99-A562-A18CFD964C31}">
      <dgm:prSet phldrT="[Texte]"/>
      <dgm:spPr/>
      <dgm:t>
        <a:bodyPr/>
        <a:lstStyle/>
        <a:p>
          <a:pPr>
            <a:defRPr b="1"/>
          </a:pPr>
          <a:r>
            <a:rPr lang="fr-FR" dirty="0"/>
            <a:t>Indice de stabilité politique</a:t>
          </a:r>
        </a:p>
      </dgm:t>
    </dgm:pt>
    <dgm:pt modelId="{5D8800A6-63F5-4433-98F0-1E464637319B}" type="parTrans" cxnId="{63786A74-9043-4E49-AEDB-814D0059C478}">
      <dgm:prSet/>
      <dgm:spPr/>
      <dgm:t>
        <a:bodyPr/>
        <a:lstStyle/>
        <a:p>
          <a:endParaRPr lang="fr-FR"/>
        </a:p>
      </dgm:t>
    </dgm:pt>
    <dgm:pt modelId="{B7AD9B5C-9360-4CD1-B0A8-33F484BD7432}" type="sibTrans" cxnId="{63786A74-9043-4E49-AEDB-814D0059C478}">
      <dgm:prSet/>
      <dgm:spPr/>
      <dgm:t>
        <a:bodyPr/>
        <a:lstStyle/>
        <a:p>
          <a:endParaRPr lang="fr-FR"/>
        </a:p>
      </dgm:t>
    </dgm:pt>
    <dgm:pt modelId="{5AD0FDAA-F883-4A9D-A262-3E0117FB7666}">
      <dgm:prSet phldrT="[Texte]"/>
      <dgm:spPr/>
      <dgm:t>
        <a:bodyPr/>
        <a:lstStyle/>
        <a:p>
          <a:r>
            <a:rPr lang="fr-FR" dirty="0"/>
            <a:t>Taux d’</a:t>
          </a:r>
          <a:r>
            <a:rPr lang="fr-FR" dirty="0" err="1"/>
            <a:t>autosufisance</a:t>
          </a:r>
          <a:endParaRPr lang="fr-FR" dirty="0"/>
        </a:p>
      </dgm:t>
    </dgm:pt>
    <dgm:pt modelId="{D6311E9E-82A0-430A-A8B1-BAEE827AC51E}" type="parTrans" cxnId="{C4C4AFF0-202B-4907-A842-F545048A3FC0}">
      <dgm:prSet/>
      <dgm:spPr/>
      <dgm:t>
        <a:bodyPr/>
        <a:lstStyle/>
        <a:p>
          <a:endParaRPr lang="fr-FR"/>
        </a:p>
      </dgm:t>
    </dgm:pt>
    <dgm:pt modelId="{4782241A-5755-4F76-BCB9-DE213E4904A6}" type="sibTrans" cxnId="{C4C4AFF0-202B-4907-A842-F545048A3FC0}">
      <dgm:prSet/>
      <dgm:spPr/>
      <dgm:t>
        <a:bodyPr/>
        <a:lstStyle/>
        <a:p>
          <a:endParaRPr lang="fr-FR"/>
        </a:p>
      </dgm:t>
    </dgm:pt>
    <dgm:pt modelId="{7B9D549B-6EA0-4EE5-B720-38250050F4B5}">
      <dgm:prSet phldrT="[Texte]"/>
      <dgm:spPr/>
      <dgm:t>
        <a:bodyPr/>
        <a:lstStyle/>
        <a:p>
          <a:r>
            <a:rPr lang="fr-FR" dirty="0"/>
            <a:t>Taux de dépendance des importations</a:t>
          </a:r>
        </a:p>
      </dgm:t>
    </dgm:pt>
    <dgm:pt modelId="{02531C42-437A-44A1-B7F1-3BDC6002DBCF}" type="parTrans" cxnId="{F8E68FBE-98C4-434B-A578-A54C6C16B3A4}">
      <dgm:prSet/>
      <dgm:spPr/>
      <dgm:t>
        <a:bodyPr/>
        <a:lstStyle/>
        <a:p>
          <a:endParaRPr lang="fr-FR"/>
        </a:p>
      </dgm:t>
    </dgm:pt>
    <dgm:pt modelId="{F6EBB54D-E655-476B-967A-083961A21681}" type="sibTrans" cxnId="{F8E68FBE-98C4-434B-A578-A54C6C16B3A4}">
      <dgm:prSet/>
      <dgm:spPr/>
      <dgm:t>
        <a:bodyPr/>
        <a:lstStyle/>
        <a:p>
          <a:endParaRPr lang="fr-FR"/>
        </a:p>
      </dgm:t>
    </dgm:pt>
    <dgm:pt modelId="{183D12D4-67B1-496C-8C68-A96C89F8470D}">
      <dgm:prSet phldrT="[Texte]"/>
      <dgm:spPr/>
      <dgm:t>
        <a:bodyPr/>
        <a:lstStyle/>
        <a:p>
          <a:r>
            <a:rPr lang="fr-FR" dirty="0"/>
            <a:t>Consommation moyenne de volaille/an/habitant</a:t>
          </a:r>
        </a:p>
      </dgm:t>
    </dgm:pt>
    <dgm:pt modelId="{6308AAD9-D628-4D8B-B8F1-4CD84D4B2F5E}" type="parTrans" cxnId="{82484E8B-9913-4393-8B20-8748E2A2F1F5}">
      <dgm:prSet/>
      <dgm:spPr/>
      <dgm:t>
        <a:bodyPr/>
        <a:lstStyle/>
        <a:p>
          <a:endParaRPr lang="fr-FR"/>
        </a:p>
      </dgm:t>
    </dgm:pt>
    <dgm:pt modelId="{A14BF14A-3686-4E60-8E1D-B5378241ADF1}" type="sibTrans" cxnId="{82484E8B-9913-4393-8B20-8748E2A2F1F5}">
      <dgm:prSet/>
      <dgm:spPr/>
      <dgm:t>
        <a:bodyPr/>
        <a:lstStyle/>
        <a:p>
          <a:endParaRPr lang="fr-FR"/>
        </a:p>
      </dgm:t>
    </dgm:pt>
    <dgm:pt modelId="{98AB6D26-8DA4-43F0-82D8-C9B6801DD475}" type="pres">
      <dgm:prSet presAssocID="{BC9C57D1-E099-4373-9DB4-C1BF826FC354}" presName="diagram" presStyleCnt="0">
        <dgm:presLayoutVars>
          <dgm:chPref val="1"/>
          <dgm:dir/>
          <dgm:animOne val="branch"/>
          <dgm:animLvl val="lvl"/>
          <dgm:resizeHandles/>
        </dgm:presLayoutVars>
      </dgm:prSet>
      <dgm:spPr/>
    </dgm:pt>
    <dgm:pt modelId="{1426D231-5A8D-4EE5-BFBB-B2781A7DA6F5}" type="pres">
      <dgm:prSet presAssocID="{E40A7021-A6AE-4FF3-B1BF-85AA484A4EC0}" presName="root" presStyleCnt="0"/>
      <dgm:spPr/>
    </dgm:pt>
    <dgm:pt modelId="{3C40E3AD-0802-4D35-BCB3-FE4046D619DE}" type="pres">
      <dgm:prSet presAssocID="{E40A7021-A6AE-4FF3-B1BF-85AA484A4EC0}" presName="rootComposite" presStyleCnt="0"/>
      <dgm:spPr/>
    </dgm:pt>
    <dgm:pt modelId="{F98F808E-1FC2-4349-89F2-0BD74B9D5036}" type="pres">
      <dgm:prSet presAssocID="{E40A7021-A6AE-4FF3-B1BF-85AA484A4EC0}" presName="rootText" presStyleLbl="node1" presStyleIdx="0" presStyleCnt="7"/>
      <dgm:spPr/>
    </dgm:pt>
    <dgm:pt modelId="{7A09734E-9C7E-4F4B-B168-6C431957AC3F}" type="pres">
      <dgm:prSet presAssocID="{E40A7021-A6AE-4FF3-B1BF-85AA484A4EC0}" presName="rootConnector" presStyleLbl="node1" presStyleIdx="0" presStyleCnt="7"/>
      <dgm:spPr/>
    </dgm:pt>
    <dgm:pt modelId="{163B1AD4-926E-477C-8892-A24F20535CD5}" type="pres">
      <dgm:prSet presAssocID="{E40A7021-A6AE-4FF3-B1BF-85AA484A4EC0}" presName="childShape" presStyleCnt="0"/>
      <dgm:spPr/>
    </dgm:pt>
    <dgm:pt modelId="{618D91EF-2FAC-4939-9D41-0D960EF3181D}" type="pres">
      <dgm:prSet presAssocID="{347B9564-F6AF-4A80-813A-A692EB5AA0CE}" presName="Name13" presStyleLbl="parChTrans1D2" presStyleIdx="0" presStyleCnt="22"/>
      <dgm:spPr/>
    </dgm:pt>
    <dgm:pt modelId="{2E15DFF1-33BE-4B29-82AE-59E1AA48D0D4}" type="pres">
      <dgm:prSet presAssocID="{8543D022-C914-435C-B585-E186613DFD32}" presName="childText" presStyleLbl="bgAcc1" presStyleIdx="0" presStyleCnt="22">
        <dgm:presLayoutVars>
          <dgm:bulletEnabled val="1"/>
        </dgm:presLayoutVars>
      </dgm:prSet>
      <dgm:spPr/>
    </dgm:pt>
    <dgm:pt modelId="{F586E85A-AF50-450F-8886-5DAC239732EA}" type="pres">
      <dgm:prSet presAssocID="{5BBE55BE-EBB4-4D32-B13D-774ED795CEB1}" presName="Name13" presStyleLbl="parChTrans1D2" presStyleIdx="1" presStyleCnt="22"/>
      <dgm:spPr/>
    </dgm:pt>
    <dgm:pt modelId="{8E914DAF-669D-40D7-94E4-3CF1F66F2A3D}" type="pres">
      <dgm:prSet presAssocID="{7BBC641A-8324-4982-B231-CBC11DBC78C1}" presName="childText" presStyleLbl="bgAcc1" presStyleIdx="1" presStyleCnt="22">
        <dgm:presLayoutVars>
          <dgm:bulletEnabled val="1"/>
        </dgm:presLayoutVars>
      </dgm:prSet>
      <dgm:spPr/>
    </dgm:pt>
    <dgm:pt modelId="{F147D4AF-9D26-4F34-A888-B5943533C483}" type="pres">
      <dgm:prSet presAssocID="{C47663B0-B55B-48EF-A8C9-26830A4F433C}" presName="Name13" presStyleLbl="parChTrans1D2" presStyleIdx="2" presStyleCnt="22"/>
      <dgm:spPr/>
    </dgm:pt>
    <dgm:pt modelId="{324BA30B-E0D3-4F0B-9BB6-E827AAD4A13E}" type="pres">
      <dgm:prSet presAssocID="{2B277F97-0B12-42A6-B4DC-BE594F73041D}" presName="childText" presStyleLbl="bgAcc1" presStyleIdx="2" presStyleCnt="22">
        <dgm:presLayoutVars>
          <dgm:bulletEnabled val="1"/>
        </dgm:presLayoutVars>
      </dgm:prSet>
      <dgm:spPr/>
    </dgm:pt>
    <dgm:pt modelId="{058E7C39-DA52-47F4-9FB4-DC608178CC13}" type="pres">
      <dgm:prSet presAssocID="{38C53407-2FFA-42BA-89F1-06DEF5616040}" presName="Name13" presStyleLbl="parChTrans1D2" presStyleIdx="3" presStyleCnt="22"/>
      <dgm:spPr/>
    </dgm:pt>
    <dgm:pt modelId="{73EA0B75-8E88-4479-8B10-71C3FDDA522C}" type="pres">
      <dgm:prSet presAssocID="{7DF2F8BD-90B4-4CC2-B5E2-B9E921529A47}" presName="childText" presStyleLbl="bgAcc1" presStyleIdx="3" presStyleCnt="22">
        <dgm:presLayoutVars>
          <dgm:bulletEnabled val="1"/>
        </dgm:presLayoutVars>
      </dgm:prSet>
      <dgm:spPr/>
    </dgm:pt>
    <dgm:pt modelId="{844AF58C-07F1-4FBB-BBD0-8C8003477D92}" type="pres">
      <dgm:prSet presAssocID="{12DAB808-B3B9-4A19-9222-1EA1852EFCFD}" presName="root" presStyleCnt="0"/>
      <dgm:spPr/>
    </dgm:pt>
    <dgm:pt modelId="{F740A888-B9B7-4A95-82BD-14875799E91C}" type="pres">
      <dgm:prSet presAssocID="{12DAB808-B3B9-4A19-9222-1EA1852EFCFD}" presName="rootComposite" presStyleCnt="0"/>
      <dgm:spPr/>
    </dgm:pt>
    <dgm:pt modelId="{E21494AD-ECA0-423D-903F-073C1D5E9588}" type="pres">
      <dgm:prSet presAssocID="{12DAB808-B3B9-4A19-9222-1EA1852EFCFD}" presName="rootText" presStyleLbl="node1" presStyleIdx="1" presStyleCnt="7"/>
      <dgm:spPr/>
    </dgm:pt>
    <dgm:pt modelId="{288FD885-1B29-4E7F-9D0D-8DF6C28E3087}" type="pres">
      <dgm:prSet presAssocID="{12DAB808-B3B9-4A19-9222-1EA1852EFCFD}" presName="rootConnector" presStyleLbl="node1" presStyleIdx="1" presStyleCnt="7"/>
      <dgm:spPr/>
    </dgm:pt>
    <dgm:pt modelId="{A740E9F4-097F-4CBE-9280-557784EAA280}" type="pres">
      <dgm:prSet presAssocID="{12DAB808-B3B9-4A19-9222-1EA1852EFCFD}" presName="childShape" presStyleCnt="0"/>
      <dgm:spPr/>
    </dgm:pt>
    <dgm:pt modelId="{88FB0216-2BC6-4D02-A06F-E4F6A9E6C476}" type="pres">
      <dgm:prSet presAssocID="{0790F073-F522-464B-A1BE-048ABD7BAE89}" presName="Name13" presStyleLbl="parChTrans1D2" presStyleIdx="4" presStyleCnt="22"/>
      <dgm:spPr/>
    </dgm:pt>
    <dgm:pt modelId="{C2EC076D-268B-48EF-91D8-FE4070E6C7E4}" type="pres">
      <dgm:prSet presAssocID="{4D9334E1-9B12-427C-961A-BA1D30A4C995}" presName="childText" presStyleLbl="bgAcc1" presStyleIdx="4" presStyleCnt="22">
        <dgm:presLayoutVars>
          <dgm:bulletEnabled val="1"/>
        </dgm:presLayoutVars>
      </dgm:prSet>
      <dgm:spPr/>
    </dgm:pt>
    <dgm:pt modelId="{F4CE646A-5422-4080-AE7E-9F8282130134}" type="pres">
      <dgm:prSet presAssocID="{108B6FFB-AAFC-440E-951A-EB4DCEED425B}" presName="Name13" presStyleLbl="parChTrans1D2" presStyleIdx="5" presStyleCnt="22"/>
      <dgm:spPr/>
    </dgm:pt>
    <dgm:pt modelId="{DAFEBA44-C85B-41E0-B9BE-CD34BCA4147B}" type="pres">
      <dgm:prSet presAssocID="{10FB4816-696E-4393-9DC8-AFC73CFF23B6}" presName="childText" presStyleLbl="bgAcc1" presStyleIdx="5" presStyleCnt="22">
        <dgm:presLayoutVars>
          <dgm:bulletEnabled val="1"/>
        </dgm:presLayoutVars>
      </dgm:prSet>
      <dgm:spPr/>
    </dgm:pt>
    <dgm:pt modelId="{E9E5243F-2B65-4FC2-9F9A-45EB7B1DF552}" type="pres">
      <dgm:prSet presAssocID="{2A49B817-BFCF-4076-A2F2-E2D3F15C9A0F}" presName="root" presStyleCnt="0"/>
      <dgm:spPr/>
    </dgm:pt>
    <dgm:pt modelId="{9F3DA5FA-7CDE-4AF4-93D9-86F8406333C5}" type="pres">
      <dgm:prSet presAssocID="{2A49B817-BFCF-4076-A2F2-E2D3F15C9A0F}" presName="rootComposite" presStyleCnt="0"/>
      <dgm:spPr/>
    </dgm:pt>
    <dgm:pt modelId="{E4F38EC1-1DD5-4F72-B687-4FF65E77E4E4}" type="pres">
      <dgm:prSet presAssocID="{2A49B817-BFCF-4076-A2F2-E2D3F15C9A0F}" presName="rootText" presStyleLbl="node1" presStyleIdx="2" presStyleCnt="7"/>
      <dgm:spPr/>
    </dgm:pt>
    <dgm:pt modelId="{877DA760-D9CE-4A28-BE38-6D4B18A34320}" type="pres">
      <dgm:prSet presAssocID="{2A49B817-BFCF-4076-A2F2-E2D3F15C9A0F}" presName="rootConnector" presStyleLbl="node1" presStyleIdx="2" presStyleCnt="7"/>
      <dgm:spPr/>
    </dgm:pt>
    <dgm:pt modelId="{2E4EBD13-2EB8-4B0C-A60E-9AE22E3D74B4}" type="pres">
      <dgm:prSet presAssocID="{2A49B817-BFCF-4076-A2F2-E2D3F15C9A0F}" presName="childShape" presStyleCnt="0"/>
      <dgm:spPr/>
    </dgm:pt>
    <dgm:pt modelId="{A92F0DEB-A8B7-4FE3-9ACA-923E021F9E73}" type="pres">
      <dgm:prSet presAssocID="{10BA721E-68BD-49FA-A31B-FB9C9C7D4EC2}" presName="Name13" presStyleLbl="parChTrans1D2" presStyleIdx="6" presStyleCnt="22"/>
      <dgm:spPr/>
    </dgm:pt>
    <dgm:pt modelId="{6946BB45-E4D3-453E-B3CC-86DF1BA77BD0}" type="pres">
      <dgm:prSet presAssocID="{73F9466D-220E-4B46-B761-1A0BC3EBBF20}" presName="childText" presStyleLbl="bgAcc1" presStyleIdx="6" presStyleCnt="22">
        <dgm:presLayoutVars>
          <dgm:bulletEnabled val="1"/>
        </dgm:presLayoutVars>
      </dgm:prSet>
      <dgm:spPr/>
    </dgm:pt>
    <dgm:pt modelId="{C62D8090-2CDB-4484-BE64-56C95220F9C1}" type="pres">
      <dgm:prSet presAssocID="{362DEA49-72EF-4D7E-92A6-CDE39AE76E14}" presName="Name13" presStyleLbl="parChTrans1D2" presStyleIdx="7" presStyleCnt="22"/>
      <dgm:spPr/>
    </dgm:pt>
    <dgm:pt modelId="{11C317D8-BFAB-47D4-81B4-6DE91D961C71}" type="pres">
      <dgm:prSet presAssocID="{08D9660E-0B9D-4603-9341-61FC34CF50C7}" presName="childText" presStyleLbl="bgAcc1" presStyleIdx="7" presStyleCnt="22">
        <dgm:presLayoutVars>
          <dgm:bulletEnabled val="1"/>
        </dgm:presLayoutVars>
      </dgm:prSet>
      <dgm:spPr/>
    </dgm:pt>
    <dgm:pt modelId="{0B2189B6-0AB5-4342-A838-7CBBC4C9B8DE}" type="pres">
      <dgm:prSet presAssocID="{81DAB3C5-016D-4C65-AAEA-BFE6A2808A0C}" presName="Name13" presStyleLbl="parChTrans1D2" presStyleIdx="8" presStyleCnt="22"/>
      <dgm:spPr/>
    </dgm:pt>
    <dgm:pt modelId="{CB29ED88-6715-44BB-BBD6-5CAAC7D14849}" type="pres">
      <dgm:prSet presAssocID="{5E7D6678-4881-40FF-9A56-D0807CDCCD38}" presName="childText" presStyleLbl="bgAcc1" presStyleIdx="8" presStyleCnt="22">
        <dgm:presLayoutVars>
          <dgm:bulletEnabled val="1"/>
        </dgm:presLayoutVars>
      </dgm:prSet>
      <dgm:spPr/>
    </dgm:pt>
    <dgm:pt modelId="{A849E3F4-A78B-49EC-A415-E4D914AD0A3A}" type="pres">
      <dgm:prSet presAssocID="{D1EE3F2A-20A2-4FC2-8241-19394512E430}" presName="Name13" presStyleLbl="parChTrans1D2" presStyleIdx="9" presStyleCnt="22"/>
      <dgm:spPr/>
    </dgm:pt>
    <dgm:pt modelId="{7BB66255-6FF8-4AB4-89FC-706E713AFEF9}" type="pres">
      <dgm:prSet presAssocID="{46A98C83-0931-48EC-ADC2-8290AFAEDC38}" presName="childText" presStyleLbl="bgAcc1" presStyleIdx="9" presStyleCnt="22">
        <dgm:presLayoutVars>
          <dgm:bulletEnabled val="1"/>
        </dgm:presLayoutVars>
      </dgm:prSet>
      <dgm:spPr/>
    </dgm:pt>
    <dgm:pt modelId="{110F5941-CF97-4EF9-B2F1-01430F86A145}" type="pres">
      <dgm:prSet presAssocID="{91F5C029-E8BA-431D-AF85-E1D1C6ECC2E1}" presName="root" presStyleCnt="0"/>
      <dgm:spPr/>
    </dgm:pt>
    <dgm:pt modelId="{3FDC5E86-7AFB-4FD4-9DB0-016175304967}" type="pres">
      <dgm:prSet presAssocID="{91F5C029-E8BA-431D-AF85-E1D1C6ECC2E1}" presName="rootComposite" presStyleCnt="0"/>
      <dgm:spPr/>
    </dgm:pt>
    <dgm:pt modelId="{AD600A9A-DD63-46B8-A4BE-5E519832CAFE}" type="pres">
      <dgm:prSet presAssocID="{91F5C029-E8BA-431D-AF85-E1D1C6ECC2E1}" presName="rootText" presStyleLbl="node1" presStyleIdx="3" presStyleCnt="7"/>
      <dgm:spPr/>
    </dgm:pt>
    <dgm:pt modelId="{578B74E4-58E2-4D01-AD62-62E0F67F02B5}" type="pres">
      <dgm:prSet presAssocID="{91F5C029-E8BA-431D-AF85-E1D1C6ECC2E1}" presName="rootConnector" presStyleLbl="node1" presStyleIdx="3" presStyleCnt="7"/>
      <dgm:spPr/>
    </dgm:pt>
    <dgm:pt modelId="{E1D6C0C3-9262-4A22-BDB9-273B16A0A96B}" type="pres">
      <dgm:prSet presAssocID="{91F5C029-E8BA-431D-AF85-E1D1C6ECC2E1}" presName="childShape" presStyleCnt="0"/>
      <dgm:spPr/>
    </dgm:pt>
    <dgm:pt modelId="{FDD6B050-DA25-42CE-8796-F66E0B5BEB65}" type="pres">
      <dgm:prSet presAssocID="{D6311E9E-82A0-430A-A8B1-BAEE827AC51E}" presName="Name13" presStyleLbl="parChTrans1D2" presStyleIdx="10" presStyleCnt="22"/>
      <dgm:spPr/>
    </dgm:pt>
    <dgm:pt modelId="{E97158A0-F827-44A5-8DB5-0212620DA7D2}" type="pres">
      <dgm:prSet presAssocID="{5AD0FDAA-F883-4A9D-A262-3E0117FB7666}" presName="childText" presStyleLbl="bgAcc1" presStyleIdx="10" presStyleCnt="22">
        <dgm:presLayoutVars>
          <dgm:bulletEnabled val="1"/>
        </dgm:presLayoutVars>
      </dgm:prSet>
      <dgm:spPr/>
    </dgm:pt>
    <dgm:pt modelId="{BF679077-9057-4015-A561-B47C896503CA}" type="pres">
      <dgm:prSet presAssocID="{02531C42-437A-44A1-B7F1-3BDC6002DBCF}" presName="Name13" presStyleLbl="parChTrans1D2" presStyleIdx="11" presStyleCnt="22"/>
      <dgm:spPr/>
    </dgm:pt>
    <dgm:pt modelId="{9FA853FC-B4ED-4D8E-B0C4-4926093EA2D1}" type="pres">
      <dgm:prSet presAssocID="{7B9D549B-6EA0-4EE5-B720-38250050F4B5}" presName="childText" presStyleLbl="bgAcc1" presStyleIdx="11" presStyleCnt="22">
        <dgm:presLayoutVars>
          <dgm:bulletEnabled val="1"/>
        </dgm:presLayoutVars>
      </dgm:prSet>
      <dgm:spPr/>
    </dgm:pt>
    <dgm:pt modelId="{71F27457-A0B0-425F-93FC-DE013762F4CD}" type="pres">
      <dgm:prSet presAssocID="{6308AAD9-D628-4D8B-B8F1-4CD84D4B2F5E}" presName="Name13" presStyleLbl="parChTrans1D2" presStyleIdx="12" presStyleCnt="22"/>
      <dgm:spPr/>
    </dgm:pt>
    <dgm:pt modelId="{B57CEBE6-30BD-41E1-992B-01AC8A634CAC}" type="pres">
      <dgm:prSet presAssocID="{183D12D4-67B1-496C-8C68-A96C89F8470D}" presName="childText" presStyleLbl="bgAcc1" presStyleIdx="12" presStyleCnt="22">
        <dgm:presLayoutVars>
          <dgm:bulletEnabled val="1"/>
        </dgm:presLayoutVars>
      </dgm:prSet>
      <dgm:spPr/>
    </dgm:pt>
    <dgm:pt modelId="{6E268042-08C5-42FB-811B-47091E052703}" type="pres">
      <dgm:prSet presAssocID="{F84BA3B6-38AB-4830-BAB2-F17DC18C5CD3}" presName="root" presStyleCnt="0"/>
      <dgm:spPr/>
    </dgm:pt>
    <dgm:pt modelId="{482869B7-A682-4982-AD83-6DA3577903AA}" type="pres">
      <dgm:prSet presAssocID="{F84BA3B6-38AB-4830-BAB2-F17DC18C5CD3}" presName="rootComposite" presStyleCnt="0"/>
      <dgm:spPr/>
    </dgm:pt>
    <dgm:pt modelId="{315802B6-D3B9-492E-9468-309604739DBF}" type="pres">
      <dgm:prSet presAssocID="{F84BA3B6-38AB-4830-BAB2-F17DC18C5CD3}" presName="rootText" presStyleLbl="node1" presStyleIdx="4" presStyleCnt="7"/>
      <dgm:spPr/>
    </dgm:pt>
    <dgm:pt modelId="{1224B04E-1BF3-4BA1-AEF1-68AD18B78380}" type="pres">
      <dgm:prSet presAssocID="{F84BA3B6-38AB-4830-BAB2-F17DC18C5CD3}" presName="rootConnector" presStyleLbl="node1" presStyleIdx="4" presStyleCnt="7"/>
      <dgm:spPr/>
    </dgm:pt>
    <dgm:pt modelId="{D56322F9-597F-4152-B2F8-58373DAC55E3}" type="pres">
      <dgm:prSet presAssocID="{F84BA3B6-38AB-4830-BAB2-F17DC18C5CD3}" presName="childShape" presStyleCnt="0"/>
      <dgm:spPr/>
    </dgm:pt>
    <dgm:pt modelId="{CFC3E12C-0050-4387-8F2B-7C96AD7EF702}" type="pres">
      <dgm:prSet presAssocID="{5B887179-115D-437C-AB9E-190044AC00BE}" presName="Name13" presStyleLbl="parChTrans1D2" presStyleIdx="13" presStyleCnt="22"/>
      <dgm:spPr/>
    </dgm:pt>
    <dgm:pt modelId="{70B97AD8-222D-4AF0-B20C-E482A3A79087}" type="pres">
      <dgm:prSet presAssocID="{A36495C7-4EDF-4DC4-9C6C-4281099B943A}" presName="childText" presStyleLbl="bgAcc1" presStyleIdx="13" presStyleCnt="22">
        <dgm:presLayoutVars>
          <dgm:bulletEnabled val="1"/>
        </dgm:presLayoutVars>
      </dgm:prSet>
      <dgm:spPr/>
    </dgm:pt>
    <dgm:pt modelId="{195FC941-38B5-427C-95E2-7362F9E1378B}" type="pres">
      <dgm:prSet presAssocID="{59FBECC3-E427-45BF-9F5B-A4460BE6A933}" presName="Name13" presStyleLbl="parChTrans1D2" presStyleIdx="14" presStyleCnt="22"/>
      <dgm:spPr/>
    </dgm:pt>
    <dgm:pt modelId="{2EA924D4-B4CD-4528-A2F8-38347D7C03E7}" type="pres">
      <dgm:prSet presAssocID="{F260F1F4-0FFA-483A-8F0C-AD0F9CC39924}" presName="childText" presStyleLbl="bgAcc1" presStyleIdx="14" presStyleCnt="22">
        <dgm:presLayoutVars>
          <dgm:bulletEnabled val="1"/>
        </dgm:presLayoutVars>
      </dgm:prSet>
      <dgm:spPr/>
    </dgm:pt>
    <dgm:pt modelId="{A5CB5984-97D0-4DB6-A6F2-89A707DA15CF}" type="pres">
      <dgm:prSet presAssocID="{0DB8EE8A-FC61-472C-A4B0-030ECA1052AA}" presName="Name13" presStyleLbl="parChTrans1D2" presStyleIdx="15" presStyleCnt="22"/>
      <dgm:spPr/>
    </dgm:pt>
    <dgm:pt modelId="{4501A4BB-F585-4B81-B705-7DADDF22CA4A}" type="pres">
      <dgm:prSet presAssocID="{9990FE87-41B8-4262-AEE7-F5F80040170B}" presName="childText" presStyleLbl="bgAcc1" presStyleIdx="15" presStyleCnt="22">
        <dgm:presLayoutVars>
          <dgm:bulletEnabled val="1"/>
        </dgm:presLayoutVars>
      </dgm:prSet>
      <dgm:spPr/>
    </dgm:pt>
    <dgm:pt modelId="{156CCF79-103E-4D68-BC54-B616459B0BD8}" type="pres">
      <dgm:prSet presAssocID="{F8FE1049-AE5C-4269-B59D-505279789D86}" presName="Name13" presStyleLbl="parChTrans1D2" presStyleIdx="16" presStyleCnt="22"/>
      <dgm:spPr/>
    </dgm:pt>
    <dgm:pt modelId="{0D71B239-8D95-4876-BD6B-CE8B9278F5AB}" type="pres">
      <dgm:prSet presAssocID="{37064F18-8BB0-419B-9B84-4D1A30BBECC9}" presName="childText" presStyleLbl="bgAcc1" presStyleIdx="16" presStyleCnt="22">
        <dgm:presLayoutVars>
          <dgm:bulletEnabled val="1"/>
        </dgm:presLayoutVars>
      </dgm:prSet>
      <dgm:spPr/>
    </dgm:pt>
    <dgm:pt modelId="{B307D8A7-A302-44A8-9EDE-70DB3482C088}" type="pres">
      <dgm:prSet presAssocID="{47192E48-05E9-4C60-A41C-03691E703FA7}" presName="Name13" presStyleLbl="parChTrans1D2" presStyleIdx="17" presStyleCnt="22"/>
      <dgm:spPr/>
    </dgm:pt>
    <dgm:pt modelId="{FE8B13A3-42D7-4C40-A851-70CA71246D24}" type="pres">
      <dgm:prSet presAssocID="{154BDBC2-02B1-43B7-B21C-BCA90892B599}" presName="childText" presStyleLbl="bgAcc1" presStyleIdx="17" presStyleCnt="22">
        <dgm:presLayoutVars>
          <dgm:bulletEnabled val="1"/>
        </dgm:presLayoutVars>
      </dgm:prSet>
      <dgm:spPr/>
    </dgm:pt>
    <dgm:pt modelId="{5F715976-46BC-46A8-9DC2-ECA108B65DA4}" type="pres">
      <dgm:prSet presAssocID="{D01ADC33-57A6-4983-9440-354C5B355AC6}" presName="Name13" presStyleLbl="parChTrans1D2" presStyleIdx="18" presStyleCnt="22"/>
      <dgm:spPr/>
    </dgm:pt>
    <dgm:pt modelId="{51082182-3640-441B-9DC6-35EDC4DE47E9}" type="pres">
      <dgm:prSet presAssocID="{E45B65CE-3A87-4E80-8F6F-8A885C539B8B}" presName="childText" presStyleLbl="bgAcc1" presStyleIdx="18" presStyleCnt="22">
        <dgm:presLayoutVars>
          <dgm:bulletEnabled val="1"/>
        </dgm:presLayoutVars>
      </dgm:prSet>
      <dgm:spPr/>
    </dgm:pt>
    <dgm:pt modelId="{4CA240A3-C1B0-4477-93B2-6590D5BDEB41}" type="pres">
      <dgm:prSet presAssocID="{5D8800A6-63F5-4433-98F0-1E464637319B}" presName="Name13" presStyleLbl="parChTrans1D2" presStyleIdx="19" presStyleCnt="22"/>
      <dgm:spPr/>
    </dgm:pt>
    <dgm:pt modelId="{BDA07CFB-EB08-4896-8CBA-BD2DF2A4411C}" type="pres">
      <dgm:prSet presAssocID="{43AED3AE-19E7-4A99-A562-A18CFD964C31}" presName="childText" presStyleLbl="bgAcc1" presStyleIdx="19" presStyleCnt="22">
        <dgm:presLayoutVars>
          <dgm:bulletEnabled val="1"/>
        </dgm:presLayoutVars>
      </dgm:prSet>
      <dgm:spPr/>
    </dgm:pt>
    <dgm:pt modelId="{A414255F-967B-4644-9F11-589F2A3F31F3}" type="pres">
      <dgm:prSet presAssocID="{66BCA4D9-CADE-4EA6-BD53-1BD1FE28BF24}" presName="root" presStyleCnt="0"/>
      <dgm:spPr/>
    </dgm:pt>
    <dgm:pt modelId="{B3F93AF5-9A1A-43CC-964C-F936A6DC2B66}" type="pres">
      <dgm:prSet presAssocID="{66BCA4D9-CADE-4EA6-BD53-1BD1FE28BF24}" presName="rootComposite" presStyleCnt="0"/>
      <dgm:spPr/>
    </dgm:pt>
    <dgm:pt modelId="{DAFDD5E8-45AB-490E-B671-58C22DBCBC93}" type="pres">
      <dgm:prSet presAssocID="{66BCA4D9-CADE-4EA6-BD53-1BD1FE28BF24}" presName="rootText" presStyleLbl="node1" presStyleIdx="5" presStyleCnt="7"/>
      <dgm:spPr/>
    </dgm:pt>
    <dgm:pt modelId="{33C3AF4B-C2BD-4ED2-B4E0-42BBA14AD42F}" type="pres">
      <dgm:prSet presAssocID="{66BCA4D9-CADE-4EA6-BD53-1BD1FE28BF24}" presName="rootConnector" presStyleLbl="node1" presStyleIdx="5" presStyleCnt="7"/>
      <dgm:spPr/>
    </dgm:pt>
    <dgm:pt modelId="{D9936742-7AA9-47C0-BDD6-961505130AD8}" type="pres">
      <dgm:prSet presAssocID="{66BCA4D9-CADE-4EA6-BD53-1BD1FE28BF24}" presName="childShape" presStyleCnt="0"/>
      <dgm:spPr/>
    </dgm:pt>
    <dgm:pt modelId="{D2175634-300F-47EA-BC34-0BFECE9B76F1}" type="pres">
      <dgm:prSet presAssocID="{F147B80A-6D0D-4934-A231-9A962CB8E36E}" presName="Name13" presStyleLbl="parChTrans1D2" presStyleIdx="20" presStyleCnt="22"/>
      <dgm:spPr/>
    </dgm:pt>
    <dgm:pt modelId="{B5AFDF15-234D-458D-99A4-689DAFD2F830}" type="pres">
      <dgm:prSet presAssocID="{EE67D18F-2AF4-4474-945E-796124BE5462}" presName="childText" presStyleLbl="bgAcc1" presStyleIdx="20" presStyleCnt="22">
        <dgm:presLayoutVars>
          <dgm:bulletEnabled val="1"/>
        </dgm:presLayoutVars>
      </dgm:prSet>
      <dgm:spPr/>
    </dgm:pt>
    <dgm:pt modelId="{0BB8BCE3-99C8-41A3-BB88-94143CD45507}" type="pres">
      <dgm:prSet presAssocID="{963370C6-7A33-429F-9B78-492D2B6DE013}" presName="root" presStyleCnt="0"/>
      <dgm:spPr/>
    </dgm:pt>
    <dgm:pt modelId="{423CA6B4-7831-4EE5-AC59-EF3049550AC9}" type="pres">
      <dgm:prSet presAssocID="{963370C6-7A33-429F-9B78-492D2B6DE013}" presName="rootComposite" presStyleCnt="0"/>
      <dgm:spPr/>
    </dgm:pt>
    <dgm:pt modelId="{BDCF71AD-CE07-45CE-B561-9CAE467F6E9E}" type="pres">
      <dgm:prSet presAssocID="{963370C6-7A33-429F-9B78-492D2B6DE013}" presName="rootText" presStyleLbl="node1" presStyleIdx="6" presStyleCnt="7"/>
      <dgm:spPr/>
    </dgm:pt>
    <dgm:pt modelId="{A06DB185-8342-418C-9D60-44FCF3F5E6FF}" type="pres">
      <dgm:prSet presAssocID="{963370C6-7A33-429F-9B78-492D2B6DE013}" presName="rootConnector" presStyleLbl="node1" presStyleIdx="6" presStyleCnt="7"/>
      <dgm:spPr/>
    </dgm:pt>
    <dgm:pt modelId="{B9225A03-11AB-44F0-B495-967BA0C4B4D5}" type="pres">
      <dgm:prSet presAssocID="{963370C6-7A33-429F-9B78-492D2B6DE013}" presName="childShape" presStyleCnt="0"/>
      <dgm:spPr/>
    </dgm:pt>
    <dgm:pt modelId="{6F77B0A2-E1F6-48E6-9C02-245BB90ABC5B}" type="pres">
      <dgm:prSet presAssocID="{967B337F-251E-45F1-8C44-20B32DAAB692}" presName="Name13" presStyleLbl="parChTrans1D2" presStyleIdx="21" presStyleCnt="22"/>
      <dgm:spPr/>
    </dgm:pt>
    <dgm:pt modelId="{0F0003E8-F907-458D-9DB6-8D193AE6889E}" type="pres">
      <dgm:prSet presAssocID="{BE829A22-7A0E-4758-9B71-8F13F83E1C6C}" presName="childText" presStyleLbl="bgAcc1" presStyleIdx="21" presStyleCnt="22">
        <dgm:presLayoutVars>
          <dgm:bulletEnabled val="1"/>
        </dgm:presLayoutVars>
      </dgm:prSet>
      <dgm:spPr/>
    </dgm:pt>
  </dgm:ptLst>
  <dgm:cxnLst>
    <dgm:cxn modelId="{68AD3904-FF3C-4EDD-B2EC-0070198DC474}" type="presOf" srcId="{10FB4816-696E-4393-9DC8-AFC73CFF23B6}" destId="{DAFEBA44-C85B-41E0-B9BE-CD34BCA4147B}" srcOrd="0" destOrd="0" presId="urn:microsoft.com/office/officeart/2005/8/layout/hierarchy3"/>
    <dgm:cxn modelId="{A2923A0F-790E-44DF-B09D-299C5130FBEB}" type="presOf" srcId="{5E7D6678-4881-40FF-9A56-D0807CDCCD38}" destId="{CB29ED88-6715-44BB-BBD6-5CAAC7D14849}" srcOrd="0" destOrd="0" presId="urn:microsoft.com/office/officeart/2005/8/layout/hierarchy3"/>
    <dgm:cxn modelId="{AC341712-F183-4EAC-9690-4CC639A233CB}" type="presOf" srcId="{08D9660E-0B9D-4603-9341-61FC34CF50C7}" destId="{11C317D8-BFAB-47D4-81B4-6DE91D961C71}" srcOrd="0" destOrd="0" presId="urn:microsoft.com/office/officeart/2005/8/layout/hierarchy3"/>
    <dgm:cxn modelId="{A1827314-9AD9-45D4-93A0-457FEB0A5DEB}" type="presOf" srcId="{D01ADC33-57A6-4983-9440-354C5B355AC6}" destId="{5F715976-46BC-46A8-9DC2-ECA108B65DA4}" srcOrd="0" destOrd="0" presId="urn:microsoft.com/office/officeart/2005/8/layout/hierarchy3"/>
    <dgm:cxn modelId="{15550815-ED32-4C96-A3A5-4AFC5B11614A}" type="presOf" srcId="{02531C42-437A-44A1-B7F1-3BDC6002DBCF}" destId="{BF679077-9057-4015-A561-B47C896503CA}" srcOrd="0" destOrd="0" presId="urn:microsoft.com/office/officeart/2005/8/layout/hierarchy3"/>
    <dgm:cxn modelId="{9BD6AF18-2CF8-4F26-9FBE-BD570359328D}" type="presOf" srcId="{963370C6-7A33-429F-9B78-492D2B6DE013}" destId="{BDCF71AD-CE07-45CE-B561-9CAE467F6E9E}" srcOrd="0" destOrd="0" presId="urn:microsoft.com/office/officeart/2005/8/layout/hierarchy3"/>
    <dgm:cxn modelId="{D00AE019-532B-4CF0-AD63-90B63D226E31}" type="presOf" srcId="{91F5C029-E8BA-431D-AF85-E1D1C6ECC2E1}" destId="{AD600A9A-DD63-46B8-A4BE-5E519832CAFE}" srcOrd="0" destOrd="0" presId="urn:microsoft.com/office/officeart/2005/8/layout/hierarchy3"/>
    <dgm:cxn modelId="{07E7151D-31E2-4A6B-B1D1-724336667E4A}" type="presOf" srcId="{0790F073-F522-464B-A1BE-048ABD7BAE89}" destId="{88FB0216-2BC6-4D02-A06F-E4F6A9E6C476}" srcOrd="0" destOrd="0" presId="urn:microsoft.com/office/officeart/2005/8/layout/hierarchy3"/>
    <dgm:cxn modelId="{C14A4D1D-0516-47E3-BEB6-D67FB9264677}" type="presOf" srcId="{5BBE55BE-EBB4-4D32-B13D-774ED795CEB1}" destId="{F586E85A-AF50-450F-8886-5DAC239732EA}" srcOrd="0" destOrd="0" presId="urn:microsoft.com/office/officeart/2005/8/layout/hierarchy3"/>
    <dgm:cxn modelId="{9BAD5521-3E36-40B1-B22C-689A9DA57160}" type="presOf" srcId="{6308AAD9-D628-4D8B-B8F1-4CD84D4B2F5E}" destId="{71F27457-A0B0-425F-93FC-DE013762F4CD}" srcOrd="0" destOrd="0" presId="urn:microsoft.com/office/officeart/2005/8/layout/hierarchy3"/>
    <dgm:cxn modelId="{DB063328-11E5-4E50-B534-65C4E75F4FDF}" type="presOf" srcId="{66BCA4D9-CADE-4EA6-BD53-1BD1FE28BF24}" destId="{DAFDD5E8-45AB-490E-B671-58C22DBCBC93}" srcOrd="0" destOrd="0" presId="urn:microsoft.com/office/officeart/2005/8/layout/hierarchy3"/>
    <dgm:cxn modelId="{94045929-D339-43A3-B413-44CD165889A7}" type="presOf" srcId="{7B9D549B-6EA0-4EE5-B720-38250050F4B5}" destId="{9FA853FC-B4ED-4D8E-B0C4-4926093EA2D1}" srcOrd="0" destOrd="0" presId="urn:microsoft.com/office/officeart/2005/8/layout/hierarchy3"/>
    <dgm:cxn modelId="{12738629-4121-4300-88CD-8E6125CB9A34}" type="presOf" srcId="{2B277F97-0B12-42A6-B4DC-BE594F73041D}" destId="{324BA30B-E0D3-4F0B-9BB6-E827AAD4A13E}" srcOrd="0" destOrd="0" presId="urn:microsoft.com/office/officeart/2005/8/layout/hierarchy3"/>
    <dgm:cxn modelId="{22BCEC29-6E6B-4F59-AEE7-F356CA55E390}" type="presOf" srcId="{2A49B817-BFCF-4076-A2F2-E2D3F15C9A0F}" destId="{877DA760-D9CE-4A28-BE38-6D4B18A34320}" srcOrd="1" destOrd="0" presId="urn:microsoft.com/office/officeart/2005/8/layout/hierarchy3"/>
    <dgm:cxn modelId="{692B7E2A-7985-41A0-A588-BE6E91DB3B9D}" type="presOf" srcId="{A36495C7-4EDF-4DC4-9C6C-4281099B943A}" destId="{70B97AD8-222D-4AF0-B20C-E482A3A79087}" srcOrd="0" destOrd="0" presId="urn:microsoft.com/office/officeart/2005/8/layout/hierarchy3"/>
    <dgm:cxn modelId="{ADD3672C-D022-4779-A787-9F609F8A2C6B}" srcId="{BC9C57D1-E099-4373-9DB4-C1BF826FC354}" destId="{66BCA4D9-CADE-4EA6-BD53-1BD1FE28BF24}" srcOrd="5" destOrd="0" parTransId="{34885F39-2D75-4911-8F14-2602E947B4A2}" sibTransId="{ED4F84D1-4D1E-4EA7-84A1-79C2070044A7}"/>
    <dgm:cxn modelId="{6C3CF42C-B225-4FE6-8CD3-1F860F4335A1}" type="presOf" srcId="{F260F1F4-0FFA-483A-8F0C-AD0F9CC39924}" destId="{2EA924D4-B4CD-4528-A2F8-38347D7C03E7}" srcOrd="0" destOrd="0" presId="urn:microsoft.com/office/officeart/2005/8/layout/hierarchy3"/>
    <dgm:cxn modelId="{E0CC0931-F5A4-4D21-89E2-6902723B59EA}" type="presOf" srcId="{F84BA3B6-38AB-4830-BAB2-F17DC18C5CD3}" destId="{1224B04E-1BF3-4BA1-AEF1-68AD18B78380}" srcOrd="1" destOrd="0" presId="urn:microsoft.com/office/officeart/2005/8/layout/hierarchy3"/>
    <dgm:cxn modelId="{AEEB6E31-CC32-42E5-83DA-3A7CCF3DD011}" type="presOf" srcId="{BC9C57D1-E099-4373-9DB4-C1BF826FC354}" destId="{98AB6D26-8DA4-43F0-82D8-C9B6801DD475}" srcOrd="0" destOrd="0" presId="urn:microsoft.com/office/officeart/2005/8/layout/hierarchy3"/>
    <dgm:cxn modelId="{4C7FE832-47B0-47CE-B3B0-BC195A78D26E}" type="presOf" srcId="{183D12D4-67B1-496C-8C68-A96C89F8470D}" destId="{B57CEBE6-30BD-41E1-992B-01AC8A634CAC}" srcOrd="0" destOrd="0" presId="urn:microsoft.com/office/officeart/2005/8/layout/hierarchy3"/>
    <dgm:cxn modelId="{A2F96F33-9955-4460-8A90-57BE20F53A01}" srcId="{2A49B817-BFCF-4076-A2F2-E2D3F15C9A0F}" destId="{46A98C83-0931-48EC-ADC2-8290AFAEDC38}" srcOrd="3" destOrd="0" parTransId="{D1EE3F2A-20A2-4FC2-8241-19394512E430}" sibTransId="{C801A2D3-1758-42D0-B491-34D514DECF49}"/>
    <dgm:cxn modelId="{81FFE034-2DCF-49EB-AADA-013721DEC38B}" type="presOf" srcId="{5B887179-115D-437C-AB9E-190044AC00BE}" destId="{CFC3E12C-0050-4387-8F2B-7C96AD7EF702}" srcOrd="0" destOrd="0" presId="urn:microsoft.com/office/officeart/2005/8/layout/hierarchy3"/>
    <dgm:cxn modelId="{0A17C937-FA4F-4A6F-B076-C2D1B31251AA}" type="presOf" srcId="{66BCA4D9-CADE-4EA6-BD53-1BD1FE28BF24}" destId="{33C3AF4B-C2BD-4ED2-B4E0-42BBA14AD42F}" srcOrd="1" destOrd="0" presId="urn:microsoft.com/office/officeart/2005/8/layout/hierarchy3"/>
    <dgm:cxn modelId="{3D9CEB3E-E0C7-4234-9A45-F1613AB3A9C7}" srcId="{66BCA4D9-CADE-4EA6-BD53-1BD1FE28BF24}" destId="{EE67D18F-2AF4-4474-945E-796124BE5462}" srcOrd="0" destOrd="0" parTransId="{F147B80A-6D0D-4934-A231-9A962CB8E36E}" sibTransId="{0AA3E5B2-7398-4308-BF5F-1181CC2B003C}"/>
    <dgm:cxn modelId="{026B5F40-3474-443E-9AEC-06EE1F444A60}" srcId="{12DAB808-B3B9-4A19-9222-1EA1852EFCFD}" destId="{4D9334E1-9B12-427C-961A-BA1D30A4C995}" srcOrd="0" destOrd="0" parTransId="{0790F073-F522-464B-A1BE-048ABD7BAE89}" sibTransId="{7087AE98-AA0D-43A2-BEB6-0C836DC94DED}"/>
    <dgm:cxn modelId="{972D6D60-8D99-4B29-8585-7F538DF5FA55}" srcId="{BC9C57D1-E099-4373-9DB4-C1BF826FC354}" destId="{E40A7021-A6AE-4FF3-B1BF-85AA484A4EC0}" srcOrd="0" destOrd="0" parTransId="{51E6056F-6FCC-4CBE-A010-854FD3C0E5F6}" sibTransId="{E64CF3E9-5859-4614-B899-DA25AA3DAC44}"/>
    <dgm:cxn modelId="{5CB23B61-7F32-44AF-8091-7C1EB0DC2CA4}" srcId="{E40A7021-A6AE-4FF3-B1BF-85AA484A4EC0}" destId="{7BBC641A-8324-4982-B231-CBC11DBC78C1}" srcOrd="1" destOrd="0" parTransId="{5BBE55BE-EBB4-4D32-B13D-774ED795CEB1}" sibTransId="{1CBE8524-4129-49F2-9339-6BC39F696AB2}"/>
    <dgm:cxn modelId="{96BB1844-0393-4572-BB03-1E34C8E44CC1}" type="presOf" srcId="{E45B65CE-3A87-4E80-8F6F-8A885C539B8B}" destId="{51082182-3640-441B-9DC6-35EDC4DE47E9}" srcOrd="0" destOrd="0" presId="urn:microsoft.com/office/officeart/2005/8/layout/hierarchy3"/>
    <dgm:cxn modelId="{FC1B526A-2958-4D5F-BC32-5469C707D1C1}" type="presOf" srcId="{37064F18-8BB0-419B-9B84-4D1A30BBECC9}" destId="{0D71B239-8D95-4876-BD6B-CE8B9278F5AB}" srcOrd="0" destOrd="0" presId="urn:microsoft.com/office/officeart/2005/8/layout/hierarchy3"/>
    <dgm:cxn modelId="{4152674C-26DA-42B6-A4AE-0C931EBD370B}" srcId="{963370C6-7A33-429F-9B78-492D2B6DE013}" destId="{BE829A22-7A0E-4758-9B71-8F13F83E1C6C}" srcOrd="0" destOrd="0" parTransId="{967B337F-251E-45F1-8C44-20B32DAAB692}" sibTransId="{EE98EC22-FA87-4050-BF57-A55B9F2F32BF}"/>
    <dgm:cxn modelId="{1CFE9F6C-1E17-434D-8EA5-A1035F9FEF04}" type="presOf" srcId="{E40A7021-A6AE-4FF3-B1BF-85AA484A4EC0}" destId="{7A09734E-9C7E-4F4B-B168-6C431957AC3F}" srcOrd="1" destOrd="0" presId="urn:microsoft.com/office/officeart/2005/8/layout/hierarchy3"/>
    <dgm:cxn modelId="{8891056E-0FEC-4F52-BB94-D9FEFA42E534}" srcId="{F84BA3B6-38AB-4830-BAB2-F17DC18C5CD3}" destId="{A36495C7-4EDF-4DC4-9C6C-4281099B943A}" srcOrd="0" destOrd="0" parTransId="{5B887179-115D-437C-AB9E-190044AC00BE}" sibTransId="{71026226-D182-4251-ADC1-7AF3CF9B6027}"/>
    <dgm:cxn modelId="{270A804E-C29D-4E13-9A0D-7B78431202FC}" type="presOf" srcId="{F8FE1049-AE5C-4269-B59D-505279789D86}" destId="{156CCF79-103E-4D68-BC54-B616459B0BD8}" srcOrd="0" destOrd="0" presId="urn:microsoft.com/office/officeart/2005/8/layout/hierarchy3"/>
    <dgm:cxn modelId="{8E4D6853-0BF9-437D-B954-30BF91DC8B21}" type="presOf" srcId="{967B337F-251E-45F1-8C44-20B32DAAB692}" destId="{6F77B0A2-E1F6-48E6-9C02-245BB90ABC5B}" srcOrd="0" destOrd="0" presId="urn:microsoft.com/office/officeart/2005/8/layout/hierarchy3"/>
    <dgm:cxn modelId="{33E7A073-563F-4DD7-90E7-704C181B7D3B}" type="presOf" srcId="{E40A7021-A6AE-4FF3-B1BF-85AA484A4EC0}" destId="{F98F808E-1FC2-4349-89F2-0BD74B9D5036}" srcOrd="0" destOrd="0" presId="urn:microsoft.com/office/officeart/2005/8/layout/hierarchy3"/>
    <dgm:cxn modelId="{63786A74-9043-4E49-AEDB-814D0059C478}" srcId="{F84BA3B6-38AB-4830-BAB2-F17DC18C5CD3}" destId="{43AED3AE-19E7-4A99-A562-A18CFD964C31}" srcOrd="6" destOrd="0" parTransId="{5D8800A6-63F5-4433-98F0-1E464637319B}" sibTransId="{B7AD9B5C-9360-4CD1-B0A8-33F484BD7432}"/>
    <dgm:cxn modelId="{71015275-EF76-46F6-9920-7B2F1664DD19}" srcId="{2A49B817-BFCF-4076-A2F2-E2D3F15C9A0F}" destId="{73F9466D-220E-4B46-B761-1A0BC3EBBF20}" srcOrd="0" destOrd="0" parTransId="{10BA721E-68BD-49FA-A31B-FB9C9C7D4EC2}" sibTransId="{3F08511D-6E64-4617-9CB8-6851AF564AAD}"/>
    <dgm:cxn modelId="{DA7B5655-9142-4385-BA9E-3B05F98C7128}" srcId="{BC9C57D1-E099-4373-9DB4-C1BF826FC354}" destId="{91F5C029-E8BA-431D-AF85-E1D1C6ECC2E1}" srcOrd="3" destOrd="0" parTransId="{346ED694-668E-4E9D-9DA5-66B47CD13A59}" sibTransId="{1BFD5073-50D3-477D-87D2-9E1F7ADE3F54}"/>
    <dgm:cxn modelId="{68B25759-BA00-4681-A127-0BF72BEEE15A}" type="presOf" srcId="{D1EE3F2A-20A2-4FC2-8241-19394512E430}" destId="{A849E3F4-A78B-49EC-A415-E4D914AD0A3A}" srcOrd="0" destOrd="0" presId="urn:microsoft.com/office/officeart/2005/8/layout/hierarchy3"/>
    <dgm:cxn modelId="{5D84C77B-BD6B-44D8-B7FC-19BACF682F1B}" type="presOf" srcId="{10BA721E-68BD-49FA-A31B-FB9C9C7D4EC2}" destId="{A92F0DEB-A8B7-4FE3-9ACA-923E021F9E73}" srcOrd="0" destOrd="0" presId="urn:microsoft.com/office/officeart/2005/8/layout/hierarchy3"/>
    <dgm:cxn modelId="{5914E57B-5A71-4DD2-8A3A-9C2B5974AA60}" srcId="{12DAB808-B3B9-4A19-9222-1EA1852EFCFD}" destId="{10FB4816-696E-4393-9DC8-AFC73CFF23B6}" srcOrd="1" destOrd="0" parTransId="{108B6FFB-AAFC-440E-951A-EB4DCEED425B}" sibTransId="{431891BA-7D36-448E-9BF3-3351C66DC07B}"/>
    <dgm:cxn modelId="{5A12147D-A8D8-484E-8584-68224D8B9BB9}" srcId="{BC9C57D1-E099-4373-9DB4-C1BF826FC354}" destId="{2A49B817-BFCF-4076-A2F2-E2D3F15C9A0F}" srcOrd="2" destOrd="0" parTransId="{8A4DF1C8-9513-45F6-8D41-DC6570086554}" sibTransId="{4703CA7B-0AED-46D5-887B-BC86D4BFDC7D}"/>
    <dgm:cxn modelId="{82484E8B-9913-4393-8B20-8748E2A2F1F5}" srcId="{91F5C029-E8BA-431D-AF85-E1D1C6ECC2E1}" destId="{183D12D4-67B1-496C-8C68-A96C89F8470D}" srcOrd="2" destOrd="0" parTransId="{6308AAD9-D628-4D8B-B8F1-4CD84D4B2F5E}" sibTransId="{A14BF14A-3686-4E60-8E1D-B5378241ADF1}"/>
    <dgm:cxn modelId="{F810D28E-661D-49FE-80AE-98328D147E14}" type="presOf" srcId="{8543D022-C914-435C-B585-E186613DFD32}" destId="{2E15DFF1-33BE-4B29-82AE-59E1AA48D0D4}" srcOrd="0" destOrd="0" presId="urn:microsoft.com/office/officeart/2005/8/layout/hierarchy3"/>
    <dgm:cxn modelId="{AB9EA490-4905-4DCF-957B-2AFBCCDE4260}" type="presOf" srcId="{108B6FFB-AAFC-440E-951A-EB4DCEED425B}" destId="{F4CE646A-5422-4080-AE7E-9F8282130134}" srcOrd="0" destOrd="0" presId="urn:microsoft.com/office/officeart/2005/8/layout/hierarchy3"/>
    <dgm:cxn modelId="{50749391-3787-4888-827C-39AC65F7445E}" srcId="{F84BA3B6-38AB-4830-BAB2-F17DC18C5CD3}" destId="{E45B65CE-3A87-4E80-8F6F-8A885C539B8B}" srcOrd="5" destOrd="0" parTransId="{D01ADC33-57A6-4983-9440-354C5B355AC6}" sibTransId="{8D027A51-782D-4281-A8A7-9B8F7098B9AF}"/>
    <dgm:cxn modelId="{642D1794-CAC0-4C5A-9DA3-41163B9781B9}" type="presOf" srcId="{2A49B817-BFCF-4076-A2F2-E2D3F15C9A0F}" destId="{E4F38EC1-1DD5-4F72-B687-4FF65E77E4E4}" srcOrd="0" destOrd="0" presId="urn:microsoft.com/office/officeart/2005/8/layout/hierarchy3"/>
    <dgm:cxn modelId="{8F8ED895-FADA-4A3B-BCDD-82458A6506B1}" type="presOf" srcId="{154BDBC2-02B1-43B7-B21C-BCA90892B599}" destId="{FE8B13A3-42D7-4C40-A851-70CA71246D24}" srcOrd="0" destOrd="0" presId="urn:microsoft.com/office/officeart/2005/8/layout/hierarchy3"/>
    <dgm:cxn modelId="{87464998-0A69-4D08-8AE0-B138D58B3DA0}" type="presOf" srcId="{38C53407-2FFA-42BA-89F1-06DEF5616040}" destId="{058E7C39-DA52-47F4-9FB4-DC608178CC13}" srcOrd="0" destOrd="0" presId="urn:microsoft.com/office/officeart/2005/8/layout/hierarchy3"/>
    <dgm:cxn modelId="{A1A12899-7376-468A-817D-825BE9E1777A}" type="presOf" srcId="{362DEA49-72EF-4D7E-92A6-CDE39AE76E14}" destId="{C62D8090-2CDB-4484-BE64-56C95220F9C1}" srcOrd="0" destOrd="0" presId="urn:microsoft.com/office/officeart/2005/8/layout/hierarchy3"/>
    <dgm:cxn modelId="{CC70499F-C347-4190-818E-10D6EEFA847F}" type="presOf" srcId="{47192E48-05E9-4C60-A41C-03691E703FA7}" destId="{B307D8A7-A302-44A8-9EDE-70DB3482C088}" srcOrd="0" destOrd="0" presId="urn:microsoft.com/office/officeart/2005/8/layout/hierarchy3"/>
    <dgm:cxn modelId="{21767B9F-36BD-4D0F-BA86-461DA4B8E0DD}" type="presOf" srcId="{12DAB808-B3B9-4A19-9222-1EA1852EFCFD}" destId="{E21494AD-ECA0-423D-903F-073C1D5E9588}" srcOrd="0" destOrd="0" presId="urn:microsoft.com/office/officeart/2005/8/layout/hierarchy3"/>
    <dgm:cxn modelId="{4BDD3DA4-2416-4628-ADEA-FAC936B0554B}" srcId="{E40A7021-A6AE-4FF3-B1BF-85AA484A4EC0}" destId="{8543D022-C914-435C-B585-E186613DFD32}" srcOrd="0" destOrd="0" parTransId="{347B9564-F6AF-4A80-813A-A692EB5AA0CE}" sibTransId="{6ECBB426-E77B-46F7-B7AC-FFED57BD45F3}"/>
    <dgm:cxn modelId="{F0A6A3A4-DACD-4E5D-BB6A-895B5D034B00}" srcId="{BC9C57D1-E099-4373-9DB4-C1BF826FC354}" destId="{F84BA3B6-38AB-4830-BAB2-F17DC18C5CD3}" srcOrd="4" destOrd="0" parTransId="{CEA65FF9-E206-42F9-9D8E-792BEDE2C651}" sibTransId="{6C338CF8-736D-4751-B8F0-8D466A0B6E35}"/>
    <dgm:cxn modelId="{409BF2A5-ED3F-4134-8450-A9C9881FA845}" type="presOf" srcId="{12DAB808-B3B9-4A19-9222-1EA1852EFCFD}" destId="{288FD885-1B29-4E7F-9D0D-8DF6C28E3087}" srcOrd="1" destOrd="0" presId="urn:microsoft.com/office/officeart/2005/8/layout/hierarchy3"/>
    <dgm:cxn modelId="{EB8FB8B1-7EFF-4193-9F26-663034CC4040}" srcId="{BC9C57D1-E099-4373-9DB4-C1BF826FC354}" destId="{12DAB808-B3B9-4A19-9222-1EA1852EFCFD}" srcOrd="1" destOrd="0" parTransId="{73AD1515-AEB3-4965-B892-D1D0EBE858D5}" sibTransId="{7904C813-51BE-4A2C-B3B9-68B256D60346}"/>
    <dgm:cxn modelId="{0DD8F2B6-4CE7-41D1-AC3B-038037D637ED}" srcId="{F84BA3B6-38AB-4830-BAB2-F17DC18C5CD3}" destId="{9990FE87-41B8-4262-AEE7-F5F80040170B}" srcOrd="2" destOrd="0" parTransId="{0DB8EE8A-FC61-472C-A4B0-030ECA1052AA}" sibTransId="{5832D9E8-652E-4B26-B82A-B893A4428449}"/>
    <dgm:cxn modelId="{8A67A4B7-57EC-4BE3-A9CD-39712534718F}" type="presOf" srcId="{43AED3AE-19E7-4A99-A562-A18CFD964C31}" destId="{BDA07CFB-EB08-4896-8CBA-BD2DF2A4411C}" srcOrd="0" destOrd="0" presId="urn:microsoft.com/office/officeart/2005/8/layout/hierarchy3"/>
    <dgm:cxn modelId="{115EC2B7-0C45-44D7-A80C-B8A58F1DE850}" type="presOf" srcId="{BE829A22-7A0E-4758-9B71-8F13F83E1C6C}" destId="{0F0003E8-F907-458D-9DB6-8D193AE6889E}" srcOrd="0" destOrd="0" presId="urn:microsoft.com/office/officeart/2005/8/layout/hierarchy3"/>
    <dgm:cxn modelId="{3D029CB9-A931-491B-BDA7-8F3DBCD2FDBF}" type="presOf" srcId="{F84BA3B6-38AB-4830-BAB2-F17DC18C5CD3}" destId="{315802B6-D3B9-492E-9468-309604739DBF}" srcOrd="0" destOrd="0" presId="urn:microsoft.com/office/officeart/2005/8/layout/hierarchy3"/>
    <dgm:cxn modelId="{54542DBB-5EBC-4C16-BF73-0FDC5E76868E}" type="presOf" srcId="{5D8800A6-63F5-4433-98F0-1E464637319B}" destId="{4CA240A3-C1B0-4477-93B2-6590D5BDEB41}" srcOrd="0" destOrd="0" presId="urn:microsoft.com/office/officeart/2005/8/layout/hierarchy3"/>
    <dgm:cxn modelId="{33C957BD-06AC-45F4-A0B3-0761FCCEB782}" type="presOf" srcId="{59FBECC3-E427-45BF-9F5B-A4460BE6A933}" destId="{195FC941-38B5-427C-95E2-7362F9E1378B}" srcOrd="0" destOrd="0" presId="urn:microsoft.com/office/officeart/2005/8/layout/hierarchy3"/>
    <dgm:cxn modelId="{F8E68FBE-98C4-434B-A578-A54C6C16B3A4}" srcId="{91F5C029-E8BA-431D-AF85-E1D1C6ECC2E1}" destId="{7B9D549B-6EA0-4EE5-B720-38250050F4B5}" srcOrd="1" destOrd="0" parTransId="{02531C42-437A-44A1-B7F1-3BDC6002DBCF}" sibTransId="{F6EBB54D-E655-476B-967A-083961A21681}"/>
    <dgm:cxn modelId="{54F7C3BF-6DE6-45F9-B138-96C1BA7FA1E9}" type="presOf" srcId="{EE67D18F-2AF4-4474-945E-796124BE5462}" destId="{B5AFDF15-234D-458D-99A4-689DAFD2F830}" srcOrd="0" destOrd="0" presId="urn:microsoft.com/office/officeart/2005/8/layout/hierarchy3"/>
    <dgm:cxn modelId="{ED3417C1-56E8-4B6C-A444-109294950A8E}" type="presOf" srcId="{347B9564-F6AF-4A80-813A-A692EB5AA0CE}" destId="{618D91EF-2FAC-4939-9D41-0D960EF3181D}" srcOrd="0" destOrd="0" presId="urn:microsoft.com/office/officeart/2005/8/layout/hierarchy3"/>
    <dgm:cxn modelId="{AFA5CAC1-88F1-49B4-B5C6-F65A42C2DFF1}" type="presOf" srcId="{73F9466D-220E-4B46-B761-1A0BC3EBBF20}" destId="{6946BB45-E4D3-453E-B3CC-86DF1BA77BD0}" srcOrd="0" destOrd="0" presId="urn:microsoft.com/office/officeart/2005/8/layout/hierarchy3"/>
    <dgm:cxn modelId="{B11A43C7-463E-4FB5-8C65-F64F7E76180B}" type="presOf" srcId="{7BBC641A-8324-4982-B231-CBC11DBC78C1}" destId="{8E914DAF-669D-40D7-94E4-3CF1F66F2A3D}" srcOrd="0" destOrd="0" presId="urn:microsoft.com/office/officeart/2005/8/layout/hierarchy3"/>
    <dgm:cxn modelId="{2F8BCFC9-68D0-491A-919A-216DD07448CE}" type="presOf" srcId="{9990FE87-41B8-4262-AEE7-F5F80040170B}" destId="{4501A4BB-F585-4B81-B705-7DADDF22CA4A}" srcOrd="0" destOrd="0" presId="urn:microsoft.com/office/officeart/2005/8/layout/hierarchy3"/>
    <dgm:cxn modelId="{A99866CD-9A05-4A12-946F-6B10CEAD2A64}" srcId="{2A49B817-BFCF-4076-A2F2-E2D3F15C9A0F}" destId="{5E7D6678-4881-40FF-9A56-D0807CDCCD38}" srcOrd="2" destOrd="0" parTransId="{81DAB3C5-016D-4C65-AAEA-BFE6A2808A0C}" sibTransId="{7693B290-117F-4A7B-BF0E-07C1CF1BC57C}"/>
    <dgm:cxn modelId="{B7C70ED0-AE67-400C-A112-59568E6937FA}" type="presOf" srcId="{5AD0FDAA-F883-4A9D-A262-3E0117FB7666}" destId="{E97158A0-F827-44A5-8DB5-0212620DA7D2}" srcOrd="0" destOrd="0" presId="urn:microsoft.com/office/officeart/2005/8/layout/hierarchy3"/>
    <dgm:cxn modelId="{26C65AD5-BC46-437D-89D3-295FEA196447}" srcId="{F84BA3B6-38AB-4830-BAB2-F17DC18C5CD3}" destId="{37064F18-8BB0-419B-9B84-4D1A30BBECC9}" srcOrd="3" destOrd="0" parTransId="{F8FE1049-AE5C-4269-B59D-505279789D86}" sibTransId="{A7300EA0-33E0-4B28-A8F4-2DDDB47AD3C4}"/>
    <dgm:cxn modelId="{827BE5D9-7B93-401D-9466-0884264A2DB6}" type="presOf" srcId="{91F5C029-E8BA-431D-AF85-E1D1C6ECC2E1}" destId="{578B74E4-58E2-4D01-AD62-62E0F67F02B5}" srcOrd="1" destOrd="0" presId="urn:microsoft.com/office/officeart/2005/8/layout/hierarchy3"/>
    <dgm:cxn modelId="{63E7BBDA-8558-444D-8210-D1214711B33C}" srcId="{BC9C57D1-E099-4373-9DB4-C1BF826FC354}" destId="{963370C6-7A33-429F-9B78-492D2B6DE013}" srcOrd="6" destOrd="0" parTransId="{5AE056CF-9B8E-4730-839A-1C434A73269D}" sibTransId="{AC708F0A-0070-42BB-BB73-CDA67FD72740}"/>
    <dgm:cxn modelId="{B20955DC-8707-4CEB-BF5A-90F2495AC251}" type="presOf" srcId="{963370C6-7A33-429F-9B78-492D2B6DE013}" destId="{A06DB185-8342-418C-9D60-44FCF3F5E6FF}" srcOrd="1" destOrd="0" presId="urn:microsoft.com/office/officeart/2005/8/layout/hierarchy3"/>
    <dgm:cxn modelId="{96C2C9DF-7B71-45CE-A4F8-386C4AD1493B}" type="presOf" srcId="{4D9334E1-9B12-427C-961A-BA1D30A4C995}" destId="{C2EC076D-268B-48EF-91D8-FE4070E6C7E4}" srcOrd="0" destOrd="0" presId="urn:microsoft.com/office/officeart/2005/8/layout/hierarchy3"/>
    <dgm:cxn modelId="{41F4BEE1-6749-4123-9371-D7846A14AD10}" srcId="{F84BA3B6-38AB-4830-BAB2-F17DC18C5CD3}" destId="{F260F1F4-0FFA-483A-8F0C-AD0F9CC39924}" srcOrd="1" destOrd="0" parTransId="{59FBECC3-E427-45BF-9F5B-A4460BE6A933}" sibTransId="{457C0EEA-02F7-4C5A-8653-B0E2833A4D02}"/>
    <dgm:cxn modelId="{68F934EF-1FE4-4E82-96B9-41FA07663BFA}" type="presOf" srcId="{C47663B0-B55B-48EF-A8C9-26830A4F433C}" destId="{F147D4AF-9D26-4F34-A888-B5943533C483}" srcOrd="0" destOrd="0" presId="urn:microsoft.com/office/officeart/2005/8/layout/hierarchy3"/>
    <dgm:cxn modelId="{C4C4AFF0-202B-4907-A842-F545048A3FC0}" srcId="{91F5C029-E8BA-431D-AF85-E1D1C6ECC2E1}" destId="{5AD0FDAA-F883-4A9D-A262-3E0117FB7666}" srcOrd="0" destOrd="0" parTransId="{D6311E9E-82A0-430A-A8B1-BAEE827AC51E}" sibTransId="{4782241A-5755-4F76-BCB9-DE213E4904A6}"/>
    <dgm:cxn modelId="{C43F3EF1-563C-4D8A-AAB7-5C8D3E506986}" type="presOf" srcId="{0DB8EE8A-FC61-472C-A4B0-030ECA1052AA}" destId="{A5CB5984-97D0-4DB6-A6F2-89A707DA15CF}" srcOrd="0" destOrd="0" presId="urn:microsoft.com/office/officeart/2005/8/layout/hierarchy3"/>
    <dgm:cxn modelId="{80228DF1-A405-453C-8C5B-187A92CB3D61}" srcId="{F84BA3B6-38AB-4830-BAB2-F17DC18C5CD3}" destId="{154BDBC2-02B1-43B7-B21C-BCA90892B599}" srcOrd="4" destOrd="0" parTransId="{47192E48-05E9-4C60-A41C-03691E703FA7}" sibTransId="{8641A963-C522-48BB-BA29-2EEE19C0447E}"/>
    <dgm:cxn modelId="{210A5FF2-8677-4656-B33F-857FFA48C79D}" type="presOf" srcId="{46A98C83-0931-48EC-ADC2-8290AFAEDC38}" destId="{7BB66255-6FF8-4AB4-89FC-706E713AFEF9}" srcOrd="0" destOrd="0" presId="urn:microsoft.com/office/officeart/2005/8/layout/hierarchy3"/>
    <dgm:cxn modelId="{62CCF1F2-03AD-4C43-B9D7-2FBE14D05573}" type="presOf" srcId="{81DAB3C5-016D-4C65-AAEA-BFE6A2808A0C}" destId="{0B2189B6-0AB5-4342-A838-7CBBC4C9B8DE}" srcOrd="0" destOrd="0" presId="urn:microsoft.com/office/officeart/2005/8/layout/hierarchy3"/>
    <dgm:cxn modelId="{CA40B2F3-8F8D-4699-A9B0-FB3D59409B5E}" srcId="{E40A7021-A6AE-4FF3-B1BF-85AA484A4EC0}" destId="{2B277F97-0B12-42A6-B4DC-BE594F73041D}" srcOrd="2" destOrd="0" parTransId="{C47663B0-B55B-48EF-A8C9-26830A4F433C}" sibTransId="{E4E0D57A-5FAA-4116-B279-0E72B633ABA9}"/>
    <dgm:cxn modelId="{AC9D3DF4-5A79-4DCE-A497-46CF601D41AA}" type="presOf" srcId="{D6311E9E-82A0-430A-A8B1-BAEE827AC51E}" destId="{FDD6B050-DA25-42CE-8796-F66E0B5BEB65}" srcOrd="0" destOrd="0" presId="urn:microsoft.com/office/officeart/2005/8/layout/hierarchy3"/>
    <dgm:cxn modelId="{2E275FF4-990E-4B4F-BBCC-6DDF525F680D}" srcId="{2A49B817-BFCF-4076-A2F2-E2D3F15C9A0F}" destId="{08D9660E-0B9D-4603-9341-61FC34CF50C7}" srcOrd="1" destOrd="0" parTransId="{362DEA49-72EF-4D7E-92A6-CDE39AE76E14}" sibTransId="{33F1F5F1-C481-46DD-872A-5ECB994BC0A8}"/>
    <dgm:cxn modelId="{D30E88F5-D1B8-4512-A9AA-A7930C2120C4}" type="presOf" srcId="{7DF2F8BD-90B4-4CC2-B5E2-B9E921529A47}" destId="{73EA0B75-8E88-4479-8B10-71C3FDDA522C}" srcOrd="0" destOrd="0" presId="urn:microsoft.com/office/officeart/2005/8/layout/hierarchy3"/>
    <dgm:cxn modelId="{D1DFD9F9-EAA5-4C0A-B4F9-29BA2480BD66}" srcId="{E40A7021-A6AE-4FF3-B1BF-85AA484A4EC0}" destId="{7DF2F8BD-90B4-4CC2-B5E2-B9E921529A47}" srcOrd="3" destOrd="0" parTransId="{38C53407-2FFA-42BA-89F1-06DEF5616040}" sibTransId="{51814C60-ECA6-4C80-A3AA-A2FC42CF8A9C}"/>
    <dgm:cxn modelId="{279DB9FB-973E-4F2F-9412-0D8E67052EE8}" type="presOf" srcId="{F147B80A-6D0D-4934-A231-9A962CB8E36E}" destId="{D2175634-300F-47EA-BC34-0BFECE9B76F1}" srcOrd="0" destOrd="0" presId="urn:microsoft.com/office/officeart/2005/8/layout/hierarchy3"/>
    <dgm:cxn modelId="{4B16B912-67CF-4C18-B3CC-D9B8ECC7F9B6}" type="presParOf" srcId="{98AB6D26-8DA4-43F0-82D8-C9B6801DD475}" destId="{1426D231-5A8D-4EE5-BFBB-B2781A7DA6F5}" srcOrd="0" destOrd="0" presId="urn:microsoft.com/office/officeart/2005/8/layout/hierarchy3"/>
    <dgm:cxn modelId="{2DF727CA-9525-4D9C-B86D-E86AF144DBA3}" type="presParOf" srcId="{1426D231-5A8D-4EE5-BFBB-B2781A7DA6F5}" destId="{3C40E3AD-0802-4D35-BCB3-FE4046D619DE}" srcOrd="0" destOrd="0" presId="urn:microsoft.com/office/officeart/2005/8/layout/hierarchy3"/>
    <dgm:cxn modelId="{A774E554-A374-46D8-B01D-C807934F16FB}" type="presParOf" srcId="{3C40E3AD-0802-4D35-BCB3-FE4046D619DE}" destId="{F98F808E-1FC2-4349-89F2-0BD74B9D5036}" srcOrd="0" destOrd="0" presId="urn:microsoft.com/office/officeart/2005/8/layout/hierarchy3"/>
    <dgm:cxn modelId="{CC3319A1-460D-4139-9214-3E12D29323AB}" type="presParOf" srcId="{3C40E3AD-0802-4D35-BCB3-FE4046D619DE}" destId="{7A09734E-9C7E-4F4B-B168-6C431957AC3F}" srcOrd="1" destOrd="0" presId="urn:microsoft.com/office/officeart/2005/8/layout/hierarchy3"/>
    <dgm:cxn modelId="{E5530148-26EB-4196-9E6F-E788A3629692}" type="presParOf" srcId="{1426D231-5A8D-4EE5-BFBB-B2781A7DA6F5}" destId="{163B1AD4-926E-477C-8892-A24F20535CD5}" srcOrd="1" destOrd="0" presId="urn:microsoft.com/office/officeart/2005/8/layout/hierarchy3"/>
    <dgm:cxn modelId="{78F9123A-A5BE-4E1B-B513-9E5190A4BC92}" type="presParOf" srcId="{163B1AD4-926E-477C-8892-A24F20535CD5}" destId="{618D91EF-2FAC-4939-9D41-0D960EF3181D}" srcOrd="0" destOrd="0" presId="urn:microsoft.com/office/officeart/2005/8/layout/hierarchy3"/>
    <dgm:cxn modelId="{58158759-5E71-4F18-9073-C1D6AC5EAC2E}" type="presParOf" srcId="{163B1AD4-926E-477C-8892-A24F20535CD5}" destId="{2E15DFF1-33BE-4B29-82AE-59E1AA48D0D4}" srcOrd="1" destOrd="0" presId="urn:microsoft.com/office/officeart/2005/8/layout/hierarchy3"/>
    <dgm:cxn modelId="{E67CC734-2121-40FC-8B64-3B125AC9D535}" type="presParOf" srcId="{163B1AD4-926E-477C-8892-A24F20535CD5}" destId="{F586E85A-AF50-450F-8886-5DAC239732EA}" srcOrd="2" destOrd="0" presId="urn:microsoft.com/office/officeart/2005/8/layout/hierarchy3"/>
    <dgm:cxn modelId="{421DA927-42A1-405D-BDBB-6C7C2E01A36E}" type="presParOf" srcId="{163B1AD4-926E-477C-8892-A24F20535CD5}" destId="{8E914DAF-669D-40D7-94E4-3CF1F66F2A3D}" srcOrd="3" destOrd="0" presId="urn:microsoft.com/office/officeart/2005/8/layout/hierarchy3"/>
    <dgm:cxn modelId="{56B571A2-CFE8-48EB-9ED9-F2192F59DD2C}" type="presParOf" srcId="{163B1AD4-926E-477C-8892-A24F20535CD5}" destId="{F147D4AF-9D26-4F34-A888-B5943533C483}" srcOrd="4" destOrd="0" presId="urn:microsoft.com/office/officeart/2005/8/layout/hierarchy3"/>
    <dgm:cxn modelId="{32877233-5EC6-4BEF-8CF3-9AA3B1556F88}" type="presParOf" srcId="{163B1AD4-926E-477C-8892-A24F20535CD5}" destId="{324BA30B-E0D3-4F0B-9BB6-E827AAD4A13E}" srcOrd="5" destOrd="0" presId="urn:microsoft.com/office/officeart/2005/8/layout/hierarchy3"/>
    <dgm:cxn modelId="{3DA72EF5-60EB-4F08-9026-321BC4F94471}" type="presParOf" srcId="{163B1AD4-926E-477C-8892-A24F20535CD5}" destId="{058E7C39-DA52-47F4-9FB4-DC608178CC13}" srcOrd="6" destOrd="0" presId="urn:microsoft.com/office/officeart/2005/8/layout/hierarchy3"/>
    <dgm:cxn modelId="{ABF17046-6C36-4DF0-870C-FCD04C930511}" type="presParOf" srcId="{163B1AD4-926E-477C-8892-A24F20535CD5}" destId="{73EA0B75-8E88-4479-8B10-71C3FDDA522C}" srcOrd="7" destOrd="0" presId="urn:microsoft.com/office/officeart/2005/8/layout/hierarchy3"/>
    <dgm:cxn modelId="{F081EB72-8753-4A86-9533-A10136A2F18B}" type="presParOf" srcId="{98AB6D26-8DA4-43F0-82D8-C9B6801DD475}" destId="{844AF58C-07F1-4FBB-BBD0-8C8003477D92}" srcOrd="1" destOrd="0" presId="urn:microsoft.com/office/officeart/2005/8/layout/hierarchy3"/>
    <dgm:cxn modelId="{B296DE23-0E18-43A8-95D9-57B6DA1EA993}" type="presParOf" srcId="{844AF58C-07F1-4FBB-BBD0-8C8003477D92}" destId="{F740A888-B9B7-4A95-82BD-14875799E91C}" srcOrd="0" destOrd="0" presId="urn:microsoft.com/office/officeart/2005/8/layout/hierarchy3"/>
    <dgm:cxn modelId="{72EA28FC-03A8-48F1-BE47-EEE199683606}" type="presParOf" srcId="{F740A888-B9B7-4A95-82BD-14875799E91C}" destId="{E21494AD-ECA0-423D-903F-073C1D5E9588}" srcOrd="0" destOrd="0" presId="urn:microsoft.com/office/officeart/2005/8/layout/hierarchy3"/>
    <dgm:cxn modelId="{EE2D36A5-D566-4D31-A7E3-DB6329663671}" type="presParOf" srcId="{F740A888-B9B7-4A95-82BD-14875799E91C}" destId="{288FD885-1B29-4E7F-9D0D-8DF6C28E3087}" srcOrd="1" destOrd="0" presId="urn:microsoft.com/office/officeart/2005/8/layout/hierarchy3"/>
    <dgm:cxn modelId="{2567B220-A6E8-4BE5-BF48-6ECCE23DBD8A}" type="presParOf" srcId="{844AF58C-07F1-4FBB-BBD0-8C8003477D92}" destId="{A740E9F4-097F-4CBE-9280-557784EAA280}" srcOrd="1" destOrd="0" presId="urn:microsoft.com/office/officeart/2005/8/layout/hierarchy3"/>
    <dgm:cxn modelId="{4380512D-AF7C-4A04-BCFE-2631D9A50DFC}" type="presParOf" srcId="{A740E9F4-097F-4CBE-9280-557784EAA280}" destId="{88FB0216-2BC6-4D02-A06F-E4F6A9E6C476}" srcOrd="0" destOrd="0" presId="urn:microsoft.com/office/officeart/2005/8/layout/hierarchy3"/>
    <dgm:cxn modelId="{D8DA7501-A7F4-4DA8-8A9B-B2922ADBF58E}" type="presParOf" srcId="{A740E9F4-097F-4CBE-9280-557784EAA280}" destId="{C2EC076D-268B-48EF-91D8-FE4070E6C7E4}" srcOrd="1" destOrd="0" presId="urn:microsoft.com/office/officeart/2005/8/layout/hierarchy3"/>
    <dgm:cxn modelId="{419D3A86-24D4-487B-A66A-EA75FA500C15}" type="presParOf" srcId="{A740E9F4-097F-4CBE-9280-557784EAA280}" destId="{F4CE646A-5422-4080-AE7E-9F8282130134}" srcOrd="2" destOrd="0" presId="urn:microsoft.com/office/officeart/2005/8/layout/hierarchy3"/>
    <dgm:cxn modelId="{F56914BC-A63F-4CC9-B9A9-90FB30BA5CF9}" type="presParOf" srcId="{A740E9F4-097F-4CBE-9280-557784EAA280}" destId="{DAFEBA44-C85B-41E0-B9BE-CD34BCA4147B}" srcOrd="3" destOrd="0" presId="urn:microsoft.com/office/officeart/2005/8/layout/hierarchy3"/>
    <dgm:cxn modelId="{82EAE543-550A-413E-B694-A400D7A99F9E}" type="presParOf" srcId="{98AB6D26-8DA4-43F0-82D8-C9B6801DD475}" destId="{E9E5243F-2B65-4FC2-9F9A-45EB7B1DF552}" srcOrd="2" destOrd="0" presId="urn:microsoft.com/office/officeart/2005/8/layout/hierarchy3"/>
    <dgm:cxn modelId="{768FEBDE-DB56-4928-A22F-B9727E9F0C1B}" type="presParOf" srcId="{E9E5243F-2B65-4FC2-9F9A-45EB7B1DF552}" destId="{9F3DA5FA-7CDE-4AF4-93D9-86F8406333C5}" srcOrd="0" destOrd="0" presId="urn:microsoft.com/office/officeart/2005/8/layout/hierarchy3"/>
    <dgm:cxn modelId="{3BF5DEEE-2520-41CE-A126-49DE3FF448BC}" type="presParOf" srcId="{9F3DA5FA-7CDE-4AF4-93D9-86F8406333C5}" destId="{E4F38EC1-1DD5-4F72-B687-4FF65E77E4E4}" srcOrd="0" destOrd="0" presId="urn:microsoft.com/office/officeart/2005/8/layout/hierarchy3"/>
    <dgm:cxn modelId="{DBB9A223-FDFB-477C-96F9-DAF3693ECF33}" type="presParOf" srcId="{9F3DA5FA-7CDE-4AF4-93D9-86F8406333C5}" destId="{877DA760-D9CE-4A28-BE38-6D4B18A34320}" srcOrd="1" destOrd="0" presId="urn:microsoft.com/office/officeart/2005/8/layout/hierarchy3"/>
    <dgm:cxn modelId="{19A5B8FF-9A0E-4453-86A1-4FEE1623CB43}" type="presParOf" srcId="{E9E5243F-2B65-4FC2-9F9A-45EB7B1DF552}" destId="{2E4EBD13-2EB8-4B0C-A60E-9AE22E3D74B4}" srcOrd="1" destOrd="0" presId="urn:microsoft.com/office/officeart/2005/8/layout/hierarchy3"/>
    <dgm:cxn modelId="{F7DA2CA6-482A-48C9-AD91-103D4D419F8C}" type="presParOf" srcId="{2E4EBD13-2EB8-4B0C-A60E-9AE22E3D74B4}" destId="{A92F0DEB-A8B7-4FE3-9ACA-923E021F9E73}" srcOrd="0" destOrd="0" presId="urn:microsoft.com/office/officeart/2005/8/layout/hierarchy3"/>
    <dgm:cxn modelId="{4D7516F4-D910-4D8A-8254-49CB67E62181}" type="presParOf" srcId="{2E4EBD13-2EB8-4B0C-A60E-9AE22E3D74B4}" destId="{6946BB45-E4D3-453E-B3CC-86DF1BA77BD0}" srcOrd="1" destOrd="0" presId="urn:microsoft.com/office/officeart/2005/8/layout/hierarchy3"/>
    <dgm:cxn modelId="{ED70A897-7AC4-461B-BB56-44B7FDDC60CD}" type="presParOf" srcId="{2E4EBD13-2EB8-4B0C-A60E-9AE22E3D74B4}" destId="{C62D8090-2CDB-4484-BE64-56C95220F9C1}" srcOrd="2" destOrd="0" presId="urn:microsoft.com/office/officeart/2005/8/layout/hierarchy3"/>
    <dgm:cxn modelId="{1CE9D8B6-FF31-4938-898E-4F1E68B750D2}" type="presParOf" srcId="{2E4EBD13-2EB8-4B0C-A60E-9AE22E3D74B4}" destId="{11C317D8-BFAB-47D4-81B4-6DE91D961C71}" srcOrd="3" destOrd="0" presId="urn:microsoft.com/office/officeart/2005/8/layout/hierarchy3"/>
    <dgm:cxn modelId="{0B923CE4-C4F9-4881-9EB8-4693ACA40A88}" type="presParOf" srcId="{2E4EBD13-2EB8-4B0C-A60E-9AE22E3D74B4}" destId="{0B2189B6-0AB5-4342-A838-7CBBC4C9B8DE}" srcOrd="4" destOrd="0" presId="urn:microsoft.com/office/officeart/2005/8/layout/hierarchy3"/>
    <dgm:cxn modelId="{A91BF734-5D06-41EE-8663-CF1E91C78164}" type="presParOf" srcId="{2E4EBD13-2EB8-4B0C-A60E-9AE22E3D74B4}" destId="{CB29ED88-6715-44BB-BBD6-5CAAC7D14849}" srcOrd="5" destOrd="0" presId="urn:microsoft.com/office/officeart/2005/8/layout/hierarchy3"/>
    <dgm:cxn modelId="{53984B7A-B87A-49B4-8296-560020F1AD8A}" type="presParOf" srcId="{2E4EBD13-2EB8-4B0C-A60E-9AE22E3D74B4}" destId="{A849E3F4-A78B-49EC-A415-E4D914AD0A3A}" srcOrd="6" destOrd="0" presId="urn:microsoft.com/office/officeart/2005/8/layout/hierarchy3"/>
    <dgm:cxn modelId="{9767AE81-5BFE-4999-8D4E-D22784F47D52}" type="presParOf" srcId="{2E4EBD13-2EB8-4B0C-A60E-9AE22E3D74B4}" destId="{7BB66255-6FF8-4AB4-89FC-706E713AFEF9}" srcOrd="7" destOrd="0" presId="urn:microsoft.com/office/officeart/2005/8/layout/hierarchy3"/>
    <dgm:cxn modelId="{E33C63C0-1DBE-487E-A635-B97B91947885}" type="presParOf" srcId="{98AB6D26-8DA4-43F0-82D8-C9B6801DD475}" destId="{110F5941-CF97-4EF9-B2F1-01430F86A145}" srcOrd="3" destOrd="0" presId="urn:microsoft.com/office/officeart/2005/8/layout/hierarchy3"/>
    <dgm:cxn modelId="{58E1E7F6-F7CB-4B10-88F2-6AFDEA862A1A}" type="presParOf" srcId="{110F5941-CF97-4EF9-B2F1-01430F86A145}" destId="{3FDC5E86-7AFB-4FD4-9DB0-016175304967}" srcOrd="0" destOrd="0" presId="urn:microsoft.com/office/officeart/2005/8/layout/hierarchy3"/>
    <dgm:cxn modelId="{13B85457-8B73-4427-81EB-50104B9915AC}" type="presParOf" srcId="{3FDC5E86-7AFB-4FD4-9DB0-016175304967}" destId="{AD600A9A-DD63-46B8-A4BE-5E519832CAFE}" srcOrd="0" destOrd="0" presId="urn:microsoft.com/office/officeart/2005/8/layout/hierarchy3"/>
    <dgm:cxn modelId="{71BA9BD7-2456-4EEE-BB7D-3EEC575C8516}" type="presParOf" srcId="{3FDC5E86-7AFB-4FD4-9DB0-016175304967}" destId="{578B74E4-58E2-4D01-AD62-62E0F67F02B5}" srcOrd="1" destOrd="0" presId="urn:microsoft.com/office/officeart/2005/8/layout/hierarchy3"/>
    <dgm:cxn modelId="{DEDB433E-9895-4828-9280-F4B3E1AEB594}" type="presParOf" srcId="{110F5941-CF97-4EF9-B2F1-01430F86A145}" destId="{E1D6C0C3-9262-4A22-BDB9-273B16A0A96B}" srcOrd="1" destOrd="0" presId="urn:microsoft.com/office/officeart/2005/8/layout/hierarchy3"/>
    <dgm:cxn modelId="{4514525D-68CF-4B31-9590-25873878BC94}" type="presParOf" srcId="{E1D6C0C3-9262-4A22-BDB9-273B16A0A96B}" destId="{FDD6B050-DA25-42CE-8796-F66E0B5BEB65}" srcOrd="0" destOrd="0" presId="urn:microsoft.com/office/officeart/2005/8/layout/hierarchy3"/>
    <dgm:cxn modelId="{366F9506-6B38-4B1D-8D10-0E89B5C6C0CC}" type="presParOf" srcId="{E1D6C0C3-9262-4A22-BDB9-273B16A0A96B}" destId="{E97158A0-F827-44A5-8DB5-0212620DA7D2}" srcOrd="1" destOrd="0" presId="urn:microsoft.com/office/officeart/2005/8/layout/hierarchy3"/>
    <dgm:cxn modelId="{0C235A72-E6CA-4D63-A193-84992B8FB916}" type="presParOf" srcId="{E1D6C0C3-9262-4A22-BDB9-273B16A0A96B}" destId="{BF679077-9057-4015-A561-B47C896503CA}" srcOrd="2" destOrd="0" presId="urn:microsoft.com/office/officeart/2005/8/layout/hierarchy3"/>
    <dgm:cxn modelId="{8A8DE685-DAD3-41BD-8949-6E13EC733DAA}" type="presParOf" srcId="{E1D6C0C3-9262-4A22-BDB9-273B16A0A96B}" destId="{9FA853FC-B4ED-4D8E-B0C4-4926093EA2D1}" srcOrd="3" destOrd="0" presId="urn:microsoft.com/office/officeart/2005/8/layout/hierarchy3"/>
    <dgm:cxn modelId="{699B8D29-94A3-435F-9D39-1A5E682A69B0}" type="presParOf" srcId="{E1D6C0C3-9262-4A22-BDB9-273B16A0A96B}" destId="{71F27457-A0B0-425F-93FC-DE013762F4CD}" srcOrd="4" destOrd="0" presId="urn:microsoft.com/office/officeart/2005/8/layout/hierarchy3"/>
    <dgm:cxn modelId="{BFDA663D-8DCB-42D4-AE5E-120198E1AFA0}" type="presParOf" srcId="{E1D6C0C3-9262-4A22-BDB9-273B16A0A96B}" destId="{B57CEBE6-30BD-41E1-992B-01AC8A634CAC}" srcOrd="5" destOrd="0" presId="urn:microsoft.com/office/officeart/2005/8/layout/hierarchy3"/>
    <dgm:cxn modelId="{A81F407E-F20E-47D1-8A42-B342CF1EED18}" type="presParOf" srcId="{98AB6D26-8DA4-43F0-82D8-C9B6801DD475}" destId="{6E268042-08C5-42FB-811B-47091E052703}" srcOrd="4" destOrd="0" presId="urn:microsoft.com/office/officeart/2005/8/layout/hierarchy3"/>
    <dgm:cxn modelId="{42FD0783-3378-4D86-8932-AC325CEC9AB8}" type="presParOf" srcId="{6E268042-08C5-42FB-811B-47091E052703}" destId="{482869B7-A682-4982-AD83-6DA3577903AA}" srcOrd="0" destOrd="0" presId="urn:microsoft.com/office/officeart/2005/8/layout/hierarchy3"/>
    <dgm:cxn modelId="{54AFEB88-0D7D-46F4-8921-8E8394EBC3FD}" type="presParOf" srcId="{482869B7-A682-4982-AD83-6DA3577903AA}" destId="{315802B6-D3B9-492E-9468-309604739DBF}" srcOrd="0" destOrd="0" presId="urn:microsoft.com/office/officeart/2005/8/layout/hierarchy3"/>
    <dgm:cxn modelId="{C7D47925-8EC0-414B-B61D-C3727DAAB94D}" type="presParOf" srcId="{482869B7-A682-4982-AD83-6DA3577903AA}" destId="{1224B04E-1BF3-4BA1-AEF1-68AD18B78380}" srcOrd="1" destOrd="0" presId="urn:microsoft.com/office/officeart/2005/8/layout/hierarchy3"/>
    <dgm:cxn modelId="{D1269B71-76A0-44CE-BF7D-9A87C4DD7354}" type="presParOf" srcId="{6E268042-08C5-42FB-811B-47091E052703}" destId="{D56322F9-597F-4152-B2F8-58373DAC55E3}" srcOrd="1" destOrd="0" presId="urn:microsoft.com/office/officeart/2005/8/layout/hierarchy3"/>
    <dgm:cxn modelId="{1D5DE391-3ED6-4179-A772-839D22629ECC}" type="presParOf" srcId="{D56322F9-597F-4152-B2F8-58373DAC55E3}" destId="{CFC3E12C-0050-4387-8F2B-7C96AD7EF702}" srcOrd="0" destOrd="0" presId="urn:microsoft.com/office/officeart/2005/8/layout/hierarchy3"/>
    <dgm:cxn modelId="{C5F84568-A48A-4C4E-B459-A88FE3A73786}" type="presParOf" srcId="{D56322F9-597F-4152-B2F8-58373DAC55E3}" destId="{70B97AD8-222D-4AF0-B20C-E482A3A79087}" srcOrd="1" destOrd="0" presId="urn:microsoft.com/office/officeart/2005/8/layout/hierarchy3"/>
    <dgm:cxn modelId="{5EB0FC32-4CD4-4145-9B9A-0A72FA1526A1}" type="presParOf" srcId="{D56322F9-597F-4152-B2F8-58373DAC55E3}" destId="{195FC941-38B5-427C-95E2-7362F9E1378B}" srcOrd="2" destOrd="0" presId="urn:microsoft.com/office/officeart/2005/8/layout/hierarchy3"/>
    <dgm:cxn modelId="{40375287-48E8-4FF0-855E-C608350A4B57}" type="presParOf" srcId="{D56322F9-597F-4152-B2F8-58373DAC55E3}" destId="{2EA924D4-B4CD-4528-A2F8-38347D7C03E7}" srcOrd="3" destOrd="0" presId="urn:microsoft.com/office/officeart/2005/8/layout/hierarchy3"/>
    <dgm:cxn modelId="{AD302978-B59F-40A2-8589-7E80D5F7BAB6}" type="presParOf" srcId="{D56322F9-597F-4152-B2F8-58373DAC55E3}" destId="{A5CB5984-97D0-4DB6-A6F2-89A707DA15CF}" srcOrd="4" destOrd="0" presId="urn:microsoft.com/office/officeart/2005/8/layout/hierarchy3"/>
    <dgm:cxn modelId="{E77A4E1E-D5AE-4FBF-901E-1DFD20FF38B3}" type="presParOf" srcId="{D56322F9-597F-4152-B2F8-58373DAC55E3}" destId="{4501A4BB-F585-4B81-B705-7DADDF22CA4A}" srcOrd="5" destOrd="0" presId="urn:microsoft.com/office/officeart/2005/8/layout/hierarchy3"/>
    <dgm:cxn modelId="{291C0770-DFFE-42F8-90F2-30C169A59DD3}" type="presParOf" srcId="{D56322F9-597F-4152-B2F8-58373DAC55E3}" destId="{156CCF79-103E-4D68-BC54-B616459B0BD8}" srcOrd="6" destOrd="0" presId="urn:microsoft.com/office/officeart/2005/8/layout/hierarchy3"/>
    <dgm:cxn modelId="{7047A0E1-39C3-43FB-8657-4144F6C02139}" type="presParOf" srcId="{D56322F9-597F-4152-B2F8-58373DAC55E3}" destId="{0D71B239-8D95-4876-BD6B-CE8B9278F5AB}" srcOrd="7" destOrd="0" presId="urn:microsoft.com/office/officeart/2005/8/layout/hierarchy3"/>
    <dgm:cxn modelId="{9982E8C9-2D6E-4ADA-ADD7-A3603E8C3754}" type="presParOf" srcId="{D56322F9-597F-4152-B2F8-58373DAC55E3}" destId="{B307D8A7-A302-44A8-9EDE-70DB3482C088}" srcOrd="8" destOrd="0" presId="urn:microsoft.com/office/officeart/2005/8/layout/hierarchy3"/>
    <dgm:cxn modelId="{8E23EAE8-4F0C-42B6-AAC3-94D37C01896F}" type="presParOf" srcId="{D56322F9-597F-4152-B2F8-58373DAC55E3}" destId="{FE8B13A3-42D7-4C40-A851-70CA71246D24}" srcOrd="9" destOrd="0" presId="urn:microsoft.com/office/officeart/2005/8/layout/hierarchy3"/>
    <dgm:cxn modelId="{F9939D9F-A231-4DBB-999E-63D8768045C2}" type="presParOf" srcId="{D56322F9-597F-4152-B2F8-58373DAC55E3}" destId="{5F715976-46BC-46A8-9DC2-ECA108B65DA4}" srcOrd="10" destOrd="0" presId="urn:microsoft.com/office/officeart/2005/8/layout/hierarchy3"/>
    <dgm:cxn modelId="{E7E08C36-4CBE-476E-8EDA-746193755BDA}" type="presParOf" srcId="{D56322F9-597F-4152-B2F8-58373DAC55E3}" destId="{51082182-3640-441B-9DC6-35EDC4DE47E9}" srcOrd="11" destOrd="0" presId="urn:microsoft.com/office/officeart/2005/8/layout/hierarchy3"/>
    <dgm:cxn modelId="{D67F5BEA-FBE9-4D5C-9311-503BF4651683}" type="presParOf" srcId="{D56322F9-597F-4152-B2F8-58373DAC55E3}" destId="{4CA240A3-C1B0-4477-93B2-6590D5BDEB41}" srcOrd="12" destOrd="0" presId="urn:microsoft.com/office/officeart/2005/8/layout/hierarchy3"/>
    <dgm:cxn modelId="{30B2EB91-311E-430B-AB4F-394A55072F45}" type="presParOf" srcId="{D56322F9-597F-4152-B2F8-58373DAC55E3}" destId="{BDA07CFB-EB08-4896-8CBA-BD2DF2A4411C}" srcOrd="13" destOrd="0" presId="urn:microsoft.com/office/officeart/2005/8/layout/hierarchy3"/>
    <dgm:cxn modelId="{CD5DFE40-74E5-403F-BD71-2BA6BDE4827D}" type="presParOf" srcId="{98AB6D26-8DA4-43F0-82D8-C9B6801DD475}" destId="{A414255F-967B-4644-9F11-589F2A3F31F3}" srcOrd="5" destOrd="0" presId="urn:microsoft.com/office/officeart/2005/8/layout/hierarchy3"/>
    <dgm:cxn modelId="{20724DB3-5CBF-478D-8007-AE9141C794DC}" type="presParOf" srcId="{A414255F-967B-4644-9F11-589F2A3F31F3}" destId="{B3F93AF5-9A1A-43CC-964C-F936A6DC2B66}" srcOrd="0" destOrd="0" presId="urn:microsoft.com/office/officeart/2005/8/layout/hierarchy3"/>
    <dgm:cxn modelId="{1FA614D6-8796-4903-8AA0-EAB82CCBF99F}" type="presParOf" srcId="{B3F93AF5-9A1A-43CC-964C-F936A6DC2B66}" destId="{DAFDD5E8-45AB-490E-B671-58C22DBCBC93}" srcOrd="0" destOrd="0" presId="urn:microsoft.com/office/officeart/2005/8/layout/hierarchy3"/>
    <dgm:cxn modelId="{FBFF62B5-2131-4952-9084-B75306A7B6F9}" type="presParOf" srcId="{B3F93AF5-9A1A-43CC-964C-F936A6DC2B66}" destId="{33C3AF4B-C2BD-4ED2-B4E0-42BBA14AD42F}" srcOrd="1" destOrd="0" presId="urn:microsoft.com/office/officeart/2005/8/layout/hierarchy3"/>
    <dgm:cxn modelId="{A02336F8-46D9-4E5A-85B2-6BC2106ADAAF}" type="presParOf" srcId="{A414255F-967B-4644-9F11-589F2A3F31F3}" destId="{D9936742-7AA9-47C0-BDD6-961505130AD8}" srcOrd="1" destOrd="0" presId="urn:microsoft.com/office/officeart/2005/8/layout/hierarchy3"/>
    <dgm:cxn modelId="{F505D44E-CDB7-478F-B414-F59501D32255}" type="presParOf" srcId="{D9936742-7AA9-47C0-BDD6-961505130AD8}" destId="{D2175634-300F-47EA-BC34-0BFECE9B76F1}" srcOrd="0" destOrd="0" presId="urn:microsoft.com/office/officeart/2005/8/layout/hierarchy3"/>
    <dgm:cxn modelId="{D59986F0-447C-44A4-99D2-C4D6726EF3D5}" type="presParOf" srcId="{D9936742-7AA9-47C0-BDD6-961505130AD8}" destId="{B5AFDF15-234D-458D-99A4-689DAFD2F830}" srcOrd="1" destOrd="0" presId="urn:microsoft.com/office/officeart/2005/8/layout/hierarchy3"/>
    <dgm:cxn modelId="{F35257E0-163F-42FC-8D58-EA4318FE2A30}" type="presParOf" srcId="{98AB6D26-8DA4-43F0-82D8-C9B6801DD475}" destId="{0BB8BCE3-99C8-41A3-BB88-94143CD45507}" srcOrd="6" destOrd="0" presId="urn:microsoft.com/office/officeart/2005/8/layout/hierarchy3"/>
    <dgm:cxn modelId="{252E0F9F-61B1-4220-9856-DAEF42BDFC0F}" type="presParOf" srcId="{0BB8BCE3-99C8-41A3-BB88-94143CD45507}" destId="{423CA6B4-7831-4EE5-AC59-EF3049550AC9}" srcOrd="0" destOrd="0" presId="urn:microsoft.com/office/officeart/2005/8/layout/hierarchy3"/>
    <dgm:cxn modelId="{E070CDF3-E203-4821-8307-D7B92454F662}" type="presParOf" srcId="{423CA6B4-7831-4EE5-AC59-EF3049550AC9}" destId="{BDCF71AD-CE07-45CE-B561-9CAE467F6E9E}" srcOrd="0" destOrd="0" presId="urn:microsoft.com/office/officeart/2005/8/layout/hierarchy3"/>
    <dgm:cxn modelId="{707B9458-6813-4877-86A8-23CCCDC465BD}" type="presParOf" srcId="{423CA6B4-7831-4EE5-AC59-EF3049550AC9}" destId="{A06DB185-8342-418C-9D60-44FCF3F5E6FF}" srcOrd="1" destOrd="0" presId="urn:microsoft.com/office/officeart/2005/8/layout/hierarchy3"/>
    <dgm:cxn modelId="{C4FBEC9D-45ED-4EB9-BCF2-7CC7AB8328B9}" type="presParOf" srcId="{0BB8BCE3-99C8-41A3-BB88-94143CD45507}" destId="{B9225A03-11AB-44F0-B495-967BA0C4B4D5}" srcOrd="1" destOrd="0" presId="urn:microsoft.com/office/officeart/2005/8/layout/hierarchy3"/>
    <dgm:cxn modelId="{CB4AD4C3-DA77-483F-88A7-671B294AB2FA}" type="presParOf" srcId="{B9225A03-11AB-44F0-B495-967BA0C4B4D5}" destId="{6F77B0A2-E1F6-48E6-9C02-245BB90ABC5B}" srcOrd="0" destOrd="0" presId="urn:microsoft.com/office/officeart/2005/8/layout/hierarchy3"/>
    <dgm:cxn modelId="{DA099B50-E36C-4304-99CA-66970F63D80C}" type="presParOf" srcId="{B9225A03-11AB-44F0-B495-967BA0C4B4D5}" destId="{0F0003E8-F907-458D-9DB6-8D193AE6889E}" srcOrd="1" destOrd="0" presId="urn:microsoft.com/office/officeart/2005/8/layout/hierarchy3"/>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BA0957-6FFE-4433-A1D6-7E512984C97A}">
      <dsp:nvSpPr>
        <dsp:cNvPr id="0" name=""/>
        <dsp:cNvSpPr/>
      </dsp:nvSpPr>
      <dsp:spPr>
        <a:xfrm>
          <a:off x="1036" y="188760"/>
          <a:ext cx="3638537" cy="231047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9C4DF1-DC9E-42FF-A206-9B81DA0A2B42}">
      <dsp:nvSpPr>
        <dsp:cNvPr id="0" name=""/>
        <dsp:cNvSpPr/>
      </dsp:nvSpPr>
      <dsp:spPr>
        <a:xfrm>
          <a:off x="405318" y="572828"/>
          <a:ext cx="3638537" cy="231047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fr-FR" sz="2800" b="0" i="0" kern="1200" dirty="0"/>
            <a:t>La poule qui chante, une entreprise française d’agroalimentaire souhaite se développer à l'international.</a:t>
          </a:r>
          <a:endParaRPr lang="en-US" sz="2800" kern="1200" dirty="0"/>
        </a:p>
      </dsp:txBody>
      <dsp:txXfrm>
        <a:off x="472989" y="640499"/>
        <a:ext cx="3503195" cy="2175129"/>
      </dsp:txXfrm>
    </dsp:sp>
    <dsp:sp modelId="{5C9AB7AB-D4B7-4C2F-8198-A575DE038F56}">
      <dsp:nvSpPr>
        <dsp:cNvPr id="0" name=""/>
        <dsp:cNvSpPr/>
      </dsp:nvSpPr>
      <dsp:spPr>
        <a:xfrm>
          <a:off x="4448137" y="188760"/>
          <a:ext cx="3638537" cy="231047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C10C8E-08DC-4C6C-AC3C-E3F72931FA64}">
      <dsp:nvSpPr>
        <dsp:cNvPr id="0" name=""/>
        <dsp:cNvSpPr/>
      </dsp:nvSpPr>
      <dsp:spPr>
        <a:xfrm>
          <a:off x="4852419" y="572828"/>
          <a:ext cx="3638537" cy="231047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b="1" i="0" kern="1200" dirty="0"/>
            <a:t>=&gt; </a:t>
          </a:r>
          <a:r>
            <a:rPr lang="fr-FR" sz="2800" b="0" i="0" kern="1200" dirty="0">
              <a:solidFill>
                <a:prstClr val="black">
                  <a:hueOff val="0"/>
                  <a:satOff val="0"/>
                  <a:lumOff val="0"/>
                  <a:alphaOff val="0"/>
                </a:prstClr>
              </a:solidFill>
              <a:latin typeface="Garamond" panose="02020404030301010803"/>
              <a:ea typeface="+mn-ea"/>
              <a:cs typeface="+mn-cs"/>
            </a:rPr>
            <a:t>Quelle typologie de pays est en capacité de répondre à l’importation de nos poulets ?</a:t>
          </a:r>
          <a:endParaRPr lang="en-US" sz="2800" b="0" i="0" kern="1200" dirty="0">
            <a:solidFill>
              <a:prstClr val="black">
                <a:hueOff val="0"/>
                <a:satOff val="0"/>
                <a:lumOff val="0"/>
                <a:alphaOff val="0"/>
              </a:prstClr>
            </a:solidFill>
            <a:latin typeface="Garamond" panose="02020404030301010803"/>
            <a:ea typeface="+mn-ea"/>
            <a:cs typeface="+mn-cs"/>
          </a:endParaRPr>
        </a:p>
      </dsp:txBody>
      <dsp:txXfrm>
        <a:off x="4920090" y="640499"/>
        <a:ext cx="3503195" cy="21751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8F808E-1FC2-4349-89F2-0BD74B9D5036}">
      <dsp:nvSpPr>
        <dsp:cNvPr id="0" name=""/>
        <dsp:cNvSpPr/>
      </dsp:nvSpPr>
      <dsp:spPr>
        <a:xfrm>
          <a:off x="1004217" y="3446"/>
          <a:ext cx="1198066" cy="599033"/>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defRPr b="1"/>
          </a:pPr>
          <a:r>
            <a:rPr lang="fr-FR" sz="1000" kern="1200" dirty="0"/>
            <a:t>Import et lecture de données FAO selon PESTEL</a:t>
          </a:r>
        </a:p>
      </dsp:txBody>
      <dsp:txXfrm>
        <a:off x="1021762" y="20991"/>
        <a:ext cx="1162976" cy="563943"/>
      </dsp:txXfrm>
    </dsp:sp>
    <dsp:sp modelId="{618D91EF-2FAC-4939-9D41-0D960EF3181D}">
      <dsp:nvSpPr>
        <dsp:cNvPr id="0" name=""/>
        <dsp:cNvSpPr/>
      </dsp:nvSpPr>
      <dsp:spPr>
        <a:xfrm>
          <a:off x="1124024" y="602479"/>
          <a:ext cx="119806" cy="449274"/>
        </a:xfrm>
        <a:custGeom>
          <a:avLst/>
          <a:gdLst/>
          <a:ahLst/>
          <a:cxnLst/>
          <a:rect l="0" t="0" r="0" b="0"/>
          <a:pathLst>
            <a:path>
              <a:moveTo>
                <a:pt x="0" y="0"/>
              </a:moveTo>
              <a:lnTo>
                <a:pt x="0" y="449274"/>
              </a:lnTo>
              <a:lnTo>
                <a:pt x="119806" y="449274"/>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15DFF1-33BE-4B29-82AE-59E1AA48D0D4}">
      <dsp:nvSpPr>
        <dsp:cNvPr id="0" name=""/>
        <dsp:cNvSpPr/>
      </dsp:nvSpPr>
      <dsp:spPr>
        <a:xfrm>
          <a:off x="1243831" y="752238"/>
          <a:ext cx="958453" cy="599033"/>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fr-FR" sz="800" kern="1200" dirty="0"/>
            <a:t>Exploration</a:t>
          </a:r>
        </a:p>
      </dsp:txBody>
      <dsp:txXfrm>
        <a:off x="1261376" y="769783"/>
        <a:ext cx="923363" cy="563943"/>
      </dsp:txXfrm>
    </dsp:sp>
    <dsp:sp modelId="{F586E85A-AF50-450F-8886-5DAC239732EA}">
      <dsp:nvSpPr>
        <dsp:cNvPr id="0" name=""/>
        <dsp:cNvSpPr/>
      </dsp:nvSpPr>
      <dsp:spPr>
        <a:xfrm>
          <a:off x="1124024" y="602479"/>
          <a:ext cx="119806" cy="1198066"/>
        </a:xfrm>
        <a:custGeom>
          <a:avLst/>
          <a:gdLst/>
          <a:ahLst/>
          <a:cxnLst/>
          <a:rect l="0" t="0" r="0" b="0"/>
          <a:pathLst>
            <a:path>
              <a:moveTo>
                <a:pt x="0" y="0"/>
              </a:moveTo>
              <a:lnTo>
                <a:pt x="0" y="1198066"/>
              </a:lnTo>
              <a:lnTo>
                <a:pt x="119806" y="1198066"/>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914DAF-669D-40D7-94E4-3CF1F66F2A3D}">
      <dsp:nvSpPr>
        <dsp:cNvPr id="0" name=""/>
        <dsp:cNvSpPr/>
      </dsp:nvSpPr>
      <dsp:spPr>
        <a:xfrm>
          <a:off x="1243831" y="1501029"/>
          <a:ext cx="958453" cy="599033"/>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fr-FR" sz="800" kern="1200" dirty="0"/>
            <a:t>Filtrer sur 2017</a:t>
          </a:r>
        </a:p>
      </dsp:txBody>
      <dsp:txXfrm>
        <a:off x="1261376" y="1518574"/>
        <a:ext cx="923363" cy="563943"/>
      </dsp:txXfrm>
    </dsp:sp>
    <dsp:sp modelId="{F147D4AF-9D26-4F34-A888-B5943533C483}">
      <dsp:nvSpPr>
        <dsp:cNvPr id="0" name=""/>
        <dsp:cNvSpPr/>
      </dsp:nvSpPr>
      <dsp:spPr>
        <a:xfrm>
          <a:off x="1124024" y="602479"/>
          <a:ext cx="119806" cy="1946857"/>
        </a:xfrm>
        <a:custGeom>
          <a:avLst/>
          <a:gdLst/>
          <a:ahLst/>
          <a:cxnLst/>
          <a:rect l="0" t="0" r="0" b="0"/>
          <a:pathLst>
            <a:path>
              <a:moveTo>
                <a:pt x="0" y="0"/>
              </a:moveTo>
              <a:lnTo>
                <a:pt x="0" y="1946857"/>
              </a:lnTo>
              <a:lnTo>
                <a:pt x="119806" y="1946857"/>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4BA30B-E0D3-4F0B-9BB6-E827AAD4A13E}">
      <dsp:nvSpPr>
        <dsp:cNvPr id="0" name=""/>
        <dsp:cNvSpPr/>
      </dsp:nvSpPr>
      <dsp:spPr>
        <a:xfrm>
          <a:off x="1243831" y="2249821"/>
          <a:ext cx="958453" cy="599033"/>
        </a:xfrm>
        <a:prstGeom prst="roundRect">
          <a:avLst>
            <a:gd name="adj" fmla="val 10000"/>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fr-FR" sz="800" kern="1200" dirty="0"/>
            <a:t>Filtrer sur viande de volaille</a:t>
          </a:r>
        </a:p>
      </dsp:txBody>
      <dsp:txXfrm>
        <a:off x="1261376" y="2267366"/>
        <a:ext cx="923363" cy="563943"/>
      </dsp:txXfrm>
    </dsp:sp>
    <dsp:sp modelId="{058E7C39-DA52-47F4-9FB4-DC608178CC13}">
      <dsp:nvSpPr>
        <dsp:cNvPr id="0" name=""/>
        <dsp:cNvSpPr/>
      </dsp:nvSpPr>
      <dsp:spPr>
        <a:xfrm>
          <a:off x="1124024" y="602479"/>
          <a:ext cx="119806" cy="2695649"/>
        </a:xfrm>
        <a:custGeom>
          <a:avLst/>
          <a:gdLst/>
          <a:ahLst/>
          <a:cxnLst/>
          <a:rect l="0" t="0" r="0" b="0"/>
          <a:pathLst>
            <a:path>
              <a:moveTo>
                <a:pt x="0" y="0"/>
              </a:moveTo>
              <a:lnTo>
                <a:pt x="0" y="2695649"/>
              </a:lnTo>
              <a:lnTo>
                <a:pt x="119806" y="2695649"/>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EA0B75-8E88-4479-8B10-71C3FDDA522C}">
      <dsp:nvSpPr>
        <dsp:cNvPr id="0" name=""/>
        <dsp:cNvSpPr/>
      </dsp:nvSpPr>
      <dsp:spPr>
        <a:xfrm>
          <a:off x="1243831" y="2998612"/>
          <a:ext cx="958453" cy="599033"/>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fr-FR" sz="800" kern="1200" dirty="0"/>
            <a:t>Transposition avec Pivot_table</a:t>
          </a:r>
        </a:p>
      </dsp:txBody>
      <dsp:txXfrm>
        <a:off x="1261376" y="3016157"/>
        <a:ext cx="923363" cy="563943"/>
      </dsp:txXfrm>
    </dsp:sp>
    <dsp:sp modelId="{E21494AD-ECA0-423D-903F-073C1D5E9588}">
      <dsp:nvSpPr>
        <dsp:cNvPr id="0" name=""/>
        <dsp:cNvSpPr/>
      </dsp:nvSpPr>
      <dsp:spPr>
        <a:xfrm>
          <a:off x="2501800" y="3446"/>
          <a:ext cx="1198066" cy="599033"/>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defRPr b="1"/>
          </a:pPr>
          <a:r>
            <a:rPr lang="fr-FR" sz="1000" kern="1200" dirty="0"/>
            <a:t>Suppression des pays avec % de sous-nutrition sévère</a:t>
          </a:r>
        </a:p>
      </dsp:txBody>
      <dsp:txXfrm>
        <a:off x="2519345" y="20991"/>
        <a:ext cx="1162976" cy="563943"/>
      </dsp:txXfrm>
    </dsp:sp>
    <dsp:sp modelId="{88FB0216-2BC6-4D02-A06F-E4F6A9E6C476}">
      <dsp:nvSpPr>
        <dsp:cNvPr id="0" name=""/>
        <dsp:cNvSpPr/>
      </dsp:nvSpPr>
      <dsp:spPr>
        <a:xfrm>
          <a:off x="2621607" y="602479"/>
          <a:ext cx="119806" cy="449274"/>
        </a:xfrm>
        <a:custGeom>
          <a:avLst/>
          <a:gdLst/>
          <a:ahLst/>
          <a:cxnLst/>
          <a:rect l="0" t="0" r="0" b="0"/>
          <a:pathLst>
            <a:path>
              <a:moveTo>
                <a:pt x="0" y="0"/>
              </a:moveTo>
              <a:lnTo>
                <a:pt x="0" y="449274"/>
              </a:lnTo>
              <a:lnTo>
                <a:pt x="119806" y="449274"/>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EC076D-268B-48EF-91D8-FE4070E6C7E4}">
      <dsp:nvSpPr>
        <dsp:cNvPr id="0" name=""/>
        <dsp:cNvSpPr/>
      </dsp:nvSpPr>
      <dsp:spPr>
        <a:xfrm>
          <a:off x="2741414" y="752238"/>
          <a:ext cx="958453" cy="599033"/>
        </a:xfrm>
        <a:prstGeom prst="roundRect">
          <a:avLst>
            <a:gd name="adj" fmla="val 10000"/>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defRPr b="1"/>
          </a:pPr>
          <a:r>
            <a:rPr lang="fr-FR" sz="800" kern="1200" dirty="0"/>
            <a:t>Calcul Ecart Interquartile et Z-score Sous-nutrition</a:t>
          </a:r>
        </a:p>
      </dsp:txBody>
      <dsp:txXfrm>
        <a:off x="2758959" y="769783"/>
        <a:ext cx="923363" cy="563943"/>
      </dsp:txXfrm>
    </dsp:sp>
    <dsp:sp modelId="{F4CE646A-5422-4080-AE7E-9F8282130134}">
      <dsp:nvSpPr>
        <dsp:cNvPr id="0" name=""/>
        <dsp:cNvSpPr/>
      </dsp:nvSpPr>
      <dsp:spPr>
        <a:xfrm>
          <a:off x="2621607" y="602479"/>
          <a:ext cx="119806" cy="1198066"/>
        </a:xfrm>
        <a:custGeom>
          <a:avLst/>
          <a:gdLst/>
          <a:ahLst/>
          <a:cxnLst/>
          <a:rect l="0" t="0" r="0" b="0"/>
          <a:pathLst>
            <a:path>
              <a:moveTo>
                <a:pt x="0" y="0"/>
              </a:moveTo>
              <a:lnTo>
                <a:pt x="0" y="1198066"/>
              </a:lnTo>
              <a:lnTo>
                <a:pt x="119806" y="1198066"/>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FEBA44-C85B-41E0-B9BE-CD34BCA4147B}">
      <dsp:nvSpPr>
        <dsp:cNvPr id="0" name=""/>
        <dsp:cNvSpPr/>
      </dsp:nvSpPr>
      <dsp:spPr>
        <a:xfrm>
          <a:off x="2741414" y="1501029"/>
          <a:ext cx="958453" cy="599033"/>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fr-FR" sz="800" kern="1200" dirty="0"/>
            <a:t>Suppression des pays avec % sous-nutrition très élevé</a:t>
          </a:r>
        </a:p>
      </dsp:txBody>
      <dsp:txXfrm>
        <a:off x="2758959" y="1518574"/>
        <a:ext cx="923363" cy="563943"/>
      </dsp:txXfrm>
    </dsp:sp>
    <dsp:sp modelId="{E4F38EC1-1DD5-4F72-B687-4FF65E77E4E4}">
      <dsp:nvSpPr>
        <dsp:cNvPr id="0" name=""/>
        <dsp:cNvSpPr/>
      </dsp:nvSpPr>
      <dsp:spPr>
        <a:xfrm>
          <a:off x="3999383" y="3446"/>
          <a:ext cx="1198066" cy="599033"/>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defRPr b="1"/>
          </a:pPr>
          <a:r>
            <a:rPr lang="fr-FR" sz="1000" kern="1200" dirty="0"/>
            <a:t>Fusion interne des </a:t>
          </a:r>
          <a:r>
            <a:rPr lang="fr-FR" sz="1000" kern="1200" dirty="0" err="1"/>
            <a:t>datasets</a:t>
          </a:r>
          <a:r>
            <a:rPr lang="fr-FR" sz="1000" kern="1200" dirty="0"/>
            <a:t> sur PK « Zone »</a:t>
          </a:r>
        </a:p>
      </dsp:txBody>
      <dsp:txXfrm>
        <a:off x="4016928" y="20991"/>
        <a:ext cx="1162976" cy="563943"/>
      </dsp:txXfrm>
    </dsp:sp>
    <dsp:sp modelId="{A92F0DEB-A8B7-4FE3-9ACA-923E021F9E73}">
      <dsp:nvSpPr>
        <dsp:cNvPr id="0" name=""/>
        <dsp:cNvSpPr/>
      </dsp:nvSpPr>
      <dsp:spPr>
        <a:xfrm>
          <a:off x="4119190" y="602479"/>
          <a:ext cx="119806" cy="449274"/>
        </a:xfrm>
        <a:custGeom>
          <a:avLst/>
          <a:gdLst/>
          <a:ahLst/>
          <a:cxnLst/>
          <a:rect l="0" t="0" r="0" b="0"/>
          <a:pathLst>
            <a:path>
              <a:moveTo>
                <a:pt x="0" y="0"/>
              </a:moveTo>
              <a:lnTo>
                <a:pt x="0" y="449274"/>
              </a:lnTo>
              <a:lnTo>
                <a:pt x="119806" y="449274"/>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46BB45-E4D3-453E-B3CC-86DF1BA77BD0}">
      <dsp:nvSpPr>
        <dsp:cNvPr id="0" name=""/>
        <dsp:cNvSpPr/>
      </dsp:nvSpPr>
      <dsp:spPr>
        <a:xfrm>
          <a:off x="4238997" y="752238"/>
          <a:ext cx="958453" cy="599033"/>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fr-FR" sz="800" kern="1200"/>
            <a:t>Gestion de valeurs manquantes</a:t>
          </a:r>
        </a:p>
      </dsp:txBody>
      <dsp:txXfrm>
        <a:off x="4256542" y="769783"/>
        <a:ext cx="923363" cy="563943"/>
      </dsp:txXfrm>
    </dsp:sp>
    <dsp:sp modelId="{C62D8090-2CDB-4484-BE64-56C95220F9C1}">
      <dsp:nvSpPr>
        <dsp:cNvPr id="0" name=""/>
        <dsp:cNvSpPr/>
      </dsp:nvSpPr>
      <dsp:spPr>
        <a:xfrm>
          <a:off x="4119190" y="602479"/>
          <a:ext cx="119806" cy="1198066"/>
        </a:xfrm>
        <a:custGeom>
          <a:avLst/>
          <a:gdLst/>
          <a:ahLst/>
          <a:cxnLst/>
          <a:rect l="0" t="0" r="0" b="0"/>
          <a:pathLst>
            <a:path>
              <a:moveTo>
                <a:pt x="0" y="0"/>
              </a:moveTo>
              <a:lnTo>
                <a:pt x="0" y="1198066"/>
              </a:lnTo>
              <a:lnTo>
                <a:pt x="119806" y="1198066"/>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C317D8-BFAB-47D4-81B4-6DE91D961C71}">
      <dsp:nvSpPr>
        <dsp:cNvPr id="0" name=""/>
        <dsp:cNvSpPr/>
      </dsp:nvSpPr>
      <dsp:spPr>
        <a:xfrm>
          <a:off x="4238997" y="1501029"/>
          <a:ext cx="958453" cy="599033"/>
        </a:xfrm>
        <a:prstGeom prst="roundRect">
          <a:avLst>
            <a:gd name="adj" fmla="val 10000"/>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fr-FR" sz="800" kern="1200" dirty="0"/>
            <a:t>Combler les valeurs manquantes des exportations si disponibles (site FAO)</a:t>
          </a:r>
        </a:p>
      </dsp:txBody>
      <dsp:txXfrm>
        <a:off x="4256542" y="1518574"/>
        <a:ext cx="923363" cy="563943"/>
      </dsp:txXfrm>
    </dsp:sp>
    <dsp:sp modelId="{0B2189B6-0AB5-4342-A838-7CBBC4C9B8DE}">
      <dsp:nvSpPr>
        <dsp:cNvPr id="0" name=""/>
        <dsp:cNvSpPr/>
      </dsp:nvSpPr>
      <dsp:spPr>
        <a:xfrm>
          <a:off x="4119190" y="602479"/>
          <a:ext cx="119806" cy="1946857"/>
        </a:xfrm>
        <a:custGeom>
          <a:avLst/>
          <a:gdLst/>
          <a:ahLst/>
          <a:cxnLst/>
          <a:rect l="0" t="0" r="0" b="0"/>
          <a:pathLst>
            <a:path>
              <a:moveTo>
                <a:pt x="0" y="0"/>
              </a:moveTo>
              <a:lnTo>
                <a:pt x="0" y="1946857"/>
              </a:lnTo>
              <a:lnTo>
                <a:pt x="119806" y="1946857"/>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29ED88-6715-44BB-BBD6-5CAAC7D14849}">
      <dsp:nvSpPr>
        <dsp:cNvPr id="0" name=""/>
        <dsp:cNvSpPr/>
      </dsp:nvSpPr>
      <dsp:spPr>
        <a:xfrm>
          <a:off x="4238997" y="2249821"/>
          <a:ext cx="958453" cy="599033"/>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fr-FR" sz="800" kern="1200" dirty="0"/>
            <a:t>Suppression des pays avec exportations non disponibles</a:t>
          </a:r>
        </a:p>
      </dsp:txBody>
      <dsp:txXfrm>
        <a:off x="4256542" y="2267366"/>
        <a:ext cx="923363" cy="563943"/>
      </dsp:txXfrm>
    </dsp:sp>
    <dsp:sp modelId="{A849E3F4-A78B-49EC-A415-E4D914AD0A3A}">
      <dsp:nvSpPr>
        <dsp:cNvPr id="0" name=""/>
        <dsp:cNvSpPr/>
      </dsp:nvSpPr>
      <dsp:spPr>
        <a:xfrm>
          <a:off x="4119190" y="602479"/>
          <a:ext cx="119806" cy="2695649"/>
        </a:xfrm>
        <a:custGeom>
          <a:avLst/>
          <a:gdLst/>
          <a:ahLst/>
          <a:cxnLst/>
          <a:rect l="0" t="0" r="0" b="0"/>
          <a:pathLst>
            <a:path>
              <a:moveTo>
                <a:pt x="0" y="0"/>
              </a:moveTo>
              <a:lnTo>
                <a:pt x="0" y="2695649"/>
              </a:lnTo>
              <a:lnTo>
                <a:pt x="119806" y="2695649"/>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B66255-6FF8-4AB4-89FC-706E713AFEF9}">
      <dsp:nvSpPr>
        <dsp:cNvPr id="0" name=""/>
        <dsp:cNvSpPr/>
      </dsp:nvSpPr>
      <dsp:spPr>
        <a:xfrm>
          <a:off x="4238997" y="2998612"/>
          <a:ext cx="958453" cy="599033"/>
        </a:xfrm>
        <a:prstGeom prst="roundRect">
          <a:avLst>
            <a:gd name="adj" fmla="val 10000"/>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fr-FR" sz="800" kern="1200" dirty="0"/>
            <a:t>Analyse univariée et bivariée</a:t>
          </a:r>
        </a:p>
      </dsp:txBody>
      <dsp:txXfrm>
        <a:off x="4256542" y="3016157"/>
        <a:ext cx="923363" cy="563943"/>
      </dsp:txXfrm>
    </dsp:sp>
    <dsp:sp modelId="{AD600A9A-DD63-46B8-A4BE-5E519832CAFE}">
      <dsp:nvSpPr>
        <dsp:cNvPr id="0" name=""/>
        <dsp:cNvSpPr/>
      </dsp:nvSpPr>
      <dsp:spPr>
        <a:xfrm>
          <a:off x="5496966" y="3446"/>
          <a:ext cx="1198066" cy="599033"/>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fr-FR" sz="1000" kern="1200" dirty="0"/>
            <a:t>Création de variables synthétiques</a:t>
          </a:r>
        </a:p>
      </dsp:txBody>
      <dsp:txXfrm>
        <a:off x="5514511" y="20991"/>
        <a:ext cx="1162976" cy="563943"/>
      </dsp:txXfrm>
    </dsp:sp>
    <dsp:sp modelId="{FDD6B050-DA25-42CE-8796-F66E0B5BEB65}">
      <dsp:nvSpPr>
        <dsp:cNvPr id="0" name=""/>
        <dsp:cNvSpPr/>
      </dsp:nvSpPr>
      <dsp:spPr>
        <a:xfrm>
          <a:off x="5616773" y="602479"/>
          <a:ext cx="119806" cy="449274"/>
        </a:xfrm>
        <a:custGeom>
          <a:avLst/>
          <a:gdLst/>
          <a:ahLst/>
          <a:cxnLst/>
          <a:rect l="0" t="0" r="0" b="0"/>
          <a:pathLst>
            <a:path>
              <a:moveTo>
                <a:pt x="0" y="0"/>
              </a:moveTo>
              <a:lnTo>
                <a:pt x="0" y="449274"/>
              </a:lnTo>
              <a:lnTo>
                <a:pt x="119806" y="449274"/>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7158A0-F827-44A5-8DB5-0212620DA7D2}">
      <dsp:nvSpPr>
        <dsp:cNvPr id="0" name=""/>
        <dsp:cNvSpPr/>
      </dsp:nvSpPr>
      <dsp:spPr>
        <a:xfrm>
          <a:off x="5736580" y="752238"/>
          <a:ext cx="958453" cy="599033"/>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fr-FR" sz="800" kern="1200" dirty="0"/>
            <a:t>Taux d’</a:t>
          </a:r>
          <a:r>
            <a:rPr lang="fr-FR" sz="800" kern="1200" dirty="0" err="1"/>
            <a:t>autosufisance</a:t>
          </a:r>
          <a:endParaRPr lang="fr-FR" sz="800" kern="1200" dirty="0"/>
        </a:p>
      </dsp:txBody>
      <dsp:txXfrm>
        <a:off x="5754125" y="769783"/>
        <a:ext cx="923363" cy="563943"/>
      </dsp:txXfrm>
    </dsp:sp>
    <dsp:sp modelId="{BF679077-9057-4015-A561-B47C896503CA}">
      <dsp:nvSpPr>
        <dsp:cNvPr id="0" name=""/>
        <dsp:cNvSpPr/>
      </dsp:nvSpPr>
      <dsp:spPr>
        <a:xfrm>
          <a:off x="5616773" y="602479"/>
          <a:ext cx="119806" cy="1198066"/>
        </a:xfrm>
        <a:custGeom>
          <a:avLst/>
          <a:gdLst/>
          <a:ahLst/>
          <a:cxnLst/>
          <a:rect l="0" t="0" r="0" b="0"/>
          <a:pathLst>
            <a:path>
              <a:moveTo>
                <a:pt x="0" y="0"/>
              </a:moveTo>
              <a:lnTo>
                <a:pt x="0" y="1198066"/>
              </a:lnTo>
              <a:lnTo>
                <a:pt x="119806" y="1198066"/>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A853FC-B4ED-4D8E-B0C4-4926093EA2D1}">
      <dsp:nvSpPr>
        <dsp:cNvPr id="0" name=""/>
        <dsp:cNvSpPr/>
      </dsp:nvSpPr>
      <dsp:spPr>
        <a:xfrm>
          <a:off x="5736580" y="1501029"/>
          <a:ext cx="958453" cy="599033"/>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fr-FR" sz="800" kern="1200" dirty="0"/>
            <a:t>Taux de dépendance des importations</a:t>
          </a:r>
        </a:p>
      </dsp:txBody>
      <dsp:txXfrm>
        <a:off x="5754125" y="1518574"/>
        <a:ext cx="923363" cy="563943"/>
      </dsp:txXfrm>
    </dsp:sp>
    <dsp:sp modelId="{71F27457-A0B0-425F-93FC-DE013762F4CD}">
      <dsp:nvSpPr>
        <dsp:cNvPr id="0" name=""/>
        <dsp:cNvSpPr/>
      </dsp:nvSpPr>
      <dsp:spPr>
        <a:xfrm>
          <a:off x="5616773" y="602479"/>
          <a:ext cx="119806" cy="1946857"/>
        </a:xfrm>
        <a:custGeom>
          <a:avLst/>
          <a:gdLst/>
          <a:ahLst/>
          <a:cxnLst/>
          <a:rect l="0" t="0" r="0" b="0"/>
          <a:pathLst>
            <a:path>
              <a:moveTo>
                <a:pt x="0" y="0"/>
              </a:moveTo>
              <a:lnTo>
                <a:pt x="0" y="1946857"/>
              </a:lnTo>
              <a:lnTo>
                <a:pt x="119806" y="1946857"/>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7CEBE6-30BD-41E1-992B-01AC8A634CAC}">
      <dsp:nvSpPr>
        <dsp:cNvPr id="0" name=""/>
        <dsp:cNvSpPr/>
      </dsp:nvSpPr>
      <dsp:spPr>
        <a:xfrm>
          <a:off x="5736580" y="2249821"/>
          <a:ext cx="958453" cy="599033"/>
        </a:xfrm>
        <a:prstGeom prst="roundRect">
          <a:avLst>
            <a:gd name="adj" fmla="val 10000"/>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fr-FR" sz="800" kern="1200" dirty="0"/>
            <a:t>Consommation moyenne de volaille/an/habitant</a:t>
          </a:r>
        </a:p>
      </dsp:txBody>
      <dsp:txXfrm>
        <a:off x="5754125" y="2267366"/>
        <a:ext cx="923363" cy="563943"/>
      </dsp:txXfrm>
    </dsp:sp>
    <dsp:sp modelId="{315802B6-D3B9-492E-9468-309604739DBF}">
      <dsp:nvSpPr>
        <dsp:cNvPr id="0" name=""/>
        <dsp:cNvSpPr/>
      </dsp:nvSpPr>
      <dsp:spPr>
        <a:xfrm>
          <a:off x="6994549" y="3446"/>
          <a:ext cx="1198066" cy="599033"/>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defRPr b="1"/>
          </a:pPr>
          <a:r>
            <a:rPr lang="fr-FR" sz="1000" kern="1200" dirty="0"/>
            <a:t>Sélection de nos « features »</a:t>
          </a:r>
        </a:p>
      </dsp:txBody>
      <dsp:txXfrm>
        <a:off x="7012094" y="20991"/>
        <a:ext cx="1162976" cy="563943"/>
      </dsp:txXfrm>
    </dsp:sp>
    <dsp:sp modelId="{CFC3E12C-0050-4387-8F2B-7C96AD7EF702}">
      <dsp:nvSpPr>
        <dsp:cNvPr id="0" name=""/>
        <dsp:cNvSpPr/>
      </dsp:nvSpPr>
      <dsp:spPr>
        <a:xfrm>
          <a:off x="7114356" y="602479"/>
          <a:ext cx="119806" cy="449274"/>
        </a:xfrm>
        <a:custGeom>
          <a:avLst/>
          <a:gdLst/>
          <a:ahLst/>
          <a:cxnLst/>
          <a:rect l="0" t="0" r="0" b="0"/>
          <a:pathLst>
            <a:path>
              <a:moveTo>
                <a:pt x="0" y="0"/>
              </a:moveTo>
              <a:lnTo>
                <a:pt x="0" y="449274"/>
              </a:lnTo>
              <a:lnTo>
                <a:pt x="119806" y="449274"/>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B97AD8-222D-4AF0-B20C-E482A3A79087}">
      <dsp:nvSpPr>
        <dsp:cNvPr id="0" name=""/>
        <dsp:cNvSpPr/>
      </dsp:nvSpPr>
      <dsp:spPr>
        <a:xfrm>
          <a:off x="7234163" y="752238"/>
          <a:ext cx="958453" cy="599033"/>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defRPr b="1"/>
          </a:pPr>
          <a:r>
            <a:rPr lang="fr-FR" sz="800" kern="1200" dirty="0"/>
            <a:t>TAS</a:t>
          </a:r>
        </a:p>
      </dsp:txBody>
      <dsp:txXfrm>
        <a:off x="7251708" y="769783"/>
        <a:ext cx="923363" cy="563943"/>
      </dsp:txXfrm>
    </dsp:sp>
    <dsp:sp modelId="{195FC941-38B5-427C-95E2-7362F9E1378B}">
      <dsp:nvSpPr>
        <dsp:cNvPr id="0" name=""/>
        <dsp:cNvSpPr/>
      </dsp:nvSpPr>
      <dsp:spPr>
        <a:xfrm>
          <a:off x="7114356" y="602479"/>
          <a:ext cx="119806" cy="1198066"/>
        </a:xfrm>
        <a:custGeom>
          <a:avLst/>
          <a:gdLst/>
          <a:ahLst/>
          <a:cxnLst/>
          <a:rect l="0" t="0" r="0" b="0"/>
          <a:pathLst>
            <a:path>
              <a:moveTo>
                <a:pt x="0" y="0"/>
              </a:moveTo>
              <a:lnTo>
                <a:pt x="0" y="1198066"/>
              </a:lnTo>
              <a:lnTo>
                <a:pt x="119806" y="1198066"/>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A924D4-B4CD-4528-A2F8-38347D7C03E7}">
      <dsp:nvSpPr>
        <dsp:cNvPr id="0" name=""/>
        <dsp:cNvSpPr/>
      </dsp:nvSpPr>
      <dsp:spPr>
        <a:xfrm>
          <a:off x="7234163" y="1501029"/>
          <a:ext cx="958453" cy="599033"/>
        </a:xfrm>
        <a:prstGeom prst="roundRect">
          <a:avLst>
            <a:gd name="adj" fmla="val 10000"/>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defRPr b="1"/>
          </a:pPr>
          <a:r>
            <a:rPr lang="fr-FR" sz="800" kern="1200" dirty="0"/>
            <a:t>TDI</a:t>
          </a:r>
        </a:p>
      </dsp:txBody>
      <dsp:txXfrm>
        <a:off x="7251708" y="1518574"/>
        <a:ext cx="923363" cy="563943"/>
      </dsp:txXfrm>
    </dsp:sp>
    <dsp:sp modelId="{A5CB5984-97D0-4DB6-A6F2-89A707DA15CF}">
      <dsp:nvSpPr>
        <dsp:cNvPr id="0" name=""/>
        <dsp:cNvSpPr/>
      </dsp:nvSpPr>
      <dsp:spPr>
        <a:xfrm>
          <a:off x="7114356" y="602479"/>
          <a:ext cx="119806" cy="1946857"/>
        </a:xfrm>
        <a:custGeom>
          <a:avLst/>
          <a:gdLst/>
          <a:ahLst/>
          <a:cxnLst/>
          <a:rect l="0" t="0" r="0" b="0"/>
          <a:pathLst>
            <a:path>
              <a:moveTo>
                <a:pt x="0" y="0"/>
              </a:moveTo>
              <a:lnTo>
                <a:pt x="0" y="1946857"/>
              </a:lnTo>
              <a:lnTo>
                <a:pt x="119806" y="1946857"/>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01A4BB-F585-4B81-B705-7DADDF22CA4A}">
      <dsp:nvSpPr>
        <dsp:cNvPr id="0" name=""/>
        <dsp:cNvSpPr/>
      </dsp:nvSpPr>
      <dsp:spPr>
        <a:xfrm>
          <a:off x="7234163" y="2249821"/>
          <a:ext cx="958453" cy="599033"/>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defRPr b="1"/>
          </a:pPr>
          <a:r>
            <a:rPr lang="fr-FR" sz="800" kern="1200" dirty="0"/>
            <a:t>Consommation moyenne de volaille/an/hab.</a:t>
          </a:r>
        </a:p>
      </dsp:txBody>
      <dsp:txXfrm>
        <a:off x="7251708" y="2267366"/>
        <a:ext cx="923363" cy="563943"/>
      </dsp:txXfrm>
    </dsp:sp>
    <dsp:sp modelId="{156CCF79-103E-4D68-BC54-B616459B0BD8}">
      <dsp:nvSpPr>
        <dsp:cNvPr id="0" name=""/>
        <dsp:cNvSpPr/>
      </dsp:nvSpPr>
      <dsp:spPr>
        <a:xfrm>
          <a:off x="7114356" y="602479"/>
          <a:ext cx="119806" cy="2695649"/>
        </a:xfrm>
        <a:custGeom>
          <a:avLst/>
          <a:gdLst/>
          <a:ahLst/>
          <a:cxnLst/>
          <a:rect l="0" t="0" r="0" b="0"/>
          <a:pathLst>
            <a:path>
              <a:moveTo>
                <a:pt x="0" y="0"/>
              </a:moveTo>
              <a:lnTo>
                <a:pt x="0" y="2695649"/>
              </a:lnTo>
              <a:lnTo>
                <a:pt x="119806" y="2695649"/>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71B239-8D95-4876-BD6B-CE8B9278F5AB}">
      <dsp:nvSpPr>
        <dsp:cNvPr id="0" name=""/>
        <dsp:cNvSpPr/>
      </dsp:nvSpPr>
      <dsp:spPr>
        <a:xfrm>
          <a:off x="7234163" y="2998612"/>
          <a:ext cx="958453" cy="599033"/>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defRPr b="1"/>
          </a:pPr>
          <a:r>
            <a:rPr lang="fr-FR" sz="800" kern="1200" dirty="0"/>
            <a:t>Population 2017</a:t>
          </a:r>
        </a:p>
      </dsp:txBody>
      <dsp:txXfrm>
        <a:off x="7251708" y="3016157"/>
        <a:ext cx="923363" cy="563943"/>
      </dsp:txXfrm>
    </dsp:sp>
    <dsp:sp modelId="{B307D8A7-A302-44A8-9EDE-70DB3482C088}">
      <dsp:nvSpPr>
        <dsp:cNvPr id="0" name=""/>
        <dsp:cNvSpPr/>
      </dsp:nvSpPr>
      <dsp:spPr>
        <a:xfrm>
          <a:off x="7114356" y="602479"/>
          <a:ext cx="119806" cy="3444440"/>
        </a:xfrm>
        <a:custGeom>
          <a:avLst/>
          <a:gdLst/>
          <a:ahLst/>
          <a:cxnLst/>
          <a:rect l="0" t="0" r="0" b="0"/>
          <a:pathLst>
            <a:path>
              <a:moveTo>
                <a:pt x="0" y="0"/>
              </a:moveTo>
              <a:lnTo>
                <a:pt x="0" y="3444440"/>
              </a:lnTo>
              <a:lnTo>
                <a:pt x="119806" y="3444440"/>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8B13A3-42D7-4C40-A851-70CA71246D24}">
      <dsp:nvSpPr>
        <dsp:cNvPr id="0" name=""/>
        <dsp:cNvSpPr/>
      </dsp:nvSpPr>
      <dsp:spPr>
        <a:xfrm>
          <a:off x="7234163" y="3747404"/>
          <a:ext cx="958453" cy="599033"/>
        </a:xfrm>
        <a:prstGeom prst="roundRect">
          <a:avLst>
            <a:gd name="adj" fmla="val 10000"/>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defRPr b="1"/>
          </a:pPr>
          <a:r>
            <a:rPr lang="fr-FR" sz="800" kern="1200" dirty="0"/>
            <a:t>Exportations en kg</a:t>
          </a:r>
        </a:p>
      </dsp:txBody>
      <dsp:txXfrm>
        <a:off x="7251708" y="3764949"/>
        <a:ext cx="923363" cy="563943"/>
      </dsp:txXfrm>
    </dsp:sp>
    <dsp:sp modelId="{5F715976-46BC-46A8-9DC2-ECA108B65DA4}">
      <dsp:nvSpPr>
        <dsp:cNvPr id="0" name=""/>
        <dsp:cNvSpPr/>
      </dsp:nvSpPr>
      <dsp:spPr>
        <a:xfrm>
          <a:off x="7114356" y="602479"/>
          <a:ext cx="119806" cy="4193232"/>
        </a:xfrm>
        <a:custGeom>
          <a:avLst/>
          <a:gdLst/>
          <a:ahLst/>
          <a:cxnLst/>
          <a:rect l="0" t="0" r="0" b="0"/>
          <a:pathLst>
            <a:path>
              <a:moveTo>
                <a:pt x="0" y="0"/>
              </a:moveTo>
              <a:lnTo>
                <a:pt x="0" y="4193232"/>
              </a:lnTo>
              <a:lnTo>
                <a:pt x="119806" y="4193232"/>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082182-3640-441B-9DC6-35EDC4DE47E9}">
      <dsp:nvSpPr>
        <dsp:cNvPr id="0" name=""/>
        <dsp:cNvSpPr/>
      </dsp:nvSpPr>
      <dsp:spPr>
        <a:xfrm>
          <a:off x="7234163" y="4496195"/>
          <a:ext cx="958453" cy="599033"/>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defRPr b="1"/>
          </a:pPr>
          <a:r>
            <a:rPr lang="fr-FR" sz="800" kern="1200" dirty="0"/>
            <a:t>PIB/habitant</a:t>
          </a:r>
        </a:p>
      </dsp:txBody>
      <dsp:txXfrm>
        <a:off x="7251708" y="4513740"/>
        <a:ext cx="923363" cy="563943"/>
      </dsp:txXfrm>
    </dsp:sp>
    <dsp:sp modelId="{4CA240A3-C1B0-4477-93B2-6590D5BDEB41}">
      <dsp:nvSpPr>
        <dsp:cNvPr id="0" name=""/>
        <dsp:cNvSpPr/>
      </dsp:nvSpPr>
      <dsp:spPr>
        <a:xfrm>
          <a:off x="7114356" y="602479"/>
          <a:ext cx="119806" cy="4942023"/>
        </a:xfrm>
        <a:custGeom>
          <a:avLst/>
          <a:gdLst/>
          <a:ahLst/>
          <a:cxnLst/>
          <a:rect l="0" t="0" r="0" b="0"/>
          <a:pathLst>
            <a:path>
              <a:moveTo>
                <a:pt x="0" y="0"/>
              </a:moveTo>
              <a:lnTo>
                <a:pt x="0" y="4942023"/>
              </a:lnTo>
              <a:lnTo>
                <a:pt x="119806" y="4942023"/>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A07CFB-EB08-4896-8CBA-BD2DF2A4411C}">
      <dsp:nvSpPr>
        <dsp:cNvPr id="0" name=""/>
        <dsp:cNvSpPr/>
      </dsp:nvSpPr>
      <dsp:spPr>
        <a:xfrm>
          <a:off x="7234163" y="5244987"/>
          <a:ext cx="958453" cy="599033"/>
        </a:xfrm>
        <a:prstGeom prst="roundRect">
          <a:avLst>
            <a:gd name="adj" fmla="val 10000"/>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defRPr b="1"/>
          </a:pPr>
          <a:r>
            <a:rPr lang="fr-FR" sz="800" kern="1200" dirty="0"/>
            <a:t>Indice de stabilité politique</a:t>
          </a:r>
        </a:p>
      </dsp:txBody>
      <dsp:txXfrm>
        <a:off x="7251708" y="5262532"/>
        <a:ext cx="923363" cy="563943"/>
      </dsp:txXfrm>
    </dsp:sp>
    <dsp:sp modelId="{DAFDD5E8-45AB-490E-B671-58C22DBCBC93}">
      <dsp:nvSpPr>
        <dsp:cNvPr id="0" name=""/>
        <dsp:cNvSpPr/>
      </dsp:nvSpPr>
      <dsp:spPr>
        <a:xfrm>
          <a:off x="8492132" y="3446"/>
          <a:ext cx="1198066" cy="599033"/>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defRPr b="1"/>
          </a:pPr>
          <a:r>
            <a:rPr lang="fr-FR" sz="1000" kern="1200"/>
            <a:t>Détections des valeurs très éloignées avec </a:t>
          </a:r>
          <a:r>
            <a:rPr lang="fr-FR" sz="1000" b="1" kern="1200"/>
            <a:t>IsolationForest</a:t>
          </a:r>
        </a:p>
      </dsp:txBody>
      <dsp:txXfrm>
        <a:off x="8509677" y="20991"/>
        <a:ext cx="1162976" cy="563943"/>
      </dsp:txXfrm>
    </dsp:sp>
    <dsp:sp modelId="{D2175634-300F-47EA-BC34-0BFECE9B76F1}">
      <dsp:nvSpPr>
        <dsp:cNvPr id="0" name=""/>
        <dsp:cNvSpPr/>
      </dsp:nvSpPr>
      <dsp:spPr>
        <a:xfrm>
          <a:off x="8611939" y="602479"/>
          <a:ext cx="119806" cy="449274"/>
        </a:xfrm>
        <a:custGeom>
          <a:avLst/>
          <a:gdLst/>
          <a:ahLst/>
          <a:cxnLst/>
          <a:rect l="0" t="0" r="0" b="0"/>
          <a:pathLst>
            <a:path>
              <a:moveTo>
                <a:pt x="0" y="0"/>
              </a:moveTo>
              <a:lnTo>
                <a:pt x="0" y="449274"/>
              </a:lnTo>
              <a:lnTo>
                <a:pt x="119806" y="449274"/>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AFDF15-234D-458D-99A4-689DAFD2F830}">
      <dsp:nvSpPr>
        <dsp:cNvPr id="0" name=""/>
        <dsp:cNvSpPr/>
      </dsp:nvSpPr>
      <dsp:spPr>
        <a:xfrm>
          <a:off x="8731746" y="752238"/>
          <a:ext cx="958453" cy="599033"/>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fr-FR" sz="800" kern="1200" dirty="0"/>
            <a:t>Suppression des anomalies à hauteur de 10%</a:t>
          </a:r>
        </a:p>
      </dsp:txBody>
      <dsp:txXfrm>
        <a:off x="8749291" y="769783"/>
        <a:ext cx="923363" cy="563943"/>
      </dsp:txXfrm>
    </dsp:sp>
    <dsp:sp modelId="{BDCF71AD-CE07-45CE-B561-9CAE467F6E9E}">
      <dsp:nvSpPr>
        <dsp:cNvPr id="0" name=""/>
        <dsp:cNvSpPr/>
      </dsp:nvSpPr>
      <dsp:spPr>
        <a:xfrm>
          <a:off x="9989715" y="3446"/>
          <a:ext cx="1198066" cy="599033"/>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defRPr b="1"/>
          </a:pPr>
          <a:r>
            <a:rPr lang="fr-FR" sz="1000" kern="1200" dirty="0" err="1"/>
            <a:t>Dataset</a:t>
          </a:r>
          <a:r>
            <a:rPr lang="fr-FR" sz="1000" kern="1200" dirty="0"/>
            <a:t> nettoyé et préparé pour analyse multivariée</a:t>
          </a:r>
        </a:p>
      </dsp:txBody>
      <dsp:txXfrm>
        <a:off x="10007260" y="20991"/>
        <a:ext cx="1162976" cy="563943"/>
      </dsp:txXfrm>
    </dsp:sp>
    <dsp:sp modelId="{6F77B0A2-E1F6-48E6-9C02-245BB90ABC5B}">
      <dsp:nvSpPr>
        <dsp:cNvPr id="0" name=""/>
        <dsp:cNvSpPr/>
      </dsp:nvSpPr>
      <dsp:spPr>
        <a:xfrm>
          <a:off x="10109522" y="602479"/>
          <a:ext cx="119806" cy="449274"/>
        </a:xfrm>
        <a:custGeom>
          <a:avLst/>
          <a:gdLst/>
          <a:ahLst/>
          <a:cxnLst/>
          <a:rect l="0" t="0" r="0" b="0"/>
          <a:pathLst>
            <a:path>
              <a:moveTo>
                <a:pt x="0" y="0"/>
              </a:moveTo>
              <a:lnTo>
                <a:pt x="0" y="449274"/>
              </a:lnTo>
              <a:lnTo>
                <a:pt x="119806" y="449274"/>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0003E8-F907-458D-9DB6-8D193AE6889E}">
      <dsp:nvSpPr>
        <dsp:cNvPr id="0" name=""/>
        <dsp:cNvSpPr/>
      </dsp:nvSpPr>
      <dsp:spPr>
        <a:xfrm>
          <a:off x="10229329" y="752238"/>
          <a:ext cx="958453" cy="599033"/>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fr-FR" sz="800" kern="1200" dirty="0"/>
            <a:t>107 observations et 7 variables</a:t>
          </a:r>
        </a:p>
      </dsp:txBody>
      <dsp:txXfrm>
        <a:off x="10246874" y="769783"/>
        <a:ext cx="923363" cy="56394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pPr rtl="0"/>
            <a:endParaRPr lang="fr-FR"/>
          </a:p>
        </p:txBody>
      </p:sp>
      <p:sp>
        <p:nvSpPr>
          <p:cNvPr id="3" name="Espace réservé de la date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a:defRPr sz="1200"/>
            </a:lvl1pPr>
          </a:lstStyle>
          <a:p>
            <a:pPr rtl="0"/>
            <a:fld id="{076851C9-F851-46B5-ADE9-A92093F333B4}" type="datetime1">
              <a:rPr lang="fr-FR" smtClean="0"/>
              <a:t>21/04/2024</a:t>
            </a:fld>
            <a:endParaRPr lang="fr-FR" dirty="0"/>
          </a:p>
        </p:txBody>
      </p:sp>
      <p:sp>
        <p:nvSpPr>
          <p:cNvPr id="4" name="Espace réservé du pied de page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a:defRPr sz="1200"/>
            </a:lvl1pPr>
          </a:lstStyle>
          <a:p>
            <a:pPr rtl="0"/>
            <a:fld id="{DA6FC261-E491-4C42-A663-B95247CC46D9}" type="slidenum">
              <a:rPr lang="fr-FR" smtClean="0"/>
              <a:t>‹N°›</a:t>
            </a:fld>
            <a:endParaRPr lang="fr-FR"/>
          </a:p>
        </p:txBody>
      </p:sp>
    </p:spTree>
    <p:extLst>
      <p:ext uri="{BB962C8B-B14F-4D97-AF65-F5344CB8AC3E}">
        <p14:creationId xmlns:p14="http://schemas.microsoft.com/office/powerpoint/2010/main" val="162203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pPr rtl="0"/>
            <a:endParaRPr lang="fr-FR" noProof="0"/>
          </a:p>
        </p:txBody>
      </p:sp>
      <p:sp>
        <p:nvSpPr>
          <p:cNvPr id="3" name="Espace réservé de la date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789F422D-03A2-432A-A6A3-AD00225BEF10}" type="datetime1">
              <a:rPr lang="fr-FR" smtClean="0"/>
              <a:pPr/>
              <a:t>20/04/2024</a:t>
            </a:fld>
            <a:endParaRPr lang="fr-FR" dirty="0"/>
          </a:p>
        </p:txBody>
      </p:sp>
      <p:sp>
        <p:nvSpPr>
          <p:cNvPr id="4" name="Espace réservé d’image de diapositive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pPr rtl="0"/>
            <a:endParaRPr lang="fr-FR" noProof="0"/>
          </a:p>
        </p:txBody>
      </p:sp>
      <p:sp>
        <p:nvSpPr>
          <p:cNvPr id="5" name="Espace réservé des commentaires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pPr rtl="0"/>
            <a:fld id="{333E963C-1534-4F8D-B2A7-66D81AA25953}" type="slidenum">
              <a:rPr lang="fr-FR" noProof="0" smtClean="0"/>
              <a:t>‹N°›</a:t>
            </a:fld>
            <a:endParaRPr lang="fr-FR" noProof="0"/>
          </a:p>
        </p:txBody>
      </p:sp>
    </p:spTree>
    <p:extLst>
      <p:ext uri="{BB962C8B-B14F-4D97-AF65-F5344CB8AC3E}">
        <p14:creationId xmlns:p14="http://schemas.microsoft.com/office/powerpoint/2010/main" val="2811850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normAutofit/>
          </a:bodyPr>
          <a:lstStyle/>
          <a:p>
            <a:pPr rtl="0"/>
            <a:endParaRPr lang="fr-FR"/>
          </a:p>
        </p:txBody>
      </p:sp>
      <p:sp>
        <p:nvSpPr>
          <p:cNvPr id="4" name="Espace réservé du numéro de diapositive 3"/>
          <p:cNvSpPr>
            <a:spLocks noGrp="1"/>
          </p:cNvSpPr>
          <p:nvPr>
            <p:ph type="sldNum" sz="quarter" idx="10"/>
          </p:nvPr>
        </p:nvSpPr>
        <p:spPr/>
        <p:txBody>
          <a:bodyPr rtlCol="0"/>
          <a:lstStyle/>
          <a:p>
            <a:pPr rtl="0"/>
            <a:fld id="{5257B995-136A-4A15-87A5-26420C3C1021}" type="slidenum">
              <a:rPr lang="fr-FR" smtClean="0"/>
              <a:pPr/>
              <a:t>1</a:t>
            </a:fld>
            <a:endParaRPr lang="fr-FR"/>
          </a:p>
        </p:txBody>
      </p:sp>
    </p:spTree>
    <p:extLst>
      <p:ext uri="{BB962C8B-B14F-4D97-AF65-F5344CB8AC3E}">
        <p14:creationId xmlns:p14="http://schemas.microsoft.com/office/powerpoint/2010/main" val="98792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normAutofit/>
          </a:bodyPr>
          <a:lstStyle/>
          <a:p>
            <a:pPr rtl="0"/>
            <a:endParaRPr lang="fr-FR"/>
          </a:p>
        </p:txBody>
      </p:sp>
      <p:sp>
        <p:nvSpPr>
          <p:cNvPr id="4" name="Espace réservé du numéro de diapositive 3"/>
          <p:cNvSpPr>
            <a:spLocks noGrp="1"/>
          </p:cNvSpPr>
          <p:nvPr>
            <p:ph type="sldNum" sz="quarter" idx="10"/>
          </p:nvPr>
        </p:nvSpPr>
        <p:spPr/>
        <p:txBody>
          <a:bodyPr rtlCol="0"/>
          <a:lstStyle/>
          <a:p>
            <a:pPr rtl="0"/>
            <a:fld id="{5257B995-136A-4A15-87A5-26420C3C1021}" type="slidenum">
              <a:rPr lang="fr-FR" smtClean="0"/>
              <a:pPr rtl="0"/>
              <a:t>19</a:t>
            </a:fld>
            <a:endParaRPr lang="fr-FR"/>
          </a:p>
        </p:txBody>
      </p:sp>
    </p:spTree>
    <p:extLst>
      <p:ext uri="{BB962C8B-B14F-4D97-AF65-F5344CB8AC3E}">
        <p14:creationId xmlns:p14="http://schemas.microsoft.com/office/powerpoint/2010/main" val="2124427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normAutofit/>
          </a:bodyPr>
          <a:lstStyle/>
          <a:p>
            <a:pPr rtl="0"/>
            <a:endParaRPr lang="fr-FR"/>
          </a:p>
        </p:txBody>
      </p:sp>
      <p:sp>
        <p:nvSpPr>
          <p:cNvPr id="4" name="Espace réservé du numéro de diapositive 3"/>
          <p:cNvSpPr>
            <a:spLocks noGrp="1"/>
          </p:cNvSpPr>
          <p:nvPr>
            <p:ph type="sldNum" sz="quarter" idx="10"/>
          </p:nvPr>
        </p:nvSpPr>
        <p:spPr/>
        <p:txBody>
          <a:bodyPr rtlCol="0"/>
          <a:lstStyle/>
          <a:p>
            <a:pPr rtl="0"/>
            <a:fld id="{5257B995-136A-4A15-87A5-26420C3C1021}" type="slidenum">
              <a:rPr lang="fr-FR" smtClean="0"/>
              <a:pPr rtl="0"/>
              <a:t>20</a:t>
            </a:fld>
            <a:endParaRPr lang="fr-FR"/>
          </a:p>
        </p:txBody>
      </p:sp>
    </p:spTree>
    <p:extLst>
      <p:ext uri="{BB962C8B-B14F-4D97-AF65-F5344CB8AC3E}">
        <p14:creationId xmlns:p14="http://schemas.microsoft.com/office/powerpoint/2010/main" val="2339440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normAutofit/>
          </a:bodyPr>
          <a:lstStyle/>
          <a:p>
            <a:pPr rtl="0"/>
            <a:endParaRPr lang="fr-FR"/>
          </a:p>
        </p:txBody>
      </p:sp>
      <p:sp>
        <p:nvSpPr>
          <p:cNvPr id="4" name="Espace réservé du numéro de diapositive 3"/>
          <p:cNvSpPr>
            <a:spLocks noGrp="1"/>
          </p:cNvSpPr>
          <p:nvPr>
            <p:ph type="sldNum" sz="quarter" idx="10"/>
          </p:nvPr>
        </p:nvSpPr>
        <p:spPr/>
        <p:txBody>
          <a:bodyPr rtlCol="0"/>
          <a:lstStyle/>
          <a:p>
            <a:pPr rtl="0"/>
            <a:fld id="{5257B995-136A-4A15-87A5-26420C3C1021}" type="slidenum">
              <a:rPr lang="fr-FR" smtClean="0"/>
              <a:pPr/>
              <a:t>2</a:t>
            </a:fld>
            <a:endParaRPr lang="fr-FR"/>
          </a:p>
        </p:txBody>
      </p:sp>
    </p:spTree>
    <p:extLst>
      <p:ext uri="{BB962C8B-B14F-4D97-AF65-F5344CB8AC3E}">
        <p14:creationId xmlns:p14="http://schemas.microsoft.com/office/powerpoint/2010/main" val="732057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333E963C-1534-4F8D-B2A7-66D81AA25953}" type="slidenum">
              <a:rPr lang="fr-FR" smtClean="0"/>
              <a:t>3</a:t>
            </a:fld>
            <a:endParaRPr lang="fr-FR"/>
          </a:p>
        </p:txBody>
      </p:sp>
    </p:spTree>
    <p:extLst>
      <p:ext uri="{BB962C8B-B14F-4D97-AF65-F5344CB8AC3E}">
        <p14:creationId xmlns:p14="http://schemas.microsoft.com/office/powerpoint/2010/main" val="3704652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5FD34AC2-3728-4A8B-B58F-6888FAEC3D20}" type="slidenum">
              <a:rPr lang="fr-FR" smtClean="0"/>
              <a:t>4</a:t>
            </a:fld>
            <a:endParaRPr lang="fr-FR" dirty="0"/>
          </a:p>
        </p:txBody>
      </p:sp>
    </p:spTree>
    <p:extLst>
      <p:ext uri="{BB962C8B-B14F-4D97-AF65-F5344CB8AC3E}">
        <p14:creationId xmlns:p14="http://schemas.microsoft.com/office/powerpoint/2010/main" val="3644815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normAutofit/>
          </a:bodyPr>
          <a:lstStyle/>
          <a:p>
            <a:pPr rtl="0"/>
            <a:endParaRPr lang="fr-FR"/>
          </a:p>
        </p:txBody>
      </p:sp>
      <p:sp>
        <p:nvSpPr>
          <p:cNvPr id="4" name="Espace réservé du numéro de diapositive 3"/>
          <p:cNvSpPr>
            <a:spLocks noGrp="1"/>
          </p:cNvSpPr>
          <p:nvPr>
            <p:ph type="sldNum" sz="quarter" idx="10"/>
          </p:nvPr>
        </p:nvSpPr>
        <p:spPr/>
        <p:txBody>
          <a:bodyPr rtlCol="0"/>
          <a:lstStyle/>
          <a:p>
            <a:pPr rtl="0"/>
            <a:fld id="{5257B995-136A-4A15-87A5-26420C3C1021}" type="slidenum">
              <a:rPr lang="fr-FR" smtClean="0"/>
              <a:pPr rtl="0"/>
              <a:t>5</a:t>
            </a:fld>
            <a:endParaRPr lang="fr-FR"/>
          </a:p>
        </p:txBody>
      </p:sp>
    </p:spTree>
    <p:extLst>
      <p:ext uri="{BB962C8B-B14F-4D97-AF65-F5344CB8AC3E}">
        <p14:creationId xmlns:p14="http://schemas.microsoft.com/office/powerpoint/2010/main" val="1638356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normAutofit/>
          </a:bodyPr>
          <a:lstStyle/>
          <a:p>
            <a:pPr rtl="0"/>
            <a:endParaRPr lang="fr-FR"/>
          </a:p>
        </p:txBody>
      </p:sp>
      <p:sp>
        <p:nvSpPr>
          <p:cNvPr id="4" name="Espace réservé du numéro de diapositive 3"/>
          <p:cNvSpPr>
            <a:spLocks noGrp="1"/>
          </p:cNvSpPr>
          <p:nvPr>
            <p:ph type="sldNum" sz="quarter" idx="10"/>
          </p:nvPr>
        </p:nvSpPr>
        <p:spPr/>
        <p:txBody>
          <a:bodyPr rtlCol="0"/>
          <a:lstStyle/>
          <a:p>
            <a:pPr rtl="0"/>
            <a:fld id="{5257B995-136A-4A15-87A5-26420C3C1021}" type="slidenum">
              <a:rPr lang="fr-FR" smtClean="0"/>
              <a:pPr rtl="0"/>
              <a:t>12</a:t>
            </a:fld>
            <a:endParaRPr lang="fr-FR"/>
          </a:p>
        </p:txBody>
      </p:sp>
    </p:spTree>
    <p:extLst>
      <p:ext uri="{BB962C8B-B14F-4D97-AF65-F5344CB8AC3E}">
        <p14:creationId xmlns:p14="http://schemas.microsoft.com/office/powerpoint/2010/main" val="1600530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normAutofit/>
          </a:bodyPr>
          <a:lstStyle/>
          <a:p>
            <a:pPr rtl="0"/>
            <a:endParaRPr lang="fr-FR"/>
          </a:p>
        </p:txBody>
      </p:sp>
      <p:sp>
        <p:nvSpPr>
          <p:cNvPr id="4" name="Espace réservé du numéro de diapositive 3"/>
          <p:cNvSpPr>
            <a:spLocks noGrp="1"/>
          </p:cNvSpPr>
          <p:nvPr>
            <p:ph type="sldNum" sz="quarter" idx="10"/>
          </p:nvPr>
        </p:nvSpPr>
        <p:spPr/>
        <p:txBody>
          <a:bodyPr rtlCol="0"/>
          <a:lstStyle/>
          <a:p>
            <a:pPr rtl="0"/>
            <a:fld id="{5257B995-136A-4A15-87A5-26420C3C1021}" type="slidenum">
              <a:rPr lang="fr-FR" smtClean="0"/>
              <a:pPr rtl="0"/>
              <a:t>14</a:t>
            </a:fld>
            <a:endParaRPr lang="fr-FR"/>
          </a:p>
        </p:txBody>
      </p:sp>
    </p:spTree>
    <p:extLst>
      <p:ext uri="{BB962C8B-B14F-4D97-AF65-F5344CB8AC3E}">
        <p14:creationId xmlns:p14="http://schemas.microsoft.com/office/powerpoint/2010/main" val="200467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normAutofit/>
          </a:bodyPr>
          <a:lstStyle/>
          <a:p>
            <a:pPr rtl="0"/>
            <a:endParaRPr lang="fr-FR"/>
          </a:p>
        </p:txBody>
      </p:sp>
      <p:sp>
        <p:nvSpPr>
          <p:cNvPr id="4" name="Espace réservé du numéro de diapositive 3"/>
          <p:cNvSpPr>
            <a:spLocks noGrp="1"/>
          </p:cNvSpPr>
          <p:nvPr>
            <p:ph type="sldNum" sz="quarter" idx="10"/>
          </p:nvPr>
        </p:nvSpPr>
        <p:spPr/>
        <p:txBody>
          <a:bodyPr rtlCol="0"/>
          <a:lstStyle/>
          <a:p>
            <a:pPr rtl="0"/>
            <a:fld id="{5257B995-136A-4A15-87A5-26420C3C1021}" type="slidenum">
              <a:rPr lang="fr-FR" smtClean="0"/>
              <a:pPr rtl="0"/>
              <a:t>15</a:t>
            </a:fld>
            <a:endParaRPr lang="fr-FR"/>
          </a:p>
        </p:txBody>
      </p:sp>
    </p:spTree>
    <p:extLst>
      <p:ext uri="{BB962C8B-B14F-4D97-AF65-F5344CB8AC3E}">
        <p14:creationId xmlns:p14="http://schemas.microsoft.com/office/powerpoint/2010/main" val="1674111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normAutofit/>
          </a:bodyPr>
          <a:lstStyle/>
          <a:p>
            <a:pPr rtl="0"/>
            <a:endParaRPr lang="fr-FR"/>
          </a:p>
        </p:txBody>
      </p:sp>
      <p:sp>
        <p:nvSpPr>
          <p:cNvPr id="4" name="Espace réservé du numéro de diapositive 3"/>
          <p:cNvSpPr>
            <a:spLocks noGrp="1"/>
          </p:cNvSpPr>
          <p:nvPr>
            <p:ph type="sldNum" sz="quarter" idx="10"/>
          </p:nvPr>
        </p:nvSpPr>
        <p:spPr/>
        <p:txBody>
          <a:bodyPr rtlCol="0"/>
          <a:lstStyle/>
          <a:p>
            <a:pPr rtl="0"/>
            <a:fld id="{5257B995-136A-4A15-87A5-26420C3C1021}" type="slidenum">
              <a:rPr lang="fr-FR" smtClean="0"/>
              <a:pPr rtl="0"/>
              <a:t>18</a:t>
            </a:fld>
            <a:endParaRPr lang="fr-FR"/>
          </a:p>
        </p:txBody>
      </p:sp>
    </p:spTree>
    <p:extLst>
      <p:ext uri="{BB962C8B-B14F-4D97-AF65-F5344CB8AC3E}">
        <p14:creationId xmlns:p14="http://schemas.microsoft.com/office/powerpoint/2010/main" val="9641810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pPr rtl="0"/>
            <a:fld id="{E92D28F6-0F18-4EEA-8EBE-80BC02209FAE}" type="datetime1">
              <a:rPr lang="fr-FR" noProof="0" smtClean="0"/>
              <a:t>20/04/2024</a:t>
            </a:fld>
            <a:endParaRPr lang="fr-FR" noProof="0"/>
          </a:p>
        </p:txBody>
      </p:sp>
      <p:sp>
        <p:nvSpPr>
          <p:cNvPr id="5" name="Footer Placeholder 4"/>
          <p:cNvSpPr>
            <a:spLocks noGrp="1"/>
          </p:cNvSpPr>
          <p:nvPr>
            <p:ph type="ftr" sz="quarter" idx="11"/>
          </p:nvPr>
        </p:nvSpPr>
        <p:spPr>
          <a:xfrm>
            <a:off x="2692397" y="5037663"/>
            <a:ext cx="5214635" cy="279400"/>
          </a:xfrm>
        </p:spPr>
        <p:txBody>
          <a:bodyPr/>
          <a:lstStyle/>
          <a:p>
            <a:pPr rtl="0"/>
            <a:r>
              <a:rPr lang="fr-FR" noProof="0"/>
              <a:t>Ajouter un pied de page</a:t>
            </a:r>
          </a:p>
        </p:txBody>
      </p:sp>
      <p:sp>
        <p:nvSpPr>
          <p:cNvPr id="6" name="Slide Number Placeholder 5"/>
          <p:cNvSpPr>
            <a:spLocks noGrp="1"/>
          </p:cNvSpPr>
          <p:nvPr>
            <p:ph type="sldNum" sz="quarter" idx="12"/>
          </p:nvPr>
        </p:nvSpPr>
        <p:spPr>
          <a:xfrm>
            <a:off x="8956900" y="5037663"/>
            <a:ext cx="551167" cy="279400"/>
          </a:xfrm>
        </p:spPr>
        <p:txBody>
          <a:bodyPr/>
          <a:lstStyle/>
          <a:p>
            <a:pPr rtl="0"/>
            <a:fld id="{D57F1E4F-1CFF-5643-939E-02111984F565}" type="slidenum">
              <a:rPr lang="fr-FR" noProof="0" smtClean="0"/>
              <a:t>‹N°›</a:t>
            </a:fld>
            <a:endParaRPr lang="fr-FR" noProof="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2859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rtl="0"/>
            <a:fld id="{97684391-B591-4CFD-B5AD-3E71220D951B}" type="datetime1">
              <a:rPr lang="fr-FR" noProof="0" smtClean="0"/>
              <a:t>20/04/2024</a:t>
            </a:fld>
            <a:endParaRPr lang="fr-FR" noProof="0"/>
          </a:p>
        </p:txBody>
      </p:sp>
      <p:sp>
        <p:nvSpPr>
          <p:cNvPr id="6" name="Footer Placeholder 5"/>
          <p:cNvSpPr>
            <a:spLocks noGrp="1"/>
          </p:cNvSpPr>
          <p:nvPr>
            <p:ph type="ftr" sz="quarter" idx="11"/>
          </p:nvPr>
        </p:nvSpPr>
        <p:spPr/>
        <p:txBody>
          <a:bodyPr/>
          <a:lstStyle/>
          <a:p>
            <a:pPr rtl="0"/>
            <a:r>
              <a:rPr lang="fr-FR" noProof="0"/>
              <a:t>Ajouter un pied de page</a:t>
            </a:r>
          </a:p>
        </p:txBody>
      </p:sp>
      <p:sp>
        <p:nvSpPr>
          <p:cNvPr id="7" name="Slide Number Placeholder 6"/>
          <p:cNvSpPr>
            <a:spLocks noGrp="1"/>
          </p:cNvSpPr>
          <p:nvPr>
            <p:ph type="sldNum" sz="quarter" idx="12"/>
          </p:nvPr>
        </p:nvSpPr>
        <p:spPr/>
        <p:txBody>
          <a:bodyPr/>
          <a:lstStyle/>
          <a:p>
            <a:pPr rtl="0"/>
            <a:fld id="{D57F1E4F-1CFF-5643-939E-02111984F565}" type="slidenum">
              <a:rPr lang="fr-FR" noProof="0" smtClean="0"/>
              <a:t>‹N°›</a:t>
            </a:fld>
            <a:endParaRPr lang="fr-FR" noProof="0"/>
          </a:p>
        </p:txBody>
      </p:sp>
    </p:spTree>
    <p:extLst>
      <p:ext uri="{BB962C8B-B14F-4D97-AF65-F5344CB8AC3E}">
        <p14:creationId xmlns:p14="http://schemas.microsoft.com/office/powerpoint/2010/main" val="1240213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rtl="0"/>
            <a:fld id="{87F9DCEA-9ABF-4642-83BD-2066A3C7A404}" type="datetime1">
              <a:rPr lang="fr-FR" noProof="0" smtClean="0"/>
              <a:t>20/04/2024</a:t>
            </a:fld>
            <a:endParaRPr lang="fr-FR" noProof="0"/>
          </a:p>
        </p:txBody>
      </p:sp>
      <p:sp>
        <p:nvSpPr>
          <p:cNvPr id="5" name="Footer Placeholder 4"/>
          <p:cNvSpPr>
            <a:spLocks noGrp="1"/>
          </p:cNvSpPr>
          <p:nvPr>
            <p:ph type="ftr" sz="quarter" idx="11"/>
          </p:nvPr>
        </p:nvSpPr>
        <p:spPr/>
        <p:txBody>
          <a:bodyPr/>
          <a:lstStyle/>
          <a:p>
            <a:pPr rtl="0"/>
            <a:r>
              <a:rPr lang="fr-FR" noProof="0"/>
              <a:t>Ajouter un pied de page</a:t>
            </a:r>
          </a:p>
        </p:txBody>
      </p:sp>
      <p:sp>
        <p:nvSpPr>
          <p:cNvPr id="6" name="Slide Number Placeholder 5"/>
          <p:cNvSpPr>
            <a:spLocks noGrp="1"/>
          </p:cNvSpPr>
          <p:nvPr>
            <p:ph type="sldNum" sz="quarter" idx="12"/>
          </p:nvPr>
        </p:nvSpPr>
        <p:spPr/>
        <p:txBody>
          <a:bodyPr/>
          <a:lstStyle/>
          <a:p>
            <a:pPr rtl="0"/>
            <a:fld id="{D57F1E4F-1CFF-5643-939E-02111984F565}" type="slidenum">
              <a:rPr lang="fr-FR" noProof="0" smtClean="0"/>
              <a:t>‹N°›</a:t>
            </a:fld>
            <a:endParaRPr lang="fr-FR" noProof="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388041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rtl="0"/>
            <a:fld id="{87F9DCEA-9ABF-4642-83BD-2066A3C7A404}" type="datetime1">
              <a:rPr lang="fr-FR" noProof="0" smtClean="0"/>
              <a:t>20/04/2024</a:t>
            </a:fld>
            <a:endParaRPr lang="fr-FR" noProof="0"/>
          </a:p>
        </p:txBody>
      </p:sp>
      <p:sp>
        <p:nvSpPr>
          <p:cNvPr id="5" name="Footer Placeholder 4"/>
          <p:cNvSpPr>
            <a:spLocks noGrp="1"/>
          </p:cNvSpPr>
          <p:nvPr>
            <p:ph type="ftr" sz="quarter" idx="11"/>
          </p:nvPr>
        </p:nvSpPr>
        <p:spPr/>
        <p:txBody>
          <a:bodyPr/>
          <a:lstStyle/>
          <a:p>
            <a:pPr rtl="0"/>
            <a:r>
              <a:rPr lang="fr-FR" noProof="0"/>
              <a:t>Ajouter un pied de page</a:t>
            </a:r>
          </a:p>
        </p:txBody>
      </p:sp>
      <p:sp>
        <p:nvSpPr>
          <p:cNvPr id="6" name="Slide Number Placeholder 5"/>
          <p:cNvSpPr>
            <a:spLocks noGrp="1"/>
          </p:cNvSpPr>
          <p:nvPr>
            <p:ph type="sldNum" sz="quarter" idx="12"/>
          </p:nvPr>
        </p:nvSpPr>
        <p:spPr/>
        <p:txBody>
          <a:bodyPr/>
          <a:lstStyle/>
          <a:p>
            <a:pPr rtl="0"/>
            <a:fld id="{D57F1E4F-1CFF-5643-939E-02111984F565}" type="slidenum">
              <a:rPr lang="fr-FR" noProof="0" smtClean="0"/>
              <a:t>‹N°›</a:t>
            </a:fld>
            <a:endParaRPr lang="fr-FR" noProof="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540240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rtl="0"/>
            <a:fld id="{87F9DCEA-9ABF-4642-83BD-2066A3C7A404}" type="datetime1">
              <a:rPr lang="fr-FR" noProof="0" smtClean="0"/>
              <a:t>20/04/2024</a:t>
            </a:fld>
            <a:endParaRPr lang="fr-FR" noProof="0"/>
          </a:p>
        </p:txBody>
      </p:sp>
      <p:sp>
        <p:nvSpPr>
          <p:cNvPr id="5" name="Footer Placeholder 4"/>
          <p:cNvSpPr>
            <a:spLocks noGrp="1"/>
          </p:cNvSpPr>
          <p:nvPr>
            <p:ph type="ftr" sz="quarter" idx="11"/>
          </p:nvPr>
        </p:nvSpPr>
        <p:spPr/>
        <p:txBody>
          <a:bodyPr/>
          <a:lstStyle/>
          <a:p>
            <a:pPr rtl="0"/>
            <a:r>
              <a:rPr lang="fr-FR" noProof="0"/>
              <a:t>Ajouter un pied de page</a:t>
            </a:r>
          </a:p>
        </p:txBody>
      </p:sp>
      <p:sp>
        <p:nvSpPr>
          <p:cNvPr id="6" name="Slide Number Placeholder 5"/>
          <p:cNvSpPr>
            <a:spLocks noGrp="1"/>
          </p:cNvSpPr>
          <p:nvPr>
            <p:ph type="sldNum" sz="quarter" idx="12"/>
          </p:nvPr>
        </p:nvSpPr>
        <p:spPr/>
        <p:txBody>
          <a:bodyPr/>
          <a:lstStyle/>
          <a:p>
            <a:pPr rtl="0"/>
            <a:fld id="{D57F1E4F-1CFF-5643-939E-02111984F565}" type="slidenum">
              <a:rPr lang="fr-FR" noProof="0" smtClean="0"/>
              <a:t>‹N°›</a:t>
            </a:fld>
            <a:endParaRPr lang="fr-FR" noProof="0"/>
          </a:p>
        </p:txBody>
      </p:sp>
    </p:spTree>
    <p:extLst>
      <p:ext uri="{BB962C8B-B14F-4D97-AF65-F5344CB8AC3E}">
        <p14:creationId xmlns:p14="http://schemas.microsoft.com/office/powerpoint/2010/main" val="57237392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rtl="0"/>
            <a:fld id="{87F9DCEA-9ABF-4642-83BD-2066A3C7A404}" type="datetime1">
              <a:rPr lang="fr-FR" noProof="0" smtClean="0"/>
              <a:t>20/04/2024</a:t>
            </a:fld>
            <a:endParaRPr lang="fr-FR" noProof="0"/>
          </a:p>
        </p:txBody>
      </p:sp>
      <p:sp>
        <p:nvSpPr>
          <p:cNvPr id="5" name="Footer Placeholder 4"/>
          <p:cNvSpPr>
            <a:spLocks noGrp="1"/>
          </p:cNvSpPr>
          <p:nvPr>
            <p:ph type="ftr" sz="quarter" idx="11"/>
          </p:nvPr>
        </p:nvSpPr>
        <p:spPr/>
        <p:txBody>
          <a:bodyPr/>
          <a:lstStyle/>
          <a:p>
            <a:pPr rtl="0"/>
            <a:r>
              <a:rPr lang="fr-FR" noProof="0"/>
              <a:t>Ajouter un pied de page</a:t>
            </a:r>
          </a:p>
        </p:txBody>
      </p:sp>
      <p:sp>
        <p:nvSpPr>
          <p:cNvPr id="6" name="Slide Number Placeholder 5"/>
          <p:cNvSpPr>
            <a:spLocks noGrp="1"/>
          </p:cNvSpPr>
          <p:nvPr>
            <p:ph type="sldNum" sz="quarter" idx="12"/>
          </p:nvPr>
        </p:nvSpPr>
        <p:spPr/>
        <p:txBody>
          <a:bodyPr/>
          <a:lstStyle/>
          <a:p>
            <a:pPr rtl="0"/>
            <a:fld id="{D57F1E4F-1CFF-5643-939E-02111984F565}" type="slidenum">
              <a:rPr lang="fr-FR" noProof="0" smtClean="0"/>
              <a:t>‹N°›</a:t>
            </a:fld>
            <a:endParaRPr lang="fr-FR" noProof="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610467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rtl="0"/>
            <a:fld id="{87F9DCEA-9ABF-4642-83BD-2066A3C7A404}" type="datetime1">
              <a:rPr lang="fr-FR" noProof="0" smtClean="0"/>
              <a:t>20/04/2024</a:t>
            </a:fld>
            <a:endParaRPr lang="fr-FR" noProof="0"/>
          </a:p>
        </p:txBody>
      </p:sp>
      <p:sp>
        <p:nvSpPr>
          <p:cNvPr id="5" name="Footer Placeholder 4"/>
          <p:cNvSpPr>
            <a:spLocks noGrp="1"/>
          </p:cNvSpPr>
          <p:nvPr>
            <p:ph type="ftr" sz="quarter" idx="11"/>
          </p:nvPr>
        </p:nvSpPr>
        <p:spPr/>
        <p:txBody>
          <a:bodyPr/>
          <a:lstStyle/>
          <a:p>
            <a:pPr rtl="0"/>
            <a:r>
              <a:rPr lang="fr-FR" noProof="0"/>
              <a:t>Ajouter un pied de page</a:t>
            </a:r>
          </a:p>
        </p:txBody>
      </p:sp>
      <p:sp>
        <p:nvSpPr>
          <p:cNvPr id="6" name="Slide Number Placeholder 5"/>
          <p:cNvSpPr>
            <a:spLocks noGrp="1"/>
          </p:cNvSpPr>
          <p:nvPr>
            <p:ph type="sldNum" sz="quarter" idx="12"/>
          </p:nvPr>
        </p:nvSpPr>
        <p:spPr/>
        <p:txBody>
          <a:bodyPr/>
          <a:lstStyle/>
          <a:p>
            <a:pPr rtl="0"/>
            <a:fld id="{D57F1E4F-1CFF-5643-939E-02111984F565}" type="slidenum">
              <a:rPr lang="fr-FR" noProof="0" smtClean="0"/>
              <a:t>‹N°›</a:t>
            </a:fld>
            <a:endParaRPr lang="fr-FR" noProof="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77938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C84B3316-8C1E-4813-B6C4-CE6234E5C612}" type="datetime1">
              <a:rPr lang="fr-FR" noProof="0" smtClean="0"/>
              <a:t>20/04/2024</a:t>
            </a:fld>
            <a:endParaRPr lang="fr-FR" noProof="0"/>
          </a:p>
        </p:txBody>
      </p:sp>
      <p:sp>
        <p:nvSpPr>
          <p:cNvPr id="5" name="Footer Placeholder 4"/>
          <p:cNvSpPr>
            <a:spLocks noGrp="1"/>
          </p:cNvSpPr>
          <p:nvPr>
            <p:ph type="ftr" sz="quarter" idx="11"/>
          </p:nvPr>
        </p:nvSpPr>
        <p:spPr/>
        <p:txBody>
          <a:bodyPr/>
          <a:lstStyle/>
          <a:p>
            <a:pPr rtl="0"/>
            <a:r>
              <a:rPr lang="fr-FR" noProof="0"/>
              <a:t>Ajouter un pied de page</a:t>
            </a:r>
          </a:p>
        </p:txBody>
      </p:sp>
      <p:sp>
        <p:nvSpPr>
          <p:cNvPr id="6" name="Slide Number Placeholder 5"/>
          <p:cNvSpPr>
            <a:spLocks noGrp="1"/>
          </p:cNvSpPr>
          <p:nvPr>
            <p:ph type="sldNum" sz="quarter" idx="12"/>
          </p:nvPr>
        </p:nvSpPr>
        <p:spPr/>
        <p:txBody>
          <a:bodyPr/>
          <a:lstStyle/>
          <a:p>
            <a:pPr rtl="0"/>
            <a:fld id="{D57F1E4F-1CFF-5643-939E-02111984F565}" type="slidenum">
              <a:rPr lang="fr-FR" noProof="0" smtClean="0"/>
              <a:t>‹N°›</a:t>
            </a:fld>
            <a:endParaRPr lang="fr-FR" noProof="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19674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D996E272-D72C-45D4-A5D4-E37EBAF86152}" type="datetime1">
              <a:rPr lang="fr-FR" noProof="0" smtClean="0"/>
              <a:t>20/04/2024</a:t>
            </a:fld>
            <a:endParaRPr lang="fr-FR" noProof="0"/>
          </a:p>
        </p:txBody>
      </p:sp>
      <p:sp>
        <p:nvSpPr>
          <p:cNvPr id="5" name="Footer Placeholder 4"/>
          <p:cNvSpPr>
            <a:spLocks noGrp="1"/>
          </p:cNvSpPr>
          <p:nvPr>
            <p:ph type="ftr" sz="quarter" idx="11"/>
          </p:nvPr>
        </p:nvSpPr>
        <p:spPr/>
        <p:txBody>
          <a:bodyPr/>
          <a:lstStyle/>
          <a:p>
            <a:pPr rtl="0"/>
            <a:r>
              <a:rPr lang="fr-FR" noProof="0"/>
              <a:t>Ajouter un pied de page</a:t>
            </a:r>
          </a:p>
        </p:txBody>
      </p:sp>
      <p:sp>
        <p:nvSpPr>
          <p:cNvPr id="6" name="Slide Number Placeholder 5"/>
          <p:cNvSpPr>
            <a:spLocks noGrp="1"/>
          </p:cNvSpPr>
          <p:nvPr>
            <p:ph type="sldNum" sz="quarter" idx="12"/>
          </p:nvPr>
        </p:nvSpPr>
        <p:spPr/>
        <p:txBody>
          <a:bodyPr/>
          <a:lstStyle/>
          <a:p>
            <a:pPr rtl="0"/>
            <a:fld id="{D57F1E4F-1CFF-5643-939E-02111984F565}" type="slidenum">
              <a:rPr lang="fr-FR" noProof="0" smtClean="0"/>
              <a:t>‹N°›</a:t>
            </a:fld>
            <a:endParaRPr lang="fr-FR" noProof="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1218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itation Carte de nom">
    <p:spTree>
      <p:nvGrpSpPr>
        <p:cNvPr id="1" name=""/>
        <p:cNvGrpSpPr/>
        <p:nvPr/>
      </p:nvGrpSpPr>
      <p:grpSpPr>
        <a:xfrm>
          <a:off x="0" y="0"/>
          <a:ext cx="0" cy="0"/>
          <a:chOff x="0" y="0"/>
          <a:chExt cx="0" cy="0"/>
        </a:xfrm>
      </p:grpSpPr>
      <p:sp>
        <p:nvSpPr>
          <p:cNvPr id="2" name="Titre 1"/>
          <p:cNvSpPr>
            <a:spLocks noGrp="1"/>
          </p:cNvSpPr>
          <p:nvPr>
            <p:ph type="title"/>
          </p:nvPr>
        </p:nvSpPr>
        <p:spPr>
          <a:xfrm>
            <a:off x="1574801" y="1447800"/>
            <a:ext cx="7999315" cy="3276600"/>
          </a:xfrm>
        </p:spPr>
        <p:txBody>
          <a:bodyPr rtlCol="0"/>
          <a:lstStyle>
            <a:lvl1pPr>
              <a:defRPr sz="4800"/>
            </a:lvl1pPr>
          </a:lstStyle>
          <a:p>
            <a:pPr rtl="0"/>
            <a:r>
              <a:rPr lang="fr-FR" noProof="0"/>
              <a:t>Modifiez le style du titre</a:t>
            </a:r>
          </a:p>
        </p:txBody>
      </p:sp>
      <p:sp>
        <p:nvSpPr>
          <p:cNvPr id="8" name="Espace réservé du texte 3"/>
          <p:cNvSpPr>
            <a:spLocks noGrp="1"/>
          </p:cNvSpPr>
          <p:nvPr>
            <p:ph type="body" sz="half" idx="2" hasCustomPrompt="1"/>
          </p:nvPr>
        </p:nvSpPr>
        <p:spPr>
          <a:xfrm>
            <a:off x="1574801" y="4953000"/>
            <a:ext cx="7999315" cy="1074057"/>
          </a:xfrm>
        </p:spPr>
        <p:txBody>
          <a:bodyPr rtlCol="0" anchor="t">
            <a:normAutofit/>
          </a:bodyPr>
          <a:lstStyle>
            <a:lvl1pPr marL="0" indent="0">
              <a:buNone/>
              <a:defRPr lang="en-US" sz="1800" b="0" i="0" kern="1200"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43537099-D4C1-4CC2-B282-64776F4FB33F}" type="datetime1">
              <a:rPr lang="fr-FR" noProof="0" smtClean="0"/>
              <a:t>20/04/2024</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extLst>
      <p:ext uri="{BB962C8B-B14F-4D97-AF65-F5344CB8AC3E}">
        <p14:creationId xmlns:p14="http://schemas.microsoft.com/office/powerpoint/2010/main" val="2252379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A437F6FF-81E7-4897-9637-FF2C25D1DF9F}" type="datetime1">
              <a:rPr lang="fr-FR" noProof="0" smtClean="0"/>
              <a:t>20/04/2024</a:t>
            </a:fld>
            <a:endParaRPr lang="fr-FR" noProof="0"/>
          </a:p>
        </p:txBody>
      </p:sp>
      <p:sp>
        <p:nvSpPr>
          <p:cNvPr id="5" name="Footer Placeholder 4"/>
          <p:cNvSpPr>
            <a:spLocks noGrp="1"/>
          </p:cNvSpPr>
          <p:nvPr>
            <p:ph type="ftr" sz="quarter" idx="11"/>
          </p:nvPr>
        </p:nvSpPr>
        <p:spPr/>
        <p:txBody>
          <a:bodyPr/>
          <a:lstStyle/>
          <a:p>
            <a:pPr rtl="0"/>
            <a:r>
              <a:rPr lang="fr-FR" noProof="0"/>
              <a:t>Ajouter un pied de page</a:t>
            </a:r>
          </a:p>
        </p:txBody>
      </p:sp>
      <p:sp>
        <p:nvSpPr>
          <p:cNvPr id="6" name="Slide Number Placeholder 5"/>
          <p:cNvSpPr>
            <a:spLocks noGrp="1"/>
          </p:cNvSpPr>
          <p:nvPr>
            <p:ph type="sldNum" sz="quarter" idx="12"/>
          </p:nvPr>
        </p:nvSpPr>
        <p:spPr/>
        <p:txBody>
          <a:bodyPr/>
          <a:lstStyle/>
          <a:p>
            <a:pPr rtl="0"/>
            <a:fld id="{D57F1E4F-1CFF-5643-939E-02111984F565}" type="slidenum">
              <a:rPr lang="fr-FR" noProof="0" smtClean="0"/>
              <a:t>‹N°›</a:t>
            </a:fld>
            <a:endParaRPr lang="fr-FR" noProof="0"/>
          </a:p>
        </p:txBody>
      </p:sp>
    </p:spTree>
    <p:extLst>
      <p:ext uri="{BB962C8B-B14F-4D97-AF65-F5344CB8AC3E}">
        <p14:creationId xmlns:p14="http://schemas.microsoft.com/office/powerpoint/2010/main" val="254896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rtl="0"/>
            <a:fld id="{87F9DCEA-9ABF-4642-83BD-2066A3C7A404}" type="datetime1">
              <a:rPr lang="fr-FR" noProof="0" smtClean="0"/>
              <a:t>20/04/2024</a:t>
            </a:fld>
            <a:endParaRPr lang="fr-FR" noProof="0"/>
          </a:p>
        </p:txBody>
      </p:sp>
      <p:sp>
        <p:nvSpPr>
          <p:cNvPr id="5" name="Footer Placeholder 4"/>
          <p:cNvSpPr>
            <a:spLocks noGrp="1"/>
          </p:cNvSpPr>
          <p:nvPr>
            <p:ph type="ftr" sz="quarter" idx="11"/>
          </p:nvPr>
        </p:nvSpPr>
        <p:spPr/>
        <p:txBody>
          <a:bodyPr/>
          <a:lstStyle/>
          <a:p>
            <a:pPr rtl="0"/>
            <a:r>
              <a:rPr lang="fr-FR" noProof="0"/>
              <a:t>Ajouter un pied de page</a:t>
            </a:r>
          </a:p>
        </p:txBody>
      </p:sp>
      <p:sp>
        <p:nvSpPr>
          <p:cNvPr id="6" name="Slide Number Placeholder 5"/>
          <p:cNvSpPr>
            <a:spLocks noGrp="1"/>
          </p:cNvSpPr>
          <p:nvPr>
            <p:ph type="sldNum" sz="quarter" idx="12"/>
          </p:nvPr>
        </p:nvSpPr>
        <p:spPr/>
        <p:txBody>
          <a:bodyPr/>
          <a:lstStyle/>
          <a:p>
            <a:pPr rtl="0"/>
            <a:fld id="{D57F1E4F-1CFF-5643-939E-02111984F565}" type="slidenum">
              <a:rPr lang="fr-FR" noProof="0" smtClean="0"/>
              <a:t>‹N°›</a:t>
            </a:fld>
            <a:endParaRPr lang="fr-FR" noProof="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627795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rtl="0"/>
            <a:fld id="{7E8031E7-156F-41D0-91F6-C23ABD98B69E}" type="datetime1">
              <a:rPr lang="fr-FR" noProof="0" smtClean="0"/>
              <a:t>20/04/2024</a:t>
            </a:fld>
            <a:endParaRPr lang="fr-FR" noProof="0"/>
          </a:p>
        </p:txBody>
      </p:sp>
      <p:sp>
        <p:nvSpPr>
          <p:cNvPr id="6" name="Footer Placeholder 5"/>
          <p:cNvSpPr>
            <a:spLocks noGrp="1"/>
          </p:cNvSpPr>
          <p:nvPr>
            <p:ph type="ftr" sz="quarter" idx="11"/>
          </p:nvPr>
        </p:nvSpPr>
        <p:spPr/>
        <p:txBody>
          <a:bodyPr/>
          <a:lstStyle/>
          <a:p>
            <a:pPr rtl="0"/>
            <a:r>
              <a:rPr lang="fr-FR" noProof="0"/>
              <a:t>Ajouter un pied de page</a:t>
            </a:r>
          </a:p>
        </p:txBody>
      </p:sp>
      <p:sp>
        <p:nvSpPr>
          <p:cNvPr id="7" name="Slide Number Placeholder 6"/>
          <p:cNvSpPr>
            <a:spLocks noGrp="1"/>
          </p:cNvSpPr>
          <p:nvPr>
            <p:ph type="sldNum" sz="quarter" idx="12"/>
          </p:nvPr>
        </p:nvSpPr>
        <p:spPr/>
        <p:txBody>
          <a:bodyPr/>
          <a:lstStyle/>
          <a:p>
            <a:pPr rtl="0"/>
            <a:fld id="{D57F1E4F-1CFF-5643-939E-02111984F565}" type="slidenum">
              <a:rPr lang="fr-FR" noProof="0" smtClean="0"/>
              <a:t>‹N°›</a:t>
            </a:fld>
            <a:endParaRPr lang="fr-FR" noProof="0"/>
          </a:p>
        </p:txBody>
      </p:sp>
    </p:spTree>
    <p:extLst>
      <p:ext uri="{BB962C8B-B14F-4D97-AF65-F5344CB8AC3E}">
        <p14:creationId xmlns:p14="http://schemas.microsoft.com/office/powerpoint/2010/main" val="3593647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pPr rtl="0"/>
            <a:fld id="{2E365D4F-B8D4-45CB-9F9E-81F1948683F9}" type="datetime1">
              <a:rPr lang="fr-FR" noProof="0" smtClean="0"/>
              <a:t>20/04/2024</a:t>
            </a:fld>
            <a:endParaRPr lang="fr-FR" noProof="0"/>
          </a:p>
        </p:txBody>
      </p:sp>
      <p:sp>
        <p:nvSpPr>
          <p:cNvPr id="8" name="Footer Placeholder 7"/>
          <p:cNvSpPr>
            <a:spLocks noGrp="1"/>
          </p:cNvSpPr>
          <p:nvPr>
            <p:ph type="ftr" sz="quarter" idx="11"/>
          </p:nvPr>
        </p:nvSpPr>
        <p:spPr/>
        <p:txBody>
          <a:bodyPr/>
          <a:lstStyle/>
          <a:p>
            <a:pPr rtl="0"/>
            <a:r>
              <a:rPr lang="fr-FR" noProof="0"/>
              <a:t>Ajouter un pied de page</a:t>
            </a:r>
          </a:p>
        </p:txBody>
      </p:sp>
      <p:sp>
        <p:nvSpPr>
          <p:cNvPr id="9" name="Slide Number Placeholder 8"/>
          <p:cNvSpPr>
            <a:spLocks noGrp="1"/>
          </p:cNvSpPr>
          <p:nvPr>
            <p:ph type="sldNum" sz="quarter" idx="12"/>
          </p:nvPr>
        </p:nvSpPr>
        <p:spPr/>
        <p:txBody>
          <a:bodyPr/>
          <a:lstStyle/>
          <a:p>
            <a:pPr rtl="0"/>
            <a:fld id="{D57F1E4F-1CFF-5643-939E-02111984F565}" type="slidenum">
              <a:rPr lang="fr-FR" noProof="0" smtClean="0"/>
              <a:t>‹N°›</a:t>
            </a:fld>
            <a:endParaRPr lang="fr-FR" noProof="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7073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pPr rtl="0"/>
            <a:fld id="{87F9DCEA-9ABF-4642-83BD-2066A3C7A404}" type="datetime1">
              <a:rPr lang="fr-FR" noProof="0" smtClean="0"/>
              <a:t>20/04/2024</a:t>
            </a:fld>
            <a:endParaRPr lang="fr-FR" noProof="0"/>
          </a:p>
        </p:txBody>
      </p:sp>
      <p:sp>
        <p:nvSpPr>
          <p:cNvPr id="4" name="Footer Placeholder 3"/>
          <p:cNvSpPr>
            <a:spLocks noGrp="1"/>
          </p:cNvSpPr>
          <p:nvPr>
            <p:ph type="ftr" sz="quarter" idx="11"/>
          </p:nvPr>
        </p:nvSpPr>
        <p:spPr/>
        <p:txBody>
          <a:bodyPr/>
          <a:lstStyle/>
          <a:p>
            <a:pPr rtl="0"/>
            <a:r>
              <a:rPr lang="fr-FR" noProof="0"/>
              <a:t>Ajouter un pied de page</a:t>
            </a:r>
          </a:p>
        </p:txBody>
      </p:sp>
      <p:sp>
        <p:nvSpPr>
          <p:cNvPr id="5" name="Slide Number Placeholder 4"/>
          <p:cNvSpPr>
            <a:spLocks noGrp="1"/>
          </p:cNvSpPr>
          <p:nvPr>
            <p:ph type="sldNum" sz="quarter" idx="12"/>
          </p:nvPr>
        </p:nvSpPr>
        <p:spPr/>
        <p:txBody>
          <a:bodyPr/>
          <a:lstStyle/>
          <a:p>
            <a:pPr rtl="0"/>
            <a:fld id="{D57F1E4F-1CFF-5643-939E-02111984F565}" type="slidenum">
              <a:rPr lang="fr-FR" noProof="0" smtClean="0"/>
              <a:t>‹N°›</a:t>
            </a:fld>
            <a:endParaRPr lang="fr-FR" noProof="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4290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25EB2D57-DA79-4910-87A1-2A43102C2A78}" type="datetime1">
              <a:rPr lang="fr-FR" noProof="0" smtClean="0"/>
              <a:t>20/04/2024</a:t>
            </a:fld>
            <a:endParaRPr lang="fr-FR" noProof="0"/>
          </a:p>
        </p:txBody>
      </p:sp>
      <p:sp>
        <p:nvSpPr>
          <p:cNvPr id="3" name="Footer Placeholder 2"/>
          <p:cNvSpPr>
            <a:spLocks noGrp="1"/>
          </p:cNvSpPr>
          <p:nvPr>
            <p:ph type="ftr" sz="quarter" idx="11"/>
          </p:nvPr>
        </p:nvSpPr>
        <p:spPr/>
        <p:txBody>
          <a:bodyPr/>
          <a:lstStyle/>
          <a:p>
            <a:pPr rtl="0"/>
            <a:r>
              <a:rPr lang="fr-FR" noProof="0"/>
              <a:t>Ajouter un pied de page</a:t>
            </a:r>
          </a:p>
        </p:txBody>
      </p:sp>
      <p:sp>
        <p:nvSpPr>
          <p:cNvPr id="4" name="Slide Number Placeholder 3"/>
          <p:cNvSpPr>
            <a:spLocks noGrp="1"/>
          </p:cNvSpPr>
          <p:nvPr>
            <p:ph type="sldNum" sz="quarter" idx="12"/>
          </p:nvPr>
        </p:nvSpPr>
        <p:spPr/>
        <p:txBody>
          <a:bodyPr/>
          <a:lstStyle/>
          <a:p>
            <a:pPr rtl="0"/>
            <a:fld id="{D57F1E4F-1CFF-5643-939E-02111984F565}" type="slidenum">
              <a:rPr lang="fr-FR" noProof="0" smtClean="0"/>
              <a:t>‹N°›</a:t>
            </a:fld>
            <a:endParaRPr lang="fr-FR" noProof="0"/>
          </a:p>
        </p:txBody>
      </p:sp>
    </p:spTree>
    <p:extLst>
      <p:ext uri="{BB962C8B-B14F-4D97-AF65-F5344CB8AC3E}">
        <p14:creationId xmlns:p14="http://schemas.microsoft.com/office/powerpoint/2010/main" val="1195227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rtl="0"/>
            <a:fld id="{EE1032CF-D1A4-419A-9A86-513F9DA50CF2}" type="datetime1">
              <a:rPr lang="fr-FR" noProof="0" smtClean="0"/>
              <a:t>20/04/2024</a:t>
            </a:fld>
            <a:endParaRPr lang="fr-FR" noProof="0"/>
          </a:p>
        </p:txBody>
      </p:sp>
      <p:sp>
        <p:nvSpPr>
          <p:cNvPr id="6" name="Footer Placeholder 5"/>
          <p:cNvSpPr>
            <a:spLocks noGrp="1"/>
          </p:cNvSpPr>
          <p:nvPr>
            <p:ph type="ftr" sz="quarter" idx="11"/>
          </p:nvPr>
        </p:nvSpPr>
        <p:spPr/>
        <p:txBody>
          <a:bodyPr/>
          <a:lstStyle/>
          <a:p>
            <a:pPr rtl="0"/>
            <a:r>
              <a:rPr lang="fr-FR" noProof="0"/>
              <a:t>Ajouter un pied de page</a:t>
            </a:r>
          </a:p>
        </p:txBody>
      </p:sp>
      <p:sp>
        <p:nvSpPr>
          <p:cNvPr id="7" name="Slide Number Placeholder 6"/>
          <p:cNvSpPr>
            <a:spLocks noGrp="1"/>
          </p:cNvSpPr>
          <p:nvPr>
            <p:ph type="sldNum" sz="quarter" idx="12"/>
          </p:nvPr>
        </p:nvSpPr>
        <p:spPr/>
        <p:txBody>
          <a:bodyPr/>
          <a:lstStyle/>
          <a:p>
            <a:pPr rtl="0"/>
            <a:fld id="{D57F1E4F-1CFF-5643-939E-02111984F565}" type="slidenum">
              <a:rPr lang="fr-FR" noProof="0" smtClean="0"/>
              <a:t>‹N°›</a:t>
            </a:fld>
            <a:endParaRPr lang="fr-FR" noProof="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6738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rtl="0"/>
            <a:fld id="{8630F7A3-F41A-4D61-A315-0247C35F8A04}" type="datetime1">
              <a:rPr lang="fr-FR" noProof="0" smtClean="0"/>
              <a:t>20/04/2024</a:t>
            </a:fld>
            <a:endParaRPr lang="fr-FR" noProof="0"/>
          </a:p>
        </p:txBody>
      </p:sp>
      <p:sp>
        <p:nvSpPr>
          <p:cNvPr id="6" name="Footer Placeholder 5"/>
          <p:cNvSpPr>
            <a:spLocks noGrp="1"/>
          </p:cNvSpPr>
          <p:nvPr>
            <p:ph type="ftr" sz="quarter" idx="11"/>
          </p:nvPr>
        </p:nvSpPr>
        <p:spPr/>
        <p:txBody>
          <a:bodyPr/>
          <a:lstStyle/>
          <a:p>
            <a:pPr rtl="0"/>
            <a:r>
              <a:rPr lang="fr-FR" noProof="0"/>
              <a:t>Ajouter un pied de page</a:t>
            </a:r>
          </a:p>
        </p:txBody>
      </p:sp>
      <p:sp>
        <p:nvSpPr>
          <p:cNvPr id="7" name="Slide Number Placeholder 6"/>
          <p:cNvSpPr>
            <a:spLocks noGrp="1"/>
          </p:cNvSpPr>
          <p:nvPr>
            <p:ph type="sldNum" sz="quarter" idx="12"/>
          </p:nvPr>
        </p:nvSpPr>
        <p:spPr/>
        <p:txBody>
          <a:bodyPr/>
          <a:lstStyle/>
          <a:p>
            <a:pPr rtl="0"/>
            <a:fld id="{D57F1E4F-1CFF-5643-939E-02111984F565}" type="slidenum">
              <a:rPr lang="fr-FR" noProof="0" smtClean="0"/>
              <a:t>‹N°›</a:t>
            </a:fld>
            <a:endParaRPr lang="fr-FR" noProof="0"/>
          </a:p>
        </p:txBody>
      </p:sp>
    </p:spTree>
    <p:extLst>
      <p:ext uri="{BB962C8B-B14F-4D97-AF65-F5344CB8AC3E}">
        <p14:creationId xmlns:p14="http://schemas.microsoft.com/office/powerpoint/2010/main" val="4247549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8.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7.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6.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87F9DCEA-9ABF-4642-83BD-2066A3C7A404}" type="datetime1">
              <a:rPr lang="fr-FR" noProof="0" smtClean="0"/>
              <a:t>20/04/2024</a:t>
            </a:fld>
            <a:endParaRPr lang="fr-FR" noProof="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r>
              <a:rPr lang="fr-FR" noProof="0"/>
              <a:t>Ajouter un pied de page</a:t>
            </a: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D57F1E4F-1CFF-5643-939E-02111984F565}" type="slidenum">
              <a:rPr lang="fr-FR" noProof="0" smtClean="0"/>
              <a:t>‹N°›</a:t>
            </a:fld>
            <a:endParaRPr lang="fr-FR" noProof="0"/>
          </a:p>
        </p:txBody>
      </p:sp>
      <p:pic>
        <p:nvPicPr>
          <p:cNvPr id="12" name="Image 11">
            <a:extLst>
              <a:ext uri="{FF2B5EF4-FFF2-40B4-BE49-F238E27FC236}">
                <a16:creationId xmlns:a16="http://schemas.microsoft.com/office/drawing/2014/main" id="{5A0A2AA7-4639-8392-B7F4-7753C1A549FD}"/>
              </a:ext>
            </a:extLst>
          </p:cNvPr>
          <p:cNvPicPr>
            <a:picLocks noChangeAspect="1"/>
          </p:cNvPicPr>
          <p:nvPr userDrawn="1"/>
        </p:nvPicPr>
        <p:blipFill rotWithShape="1">
          <a:blip r:embed="rId2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Image 12">
            <a:extLst>
              <a:ext uri="{FF2B5EF4-FFF2-40B4-BE49-F238E27FC236}">
                <a16:creationId xmlns:a16="http://schemas.microsoft.com/office/drawing/2014/main" id="{D4E147C6-ABF0-12DA-3021-FA612DB51B61}"/>
              </a:ext>
            </a:extLst>
          </p:cNvPr>
          <p:cNvPicPr>
            <a:picLocks noChangeAspect="1"/>
          </p:cNvPicPr>
          <p:nvPr userDrawn="1"/>
        </p:nvPicPr>
        <p:blipFill rotWithShape="1">
          <a:blip r:embed="rId2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e 16">
            <a:extLst>
              <a:ext uri="{FF2B5EF4-FFF2-40B4-BE49-F238E27FC236}">
                <a16:creationId xmlns:a16="http://schemas.microsoft.com/office/drawing/2014/main" id="{DD3394E5-B615-F264-21A3-C7F5C8B8F657}"/>
              </a:ext>
            </a:extLst>
          </p:cNvPr>
          <p:cNvSpPr/>
          <p:nvPr userDrawn="1"/>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fr-FR" noProof="0"/>
          </a:p>
        </p:txBody>
      </p:sp>
      <p:pic>
        <p:nvPicPr>
          <p:cNvPr id="15" name="Image 14">
            <a:extLst>
              <a:ext uri="{FF2B5EF4-FFF2-40B4-BE49-F238E27FC236}">
                <a16:creationId xmlns:a16="http://schemas.microsoft.com/office/drawing/2014/main" id="{2F646283-28B2-1C0B-1B07-98E9580FDEF1}"/>
              </a:ext>
            </a:extLst>
          </p:cNvPr>
          <p:cNvPicPr>
            <a:picLocks noChangeAspect="1"/>
          </p:cNvPicPr>
          <p:nvPr userDrawn="1"/>
        </p:nvPicPr>
        <p:blipFill rotWithShape="1">
          <a:blip r:embed="rId2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Image 15">
            <a:extLst>
              <a:ext uri="{FF2B5EF4-FFF2-40B4-BE49-F238E27FC236}">
                <a16:creationId xmlns:a16="http://schemas.microsoft.com/office/drawing/2014/main" id="{3CB2EC0D-99A1-72DC-95D1-DF0EE400916D}"/>
              </a:ext>
            </a:extLst>
          </p:cNvPr>
          <p:cNvPicPr>
            <a:picLocks noChangeAspect="1"/>
          </p:cNvPicPr>
          <p:nvPr userDrawn="1"/>
        </p:nvPicPr>
        <p:blipFill rotWithShape="1">
          <a:blip r:embed="rId2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 name="Rectangle 13">
            <a:extLst>
              <a:ext uri="{FF2B5EF4-FFF2-40B4-BE49-F238E27FC236}">
                <a16:creationId xmlns:a16="http://schemas.microsoft.com/office/drawing/2014/main" id="{719D2A88-5FA7-A273-1E0F-9FC6B551859D}"/>
              </a:ext>
            </a:extLst>
          </p:cNvPr>
          <p:cNvSpPr/>
          <p:nvPr userDrawn="1"/>
        </p:nvSpPr>
        <p:spPr bwMode="blackWhite">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2742442652"/>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41.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3.sv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3.png"/><Relationship Id="rId7" Type="http://schemas.openxmlformats.org/officeDocument/2006/relationships/image" Target="../media/image48.sv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47.png"/><Relationship Id="rId5"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50.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5.xml.rels><?xml version="1.0" encoding="UTF-8" standalone="yes"?>
<Relationships xmlns="http://schemas.openxmlformats.org/package/2006/relationships"><Relationship Id="rId8" Type="http://schemas.openxmlformats.org/officeDocument/2006/relationships/hyperlink" Target="https://www.tutoringlounge.com.au/10-best-python-libraries-for-data-analysis/plotly-logo/" TargetMode="External"/><Relationship Id="rId13" Type="http://schemas.openxmlformats.org/officeDocument/2006/relationships/image" Target="../media/image25.png"/><Relationship Id="rId18" Type="http://schemas.openxmlformats.org/officeDocument/2006/relationships/hyperlink" Target="https://www.programsbuzz.com/course/seaborn-tutorial" TargetMode="External"/><Relationship Id="rId3" Type="http://schemas.openxmlformats.org/officeDocument/2006/relationships/image" Target="../media/image20.png"/><Relationship Id="rId7" Type="http://schemas.openxmlformats.org/officeDocument/2006/relationships/image" Target="../media/image22.png"/><Relationship Id="rId12" Type="http://schemas.openxmlformats.org/officeDocument/2006/relationships/hyperlink" Target="https://www.bgp4.com/scikit_learn_logo_small-svg/" TargetMode="External"/><Relationship Id="rId17" Type="http://schemas.openxmlformats.org/officeDocument/2006/relationships/image" Target="../media/image27.png"/><Relationship Id="rId2" Type="http://schemas.openxmlformats.org/officeDocument/2006/relationships/notesSlide" Target="../notesSlides/notesSlide5.xml"/><Relationship Id="rId16" Type="http://schemas.openxmlformats.org/officeDocument/2006/relationships/hyperlink" Target="https://angelicheritornanoacasa.blogspot.com/2021/07/logo-visual-studio-code-icon-png.html" TargetMode="External"/><Relationship Id="rId1" Type="http://schemas.openxmlformats.org/officeDocument/2006/relationships/slideLayout" Target="../slideLayouts/slideLayout7.xml"/><Relationship Id="rId6" Type="http://schemas.openxmlformats.org/officeDocument/2006/relationships/hyperlink" Target="https://escape2020.github.io/school2021/posts/clase10/" TargetMode="External"/><Relationship Id="rId11" Type="http://schemas.openxmlformats.org/officeDocument/2006/relationships/image" Target="../media/image24.png"/><Relationship Id="rId5" Type="http://schemas.openxmlformats.org/officeDocument/2006/relationships/image" Target="../media/image21.png"/><Relationship Id="rId15" Type="http://schemas.openxmlformats.org/officeDocument/2006/relationships/image" Target="../media/image26.png"/><Relationship Id="rId10" Type="http://schemas.openxmlformats.org/officeDocument/2006/relationships/hyperlink" Target="https://thelead.io/data-science-bootcamp" TargetMode="External"/><Relationship Id="rId4" Type="http://schemas.openxmlformats.org/officeDocument/2006/relationships/hyperlink" Target="https://geo-python.github.io/2017/lessons/L5/pandas-overview.html" TargetMode="External"/><Relationship Id="rId9" Type="http://schemas.openxmlformats.org/officeDocument/2006/relationships/image" Target="../media/image23.png"/><Relationship Id="rId14" Type="http://schemas.openxmlformats.org/officeDocument/2006/relationships/hyperlink" Target="https://freepngimg.com/png/14703-python-logo-free-png-imag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3D6DABB5-1FC3-4E21-AC84-4685B03C9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4">
              <a:alphaModFix amt="86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C5790B5-250E-45E6-A05D-C3D1D459B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fr-FR"/>
          </a:p>
        </p:txBody>
      </p:sp>
      <p:grpSp>
        <p:nvGrpSpPr>
          <p:cNvPr id="33" name="Group 14">
            <a:extLst>
              <a:ext uri="{FF2B5EF4-FFF2-40B4-BE49-F238E27FC236}">
                <a16:creationId xmlns:a16="http://schemas.microsoft.com/office/drawing/2014/main" id="{68158C4B-1BFE-4F6D-B2C1-0066FA1193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6" name="Rounded Rectangle 17">
              <a:extLst>
                <a:ext uri="{FF2B5EF4-FFF2-40B4-BE49-F238E27FC236}">
                  <a16:creationId xmlns:a16="http://schemas.microsoft.com/office/drawing/2014/main" id="{4A8E3562-03A2-4AF3-89BB-B227ED326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16">
              <a:extLst>
                <a:ext uri="{FF2B5EF4-FFF2-40B4-BE49-F238E27FC236}">
                  <a16:creationId xmlns:a16="http://schemas.microsoft.com/office/drawing/2014/main" id="{BD9DF111-5BF8-4312-BECB-94BBCF29ECC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8" name="Rounded Rectangle 20">
              <a:extLst>
                <a:ext uri="{FF2B5EF4-FFF2-40B4-BE49-F238E27FC236}">
                  <a16:creationId xmlns:a16="http://schemas.microsoft.com/office/drawing/2014/main" id="{9EEB3A31-82B4-41D6-BEAB-3CC49BBCBE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8C66B30-E9F1-40DD-A809-6A1282E237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3" name="Titre 2"/>
          <p:cNvSpPr>
            <a:spLocks noGrp="1"/>
          </p:cNvSpPr>
          <p:nvPr>
            <p:ph type="ctrTitle"/>
          </p:nvPr>
        </p:nvSpPr>
        <p:spPr>
          <a:xfrm>
            <a:off x="2692398" y="1871131"/>
            <a:ext cx="6815669" cy="1515533"/>
          </a:xfrm>
        </p:spPr>
        <p:txBody>
          <a:bodyPr rtlCol="0">
            <a:normAutofit/>
          </a:bodyPr>
          <a:lstStyle/>
          <a:p>
            <a:pPr rtl="0"/>
            <a:r>
              <a:rPr lang="fr-FR" dirty="0"/>
              <a:t>ETUDE DE MARCHE</a:t>
            </a:r>
          </a:p>
        </p:txBody>
      </p:sp>
      <p:sp>
        <p:nvSpPr>
          <p:cNvPr id="6" name="Sous-titre 5"/>
          <p:cNvSpPr>
            <a:spLocks noGrp="1"/>
          </p:cNvSpPr>
          <p:nvPr>
            <p:ph type="subTitle" idx="1"/>
          </p:nvPr>
        </p:nvSpPr>
        <p:spPr>
          <a:xfrm>
            <a:off x="2692398" y="3657597"/>
            <a:ext cx="6815669" cy="1320802"/>
          </a:xfrm>
        </p:spPr>
        <p:txBody>
          <a:bodyPr rtlCol="0">
            <a:normAutofit/>
          </a:bodyPr>
          <a:lstStyle/>
          <a:p>
            <a:pPr rtl="0"/>
            <a:r>
              <a:rPr lang="fr-FR" sz="2400" dirty="0"/>
              <a:t>Analyse pour lancement à l’international</a:t>
            </a:r>
          </a:p>
        </p:txBody>
      </p:sp>
      <p:cxnSp>
        <p:nvCxnSpPr>
          <p:cNvPr id="21" name="Straight Connector 20">
            <a:extLst>
              <a:ext uri="{FF2B5EF4-FFF2-40B4-BE49-F238E27FC236}">
                <a16:creationId xmlns:a16="http://schemas.microsoft.com/office/drawing/2014/main" id="{14319AF2-886A-4C5D-B34C-17FCB0267E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88000"/>
                <a:lumMod val="98000"/>
              </a:schemeClr>
            </a:gs>
          </a:gsLst>
          <a:lin ang="5400000" scaled="0"/>
        </a:gra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7575D7A7-3C36-4508-9BC6-70A93BD3C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50" name="Picture 49">
              <a:extLst>
                <a:ext uri="{FF2B5EF4-FFF2-40B4-BE49-F238E27FC236}">
                  <a16:creationId xmlns:a16="http://schemas.microsoft.com/office/drawing/2014/main" id="{BC964A0D-06B7-4C16-AC9F-20ADDA8059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1" name="Rectangle 50">
              <a:extLst>
                <a:ext uri="{FF2B5EF4-FFF2-40B4-BE49-F238E27FC236}">
                  <a16:creationId xmlns:a16="http://schemas.microsoft.com/office/drawing/2014/main" id="{F5703F5C-55DF-45CD-BC3F-3BE8F1033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52" name="Picture 51">
              <a:extLst>
                <a:ext uri="{FF2B5EF4-FFF2-40B4-BE49-F238E27FC236}">
                  <a16:creationId xmlns:a16="http://schemas.microsoft.com/office/drawing/2014/main" id="{A8C7134F-70F9-4826-A97E-9B39AEA08F5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53" name="Picture 52">
              <a:extLst>
                <a:ext uri="{FF2B5EF4-FFF2-40B4-BE49-F238E27FC236}">
                  <a16:creationId xmlns:a16="http://schemas.microsoft.com/office/drawing/2014/main" id="{39351E73-B6DD-4B56-8EE9-C16B5711C4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55" name="Straight Connector 54">
            <a:extLst>
              <a:ext uri="{FF2B5EF4-FFF2-40B4-BE49-F238E27FC236}">
                <a16:creationId xmlns:a16="http://schemas.microsoft.com/office/drawing/2014/main" id="{AE446D0E-6531-40B7-A182-FB860243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57" name="Rectangle 56">
            <a:extLst>
              <a:ext uri="{FF2B5EF4-FFF2-40B4-BE49-F238E27FC236}">
                <a16:creationId xmlns:a16="http://schemas.microsoft.com/office/drawing/2014/main" id="{025670FA-84E9-4D3D-BFE1-5DD6C1EED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59" name="Rectangle 58">
            <a:extLst>
              <a:ext uri="{FF2B5EF4-FFF2-40B4-BE49-F238E27FC236}">
                <a16:creationId xmlns:a16="http://schemas.microsoft.com/office/drawing/2014/main" id="{C857804E-7000-4D6F-BCB9-EB292DC3D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61" name="Rectangle 60">
            <a:extLst>
              <a:ext uri="{FF2B5EF4-FFF2-40B4-BE49-F238E27FC236}">
                <a16:creationId xmlns:a16="http://schemas.microsoft.com/office/drawing/2014/main" id="{ADB615E3-6869-4FBE-9989-6D9A8FB8B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bg1"/>
            </a:solidFill>
            <a:miter lim="800000"/>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grpSp>
        <p:nvGrpSpPr>
          <p:cNvPr id="63" name="Group 62">
            <a:extLst>
              <a:ext uri="{FF2B5EF4-FFF2-40B4-BE49-F238E27FC236}">
                <a16:creationId xmlns:a16="http://schemas.microsoft.com/office/drawing/2014/main" id="{FE14D3C4-C240-43BC-99C8-DB470FE466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64" name="Rounded Rectangle 17">
              <a:extLst>
                <a:ext uri="{FF2B5EF4-FFF2-40B4-BE49-F238E27FC236}">
                  <a16:creationId xmlns:a16="http://schemas.microsoft.com/office/drawing/2014/main" id="{798C04BF-875F-4229-959B-395CE72D15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65" name="Picture 64">
              <a:extLst>
                <a:ext uri="{FF2B5EF4-FFF2-40B4-BE49-F238E27FC236}">
                  <a16:creationId xmlns:a16="http://schemas.microsoft.com/office/drawing/2014/main" id="{17C53CB1-46D3-40C9-A194-A5D98949B55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66" name="Rounded Rectangle 20">
              <a:extLst>
                <a:ext uri="{FF2B5EF4-FFF2-40B4-BE49-F238E27FC236}">
                  <a16:creationId xmlns:a16="http://schemas.microsoft.com/office/drawing/2014/main" id="{942CD0D8-87A8-430D-8763-99EC0256E9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67" name="Picture 66">
              <a:extLst>
                <a:ext uri="{FF2B5EF4-FFF2-40B4-BE49-F238E27FC236}">
                  <a16:creationId xmlns:a16="http://schemas.microsoft.com/office/drawing/2014/main" id="{37ED77AF-7AD7-43AD-92CF-8FE44EE5603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re 1">
            <a:extLst>
              <a:ext uri="{FF2B5EF4-FFF2-40B4-BE49-F238E27FC236}">
                <a16:creationId xmlns:a16="http://schemas.microsoft.com/office/drawing/2014/main" id="{416AC853-1497-5B46-4377-BA15AC24700A}"/>
              </a:ext>
            </a:extLst>
          </p:cNvPr>
          <p:cNvSpPr>
            <a:spLocks noGrp="1"/>
          </p:cNvSpPr>
          <p:nvPr>
            <p:ph type="title"/>
          </p:nvPr>
        </p:nvSpPr>
        <p:spPr>
          <a:xfrm>
            <a:off x="2692398" y="1871131"/>
            <a:ext cx="6815669" cy="1515533"/>
          </a:xfrm>
        </p:spPr>
        <p:txBody>
          <a:bodyPr vert="horz" lIns="91440" tIns="45720" rIns="91440" bIns="45720" rtlCol="0" anchor="b">
            <a:normAutofit/>
          </a:bodyPr>
          <a:lstStyle/>
          <a:p>
            <a:pPr>
              <a:lnSpc>
                <a:spcPct val="90000"/>
              </a:lnSpc>
            </a:pPr>
            <a:r>
              <a:rPr lang="fr-FR" sz="5000" dirty="0">
                <a:solidFill>
                  <a:schemeClr val="bg1"/>
                </a:solidFill>
              </a:rPr>
              <a:t>Analyse Exploratoire Multidimensionnelle</a:t>
            </a:r>
            <a:endParaRPr lang="en-US" sz="5000" dirty="0">
              <a:solidFill>
                <a:schemeClr val="bg1"/>
              </a:solidFill>
            </a:endParaRPr>
          </a:p>
        </p:txBody>
      </p:sp>
      <p:cxnSp>
        <p:nvCxnSpPr>
          <p:cNvPr id="69" name="Straight Connector 68">
            <a:extLst>
              <a:ext uri="{FF2B5EF4-FFF2-40B4-BE49-F238E27FC236}">
                <a16:creationId xmlns:a16="http://schemas.microsoft.com/office/drawing/2014/main" id="{30FF33BF-06A3-4D84-B5A1-313891C867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8" name="ZoneTexte 17">
            <a:extLst>
              <a:ext uri="{FF2B5EF4-FFF2-40B4-BE49-F238E27FC236}">
                <a16:creationId xmlns:a16="http://schemas.microsoft.com/office/drawing/2014/main" id="{E9E8F446-C6EC-FCBC-A255-71ED44A161B7}"/>
              </a:ext>
            </a:extLst>
          </p:cNvPr>
          <p:cNvSpPr txBox="1"/>
          <p:nvPr/>
        </p:nvSpPr>
        <p:spPr>
          <a:xfrm>
            <a:off x="2955516" y="3736764"/>
            <a:ext cx="6388274"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2000" dirty="0">
                <a:ln w="3175" cmpd="sng">
                  <a:noFill/>
                </a:ln>
                <a:solidFill>
                  <a:prstClr val="white"/>
                </a:solidFill>
                <a:latin typeface="Garamond" panose="02020404030301010803"/>
              </a:rPr>
              <a:t>Apprentissage</a:t>
            </a:r>
            <a:r>
              <a:rPr kumimoji="0" lang="fr-FR" sz="2000" b="0" u="none" strike="noStrike" kern="1200" cap="none" spc="0" normalizeH="0" baseline="0" noProof="0" dirty="0">
                <a:ln w="3175" cmpd="sng">
                  <a:noFill/>
                </a:ln>
                <a:solidFill>
                  <a:prstClr val="white"/>
                </a:solidFill>
                <a:effectLst/>
                <a:uLnTx/>
                <a:uFillTx/>
                <a:latin typeface="Garamond" panose="02020404030301010803"/>
                <a:ea typeface="+mn-ea"/>
                <a:cs typeface="+mn-cs"/>
              </a:rPr>
              <a:t> non supervisé</a:t>
            </a:r>
          </a:p>
        </p:txBody>
      </p:sp>
    </p:spTree>
    <p:extLst>
      <p:ext uri="{BB962C8B-B14F-4D97-AF65-F5344CB8AC3E}">
        <p14:creationId xmlns:p14="http://schemas.microsoft.com/office/powerpoint/2010/main" val="29762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55796EE-5046-41EA-820C-D40096A731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502BFEE-C3E2-417C-9D63-9D2671E5C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11" y="350556"/>
            <a:ext cx="11542779" cy="6156888"/>
          </a:xfrm>
          <a:prstGeom prst="rect">
            <a:avLst/>
          </a:prstGeom>
          <a:solidFill>
            <a:srgbClr val="FFFFFF"/>
          </a:solidFill>
          <a:ln w="25400" cap="flat">
            <a:solidFill>
              <a:schemeClr val="accent1"/>
            </a:solidFill>
            <a:miter lim="800000"/>
          </a:ln>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8" name="Espace réservé du contenu 7" descr="Une image contenant texte, ligne, diagramme, Tracé&#10;&#10;Description générée automatiquement">
            <a:extLst>
              <a:ext uri="{FF2B5EF4-FFF2-40B4-BE49-F238E27FC236}">
                <a16:creationId xmlns:a16="http://schemas.microsoft.com/office/drawing/2014/main" id="{AB83D22B-FB75-1D5C-DF30-20C23351F99E}"/>
              </a:ext>
            </a:extLst>
          </p:cNvPr>
          <p:cNvPicPr>
            <a:picLocks noGrp="1" noChangeAspect="1"/>
          </p:cNvPicPr>
          <p:nvPr>
            <p:ph sz="half" idx="4294967295"/>
          </p:nvPr>
        </p:nvPicPr>
        <p:blipFill>
          <a:blip r:embed="rId3"/>
          <a:stretch>
            <a:fillRect/>
          </a:stretch>
        </p:blipFill>
        <p:spPr>
          <a:xfrm>
            <a:off x="3090819" y="2020673"/>
            <a:ext cx="2221961" cy="1772014"/>
          </a:xfrm>
          <a:prstGeom prst="rect">
            <a:avLst/>
          </a:prstGeom>
        </p:spPr>
      </p:pic>
      <p:pic>
        <p:nvPicPr>
          <p:cNvPr id="6" name="Espace réservé du contenu 5" descr="Une image contenant texte, ligne, diagramme, Tracé">
            <a:extLst>
              <a:ext uri="{FF2B5EF4-FFF2-40B4-BE49-F238E27FC236}">
                <a16:creationId xmlns:a16="http://schemas.microsoft.com/office/drawing/2014/main" id="{AA3AE39B-2B06-56B0-F4AD-B006AA9519F0}"/>
              </a:ext>
            </a:extLst>
          </p:cNvPr>
          <p:cNvPicPr>
            <a:picLocks noChangeAspect="1"/>
          </p:cNvPicPr>
          <p:nvPr/>
        </p:nvPicPr>
        <p:blipFill>
          <a:blip r:embed="rId4"/>
          <a:stretch>
            <a:fillRect/>
          </a:stretch>
        </p:blipFill>
        <p:spPr>
          <a:xfrm>
            <a:off x="6535886" y="2032032"/>
            <a:ext cx="2121977" cy="1676361"/>
          </a:xfrm>
          <a:prstGeom prst="rect">
            <a:avLst/>
          </a:prstGeom>
        </p:spPr>
      </p:pic>
      <p:sp>
        <p:nvSpPr>
          <p:cNvPr id="2" name="Titre 1">
            <a:extLst>
              <a:ext uri="{FF2B5EF4-FFF2-40B4-BE49-F238E27FC236}">
                <a16:creationId xmlns:a16="http://schemas.microsoft.com/office/drawing/2014/main" id="{26C78C18-1F71-C916-427E-0B336462031F}"/>
              </a:ext>
            </a:extLst>
          </p:cNvPr>
          <p:cNvSpPr>
            <a:spLocks noGrp="1"/>
          </p:cNvSpPr>
          <p:nvPr>
            <p:ph type="title" idx="4294967295"/>
          </p:nvPr>
        </p:nvSpPr>
        <p:spPr>
          <a:xfrm>
            <a:off x="2507615" y="1298893"/>
            <a:ext cx="7185025" cy="539432"/>
          </a:xfrm>
        </p:spPr>
        <p:txBody>
          <a:bodyPr vert="horz" lIns="91440" tIns="45720" rIns="91440" bIns="45720" rtlCol="0" anchor="ctr">
            <a:normAutofit/>
          </a:bodyPr>
          <a:lstStyle/>
          <a:p>
            <a:pPr>
              <a:lnSpc>
                <a:spcPct val="90000"/>
              </a:lnSpc>
            </a:pPr>
            <a:r>
              <a:rPr lang="en-US" sz="3200" dirty="0"/>
              <a:t>Déterminer le nombre de cluster</a:t>
            </a:r>
          </a:p>
        </p:txBody>
      </p:sp>
      <p:cxnSp>
        <p:nvCxnSpPr>
          <p:cNvPr id="34" name="Connecteur droit 33">
            <a:extLst>
              <a:ext uri="{FF2B5EF4-FFF2-40B4-BE49-F238E27FC236}">
                <a16:creationId xmlns:a16="http://schemas.microsoft.com/office/drawing/2014/main" id="{89A9B85B-A460-7D63-2184-58B531F95F0A}"/>
              </a:ext>
            </a:extLst>
          </p:cNvPr>
          <p:cNvCxnSpPr>
            <a:cxnSpLocks/>
          </p:cNvCxnSpPr>
          <p:nvPr/>
        </p:nvCxnSpPr>
        <p:spPr>
          <a:xfrm>
            <a:off x="3219450" y="1238250"/>
            <a:ext cx="5648325"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ZoneTexte 34">
            <a:extLst>
              <a:ext uri="{FF2B5EF4-FFF2-40B4-BE49-F238E27FC236}">
                <a16:creationId xmlns:a16="http://schemas.microsoft.com/office/drawing/2014/main" id="{BCDE97C0-05A1-204C-513F-C546CD6472F7}"/>
              </a:ext>
            </a:extLst>
          </p:cNvPr>
          <p:cNvSpPr txBox="1"/>
          <p:nvPr/>
        </p:nvSpPr>
        <p:spPr>
          <a:xfrm>
            <a:off x="2867025" y="600075"/>
            <a:ext cx="6210300" cy="584775"/>
          </a:xfrm>
          <a:prstGeom prst="rect">
            <a:avLst/>
          </a:prstGeom>
          <a:noFill/>
        </p:spPr>
        <p:txBody>
          <a:bodyPr wrap="square" rtlCol="0">
            <a:spAutoFit/>
          </a:bodyPr>
          <a:lstStyle/>
          <a:p>
            <a:pPr algn="ctr"/>
            <a:r>
              <a:rPr lang="fr-FR" sz="3200" dirty="0">
                <a:ln w="3175" cmpd="sng">
                  <a:noFill/>
                </a:ln>
                <a:solidFill>
                  <a:schemeClr val="tx1">
                    <a:lumMod val="85000"/>
                    <a:lumOff val="15000"/>
                  </a:schemeClr>
                </a:solidFill>
                <a:latin typeface="+mj-lt"/>
                <a:ea typeface="+mj-ea"/>
                <a:cs typeface="+mj-cs"/>
              </a:rPr>
              <a:t>Algorithme du K-</a:t>
            </a:r>
            <a:r>
              <a:rPr lang="fr-FR" sz="3200" dirty="0" err="1">
                <a:ln w="3175" cmpd="sng">
                  <a:noFill/>
                </a:ln>
                <a:solidFill>
                  <a:schemeClr val="tx1">
                    <a:lumMod val="85000"/>
                    <a:lumOff val="15000"/>
                  </a:schemeClr>
                </a:solidFill>
                <a:latin typeface="+mj-lt"/>
                <a:ea typeface="+mj-ea"/>
                <a:cs typeface="+mj-cs"/>
              </a:rPr>
              <a:t>Means</a:t>
            </a:r>
            <a:endParaRPr lang="fr-FR" sz="3200" dirty="0">
              <a:ln w="3175" cmpd="sng">
                <a:noFill/>
              </a:ln>
              <a:solidFill>
                <a:schemeClr val="tx1">
                  <a:lumMod val="85000"/>
                  <a:lumOff val="15000"/>
                </a:schemeClr>
              </a:solidFill>
              <a:latin typeface="+mj-lt"/>
              <a:ea typeface="+mj-ea"/>
              <a:cs typeface="+mj-cs"/>
            </a:endParaRPr>
          </a:p>
        </p:txBody>
      </p:sp>
      <p:sp>
        <p:nvSpPr>
          <p:cNvPr id="3" name="ZoneTexte 2">
            <a:extLst>
              <a:ext uri="{FF2B5EF4-FFF2-40B4-BE49-F238E27FC236}">
                <a16:creationId xmlns:a16="http://schemas.microsoft.com/office/drawing/2014/main" id="{AACB1E57-7358-6A5B-C65F-AA861DD66C13}"/>
              </a:ext>
            </a:extLst>
          </p:cNvPr>
          <p:cNvSpPr txBox="1"/>
          <p:nvPr/>
        </p:nvSpPr>
        <p:spPr>
          <a:xfrm>
            <a:off x="740780" y="1689904"/>
            <a:ext cx="1909823" cy="369332"/>
          </a:xfrm>
          <a:prstGeom prst="rect">
            <a:avLst/>
          </a:prstGeom>
          <a:noFill/>
        </p:spPr>
        <p:txBody>
          <a:bodyPr wrap="square" rtlCol="0">
            <a:spAutoFit/>
          </a:bodyPr>
          <a:lstStyle/>
          <a:p>
            <a:pPr algn="ctr"/>
            <a:r>
              <a:rPr lang="fr-FR" b="1" dirty="0">
                <a:solidFill>
                  <a:schemeClr val="accent5"/>
                </a:solidFill>
              </a:rPr>
              <a:t>k = 3</a:t>
            </a:r>
          </a:p>
        </p:txBody>
      </p:sp>
      <p:pic>
        <p:nvPicPr>
          <p:cNvPr id="7" name="Image 6" descr="Une image contenant capture d’écran, Caractère coloré">
            <a:extLst>
              <a:ext uri="{FF2B5EF4-FFF2-40B4-BE49-F238E27FC236}">
                <a16:creationId xmlns:a16="http://schemas.microsoft.com/office/drawing/2014/main" id="{F3BF5A50-373C-A68B-F6DB-0F0C9247D15C}"/>
              </a:ext>
            </a:extLst>
          </p:cNvPr>
          <p:cNvPicPr>
            <a:picLocks noChangeAspect="1"/>
          </p:cNvPicPr>
          <p:nvPr/>
        </p:nvPicPr>
        <p:blipFill>
          <a:blip r:embed="rId5"/>
          <a:stretch>
            <a:fillRect/>
          </a:stretch>
        </p:blipFill>
        <p:spPr>
          <a:xfrm>
            <a:off x="2916821" y="4021228"/>
            <a:ext cx="2592730" cy="2265346"/>
          </a:xfrm>
          <a:prstGeom prst="rect">
            <a:avLst/>
          </a:prstGeom>
        </p:spPr>
      </p:pic>
      <p:pic>
        <p:nvPicPr>
          <p:cNvPr id="10" name="Image 9" descr="Une image contenant texte, capture d’écran, Tracé, diagramme&#10;&#10;Description générée automatiquement">
            <a:extLst>
              <a:ext uri="{FF2B5EF4-FFF2-40B4-BE49-F238E27FC236}">
                <a16:creationId xmlns:a16="http://schemas.microsoft.com/office/drawing/2014/main" id="{CF8F2712-E2A3-629F-7C91-EDAB93BC1C23}"/>
              </a:ext>
            </a:extLst>
          </p:cNvPr>
          <p:cNvPicPr>
            <a:picLocks noChangeAspect="1"/>
          </p:cNvPicPr>
          <p:nvPr/>
        </p:nvPicPr>
        <p:blipFill>
          <a:blip r:embed="rId6"/>
          <a:stretch>
            <a:fillRect/>
          </a:stretch>
        </p:blipFill>
        <p:spPr>
          <a:xfrm>
            <a:off x="6404980" y="3946968"/>
            <a:ext cx="2684297" cy="2150696"/>
          </a:xfrm>
          <a:prstGeom prst="rect">
            <a:avLst/>
          </a:prstGeom>
        </p:spPr>
      </p:pic>
    </p:spTree>
    <p:extLst>
      <p:ext uri="{BB962C8B-B14F-4D97-AF65-F5344CB8AC3E}">
        <p14:creationId xmlns:p14="http://schemas.microsoft.com/office/powerpoint/2010/main" val="1470743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4" name="Titre 3"/>
          <p:cNvSpPr>
            <a:spLocks noGrp="1"/>
          </p:cNvSpPr>
          <p:nvPr>
            <p:ph type="title" idx="4294967295"/>
          </p:nvPr>
        </p:nvSpPr>
        <p:spPr>
          <a:xfrm>
            <a:off x="4886325" y="666752"/>
            <a:ext cx="6438900" cy="1209674"/>
          </a:xfrm>
        </p:spPr>
        <p:txBody>
          <a:bodyPr vert="horz" lIns="91440" tIns="45720" rIns="91440" bIns="45720" rtlCol="0" anchor="b">
            <a:normAutofit fontScale="90000"/>
          </a:bodyPr>
          <a:lstStyle/>
          <a:p>
            <a:r>
              <a:rPr lang="en-US" sz="5400" dirty="0">
                <a:solidFill>
                  <a:srgbClr val="262626"/>
                </a:solidFill>
              </a:rPr>
              <a:t>K-Means</a:t>
            </a:r>
            <a:br>
              <a:rPr lang="en-US" sz="5400" dirty="0">
                <a:solidFill>
                  <a:srgbClr val="262626"/>
                </a:solidFill>
              </a:rPr>
            </a:br>
            <a:r>
              <a:rPr lang="en-US" sz="3600" dirty="0" err="1">
                <a:solidFill>
                  <a:srgbClr val="262626"/>
                </a:solidFill>
              </a:rPr>
              <a:t>Interprétation</a:t>
            </a:r>
            <a:r>
              <a:rPr lang="en-US" sz="3600" dirty="0">
                <a:solidFill>
                  <a:srgbClr val="262626"/>
                </a:solidFill>
              </a:rPr>
              <a:t> des clusters</a:t>
            </a:r>
          </a:p>
        </p:txBody>
      </p:sp>
      <p:sp>
        <p:nvSpPr>
          <p:cNvPr id="7" name="ZoneTexte 6">
            <a:extLst>
              <a:ext uri="{FF2B5EF4-FFF2-40B4-BE49-F238E27FC236}">
                <a16:creationId xmlns:a16="http://schemas.microsoft.com/office/drawing/2014/main" id="{A79C9252-7CAD-5905-9C02-9DB6F6A55C3E}"/>
              </a:ext>
            </a:extLst>
          </p:cNvPr>
          <p:cNvSpPr txBox="1"/>
          <p:nvPr/>
        </p:nvSpPr>
        <p:spPr>
          <a:xfrm>
            <a:off x="5946485" y="2420507"/>
            <a:ext cx="4835951" cy="2585323"/>
          </a:xfrm>
          <a:prstGeom prst="rect">
            <a:avLst/>
          </a:prstGeom>
          <a:noFill/>
        </p:spPr>
        <p:txBody>
          <a:bodyPr wrap="square" rtlCol="0">
            <a:spAutoFit/>
          </a:bodyPr>
          <a:lstStyle/>
          <a:p>
            <a:r>
              <a:rPr lang="fr-FR" dirty="0"/>
              <a:t>Cluster 0 : TAS très élevé, TDI le plus bas, stabilité politique et économique très basse voir négative</a:t>
            </a:r>
          </a:p>
          <a:p>
            <a:endParaRPr lang="fr-FR" dirty="0"/>
          </a:p>
          <a:p>
            <a:r>
              <a:rPr lang="fr-FR" dirty="0"/>
              <a:t>Cluster 1 : Les plus grands exportateurs de viande de volaille = concurrence</a:t>
            </a:r>
          </a:p>
          <a:p>
            <a:endParaRPr lang="fr-FR" dirty="0"/>
          </a:p>
          <a:p>
            <a:r>
              <a:rPr lang="fr-FR" dirty="0"/>
              <a:t>Cluster 2 : TAS pas assez élevé, TDI très élevé, stabilité politique et économique positive, consommation de volaille la plus élevée</a:t>
            </a:r>
          </a:p>
        </p:txBody>
      </p:sp>
      <p:cxnSp>
        <p:nvCxnSpPr>
          <p:cNvPr id="14" name="Connecteur droit 13">
            <a:extLst>
              <a:ext uri="{FF2B5EF4-FFF2-40B4-BE49-F238E27FC236}">
                <a16:creationId xmlns:a16="http://schemas.microsoft.com/office/drawing/2014/main" id="{A6691307-B20F-E3CC-BD38-0974993BB2B2}"/>
              </a:ext>
            </a:extLst>
          </p:cNvPr>
          <p:cNvCxnSpPr>
            <a:cxnSpLocks/>
          </p:cNvCxnSpPr>
          <p:nvPr/>
        </p:nvCxnSpPr>
        <p:spPr>
          <a:xfrm>
            <a:off x="5372100" y="1371600"/>
            <a:ext cx="504825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Image 4" descr="Une image contenant texte, diagramme, capture d’écran, Plan">
            <a:extLst>
              <a:ext uri="{FF2B5EF4-FFF2-40B4-BE49-F238E27FC236}">
                <a16:creationId xmlns:a16="http://schemas.microsoft.com/office/drawing/2014/main" id="{DD591026-F8C8-78E1-95B5-527C079EC788}"/>
              </a:ext>
            </a:extLst>
          </p:cNvPr>
          <p:cNvPicPr>
            <a:picLocks noChangeAspect="1"/>
          </p:cNvPicPr>
          <p:nvPr/>
        </p:nvPicPr>
        <p:blipFill>
          <a:blip r:embed="rId4"/>
          <a:stretch>
            <a:fillRect/>
          </a:stretch>
        </p:blipFill>
        <p:spPr>
          <a:xfrm>
            <a:off x="1669868" y="743074"/>
            <a:ext cx="3303576" cy="5434701"/>
          </a:xfrm>
          <a:prstGeom prst="rect">
            <a:avLst/>
          </a:prstGeom>
        </p:spPr>
      </p:pic>
    </p:spTree>
    <p:extLst>
      <p:ext uri="{BB962C8B-B14F-4D97-AF65-F5344CB8AC3E}">
        <p14:creationId xmlns:p14="http://schemas.microsoft.com/office/powerpoint/2010/main" val="3576232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891A77D6-AB05-15AC-0D15-48C6AF99FDE1}"/>
              </a:ext>
            </a:extLst>
          </p:cNvPr>
          <p:cNvSpPr txBox="1"/>
          <p:nvPr/>
        </p:nvSpPr>
        <p:spPr>
          <a:xfrm>
            <a:off x="2933700" y="1000125"/>
            <a:ext cx="5743575" cy="369332"/>
          </a:xfrm>
          <a:prstGeom prst="rect">
            <a:avLst/>
          </a:prstGeom>
          <a:noFill/>
        </p:spPr>
        <p:txBody>
          <a:bodyPr wrap="square" rtlCol="0">
            <a:spAutoFit/>
          </a:bodyPr>
          <a:lstStyle/>
          <a:p>
            <a:pPr algn="ctr"/>
            <a:r>
              <a:rPr lang="fr-FR" dirty="0"/>
              <a:t>RESULTAT K-MEANS</a:t>
            </a:r>
          </a:p>
        </p:txBody>
      </p:sp>
      <p:pic>
        <p:nvPicPr>
          <p:cNvPr id="4" name="Graphique 3" descr="Case cochée avec un remplissage uni">
            <a:extLst>
              <a:ext uri="{FF2B5EF4-FFF2-40B4-BE49-F238E27FC236}">
                <a16:creationId xmlns:a16="http://schemas.microsoft.com/office/drawing/2014/main" id="{0675DD87-47E3-5AF1-191D-9ED2817C43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84501" y="5002264"/>
            <a:ext cx="251459" cy="251459"/>
          </a:xfrm>
          <a:prstGeom prst="rect">
            <a:avLst/>
          </a:prstGeom>
        </p:spPr>
      </p:pic>
      <p:sp>
        <p:nvSpPr>
          <p:cNvPr id="6" name="ZoneTexte 5">
            <a:extLst>
              <a:ext uri="{FF2B5EF4-FFF2-40B4-BE49-F238E27FC236}">
                <a16:creationId xmlns:a16="http://schemas.microsoft.com/office/drawing/2014/main" id="{CDBF637B-BD46-08C8-7254-EFEF87952E0E}"/>
              </a:ext>
            </a:extLst>
          </p:cNvPr>
          <p:cNvSpPr txBox="1"/>
          <p:nvPr/>
        </p:nvSpPr>
        <p:spPr>
          <a:xfrm>
            <a:off x="1423686" y="1802307"/>
            <a:ext cx="9745884" cy="4185761"/>
          </a:xfrm>
          <a:prstGeom prst="rect">
            <a:avLst/>
          </a:prstGeom>
          <a:noFill/>
        </p:spPr>
        <p:txBody>
          <a:bodyPr wrap="square">
            <a:spAutoFit/>
          </a:bodyPr>
          <a:lstStyle/>
          <a:p>
            <a:pPr marL="285750" indent="-285750">
              <a:buFont typeface="Wingdings" panose="05000000000000000000" pitchFamily="2" charset="2"/>
              <a:buChar char="q"/>
            </a:pPr>
            <a:r>
              <a:rPr lang="fr-FR" sz="1400" b="0" i="0" dirty="0">
                <a:solidFill>
                  <a:schemeClr val="accent2">
                    <a:lumMod val="75000"/>
                  </a:schemeClr>
                </a:solidFill>
                <a:effectLst/>
                <a:latin typeface="Consolas" panose="020B0609020204030204" pitchFamily="49" charset="0"/>
              </a:rPr>
              <a:t>Cluster 0 : ['Afrique du Sud', 'Algérie', 'Azerbaïdjan', 'Bangladesh', 'Bosnie-Herzégovine', 'Cameroun', 'Colombie', 'El Salvador', 'Fédération de Russie', 'Honduras', 'Indonésie', "Iran (République islamique d')", 'Jordanie', 'Liban', 'Maroc', 'Mexique', 'Myanmar', 'Niger', 'Nigéria', 'Ouganda', 'Pakistan', 'Paraguay', 'Philippines', 'République de Moldova', 'Serbie', 'Sri Lanka', 'Sénégal', 'Tunisie', 'Turquie', 'Ukraine', 'Viet Nam', 'Zambie', 'Égypte', 'Équateur’]</a:t>
            </a:r>
          </a:p>
          <a:p>
            <a:endParaRPr lang="fr-FR" sz="1400" b="0" i="0" dirty="0">
              <a:solidFill>
                <a:schemeClr val="accent2">
                  <a:lumMod val="75000"/>
                </a:schemeClr>
              </a:solidFill>
              <a:effectLst/>
              <a:latin typeface="Consolas" panose="020B0609020204030204" pitchFamily="49" charset="0"/>
            </a:endParaRPr>
          </a:p>
          <a:p>
            <a:pPr marL="285750" indent="-285750">
              <a:buFont typeface="Wingdings" panose="05000000000000000000" pitchFamily="2" charset="2"/>
              <a:buChar char="q"/>
            </a:pPr>
            <a:r>
              <a:rPr lang="fr-FR" sz="1400" b="0" i="0" dirty="0">
                <a:solidFill>
                  <a:schemeClr val="accent2">
                    <a:lumMod val="75000"/>
                  </a:schemeClr>
                </a:solidFill>
                <a:effectLst/>
                <a:latin typeface="Consolas" panose="020B0609020204030204" pitchFamily="49" charset="0"/>
              </a:rPr>
              <a:t>Cluster 1 : ['Allemagne', 'Argentine', 'Australie', 'Autriche', 'Barbade', 'Belize', 'Bolivie (État plurinational de)', 'Bélarus', 'Canada', 'Chili', 'Chypre', 'Costa Rica', 'Croatie', 'Danemark', 'Espagne', 'Estonie', 'Fidji', 'Finlande', 'France', 'Grèce', 'Guyana', 'Hongrie', 'Irlande', 'Islande', 'Italie', 'Jamaïque', 'Japon', 'Lituanie', 'Malaisie', 'Maurice', 'Norvège', 'Nouvelle-Zélande', 'Panama', 'Portugal', 'Pérou', 'Roumanie', "Royaume-Uni de Grande-Bretagne et d'Irlande du Nord", 'République de Corée', 'République dominicaine', 'Slovaquie', 'Slovénie', 'Suisse', 'Suède', 'Tchéquie', 'Trinité-et-Tobago', 'Uruguay’]</a:t>
            </a:r>
          </a:p>
          <a:p>
            <a:endParaRPr lang="fr-FR" sz="1400" b="0" i="0" dirty="0">
              <a:solidFill>
                <a:schemeClr val="accent2">
                  <a:lumMod val="75000"/>
                </a:schemeClr>
              </a:solidFill>
              <a:effectLst/>
              <a:latin typeface="Consolas" panose="020B0609020204030204" pitchFamily="49" charset="0"/>
            </a:endParaRPr>
          </a:p>
          <a:p>
            <a:r>
              <a:rPr lang="fr-FR" sz="1400" b="0" i="0" dirty="0">
                <a:solidFill>
                  <a:schemeClr val="accent2">
                    <a:lumMod val="75000"/>
                  </a:schemeClr>
                </a:solidFill>
                <a:effectLst/>
                <a:latin typeface="Consolas" panose="020B0609020204030204" pitchFamily="49" charset="0"/>
              </a:rPr>
              <a:t>  </a:t>
            </a:r>
            <a:r>
              <a:rPr lang="fr-FR" sz="1400" b="0" i="0" dirty="0">
                <a:solidFill>
                  <a:schemeClr val="accent5"/>
                </a:solidFill>
                <a:effectLst/>
                <a:latin typeface="Consolas" panose="020B0609020204030204" pitchFamily="49" charset="0"/>
              </a:rPr>
              <a:t>Cluster 2 : ['Albanie', 'Antigua-et-Barbuda', 'Arabie saoudite', 'Arménie', 'Bulgarie', 'Bénin', 'Dominique', 'Gabon', 'Ghana', 'Géorgie', 'Kazakhstan', 'Kirghizistan', 'Koweït', 'Lettonie', 'Macédoine du Nord', 'Malte', 'Monténégro', 'Namibie', 'Oman', 'Saint-Kitts-et-Nevis', 'Sainte-Lucie', 'Suriname', 'Tadjikistan', 'Émirats arabes unis', 'Îles Salomon']</a:t>
            </a:r>
            <a:endParaRPr lang="fr-FR" sz="1400" dirty="0">
              <a:solidFill>
                <a:schemeClr val="accent5"/>
              </a:solidFill>
            </a:endParaRPr>
          </a:p>
        </p:txBody>
      </p:sp>
    </p:spTree>
    <p:extLst>
      <p:ext uri="{BB962C8B-B14F-4D97-AF65-F5344CB8AC3E}">
        <p14:creationId xmlns:p14="http://schemas.microsoft.com/office/powerpoint/2010/main" val="2506959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5" name="Group 47">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49" name="Picture 48">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6" name="Rectangle 45">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51" name="Picture 50">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52" name="Picture 51">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54" name="Straight Connector 53">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5"/>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 name="Titre 1">
            <a:extLst>
              <a:ext uri="{FF2B5EF4-FFF2-40B4-BE49-F238E27FC236}">
                <a16:creationId xmlns:a16="http://schemas.microsoft.com/office/drawing/2014/main" id="{B71E7635-4792-28EB-5CAF-F3D99EC13973}"/>
              </a:ext>
            </a:extLst>
          </p:cNvPr>
          <p:cNvSpPr txBox="1">
            <a:spLocks/>
          </p:cNvSpPr>
          <p:nvPr/>
        </p:nvSpPr>
        <p:spPr>
          <a:xfrm>
            <a:off x="826852" y="872061"/>
            <a:ext cx="3073940" cy="2937939"/>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endParaRPr lang="en-US" dirty="0">
              <a:solidFill>
                <a:srgbClr val="262626"/>
              </a:solidFill>
            </a:endParaRPr>
          </a:p>
          <a:p>
            <a:pPr>
              <a:spcAft>
                <a:spcPts val="600"/>
              </a:spcAft>
            </a:pPr>
            <a:endParaRPr lang="en-US" dirty="0">
              <a:solidFill>
                <a:srgbClr val="262626"/>
              </a:solidFill>
            </a:endParaRPr>
          </a:p>
          <a:p>
            <a:pPr>
              <a:spcAft>
                <a:spcPts val="600"/>
              </a:spcAft>
            </a:pPr>
            <a:r>
              <a:rPr lang="en-US" dirty="0">
                <a:solidFill>
                  <a:srgbClr val="262626"/>
                </a:solidFill>
              </a:rPr>
              <a:t>CAH</a:t>
            </a:r>
          </a:p>
        </p:txBody>
      </p:sp>
      <p:sp useBgFill="1">
        <p:nvSpPr>
          <p:cNvPr id="62" name="Rectangle 61">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descr="Une image contenant texte, diagramme, Plan, ligne">
            <a:extLst>
              <a:ext uri="{FF2B5EF4-FFF2-40B4-BE49-F238E27FC236}">
                <a16:creationId xmlns:a16="http://schemas.microsoft.com/office/drawing/2014/main" id="{09595233-F187-60DE-9B78-5146BEF99DBD}"/>
              </a:ext>
            </a:extLst>
          </p:cNvPr>
          <p:cNvPicPr>
            <a:picLocks noChangeAspect="1"/>
          </p:cNvPicPr>
          <p:nvPr/>
        </p:nvPicPr>
        <p:blipFill>
          <a:blip r:embed="rId6"/>
          <a:stretch>
            <a:fillRect/>
          </a:stretch>
        </p:blipFill>
        <p:spPr>
          <a:xfrm>
            <a:off x="5173883" y="929836"/>
            <a:ext cx="6636166" cy="4695087"/>
          </a:xfrm>
          <a:prstGeom prst="rect">
            <a:avLst/>
          </a:prstGeom>
        </p:spPr>
      </p:pic>
      <p:cxnSp>
        <p:nvCxnSpPr>
          <p:cNvPr id="7" name="Connecteur droit 6">
            <a:extLst>
              <a:ext uri="{FF2B5EF4-FFF2-40B4-BE49-F238E27FC236}">
                <a16:creationId xmlns:a16="http://schemas.microsoft.com/office/drawing/2014/main" id="{324AFEDE-35DB-B292-CF8B-1221E3D9A4CF}"/>
              </a:ext>
            </a:extLst>
          </p:cNvPr>
          <p:cNvCxnSpPr/>
          <p:nvPr/>
        </p:nvCxnSpPr>
        <p:spPr>
          <a:xfrm>
            <a:off x="1190625" y="3133725"/>
            <a:ext cx="269557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4EADB38D-F69A-0A2A-2CBE-9AF8685BFC3B}"/>
              </a:ext>
            </a:extLst>
          </p:cNvPr>
          <p:cNvSpPr txBox="1"/>
          <p:nvPr/>
        </p:nvSpPr>
        <p:spPr>
          <a:xfrm>
            <a:off x="1114425" y="3190875"/>
            <a:ext cx="2762250" cy="523220"/>
          </a:xfrm>
          <a:prstGeom prst="rect">
            <a:avLst/>
          </a:prstGeom>
          <a:noFill/>
        </p:spPr>
        <p:txBody>
          <a:bodyPr wrap="square" rtlCol="0">
            <a:spAutoFit/>
          </a:bodyPr>
          <a:lstStyle/>
          <a:p>
            <a:pPr algn="ctr"/>
            <a:r>
              <a:rPr lang="fr-FR" sz="2800" dirty="0"/>
              <a:t>Dendrogramme</a:t>
            </a:r>
          </a:p>
        </p:txBody>
      </p:sp>
    </p:spTree>
    <p:extLst>
      <p:ext uri="{BB962C8B-B14F-4D97-AF65-F5344CB8AC3E}">
        <p14:creationId xmlns:p14="http://schemas.microsoft.com/office/powerpoint/2010/main" val="2771690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idx="4294967295"/>
          </p:nvPr>
        </p:nvSpPr>
        <p:spPr>
          <a:xfrm>
            <a:off x="4886325" y="666752"/>
            <a:ext cx="6438900" cy="1295398"/>
          </a:xfrm>
        </p:spPr>
        <p:txBody>
          <a:bodyPr vert="horz" lIns="91440" tIns="45720" rIns="91440" bIns="45720" rtlCol="0" anchor="b">
            <a:normAutofit fontScale="90000"/>
          </a:bodyPr>
          <a:lstStyle/>
          <a:p>
            <a:r>
              <a:rPr lang="en-US" sz="5400" dirty="0">
                <a:solidFill>
                  <a:srgbClr val="262626"/>
                </a:solidFill>
              </a:rPr>
              <a:t>CAH</a:t>
            </a:r>
            <a:br>
              <a:rPr lang="en-US" sz="5400" dirty="0">
                <a:solidFill>
                  <a:srgbClr val="262626"/>
                </a:solidFill>
              </a:rPr>
            </a:br>
            <a:r>
              <a:rPr lang="en-US" sz="3600" dirty="0">
                <a:solidFill>
                  <a:srgbClr val="262626"/>
                </a:solidFill>
              </a:rPr>
              <a:t>Interprétation des clusters</a:t>
            </a:r>
          </a:p>
        </p:txBody>
      </p:sp>
      <p:sp>
        <p:nvSpPr>
          <p:cNvPr id="7" name="ZoneTexte 6">
            <a:extLst>
              <a:ext uri="{FF2B5EF4-FFF2-40B4-BE49-F238E27FC236}">
                <a16:creationId xmlns:a16="http://schemas.microsoft.com/office/drawing/2014/main" id="{A79C9252-7CAD-5905-9C02-9DB6F6A55C3E}"/>
              </a:ext>
            </a:extLst>
          </p:cNvPr>
          <p:cNvSpPr txBox="1"/>
          <p:nvPr/>
        </p:nvSpPr>
        <p:spPr>
          <a:xfrm>
            <a:off x="5698835" y="2410982"/>
            <a:ext cx="5475133" cy="2308324"/>
          </a:xfrm>
          <a:prstGeom prst="rect">
            <a:avLst/>
          </a:prstGeom>
          <a:noFill/>
        </p:spPr>
        <p:txBody>
          <a:bodyPr wrap="square" rtlCol="0">
            <a:spAutoFit/>
          </a:bodyPr>
          <a:lstStyle/>
          <a:p>
            <a:r>
              <a:rPr lang="fr-FR" dirty="0"/>
              <a:t>Cluster 0 : TAS, Exportations et PIB les plus élevés</a:t>
            </a:r>
          </a:p>
          <a:p>
            <a:endParaRPr lang="fr-FR" dirty="0"/>
          </a:p>
          <a:p>
            <a:r>
              <a:rPr lang="fr-FR" dirty="0"/>
              <a:t>Cluster 1 : indice de stabilité politique positif, PIB/habitant et consommation de viande élevé, TDI le plus haut !</a:t>
            </a:r>
          </a:p>
          <a:p>
            <a:endParaRPr lang="fr-FR" dirty="0"/>
          </a:p>
          <a:p>
            <a:r>
              <a:rPr lang="fr-FR" dirty="0"/>
              <a:t>Cluster 2 : population la plus dense, indice de stabilité politique négatif, PIB/habitant et consommation de viande et TDI les plus bas</a:t>
            </a:r>
          </a:p>
        </p:txBody>
      </p:sp>
      <p:cxnSp>
        <p:nvCxnSpPr>
          <p:cNvPr id="14" name="Connecteur droit 13">
            <a:extLst>
              <a:ext uri="{FF2B5EF4-FFF2-40B4-BE49-F238E27FC236}">
                <a16:creationId xmlns:a16="http://schemas.microsoft.com/office/drawing/2014/main" id="{A6691307-B20F-E3CC-BD38-0974993BB2B2}"/>
              </a:ext>
            </a:extLst>
          </p:cNvPr>
          <p:cNvCxnSpPr>
            <a:cxnSpLocks/>
          </p:cNvCxnSpPr>
          <p:nvPr/>
        </p:nvCxnSpPr>
        <p:spPr>
          <a:xfrm>
            <a:off x="5400675" y="1419225"/>
            <a:ext cx="5048250"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Image 7" descr="Une image contenant texte, diagramme, capture d’écran, Plan">
            <a:extLst>
              <a:ext uri="{FF2B5EF4-FFF2-40B4-BE49-F238E27FC236}">
                <a16:creationId xmlns:a16="http://schemas.microsoft.com/office/drawing/2014/main" id="{D508A0AE-6972-4A43-2BFB-777BC5C5B91F}"/>
              </a:ext>
            </a:extLst>
          </p:cNvPr>
          <p:cNvPicPr>
            <a:picLocks noChangeAspect="1"/>
          </p:cNvPicPr>
          <p:nvPr/>
        </p:nvPicPr>
        <p:blipFill>
          <a:blip r:embed="rId3"/>
          <a:stretch>
            <a:fillRect/>
          </a:stretch>
        </p:blipFill>
        <p:spPr>
          <a:xfrm>
            <a:off x="1454326" y="624469"/>
            <a:ext cx="3492520" cy="5614870"/>
          </a:xfrm>
          <a:prstGeom prst="rect">
            <a:avLst/>
          </a:prstGeom>
        </p:spPr>
      </p:pic>
    </p:spTree>
    <p:extLst>
      <p:ext uri="{BB962C8B-B14F-4D97-AF65-F5344CB8AC3E}">
        <p14:creationId xmlns:p14="http://schemas.microsoft.com/office/powerpoint/2010/main" val="4247633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891A77D6-AB05-15AC-0D15-48C6AF99FDE1}"/>
              </a:ext>
            </a:extLst>
          </p:cNvPr>
          <p:cNvSpPr txBox="1"/>
          <p:nvPr/>
        </p:nvSpPr>
        <p:spPr>
          <a:xfrm>
            <a:off x="2933700" y="1000125"/>
            <a:ext cx="5743575" cy="369332"/>
          </a:xfrm>
          <a:prstGeom prst="rect">
            <a:avLst/>
          </a:prstGeom>
          <a:noFill/>
        </p:spPr>
        <p:txBody>
          <a:bodyPr wrap="square" rtlCol="0">
            <a:spAutoFit/>
          </a:bodyPr>
          <a:lstStyle/>
          <a:p>
            <a:pPr algn="ctr"/>
            <a:r>
              <a:rPr lang="fr-FR" dirty="0"/>
              <a:t>RESULTAT CAH</a:t>
            </a:r>
          </a:p>
        </p:txBody>
      </p:sp>
      <p:pic>
        <p:nvPicPr>
          <p:cNvPr id="7" name="Graphique 6" descr="Case cochée avec un remplissage uni">
            <a:extLst>
              <a:ext uri="{FF2B5EF4-FFF2-40B4-BE49-F238E27FC236}">
                <a16:creationId xmlns:a16="http://schemas.microsoft.com/office/drawing/2014/main" id="{17FB9ABB-7A24-5A25-17EC-5520F79E95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0516" y="3296251"/>
            <a:ext cx="251459" cy="251459"/>
          </a:xfrm>
          <a:prstGeom prst="rect">
            <a:avLst/>
          </a:prstGeom>
        </p:spPr>
      </p:pic>
      <p:sp>
        <p:nvSpPr>
          <p:cNvPr id="4" name="ZoneTexte 3">
            <a:extLst>
              <a:ext uri="{FF2B5EF4-FFF2-40B4-BE49-F238E27FC236}">
                <a16:creationId xmlns:a16="http://schemas.microsoft.com/office/drawing/2014/main" id="{FB93725A-83C5-89E1-D8E5-71A8EEF51CAD}"/>
              </a:ext>
            </a:extLst>
          </p:cNvPr>
          <p:cNvSpPr txBox="1"/>
          <p:nvPr/>
        </p:nvSpPr>
        <p:spPr>
          <a:xfrm>
            <a:off x="1018573" y="1356683"/>
            <a:ext cx="9792182" cy="4185761"/>
          </a:xfrm>
          <a:prstGeom prst="rect">
            <a:avLst/>
          </a:prstGeom>
          <a:noFill/>
        </p:spPr>
        <p:txBody>
          <a:bodyPr wrap="square">
            <a:spAutoFit/>
          </a:bodyPr>
          <a:lstStyle/>
          <a:p>
            <a:pPr marL="285750" indent="-285750">
              <a:buFont typeface="Wingdings" panose="05000000000000000000" pitchFamily="2" charset="2"/>
              <a:buChar char="q"/>
            </a:pPr>
            <a:r>
              <a:rPr lang="fr-FR" sz="1400" b="0" i="0" dirty="0">
                <a:solidFill>
                  <a:schemeClr val="accent2">
                    <a:lumMod val="75000"/>
                  </a:schemeClr>
                </a:solidFill>
                <a:effectLst/>
                <a:latin typeface="Consolas" panose="020B0609020204030204" pitchFamily="49" charset="0"/>
              </a:rPr>
              <a:t>Cluster 0 : ['Afrique du Sud', 'Allemagne', 'Argentine', 'Australie', 'Autriche', 'Barbade', 'Belize', 'Bolivie (État plurinational de)', 'Bulgarie', 'Bélarus', 'Canada', 'Chili', 'Chypre', 'Costa Rica', 'Croatie', 'Danemark', 'Espagne', 'Estonie', 'Fidji', 'Finlande', 'France', 'Grèce', 'Guyana', 'Hongrie', 'Irlande', 'Islande', 'Italie', 'Jamaïque', 'Japon', 'Kazakhstan', 'Lettonie', 'Lituanie', 'Malaisie', 'Maurice', 'Norvège', 'Nouvelle-Zélande', 'Panama', 'Portugal', 'Pérou', 'Roumanie', "Royaume-Uni de Grande-Bretagne et d'Irlande du Nord", 'République de Corée', 'République dominicaine', 'Slovaquie', 'Slovénie', 'Suisse', 'Suède', 'Tchéquie', 'Trinité-et-Tobago', 'Turquie', 'Ukraine', 'Uruguay’] </a:t>
            </a:r>
          </a:p>
          <a:p>
            <a:endParaRPr lang="fr-FR" sz="1400" dirty="0">
              <a:solidFill>
                <a:schemeClr val="accent2">
                  <a:lumMod val="75000"/>
                </a:schemeClr>
              </a:solidFill>
              <a:latin typeface="Consolas" panose="020B0609020204030204" pitchFamily="49" charset="0"/>
            </a:endParaRPr>
          </a:p>
          <a:p>
            <a:r>
              <a:rPr lang="fr-FR" sz="1400" dirty="0">
                <a:solidFill>
                  <a:schemeClr val="accent5"/>
                </a:solidFill>
                <a:latin typeface="Consolas" panose="020B0609020204030204" pitchFamily="49" charset="0"/>
              </a:rPr>
              <a:t>   </a:t>
            </a:r>
            <a:r>
              <a:rPr lang="fr-FR" sz="1400" b="0" i="0" dirty="0">
                <a:solidFill>
                  <a:schemeClr val="accent5"/>
                </a:solidFill>
                <a:effectLst/>
                <a:latin typeface="Consolas" panose="020B0609020204030204" pitchFamily="49" charset="0"/>
              </a:rPr>
              <a:t>Cluster 1 : ['Albanie', 'Antigua-et-Barbuda', 'Arabie saoudite', 'Arménie', 'Bénin', 'Dominique', 'Gabon', 'Ghana', 'Géorgie', 'Kirghizistan', 'Koweït', 'Macédoine du Nord', 'Malte', 'Monténégro', 'Namibie', 'Oman', 'Saint-Kitts-et-Nevis', 'Sainte-Lucie', 'Suriname', 'Tadjikistan', 'Émirats arabes unis', 'Îles Salomon’]</a:t>
            </a:r>
          </a:p>
          <a:p>
            <a:endParaRPr lang="fr-FR" sz="1400" dirty="0">
              <a:solidFill>
                <a:schemeClr val="accent2">
                  <a:lumMod val="75000"/>
                </a:schemeClr>
              </a:solidFill>
              <a:latin typeface="Consolas" panose="020B0609020204030204" pitchFamily="49" charset="0"/>
            </a:endParaRPr>
          </a:p>
          <a:p>
            <a:pPr marL="285750" indent="-285750">
              <a:buFont typeface="Wingdings" panose="05000000000000000000" pitchFamily="2" charset="2"/>
              <a:buChar char="q"/>
            </a:pPr>
            <a:r>
              <a:rPr lang="fr-FR" sz="1400" b="0" i="0" dirty="0">
                <a:solidFill>
                  <a:schemeClr val="accent2">
                    <a:lumMod val="75000"/>
                  </a:schemeClr>
                </a:solidFill>
                <a:effectLst/>
                <a:latin typeface="Consolas" panose="020B0609020204030204" pitchFamily="49" charset="0"/>
              </a:rPr>
              <a:t>Cluster 2 : ['Algérie', 'Azerbaïdjan', 'Bangladesh', 'Bosnie-Herzégovine', 'Cameroun', 'Colombie', 'El Salvador', 'Fédération de Russie', 'Honduras', 'Indonésie', "Iran (République islamique d')", 'Jordanie', 'Liban', 'Maroc', 'Mexique', 'Myanmar', 'Niger', 'Nigéria', 'Ouganda', 'Pakistan', 'Paraguay', 'Philippines', 'République de Moldova', 'Serbie', 'Sri Lanka', 'Sénégal', 'Tunisie', 'Viet Nam', 'Zambie', 'Égypte', 'Équateur']</a:t>
            </a:r>
            <a:endParaRPr lang="fr-FR" sz="1400" dirty="0">
              <a:solidFill>
                <a:schemeClr val="accent2">
                  <a:lumMod val="75000"/>
                </a:schemeClr>
              </a:solidFill>
            </a:endParaRPr>
          </a:p>
        </p:txBody>
      </p:sp>
    </p:spTree>
    <p:extLst>
      <p:ext uri="{BB962C8B-B14F-4D97-AF65-F5344CB8AC3E}">
        <p14:creationId xmlns:p14="http://schemas.microsoft.com/office/powerpoint/2010/main" val="1206582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B6EAAF-C84F-7783-D231-3546901C5ED0}"/>
              </a:ext>
            </a:extLst>
          </p:cNvPr>
          <p:cNvSpPr>
            <a:spLocks noGrp="1"/>
          </p:cNvSpPr>
          <p:nvPr>
            <p:ph type="title" idx="4294967295"/>
          </p:nvPr>
        </p:nvSpPr>
        <p:spPr>
          <a:xfrm>
            <a:off x="1385741" y="803554"/>
            <a:ext cx="9601200" cy="1303337"/>
          </a:xfrm>
        </p:spPr>
        <p:txBody>
          <a:bodyPr>
            <a:normAutofit fontScale="90000"/>
          </a:bodyPr>
          <a:lstStyle/>
          <a:p>
            <a:r>
              <a:rPr lang="fr-FR" dirty="0"/>
              <a:t>ACP</a:t>
            </a:r>
            <a:br>
              <a:rPr lang="fr-FR" dirty="0"/>
            </a:br>
            <a:r>
              <a:rPr lang="fr-FR" sz="3600" dirty="0"/>
              <a:t>Déterminer les axes factoriels</a:t>
            </a:r>
          </a:p>
        </p:txBody>
      </p:sp>
      <p:cxnSp>
        <p:nvCxnSpPr>
          <p:cNvPr id="9" name="Connecteur droit 8">
            <a:extLst>
              <a:ext uri="{FF2B5EF4-FFF2-40B4-BE49-F238E27FC236}">
                <a16:creationId xmlns:a16="http://schemas.microsoft.com/office/drawing/2014/main" id="{15C8FBB1-C753-0904-B2E1-5DEC76DCA289}"/>
              </a:ext>
            </a:extLst>
          </p:cNvPr>
          <p:cNvCxnSpPr/>
          <p:nvPr/>
        </p:nvCxnSpPr>
        <p:spPr>
          <a:xfrm>
            <a:off x="3487918" y="1442301"/>
            <a:ext cx="5410985"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84505ADF-B5CA-AF65-DD87-065FA574AB11}"/>
              </a:ext>
            </a:extLst>
          </p:cNvPr>
          <p:cNvSpPr txBox="1"/>
          <p:nvPr/>
        </p:nvSpPr>
        <p:spPr>
          <a:xfrm>
            <a:off x="6546915" y="2514302"/>
            <a:ext cx="4133654" cy="646331"/>
          </a:xfrm>
          <a:prstGeom prst="rect">
            <a:avLst/>
          </a:prstGeom>
          <a:noFill/>
        </p:spPr>
        <p:txBody>
          <a:bodyPr wrap="square">
            <a:spAutoFit/>
          </a:bodyPr>
          <a:lstStyle/>
          <a:p>
            <a:pPr marL="285750" indent="-285750">
              <a:buFont typeface="Wingdings" panose="05000000000000000000" pitchFamily="2" charset="2"/>
              <a:buChar char="ü"/>
            </a:pPr>
            <a:r>
              <a:rPr lang="fr-FR" dirty="0">
                <a:solidFill>
                  <a:schemeClr val="accent3">
                    <a:lumMod val="75000"/>
                  </a:schemeClr>
                </a:solidFill>
              </a:rPr>
              <a:t>la 1ère composante capte 36% de la variance de nos données initiales</a:t>
            </a:r>
          </a:p>
        </p:txBody>
      </p:sp>
      <p:sp>
        <p:nvSpPr>
          <p:cNvPr id="17" name="ZoneTexte 16">
            <a:extLst>
              <a:ext uri="{FF2B5EF4-FFF2-40B4-BE49-F238E27FC236}">
                <a16:creationId xmlns:a16="http://schemas.microsoft.com/office/drawing/2014/main" id="{CF32C1DE-7B50-6081-7356-8D901D921385}"/>
              </a:ext>
            </a:extLst>
          </p:cNvPr>
          <p:cNvSpPr txBox="1"/>
          <p:nvPr/>
        </p:nvSpPr>
        <p:spPr>
          <a:xfrm>
            <a:off x="6594049" y="3403324"/>
            <a:ext cx="3747155" cy="1200329"/>
          </a:xfrm>
          <a:prstGeom prst="rect">
            <a:avLst/>
          </a:prstGeom>
          <a:noFill/>
        </p:spPr>
        <p:txBody>
          <a:bodyPr wrap="square">
            <a:spAutoFit/>
          </a:bodyPr>
          <a:lstStyle/>
          <a:p>
            <a:pPr marL="285750" indent="-285750">
              <a:buFont typeface="Wingdings" panose="05000000000000000000" pitchFamily="2" charset="2"/>
              <a:buChar char="ü"/>
            </a:pPr>
            <a:r>
              <a:rPr lang="fr-FR" dirty="0">
                <a:solidFill>
                  <a:schemeClr val="accent4">
                    <a:lumMod val="60000"/>
                    <a:lumOff val="40000"/>
                  </a:schemeClr>
                </a:solidFill>
              </a:rPr>
              <a:t>62% de la variance des données est expliquée par les 2 premières composantes et 87% de la variance par les 4 premières composantes.</a:t>
            </a:r>
          </a:p>
        </p:txBody>
      </p:sp>
      <p:pic>
        <p:nvPicPr>
          <p:cNvPr id="4" name="Image 3" descr="Une image contenant texte, capture d’écran, diagramme, Tracé">
            <a:extLst>
              <a:ext uri="{FF2B5EF4-FFF2-40B4-BE49-F238E27FC236}">
                <a16:creationId xmlns:a16="http://schemas.microsoft.com/office/drawing/2014/main" id="{7376CA38-49F4-47BD-045F-2FA6E2366F93}"/>
              </a:ext>
            </a:extLst>
          </p:cNvPr>
          <p:cNvPicPr>
            <a:picLocks noChangeAspect="1"/>
          </p:cNvPicPr>
          <p:nvPr/>
        </p:nvPicPr>
        <p:blipFill>
          <a:blip r:embed="rId2"/>
          <a:stretch>
            <a:fillRect/>
          </a:stretch>
        </p:blipFill>
        <p:spPr>
          <a:xfrm>
            <a:off x="1576713" y="2189886"/>
            <a:ext cx="4423435" cy="3574890"/>
          </a:xfrm>
          <a:prstGeom prst="rect">
            <a:avLst/>
          </a:prstGeom>
        </p:spPr>
      </p:pic>
    </p:spTree>
    <p:extLst>
      <p:ext uri="{BB962C8B-B14F-4D97-AF65-F5344CB8AC3E}">
        <p14:creationId xmlns:p14="http://schemas.microsoft.com/office/powerpoint/2010/main" val="1595230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4" name="Titre 3"/>
          <p:cNvSpPr>
            <a:spLocks noGrp="1"/>
          </p:cNvSpPr>
          <p:nvPr>
            <p:ph type="title" idx="4294967295"/>
          </p:nvPr>
        </p:nvSpPr>
        <p:spPr>
          <a:xfrm>
            <a:off x="696913" y="635854"/>
            <a:ext cx="10380662" cy="811946"/>
          </a:xfrm>
        </p:spPr>
        <p:txBody>
          <a:bodyPr vert="horz" lIns="91440" tIns="45720" rIns="91440" bIns="45720" rtlCol="0" anchor="ctr">
            <a:normAutofit/>
          </a:bodyPr>
          <a:lstStyle/>
          <a:p>
            <a:pPr algn="l">
              <a:lnSpc>
                <a:spcPct val="90000"/>
              </a:lnSpc>
            </a:pPr>
            <a:r>
              <a:rPr lang="en-US" sz="4100"/>
              <a:t>Projection des clusters sur le 1er plan factoriel</a:t>
            </a:r>
            <a:endParaRPr lang="en-US" sz="4100" dirty="0"/>
          </a:p>
        </p:txBody>
      </p:sp>
      <p:pic>
        <p:nvPicPr>
          <p:cNvPr id="12" name="Image 11" descr="Une image contenant capture d’écran, diagramme, ligne, texte">
            <a:extLst>
              <a:ext uri="{FF2B5EF4-FFF2-40B4-BE49-F238E27FC236}">
                <a16:creationId xmlns:a16="http://schemas.microsoft.com/office/drawing/2014/main" id="{253CCC68-1EA9-494F-AE42-06B51A5300BA}"/>
              </a:ext>
            </a:extLst>
          </p:cNvPr>
          <p:cNvPicPr>
            <a:picLocks noChangeAspect="1"/>
          </p:cNvPicPr>
          <p:nvPr/>
        </p:nvPicPr>
        <p:blipFill>
          <a:blip r:embed="rId4"/>
          <a:stretch>
            <a:fillRect/>
          </a:stretch>
        </p:blipFill>
        <p:spPr>
          <a:xfrm>
            <a:off x="7818312" y="2196790"/>
            <a:ext cx="3383551" cy="2895832"/>
          </a:xfrm>
          <a:prstGeom prst="rect">
            <a:avLst/>
          </a:prstGeom>
        </p:spPr>
      </p:pic>
      <p:pic>
        <p:nvPicPr>
          <p:cNvPr id="14" name="Image 13" descr="Une image contenant capture d’écran, texte, diagramme, Tracé">
            <a:extLst>
              <a:ext uri="{FF2B5EF4-FFF2-40B4-BE49-F238E27FC236}">
                <a16:creationId xmlns:a16="http://schemas.microsoft.com/office/drawing/2014/main" id="{47D3696A-23C2-78DB-3025-37F81DE90D5E}"/>
              </a:ext>
            </a:extLst>
          </p:cNvPr>
          <p:cNvPicPr>
            <a:picLocks noChangeAspect="1"/>
          </p:cNvPicPr>
          <p:nvPr/>
        </p:nvPicPr>
        <p:blipFill>
          <a:blip r:embed="rId5"/>
          <a:stretch>
            <a:fillRect/>
          </a:stretch>
        </p:blipFill>
        <p:spPr>
          <a:xfrm>
            <a:off x="1005573" y="2207941"/>
            <a:ext cx="3020829" cy="2735845"/>
          </a:xfrm>
          <a:prstGeom prst="rect">
            <a:avLst/>
          </a:prstGeom>
        </p:spPr>
      </p:pic>
      <p:pic>
        <p:nvPicPr>
          <p:cNvPr id="23" name="Image 22" descr="Une image contenant capture d’écran, Caractère coloré">
            <a:extLst>
              <a:ext uri="{FF2B5EF4-FFF2-40B4-BE49-F238E27FC236}">
                <a16:creationId xmlns:a16="http://schemas.microsoft.com/office/drawing/2014/main" id="{167E1FB1-3811-A71A-F69C-3E3C76ED38F4}"/>
              </a:ext>
            </a:extLst>
          </p:cNvPr>
          <p:cNvPicPr>
            <a:picLocks noChangeAspect="1"/>
          </p:cNvPicPr>
          <p:nvPr/>
        </p:nvPicPr>
        <p:blipFill>
          <a:blip r:embed="rId6"/>
          <a:stretch>
            <a:fillRect/>
          </a:stretch>
        </p:blipFill>
        <p:spPr>
          <a:xfrm>
            <a:off x="4214812" y="2141035"/>
            <a:ext cx="3358145" cy="293411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722313" y="623758"/>
            <a:ext cx="4802187" cy="836710"/>
          </a:xfrm>
        </p:spPr>
        <p:txBody>
          <a:bodyPr vert="horz" lIns="91440" tIns="45720" rIns="91440" bIns="45720" rtlCol="0" anchor="ctr">
            <a:normAutofit/>
          </a:bodyPr>
          <a:lstStyle/>
          <a:p>
            <a:pPr>
              <a:lnSpc>
                <a:spcPct val="90000"/>
              </a:lnSpc>
            </a:pPr>
            <a:r>
              <a:rPr lang="en-US" sz="4100">
                <a:solidFill>
                  <a:srgbClr val="262626"/>
                </a:solidFill>
              </a:rPr>
              <a:t>1</a:t>
            </a:r>
            <a:r>
              <a:rPr lang="en-US" sz="4100" baseline="30000">
                <a:solidFill>
                  <a:srgbClr val="262626"/>
                </a:solidFill>
              </a:rPr>
              <a:t>er</a:t>
            </a:r>
            <a:r>
              <a:rPr lang="en-US" sz="4100">
                <a:solidFill>
                  <a:srgbClr val="262626"/>
                </a:solidFill>
              </a:rPr>
              <a:t> plan factoriel</a:t>
            </a:r>
            <a:endParaRPr lang="en-US" sz="4100" dirty="0">
              <a:solidFill>
                <a:srgbClr val="262626"/>
              </a:solidFill>
            </a:endParaRPr>
          </a:p>
        </p:txBody>
      </p:sp>
      <p:pic>
        <p:nvPicPr>
          <p:cNvPr id="4" name="Image 3" descr="Une image contenant texte, diagramme, ligne, Tracé">
            <a:extLst>
              <a:ext uri="{FF2B5EF4-FFF2-40B4-BE49-F238E27FC236}">
                <a16:creationId xmlns:a16="http://schemas.microsoft.com/office/drawing/2014/main" id="{C116AFEA-4763-C402-0FBA-ABFF1498346E}"/>
              </a:ext>
            </a:extLst>
          </p:cNvPr>
          <p:cNvPicPr>
            <a:picLocks noChangeAspect="1"/>
          </p:cNvPicPr>
          <p:nvPr/>
        </p:nvPicPr>
        <p:blipFill>
          <a:blip r:embed="rId4"/>
          <a:stretch>
            <a:fillRect/>
          </a:stretch>
        </p:blipFill>
        <p:spPr>
          <a:xfrm>
            <a:off x="1039171" y="1640264"/>
            <a:ext cx="4191509" cy="3765582"/>
          </a:xfrm>
          <a:prstGeom prst="rect">
            <a:avLst/>
          </a:prstGeom>
        </p:spPr>
      </p:pic>
      <p:pic>
        <p:nvPicPr>
          <p:cNvPr id="6" name="Image 5" descr="Une image contenant texte, écriture manuscrite, Police, reçu">
            <a:extLst>
              <a:ext uri="{FF2B5EF4-FFF2-40B4-BE49-F238E27FC236}">
                <a16:creationId xmlns:a16="http://schemas.microsoft.com/office/drawing/2014/main" id="{4839750E-59E2-E040-4B40-2F1CB383432C}"/>
              </a:ext>
            </a:extLst>
          </p:cNvPr>
          <p:cNvPicPr>
            <a:picLocks noChangeAspect="1"/>
          </p:cNvPicPr>
          <p:nvPr/>
        </p:nvPicPr>
        <p:blipFill>
          <a:blip r:embed="rId5"/>
          <a:stretch>
            <a:fillRect/>
          </a:stretch>
        </p:blipFill>
        <p:spPr>
          <a:xfrm>
            <a:off x="5351863" y="1216058"/>
            <a:ext cx="5834785" cy="474639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Contexte et problématique</a:t>
            </a:r>
          </a:p>
        </p:txBody>
      </p:sp>
      <p:graphicFrame>
        <p:nvGraphicFramePr>
          <p:cNvPr id="17" name="Espace réservé du contenu 2">
            <a:extLst>
              <a:ext uri="{FF2B5EF4-FFF2-40B4-BE49-F238E27FC236}">
                <a16:creationId xmlns:a16="http://schemas.microsoft.com/office/drawing/2014/main" id="{AA05465F-E3A4-2A29-88C1-8F9DD80CB009}"/>
              </a:ext>
            </a:extLst>
          </p:cNvPr>
          <p:cNvGraphicFramePr>
            <a:graphicFrameLocks noGrp="1"/>
          </p:cNvGraphicFramePr>
          <p:nvPr>
            <p:ph idx="1"/>
            <p:extLst>
              <p:ext uri="{D42A27DB-BD31-4B8C-83A1-F6EECF244321}">
                <p14:modId xmlns:p14="http://schemas.microsoft.com/office/powerpoint/2010/main" val="2318014152"/>
              </p:ext>
            </p:extLst>
          </p:nvPr>
        </p:nvGraphicFramePr>
        <p:xfrm>
          <a:off x="1653872" y="2684684"/>
          <a:ext cx="8491993" cy="30720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Graphique 6" descr="Globe contour">
            <a:extLst>
              <a:ext uri="{FF2B5EF4-FFF2-40B4-BE49-F238E27FC236}">
                <a16:creationId xmlns:a16="http://schemas.microsoft.com/office/drawing/2014/main" id="{4781A1B0-6A69-EE4C-ACC7-C7E497CFFAD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583633" y="1150950"/>
            <a:ext cx="1167517" cy="116751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1128794" y="4367605"/>
            <a:ext cx="9988550" cy="1054100"/>
          </a:xfrm>
        </p:spPr>
        <p:txBody>
          <a:bodyPr vert="horz" lIns="91440" tIns="45720" rIns="91440" bIns="45720" rtlCol="0" anchor="b">
            <a:normAutofit/>
          </a:bodyPr>
          <a:lstStyle/>
          <a:p>
            <a:r>
              <a:rPr lang="en-US" sz="5400" kern="1200" cap="none" dirty="0">
                <a:ln w="3175" cmpd="sng">
                  <a:noFill/>
                </a:ln>
                <a:solidFill>
                  <a:schemeClr val="tx1">
                    <a:lumMod val="85000"/>
                    <a:lumOff val="15000"/>
                  </a:schemeClr>
                </a:solidFill>
                <a:effectLst/>
                <a:latin typeface="+mj-lt"/>
                <a:ea typeface="+mj-ea"/>
                <a:cs typeface="+mj-cs"/>
              </a:rPr>
              <a:t>Observer les autres axes</a:t>
            </a:r>
          </a:p>
        </p:txBody>
      </p:sp>
      <p:pic>
        <p:nvPicPr>
          <p:cNvPr id="21" name="Image 20" descr="Une image contenant texte, diagramme, ligne, capture d’écran">
            <a:extLst>
              <a:ext uri="{FF2B5EF4-FFF2-40B4-BE49-F238E27FC236}">
                <a16:creationId xmlns:a16="http://schemas.microsoft.com/office/drawing/2014/main" id="{5FC57459-8C4B-77BB-E1FC-780296B47825}"/>
              </a:ext>
            </a:extLst>
          </p:cNvPr>
          <p:cNvPicPr>
            <a:picLocks noChangeAspect="1"/>
          </p:cNvPicPr>
          <p:nvPr/>
        </p:nvPicPr>
        <p:blipFill>
          <a:blip r:embed="rId4"/>
          <a:stretch>
            <a:fillRect/>
          </a:stretch>
        </p:blipFill>
        <p:spPr>
          <a:xfrm>
            <a:off x="4559272" y="1269569"/>
            <a:ext cx="3112343" cy="2796077"/>
          </a:xfrm>
          <a:prstGeom prst="rect">
            <a:avLst/>
          </a:prstGeom>
        </p:spPr>
      </p:pic>
      <p:pic>
        <p:nvPicPr>
          <p:cNvPr id="30" name="Image 29" descr="Une image contenant texte, diagramme, ligne, Tracé">
            <a:extLst>
              <a:ext uri="{FF2B5EF4-FFF2-40B4-BE49-F238E27FC236}">
                <a16:creationId xmlns:a16="http://schemas.microsoft.com/office/drawing/2014/main" id="{5BC98A18-829F-6F3B-7EFB-8B9C3649C900}"/>
              </a:ext>
            </a:extLst>
          </p:cNvPr>
          <p:cNvPicPr>
            <a:picLocks noChangeAspect="1"/>
          </p:cNvPicPr>
          <p:nvPr/>
        </p:nvPicPr>
        <p:blipFill>
          <a:blip r:embed="rId5"/>
          <a:stretch>
            <a:fillRect/>
          </a:stretch>
        </p:blipFill>
        <p:spPr>
          <a:xfrm>
            <a:off x="7952111" y="1279789"/>
            <a:ext cx="3098578" cy="2783711"/>
          </a:xfrm>
          <a:prstGeom prst="rect">
            <a:avLst/>
          </a:prstGeom>
        </p:spPr>
      </p:pic>
      <p:pic>
        <p:nvPicPr>
          <p:cNvPr id="38" name="Image 37" descr="Une image contenant texte, diagramme, ligne, cercle">
            <a:extLst>
              <a:ext uri="{FF2B5EF4-FFF2-40B4-BE49-F238E27FC236}">
                <a16:creationId xmlns:a16="http://schemas.microsoft.com/office/drawing/2014/main" id="{F52FA9B4-1C1F-E962-731D-EFD92E824AF5}"/>
              </a:ext>
            </a:extLst>
          </p:cNvPr>
          <p:cNvPicPr>
            <a:picLocks noChangeAspect="1"/>
          </p:cNvPicPr>
          <p:nvPr/>
        </p:nvPicPr>
        <p:blipFill>
          <a:blip r:embed="rId6"/>
          <a:stretch>
            <a:fillRect/>
          </a:stretch>
        </p:blipFill>
        <p:spPr>
          <a:xfrm>
            <a:off x="1270476" y="1272617"/>
            <a:ext cx="3111196" cy="2795047"/>
          </a:xfrm>
          <a:prstGeom prst="rect">
            <a:avLst/>
          </a:prstGeom>
        </p:spPr>
      </p:pic>
      <p:cxnSp>
        <p:nvCxnSpPr>
          <p:cNvPr id="65" name="Connecteur droit 64">
            <a:extLst>
              <a:ext uri="{FF2B5EF4-FFF2-40B4-BE49-F238E27FC236}">
                <a16:creationId xmlns:a16="http://schemas.microsoft.com/office/drawing/2014/main" id="{5971BFF5-F9DD-990F-D777-5D9F85BAE8E8}"/>
              </a:ext>
            </a:extLst>
          </p:cNvPr>
          <p:cNvCxnSpPr/>
          <p:nvPr/>
        </p:nvCxnSpPr>
        <p:spPr>
          <a:xfrm>
            <a:off x="2752627" y="5373278"/>
            <a:ext cx="681557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681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88000"/>
                <a:lumMod val="98000"/>
              </a:schemeClr>
            </a:gs>
          </a:gsLst>
          <a:lin ang="5400000" scaled="0"/>
        </a:gradFill>
        <a:effectLst/>
      </p:bgPr>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7575D7A7-3C36-4508-9BC6-70A93BD3C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75" name="Picture 74">
              <a:extLst>
                <a:ext uri="{FF2B5EF4-FFF2-40B4-BE49-F238E27FC236}">
                  <a16:creationId xmlns:a16="http://schemas.microsoft.com/office/drawing/2014/main" id="{BC964A0D-06B7-4C16-AC9F-20ADDA8059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6" name="Rectangle 75">
              <a:extLst>
                <a:ext uri="{FF2B5EF4-FFF2-40B4-BE49-F238E27FC236}">
                  <a16:creationId xmlns:a16="http://schemas.microsoft.com/office/drawing/2014/main" id="{F5703F5C-55DF-45CD-BC3F-3BE8F1033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77" name="Picture 76">
              <a:extLst>
                <a:ext uri="{FF2B5EF4-FFF2-40B4-BE49-F238E27FC236}">
                  <a16:creationId xmlns:a16="http://schemas.microsoft.com/office/drawing/2014/main" id="{A8C7134F-70F9-4826-A97E-9B39AEA08F5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78" name="Picture 77">
              <a:extLst>
                <a:ext uri="{FF2B5EF4-FFF2-40B4-BE49-F238E27FC236}">
                  <a16:creationId xmlns:a16="http://schemas.microsoft.com/office/drawing/2014/main" id="{39351E73-B6DD-4B56-8EE9-C16B5711C4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80" name="Straight Connector 79">
            <a:extLst>
              <a:ext uri="{FF2B5EF4-FFF2-40B4-BE49-F238E27FC236}">
                <a16:creationId xmlns:a16="http://schemas.microsoft.com/office/drawing/2014/main" id="{AE446D0E-6531-40B7-A182-FB860243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82" name="Rectangle 81">
            <a:extLst>
              <a:ext uri="{FF2B5EF4-FFF2-40B4-BE49-F238E27FC236}">
                <a16:creationId xmlns:a16="http://schemas.microsoft.com/office/drawing/2014/main" id="{025670FA-84E9-4D3D-BFE1-5DD6C1EED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C857804E-7000-4D6F-BCB9-EB292DC3D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ADB615E3-6869-4FBE-9989-6D9A8FB8B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bg1"/>
            </a:solidFill>
            <a:miter lim="800000"/>
          </a:ln>
        </p:spPr>
        <p:style>
          <a:lnRef idx="1">
            <a:schemeClr val="accent1"/>
          </a:lnRef>
          <a:fillRef idx="3">
            <a:schemeClr val="accent1"/>
          </a:fillRef>
          <a:effectRef idx="2">
            <a:schemeClr val="accent1"/>
          </a:effectRef>
          <a:fontRef idx="minor">
            <a:schemeClr val="lt1"/>
          </a:fontRef>
        </p:style>
        <p:txBody>
          <a:bodyPr/>
          <a:lstStyle/>
          <a:p>
            <a:endParaRPr lang="fr-FR"/>
          </a:p>
        </p:txBody>
      </p:sp>
      <p:grpSp>
        <p:nvGrpSpPr>
          <p:cNvPr id="88" name="Group 87">
            <a:extLst>
              <a:ext uri="{FF2B5EF4-FFF2-40B4-BE49-F238E27FC236}">
                <a16:creationId xmlns:a16="http://schemas.microsoft.com/office/drawing/2014/main" id="{FE14D3C4-C240-43BC-99C8-DB470FE466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89" name="Rounded Rectangle 17">
              <a:extLst>
                <a:ext uri="{FF2B5EF4-FFF2-40B4-BE49-F238E27FC236}">
                  <a16:creationId xmlns:a16="http://schemas.microsoft.com/office/drawing/2014/main" id="{798C04BF-875F-4229-959B-395CE72D15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89">
              <a:extLst>
                <a:ext uri="{FF2B5EF4-FFF2-40B4-BE49-F238E27FC236}">
                  <a16:creationId xmlns:a16="http://schemas.microsoft.com/office/drawing/2014/main" id="{17C53CB1-46D3-40C9-A194-A5D98949B55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91" name="Rounded Rectangle 20">
              <a:extLst>
                <a:ext uri="{FF2B5EF4-FFF2-40B4-BE49-F238E27FC236}">
                  <a16:creationId xmlns:a16="http://schemas.microsoft.com/office/drawing/2014/main" id="{942CD0D8-87A8-430D-8763-99EC0256E9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 name="Picture 91">
              <a:extLst>
                <a:ext uri="{FF2B5EF4-FFF2-40B4-BE49-F238E27FC236}">
                  <a16:creationId xmlns:a16="http://schemas.microsoft.com/office/drawing/2014/main" id="{37ED77AF-7AD7-43AD-92CF-8FE44EE5603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re 1">
            <a:extLst>
              <a:ext uri="{FF2B5EF4-FFF2-40B4-BE49-F238E27FC236}">
                <a16:creationId xmlns:a16="http://schemas.microsoft.com/office/drawing/2014/main" id="{416AC853-1497-5B46-4377-BA15AC24700A}"/>
              </a:ext>
            </a:extLst>
          </p:cNvPr>
          <p:cNvSpPr>
            <a:spLocks noGrp="1"/>
          </p:cNvSpPr>
          <p:nvPr>
            <p:ph type="title"/>
          </p:nvPr>
        </p:nvSpPr>
        <p:spPr>
          <a:xfrm>
            <a:off x="2692398" y="1871131"/>
            <a:ext cx="6815669" cy="1515533"/>
          </a:xfrm>
        </p:spPr>
        <p:txBody>
          <a:bodyPr vert="horz" lIns="91440" tIns="45720" rIns="91440" bIns="45720" rtlCol="0" anchor="b">
            <a:normAutofit/>
          </a:bodyPr>
          <a:lstStyle/>
          <a:p>
            <a:pPr>
              <a:lnSpc>
                <a:spcPct val="90000"/>
              </a:lnSpc>
            </a:pPr>
            <a:r>
              <a:rPr lang="en-US" sz="5000">
                <a:solidFill>
                  <a:schemeClr val="bg1"/>
                </a:solidFill>
              </a:rPr>
              <a:t>Résultats &amp; Recommandations</a:t>
            </a:r>
            <a:endParaRPr lang="en-US" sz="5000" dirty="0">
              <a:solidFill>
                <a:schemeClr val="bg1"/>
              </a:solidFill>
            </a:endParaRPr>
          </a:p>
        </p:txBody>
      </p:sp>
      <p:cxnSp>
        <p:nvCxnSpPr>
          <p:cNvPr id="94" name="Straight Connector 93">
            <a:extLst>
              <a:ext uri="{FF2B5EF4-FFF2-40B4-BE49-F238E27FC236}">
                <a16:creationId xmlns:a16="http://schemas.microsoft.com/office/drawing/2014/main" id="{30FF33BF-06A3-4D84-B5A1-313891C867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972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11" name="Group 190">
            <a:extLst>
              <a:ext uri="{FF2B5EF4-FFF2-40B4-BE49-F238E27FC236}">
                <a16:creationId xmlns:a16="http://schemas.microsoft.com/office/drawing/2014/main" id="{DFB5D1BB-0703-437B-BD1E-1D07F8A27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92" name="Picture 191">
              <a:extLst>
                <a:ext uri="{FF2B5EF4-FFF2-40B4-BE49-F238E27FC236}">
                  <a16:creationId xmlns:a16="http://schemas.microsoft.com/office/drawing/2014/main" id="{3886586B-3F0F-4593-B272-AE75AD0F092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12" name="Rectangle 211">
              <a:extLst>
                <a:ext uri="{FF2B5EF4-FFF2-40B4-BE49-F238E27FC236}">
                  <a16:creationId xmlns:a16="http://schemas.microsoft.com/office/drawing/2014/main" id="{020DEB59-BF94-41B5-8F16-8B10442EE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194" name="Picture 193">
              <a:extLst>
                <a:ext uri="{FF2B5EF4-FFF2-40B4-BE49-F238E27FC236}">
                  <a16:creationId xmlns:a16="http://schemas.microsoft.com/office/drawing/2014/main" id="{9A3BEF6F-FC03-43B1-8D1B-8DA3A360DB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95" name="Picture 194">
              <a:extLst>
                <a:ext uri="{FF2B5EF4-FFF2-40B4-BE49-F238E27FC236}">
                  <a16:creationId xmlns:a16="http://schemas.microsoft.com/office/drawing/2014/main" id="{0F49BA32-A501-4C79-9A72-92587AB9EE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213" name="Straight Connector 196">
            <a:extLst>
              <a:ext uri="{FF2B5EF4-FFF2-40B4-BE49-F238E27FC236}">
                <a16:creationId xmlns:a16="http://schemas.microsoft.com/office/drawing/2014/main" id="{883F92AF-2403-4558-B1D7-72130A1E4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14" name="Rectangle 213">
            <a:extLst>
              <a:ext uri="{FF2B5EF4-FFF2-40B4-BE49-F238E27FC236}">
                <a16:creationId xmlns:a16="http://schemas.microsoft.com/office/drawing/2014/main" id="{8243CDD5-F82E-454F-8486-578A477A8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11227442" cy="5883295"/>
          </a:xfrm>
          <a:prstGeom prst="rect">
            <a:avLst/>
          </a:prstGeom>
          <a:blipFill dpi="0" rotWithShape="1">
            <a:blip r:embed="rId5">
              <a:alphaModFix amt="90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125408EF-EA7D-413B-B27F-B1FCD06FAC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accent1"/>
            </a:solidFill>
            <a:miter lim="800000"/>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re 1">
            <a:extLst>
              <a:ext uri="{FF2B5EF4-FFF2-40B4-BE49-F238E27FC236}">
                <a16:creationId xmlns:a16="http://schemas.microsoft.com/office/drawing/2014/main" id="{78FB6CEE-B77B-0BD7-75FD-83C421F187D3}"/>
              </a:ext>
            </a:extLst>
          </p:cNvPr>
          <p:cNvSpPr>
            <a:spLocks noGrp="1"/>
          </p:cNvSpPr>
          <p:nvPr>
            <p:ph type="title"/>
          </p:nvPr>
        </p:nvSpPr>
        <p:spPr>
          <a:xfrm>
            <a:off x="1295402" y="982132"/>
            <a:ext cx="9601196" cy="1303867"/>
          </a:xfrm>
        </p:spPr>
        <p:txBody>
          <a:bodyPr vert="horz" lIns="91440" tIns="45720" rIns="91440" bIns="45720" rtlCol="0" anchor="ctr">
            <a:normAutofit/>
          </a:bodyPr>
          <a:lstStyle/>
          <a:p>
            <a:r>
              <a:rPr lang="en-US"/>
              <a:t>Résultats et Recommandations</a:t>
            </a:r>
          </a:p>
        </p:txBody>
      </p:sp>
      <p:cxnSp>
        <p:nvCxnSpPr>
          <p:cNvPr id="216" name="Straight Connector 202">
            <a:extLst>
              <a:ext uri="{FF2B5EF4-FFF2-40B4-BE49-F238E27FC236}">
                <a16:creationId xmlns:a16="http://schemas.microsoft.com/office/drawing/2014/main" id="{98C14DAD-9B93-4225-B89C-5D0B5BD3A2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grpSp>
        <p:nvGrpSpPr>
          <p:cNvPr id="205" name="Group 204">
            <a:extLst>
              <a:ext uri="{FF2B5EF4-FFF2-40B4-BE49-F238E27FC236}">
                <a16:creationId xmlns:a16="http://schemas.microsoft.com/office/drawing/2014/main" id="{9CA11A81-0344-4F96-8A6F-BBBB25E6E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288" y="3128956"/>
            <a:ext cx="12234672" cy="658368"/>
            <a:chOff x="-18288" y="3128956"/>
            <a:chExt cx="12234672" cy="658368"/>
          </a:xfrm>
        </p:grpSpPr>
        <p:sp>
          <p:nvSpPr>
            <p:cNvPr id="206" name="Rounded Rectangle 22">
              <a:extLst>
                <a:ext uri="{FF2B5EF4-FFF2-40B4-BE49-F238E27FC236}">
                  <a16:creationId xmlns:a16="http://schemas.microsoft.com/office/drawing/2014/main" id="{AD8DC422-CE88-4B6D-8A13-70E10AD9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7" name="Picture 206">
              <a:extLst>
                <a:ext uri="{FF2B5EF4-FFF2-40B4-BE49-F238E27FC236}">
                  <a16:creationId xmlns:a16="http://schemas.microsoft.com/office/drawing/2014/main" id="{ED55CCD7-8FE9-47DC-B8F9-5C25DA7A78C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p:nvSpPr>
            <p:cNvPr id="208" name="Rounded Rectangle 24">
              <a:extLst>
                <a:ext uri="{FF2B5EF4-FFF2-40B4-BE49-F238E27FC236}">
                  <a16:creationId xmlns:a16="http://schemas.microsoft.com/office/drawing/2014/main" id="{B1D46D73-0ACA-4770-9E9F-D36420B9F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8" name="Picture 208">
              <a:extLst>
                <a:ext uri="{FF2B5EF4-FFF2-40B4-BE49-F238E27FC236}">
                  <a16:creationId xmlns:a16="http://schemas.microsoft.com/office/drawing/2014/main" id="{3E2AA42B-5DF9-462B-9D27-B7E8C0B6B47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
        <p:nvSpPr>
          <p:cNvPr id="3" name="ZoneTexte 2">
            <a:extLst>
              <a:ext uri="{FF2B5EF4-FFF2-40B4-BE49-F238E27FC236}">
                <a16:creationId xmlns:a16="http://schemas.microsoft.com/office/drawing/2014/main" id="{1CBDD1E9-9E1C-0F66-7013-D5B5E048F0E8}"/>
              </a:ext>
            </a:extLst>
          </p:cNvPr>
          <p:cNvSpPr txBox="1"/>
          <p:nvPr/>
        </p:nvSpPr>
        <p:spPr>
          <a:xfrm>
            <a:off x="1495426" y="3871382"/>
            <a:ext cx="4867274" cy="1834093"/>
          </a:xfrm>
          <a:prstGeom prst="rect">
            <a:avLst/>
          </a:prstGeom>
        </p:spPr>
        <p:txBody>
          <a:bodyPr vert="horz" lIns="91440" tIns="45720" rIns="91440" bIns="45720" rtlCol="0" anchor="t">
            <a:normAutofit/>
          </a:bodyPr>
          <a:lstStyle/>
          <a:p>
            <a:pPr algn="just">
              <a:spcBef>
                <a:spcPct val="20000"/>
              </a:spcBef>
              <a:spcAft>
                <a:spcPts val="600"/>
              </a:spcAft>
              <a:buClr>
                <a:schemeClr val="accent1"/>
              </a:buClr>
              <a:buSzPct val="115000"/>
            </a:pPr>
            <a:r>
              <a:rPr lang="fr-FR" sz="1400" dirty="0">
                <a:solidFill>
                  <a:schemeClr val="tx1">
                    <a:lumMod val="85000"/>
                    <a:lumOff val="15000"/>
                  </a:schemeClr>
                </a:solidFill>
                <a:effectLst>
                  <a:outerShdw blurRad="38100" dist="38100" dir="2700000" algn="tl">
                    <a:srgbClr val="000000">
                      <a:alpha val="43137"/>
                    </a:srgbClr>
                  </a:outerShdw>
                </a:effectLst>
              </a:rPr>
              <a:t>Le groupe de pays cible est :</a:t>
            </a:r>
            <a:endParaRPr lang="fr-FR" sz="1400" b="0" i="0" dirty="0">
              <a:solidFill>
                <a:schemeClr val="tx1">
                  <a:lumMod val="85000"/>
                  <a:lumOff val="15000"/>
                </a:schemeClr>
              </a:solidFill>
              <a:effectLst>
                <a:outerShdw blurRad="38100" dist="38100" dir="2700000" algn="tl">
                  <a:srgbClr val="000000">
                    <a:alpha val="43137"/>
                  </a:srgbClr>
                </a:outerShdw>
              </a:effectLst>
            </a:endParaRPr>
          </a:p>
          <a:p>
            <a:pPr algn="just">
              <a:spcBef>
                <a:spcPct val="20000"/>
              </a:spcBef>
              <a:spcAft>
                <a:spcPts val="600"/>
              </a:spcAft>
              <a:buClr>
                <a:schemeClr val="accent1"/>
              </a:buClr>
              <a:buSzPct val="115000"/>
            </a:pPr>
            <a:r>
              <a:rPr lang="fr-FR" sz="1400" b="0" i="0" dirty="0">
                <a:solidFill>
                  <a:schemeClr val="accent5"/>
                </a:solidFill>
                <a:effectLst/>
                <a:latin typeface="Arial Nova Cond Light" panose="020B0306020202020204" pitchFamily="34" charset="0"/>
              </a:rPr>
              <a:t>Albanie, Antigua-et-Barbuda, Arabie saoudite, Arménie, Bénin, Dominique, Gabon, Ghana, Géorgie, Kirghizistan, Koweït, Macédoine du Nord, Malte, Monténégro, Namibie, Oman, Saint-Kitts-et-Nevis, Sainte-Lucie, Suriname, Tadjikistan, Émirats arabes unis, Îles Salomon</a:t>
            </a:r>
            <a:endParaRPr lang="fr-FR" sz="1400" dirty="0">
              <a:solidFill>
                <a:schemeClr val="tx1">
                  <a:lumMod val="85000"/>
                  <a:lumOff val="15000"/>
                </a:schemeClr>
              </a:solidFill>
              <a:effectLst>
                <a:outerShdw blurRad="38100" dist="38100" dir="2700000" algn="tl">
                  <a:srgbClr val="000000">
                    <a:alpha val="43137"/>
                  </a:srgbClr>
                </a:outerShdw>
              </a:effectLst>
              <a:latin typeface="Arial Nova Cond Light" panose="020B0306020202020204" pitchFamily="34" charset="0"/>
            </a:endParaRPr>
          </a:p>
        </p:txBody>
      </p:sp>
      <p:sp>
        <p:nvSpPr>
          <p:cNvPr id="7" name="ZoneTexte 6">
            <a:extLst>
              <a:ext uri="{FF2B5EF4-FFF2-40B4-BE49-F238E27FC236}">
                <a16:creationId xmlns:a16="http://schemas.microsoft.com/office/drawing/2014/main" id="{60B4B3F4-70D8-D1E7-D5A9-17847FFE6F38}"/>
              </a:ext>
            </a:extLst>
          </p:cNvPr>
          <p:cNvSpPr txBox="1"/>
          <p:nvPr/>
        </p:nvSpPr>
        <p:spPr>
          <a:xfrm>
            <a:off x="7200900" y="4153322"/>
            <a:ext cx="3773805" cy="1085428"/>
          </a:xfrm>
          <a:prstGeom prst="rect">
            <a:avLst/>
          </a:prstGeom>
        </p:spPr>
        <p:txBody>
          <a:bodyPr vert="horz" lIns="91440" tIns="45720" rIns="91440" bIns="45720" rtlCol="0" anchor="t">
            <a:normAutofit lnSpcReduction="10000"/>
          </a:bodyPr>
          <a:lstStyle/>
          <a:p>
            <a:pPr marL="285750" indent="-285750" algn="just">
              <a:spcBef>
                <a:spcPct val="20000"/>
              </a:spcBef>
              <a:spcAft>
                <a:spcPts val="600"/>
              </a:spcAft>
              <a:buClr>
                <a:schemeClr val="accent1"/>
              </a:buClr>
              <a:buSzPct val="115000"/>
              <a:buFont typeface="Arial" panose="020B0604020202020204" pitchFamily="34" charset="0"/>
              <a:buChar char="•"/>
            </a:pPr>
            <a:r>
              <a:rPr lang="fr-FR" sz="1400" dirty="0">
                <a:solidFill>
                  <a:schemeClr val="tx1">
                    <a:lumMod val="85000"/>
                    <a:lumOff val="15000"/>
                  </a:schemeClr>
                </a:solidFill>
                <a:effectLst>
                  <a:outerShdw blurRad="38100" dist="38100" dir="2700000" algn="tl">
                    <a:srgbClr val="000000">
                      <a:alpha val="43137"/>
                    </a:srgbClr>
                  </a:outerShdw>
                </a:effectLst>
              </a:rPr>
              <a:t>Approfondir l’analyse PESTEL sur l’impact écologique des transports sur la distance</a:t>
            </a:r>
          </a:p>
          <a:p>
            <a:pPr marL="285750" indent="-285750" algn="just">
              <a:spcBef>
                <a:spcPct val="20000"/>
              </a:spcBef>
              <a:spcAft>
                <a:spcPts val="600"/>
              </a:spcAft>
              <a:buClr>
                <a:schemeClr val="accent1"/>
              </a:buClr>
              <a:buSzPct val="115000"/>
              <a:buFont typeface="Arial" panose="020B0604020202020204" pitchFamily="34" charset="0"/>
              <a:buChar char="•"/>
            </a:pPr>
            <a:r>
              <a:rPr lang="fr-FR" sz="1400" dirty="0">
                <a:solidFill>
                  <a:schemeClr val="tx1">
                    <a:lumMod val="85000"/>
                    <a:lumOff val="15000"/>
                  </a:schemeClr>
                </a:solidFill>
                <a:effectLst>
                  <a:outerShdw blurRad="38100" dist="38100" dir="2700000" algn="tl">
                    <a:srgbClr val="000000">
                      <a:alpha val="43137"/>
                    </a:srgbClr>
                  </a:outerShdw>
                </a:effectLst>
              </a:rPr>
              <a:t>Réappliquer une segmentation à notre groupe de pays ciblé pour obtenir une analyse plus fine</a:t>
            </a:r>
          </a:p>
          <a:p>
            <a:pPr algn="just">
              <a:spcBef>
                <a:spcPct val="20000"/>
              </a:spcBef>
              <a:spcAft>
                <a:spcPts val="600"/>
              </a:spcAft>
              <a:buClr>
                <a:schemeClr val="accent1"/>
              </a:buClr>
              <a:buSzPct val="115000"/>
            </a:pPr>
            <a:endParaRPr lang="fr-FR" sz="1400" dirty="0">
              <a:solidFill>
                <a:schemeClr val="tx1">
                  <a:lumMod val="85000"/>
                  <a:lumOff val="15000"/>
                </a:schemeClr>
              </a:solidFill>
              <a:effectLst>
                <a:outerShdw blurRad="38100" dist="38100" dir="2700000" algn="tl">
                  <a:srgbClr val="000000">
                    <a:alpha val="43137"/>
                  </a:srgbClr>
                </a:outerShdw>
              </a:effectLst>
            </a:endParaRPr>
          </a:p>
        </p:txBody>
      </p:sp>
      <p:pic>
        <p:nvPicPr>
          <p:cNvPr id="9" name="Graphique 8" descr="Lumières allumées avec un remplissage uni">
            <a:extLst>
              <a:ext uri="{FF2B5EF4-FFF2-40B4-BE49-F238E27FC236}">
                <a16:creationId xmlns:a16="http://schemas.microsoft.com/office/drawing/2014/main" id="{8034876E-92DB-623E-EFBB-A6754E9D480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24250" y="2686049"/>
            <a:ext cx="1162050" cy="1152525"/>
          </a:xfrm>
          <a:prstGeom prst="rect">
            <a:avLst/>
          </a:prstGeom>
        </p:spPr>
      </p:pic>
      <p:pic>
        <p:nvPicPr>
          <p:cNvPr id="17" name="Graphique 16" descr="Plante avec un remplissage uni">
            <a:extLst>
              <a:ext uri="{FF2B5EF4-FFF2-40B4-BE49-F238E27FC236}">
                <a16:creationId xmlns:a16="http://schemas.microsoft.com/office/drawing/2014/main" id="{0A21B34B-B175-D7A8-464C-5E8A5C468B6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248649" y="2743200"/>
            <a:ext cx="1247775" cy="1181100"/>
          </a:xfrm>
          <a:prstGeom prst="rect">
            <a:avLst/>
          </a:prstGeom>
        </p:spPr>
      </p:pic>
    </p:spTree>
    <p:extLst>
      <p:ext uri="{BB962C8B-B14F-4D97-AF65-F5344CB8AC3E}">
        <p14:creationId xmlns:p14="http://schemas.microsoft.com/office/powerpoint/2010/main" val="1106009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7266B1-94CE-E93C-63E3-154B8AD764C9}"/>
              </a:ext>
            </a:extLst>
          </p:cNvPr>
          <p:cNvSpPr txBox="1">
            <a:spLocks/>
          </p:cNvSpPr>
          <p:nvPr/>
        </p:nvSpPr>
        <p:spPr>
          <a:xfrm>
            <a:off x="1230050" y="1074101"/>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8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u="sng" dirty="0">
                <a:solidFill>
                  <a:schemeClr val="accent1">
                    <a:lumMod val="75000"/>
                  </a:schemeClr>
                </a:solidFill>
                <a:effectLst>
                  <a:outerShdw blurRad="38100" dist="38100" dir="2700000" algn="tl">
                    <a:srgbClr val="000000">
                      <a:alpha val="43137"/>
                    </a:srgbClr>
                  </a:outerShdw>
                </a:effectLst>
              </a:rPr>
              <a:t>Mission</a:t>
            </a:r>
          </a:p>
        </p:txBody>
      </p:sp>
      <p:sp>
        <p:nvSpPr>
          <p:cNvPr id="8" name="Titre 7">
            <a:extLst>
              <a:ext uri="{FF2B5EF4-FFF2-40B4-BE49-F238E27FC236}">
                <a16:creationId xmlns:a16="http://schemas.microsoft.com/office/drawing/2014/main" id="{1A9D861E-7FE4-971E-BBCE-FD5220C47F4E}"/>
              </a:ext>
            </a:extLst>
          </p:cNvPr>
          <p:cNvSpPr>
            <a:spLocks noGrp="1"/>
          </p:cNvSpPr>
          <p:nvPr>
            <p:ph type="title"/>
          </p:nvPr>
        </p:nvSpPr>
        <p:spPr>
          <a:xfrm>
            <a:off x="2152224" y="2824112"/>
            <a:ext cx="7999315" cy="1781537"/>
          </a:xfrm>
        </p:spPr>
        <p:txBody>
          <a:bodyPr>
            <a:noAutofit/>
          </a:bodyPr>
          <a:lstStyle/>
          <a:p>
            <a:r>
              <a:rPr lang="fr-FR" sz="4000" dirty="0"/>
              <a:t>Proposer une première analyse des groupements de pays que l’on peut cibler pour exporter nos poulets</a:t>
            </a:r>
          </a:p>
        </p:txBody>
      </p:sp>
    </p:spTree>
    <p:extLst>
      <p:ext uri="{BB962C8B-B14F-4D97-AF65-F5344CB8AC3E}">
        <p14:creationId xmlns:p14="http://schemas.microsoft.com/office/powerpoint/2010/main" val="3108204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C183D7F6-B498-43B3-948B-1728B52AA6E4}">
                <adec:decorative xmlns:adec="http://schemas.microsoft.com/office/drawing/2017/decorative" val="1"/>
              </a:ext>
            </a:extLst>
          </p:cNvPr>
          <p:cNvSpPr/>
          <p:nvPr/>
        </p:nvSpPr>
        <p:spPr>
          <a:xfrm>
            <a:off x="848412" y="3435811"/>
            <a:ext cx="1054442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1"/>
          </a:p>
        </p:txBody>
      </p:sp>
      <p:cxnSp>
        <p:nvCxnSpPr>
          <p:cNvPr id="67" name="Connecteur droit 66">
            <a:extLst>
              <a:ext uri="{C183D7F6-B498-43B3-948B-1728B52AA6E4}">
                <adec:decorative xmlns:adec="http://schemas.microsoft.com/office/drawing/2017/decorative" val="1"/>
              </a:ext>
            </a:extLst>
          </p:cNvPr>
          <p:cNvCxnSpPr/>
          <p:nvPr/>
        </p:nvCxnSpPr>
        <p:spPr>
          <a:xfrm>
            <a:off x="9563301" y="3796209"/>
            <a:ext cx="0" cy="705734"/>
          </a:xfrm>
          <a:prstGeom prst="line">
            <a:avLst/>
          </a:prstGeom>
          <a:ln w="19050">
            <a:solidFill>
              <a:schemeClr val="accent5"/>
            </a:solidFill>
          </a:ln>
        </p:spPr>
        <p:style>
          <a:lnRef idx="1">
            <a:schemeClr val="accent3"/>
          </a:lnRef>
          <a:fillRef idx="0">
            <a:schemeClr val="accent3"/>
          </a:fillRef>
          <a:effectRef idx="0">
            <a:schemeClr val="accent3"/>
          </a:effectRef>
          <a:fontRef idx="minor">
            <a:schemeClr val="tx1"/>
          </a:fontRef>
        </p:style>
      </p:cxnSp>
      <p:sp>
        <p:nvSpPr>
          <p:cNvPr id="71" name="Zone de texte 70"/>
          <p:cNvSpPr txBox="1"/>
          <p:nvPr/>
        </p:nvSpPr>
        <p:spPr>
          <a:xfrm>
            <a:off x="8301315" y="4574281"/>
            <a:ext cx="2719110" cy="215444"/>
          </a:xfrm>
          <a:prstGeom prst="rect">
            <a:avLst/>
          </a:prstGeom>
          <a:noFill/>
        </p:spPr>
        <p:txBody>
          <a:bodyPr wrap="square" lIns="0" tIns="0" rIns="0" bIns="0" rtlCol="0">
            <a:spAutoFit/>
          </a:bodyPr>
          <a:lstStyle/>
          <a:p>
            <a:pPr lvl="0" algn="ctr">
              <a:lnSpc>
                <a:spcPct val="100000"/>
              </a:lnSpc>
              <a:defRPr b="1"/>
            </a:pPr>
            <a:r>
              <a:rPr lang="fr-FR" sz="1400" dirty="0">
                <a:solidFill>
                  <a:schemeClr val="accent5"/>
                </a:solidFill>
              </a:rPr>
              <a:t>Résultats et recommandations</a:t>
            </a:r>
            <a:endParaRPr lang="en-US" sz="1400" dirty="0">
              <a:solidFill>
                <a:schemeClr val="accent5"/>
              </a:solidFill>
            </a:endParaRPr>
          </a:p>
        </p:txBody>
      </p:sp>
      <p:sp>
        <p:nvSpPr>
          <p:cNvPr id="73" name="Ovale 72">
            <a:extLst>
              <a:ext uri="{C183D7F6-B498-43B3-948B-1728B52AA6E4}">
                <adec:decorative xmlns:adec="http://schemas.microsoft.com/office/drawing/2017/decorative" val="1"/>
              </a:ext>
            </a:extLst>
          </p:cNvPr>
          <p:cNvSpPr/>
          <p:nvPr/>
        </p:nvSpPr>
        <p:spPr>
          <a:xfrm>
            <a:off x="9238576" y="3164521"/>
            <a:ext cx="630400" cy="630398"/>
          </a:xfrm>
          <a:prstGeom prst="ellipse">
            <a:avLst/>
          </a:prstGeom>
          <a:solidFill>
            <a:schemeClr val="accent5"/>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1"/>
          </a:p>
        </p:txBody>
      </p:sp>
      <p:sp>
        <p:nvSpPr>
          <p:cNvPr id="32" name="Zone de texte 31"/>
          <p:cNvSpPr txBox="1"/>
          <p:nvPr/>
        </p:nvSpPr>
        <p:spPr>
          <a:xfrm>
            <a:off x="1417359" y="2097041"/>
            <a:ext cx="2749289" cy="553998"/>
          </a:xfrm>
          <a:prstGeom prst="rect">
            <a:avLst/>
          </a:prstGeom>
          <a:noFill/>
        </p:spPr>
        <p:txBody>
          <a:bodyPr wrap="square" lIns="0" tIns="0" rIns="0" bIns="0" rtlCol="0">
            <a:spAutoFit/>
          </a:bodyPr>
          <a:lstStyle/>
          <a:p>
            <a:pPr marL="285750" indent="-285750">
              <a:buFont typeface="Arial" panose="020B0604020202020204" pitchFamily="34" charset="0"/>
              <a:buChar char="•"/>
            </a:pPr>
            <a:r>
              <a:rPr lang="fr-FR" sz="1200" b="1" noProof="1">
                <a:solidFill>
                  <a:schemeClr val="accent1">
                    <a:lumMod val="75000"/>
                  </a:schemeClr>
                </a:solidFill>
              </a:rPr>
              <a:t>Echanges et validation des besoins avec les différents métiers</a:t>
            </a:r>
          </a:p>
          <a:p>
            <a:pPr marL="285750" indent="-285750">
              <a:buFont typeface="Arial" panose="020B0604020202020204" pitchFamily="34" charset="0"/>
              <a:buChar char="•"/>
            </a:pPr>
            <a:r>
              <a:rPr lang="fr-FR" sz="1200" b="1" noProof="1">
                <a:solidFill>
                  <a:schemeClr val="accent1">
                    <a:lumMod val="75000"/>
                  </a:schemeClr>
                </a:solidFill>
              </a:rPr>
              <a:t>Analyse PESTEL</a:t>
            </a:r>
          </a:p>
        </p:txBody>
      </p:sp>
      <p:cxnSp>
        <p:nvCxnSpPr>
          <p:cNvPr id="29" name="Connecteur droit 28">
            <a:extLst>
              <a:ext uri="{C183D7F6-B498-43B3-948B-1728B52AA6E4}">
                <adec:decorative xmlns:adec="http://schemas.microsoft.com/office/drawing/2017/decorative" val="1"/>
              </a:ext>
            </a:extLst>
          </p:cNvPr>
          <p:cNvCxnSpPr>
            <a:cxnSpLocks/>
          </p:cNvCxnSpPr>
          <p:nvPr/>
        </p:nvCxnSpPr>
        <p:spPr>
          <a:xfrm>
            <a:off x="2168322" y="2762054"/>
            <a:ext cx="0" cy="349529"/>
          </a:xfrm>
          <a:prstGeom prst="line">
            <a:avLst/>
          </a:prstGeom>
          <a:ln w="19050">
            <a:solidFill>
              <a:srgbClr val="30353F"/>
            </a:solidFill>
          </a:ln>
        </p:spPr>
        <p:style>
          <a:lnRef idx="1">
            <a:schemeClr val="accent1"/>
          </a:lnRef>
          <a:fillRef idx="0">
            <a:schemeClr val="accent1"/>
          </a:fillRef>
          <a:effectRef idx="0">
            <a:schemeClr val="accent1"/>
          </a:effectRef>
          <a:fontRef idx="minor">
            <a:schemeClr val="tx1"/>
          </a:fontRef>
        </p:style>
      </p:cxnSp>
      <p:sp>
        <p:nvSpPr>
          <p:cNvPr id="59" name="Ovale 58">
            <a:extLst>
              <a:ext uri="{C183D7F6-B498-43B3-948B-1728B52AA6E4}">
                <adec:decorative xmlns:adec="http://schemas.microsoft.com/office/drawing/2017/decorative" val="1"/>
              </a:ext>
            </a:extLst>
          </p:cNvPr>
          <p:cNvSpPr/>
          <p:nvPr/>
        </p:nvSpPr>
        <p:spPr>
          <a:xfrm>
            <a:off x="1843597" y="3136102"/>
            <a:ext cx="630400" cy="630398"/>
          </a:xfrm>
          <a:prstGeom prst="ellipse">
            <a:avLst/>
          </a:prstGeom>
          <a:solidFill>
            <a:schemeClr val="accent1">
              <a:lumMod val="50000"/>
            </a:schemeClr>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1"/>
          </a:p>
        </p:txBody>
      </p:sp>
      <p:sp>
        <p:nvSpPr>
          <p:cNvPr id="51" name="Zone de texte 50"/>
          <p:cNvSpPr txBox="1"/>
          <p:nvPr/>
        </p:nvSpPr>
        <p:spPr>
          <a:xfrm>
            <a:off x="1298674" y="1711578"/>
            <a:ext cx="1833964" cy="215444"/>
          </a:xfrm>
          <a:prstGeom prst="rect">
            <a:avLst/>
          </a:prstGeom>
          <a:noFill/>
        </p:spPr>
        <p:txBody>
          <a:bodyPr wrap="none" lIns="0" tIns="0" rIns="0" bIns="0" rtlCol="0">
            <a:spAutoFit/>
          </a:bodyPr>
          <a:lstStyle/>
          <a:p>
            <a:pPr algn="ctr" rtl="0"/>
            <a:r>
              <a:rPr lang="fr-FR" sz="1400" b="1" noProof="1">
                <a:solidFill>
                  <a:schemeClr val="accent1">
                    <a:lumMod val="50000"/>
                  </a:schemeClr>
                </a:solidFill>
              </a:rPr>
              <a:t>Problématique business</a:t>
            </a:r>
          </a:p>
        </p:txBody>
      </p:sp>
      <p:cxnSp>
        <p:nvCxnSpPr>
          <p:cNvPr id="66" name="Connecteur droit 65">
            <a:extLst>
              <a:ext uri="{C183D7F6-B498-43B3-948B-1728B52AA6E4}">
                <adec:decorative xmlns:adec="http://schemas.microsoft.com/office/drawing/2017/decorative" val="1"/>
              </a:ext>
            </a:extLst>
          </p:cNvPr>
          <p:cNvCxnSpPr>
            <a:cxnSpLocks/>
          </p:cNvCxnSpPr>
          <p:nvPr/>
        </p:nvCxnSpPr>
        <p:spPr>
          <a:xfrm>
            <a:off x="4319579" y="3758109"/>
            <a:ext cx="0" cy="427392"/>
          </a:xfrm>
          <a:prstGeom prst="line">
            <a:avLst/>
          </a:prstGeom>
          <a:ln w="19050">
            <a:solidFill>
              <a:srgbClr val="667181"/>
            </a:solidFill>
          </a:ln>
        </p:spPr>
        <p:style>
          <a:lnRef idx="1">
            <a:schemeClr val="accent1"/>
          </a:lnRef>
          <a:fillRef idx="0">
            <a:schemeClr val="accent1"/>
          </a:fillRef>
          <a:effectRef idx="0">
            <a:schemeClr val="accent1"/>
          </a:effectRef>
          <a:fontRef idx="minor">
            <a:schemeClr val="tx1"/>
          </a:fontRef>
        </p:style>
      </p:cxnSp>
      <p:sp>
        <p:nvSpPr>
          <p:cNvPr id="57" name="Zone de texte 56"/>
          <p:cNvSpPr txBox="1"/>
          <p:nvPr/>
        </p:nvSpPr>
        <p:spPr>
          <a:xfrm>
            <a:off x="3799001" y="4545753"/>
            <a:ext cx="2775211" cy="1292662"/>
          </a:xfrm>
          <a:prstGeom prst="rect">
            <a:avLst/>
          </a:prstGeom>
          <a:noFill/>
        </p:spPr>
        <p:txBody>
          <a:bodyPr wrap="square" lIns="0" tIns="0" rIns="0" bIns="0" rtlCol="0">
            <a:spAutoFit/>
          </a:bodyPr>
          <a:lstStyle/>
          <a:p>
            <a:pPr marL="285750" lvl="0" indent="-285750">
              <a:lnSpc>
                <a:spcPct val="100000"/>
              </a:lnSpc>
              <a:buFont typeface="Arial" panose="020B0604020202020204" pitchFamily="34" charset="0"/>
              <a:buChar char="•"/>
            </a:pPr>
            <a:r>
              <a:rPr lang="fr-FR" sz="1200" b="1" dirty="0">
                <a:solidFill>
                  <a:schemeClr val="accent1">
                    <a:lumMod val="75000"/>
                  </a:schemeClr>
                </a:solidFill>
              </a:rPr>
              <a:t>EDA</a:t>
            </a:r>
          </a:p>
          <a:p>
            <a:pPr marL="285750" lvl="0" indent="-285750">
              <a:lnSpc>
                <a:spcPct val="100000"/>
              </a:lnSpc>
              <a:buFont typeface="Arial" panose="020B0604020202020204" pitchFamily="34" charset="0"/>
              <a:buChar char="•"/>
            </a:pPr>
            <a:r>
              <a:rPr lang="fr-FR" sz="1200" b="1" dirty="0">
                <a:solidFill>
                  <a:schemeClr val="accent1">
                    <a:lumMod val="75000"/>
                  </a:schemeClr>
                </a:solidFill>
              </a:rPr>
              <a:t>Alimenter nos données</a:t>
            </a:r>
            <a:endParaRPr lang="en-US" sz="1200" b="1" dirty="0">
              <a:solidFill>
                <a:schemeClr val="accent1">
                  <a:lumMod val="75000"/>
                </a:schemeClr>
              </a:solidFill>
            </a:endParaRPr>
          </a:p>
          <a:p>
            <a:pPr marL="285750" lvl="0" indent="-285750">
              <a:lnSpc>
                <a:spcPct val="100000"/>
              </a:lnSpc>
              <a:buFont typeface="Arial" panose="020B0604020202020204" pitchFamily="34" charset="0"/>
              <a:buChar char="•"/>
            </a:pPr>
            <a:r>
              <a:rPr lang="fr-FR" sz="1200" b="1" dirty="0">
                <a:solidFill>
                  <a:schemeClr val="accent1">
                    <a:lumMod val="75000"/>
                  </a:schemeClr>
                </a:solidFill>
              </a:rPr>
              <a:t>Gestion des valeurs manquantes</a:t>
            </a:r>
          </a:p>
          <a:p>
            <a:pPr marL="285750" lvl="0" indent="-285750">
              <a:lnSpc>
                <a:spcPct val="100000"/>
              </a:lnSpc>
              <a:buFont typeface="Arial" panose="020B0604020202020204" pitchFamily="34" charset="0"/>
              <a:buChar char="•"/>
            </a:pPr>
            <a:r>
              <a:rPr lang="fr-FR" sz="1200" b="1" dirty="0">
                <a:solidFill>
                  <a:schemeClr val="accent1">
                    <a:lumMod val="75000"/>
                  </a:schemeClr>
                </a:solidFill>
              </a:rPr>
              <a:t>Création de variables synthétiques</a:t>
            </a:r>
            <a:endParaRPr lang="en-US" sz="1200" b="1" dirty="0">
              <a:solidFill>
                <a:schemeClr val="accent1">
                  <a:lumMod val="75000"/>
                </a:schemeClr>
              </a:solidFill>
            </a:endParaRPr>
          </a:p>
          <a:p>
            <a:pPr marL="285750" lvl="0" indent="-285750">
              <a:lnSpc>
                <a:spcPct val="100000"/>
              </a:lnSpc>
              <a:buFont typeface="Arial" panose="020B0604020202020204" pitchFamily="34" charset="0"/>
              <a:buChar char="•"/>
            </a:pPr>
            <a:r>
              <a:rPr lang="fr-FR" sz="1200" b="1" dirty="0">
                <a:solidFill>
                  <a:schemeClr val="accent1">
                    <a:lumMod val="75000"/>
                  </a:schemeClr>
                </a:solidFill>
              </a:rPr>
              <a:t>Analyse univariée et bivariée</a:t>
            </a:r>
            <a:endParaRPr lang="en-US" sz="1200" b="1" dirty="0">
              <a:solidFill>
                <a:schemeClr val="accent1">
                  <a:lumMod val="75000"/>
                </a:schemeClr>
              </a:solidFill>
            </a:endParaRPr>
          </a:p>
          <a:p>
            <a:pPr marL="285750" lvl="0" indent="-285750">
              <a:lnSpc>
                <a:spcPct val="100000"/>
              </a:lnSpc>
              <a:buFont typeface="Arial" panose="020B0604020202020204" pitchFamily="34" charset="0"/>
              <a:buChar char="•"/>
            </a:pPr>
            <a:r>
              <a:rPr lang="fr-FR" sz="1200" b="1" dirty="0">
                <a:solidFill>
                  <a:schemeClr val="accent1">
                    <a:lumMod val="75000"/>
                  </a:schemeClr>
                </a:solidFill>
              </a:rPr>
              <a:t>Détection des anomalies avec IsolationForest</a:t>
            </a:r>
            <a:endParaRPr lang="en-US" sz="1200" b="1" dirty="0">
              <a:solidFill>
                <a:schemeClr val="accent1">
                  <a:lumMod val="75000"/>
                </a:schemeClr>
              </a:solidFill>
            </a:endParaRPr>
          </a:p>
        </p:txBody>
      </p:sp>
      <p:sp>
        <p:nvSpPr>
          <p:cNvPr id="60" name="Ovale 59">
            <a:extLst>
              <a:ext uri="{C183D7F6-B498-43B3-948B-1728B52AA6E4}">
                <adec:decorative xmlns:adec="http://schemas.microsoft.com/office/drawing/2017/decorative" val="1"/>
              </a:ext>
            </a:extLst>
          </p:cNvPr>
          <p:cNvSpPr/>
          <p:nvPr/>
        </p:nvSpPr>
        <p:spPr>
          <a:xfrm>
            <a:off x="4004477" y="3154996"/>
            <a:ext cx="630400" cy="630398"/>
          </a:xfrm>
          <a:prstGeom prst="ellipse">
            <a:avLst/>
          </a:prstGeom>
          <a:solidFill>
            <a:schemeClr val="accent1">
              <a:lumMod val="75000"/>
            </a:schemeClr>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1"/>
          </a:p>
        </p:txBody>
      </p:sp>
      <p:sp>
        <p:nvSpPr>
          <p:cNvPr id="64" name="Zone de texte 63"/>
          <p:cNvSpPr txBox="1"/>
          <p:nvPr/>
        </p:nvSpPr>
        <p:spPr>
          <a:xfrm>
            <a:off x="3728490" y="4216432"/>
            <a:ext cx="1259960" cy="246221"/>
          </a:xfrm>
          <a:prstGeom prst="rect">
            <a:avLst/>
          </a:prstGeom>
          <a:noFill/>
        </p:spPr>
        <p:txBody>
          <a:bodyPr wrap="none" lIns="0" tIns="0" rIns="0" bIns="0" rtlCol="0">
            <a:spAutoFit/>
          </a:bodyPr>
          <a:lstStyle/>
          <a:p>
            <a:pPr algn="ctr" rtl="0"/>
            <a:r>
              <a:rPr lang="fr-FR" sz="1600" b="1" noProof="1">
                <a:solidFill>
                  <a:schemeClr val="accent1">
                    <a:lumMod val="50000"/>
                  </a:schemeClr>
                </a:solidFill>
              </a:rPr>
              <a:t>Pré-traitement</a:t>
            </a:r>
          </a:p>
        </p:txBody>
      </p:sp>
      <p:grpSp>
        <p:nvGrpSpPr>
          <p:cNvPr id="93" name="Groupe 92" descr="Ceci est une icône représentant trois personnes et une horloge."/>
          <p:cNvGrpSpPr/>
          <p:nvPr/>
        </p:nvGrpSpPr>
        <p:grpSpPr>
          <a:xfrm>
            <a:off x="1980696" y="3243507"/>
            <a:ext cx="358718" cy="358717"/>
            <a:chOff x="3613150" y="3706813"/>
            <a:chExt cx="420688" cy="420687"/>
          </a:xfrm>
        </p:grpSpPr>
        <p:sp>
          <p:nvSpPr>
            <p:cNvPr id="94" name="Forme libre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noProof="1"/>
            </a:p>
          </p:txBody>
        </p:sp>
        <p:sp>
          <p:nvSpPr>
            <p:cNvPr id="95" name="Forme libre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noProof="1"/>
            </a:p>
          </p:txBody>
        </p:sp>
        <p:sp>
          <p:nvSpPr>
            <p:cNvPr id="96" name="Forme libre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noProof="1"/>
            </a:p>
          </p:txBody>
        </p:sp>
      </p:grpSp>
      <p:cxnSp>
        <p:nvCxnSpPr>
          <p:cNvPr id="65" name="Connecteur droit 64">
            <a:extLst>
              <a:ext uri="{C183D7F6-B498-43B3-948B-1728B52AA6E4}">
                <adec:decorative xmlns:adec="http://schemas.microsoft.com/office/drawing/2017/decorative" val="1"/>
              </a:ext>
            </a:extLst>
          </p:cNvPr>
          <p:cNvCxnSpPr>
            <a:cxnSpLocks/>
          </p:cNvCxnSpPr>
          <p:nvPr/>
        </p:nvCxnSpPr>
        <p:spPr>
          <a:xfrm>
            <a:off x="6850363" y="2648932"/>
            <a:ext cx="0" cy="5279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9" name="Ovale 68">
            <a:extLst>
              <a:ext uri="{C183D7F6-B498-43B3-948B-1728B52AA6E4}">
                <adec:decorative xmlns:adec="http://schemas.microsoft.com/office/drawing/2017/decorative" val="1"/>
              </a:ext>
            </a:extLst>
          </p:cNvPr>
          <p:cNvSpPr/>
          <p:nvPr/>
        </p:nvSpPr>
        <p:spPr>
          <a:xfrm>
            <a:off x="6544785" y="3155192"/>
            <a:ext cx="630400" cy="630398"/>
          </a:xfrm>
          <a:prstGeom prst="ellipse">
            <a:avLst/>
          </a:prstGeom>
          <a:solidFill>
            <a:schemeClr val="accent1">
              <a:lumMod val="60000"/>
              <a:lumOff val="40000"/>
            </a:schemeClr>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1"/>
          </a:p>
        </p:txBody>
      </p:sp>
      <p:sp>
        <p:nvSpPr>
          <p:cNvPr id="45" name="Zone de texte 44">
            <a:extLst>
              <a:ext uri="{FF2B5EF4-FFF2-40B4-BE49-F238E27FC236}">
                <a16:creationId xmlns:a16="http://schemas.microsoft.com/office/drawing/2014/main" id="{6972FD61-A278-4E69-85DE-75B38C250625}"/>
              </a:ext>
            </a:extLst>
          </p:cNvPr>
          <p:cNvSpPr txBox="1"/>
          <p:nvPr/>
        </p:nvSpPr>
        <p:spPr>
          <a:xfrm>
            <a:off x="4057650" y="684150"/>
            <a:ext cx="3893164" cy="677108"/>
          </a:xfrm>
          <a:prstGeom prst="rect">
            <a:avLst/>
          </a:prstGeom>
          <a:noFill/>
        </p:spPr>
        <p:txBody>
          <a:bodyPr wrap="square" lIns="0" tIns="0" rIns="0" bIns="0" rtlCol="0">
            <a:spAutoFit/>
          </a:bodyPr>
          <a:lstStyle/>
          <a:p>
            <a:pPr algn="ctr" rtl="0">
              <a:tabLst>
                <a:tab pos="347663" algn="l"/>
              </a:tabLst>
            </a:pPr>
            <a:r>
              <a:rPr lang="fr-FR" sz="4400" b="1" noProof="1">
                <a:solidFill>
                  <a:srgbClr val="30353F"/>
                </a:solidFill>
                <a:latin typeface="+mj-lt"/>
              </a:rPr>
              <a:t>Process</a:t>
            </a:r>
          </a:p>
        </p:txBody>
      </p:sp>
      <p:sp>
        <p:nvSpPr>
          <p:cNvPr id="2" name="Titre 1" hidden="1">
            <a:extLst>
              <a:ext uri="{FF2B5EF4-FFF2-40B4-BE49-F238E27FC236}">
                <a16:creationId xmlns:a16="http://schemas.microsoft.com/office/drawing/2014/main" id="{9028B554-C211-4B28-93B1-C6D82314B444}"/>
              </a:ext>
            </a:extLst>
          </p:cNvPr>
          <p:cNvSpPr>
            <a:spLocks noGrp="1"/>
          </p:cNvSpPr>
          <p:nvPr>
            <p:ph type="title" idx="4294967295"/>
          </p:nvPr>
        </p:nvSpPr>
        <p:spPr>
          <a:xfrm>
            <a:off x="0" y="982663"/>
            <a:ext cx="9601200" cy="1303337"/>
          </a:xfrm>
        </p:spPr>
        <p:txBody>
          <a:bodyPr rtlCol="0"/>
          <a:lstStyle/>
          <a:p>
            <a:pPr rtl="0"/>
            <a:r>
              <a:rPr lang="fr" dirty="0"/>
              <a:t>Diapositive 9</a:t>
            </a:r>
          </a:p>
        </p:txBody>
      </p:sp>
      <p:pic>
        <p:nvPicPr>
          <p:cNvPr id="21" name="Graphique 20" descr="Ampoule et engrenage avec un remplissage uni">
            <a:extLst>
              <a:ext uri="{FF2B5EF4-FFF2-40B4-BE49-F238E27FC236}">
                <a16:creationId xmlns:a16="http://schemas.microsoft.com/office/drawing/2014/main" id="{A554CA36-9FE2-F0DD-1211-CAE3618CA3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34107" y="3237321"/>
            <a:ext cx="469769" cy="469769"/>
          </a:xfrm>
          <a:prstGeom prst="rect">
            <a:avLst/>
          </a:prstGeom>
        </p:spPr>
      </p:pic>
      <p:sp>
        <p:nvSpPr>
          <p:cNvPr id="16" name="ZoneTexte 15">
            <a:extLst>
              <a:ext uri="{FF2B5EF4-FFF2-40B4-BE49-F238E27FC236}">
                <a16:creationId xmlns:a16="http://schemas.microsoft.com/office/drawing/2014/main" id="{CA62E92C-7372-317A-0B90-8B2FC9E71A44}"/>
              </a:ext>
            </a:extLst>
          </p:cNvPr>
          <p:cNvSpPr txBox="1"/>
          <p:nvPr/>
        </p:nvSpPr>
        <p:spPr>
          <a:xfrm>
            <a:off x="5633398" y="1896327"/>
            <a:ext cx="3478530" cy="307777"/>
          </a:xfrm>
          <a:prstGeom prst="rect">
            <a:avLst/>
          </a:prstGeom>
          <a:noFill/>
        </p:spPr>
        <p:txBody>
          <a:bodyPr wrap="square">
            <a:spAutoFit/>
          </a:bodyPr>
          <a:lstStyle/>
          <a:p>
            <a:pPr lvl="0">
              <a:lnSpc>
                <a:spcPct val="100000"/>
              </a:lnSpc>
              <a:defRPr b="1"/>
            </a:pPr>
            <a:r>
              <a:rPr lang="fr-FR" sz="1400" dirty="0">
                <a:solidFill>
                  <a:schemeClr val="accent2">
                    <a:lumMod val="75000"/>
                  </a:schemeClr>
                </a:solidFill>
              </a:rPr>
              <a:t>Analyse Exploratoire Multidimensionnelle</a:t>
            </a:r>
            <a:endParaRPr lang="en-US" sz="1400" dirty="0">
              <a:solidFill>
                <a:schemeClr val="accent2">
                  <a:lumMod val="75000"/>
                </a:schemeClr>
              </a:solidFill>
            </a:endParaRPr>
          </a:p>
        </p:txBody>
      </p:sp>
      <p:pic>
        <p:nvPicPr>
          <p:cNvPr id="19" name="Graphique 18" descr="Base de données avec un remplissage uni">
            <a:extLst>
              <a:ext uri="{FF2B5EF4-FFF2-40B4-BE49-F238E27FC236}">
                <a16:creationId xmlns:a16="http://schemas.microsoft.com/office/drawing/2014/main" id="{E046308E-D547-F19C-8234-DDE8BE51543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47468" y="3256174"/>
            <a:ext cx="422635" cy="422635"/>
          </a:xfrm>
          <a:prstGeom prst="rect">
            <a:avLst/>
          </a:prstGeom>
        </p:spPr>
      </p:pic>
      <p:sp>
        <p:nvSpPr>
          <p:cNvPr id="22" name="ZoneTexte 21">
            <a:extLst>
              <a:ext uri="{FF2B5EF4-FFF2-40B4-BE49-F238E27FC236}">
                <a16:creationId xmlns:a16="http://schemas.microsoft.com/office/drawing/2014/main" id="{1CAC57B6-1CF0-DB07-EF69-1B079CB83EA3}"/>
              </a:ext>
            </a:extLst>
          </p:cNvPr>
          <p:cNvSpPr txBox="1"/>
          <p:nvPr/>
        </p:nvSpPr>
        <p:spPr>
          <a:xfrm>
            <a:off x="5891751" y="2195364"/>
            <a:ext cx="2469824" cy="497596"/>
          </a:xfrm>
          <a:prstGeom prst="rect">
            <a:avLst/>
          </a:prstGeom>
          <a:noFill/>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85750" lvl="1" indent="-285750" algn="l" defTabSz="488950">
              <a:lnSpc>
                <a:spcPct val="90000"/>
              </a:lnSpc>
              <a:spcBef>
                <a:spcPct val="0"/>
              </a:spcBef>
              <a:spcAft>
                <a:spcPct val="15000"/>
              </a:spcAft>
              <a:buFont typeface="Arial" panose="020B0604020202020204" pitchFamily="34" charset="0"/>
              <a:buChar char="•"/>
            </a:pPr>
            <a:r>
              <a:rPr lang="fr-FR" sz="1200" b="1" dirty="0">
                <a:solidFill>
                  <a:schemeClr val="accent1"/>
                </a:solidFill>
              </a:rPr>
              <a:t>Clustering (K-</a:t>
            </a:r>
            <a:r>
              <a:rPr lang="fr-FR" sz="1200" b="1" dirty="0" err="1">
                <a:solidFill>
                  <a:schemeClr val="accent1"/>
                </a:solidFill>
              </a:rPr>
              <a:t>Means</a:t>
            </a:r>
            <a:r>
              <a:rPr lang="fr-FR" sz="1200" b="1" dirty="0">
                <a:solidFill>
                  <a:schemeClr val="accent1"/>
                </a:solidFill>
              </a:rPr>
              <a:t>, CAH)</a:t>
            </a:r>
            <a:endParaRPr lang="en-US" sz="1200" b="1" dirty="0">
              <a:solidFill>
                <a:schemeClr val="accent1"/>
              </a:solidFill>
            </a:endParaRPr>
          </a:p>
          <a:p>
            <a:pPr marL="285750" lvl="0" indent="-285750" algn="l" defTabSz="488950">
              <a:lnSpc>
                <a:spcPct val="100000"/>
              </a:lnSpc>
              <a:spcBef>
                <a:spcPct val="0"/>
              </a:spcBef>
              <a:spcAft>
                <a:spcPct val="35000"/>
              </a:spcAft>
              <a:buFont typeface="Arial" panose="020B0604020202020204" pitchFamily="34" charset="0"/>
              <a:buChar char="•"/>
            </a:pPr>
            <a:r>
              <a:rPr lang="fr-FR" sz="1200" b="1" dirty="0">
                <a:solidFill>
                  <a:schemeClr val="accent1"/>
                </a:solidFill>
              </a:rPr>
              <a:t>ACP</a:t>
            </a:r>
            <a:endParaRPr lang="en-US" sz="1200" b="1" dirty="0">
              <a:solidFill>
                <a:schemeClr val="accent1"/>
              </a:solidFill>
            </a:endParaRPr>
          </a:p>
        </p:txBody>
      </p:sp>
      <p:pic>
        <p:nvPicPr>
          <p:cNvPr id="26" name="Graphique 25" descr="Insecte sous une loupe avec un remplissage uni">
            <a:extLst>
              <a:ext uri="{FF2B5EF4-FFF2-40B4-BE49-F238E27FC236}">
                <a16:creationId xmlns:a16="http://schemas.microsoft.com/office/drawing/2014/main" id="{4E495184-0152-F6FC-C8DE-82C800BEA5B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105275" y="3248025"/>
            <a:ext cx="400050" cy="400050"/>
          </a:xfrm>
          <a:prstGeom prst="rect">
            <a:avLst/>
          </a:prstGeom>
        </p:spPr>
      </p:pic>
      <p:sp>
        <p:nvSpPr>
          <p:cNvPr id="3" name="ZoneTexte 2">
            <a:extLst>
              <a:ext uri="{FF2B5EF4-FFF2-40B4-BE49-F238E27FC236}">
                <a16:creationId xmlns:a16="http://schemas.microsoft.com/office/drawing/2014/main" id="{F0AACEA6-7EFA-C8F1-BF68-3249E0AC89FE}"/>
              </a:ext>
            </a:extLst>
          </p:cNvPr>
          <p:cNvSpPr txBox="1"/>
          <p:nvPr/>
        </p:nvSpPr>
        <p:spPr>
          <a:xfrm>
            <a:off x="5607998" y="1566529"/>
            <a:ext cx="3478530" cy="338554"/>
          </a:xfrm>
          <a:prstGeom prst="rect">
            <a:avLst/>
          </a:prstGeom>
          <a:noFill/>
        </p:spPr>
        <p:txBody>
          <a:bodyPr wrap="square">
            <a:spAutoFit/>
          </a:bodyPr>
          <a:lstStyle/>
          <a:p>
            <a:pPr lvl="0">
              <a:lnSpc>
                <a:spcPct val="100000"/>
              </a:lnSpc>
              <a:defRPr b="1"/>
            </a:pPr>
            <a:r>
              <a:rPr lang="fr-FR" sz="1600" dirty="0">
                <a:solidFill>
                  <a:schemeClr val="accent1">
                    <a:lumMod val="50000"/>
                  </a:schemeClr>
                </a:solidFill>
              </a:rPr>
              <a:t>Apprentissage non supervisé</a:t>
            </a:r>
            <a:endParaRPr lang="en-US" sz="1600" dirty="0">
              <a:solidFill>
                <a:schemeClr val="accent1">
                  <a:lumMod val="50000"/>
                </a:schemeClr>
              </a:solidFill>
            </a:endParaRPr>
          </a:p>
        </p:txBody>
      </p:sp>
    </p:spTree>
    <p:extLst>
      <p:ext uri="{BB962C8B-B14F-4D97-AF65-F5344CB8AC3E}">
        <p14:creationId xmlns:p14="http://schemas.microsoft.com/office/powerpoint/2010/main" val="1708956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1133475" y="592139"/>
            <a:ext cx="9601200" cy="779462"/>
          </a:xfrm>
        </p:spPr>
        <p:txBody>
          <a:bodyPr rtlCol="0"/>
          <a:lstStyle/>
          <a:p>
            <a:pPr>
              <a:tabLst>
                <a:tab pos="347663" algn="l"/>
              </a:tabLst>
            </a:pPr>
            <a:r>
              <a:rPr lang="en-US" b="1" dirty="0">
                <a:solidFill>
                  <a:srgbClr val="30353F"/>
                </a:solidFill>
                <a:ea typeface="+mn-ea"/>
                <a:cs typeface="+mn-cs"/>
              </a:rPr>
              <a:t>Process</a:t>
            </a:r>
            <a:endParaRPr lang="fr-FR" b="1" dirty="0">
              <a:solidFill>
                <a:srgbClr val="30353F"/>
              </a:solidFill>
              <a:ea typeface="+mn-ea"/>
              <a:cs typeface="+mn-cs"/>
            </a:endParaRPr>
          </a:p>
        </p:txBody>
      </p:sp>
      <p:sp>
        <p:nvSpPr>
          <p:cNvPr id="6" name="Organigramme : Connecteur 5">
            <a:extLst>
              <a:ext uri="{FF2B5EF4-FFF2-40B4-BE49-F238E27FC236}">
                <a16:creationId xmlns:a16="http://schemas.microsoft.com/office/drawing/2014/main" id="{FCC14AE9-7A5A-F785-4370-A99E2971BFA1}"/>
              </a:ext>
            </a:extLst>
          </p:cNvPr>
          <p:cNvSpPr/>
          <p:nvPr/>
        </p:nvSpPr>
        <p:spPr>
          <a:xfrm>
            <a:off x="3857625" y="2124075"/>
            <a:ext cx="1628775" cy="1514475"/>
          </a:xfrm>
          <a:prstGeom prst="flowChartConnector">
            <a:avLst/>
          </a:prstGeom>
          <a:solidFill>
            <a:srgbClr val="FFFFFF">
              <a:lumMod val="50000"/>
            </a:srgbClr>
          </a:solidFill>
          <a:ln w="48000" cap="flat" cmpd="thickThin"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noFill/>
              <a:effectLst/>
              <a:uLnTx/>
              <a:uFillTx/>
              <a:latin typeface="Euphemia"/>
              <a:ea typeface="+mn-ea"/>
              <a:cs typeface="+mn-cs"/>
            </a:endParaRPr>
          </a:p>
        </p:txBody>
      </p:sp>
      <p:pic>
        <p:nvPicPr>
          <p:cNvPr id="7" name="Image 6" descr="Une image contenant dessin humoristique, clipart, silhouette">
            <a:extLst>
              <a:ext uri="{FF2B5EF4-FFF2-40B4-BE49-F238E27FC236}">
                <a16:creationId xmlns:a16="http://schemas.microsoft.com/office/drawing/2014/main" id="{63228AFC-CC73-A879-AEE3-EF3EAE38510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198790" y="3837647"/>
            <a:ext cx="1333454" cy="786974"/>
          </a:xfrm>
          <a:prstGeom prst="rect">
            <a:avLst/>
          </a:prstGeom>
          <a:noFill/>
        </p:spPr>
      </p:pic>
      <p:pic>
        <p:nvPicPr>
          <p:cNvPr id="8" name="Image 7" descr="Une image contenant Graphique, logo, graphisme, Police">
            <a:extLst>
              <a:ext uri="{FF2B5EF4-FFF2-40B4-BE49-F238E27FC236}">
                <a16:creationId xmlns:a16="http://schemas.microsoft.com/office/drawing/2014/main" id="{B1A9CD2F-AAC9-B8F2-4258-A1D4A9AD15AE}"/>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3033244" y="5295383"/>
            <a:ext cx="1543050" cy="308610"/>
          </a:xfrm>
          <a:prstGeom prst="rect">
            <a:avLst/>
          </a:prstGeom>
          <a:noFill/>
        </p:spPr>
      </p:pic>
      <p:pic>
        <p:nvPicPr>
          <p:cNvPr id="9" name="Image 8" descr="Une image contenant Graphique, Police, capture d’écran, graphisme">
            <a:extLst>
              <a:ext uri="{FF2B5EF4-FFF2-40B4-BE49-F238E27FC236}">
                <a16:creationId xmlns:a16="http://schemas.microsoft.com/office/drawing/2014/main" id="{25EBB274-56D1-44B5-12CC-DF8FCD4DDC04}"/>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7050830" y="5199406"/>
            <a:ext cx="1397469" cy="465823"/>
          </a:xfrm>
          <a:prstGeom prst="rect">
            <a:avLst/>
          </a:prstGeom>
          <a:noFill/>
        </p:spPr>
      </p:pic>
      <p:pic>
        <p:nvPicPr>
          <p:cNvPr id="10" name="Image 9" descr="Une image contenant Rubik's Cube, cube, Casse-tête mécanique, puzzle">
            <a:extLst>
              <a:ext uri="{FF2B5EF4-FFF2-40B4-BE49-F238E27FC236}">
                <a16:creationId xmlns:a16="http://schemas.microsoft.com/office/drawing/2014/main" id="{9B0F188D-D611-B175-66E6-8A5E556EC3EC}"/>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5122324" y="4086971"/>
            <a:ext cx="1509314" cy="603726"/>
          </a:xfrm>
          <a:prstGeom prst="rect">
            <a:avLst/>
          </a:prstGeom>
          <a:noFill/>
        </p:spPr>
      </p:pic>
      <p:pic>
        <p:nvPicPr>
          <p:cNvPr id="11" name="Image 10" descr="Une image contenant Graphique, Police, logo, cercle&#10;&#10;Description générée automatiquement">
            <a:extLst>
              <a:ext uri="{FF2B5EF4-FFF2-40B4-BE49-F238E27FC236}">
                <a16:creationId xmlns:a16="http://schemas.microsoft.com/office/drawing/2014/main" id="{2E3E20F6-73D6-3698-6187-F80A4148A12F}"/>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7152549" y="3974858"/>
            <a:ext cx="1275833" cy="686520"/>
          </a:xfrm>
          <a:prstGeom prst="rect">
            <a:avLst/>
          </a:prstGeom>
          <a:noFill/>
        </p:spPr>
      </p:pic>
      <p:grpSp>
        <p:nvGrpSpPr>
          <p:cNvPr id="12" name="Groupe 11">
            <a:extLst>
              <a:ext uri="{FF2B5EF4-FFF2-40B4-BE49-F238E27FC236}">
                <a16:creationId xmlns:a16="http://schemas.microsoft.com/office/drawing/2014/main" id="{C44511EA-046C-F6AF-121B-E7321EBF546F}"/>
              </a:ext>
            </a:extLst>
          </p:cNvPr>
          <p:cNvGrpSpPr/>
          <p:nvPr/>
        </p:nvGrpSpPr>
        <p:grpSpPr>
          <a:xfrm>
            <a:off x="6142846" y="2133601"/>
            <a:ext cx="1629553" cy="1539180"/>
            <a:chOff x="5381898" y="2647406"/>
            <a:chExt cx="1680754" cy="1584960"/>
          </a:xfrm>
        </p:grpSpPr>
        <p:sp>
          <p:nvSpPr>
            <p:cNvPr id="13" name="Organigramme : Connecteur 12">
              <a:extLst>
                <a:ext uri="{FF2B5EF4-FFF2-40B4-BE49-F238E27FC236}">
                  <a16:creationId xmlns:a16="http://schemas.microsoft.com/office/drawing/2014/main" id="{F30A4451-607B-F53C-50D3-847FF4DC3AA3}"/>
                </a:ext>
              </a:extLst>
            </p:cNvPr>
            <p:cNvSpPr/>
            <p:nvPr/>
          </p:nvSpPr>
          <p:spPr>
            <a:xfrm>
              <a:off x="5381898" y="2647406"/>
              <a:ext cx="1680754" cy="1584960"/>
            </a:xfrm>
            <a:prstGeom prst="flowChartConnector">
              <a:avLst/>
            </a:prstGeom>
            <a:solidFill>
              <a:srgbClr val="FFFFFF">
                <a:lumMod val="50000"/>
              </a:srgbClr>
            </a:solidFill>
            <a:ln w="48000" cap="flat" cmpd="thickThin"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Euphemia"/>
                <a:ea typeface="+mn-ea"/>
                <a:cs typeface="+mn-cs"/>
              </a:endParaRPr>
            </a:p>
          </p:txBody>
        </p:sp>
        <p:pic>
          <p:nvPicPr>
            <p:cNvPr id="14" name="Image 13" descr="Une image contenant jaune&#10;&#10;Description générée automatiquement">
              <a:extLst>
                <a:ext uri="{FF2B5EF4-FFF2-40B4-BE49-F238E27FC236}">
                  <a16:creationId xmlns:a16="http://schemas.microsoft.com/office/drawing/2014/main" id="{60FF2D4C-A937-3748-9E9D-19E7D41E7AB9}"/>
                </a:ext>
              </a:extLst>
            </p:cNvPr>
            <p:cNvPicPr>
              <a:picLocks noChangeAspect="1"/>
            </p:cNvPicPr>
            <p:nvPr/>
          </p:nvPicPr>
          <p:blipFill>
            <a:blip r:embed="rId13">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5698896" y="2908663"/>
              <a:ext cx="1193051" cy="1099976"/>
            </a:xfrm>
            <a:prstGeom prst="rect">
              <a:avLst/>
            </a:prstGeom>
          </p:spPr>
        </p:pic>
      </p:grpSp>
      <p:pic>
        <p:nvPicPr>
          <p:cNvPr id="15" name="Image 14" descr="Une image contenant Graphique, capture d’écran, symbole, logo&#10;&#10;Description générée automatiquement">
            <a:extLst>
              <a:ext uri="{FF2B5EF4-FFF2-40B4-BE49-F238E27FC236}">
                <a16:creationId xmlns:a16="http://schemas.microsoft.com/office/drawing/2014/main" id="{2FD74B38-D267-7494-F6B6-C29D41DA6D11}"/>
              </a:ext>
            </a:extLst>
          </p:cNvPr>
          <p:cNvPicPr>
            <a:picLocks noChangeAspect="1"/>
          </p:cNvPicPr>
          <p:nvPr/>
        </p:nvPicPr>
        <p:blipFill>
          <a:blip r:embed="rId15">
            <a:extLst>
              <a:ext uri="{28A0092B-C50C-407E-A947-70E740481C1C}">
                <a14:useLocalDpi xmlns:a14="http://schemas.microsoft.com/office/drawing/2010/main" val="0"/>
              </a:ext>
              <a:ext uri="{837473B0-CC2E-450A-ABE3-18F120FF3D39}">
                <a1611:picAttrSrcUrl xmlns:a1611="http://schemas.microsoft.com/office/drawing/2016/11/main" r:id="rId16"/>
              </a:ext>
            </a:extLst>
          </a:blip>
          <a:stretch>
            <a:fillRect/>
          </a:stretch>
        </p:blipFill>
        <p:spPr>
          <a:xfrm>
            <a:off x="4196515" y="2388141"/>
            <a:ext cx="966035" cy="998274"/>
          </a:xfrm>
          <a:prstGeom prst="rect">
            <a:avLst/>
          </a:prstGeom>
        </p:spPr>
      </p:pic>
      <p:pic>
        <p:nvPicPr>
          <p:cNvPr id="16" name="Image 15" descr="Une image contenant logo, Graphique, Police, cercle">
            <a:extLst>
              <a:ext uri="{FF2B5EF4-FFF2-40B4-BE49-F238E27FC236}">
                <a16:creationId xmlns:a16="http://schemas.microsoft.com/office/drawing/2014/main" id="{89ED9557-7561-0557-3D73-20310AED694A}"/>
              </a:ext>
            </a:extLst>
          </p:cNvPr>
          <p:cNvPicPr>
            <a:picLocks noChangeAspect="1"/>
          </p:cNvPicPr>
          <p:nvPr/>
        </p:nvPicPr>
        <p:blipFill>
          <a:blip r:embed="rId17">
            <a:extLst>
              <a:ext uri="{837473B0-CC2E-450A-ABE3-18F120FF3D39}">
                <a1611:picAttrSrcUrl xmlns:a1611="http://schemas.microsoft.com/office/drawing/2016/11/main" r:id="rId18"/>
              </a:ext>
            </a:extLst>
          </a:blip>
          <a:stretch>
            <a:fillRect/>
          </a:stretch>
        </p:blipFill>
        <p:spPr>
          <a:xfrm>
            <a:off x="5474112" y="5002856"/>
            <a:ext cx="767798" cy="767798"/>
          </a:xfrm>
          <a:prstGeom prst="rect">
            <a:avLst/>
          </a:prstGeom>
          <a:noFill/>
        </p:spPr>
      </p:pic>
      <p:cxnSp>
        <p:nvCxnSpPr>
          <p:cNvPr id="19" name="Connecteur droit 18">
            <a:extLst>
              <a:ext uri="{FF2B5EF4-FFF2-40B4-BE49-F238E27FC236}">
                <a16:creationId xmlns:a16="http://schemas.microsoft.com/office/drawing/2014/main" id="{5B506253-E70F-9660-FF63-FF2225E23156}"/>
              </a:ext>
            </a:extLst>
          </p:cNvPr>
          <p:cNvCxnSpPr/>
          <p:nvPr/>
        </p:nvCxnSpPr>
        <p:spPr>
          <a:xfrm>
            <a:off x="3581400" y="1323975"/>
            <a:ext cx="4657725"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ZoneTexte 19">
            <a:extLst>
              <a:ext uri="{FF2B5EF4-FFF2-40B4-BE49-F238E27FC236}">
                <a16:creationId xmlns:a16="http://schemas.microsoft.com/office/drawing/2014/main" id="{ECC7C49E-F1E0-A88C-AFB7-227B9C9B0AD0}"/>
              </a:ext>
            </a:extLst>
          </p:cNvPr>
          <p:cNvSpPr txBox="1"/>
          <p:nvPr/>
        </p:nvSpPr>
        <p:spPr>
          <a:xfrm>
            <a:off x="3067050" y="1314450"/>
            <a:ext cx="5743575" cy="646331"/>
          </a:xfrm>
          <a:prstGeom prst="rect">
            <a:avLst/>
          </a:prstGeom>
          <a:noFill/>
        </p:spPr>
        <p:txBody>
          <a:bodyPr wrap="square" rtlCol="0">
            <a:spAutoFit/>
          </a:bodyPr>
          <a:lstStyle/>
          <a:p>
            <a:pPr algn="ctr"/>
            <a:r>
              <a:rPr lang="fr-FR" sz="3600" dirty="0"/>
              <a:t>Technos et bibliothèques</a:t>
            </a:r>
          </a:p>
        </p:txBody>
      </p:sp>
    </p:spTree>
    <p:extLst>
      <p:ext uri="{BB962C8B-B14F-4D97-AF65-F5344CB8AC3E}">
        <p14:creationId xmlns:p14="http://schemas.microsoft.com/office/powerpoint/2010/main" val="1017463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88000"/>
                <a:lumMod val="98000"/>
              </a:schemeClr>
            </a:gs>
          </a:gsLst>
          <a:lin ang="5400000" scaled="0"/>
        </a:gra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7575D7A7-3C36-4508-9BC6-70A93BD3C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50" name="Picture 49">
              <a:extLst>
                <a:ext uri="{FF2B5EF4-FFF2-40B4-BE49-F238E27FC236}">
                  <a16:creationId xmlns:a16="http://schemas.microsoft.com/office/drawing/2014/main" id="{BC964A0D-06B7-4C16-AC9F-20ADDA8059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1" name="Rectangle 50">
              <a:extLst>
                <a:ext uri="{FF2B5EF4-FFF2-40B4-BE49-F238E27FC236}">
                  <a16:creationId xmlns:a16="http://schemas.microsoft.com/office/drawing/2014/main" id="{F5703F5C-55DF-45CD-BC3F-3BE8F1033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52" name="Picture 51">
              <a:extLst>
                <a:ext uri="{FF2B5EF4-FFF2-40B4-BE49-F238E27FC236}">
                  <a16:creationId xmlns:a16="http://schemas.microsoft.com/office/drawing/2014/main" id="{A8C7134F-70F9-4826-A97E-9B39AEA08F5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53" name="Picture 52">
              <a:extLst>
                <a:ext uri="{FF2B5EF4-FFF2-40B4-BE49-F238E27FC236}">
                  <a16:creationId xmlns:a16="http://schemas.microsoft.com/office/drawing/2014/main" id="{39351E73-B6DD-4B56-8EE9-C16B5711C4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55" name="Straight Connector 54">
            <a:extLst>
              <a:ext uri="{FF2B5EF4-FFF2-40B4-BE49-F238E27FC236}">
                <a16:creationId xmlns:a16="http://schemas.microsoft.com/office/drawing/2014/main" id="{AE446D0E-6531-40B7-A182-FB860243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57" name="Rectangle 56">
            <a:extLst>
              <a:ext uri="{FF2B5EF4-FFF2-40B4-BE49-F238E27FC236}">
                <a16:creationId xmlns:a16="http://schemas.microsoft.com/office/drawing/2014/main" id="{025670FA-84E9-4D3D-BFE1-5DD6C1EED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59" name="Rectangle 58">
            <a:extLst>
              <a:ext uri="{FF2B5EF4-FFF2-40B4-BE49-F238E27FC236}">
                <a16:creationId xmlns:a16="http://schemas.microsoft.com/office/drawing/2014/main" id="{C857804E-7000-4D6F-BCB9-EB292DC3D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61" name="Rectangle 60">
            <a:extLst>
              <a:ext uri="{FF2B5EF4-FFF2-40B4-BE49-F238E27FC236}">
                <a16:creationId xmlns:a16="http://schemas.microsoft.com/office/drawing/2014/main" id="{ADB615E3-6869-4FBE-9989-6D9A8FB8B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bg1"/>
            </a:solidFill>
            <a:miter lim="800000"/>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grpSp>
        <p:nvGrpSpPr>
          <p:cNvPr id="63" name="Group 62">
            <a:extLst>
              <a:ext uri="{FF2B5EF4-FFF2-40B4-BE49-F238E27FC236}">
                <a16:creationId xmlns:a16="http://schemas.microsoft.com/office/drawing/2014/main" id="{FE14D3C4-C240-43BC-99C8-DB470FE466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64" name="Rounded Rectangle 17">
              <a:extLst>
                <a:ext uri="{FF2B5EF4-FFF2-40B4-BE49-F238E27FC236}">
                  <a16:creationId xmlns:a16="http://schemas.microsoft.com/office/drawing/2014/main" id="{798C04BF-875F-4229-959B-395CE72D15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65" name="Picture 64">
              <a:extLst>
                <a:ext uri="{FF2B5EF4-FFF2-40B4-BE49-F238E27FC236}">
                  <a16:creationId xmlns:a16="http://schemas.microsoft.com/office/drawing/2014/main" id="{17C53CB1-46D3-40C9-A194-A5D98949B55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66" name="Rounded Rectangle 20">
              <a:extLst>
                <a:ext uri="{FF2B5EF4-FFF2-40B4-BE49-F238E27FC236}">
                  <a16:creationId xmlns:a16="http://schemas.microsoft.com/office/drawing/2014/main" id="{942CD0D8-87A8-430D-8763-99EC0256E9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67" name="Picture 66">
              <a:extLst>
                <a:ext uri="{FF2B5EF4-FFF2-40B4-BE49-F238E27FC236}">
                  <a16:creationId xmlns:a16="http://schemas.microsoft.com/office/drawing/2014/main" id="{37ED77AF-7AD7-43AD-92CF-8FE44EE5603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re 1">
            <a:extLst>
              <a:ext uri="{FF2B5EF4-FFF2-40B4-BE49-F238E27FC236}">
                <a16:creationId xmlns:a16="http://schemas.microsoft.com/office/drawing/2014/main" id="{416AC853-1497-5B46-4377-BA15AC24700A}"/>
              </a:ext>
            </a:extLst>
          </p:cNvPr>
          <p:cNvSpPr>
            <a:spLocks noGrp="1"/>
          </p:cNvSpPr>
          <p:nvPr>
            <p:ph type="title"/>
          </p:nvPr>
        </p:nvSpPr>
        <p:spPr>
          <a:xfrm>
            <a:off x="2692398" y="1871131"/>
            <a:ext cx="6815669" cy="1515533"/>
          </a:xfrm>
        </p:spPr>
        <p:txBody>
          <a:bodyPr vert="horz" lIns="91440" tIns="45720" rIns="91440" bIns="45720" rtlCol="0" anchor="b">
            <a:normAutofit/>
          </a:bodyPr>
          <a:lstStyle/>
          <a:p>
            <a:pPr>
              <a:lnSpc>
                <a:spcPct val="90000"/>
              </a:lnSpc>
            </a:pPr>
            <a:r>
              <a:rPr lang="fr-FR" sz="5000" dirty="0">
                <a:solidFill>
                  <a:schemeClr val="bg1"/>
                </a:solidFill>
              </a:rPr>
              <a:t>Jeux de données</a:t>
            </a:r>
            <a:endParaRPr lang="en-US" sz="5000" dirty="0">
              <a:solidFill>
                <a:schemeClr val="bg1"/>
              </a:solidFill>
            </a:endParaRPr>
          </a:p>
        </p:txBody>
      </p:sp>
      <p:cxnSp>
        <p:nvCxnSpPr>
          <p:cNvPr id="69" name="Straight Connector 68">
            <a:extLst>
              <a:ext uri="{FF2B5EF4-FFF2-40B4-BE49-F238E27FC236}">
                <a16:creationId xmlns:a16="http://schemas.microsoft.com/office/drawing/2014/main" id="{30FF33BF-06A3-4D84-B5A1-313891C867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8" name="ZoneTexte 17">
            <a:extLst>
              <a:ext uri="{FF2B5EF4-FFF2-40B4-BE49-F238E27FC236}">
                <a16:creationId xmlns:a16="http://schemas.microsoft.com/office/drawing/2014/main" id="{E9E8F446-C6EC-FCBC-A255-71ED44A161B7}"/>
              </a:ext>
            </a:extLst>
          </p:cNvPr>
          <p:cNvSpPr txBox="1"/>
          <p:nvPr/>
        </p:nvSpPr>
        <p:spPr>
          <a:xfrm>
            <a:off x="2955516" y="3736764"/>
            <a:ext cx="6388274"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a:ln w="3175" cmpd="sng">
                  <a:noFill/>
                </a:ln>
                <a:solidFill>
                  <a:prstClr val="white"/>
                </a:solidFill>
                <a:effectLst/>
                <a:uLnTx/>
                <a:uFillTx/>
                <a:latin typeface="Garamond" panose="02020404030301010803"/>
                <a:ea typeface="+mn-ea"/>
                <a:cs typeface="+mn-cs"/>
              </a:rPr>
              <a:t>Critères de l’analyse PESTEL</a:t>
            </a:r>
          </a:p>
        </p:txBody>
      </p:sp>
    </p:spTree>
    <p:extLst>
      <p:ext uri="{BB962C8B-B14F-4D97-AF65-F5344CB8AC3E}">
        <p14:creationId xmlns:p14="http://schemas.microsoft.com/office/powerpoint/2010/main" val="2133568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2F6A24-139E-4EB5-86D2-431F42EF8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963AE85-BE5D-4975-BACF-DDDCC9C2AC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1E7751F0-16BF-4A9D-B778-5D46B92B447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1D755924-121A-47AA-8613-995D4108B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15" name="Picture 14">
              <a:extLst>
                <a:ext uri="{FF2B5EF4-FFF2-40B4-BE49-F238E27FC236}">
                  <a16:creationId xmlns:a16="http://schemas.microsoft.com/office/drawing/2014/main" id="{B4D2AFDA-19BE-4455-830E-1541E5D7BAE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0FB15EBF-E414-4E00-87E7-700A78A60F6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re 1">
            <a:extLst>
              <a:ext uri="{FF2B5EF4-FFF2-40B4-BE49-F238E27FC236}">
                <a16:creationId xmlns:a16="http://schemas.microsoft.com/office/drawing/2014/main" id="{41AA2C1C-07C4-9BD8-3698-519B3C4666F2}"/>
              </a:ext>
            </a:extLst>
          </p:cNvPr>
          <p:cNvSpPr>
            <a:spLocks noGrp="1"/>
          </p:cNvSpPr>
          <p:nvPr>
            <p:ph type="title"/>
          </p:nvPr>
        </p:nvSpPr>
        <p:spPr>
          <a:xfrm>
            <a:off x="6094412" y="982132"/>
            <a:ext cx="4802185" cy="1303867"/>
          </a:xfrm>
        </p:spPr>
        <p:txBody>
          <a:bodyPr>
            <a:normAutofit/>
          </a:bodyPr>
          <a:lstStyle/>
          <a:p>
            <a:r>
              <a:rPr lang="fr-FR" dirty="0"/>
              <a:t>Analyse PESTEL</a:t>
            </a:r>
          </a:p>
        </p:txBody>
      </p:sp>
      <p:sp>
        <p:nvSpPr>
          <p:cNvPr id="18" name="Rectangle 17">
            <a:extLst>
              <a:ext uri="{FF2B5EF4-FFF2-40B4-BE49-F238E27FC236}">
                <a16:creationId xmlns:a16="http://schemas.microsoft.com/office/drawing/2014/main" id="{C9DA5B05-DD14-4860-AC45-02A8D2EE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Espace réservé du contenu 2" descr="Une image contenant texte, capture d’écran, cercle, diagramme">
            <a:extLst>
              <a:ext uri="{FF2B5EF4-FFF2-40B4-BE49-F238E27FC236}">
                <a16:creationId xmlns:a16="http://schemas.microsoft.com/office/drawing/2014/main" id="{62FCF79D-C6D9-5E91-8C94-3DB495211529}"/>
              </a:ext>
            </a:extLst>
          </p:cNvPr>
          <p:cNvPicPr>
            <a:picLocks noChangeAspect="1"/>
          </p:cNvPicPr>
          <p:nvPr/>
        </p:nvPicPr>
        <p:blipFill rotWithShape="1">
          <a:blip r:embed="rId5">
            <a:extLst>
              <a:ext uri="{28A0092B-C50C-407E-A947-70E740481C1C}">
                <a14:useLocalDpi xmlns:a14="http://schemas.microsoft.com/office/drawing/2010/main" val="0"/>
              </a:ext>
            </a:extLst>
          </a:blip>
          <a:srcRect r="298"/>
          <a:stretch/>
        </p:blipFill>
        <p:spPr>
          <a:xfrm>
            <a:off x="1412683" y="1410208"/>
            <a:ext cx="3876801" cy="3858780"/>
          </a:xfrm>
          <a:prstGeom prst="rect">
            <a:avLst/>
          </a:prstGeom>
        </p:spPr>
      </p:pic>
      <p:cxnSp>
        <p:nvCxnSpPr>
          <p:cNvPr id="20" name="Straight Connector 19">
            <a:extLst>
              <a:ext uri="{FF2B5EF4-FFF2-40B4-BE49-F238E27FC236}">
                <a16:creationId xmlns:a16="http://schemas.microsoft.com/office/drawing/2014/main" id="{36BE37AC-AD36-4C42-9B8C-C5500F4E7C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Content Placeholder 6">
            <a:extLst>
              <a:ext uri="{FF2B5EF4-FFF2-40B4-BE49-F238E27FC236}">
                <a16:creationId xmlns:a16="http://schemas.microsoft.com/office/drawing/2014/main" id="{3BF071ED-DC3C-CE27-409C-4E04283724C0}"/>
              </a:ext>
            </a:extLst>
          </p:cNvPr>
          <p:cNvSpPr>
            <a:spLocks noGrp="1"/>
          </p:cNvSpPr>
          <p:nvPr>
            <p:ph idx="1"/>
          </p:nvPr>
        </p:nvSpPr>
        <p:spPr>
          <a:xfrm>
            <a:off x="5806911" y="2556932"/>
            <a:ext cx="5533534" cy="3318936"/>
          </a:xfrm>
        </p:spPr>
        <p:txBody>
          <a:bodyPr>
            <a:normAutofit/>
          </a:bodyPr>
          <a:lstStyle/>
          <a:p>
            <a:pPr>
              <a:buFont typeface="Wingdings" panose="05000000000000000000" pitchFamily="2" charset="2"/>
              <a:buChar char="Ø"/>
            </a:pPr>
            <a:r>
              <a:rPr lang="en-US" dirty="0"/>
              <a:t> </a:t>
            </a:r>
            <a:r>
              <a:rPr lang="fr-FR" dirty="0"/>
              <a:t>Disponibilité alimentaire (production, exportation, importations, pertes, variation stocks, ...)</a:t>
            </a:r>
          </a:p>
          <a:p>
            <a:pPr>
              <a:buFont typeface="Wingdings" panose="05000000000000000000" pitchFamily="2" charset="2"/>
              <a:buChar char="Ø"/>
            </a:pPr>
            <a:r>
              <a:rPr lang="fr-FR" dirty="0"/>
              <a:t> Population 2017</a:t>
            </a:r>
          </a:p>
          <a:p>
            <a:pPr>
              <a:buFont typeface="Wingdings" panose="05000000000000000000" pitchFamily="2" charset="2"/>
              <a:buChar char="Ø"/>
            </a:pPr>
            <a:r>
              <a:rPr lang="fr-FR" dirty="0"/>
              <a:t> Sous-nutrition 2017</a:t>
            </a:r>
          </a:p>
          <a:p>
            <a:pPr>
              <a:buFont typeface="Wingdings" panose="05000000000000000000" pitchFamily="2" charset="2"/>
              <a:buChar char="Ø"/>
            </a:pPr>
            <a:r>
              <a:rPr lang="fr-FR" dirty="0"/>
              <a:t> Stabilité politique 2017</a:t>
            </a:r>
          </a:p>
          <a:p>
            <a:pPr>
              <a:buFont typeface="Wingdings" panose="05000000000000000000" pitchFamily="2" charset="2"/>
              <a:buChar char="Ø"/>
            </a:pPr>
            <a:r>
              <a:rPr lang="fr-FR" dirty="0"/>
              <a:t> PIB 2017</a:t>
            </a:r>
            <a:endParaRPr lang="en-US" dirty="0"/>
          </a:p>
        </p:txBody>
      </p:sp>
    </p:spTree>
    <p:extLst>
      <p:ext uri="{BB962C8B-B14F-4D97-AF65-F5344CB8AC3E}">
        <p14:creationId xmlns:p14="http://schemas.microsoft.com/office/powerpoint/2010/main" val="3120297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88000"/>
                <a:lumMod val="98000"/>
              </a:schemeClr>
            </a:gs>
          </a:gsLst>
          <a:lin ang="5400000" scaled="0"/>
        </a:gra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7575D7A7-3C36-4508-9BC6-70A93BD3C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50" name="Picture 49">
              <a:extLst>
                <a:ext uri="{FF2B5EF4-FFF2-40B4-BE49-F238E27FC236}">
                  <a16:creationId xmlns:a16="http://schemas.microsoft.com/office/drawing/2014/main" id="{BC964A0D-06B7-4C16-AC9F-20ADDA8059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1" name="Rectangle 50">
              <a:extLst>
                <a:ext uri="{FF2B5EF4-FFF2-40B4-BE49-F238E27FC236}">
                  <a16:creationId xmlns:a16="http://schemas.microsoft.com/office/drawing/2014/main" id="{F5703F5C-55DF-45CD-BC3F-3BE8F1033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52" name="Picture 51">
              <a:extLst>
                <a:ext uri="{FF2B5EF4-FFF2-40B4-BE49-F238E27FC236}">
                  <a16:creationId xmlns:a16="http://schemas.microsoft.com/office/drawing/2014/main" id="{A8C7134F-70F9-4826-A97E-9B39AEA08F5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53" name="Picture 52">
              <a:extLst>
                <a:ext uri="{FF2B5EF4-FFF2-40B4-BE49-F238E27FC236}">
                  <a16:creationId xmlns:a16="http://schemas.microsoft.com/office/drawing/2014/main" id="{39351E73-B6DD-4B56-8EE9-C16B5711C4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55" name="Straight Connector 54">
            <a:extLst>
              <a:ext uri="{FF2B5EF4-FFF2-40B4-BE49-F238E27FC236}">
                <a16:creationId xmlns:a16="http://schemas.microsoft.com/office/drawing/2014/main" id="{AE446D0E-6531-40B7-A182-FB860243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57" name="Rectangle 56">
            <a:extLst>
              <a:ext uri="{FF2B5EF4-FFF2-40B4-BE49-F238E27FC236}">
                <a16:creationId xmlns:a16="http://schemas.microsoft.com/office/drawing/2014/main" id="{025670FA-84E9-4D3D-BFE1-5DD6C1EED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C857804E-7000-4D6F-BCB9-EB292DC3D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ADB615E3-6869-4FBE-9989-6D9A8FB8B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bg1"/>
            </a:solidFill>
            <a:miter lim="800000"/>
          </a:ln>
        </p:spPr>
        <p:style>
          <a:lnRef idx="1">
            <a:schemeClr val="accent1"/>
          </a:lnRef>
          <a:fillRef idx="3">
            <a:schemeClr val="accent1"/>
          </a:fillRef>
          <a:effectRef idx="2">
            <a:schemeClr val="accent1"/>
          </a:effectRef>
          <a:fontRef idx="minor">
            <a:schemeClr val="lt1"/>
          </a:fontRef>
        </p:style>
        <p:txBody>
          <a:bodyPr/>
          <a:lstStyle/>
          <a:p>
            <a:endParaRPr lang="fr-FR"/>
          </a:p>
        </p:txBody>
      </p:sp>
      <p:grpSp>
        <p:nvGrpSpPr>
          <p:cNvPr id="63" name="Group 62">
            <a:extLst>
              <a:ext uri="{FF2B5EF4-FFF2-40B4-BE49-F238E27FC236}">
                <a16:creationId xmlns:a16="http://schemas.microsoft.com/office/drawing/2014/main" id="{FE14D3C4-C240-43BC-99C8-DB470FE466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64" name="Rounded Rectangle 17">
              <a:extLst>
                <a:ext uri="{FF2B5EF4-FFF2-40B4-BE49-F238E27FC236}">
                  <a16:creationId xmlns:a16="http://schemas.microsoft.com/office/drawing/2014/main" id="{798C04BF-875F-4229-959B-395CE72D15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64">
              <a:extLst>
                <a:ext uri="{FF2B5EF4-FFF2-40B4-BE49-F238E27FC236}">
                  <a16:creationId xmlns:a16="http://schemas.microsoft.com/office/drawing/2014/main" id="{17C53CB1-46D3-40C9-A194-A5D98949B55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66" name="Rounded Rectangle 20">
              <a:extLst>
                <a:ext uri="{FF2B5EF4-FFF2-40B4-BE49-F238E27FC236}">
                  <a16:creationId xmlns:a16="http://schemas.microsoft.com/office/drawing/2014/main" id="{942CD0D8-87A8-430D-8763-99EC0256E9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66">
              <a:extLst>
                <a:ext uri="{FF2B5EF4-FFF2-40B4-BE49-F238E27FC236}">
                  <a16:creationId xmlns:a16="http://schemas.microsoft.com/office/drawing/2014/main" id="{37ED77AF-7AD7-43AD-92CF-8FE44EE5603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re 1">
            <a:extLst>
              <a:ext uri="{FF2B5EF4-FFF2-40B4-BE49-F238E27FC236}">
                <a16:creationId xmlns:a16="http://schemas.microsoft.com/office/drawing/2014/main" id="{416AC853-1497-5B46-4377-BA15AC24700A}"/>
              </a:ext>
            </a:extLst>
          </p:cNvPr>
          <p:cNvSpPr>
            <a:spLocks noGrp="1"/>
          </p:cNvSpPr>
          <p:nvPr>
            <p:ph type="title"/>
          </p:nvPr>
        </p:nvSpPr>
        <p:spPr>
          <a:xfrm>
            <a:off x="2692398" y="1871131"/>
            <a:ext cx="6815669" cy="1515533"/>
          </a:xfrm>
        </p:spPr>
        <p:txBody>
          <a:bodyPr vert="horz" lIns="91440" tIns="45720" rIns="91440" bIns="45720" rtlCol="0" anchor="b">
            <a:normAutofit/>
          </a:bodyPr>
          <a:lstStyle/>
          <a:p>
            <a:pPr>
              <a:lnSpc>
                <a:spcPct val="90000"/>
              </a:lnSpc>
            </a:pPr>
            <a:r>
              <a:rPr lang="fr-FR" sz="5000" dirty="0">
                <a:solidFill>
                  <a:schemeClr val="bg1"/>
                </a:solidFill>
              </a:rPr>
              <a:t>Pré-traitement</a:t>
            </a:r>
            <a:endParaRPr lang="en-US" sz="5000" dirty="0">
              <a:solidFill>
                <a:schemeClr val="bg1"/>
              </a:solidFill>
            </a:endParaRPr>
          </a:p>
        </p:txBody>
      </p:sp>
      <p:cxnSp>
        <p:nvCxnSpPr>
          <p:cNvPr id="69" name="Straight Connector 68">
            <a:extLst>
              <a:ext uri="{FF2B5EF4-FFF2-40B4-BE49-F238E27FC236}">
                <a16:creationId xmlns:a16="http://schemas.microsoft.com/office/drawing/2014/main" id="{30FF33BF-06A3-4D84-B5A1-313891C867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8" name="ZoneTexte 17">
            <a:extLst>
              <a:ext uri="{FF2B5EF4-FFF2-40B4-BE49-F238E27FC236}">
                <a16:creationId xmlns:a16="http://schemas.microsoft.com/office/drawing/2014/main" id="{E9E8F446-C6EC-FCBC-A255-71ED44A161B7}"/>
              </a:ext>
            </a:extLst>
          </p:cNvPr>
          <p:cNvSpPr txBox="1"/>
          <p:nvPr/>
        </p:nvSpPr>
        <p:spPr>
          <a:xfrm>
            <a:off x="2955516" y="3736764"/>
            <a:ext cx="6388274" cy="400110"/>
          </a:xfrm>
          <a:prstGeom prst="rect">
            <a:avLst/>
          </a:prstGeom>
          <a:noFill/>
        </p:spPr>
        <p:txBody>
          <a:bodyPr wrap="square" rtlCol="0">
            <a:spAutoFit/>
          </a:bodyPr>
          <a:lstStyle/>
          <a:p>
            <a:pPr algn="ctr"/>
            <a:r>
              <a:rPr lang="fr-FR" sz="2000" dirty="0">
                <a:ln w="3175" cmpd="sng">
                  <a:noFill/>
                </a:ln>
                <a:solidFill>
                  <a:schemeClr val="bg1"/>
                </a:solidFill>
                <a:latin typeface="+mj-lt"/>
                <a:ea typeface="+mj-ea"/>
                <a:cs typeface="+mj-cs"/>
              </a:rPr>
              <a:t>Nettoyage et Sélection des features</a:t>
            </a:r>
          </a:p>
        </p:txBody>
      </p:sp>
    </p:spTree>
    <p:extLst>
      <p:ext uri="{BB962C8B-B14F-4D97-AF65-F5344CB8AC3E}">
        <p14:creationId xmlns:p14="http://schemas.microsoft.com/office/powerpoint/2010/main" val="3487581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AA2C1C-07C4-9BD8-3698-519B3C4666F2}"/>
              </a:ext>
            </a:extLst>
          </p:cNvPr>
          <p:cNvSpPr>
            <a:spLocks noGrp="1"/>
          </p:cNvSpPr>
          <p:nvPr>
            <p:ph type="title" idx="4294967295"/>
          </p:nvPr>
        </p:nvSpPr>
        <p:spPr>
          <a:xfrm>
            <a:off x="433633" y="122042"/>
            <a:ext cx="5286375" cy="365125"/>
          </a:xfrm>
        </p:spPr>
        <p:txBody>
          <a:bodyPr vert="horz" lIns="91440" tIns="45720" rIns="91440" bIns="45720" rtlCol="0" anchor="ctr">
            <a:noAutofit/>
          </a:bodyPr>
          <a:lstStyle/>
          <a:p>
            <a:pPr algn="l"/>
            <a:r>
              <a:rPr lang="en-US" sz="2800" dirty="0">
                <a:solidFill>
                  <a:srgbClr val="262626"/>
                </a:solidFill>
                <a:latin typeface="Abadi" panose="020B0604020104020204" pitchFamily="34" charset="0"/>
                <a:ea typeface="ADLaM Display" panose="02010000000000000000" pitchFamily="2" charset="0"/>
                <a:cs typeface="ADLaM Display" panose="02010000000000000000" pitchFamily="2" charset="0"/>
              </a:rPr>
              <a:t>Pré-traitement des données</a:t>
            </a:r>
          </a:p>
        </p:txBody>
      </p:sp>
      <p:graphicFrame>
        <p:nvGraphicFramePr>
          <p:cNvPr id="4" name="Diagramme 3">
            <a:extLst>
              <a:ext uri="{FF2B5EF4-FFF2-40B4-BE49-F238E27FC236}">
                <a16:creationId xmlns:a16="http://schemas.microsoft.com/office/drawing/2014/main" id="{0B7199BF-CCDF-0AD2-1BEA-9659E6692329}"/>
              </a:ext>
            </a:extLst>
          </p:cNvPr>
          <p:cNvGraphicFramePr/>
          <p:nvPr>
            <p:extLst>
              <p:ext uri="{D42A27DB-BD31-4B8C-83A1-F6EECF244321}">
                <p14:modId xmlns:p14="http://schemas.microsoft.com/office/powerpoint/2010/main" val="2375126949"/>
              </p:ext>
            </p:extLst>
          </p:nvPr>
        </p:nvGraphicFramePr>
        <p:xfrm>
          <a:off x="0" y="829558"/>
          <a:ext cx="12192000" cy="58474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598241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que">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TM02900743[[fn=Organique]]</Template>
  <TotalTime>5381</TotalTime>
  <Words>1144</Words>
  <Application>Microsoft Office PowerPoint</Application>
  <PresentationFormat>Grand écran</PresentationFormat>
  <Paragraphs>122</Paragraphs>
  <Slides>22</Slides>
  <Notes>11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22</vt:i4>
      </vt:variant>
    </vt:vector>
  </HeadingPairs>
  <TitlesOfParts>
    <vt:vector size="31" baseType="lpstr">
      <vt:lpstr>Abadi</vt:lpstr>
      <vt:lpstr>Arial</vt:lpstr>
      <vt:lpstr>Arial Nova Cond Light</vt:lpstr>
      <vt:lpstr>Calibri</vt:lpstr>
      <vt:lpstr>Consolas</vt:lpstr>
      <vt:lpstr>Euphemia</vt:lpstr>
      <vt:lpstr>Garamond</vt:lpstr>
      <vt:lpstr>Wingdings</vt:lpstr>
      <vt:lpstr>Organique</vt:lpstr>
      <vt:lpstr>ETUDE DE MARCHE</vt:lpstr>
      <vt:lpstr>Contexte et problématique</vt:lpstr>
      <vt:lpstr>Proposer une première analyse des groupements de pays que l’on peut cibler pour exporter nos poulets</vt:lpstr>
      <vt:lpstr>Diapositive 9</vt:lpstr>
      <vt:lpstr>Process</vt:lpstr>
      <vt:lpstr>Jeux de données</vt:lpstr>
      <vt:lpstr>Analyse PESTEL</vt:lpstr>
      <vt:lpstr>Pré-traitement</vt:lpstr>
      <vt:lpstr>Pré-traitement des données</vt:lpstr>
      <vt:lpstr>Analyse Exploratoire Multidimensionnelle</vt:lpstr>
      <vt:lpstr>Déterminer le nombre de cluster</vt:lpstr>
      <vt:lpstr>K-Means Interprétation des clusters</vt:lpstr>
      <vt:lpstr>Présentation PowerPoint</vt:lpstr>
      <vt:lpstr>Présentation PowerPoint</vt:lpstr>
      <vt:lpstr>CAH Interprétation des clusters</vt:lpstr>
      <vt:lpstr>Présentation PowerPoint</vt:lpstr>
      <vt:lpstr>ACP Déterminer les axes factoriels</vt:lpstr>
      <vt:lpstr>Projection des clusters sur le 1er plan factoriel</vt:lpstr>
      <vt:lpstr>1er plan factoriel</vt:lpstr>
      <vt:lpstr>Observer les autres axes</vt:lpstr>
      <vt:lpstr>Résultats &amp; Recommandations</vt:lpstr>
      <vt:lpstr>Résultats et Recommandations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ETUDE DE MARCHE</dc:title>
  <dc:creator>Myosotis _13</dc:creator>
  <cp:lastModifiedBy>Myosotis _13</cp:lastModifiedBy>
  <cp:revision>1</cp:revision>
  <cp:lastPrinted>2012-08-15T21:38:02Z</cp:lastPrinted>
  <dcterms:created xsi:type="dcterms:W3CDTF">2024-04-17T21:57:36Z</dcterms:created>
  <dcterms:modified xsi:type="dcterms:W3CDTF">2024-04-22T07:08:45Z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