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6" r:id="rId3"/>
    <p:sldId id="277" r:id="rId4"/>
    <p:sldId id="278" r:id="rId5"/>
    <p:sldId id="26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DFEE0-008A-4CED-B245-D672B5181E31}" v="2" dt="2023-06-01T01:10:50.968"/>
    <p1510:client id="{CF415E82-E4EB-4C66-A622-C1DDA8FF82BA}" v="71" dt="2023-05-31T07:33:40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90" d="100"/>
          <a:sy n="90" d="100"/>
        </p:scale>
        <p:origin x="127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ziha BOUSSEMAHA" userId="d3757a171cf8daaf" providerId="LiveId" clId="{CF415E82-E4EB-4C66-A622-C1DDA8FF82BA}"/>
    <pc:docChg chg="undo custSel addSld delSld modSld sldOrd">
      <pc:chgData name="Naziha BOUSSEMAHA" userId="d3757a171cf8daaf" providerId="LiveId" clId="{CF415E82-E4EB-4C66-A622-C1DDA8FF82BA}" dt="2023-05-31T07:33:40.256" v="265" actId="27636"/>
      <pc:docMkLst>
        <pc:docMk/>
      </pc:docMkLst>
      <pc:sldChg chg="delSp add del setBg delDesignElem">
        <pc:chgData name="Naziha BOUSSEMAHA" userId="d3757a171cf8daaf" providerId="LiveId" clId="{CF415E82-E4EB-4C66-A622-C1DDA8FF82BA}" dt="2023-05-31T01:31:04.008" v="174" actId="47"/>
        <pc:sldMkLst>
          <pc:docMk/>
          <pc:sldMk cId="303356664" sldId="261"/>
        </pc:sldMkLst>
        <pc:spChg chg="del">
          <ac:chgData name="Naziha BOUSSEMAHA" userId="d3757a171cf8daaf" providerId="LiveId" clId="{CF415E82-E4EB-4C66-A622-C1DDA8FF82BA}" dt="2023-05-31T01:09:50.072" v="3"/>
          <ac:spMkLst>
            <pc:docMk/>
            <pc:sldMk cId="303356664" sldId="261"/>
            <ac:spMk id="126" creationId="{C4879EFC-8E62-4E00-973C-C45EE9EC676D}"/>
          </ac:spMkLst>
        </pc:spChg>
        <pc:spChg chg="del">
          <ac:chgData name="Naziha BOUSSEMAHA" userId="d3757a171cf8daaf" providerId="LiveId" clId="{CF415E82-E4EB-4C66-A622-C1DDA8FF82BA}" dt="2023-05-31T01:09:50.072" v="3"/>
          <ac:spMkLst>
            <pc:docMk/>
            <pc:sldMk cId="303356664" sldId="261"/>
            <ac:spMk id="128" creationId="{D6A9C53F-5F90-40A5-8C85-5412D39C8C68}"/>
          </ac:spMkLst>
        </pc:spChg>
      </pc:sldChg>
      <pc:sldChg chg="addSp delSp modSp add mod ord setBg delDesignElem">
        <pc:chgData name="Naziha BOUSSEMAHA" userId="d3757a171cf8daaf" providerId="LiveId" clId="{CF415E82-E4EB-4C66-A622-C1DDA8FF82BA}" dt="2023-05-31T07:33:08.105" v="260" actId="2711"/>
        <pc:sldMkLst>
          <pc:docMk/>
          <pc:sldMk cId="3601011953" sldId="267"/>
        </pc:sldMkLst>
        <pc:spChg chg="mod">
          <ac:chgData name="Naziha BOUSSEMAHA" userId="d3757a171cf8daaf" providerId="LiveId" clId="{CF415E82-E4EB-4C66-A622-C1DDA8FF82BA}" dt="2023-05-31T01:23:24.201" v="108" actId="1076"/>
          <ac:spMkLst>
            <pc:docMk/>
            <pc:sldMk cId="3601011953" sldId="267"/>
            <ac:spMk id="2" creationId="{EFA2B902-8386-EEA1-2897-7FD70CF80745}"/>
          </ac:spMkLst>
        </pc:spChg>
        <pc:spChg chg="mod">
          <ac:chgData name="Naziha BOUSSEMAHA" userId="d3757a171cf8daaf" providerId="LiveId" clId="{CF415E82-E4EB-4C66-A622-C1DDA8FF82BA}" dt="2023-05-31T07:33:08.105" v="260" actId="2711"/>
          <ac:spMkLst>
            <pc:docMk/>
            <pc:sldMk cId="3601011953" sldId="267"/>
            <ac:spMk id="4" creationId="{3C8C2C9D-E8D7-4864-98D7-BB2DC5CDB5C3}"/>
          </ac:spMkLst>
        </pc:spChg>
        <pc:spChg chg="add">
          <ac:chgData name="Naziha BOUSSEMAHA" userId="d3757a171cf8daaf" providerId="LiveId" clId="{CF415E82-E4EB-4C66-A622-C1DDA8FF82BA}" dt="2023-05-31T01:22:58.562" v="102" actId="26606"/>
          <ac:spMkLst>
            <pc:docMk/>
            <pc:sldMk cId="3601011953" sldId="267"/>
            <ac:spMk id="11" creationId="{C4285719-470E-454C-AF62-8323075F1F5B}"/>
          </ac:spMkLst>
        </pc:spChg>
        <pc:spChg chg="add">
          <ac:chgData name="Naziha BOUSSEMAHA" userId="d3757a171cf8daaf" providerId="LiveId" clId="{CF415E82-E4EB-4C66-A622-C1DDA8FF82BA}" dt="2023-05-31T01:22:58.562" v="102" actId="26606"/>
          <ac:spMkLst>
            <pc:docMk/>
            <pc:sldMk cId="3601011953" sldId="267"/>
            <ac:spMk id="13" creationId="{CD9FE4EF-C4D8-49A0-B2FF-81D8DB7D8A24}"/>
          </ac:spMkLst>
        </pc:spChg>
        <pc:spChg chg="add">
          <ac:chgData name="Naziha BOUSSEMAHA" userId="d3757a171cf8daaf" providerId="LiveId" clId="{CF415E82-E4EB-4C66-A622-C1DDA8FF82BA}" dt="2023-05-31T01:22:58.562" v="102" actId="26606"/>
          <ac:spMkLst>
            <pc:docMk/>
            <pc:sldMk cId="3601011953" sldId="267"/>
            <ac:spMk id="15" creationId="{4300840D-0A0B-4512-BACA-B439D5B9C57C}"/>
          </ac:spMkLst>
        </pc:spChg>
        <pc:spChg chg="add">
          <ac:chgData name="Naziha BOUSSEMAHA" userId="d3757a171cf8daaf" providerId="LiveId" clId="{CF415E82-E4EB-4C66-A622-C1DDA8FF82BA}" dt="2023-05-31T01:22:58.562" v="102" actId="26606"/>
          <ac:spMkLst>
            <pc:docMk/>
            <pc:sldMk cId="3601011953" sldId="267"/>
            <ac:spMk id="17" creationId="{D2B78728-A580-49A7-84F9-6EF6F583ADE0}"/>
          </ac:spMkLst>
        </pc:spChg>
        <pc:spChg chg="add">
          <ac:chgData name="Naziha BOUSSEMAHA" userId="d3757a171cf8daaf" providerId="LiveId" clId="{CF415E82-E4EB-4C66-A622-C1DDA8FF82BA}" dt="2023-05-31T01:22:58.562" v="102" actId="26606"/>
          <ac:spMkLst>
            <pc:docMk/>
            <pc:sldMk cId="3601011953" sldId="267"/>
            <ac:spMk id="19" creationId="{38FAA1A1-D861-433F-88FA-1E9D6FD31D11}"/>
          </ac:spMkLst>
        </pc:spChg>
        <pc:spChg chg="add">
          <ac:chgData name="Naziha BOUSSEMAHA" userId="d3757a171cf8daaf" providerId="LiveId" clId="{CF415E82-E4EB-4C66-A622-C1DDA8FF82BA}" dt="2023-05-31T01:22:58.562" v="102" actId="26606"/>
          <ac:spMkLst>
            <pc:docMk/>
            <pc:sldMk cId="3601011953" sldId="267"/>
            <ac:spMk id="21" creationId="{8D71EDA1-87BF-4D5D-AB79-F346FD19278A}"/>
          </ac:spMkLst>
        </pc:spChg>
        <pc:spChg chg="del">
          <ac:chgData name="Naziha BOUSSEMAHA" userId="d3757a171cf8daaf" providerId="LiveId" clId="{CF415E82-E4EB-4C66-A622-C1DDA8FF82BA}" dt="2023-05-31T01:10:18.700" v="7"/>
          <ac:spMkLst>
            <pc:docMk/>
            <pc:sldMk cId="3601011953" sldId="267"/>
            <ac:spMk id="252" creationId="{201CC55D-ED54-4C5C-95E6-10947BD1103B}"/>
          </ac:spMkLst>
        </pc:spChg>
        <pc:spChg chg="del">
          <ac:chgData name="Naziha BOUSSEMAHA" userId="d3757a171cf8daaf" providerId="LiveId" clId="{CF415E82-E4EB-4C66-A622-C1DDA8FF82BA}" dt="2023-05-31T01:10:18.700" v="7"/>
          <ac:spMkLst>
            <pc:docMk/>
            <pc:sldMk cId="3601011953" sldId="267"/>
            <ac:spMk id="258" creationId="{3873B707-463F-40B0-8227-E8CC6C67EB25}"/>
          </ac:spMkLst>
        </pc:spChg>
        <pc:spChg chg="del">
          <ac:chgData name="Naziha BOUSSEMAHA" userId="d3757a171cf8daaf" providerId="LiveId" clId="{CF415E82-E4EB-4C66-A622-C1DDA8FF82BA}" dt="2023-05-31T01:10:18.700" v="7"/>
          <ac:spMkLst>
            <pc:docMk/>
            <pc:sldMk cId="3601011953" sldId="267"/>
            <ac:spMk id="260" creationId="{C13237C8-E62C-4F0D-A318-BD6FB6C2D138}"/>
          </ac:spMkLst>
        </pc:spChg>
        <pc:spChg chg="del">
          <ac:chgData name="Naziha BOUSSEMAHA" userId="d3757a171cf8daaf" providerId="LiveId" clId="{CF415E82-E4EB-4C66-A622-C1DDA8FF82BA}" dt="2023-05-31T01:10:18.700" v="7"/>
          <ac:spMkLst>
            <pc:docMk/>
            <pc:sldMk cId="3601011953" sldId="267"/>
            <ac:spMk id="262" creationId="{19C9EAEA-39D0-4B0E-A0EB-51E7B26740B1}"/>
          </ac:spMkLst>
        </pc:spChg>
        <pc:grpChg chg="del">
          <ac:chgData name="Naziha BOUSSEMAHA" userId="d3757a171cf8daaf" providerId="LiveId" clId="{CF415E82-E4EB-4C66-A622-C1DDA8FF82BA}" dt="2023-05-31T01:10:18.700" v="7"/>
          <ac:grpSpMkLst>
            <pc:docMk/>
            <pc:sldMk cId="3601011953" sldId="267"/>
            <ac:grpSpMk id="254" creationId="{1DE889C7-FAD6-4397-98E2-05D503484459}"/>
          </ac:grpSpMkLst>
        </pc:grpChg>
        <pc:picChg chg="mod">
          <ac:chgData name="Naziha BOUSSEMAHA" userId="d3757a171cf8daaf" providerId="LiveId" clId="{CF415E82-E4EB-4C66-A622-C1DDA8FF82BA}" dt="2023-05-31T01:23:33.403" v="111" actId="1076"/>
          <ac:picMkLst>
            <pc:docMk/>
            <pc:sldMk cId="3601011953" sldId="267"/>
            <ac:picMk id="6" creationId="{2B662527-0D25-EF85-05A7-EB65E2E3CC8D}"/>
          </ac:picMkLst>
        </pc:picChg>
      </pc:sldChg>
      <pc:sldChg chg="addSp delSp modSp mod setBg">
        <pc:chgData name="Naziha BOUSSEMAHA" userId="d3757a171cf8daaf" providerId="LiveId" clId="{CF415E82-E4EB-4C66-A622-C1DDA8FF82BA}" dt="2023-05-31T07:33:40.256" v="265" actId="27636"/>
        <pc:sldMkLst>
          <pc:docMk/>
          <pc:sldMk cId="3417561497" sldId="268"/>
        </pc:sldMkLst>
        <pc:spChg chg="add del mod">
          <ac:chgData name="Naziha BOUSSEMAHA" userId="d3757a171cf8daaf" providerId="LiveId" clId="{CF415E82-E4EB-4C66-A622-C1DDA8FF82BA}" dt="2023-05-31T01:10:49.644" v="10" actId="478"/>
          <ac:spMkLst>
            <pc:docMk/>
            <pc:sldMk cId="3417561497" sldId="268"/>
            <ac:spMk id="2" creationId="{BF9350FA-8BF8-D9FE-27AE-71E0A0225313}"/>
          </ac:spMkLst>
        </pc:spChg>
        <pc:spChg chg="add del mod">
          <ac:chgData name="Naziha BOUSSEMAHA" userId="d3757a171cf8daaf" providerId="LiveId" clId="{CF415E82-E4EB-4C66-A622-C1DDA8FF82BA}" dt="2023-05-31T01:38:34.499" v="212" actId="478"/>
          <ac:spMkLst>
            <pc:docMk/>
            <pc:sldMk cId="3417561497" sldId="268"/>
            <ac:spMk id="4" creationId="{B4E0A1C6-AC6D-0A22-5449-276034151186}"/>
          </ac:spMkLst>
        </pc:spChg>
        <pc:spChg chg="mod">
          <ac:chgData name="Naziha BOUSSEMAHA" userId="d3757a171cf8daaf" providerId="LiveId" clId="{CF415E82-E4EB-4C66-A622-C1DDA8FF82BA}" dt="2023-05-31T07:33:40.256" v="265" actId="27636"/>
          <ac:spMkLst>
            <pc:docMk/>
            <pc:sldMk cId="3417561497" sldId="268"/>
            <ac:spMk id="6" creationId="{7C6C5A3F-4884-27C7-2B20-A589C506C083}"/>
          </ac:spMkLst>
        </pc:spChg>
        <pc:spChg chg="del mod">
          <ac:chgData name="Naziha BOUSSEMAHA" userId="d3757a171cf8daaf" providerId="LiveId" clId="{CF415E82-E4EB-4C66-A622-C1DDA8FF82BA}" dt="2023-05-31T01:38:29.993" v="211" actId="478"/>
          <ac:spMkLst>
            <pc:docMk/>
            <pc:sldMk cId="3417561497" sldId="268"/>
            <ac:spMk id="112" creationId="{59A4D384-912F-A106-CEED-3A32AD7BD3D8}"/>
          </ac:spMkLst>
        </pc:spChg>
        <pc:spChg chg="add del">
          <ac:chgData name="Naziha BOUSSEMAHA" userId="d3757a171cf8daaf" providerId="LiveId" clId="{CF415E82-E4EB-4C66-A622-C1DDA8FF82BA}" dt="2023-05-31T01:17:17.414" v="48" actId="26606"/>
          <ac:spMkLst>
            <pc:docMk/>
            <pc:sldMk cId="3417561497" sldId="268"/>
            <ac:spMk id="117" creationId="{55666830-9A19-4E01-8505-D6C7F9AC5665}"/>
          </ac:spMkLst>
        </pc:spChg>
        <pc:spChg chg="add del">
          <ac:chgData name="Naziha BOUSSEMAHA" userId="d3757a171cf8daaf" providerId="LiveId" clId="{CF415E82-E4EB-4C66-A622-C1DDA8FF82BA}" dt="2023-05-31T01:17:17.414" v="48" actId="26606"/>
          <ac:spMkLst>
            <pc:docMk/>
            <pc:sldMk cId="3417561497" sldId="268"/>
            <ac:spMk id="119" creationId="{AE9FC877-7FB6-4D22-9988-35420644E202}"/>
          </ac:spMkLst>
        </pc:spChg>
        <pc:spChg chg="add del">
          <ac:chgData name="Naziha BOUSSEMAHA" userId="d3757a171cf8daaf" providerId="LiveId" clId="{CF415E82-E4EB-4C66-A622-C1DDA8FF82BA}" dt="2023-05-31T01:17:17.414" v="48" actId="26606"/>
          <ac:spMkLst>
            <pc:docMk/>
            <pc:sldMk cId="3417561497" sldId="268"/>
            <ac:spMk id="121" creationId="{E41809D1-F12E-46BB-B804-5F209D325E8B}"/>
          </ac:spMkLst>
        </pc:spChg>
        <pc:spChg chg="add del">
          <ac:chgData name="Naziha BOUSSEMAHA" userId="d3757a171cf8daaf" providerId="LiveId" clId="{CF415E82-E4EB-4C66-A622-C1DDA8FF82BA}" dt="2023-05-31T01:17:17.414" v="48" actId="26606"/>
          <ac:spMkLst>
            <pc:docMk/>
            <pc:sldMk cId="3417561497" sldId="268"/>
            <ac:spMk id="123" creationId="{AF2F604E-43BE-4DC3-B983-E071523364F8}"/>
          </ac:spMkLst>
        </pc:spChg>
        <pc:spChg chg="add del">
          <ac:chgData name="Naziha BOUSSEMAHA" userId="d3757a171cf8daaf" providerId="LiveId" clId="{CF415E82-E4EB-4C66-A622-C1DDA8FF82BA}" dt="2023-05-31T01:17:17.414" v="48" actId="26606"/>
          <ac:spMkLst>
            <pc:docMk/>
            <pc:sldMk cId="3417561497" sldId="268"/>
            <ac:spMk id="125" creationId="{08C9B587-E65E-4B52-B37C-ABEBB6E87928}"/>
          </ac:spMkLst>
        </pc:spChg>
        <pc:spChg chg="add del">
          <ac:chgData name="Naziha BOUSSEMAHA" userId="d3757a171cf8daaf" providerId="LiveId" clId="{CF415E82-E4EB-4C66-A622-C1DDA8FF82BA}" dt="2023-05-31T01:16:50.336" v="41" actId="26606"/>
          <ac:spMkLst>
            <pc:docMk/>
            <pc:sldMk cId="3417561497" sldId="268"/>
            <ac:spMk id="130" creationId="{026A84AF-6F58-471A-BF1F-10D8C03511C4}"/>
          </ac:spMkLst>
        </pc:spChg>
        <pc:spChg chg="add del">
          <ac:chgData name="Naziha BOUSSEMAHA" userId="d3757a171cf8daaf" providerId="LiveId" clId="{CF415E82-E4EB-4C66-A622-C1DDA8FF82BA}" dt="2023-05-31T01:16:58.200" v="43" actId="26606"/>
          <ac:spMkLst>
            <pc:docMk/>
            <pc:sldMk cId="3417561497" sldId="268"/>
            <ac:spMk id="132" creationId="{158B3569-73B2-4D05-8E95-886A6EE17F1F}"/>
          </ac:spMkLst>
        </pc:spChg>
        <pc:spChg chg="add del">
          <ac:chgData name="Naziha BOUSSEMAHA" userId="d3757a171cf8daaf" providerId="LiveId" clId="{CF415E82-E4EB-4C66-A622-C1DDA8FF82BA}" dt="2023-05-31T01:16:58.200" v="43" actId="26606"/>
          <ac:spMkLst>
            <pc:docMk/>
            <pc:sldMk cId="3417561497" sldId="268"/>
            <ac:spMk id="133" creationId="{840C6A03-A965-473C-ADDE-B0F1C5C5C30D}"/>
          </ac:spMkLst>
        </pc:spChg>
        <pc:spChg chg="add del">
          <ac:chgData name="Naziha BOUSSEMAHA" userId="d3757a171cf8daaf" providerId="LiveId" clId="{CF415E82-E4EB-4C66-A622-C1DDA8FF82BA}" dt="2023-05-31T01:16:58.200" v="43" actId="26606"/>
          <ac:spMkLst>
            <pc:docMk/>
            <pc:sldMk cId="3417561497" sldId="268"/>
            <ac:spMk id="134" creationId="{B71758F4-3F46-45DA-8AC5-4E508DA080BA}"/>
          </ac:spMkLst>
        </pc:spChg>
        <pc:spChg chg="add del">
          <ac:chgData name="Naziha BOUSSEMAHA" userId="d3757a171cf8daaf" providerId="LiveId" clId="{CF415E82-E4EB-4C66-A622-C1DDA8FF82BA}" dt="2023-05-31T01:16:58.200" v="43" actId="26606"/>
          <ac:spMkLst>
            <pc:docMk/>
            <pc:sldMk cId="3417561497" sldId="268"/>
            <ac:spMk id="138" creationId="{8D61482F-F3C5-4D66-8C5D-C6BBE3E1275C}"/>
          </ac:spMkLst>
        </pc:spChg>
        <pc:spChg chg="add del">
          <ac:chgData name="Naziha BOUSSEMAHA" userId="d3757a171cf8daaf" providerId="LiveId" clId="{CF415E82-E4EB-4C66-A622-C1DDA8FF82BA}" dt="2023-05-31T01:17:09.722" v="45" actId="26606"/>
          <ac:spMkLst>
            <pc:docMk/>
            <pc:sldMk cId="3417561497" sldId="268"/>
            <ac:spMk id="140" creationId="{F575A102-D95D-4D6E-8F1B-49EED0AEC65C}"/>
          </ac:spMkLst>
        </pc:spChg>
        <pc:spChg chg="add del">
          <ac:chgData name="Naziha BOUSSEMAHA" userId="d3757a171cf8daaf" providerId="LiveId" clId="{CF415E82-E4EB-4C66-A622-C1DDA8FF82BA}" dt="2023-05-31T01:17:09.722" v="45" actId="26606"/>
          <ac:spMkLst>
            <pc:docMk/>
            <pc:sldMk cId="3417561497" sldId="268"/>
            <ac:spMk id="141" creationId="{158B3569-73B2-4D05-8E95-886A6EE17F1F}"/>
          </ac:spMkLst>
        </pc:spChg>
        <pc:spChg chg="add del">
          <ac:chgData name="Naziha BOUSSEMAHA" userId="d3757a171cf8daaf" providerId="LiveId" clId="{CF415E82-E4EB-4C66-A622-C1DDA8FF82BA}" dt="2023-05-31T01:17:17.408" v="47" actId="26606"/>
          <ac:spMkLst>
            <pc:docMk/>
            <pc:sldMk cId="3417561497" sldId="268"/>
            <ac:spMk id="145" creationId="{665DBBEF-238B-476B-96AB-8AAC3224ECEA}"/>
          </ac:spMkLst>
        </pc:spChg>
        <pc:spChg chg="add del">
          <ac:chgData name="Naziha BOUSSEMAHA" userId="d3757a171cf8daaf" providerId="LiveId" clId="{CF415E82-E4EB-4C66-A622-C1DDA8FF82BA}" dt="2023-05-31T01:17:17.408" v="47" actId="26606"/>
          <ac:spMkLst>
            <pc:docMk/>
            <pc:sldMk cId="3417561497" sldId="268"/>
            <ac:spMk id="146" creationId="{3FCFB1DE-0B7E-48CC-BA90-B2AB0889F9D6}"/>
          </ac:spMkLst>
        </pc:spChg>
        <pc:spChg chg="add">
          <ac:chgData name="Naziha BOUSSEMAHA" userId="d3757a171cf8daaf" providerId="LiveId" clId="{CF415E82-E4EB-4C66-A622-C1DDA8FF82BA}" dt="2023-05-31T01:17:17.414" v="48" actId="26606"/>
          <ac:spMkLst>
            <pc:docMk/>
            <pc:sldMk cId="3417561497" sldId="268"/>
            <ac:spMk id="148" creationId="{9203DE33-2CD4-4CA8-9AF3-37C3B65133B0}"/>
          </ac:spMkLst>
        </pc:spChg>
        <pc:spChg chg="add">
          <ac:chgData name="Naziha BOUSSEMAHA" userId="d3757a171cf8daaf" providerId="LiveId" clId="{CF415E82-E4EB-4C66-A622-C1DDA8FF82BA}" dt="2023-05-31T01:17:17.414" v="48" actId="26606"/>
          <ac:spMkLst>
            <pc:docMk/>
            <pc:sldMk cId="3417561497" sldId="268"/>
            <ac:spMk id="149" creationId="{0AF57B88-1D4C-41FA-A761-EC1DD10C35CB}"/>
          </ac:spMkLst>
        </pc:spChg>
        <pc:spChg chg="add">
          <ac:chgData name="Naziha BOUSSEMAHA" userId="d3757a171cf8daaf" providerId="LiveId" clId="{CF415E82-E4EB-4C66-A622-C1DDA8FF82BA}" dt="2023-05-31T01:17:17.414" v="48" actId="26606"/>
          <ac:spMkLst>
            <pc:docMk/>
            <pc:sldMk cId="3417561497" sldId="268"/>
            <ac:spMk id="150" creationId="{D2548F45-5164-4ABB-8212-7F293FDED8D4}"/>
          </ac:spMkLst>
        </pc:spChg>
        <pc:spChg chg="add">
          <ac:chgData name="Naziha BOUSSEMAHA" userId="d3757a171cf8daaf" providerId="LiveId" clId="{CF415E82-E4EB-4C66-A622-C1DDA8FF82BA}" dt="2023-05-31T01:17:17.414" v="48" actId="26606"/>
          <ac:spMkLst>
            <pc:docMk/>
            <pc:sldMk cId="3417561497" sldId="268"/>
            <ac:spMk id="151" creationId="{5E81CCFB-7BEF-4186-86FB-D09450B4D02D}"/>
          </ac:spMkLst>
        </pc:spChg>
        <pc:grpChg chg="add del">
          <ac:chgData name="Naziha BOUSSEMAHA" userId="d3757a171cf8daaf" providerId="LiveId" clId="{CF415E82-E4EB-4C66-A622-C1DDA8FF82BA}" dt="2023-05-31T01:17:09.722" v="45" actId="26606"/>
          <ac:grpSpMkLst>
            <pc:docMk/>
            <pc:sldMk cId="3417561497" sldId="268"/>
            <ac:grpSpMk id="142" creationId="{CF0FFF1F-79B6-4A13-A464-070CD6F896AF}"/>
          </ac:grpSpMkLst>
        </pc:grpChg>
        <pc:picChg chg="mod ord">
          <ac:chgData name="Naziha BOUSSEMAHA" userId="d3757a171cf8daaf" providerId="LiveId" clId="{CF415E82-E4EB-4C66-A622-C1DDA8FF82BA}" dt="2023-05-31T07:31:42.704" v="249" actId="14100"/>
          <ac:picMkLst>
            <pc:docMk/>
            <pc:sldMk cId="3417561497" sldId="268"/>
            <ac:picMk id="5" creationId="{00FC878D-AE23-769E-ED84-6C7B6EA38F03}"/>
          </ac:picMkLst>
        </pc:picChg>
        <pc:cxnChg chg="add del">
          <ac:chgData name="Naziha BOUSSEMAHA" userId="d3757a171cf8daaf" providerId="LiveId" clId="{CF415E82-E4EB-4C66-A622-C1DDA8FF82BA}" dt="2023-05-31T01:16:58.200" v="43" actId="26606"/>
          <ac:cxnSpMkLst>
            <pc:docMk/>
            <pc:sldMk cId="3417561497" sldId="268"/>
            <ac:cxnSpMk id="136" creationId="{56020367-4FD5-4596-8E10-C5F095CD8DBF}"/>
          </ac:cxnSpMkLst>
        </pc:cxnChg>
        <pc:cxnChg chg="add del">
          <ac:chgData name="Naziha BOUSSEMAHA" userId="d3757a171cf8daaf" providerId="LiveId" clId="{CF415E82-E4EB-4C66-A622-C1DDA8FF82BA}" dt="2023-05-31T01:17:09.722" v="45" actId="26606"/>
          <ac:cxnSpMkLst>
            <pc:docMk/>
            <pc:sldMk cId="3417561497" sldId="268"/>
            <ac:cxnSpMk id="139" creationId="{56020367-4FD5-4596-8E10-C5F095CD8DBF}"/>
          </ac:cxnSpMkLst>
        </pc:cxnChg>
      </pc:sldChg>
      <pc:sldChg chg="delSp modSp add del mod ord setBg delDesignElem">
        <pc:chgData name="Naziha BOUSSEMAHA" userId="d3757a171cf8daaf" providerId="LiveId" clId="{CF415E82-E4EB-4C66-A622-C1DDA8FF82BA}" dt="2023-05-31T01:38:45.529" v="213" actId="47"/>
        <pc:sldMkLst>
          <pc:docMk/>
          <pc:sldMk cId="2899742891" sldId="272"/>
        </pc:sldMkLst>
        <pc:spChg chg="mod">
          <ac:chgData name="Naziha BOUSSEMAHA" userId="d3757a171cf8daaf" providerId="LiveId" clId="{CF415E82-E4EB-4C66-A622-C1DDA8FF82BA}" dt="2023-05-31T01:15:01.765" v="35" actId="14100"/>
          <ac:spMkLst>
            <pc:docMk/>
            <pc:sldMk cId="2899742891" sldId="272"/>
            <ac:spMk id="2" creationId="{B6E1BF82-C94C-19F7-E0B7-3580CB1F3050}"/>
          </ac:spMkLst>
        </pc:spChg>
        <pc:spChg chg="mod">
          <ac:chgData name="Naziha BOUSSEMAHA" userId="d3757a171cf8daaf" providerId="LiveId" clId="{CF415E82-E4EB-4C66-A622-C1DDA8FF82BA}" dt="2023-05-31T01:14:07.411" v="26" actId="2711"/>
          <ac:spMkLst>
            <pc:docMk/>
            <pc:sldMk cId="2899742891" sldId="272"/>
            <ac:spMk id="17" creationId="{A4C8F0D2-AA81-E654-F014-274BD737C7C5}"/>
          </ac:spMkLst>
        </pc:spChg>
        <pc:spChg chg="mod">
          <ac:chgData name="Naziha BOUSSEMAHA" userId="d3757a171cf8daaf" providerId="LiveId" clId="{CF415E82-E4EB-4C66-A622-C1DDA8FF82BA}" dt="2023-05-31T01:15:28.215" v="38" actId="1076"/>
          <ac:spMkLst>
            <pc:docMk/>
            <pc:sldMk cId="2899742891" sldId="272"/>
            <ac:spMk id="22" creationId="{67250513-F321-C76B-9BA1-7DC4CA4C00F0}"/>
          </ac:spMkLst>
        </pc:spChg>
        <pc:spChg chg="del">
          <ac:chgData name="Naziha BOUSSEMAHA" userId="d3757a171cf8daaf" providerId="LiveId" clId="{CF415E82-E4EB-4C66-A622-C1DDA8FF82BA}" dt="2023-05-31T01:10:04.868" v="5"/>
          <ac:spMkLst>
            <pc:docMk/>
            <pc:sldMk cId="2899742891" sldId="272"/>
            <ac:spMk id="318" creationId="{2B97F24A-32CE-4C1C-A50D-3016B394DCFB}"/>
          </ac:spMkLst>
        </pc:spChg>
        <pc:spChg chg="del">
          <ac:chgData name="Naziha BOUSSEMAHA" userId="d3757a171cf8daaf" providerId="LiveId" clId="{CF415E82-E4EB-4C66-A622-C1DDA8FF82BA}" dt="2023-05-31T01:10:04.868" v="5"/>
          <ac:spMkLst>
            <pc:docMk/>
            <pc:sldMk cId="2899742891" sldId="272"/>
            <ac:spMk id="319" creationId="{CD8B4F24-440B-49E9-B85D-733523DC064B}"/>
          </ac:spMkLst>
        </pc:spChg>
      </pc:sldChg>
      <pc:sldChg chg="modSp add del mod">
        <pc:chgData name="Naziha BOUSSEMAHA" userId="d3757a171cf8daaf" providerId="LiveId" clId="{CF415E82-E4EB-4C66-A622-C1DDA8FF82BA}" dt="2023-05-31T01:22:33.620" v="101" actId="47"/>
        <pc:sldMkLst>
          <pc:docMk/>
          <pc:sldMk cId="2261603964" sldId="275"/>
        </pc:sldMkLst>
        <pc:picChg chg="mod">
          <ac:chgData name="Naziha BOUSSEMAHA" userId="d3757a171cf8daaf" providerId="LiveId" clId="{CF415E82-E4EB-4C66-A622-C1DDA8FF82BA}" dt="2023-05-31T01:09:34.035" v="1" actId="14100"/>
          <ac:picMkLst>
            <pc:docMk/>
            <pc:sldMk cId="2261603964" sldId="275"/>
            <ac:picMk id="3" creationId="{8C4E50D0-82EC-6932-83BF-768D41F16F3C}"/>
          </ac:picMkLst>
        </pc:picChg>
      </pc:sldChg>
      <pc:sldChg chg="addSp delSp modSp new mod setBg">
        <pc:chgData name="Naziha BOUSSEMAHA" userId="d3757a171cf8daaf" providerId="LiveId" clId="{CF415E82-E4EB-4C66-A622-C1DDA8FF82BA}" dt="2023-05-31T07:33:30.572" v="263" actId="1076"/>
        <pc:sldMkLst>
          <pc:docMk/>
          <pc:sldMk cId="101065126" sldId="276"/>
        </pc:sldMkLst>
        <pc:spChg chg="add mod">
          <ac:chgData name="Naziha BOUSSEMAHA" userId="d3757a171cf8daaf" providerId="LiveId" clId="{CF415E82-E4EB-4C66-A622-C1DDA8FF82BA}" dt="2023-05-31T07:33:30.572" v="263" actId="1076"/>
          <ac:spMkLst>
            <pc:docMk/>
            <pc:sldMk cId="101065126" sldId="276"/>
            <ac:spMk id="3" creationId="{63CD1564-7714-EC5C-13DD-539643BA96BD}"/>
          </ac:spMkLst>
        </pc:spChg>
        <pc:spChg chg="add mod">
          <ac:chgData name="Naziha BOUSSEMAHA" userId="d3757a171cf8daaf" providerId="LiveId" clId="{CF415E82-E4EB-4C66-A622-C1DDA8FF82BA}" dt="2023-05-31T01:22:06.187" v="97" actId="1076"/>
          <ac:spMkLst>
            <pc:docMk/>
            <pc:sldMk cId="101065126" sldId="276"/>
            <ac:spMk id="6" creationId="{94C77898-2581-2814-6486-730350C724DC}"/>
          </ac:spMkLst>
        </pc:spChg>
        <pc:spChg chg="add del">
          <ac:chgData name="Naziha BOUSSEMAHA" userId="d3757a171cf8daaf" providerId="LiveId" clId="{CF415E82-E4EB-4C66-A622-C1DDA8FF82BA}" dt="2023-05-31T01:19:29.049" v="59" actId="26606"/>
          <ac:spMkLst>
            <pc:docMk/>
            <pc:sldMk cId="101065126" sldId="276"/>
            <ac:spMk id="7" creationId="{AB8C311F-7253-4AED-9701-7FC0708C41C7}"/>
          </ac:spMkLst>
        </pc:spChg>
        <pc:spChg chg="add mod">
          <ac:chgData name="Naziha BOUSSEMAHA" userId="d3757a171cf8daaf" providerId="LiveId" clId="{CF415E82-E4EB-4C66-A622-C1DDA8FF82BA}" dt="2023-05-31T01:22:00.128" v="95" actId="14100"/>
          <ac:spMkLst>
            <pc:docMk/>
            <pc:sldMk cId="101065126" sldId="276"/>
            <ac:spMk id="8" creationId="{8316B5D6-5489-7194-7738-C05409A89173}"/>
          </ac:spMkLst>
        </pc:spChg>
        <pc:spChg chg="add del">
          <ac:chgData name="Naziha BOUSSEMAHA" userId="d3757a171cf8daaf" providerId="LiveId" clId="{CF415E82-E4EB-4C66-A622-C1DDA8FF82BA}" dt="2023-05-31T01:19:29.049" v="59" actId="26606"/>
          <ac:spMkLst>
            <pc:docMk/>
            <pc:sldMk cId="101065126" sldId="276"/>
            <ac:spMk id="9" creationId="{E2384209-CB15-4CDF-9D31-C44FD9A3F20D}"/>
          </ac:spMkLst>
        </pc:spChg>
        <pc:spChg chg="add del">
          <ac:chgData name="Naziha BOUSSEMAHA" userId="d3757a171cf8daaf" providerId="LiveId" clId="{CF415E82-E4EB-4C66-A622-C1DDA8FF82BA}" dt="2023-05-31T01:19:29.049" v="59" actId="26606"/>
          <ac:spMkLst>
            <pc:docMk/>
            <pc:sldMk cId="101065126" sldId="276"/>
            <ac:spMk id="11" creationId="{2633B3B5-CC90-43F0-8714-D31D1F3F0209}"/>
          </ac:spMkLst>
        </pc:spChg>
        <pc:spChg chg="add del">
          <ac:chgData name="Naziha BOUSSEMAHA" userId="d3757a171cf8daaf" providerId="LiveId" clId="{CF415E82-E4EB-4C66-A622-C1DDA8FF82BA}" dt="2023-05-31T01:19:29.049" v="59" actId="26606"/>
          <ac:spMkLst>
            <pc:docMk/>
            <pc:sldMk cId="101065126" sldId="276"/>
            <ac:spMk id="13" creationId="{A8D57A06-A426-446D-B02C-A2DC6B62E45E}"/>
          </ac:spMkLst>
        </pc:spChg>
        <pc:spChg chg="add">
          <ac:chgData name="Naziha BOUSSEMAHA" userId="d3757a171cf8daaf" providerId="LiveId" clId="{CF415E82-E4EB-4C66-A622-C1DDA8FF82BA}" dt="2023-05-31T01:19:29.049" v="59" actId="26606"/>
          <ac:spMkLst>
            <pc:docMk/>
            <pc:sldMk cId="101065126" sldId="276"/>
            <ac:spMk id="18" creationId="{9203DE33-2CD4-4CA8-9AF3-37C3B65133B0}"/>
          </ac:spMkLst>
        </pc:spChg>
        <pc:spChg chg="add">
          <ac:chgData name="Naziha BOUSSEMAHA" userId="d3757a171cf8daaf" providerId="LiveId" clId="{CF415E82-E4EB-4C66-A622-C1DDA8FF82BA}" dt="2023-05-31T01:19:29.049" v="59" actId="26606"/>
          <ac:spMkLst>
            <pc:docMk/>
            <pc:sldMk cId="101065126" sldId="276"/>
            <ac:spMk id="20" creationId="{0AF57B88-1D4C-41FA-A761-EC1DD10C35CB}"/>
          </ac:spMkLst>
        </pc:spChg>
        <pc:spChg chg="add">
          <ac:chgData name="Naziha BOUSSEMAHA" userId="d3757a171cf8daaf" providerId="LiveId" clId="{CF415E82-E4EB-4C66-A622-C1DDA8FF82BA}" dt="2023-05-31T01:19:29.049" v="59" actId="26606"/>
          <ac:spMkLst>
            <pc:docMk/>
            <pc:sldMk cId="101065126" sldId="276"/>
            <ac:spMk id="22" creationId="{D2548F45-5164-4ABB-8212-7F293FDED8D4}"/>
          </ac:spMkLst>
        </pc:spChg>
        <pc:spChg chg="add">
          <ac:chgData name="Naziha BOUSSEMAHA" userId="d3757a171cf8daaf" providerId="LiveId" clId="{CF415E82-E4EB-4C66-A622-C1DDA8FF82BA}" dt="2023-05-31T01:19:29.049" v="59" actId="26606"/>
          <ac:spMkLst>
            <pc:docMk/>
            <pc:sldMk cId="101065126" sldId="276"/>
            <ac:spMk id="24" creationId="{5E81CCFB-7BEF-4186-86FB-D09450B4D02D}"/>
          </ac:spMkLst>
        </pc:spChg>
        <pc:picChg chg="add mod">
          <ac:chgData name="Naziha BOUSSEMAHA" userId="d3757a171cf8daaf" providerId="LiveId" clId="{CF415E82-E4EB-4C66-A622-C1DDA8FF82BA}" dt="2023-05-31T01:19:29.049" v="59" actId="26606"/>
          <ac:picMkLst>
            <pc:docMk/>
            <pc:sldMk cId="101065126" sldId="276"/>
            <ac:picMk id="2" creationId="{D245E054-4FF2-98F4-866E-F64FF5115945}"/>
          </ac:picMkLst>
        </pc:picChg>
        <pc:picChg chg="add mod">
          <ac:chgData name="Naziha BOUSSEMAHA" userId="d3757a171cf8daaf" providerId="LiveId" clId="{CF415E82-E4EB-4C66-A622-C1DDA8FF82BA}" dt="2023-05-31T01:21:52.137" v="92" actId="1076"/>
          <ac:picMkLst>
            <pc:docMk/>
            <pc:sldMk cId="101065126" sldId="276"/>
            <ac:picMk id="4" creationId="{45482A57-5BF8-95DD-0CED-33933D12FD11}"/>
          </ac:picMkLst>
        </pc:picChg>
        <pc:picChg chg="add mod">
          <ac:chgData name="Naziha BOUSSEMAHA" userId="d3757a171cf8daaf" providerId="LiveId" clId="{CF415E82-E4EB-4C66-A622-C1DDA8FF82BA}" dt="2023-05-31T01:22:10.713" v="98" actId="1076"/>
          <ac:picMkLst>
            <pc:docMk/>
            <pc:sldMk cId="101065126" sldId="276"/>
            <ac:picMk id="5" creationId="{51C08FFF-7800-6AF7-5C86-C5515AC28971}"/>
          </ac:picMkLst>
        </pc:picChg>
      </pc:sldChg>
      <pc:sldChg chg="addSp delSp modSp add mod setBg modAnim delDesignElem">
        <pc:chgData name="Naziha BOUSSEMAHA" userId="d3757a171cf8daaf" providerId="LiveId" clId="{CF415E82-E4EB-4C66-A622-C1DDA8FF82BA}" dt="2023-05-31T07:33:16.454" v="261" actId="2711"/>
        <pc:sldMkLst>
          <pc:docMk/>
          <pc:sldMk cId="3707524424" sldId="277"/>
        </pc:sldMkLst>
        <pc:spChg chg="del mod">
          <ac:chgData name="Naziha BOUSSEMAHA" userId="d3757a171cf8daaf" providerId="LiveId" clId="{CF415E82-E4EB-4C66-A622-C1DDA8FF82BA}" dt="2023-05-31T01:24:46.878" v="119" actId="478"/>
          <ac:spMkLst>
            <pc:docMk/>
            <pc:sldMk cId="3707524424" sldId="277"/>
            <ac:spMk id="3" creationId="{63CD1564-7714-EC5C-13DD-539643BA96BD}"/>
          </ac:spMkLst>
        </pc:spChg>
        <pc:spChg chg="del">
          <ac:chgData name="Naziha BOUSSEMAHA" userId="d3757a171cf8daaf" providerId="LiveId" clId="{CF415E82-E4EB-4C66-A622-C1DDA8FF82BA}" dt="2023-05-31T01:24:33.446" v="114" actId="478"/>
          <ac:spMkLst>
            <pc:docMk/>
            <pc:sldMk cId="3707524424" sldId="277"/>
            <ac:spMk id="6" creationId="{94C77898-2581-2814-6486-730350C724DC}"/>
          </ac:spMkLst>
        </pc:spChg>
        <pc:spChg chg="add del">
          <ac:chgData name="Naziha BOUSSEMAHA" userId="d3757a171cf8daaf" providerId="LiveId" clId="{CF415E82-E4EB-4C66-A622-C1DDA8FF82BA}" dt="2023-05-31T01:25:50.565" v="127" actId="26606"/>
          <ac:spMkLst>
            <pc:docMk/>
            <pc:sldMk cId="3707524424" sldId="277"/>
            <ac:spMk id="7" creationId="{C4285719-470E-454C-AF62-8323075F1F5B}"/>
          </ac:spMkLst>
        </pc:spChg>
        <pc:spChg chg="del">
          <ac:chgData name="Naziha BOUSSEMAHA" userId="d3757a171cf8daaf" providerId="LiveId" clId="{CF415E82-E4EB-4C66-A622-C1DDA8FF82BA}" dt="2023-05-31T01:24:36.799" v="117" actId="478"/>
          <ac:spMkLst>
            <pc:docMk/>
            <pc:sldMk cId="3707524424" sldId="277"/>
            <ac:spMk id="8" creationId="{8316B5D6-5489-7194-7738-C05409A89173}"/>
          </ac:spMkLst>
        </pc:spChg>
        <pc:spChg chg="add del">
          <ac:chgData name="Naziha BOUSSEMAHA" userId="d3757a171cf8daaf" providerId="LiveId" clId="{CF415E82-E4EB-4C66-A622-C1DDA8FF82BA}" dt="2023-05-31T01:25:50.565" v="127" actId="26606"/>
          <ac:spMkLst>
            <pc:docMk/>
            <pc:sldMk cId="3707524424" sldId="277"/>
            <ac:spMk id="9" creationId="{8D71EDA1-87BF-4D5D-AB79-F346FD19278A}"/>
          </ac:spMkLst>
        </pc:spChg>
        <pc:spChg chg="add del">
          <ac:chgData name="Naziha BOUSSEMAHA" userId="d3757a171cf8daaf" providerId="LiveId" clId="{CF415E82-E4EB-4C66-A622-C1DDA8FF82BA}" dt="2023-05-31T01:25:50.565" v="127" actId="26606"/>
          <ac:spMkLst>
            <pc:docMk/>
            <pc:sldMk cId="3707524424" sldId="277"/>
            <ac:spMk id="10" creationId="{CD9FE4EF-C4D8-49A0-B2FF-81D8DB7D8A24}"/>
          </ac:spMkLst>
        </pc:spChg>
        <pc:spChg chg="add del">
          <ac:chgData name="Naziha BOUSSEMAHA" userId="d3757a171cf8daaf" providerId="LiveId" clId="{CF415E82-E4EB-4C66-A622-C1DDA8FF82BA}" dt="2023-05-31T01:25:50.565" v="127" actId="26606"/>
          <ac:spMkLst>
            <pc:docMk/>
            <pc:sldMk cId="3707524424" sldId="277"/>
            <ac:spMk id="12" creationId="{4300840D-0A0B-4512-BACA-B439D5B9C57C}"/>
          </ac:spMkLst>
        </pc:spChg>
        <pc:spChg chg="add mod">
          <ac:chgData name="Naziha BOUSSEMAHA" userId="d3757a171cf8daaf" providerId="LiveId" clId="{CF415E82-E4EB-4C66-A622-C1DDA8FF82BA}" dt="2023-05-31T07:33:16.454" v="261" actId="2711"/>
          <ac:spMkLst>
            <pc:docMk/>
            <pc:sldMk cId="3707524424" sldId="277"/>
            <ac:spMk id="13" creationId="{CE529A72-407A-8CFA-092A-3EDF5E34BEB3}"/>
          </ac:spMkLst>
        </pc:spChg>
        <pc:spChg chg="add del">
          <ac:chgData name="Naziha BOUSSEMAHA" userId="d3757a171cf8daaf" providerId="LiveId" clId="{CF415E82-E4EB-4C66-A622-C1DDA8FF82BA}" dt="2023-05-31T01:25:50.565" v="127" actId="26606"/>
          <ac:spMkLst>
            <pc:docMk/>
            <pc:sldMk cId="3707524424" sldId="277"/>
            <ac:spMk id="14" creationId="{D2B78728-A580-49A7-84F9-6EF6F583ADE0}"/>
          </ac:spMkLst>
        </pc:spChg>
        <pc:spChg chg="add del">
          <ac:chgData name="Naziha BOUSSEMAHA" userId="d3757a171cf8daaf" providerId="LiveId" clId="{CF415E82-E4EB-4C66-A622-C1DDA8FF82BA}" dt="2023-05-31T01:25:50.565" v="127" actId="26606"/>
          <ac:spMkLst>
            <pc:docMk/>
            <pc:sldMk cId="3707524424" sldId="277"/>
            <ac:spMk id="16" creationId="{38FAA1A1-D861-433F-88FA-1E9D6FD31D11}"/>
          </ac:spMkLst>
        </pc:spChg>
        <pc:spChg chg="add mod">
          <ac:chgData name="Naziha BOUSSEMAHA" userId="d3757a171cf8daaf" providerId="LiveId" clId="{CF415E82-E4EB-4C66-A622-C1DDA8FF82BA}" dt="2023-05-31T01:30:50.413" v="173" actId="207"/>
          <ac:spMkLst>
            <pc:docMk/>
            <pc:sldMk cId="3707524424" sldId="277"/>
            <ac:spMk id="17" creationId="{6F172BD5-A56D-339D-24FD-33DAA97ADF27}"/>
          </ac:spMkLst>
        </pc:spChg>
        <pc:spChg chg="del">
          <ac:chgData name="Naziha BOUSSEMAHA" userId="d3757a171cf8daaf" providerId="LiveId" clId="{CF415E82-E4EB-4C66-A622-C1DDA8FF82BA}" dt="2023-05-31T01:24:23.373" v="113"/>
          <ac:spMkLst>
            <pc:docMk/>
            <pc:sldMk cId="3707524424" sldId="277"/>
            <ac:spMk id="18" creationId="{9203DE33-2CD4-4CA8-9AF3-37C3B65133B0}"/>
          </ac:spMkLst>
        </pc:spChg>
        <pc:spChg chg="del">
          <ac:chgData name="Naziha BOUSSEMAHA" userId="d3757a171cf8daaf" providerId="LiveId" clId="{CF415E82-E4EB-4C66-A622-C1DDA8FF82BA}" dt="2023-05-31T01:24:23.373" v="113"/>
          <ac:spMkLst>
            <pc:docMk/>
            <pc:sldMk cId="3707524424" sldId="277"/>
            <ac:spMk id="20" creationId="{0AF57B88-1D4C-41FA-A761-EC1DD10C35CB}"/>
          </ac:spMkLst>
        </pc:spChg>
        <pc:spChg chg="add del">
          <ac:chgData name="Naziha BOUSSEMAHA" userId="d3757a171cf8daaf" providerId="LiveId" clId="{CF415E82-E4EB-4C66-A622-C1DDA8FF82BA}" dt="2023-05-31T01:27:40.130" v="142" actId="26606"/>
          <ac:spMkLst>
            <pc:docMk/>
            <pc:sldMk cId="3707524424" sldId="277"/>
            <ac:spMk id="21" creationId="{AB8C311F-7253-4AED-9701-7FC0708C41C7}"/>
          </ac:spMkLst>
        </pc:spChg>
        <pc:spChg chg="del">
          <ac:chgData name="Naziha BOUSSEMAHA" userId="d3757a171cf8daaf" providerId="LiveId" clId="{CF415E82-E4EB-4C66-A622-C1DDA8FF82BA}" dt="2023-05-31T01:24:23.373" v="113"/>
          <ac:spMkLst>
            <pc:docMk/>
            <pc:sldMk cId="3707524424" sldId="277"/>
            <ac:spMk id="22" creationId="{D2548F45-5164-4ABB-8212-7F293FDED8D4}"/>
          </ac:spMkLst>
        </pc:spChg>
        <pc:spChg chg="add del">
          <ac:chgData name="Naziha BOUSSEMAHA" userId="d3757a171cf8daaf" providerId="LiveId" clId="{CF415E82-E4EB-4C66-A622-C1DDA8FF82BA}" dt="2023-05-31T01:27:40.130" v="142" actId="26606"/>
          <ac:spMkLst>
            <pc:docMk/>
            <pc:sldMk cId="3707524424" sldId="277"/>
            <ac:spMk id="23" creationId="{E2384209-CB15-4CDF-9D31-C44FD9A3F20D}"/>
          </ac:spMkLst>
        </pc:spChg>
        <pc:spChg chg="del">
          <ac:chgData name="Naziha BOUSSEMAHA" userId="d3757a171cf8daaf" providerId="LiveId" clId="{CF415E82-E4EB-4C66-A622-C1DDA8FF82BA}" dt="2023-05-31T01:24:23.373" v="113"/>
          <ac:spMkLst>
            <pc:docMk/>
            <pc:sldMk cId="3707524424" sldId="277"/>
            <ac:spMk id="24" creationId="{5E81CCFB-7BEF-4186-86FB-D09450B4D02D}"/>
          </ac:spMkLst>
        </pc:spChg>
        <pc:spChg chg="add del">
          <ac:chgData name="Naziha BOUSSEMAHA" userId="d3757a171cf8daaf" providerId="LiveId" clId="{CF415E82-E4EB-4C66-A622-C1DDA8FF82BA}" dt="2023-05-31T01:27:40.130" v="142" actId="26606"/>
          <ac:spMkLst>
            <pc:docMk/>
            <pc:sldMk cId="3707524424" sldId="277"/>
            <ac:spMk id="25" creationId="{2633B3B5-CC90-43F0-8714-D31D1F3F0209}"/>
          </ac:spMkLst>
        </pc:spChg>
        <pc:spChg chg="add mod">
          <ac:chgData name="Naziha BOUSSEMAHA" userId="d3757a171cf8daaf" providerId="LiveId" clId="{CF415E82-E4EB-4C66-A622-C1DDA8FF82BA}" dt="2023-05-31T01:30:46.571" v="171" actId="207"/>
          <ac:spMkLst>
            <pc:docMk/>
            <pc:sldMk cId="3707524424" sldId="277"/>
            <ac:spMk id="26" creationId="{C9980857-F007-58F5-D653-0CA1E027AC51}"/>
          </ac:spMkLst>
        </pc:spChg>
        <pc:spChg chg="add del">
          <ac:chgData name="Naziha BOUSSEMAHA" userId="d3757a171cf8daaf" providerId="LiveId" clId="{CF415E82-E4EB-4C66-A622-C1DDA8FF82BA}" dt="2023-05-31T01:27:40.130" v="142" actId="26606"/>
          <ac:spMkLst>
            <pc:docMk/>
            <pc:sldMk cId="3707524424" sldId="277"/>
            <ac:spMk id="27" creationId="{A8D57A06-A426-446D-B02C-A2DC6B62E45E}"/>
          </ac:spMkLst>
        </pc:spChg>
        <pc:spChg chg="add">
          <ac:chgData name="Naziha BOUSSEMAHA" userId="d3757a171cf8daaf" providerId="LiveId" clId="{CF415E82-E4EB-4C66-A622-C1DDA8FF82BA}" dt="2023-05-31T01:27:40.130" v="142" actId="26606"/>
          <ac:spMkLst>
            <pc:docMk/>
            <pc:sldMk cId="3707524424" sldId="277"/>
            <ac:spMk id="32" creationId="{A8384FB5-9ADC-4DDC-881B-597D56F5B15D}"/>
          </ac:spMkLst>
        </pc:spChg>
        <pc:spChg chg="add">
          <ac:chgData name="Naziha BOUSSEMAHA" userId="d3757a171cf8daaf" providerId="LiveId" clId="{CF415E82-E4EB-4C66-A622-C1DDA8FF82BA}" dt="2023-05-31T01:27:40.130" v="142" actId="26606"/>
          <ac:spMkLst>
            <pc:docMk/>
            <pc:sldMk cId="3707524424" sldId="277"/>
            <ac:spMk id="34" creationId="{1199E1B1-A8C0-4FE8-A5A8-1CB41D69F857}"/>
          </ac:spMkLst>
        </pc:spChg>
        <pc:spChg chg="add">
          <ac:chgData name="Naziha BOUSSEMAHA" userId="d3757a171cf8daaf" providerId="LiveId" clId="{CF415E82-E4EB-4C66-A622-C1DDA8FF82BA}" dt="2023-05-31T01:27:40.130" v="142" actId="26606"/>
          <ac:spMkLst>
            <pc:docMk/>
            <pc:sldMk cId="3707524424" sldId="277"/>
            <ac:spMk id="36" creationId="{84A8DE83-DE75-4B41-9DB4-A7EC0B0DEC0B}"/>
          </ac:spMkLst>
        </pc:spChg>
        <pc:spChg chg="add">
          <ac:chgData name="Naziha BOUSSEMAHA" userId="d3757a171cf8daaf" providerId="LiveId" clId="{CF415E82-E4EB-4C66-A622-C1DDA8FF82BA}" dt="2023-05-31T01:27:40.130" v="142" actId="26606"/>
          <ac:spMkLst>
            <pc:docMk/>
            <pc:sldMk cId="3707524424" sldId="277"/>
            <ac:spMk id="38" creationId="{A7009A0A-BEF5-4EAC-AF15-E4F9F002E239}"/>
          </ac:spMkLst>
        </pc:spChg>
        <pc:picChg chg="del mod ord">
          <ac:chgData name="Naziha BOUSSEMAHA" userId="d3757a171cf8daaf" providerId="LiveId" clId="{CF415E82-E4EB-4C66-A622-C1DDA8FF82BA}" dt="2023-05-31T01:24:49.651" v="120" actId="478"/>
          <ac:picMkLst>
            <pc:docMk/>
            <pc:sldMk cId="3707524424" sldId="277"/>
            <ac:picMk id="2" creationId="{D245E054-4FF2-98F4-866E-F64FF5115945}"/>
          </ac:picMkLst>
        </pc:picChg>
        <pc:picChg chg="del">
          <ac:chgData name="Naziha BOUSSEMAHA" userId="d3757a171cf8daaf" providerId="LiveId" clId="{CF415E82-E4EB-4C66-A622-C1DDA8FF82BA}" dt="2023-05-31T01:24:34.364" v="115" actId="478"/>
          <ac:picMkLst>
            <pc:docMk/>
            <pc:sldMk cId="3707524424" sldId="277"/>
            <ac:picMk id="4" creationId="{45482A57-5BF8-95DD-0CED-33933D12FD11}"/>
          </ac:picMkLst>
        </pc:picChg>
        <pc:picChg chg="del">
          <ac:chgData name="Naziha BOUSSEMAHA" userId="d3757a171cf8daaf" providerId="LiveId" clId="{CF415E82-E4EB-4C66-A622-C1DDA8FF82BA}" dt="2023-05-31T01:24:35.107" v="116" actId="478"/>
          <ac:picMkLst>
            <pc:docMk/>
            <pc:sldMk cId="3707524424" sldId="277"/>
            <ac:picMk id="5" creationId="{51C08FFF-7800-6AF7-5C86-C5515AC28971}"/>
          </ac:picMkLst>
        </pc:picChg>
        <pc:picChg chg="add mod ord">
          <ac:chgData name="Naziha BOUSSEMAHA" userId="d3757a171cf8daaf" providerId="LiveId" clId="{CF415E82-E4EB-4C66-A622-C1DDA8FF82BA}" dt="2023-05-31T01:29:50.642" v="164" actId="1076"/>
          <ac:picMkLst>
            <pc:docMk/>
            <pc:sldMk cId="3707524424" sldId="277"/>
            <ac:picMk id="11" creationId="{4641B9DC-4A59-5EDA-F871-48FF99B01116}"/>
          </ac:picMkLst>
        </pc:picChg>
        <pc:picChg chg="add mod">
          <ac:chgData name="Naziha BOUSSEMAHA" userId="d3757a171cf8daaf" providerId="LiveId" clId="{CF415E82-E4EB-4C66-A622-C1DDA8FF82BA}" dt="2023-05-31T01:28:05.430" v="148" actId="1076"/>
          <ac:picMkLst>
            <pc:docMk/>
            <pc:sldMk cId="3707524424" sldId="277"/>
            <ac:picMk id="15" creationId="{FD3BF491-890A-FF06-A158-82B21880717F}"/>
          </ac:picMkLst>
        </pc:picChg>
        <pc:picChg chg="add mod">
          <ac:chgData name="Naziha BOUSSEMAHA" userId="d3757a171cf8daaf" providerId="LiveId" clId="{CF415E82-E4EB-4C66-A622-C1DDA8FF82BA}" dt="2023-05-31T01:30:35.003" v="169" actId="207"/>
          <ac:picMkLst>
            <pc:docMk/>
            <pc:sldMk cId="3707524424" sldId="277"/>
            <ac:picMk id="19" creationId="{D9E515A4-FF70-5844-25B9-67DC0D5F6C89}"/>
          </ac:picMkLst>
        </pc:picChg>
        <pc:picChg chg="add mod">
          <ac:chgData name="Naziha BOUSSEMAHA" userId="d3757a171cf8daaf" providerId="LiveId" clId="{CF415E82-E4EB-4C66-A622-C1DDA8FF82BA}" dt="2023-05-31T01:30:39.240" v="170" actId="207"/>
          <ac:picMkLst>
            <pc:docMk/>
            <pc:sldMk cId="3707524424" sldId="277"/>
            <ac:picMk id="28" creationId="{E63E2F96-D0E5-B1C4-A1CC-8213C5CC69B8}"/>
          </ac:picMkLst>
        </pc:picChg>
      </pc:sldChg>
      <pc:sldChg chg="addSp delSp modSp new mod setBg modAnim">
        <pc:chgData name="Naziha BOUSSEMAHA" userId="d3757a171cf8daaf" providerId="LiveId" clId="{CF415E82-E4EB-4C66-A622-C1DDA8FF82BA}" dt="2023-05-31T07:32:59.927" v="259" actId="2711"/>
        <pc:sldMkLst>
          <pc:docMk/>
          <pc:sldMk cId="2676366432" sldId="278"/>
        </pc:sldMkLst>
        <pc:spChg chg="add mod">
          <ac:chgData name="Naziha BOUSSEMAHA" userId="d3757a171cf8daaf" providerId="LiveId" clId="{CF415E82-E4EB-4C66-A622-C1DDA8FF82BA}" dt="2023-05-31T07:32:59.927" v="259" actId="2711"/>
          <ac:spMkLst>
            <pc:docMk/>
            <pc:sldMk cId="2676366432" sldId="278"/>
            <ac:spMk id="4" creationId="{F6504143-AD29-7AA6-3F01-B152983F0B66}"/>
          </ac:spMkLst>
        </pc:spChg>
        <pc:spChg chg="add mod">
          <ac:chgData name="Naziha BOUSSEMAHA" userId="d3757a171cf8daaf" providerId="LiveId" clId="{CF415E82-E4EB-4C66-A622-C1DDA8FF82BA}" dt="2023-05-31T01:37:42.581" v="206" actId="1076"/>
          <ac:spMkLst>
            <pc:docMk/>
            <pc:sldMk cId="2676366432" sldId="278"/>
            <ac:spMk id="5" creationId="{805C484E-7B77-2AF7-9EED-2521C1F80568}"/>
          </ac:spMkLst>
        </pc:spChg>
        <pc:spChg chg="add mod">
          <ac:chgData name="Naziha BOUSSEMAHA" userId="d3757a171cf8daaf" providerId="LiveId" clId="{CF415E82-E4EB-4C66-A622-C1DDA8FF82BA}" dt="2023-05-31T01:38:05.940" v="210" actId="14100"/>
          <ac:spMkLst>
            <pc:docMk/>
            <pc:sldMk cId="2676366432" sldId="278"/>
            <ac:spMk id="6" creationId="{44774C19-FD0B-18E9-6C98-D5BD3C42440C}"/>
          </ac:spMkLst>
        </pc:spChg>
        <pc:spChg chg="add del">
          <ac:chgData name="Naziha BOUSSEMAHA" userId="d3757a171cf8daaf" providerId="LiveId" clId="{CF415E82-E4EB-4C66-A622-C1DDA8FF82BA}" dt="2023-05-31T01:36:10.422" v="187" actId="26606"/>
          <ac:spMkLst>
            <pc:docMk/>
            <pc:sldMk cId="2676366432" sldId="278"/>
            <ac:spMk id="7" creationId="{AB8C311F-7253-4AED-9701-7FC0708C41C7}"/>
          </ac:spMkLst>
        </pc:spChg>
        <pc:spChg chg="add del">
          <ac:chgData name="Naziha BOUSSEMAHA" userId="d3757a171cf8daaf" providerId="LiveId" clId="{CF415E82-E4EB-4C66-A622-C1DDA8FF82BA}" dt="2023-05-31T01:36:10.422" v="187" actId="26606"/>
          <ac:spMkLst>
            <pc:docMk/>
            <pc:sldMk cId="2676366432" sldId="278"/>
            <ac:spMk id="9" creationId="{E2384209-CB15-4CDF-9D31-C44FD9A3F20D}"/>
          </ac:spMkLst>
        </pc:spChg>
        <pc:spChg chg="add del">
          <ac:chgData name="Naziha BOUSSEMAHA" userId="d3757a171cf8daaf" providerId="LiveId" clId="{CF415E82-E4EB-4C66-A622-C1DDA8FF82BA}" dt="2023-05-31T01:36:10.422" v="187" actId="26606"/>
          <ac:spMkLst>
            <pc:docMk/>
            <pc:sldMk cId="2676366432" sldId="278"/>
            <ac:spMk id="11" creationId="{2633B3B5-CC90-43F0-8714-D31D1F3F0209}"/>
          </ac:spMkLst>
        </pc:spChg>
        <pc:spChg chg="add del">
          <ac:chgData name="Naziha BOUSSEMAHA" userId="d3757a171cf8daaf" providerId="LiveId" clId="{CF415E82-E4EB-4C66-A622-C1DDA8FF82BA}" dt="2023-05-31T01:36:10.422" v="187" actId="26606"/>
          <ac:spMkLst>
            <pc:docMk/>
            <pc:sldMk cId="2676366432" sldId="278"/>
            <ac:spMk id="13" creationId="{A8D57A06-A426-446D-B02C-A2DC6B62E45E}"/>
          </ac:spMkLst>
        </pc:spChg>
        <pc:spChg chg="add">
          <ac:chgData name="Naziha BOUSSEMAHA" userId="d3757a171cf8daaf" providerId="LiveId" clId="{CF415E82-E4EB-4C66-A622-C1DDA8FF82BA}" dt="2023-05-31T01:36:10.422" v="187" actId="26606"/>
          <ac:spMkLst>
            <pc:docMk/>
            <pc:sldMk cId="2676366432" sldId="278"/>
            <ac:spMk id="18" creationId="{A8384FB5-9ADC-4DDC-881B-597D56F5B15D}"/>
          </ac:spMkLst>
        </pc:spChg>
        <pc:spChg chg="add">
          <ac:chgData name="Naziha BOUSSEMAHA" userId="d3757a171cf8daaf" providerId="LiveId" clId="{CF415E82-E4EB-4C66-A622-C1DDA8FF82BA}" dt="2023-05-31T01:36:10.422" v="187" actId="26606"/>
          <ac:spMkLst>
            <pc:docMk/>
            <pc:sldMk cId="2676366432" sldId="278"/>
            <ac:spMk id="20" creationId="{91E5A9A7-95C6-4F4F-B00E-C82E07FE62EF}"/>
          </ac:spMkLst>
        </pc:spChg>
        <pc:spChg chg="add">
          <ac:chgData name="Naziha BOUSSEMAHA" userId="d3757a171cf8daaf" providerId="LiveId" clId="{CF415E82-E4EB-4C66-A622-C1DDA8FF82BA}" dt="2023-05-31T01:36:10.422" v="187" actId="26606"/>
          <ac:spMkLst>
            <pc:docMk/>
            <pc:sldMk cId="2676366432" sldId="278"/>
            <ac:spMk id="22" creationId="{D07DD2DE-F619-49DD-B5E7-03A290FF4ED1}"/>
          </ac:spMkLst>
        </pc:spChg>
        <pc:spChg chg="add">
          <ac:chgData name="Naziha BOUSSEMAHA" userId="d3757a171cf8daaf" providerId="LiveId" clId="{CF415E82-E4EB-4C66-A622-C1DDA8FF82BA}" dt="2023-05-31T01:36:10.422" v="187" actId="26606"/>
          <ac:spMkLst>
            <pc:docMk/>
            <pc:sldMk cId="2676366432" sldId="278"/>
            <ac:spMk id="24" creationId="{85149191-5F60-4A28-AAFF-039F96B0F3EC}"/>
          </ac:spMkLst>
        </pc:spChg>
        <pc:spChg chg="add">
          <ac:chgData name="Naziha BOUSSEMAHA" userId="d3757a171cf8daaf" providerId="LiveId" clId="{CF415E82-E4EB-4C66-A622-C1DDA8FF82BA}" dt="2023-05-31T01:36:10.422" v="187" actId="26606"/>
          <ac:spMkLst>
            <pc:docMk/>
            <pc:sldMk cId="2676366432" sldId="278"/>
            <ac:spMk id="26" creationId="{F8260ED5-17F7-4158-B241-D51DD4CF1B7E}"/>
          </ac:spMkLst>
        </pc:spChg>
        <pc:picChg chg="add del mod">
          <ac:chgData name="Naziha BOUSSEMAHA" userId="d3757a171cf8daaf" providerId="LiveId" clId="{CF415E82-E4EB-4C66-A622-C1DDA8FF82BA}" dt="2023-05-31T01:35:47.431" v="184" actId="478"/>
          <ac:picMkLst>
            <pc:docMk/>
            <pc:sldMk cId="2676366432" sldId="278"/>
            <ac:picMk id="2" creationId="{37B47E71-824B-63A4-E480-066C96E91C25}"/>
          </ac:picMkLst>
        </pc:picChg>
        <pc:picChg chg="add mod ord">
          <ac:chgData name="Naziha BOUSSEMAHA" userId="d3757a171cf8daaf" providerId="LiveId" clId="{CF415E82-E4EB-4C66-A622-C1DDA8FF82BA}" dt="2023-05-31T01:36:10.422" v="187" actId="26606"/>
          <ac:picMkLst>
            <pc:docMk/>
            <pc:sldMk cId="2676366432" sldId="278"/>
            <ac:picMk id="3" creationId="{8D4C7908-0D09-8B0C-FF6C-291A4D923490}"/>
          </ac:picMkLst>
        </pc:picChg>
      </pc:sldChg>
    </pc:docChg>
  </pc:docChgLst>
  <pc:docChgLst>
    <pc:chgData name="Naziha BOUSSEMAHA" userId="d3757a171cf8daaf" providerId="LiveId" clId="{1EEDFEE0-008A-4CED-B245-D672B5181E31}"/>
    <pc:docChg chg="modSld">
      <pc:chgData name="Naziha BOUSSEMAHA" userId="d3757a171cf8daaf" providerId="LiveId" clId="{1EEDFEE0-008A-4CED-B245-D672B5181E31}" dt="2023-06-01T01:10:50.968" v="1" actId="20577"/>
      <pc:docMkLst>
        <pc:docMk/>
      </pc:docMkLst>
      <pc:sldChg chg="modSp">
        <pc:chgData name="Naziha BOUSSEMAHA" userId="d3757a171cf8daaf" providerId="LiveId" clId="{1EEDFEE0-008A-4CED-B245-D672B5181E31}" dt="2023-06-01T01:10:50.968" v="1" actId="20577"/>
        <pc:sldMkLst>
          <pc:docMk/>
          <pc:sldMk cId="3601011953" sldId="267"/>
        </pc:sldMkLst>
        <pc:spChg chg="mod">
          <ac:chgData name="Naziha BOUSSEMAHA" userId="d3757a171cf8daaf" providerId="LiveId" clId="{1EEDFEE0-008A-4CED-B245-D672B5181E31}" dt="2023-06-01T01:10:50.968" v="1" actId="20577"/>
          <ac:spMkLst>
            <pc:docMk/>
            <pc:sldMk cId="3601011953" sldId="267"/>
            <ac:spMk id="4" creationId="{3C8C2C9D-E8D7-4864-98D7-BB2DC5CDB5C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A1852-8241-C28B-33B2-35BBE0730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EA1E2E-E4A2-5780-4FAE-FF52F226E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4639E8-E1FB-38C9-B06F-50EADB0D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97F-5F89-4A78-8B99-B294495CA4C1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C587F-DDA4-56F4-EA11-94F11FE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0E282E-30E0-E27D-B2B6-9FE4B6D7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84BB-D80A-40E1-B85B-1CD309D30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46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5FE31-2441-A8A5-8EC5-9F91DB5D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E250BA-1F32-407B-DEB1-E50B33612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496702-3315-E6BF-1E08-2CDBAD58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97F-5F89-4A78-8B99-B294495CA4C1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307593-B760-F3BE-993C-22822025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358DA2-656E-5844-18FD-02757667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84BB-D80A-40E1-B85B-1CD309D30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24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C3166E-E279-7E28-E652-5B086BB22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6BF207-2961-7806-7346-D1C2553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C609F9-4D3C-E6EC-06CB-6C681E26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97F-5F89-4A78-8B99-B294495CA4C1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E2D98C-D571-FBDF-02A9-EDB1E5B1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BC8E44-F170-6AFF-BFD2-6C561A28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84BB-D80A-40E1-B85B-1CD309D30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19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D0528F-C781-7E3F-1FF5-9E472147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2E63BD-8C9B-5A66-FEBC-704A494EF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931EB7-FF6E-091A-DD82-46D4E31E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97F-5F89-4A78-8B99-B294495CA4C1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D43245-4B26-4C9D-87C9-61F66E30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0F4CD7-997F-B648-F17D-46DB256F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84BB-D80A-40E1-B85B-1CD309D30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12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CC9686-219E-706C-8A95-560D2526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B8A49D-9461-9040-52DC-F68C970CF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F5A360-C208-30B1-0BCC-73E354DA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97F-5F89-4A78-8B99-B294495CA4C1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BE5658-5FFA-C84D-7EC6-99C9A6F4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C2DECB-FB7A-956B-0BF3-27B11361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84BB-D80A-40E1-B85B-1CD309D30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5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683B8-B6CA-33F9-00C3-10A1BA08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DFBDE4-AA4D-53E7-4497-C653DC4ED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631BD6-4D64-7DFC-9257-AB04B5276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5C214A-E750-0D4C-5566-D2FB9D7C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97F-5F89-4A78-8B99-B294495CA4C1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5ED5E5-EDE6-6704-B7C9-CEC5CE87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BF92C8-704A-94E6-F9AA-3CEA8FDB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84BB-D80A-40E1-B85B-1CD309D30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89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F8B38-8F1B-5F6F-4A89-78559B6C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0ABB8E-F62D-3870-2854-E83376C4C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D7BAD1-974E-EDC1-176C-8B42D8E0B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15D46A-1BFD-FAB2-CABC-27DDA79E2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5318FE1-B46A-62AF-EF73-93AA6BB9C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9E345BD-6FED-33CF-E053-92074650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97F-5F89-4A78-8B99-B294495CA4C1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0C80EA9-1C7A-5163-8244-B39BD224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1330D2-4F18-D492-F667-0CFD8B58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84BB-D80A-40E1-B85B-1CD309D30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40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EC9AE5-1682-0B5F-CE54-0400E538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923093-B65F-296F-0413-B45645D0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97F-5F89-4A78-8B99-B294495CA4C1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36BB3E-9473-F8EF-3AB9-9BF2E878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CA7C74-9FE8-20C7-D31A-BF91E8AD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84BB-D80A-40E1-B85B-1CD309D30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48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9735FE-2C44-1D67-0F63-B583A285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97F-5F89-4A78-8B99-B294495CA4C1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19ABED-A941-53F2-3E12-03B778D3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41BB8A-4CEB-DEB3-AF50-C30EBB24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84BB-D80A-40E1-B85B-1CD309D30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64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430606-C34E-DF8E-86C5-1FB27C19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F86805-964B-28D7-84E6-6AD5CDF5D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964059-A7CA-1CE8-C7EB-BEF15A2D0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9BA042-22B8-229D-79E5-153E4CEC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97F-5F89-4A78-8B99-B294495CA4C1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90EBB4-CE96-0893-D656-AD482743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F92921-0222-C15D-443E-D2892AA7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84BB-D80A-40E1-B85B-1CD309D30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53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74241-3631-558E-AA21-5EC22715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3919261-9F3B-4D3F-E035-592DED84D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A77768-2CB3-3401-2642-1B3E65316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D60493-4152-4483-2F53-F53BEB35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97F-5F89-4A78-8B99-B294495CA4C1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43D382-DC8D-A38C-412C-87AD3655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803DC9-AF6C-C523-FD8C-C82D095F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84BB-D80A-40E1-B85B-1CD309D30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27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17E508-D3BD-2675-41FB-EC702913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B5658B-1919-FF0F-553D-E7CD03756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63CBD5-8135-B11C-37BC-5654E5671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9597F-5F89-4A78-8B99-B294495CA4C1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3892C3-5A74-00F9-7722-C834C5163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642C24-C318-455A-ED11-762185ED7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884BB-D80A-40E1-B85B-1CD309D30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2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3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3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capture d’écran, ligne, Caractère coloré&#10;&#10;Description générée automatiquement">
            <a:extLst>
              <a:ext uri="{FF2B5EF4-FFF2-40B4-BE49-F238E27FC236}">
                <a16:creationId xmlns:a16="http://schemas.microsoft.com/office/drawing/2014/main" id="{00FC878D-AE23-769E-ED84-6C7B6EA38F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" r="3865" b="1"/>
          <a:stretch/>
        </p:blipFill>
        <p:spPr>
          <a:xfrm>
            <a:off x="4182701" y="10"/>
            <a:ext cx="8015924" cy="6875809"/>
          </a:xfrm>
          <a:prstGeom prst="rect">
            <a:avLst/>
          </a:prstGeom>
        </p:spPr>
      </p:pic>
      <p:sp>
        <p:nvSpPr>
          <p:cNvPr id="151" name="Freeform: Shape 13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7C6C5A3F-4884-27C7-2B20-A589C506C0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5419" y="2615409"/>
            <a:ext cx="3052293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r">
              <a:spcAft>
                <a:spcPts val="600"/>
              </a:spcAft>
            </a:pPr>
            <a:r>
              <a:rPr lang="en-US" sz="3400" dirty="0">
                <a:solidFill>
                  <a:srgbClr val="FFFFFF"/>
                </a:solidFill>
                <a:latin typeface="Arial Nova" panose="020B0504020202020204" pitchFamily="34" charset="0"/>
              </a:rPr>
              <a:t>Une </a:t>
            </a:r>
            <a:r>
              <a:rPr lang="en-US" sz="3400" dirty="0" err="1">
                <a:solidFill>
                  <a:srgbClr val="FFFFFF"/>
                </a:solidFill>
                <a:latin typeface="Arial Nova" panose="020B0504020202020204" pitchFamily="34" charset="0"/>
              </a:rPr>
              <a:t>croissance</a:t>
            </a:r>
            <a:r>
              <a:rPr lang="en-US" sz="3400" dirty="0">
                <a:solidFill>
                  <a:srgbClr val="FFFFFF"/>
                </a:solidFill>
                <a:latin typeface="Arial Nova" panose="020B0504020202020204" pitchFamily="34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Arial Nova" panose="020B0504020202020204" pitchFamily="34" charset="0"/>
              </a:rPr>
              <a:t>exponentielle</a:t>
            </a:r>
            <a:r>
              <a:rPr lang="en-US" sz="3400" dirty="0">
                <a:solidFill>
                  <a:srgbClr val="FFFFFF"/>
                </a:solidFill>
                <a:latin typeface="Arial Nova" panose="020B0504020202020204" pitchFamily="34" charset="0"/>
              </a:rPr>
              <a:t> de </a:t>
            </a:r>
            <a:r>
              <a:rPr lang="en-US" sz="3400" dirty="0" err="1">
                <a:solidFill>
                  <a:srgbClr val="FFFFFF"/>
                </a:solidFill>
                <a:latin typeface="Arial Nova" panose="020B0504020202020204" pitchFamily="34" charset="0"/>
              </a:rPr>
              <a:t>l’alimentaire</a:t>
            </a:r>
            <a:r>
              <a:rPr lang="en-US" sz="3400" dirty="0">
                <a:solidFill>
                  <a:srgbClr val="FFFFFF"/>
                </a:solidFill>
                <a:latin typeface="Arial Nova" panose="020B0504020202020204" pitchFamily="34" charset="0"/>
              </a:rPr>
              <a:t> qui </a:t>
            </a:r>
            <a:r>
              <a:rPr lang="en-US" sz="3400" dirty="0" err="1">
                <a:solidFill>
                  <a:srgbClr val="FFFFFF"/>
                </a:solidFill>
                <a:latin typeface="Arial Nova" panose="020B0504020202020204" pitchFamily="34" charset="0"/>
              </a:rPr>
              <a:t>porte</a:t>
            </a:r>
            <a:r>
              <a:rPr lang="en-US" sz="3400" dirty="0">
                <a:solidFill>
                  <a:srgbClr val="FFFFFF"/>
                </a:solidFill>
                <a:latin typeface="Arial Nova" panose="020B0504020202020204" pitchFamily="34" charset="0"/>
              </a:rPr>
              <a:t> les ¾ du CA </a:t>
            </a:r>
            <a:r>
              <a:rPr lang="en-US" sz="3400" dirty="0" err="1">
                <a:solidFill>
                  <a:srgbClr val="FFFFFF"/>
                </a:solidFill>
                <a:latin typeface="Arial Nova" panose="020B0504020202020204" pitchFamily="34" charset="0"/>
              </a:rPr>
              <a:t>soit</a:t>
            </a:r>
            <a:r>
              <a:rPr lang="en-US" sz="3400" dirty="0">
                <a:solidFill>
                  <a:srgbClr val="FFFFFF"/>
                </a:solidFill>
                <a:latin typeface="Arial Nova" panose="020B0504020202020204" pitchFamily="34" charset="0"/>
              </a:rPr>
              <a:t> +73% </a:t>
            </a:r>
            <a:r>
              <a:rPr lang="en-US" sz="3400" dirty="0" err="1">
                <a:solidFill>
                  <a:srgbClr val="FFFFFF"/>
                </a:solidFill>
                <a:latin typeface="Arial Nova" panose="020B0504020202020204" pitchFamily="34" charset="0"/>
              </a:rPr>
              <a:t>en</a:t>
            </a:r>
            <a:r>
              <a:rPr lang="en-US" sz="3400" dirty="0">
                <a:solidFill>
                  <a:srgbClr val="FFFFFF"/>
                </a:solidFill>
                <a:latin typeface="Arial Nova" panose="020B0504020202020204" pitchFamily="34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Arial Nova" panose="020B0504020202020204" pitchFamily="34" charset="0"/>
              </a:rPr>
              <a:t>ce</a:t>
            </a:r>
            <a:r>
              <a:rPr lang="en-US" sz="3400" dirty="0">
                <a:solidFill>
                  <a:srgbClr val="FFFFFF"/>
                </a:solidFill>
                <a:latin typeface="Arial Nova" panose="020B0504020202020204" pitchFamily="34" charset="0"/>
              </a:rPr>
              <a:t> début </a:t>
            </a:r>
            <a:r>
              <a:rPr lang="en-US" sz="3400" dirty="0" err="1">
                <a:solidFill>
                  <a:srgbClr val="FFFFFF"/>
                </a:solidFill>
                <a:latin typeface="Arial Nova" panose="020B0504020202020204" pitchFamily="34" charset="0"/>
              </a:rPr>
              <a:t>d’année</a:t>
            </a:r>
            <a:r>
              <a:rPr lang="en-US" sz="3400" dirty="0">
                <a:solidFill>
                  <a:srgbClr val="FFFFFF"/>
                </a:solidFill>
                <a:latin typeface="Arial Nova" panose="020B0504020202020204" pitchFamily="34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41756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Espace réservé du contenu 2" descr="Une image contenant capture d’écran, visualisation">
            <a:extLst>
              <a:ext uri="{FF2B5EF4-FFF2-40B4-BE49-F238E27FC236}">
                <a16:creationId xmlns:a16="http://schemas.microsoft.com/office/drawing/2014/main" id="{D245E054-4FF2-98F4-866E-F64FF51159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" r="4841" b="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63CD1564-7714-EC5C-13DD-539643BA96BD}"/>
              </a:ext>
            </a:extLst>
          </p:cNvPr>
          <p:cNvSpPr txBox="1">
            <a:spLocks/>
          </p:cNvSpPr>
          <p:nvPr/>
        </p:nvSpPr>
        <p:spPr>
          <a:xfrm>
            <a:off x="285408" y="203325"/>
            <a:ext cx="3749420" cy="2462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>
                <a:solidFill>
                  <a:srgbClr val="FFFFFF"/>
                </a:solidFill>
                <a:latin typeface="Arial Nova" panose="020B0504020202020204" pitchFamily="34" charset="0"/>
              </a:rPr>
              <a:t>Correlation positive entre le montant du panier et la durée passée sur le site web </a:t>
            </a:r>
          </a:p>
        </p:txBody>
      </p:sp>
      <p:pic>
        <p:nvPicPr>
          <p:cNvPr id="4" name="Espace réservé du contenu 4" descr="Réveil avec un remplissage uni">
            <a:extLst>
              <a:ext uri="{FF2B5EF4-FFF2-40B4-BE49-F238E27FC236}">
                <a16:creationId xmlns:a16="http://schemas.microsoft.com/office/drawing/2014/main" id="{45482A57-5BF8-95DD-0CED-33933D12F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590" y="2924175"/>
            <a:ext cx="986776" cy="986776"/>
          </a:xfrm>
          <a:prstGeom prst="rect">
            <a:avLst/>
          </a:prstGeom>
        </p:spPr>
      </p:pic>
      <p:pic>
        <p:nvPicPr>
          <p:cNvPr id="5" name="Graphique 4" descr="e-commerce avec un remplissage uni">
            <a:extLst>
              <a:ext uri="{FF2B5EF4-FFF2-40B4-BE49-F238E27FC236}">
                <a16:creationId xmlns:a16="http://schemas.microsoft.com/office/drawing/2014/main" id="{51C08FFF-7800-6AF7-5C86-C5515AC289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811" y="4657725"/>
            <a:ext cx="836055" cy="83605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4C77898-2581-2814-6486-730350C724DC}"/>
              </a:ext>
            </a:extLst>
          </p:cNvPr>
          <p:cNvSpPr txBox="1"/>
          <p:nvPr/>
        </p:nvSpPr>
        <p:spPr>
          <a:xfrm>
            <a:off x="1155521" y="2896961"/>
            <a:ext cx="26640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rgbClr val="FFC000"/>
                </a:solidFill>
              </a:rPr>
              <a:t>Le temps passé sur le site web se concentre entre 4 et 10 min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16B5D6-5489-7194-7738-C05409A89173}"/>
              </a:ext>
            </a:extLst>
          </p:cNvPr>
          <p:cNvSpPr txBox="1"/>
          <p:nvPr/>
        </p:nvSpPr>
        <p:spPr>
          <a:xfrm>
            <a:off x="1065985" y="4700327"/>
            <a:ext cx="2848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rgbClr val="FFC000"/>
                </a:solidFill>
              </a:rPr>
              <a:t>Le montant du panier varie entre 30 € et 50 €</a:t>
            </a:r>
          </a:p>
        </p:txBody>
      </p:sp>
    </p:spTree>
    <p:extLst>
      <p:ext uri="{BB962C8B-B14F-4D97-AF65-F5344CB8AC3E}">
        <p14:creationId xmlns:p14="http://schemas.microsoft.com/office/powerpoint/2010/main" val="10106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CE529A72-407A-8CFA-092A-3EDF5E34BEB3}"/>
              </a:ext>
            </a:extLst>
          </p:cNvPr>
          <p:cNvSpPr txBox="1">
            <a:spLocks/>
          </p:cNvSpPr>
          <p:nvPr/>
        </p:nvSpPr>
        <p:spPr>
          <a:xfrm>
            <a:off x="699713" y="248038"/>
            <a:ext cx="9063412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700" kern="1200" dirty="0">
                <a:solidFill>
                  <a:srgbClr val="FFFFFF"/>
                </a:solidFill>
                <a:latin typeface="Arial Nova" panose="020B0504020202020204" pitchFamily="34" charset="0"/>
              </a:rPr>
              <a:t>Changement de </a:t>
            </a:r>
            <a:r>
              <a:rPr lang="en-US" sz="3700" kern="1200" dirty="0" err="1">
                <a:solidFill>
                  <a:srgbClr val="FFFFFF"/>
                </a:solidFill>
                <a:latin typeface="Arial Nova" panose="020B0504020202020204" pitchFamily="34" charset="0"/>
              </a:rPr>
              <a:t>comportement</a:t>
            </a:r>
            <a:r>
              <a:rPr lang="en-US" sz="3700" kern="1200" dirty="0">
                <a:solidFill>
                  <a:srgbClr val="FFFFFF"/>
                </a:solidFill>
                <a:latin typeface="Arial Nova" panose="020B0504020202020204" pitchFamily="34" charset="0"/>
              </a:rPr>
              <a:t> des </a:t>
            </a:r>
            <a:r>
              <a:rPr lang="en-US" sz="3700" kern="1200" dirty="0" err="1">
                <a:solidFill>
                  <a:srgbClr val="FFFFFF"/>
                </a:solidFill>
                <a:latin typeface="Arial Nova" panose="020B0504020202020204" pitchFamily="34" charset="0"/>
              </a:rPr>
              <a:t>consommateurs</a:t>
            </a:r>
            <a:endParaRPr lang="en-US" sz="3700" kern="1200" dirty="0">
              <a:solidFill>
                <a:srgbClr val="FFFFFF"/>
              </a:solidFill>
              <a:latin typeface="Arial Nova" panose="020B0504020202020204" pitchFamily="34" charset="0"/>
            </a:endParaRPr>
          </a:p>
        </p:txBody>
      </p:sp>
      <p:pic>
        <p:nvPicPr>
          <p:cNvPr id="11" name="Espace réservé du contenu 9" descr="Une image contenant texte, diagramme, capture d’écran, Rectangle">
            <a:extLst>
              <a:ext uri="{FF2B5EF4-FFF2-40B4-BE49-F238E27FC236}">
                <a16:creationId xmlns:a16="http://schemas.microsoft.com/office/drawing/2014/main" id="{4641B9DC-4A59-5EDA-F871-48FF99B011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0" r="-1" b="7154"/>
          <a:stretch/>
        </p:blipFill>
        <p:spPr>
          <a:xfrm>
            <a:off x="630533" y="1921025"/>
            <a:ext cx="7273143" cy="4452160"/>
          </a:xfrm>
          <a:prstGeom prst="rect">
            <a:avLst/>
          </a:prstGeom>
        </p:spPr>
      </p:pic>
      <p:pic>
        <p:nvPicPr>
          <p:cNvPr id="15" name="Graphique 14" descr="Cerveau dans une tête contour">
            <a:extLst>
              <a:ext uri="{FF2B5EF4-FFF2-40B4-BE49-F238E27FC236}">
                <a16:creationId xmlns:a16="http://schemas.microsoft.com/office/drawing/2014/main" id="{FD3BF491-890A-FF06-A158-82B218807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5975" y="205400"/>
            <a:ext cx="1085756" cy="1085756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F172BD5-A56D-339D-24FD-33DAA97ADF27}"/>
              </a:ext>
            </a:extLst>
          </p:cNvPr>
          <p:cNvSpPr txBox="1"/>
          <p:nvPr/>
        </p:nvSpPr>
        <p:spPr>
          <a:xfrm>
            <a:off x="8846958" y="2379681"/>
            <a:ext cx="294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Temps passé sur le site web rallongé : une concentration entre 5,6 et 7,20 min</a:t>
            </a:r>
          </a:p>
        </p:txBody>
      </p:sp>
      <p:pic>
        <p:nvPicPr>
          <p:cNvPr id="19" name="Graphique 18" descr="Programmatrice avec un remplissage uni">
            <a:extLst>
              <a:ext uri="{FF2B5EF4-FFF2-40B4-BE49-F238E27FC236}">
                <a16:creationId xmlns:a16="http://schemas.microsoft.com/office/drawing/2014/main" id="{D9E515A4-FF70-5844-25B9-67DC0D5F6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52067" y="2280966"/>
            <a:ext cx="1066419" cy="1066419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C9980857-F007-58F5-D653-0CA1E027AC51}"/>
              </a:ext>
            </a:extLst>
          </p:cNvPr>
          <p:cNvSpPr txBox="1"/>
          <p:nvPr/>
        </p:nvSpPr>
        <p:spPr>
          <a:xfrm>
            <a:off x="8906370" y="4071559"/>
            <a:ext cx="3134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Les achats aboutissent + rapidement : Panier validé à 6,20 min en février vs 7,10 min en 2019</a:t>
            </a:r>
          </a:p>
        </p:txBody>
      </p:sp>
      <p:pic>
        <p:nvPicPr>
          <p:cNvPr id="28" name="Graphique 27" descr="Chronomètre 25% avec un remplissage uni">
            <a:extLst>
              <a:ext uri="{FF2B5EF4-FFF2-40B4-BE49-F238E27FC236}">
                <a16:creationId xmlns:a16="http://schemas.microsoft.com/office/drawing/2014/main" id="{E63E2F96-D0E5-B1C4-A1CC-8213C5CC69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89990" y="41309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2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re 16">
            <a:extLst>
              <a:ext uri="{FF2B5EF4-FFF2-40B4-BE49-F238E27FC236}">
                <a16:creationId xmlns:a16="http://schemas.microsoft.com/office/drawing/2014/main" id="{F6504143-AD29-7AA6-3F01-B152983F0B66}"/>
              </a:ext>
            </a:extLst>
          </p:cNvPr>
          <p:cNvSpPr txBox="1">
            <a:spLocks/>
          </p:cNvSpPr>
          <p:nvPr/>
        </p:nvSpPr>
        <p:spPr>
          <a:xfrm>
            <a:off x="325926" y="200025"/>
            <a:ext cx="3666652" cy="241642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Arial Nova" panose="020B0504020202020204" pitchFamily="34" charset="0"/>
              </a:rPr>
              <a:t>Traffic exponentiel </a:t>
            </a:r>
            <a:br>
              <a:rPr lang="en-US" sz="3600" kern="1200" dirty="0">
                <a:solidFill>
                  <a:srgbClr val="FFFFFF"/>
                </a:solidFill>
                <a:latin typeface="Arial Nova" panose="020B0504020202020204" pitchFamily="34" charset="0"/>
              </a:rPr>
            </a:br>
            <a:r>
              <a:rPr lang="en-US" sz="3600" kern="1200" dirty="0">
                <a:solidFill>
                  <a:srgbClr val="FFFFFF"/>
                </a:solidFill>
                <a:latin typeface="Arial Nova" panose="020B0504020202020204" pitchFamily="34" charset="0"/>
              </a:rPr>
              <a:t>face à des ventes </a:t>
            </a:r>
            <a:r>
              <a:rPr lang="en-US" sz="3600" dirty="0" err="1">
                <a:solidFill>
                  <a:srgbClr val="FFFFFF"/>
                </a:solidFill>
                <a:latin typeface="Arial Nova" panose="020B0504020202020204" pitchFamily="34" charset="0"/>
              </a:rPr>
              <a:t>en</a:t>
            </a:r>
            <a:r>
              <a:rPr lang="en-US" sz="3600" dirty="0">
                <a:solidFill>
                  <a:srgbClr val="FFFFFF"/>
                </a:solidFill>
                <a:latin typeface="Arial Nova" panose="020B0504020202020204" pitchFamily="34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Arial Nova" panose="020B0504020202020204" pitchFamily="34" charset="0"/>
              </a:rPr>
              <a:t>faible</a:t>
            </a:r>
            <a:r>
              <a:rPr lang="en-US" sz="3600" dirty="0">
                <a:solidFill>
                  <a:srgbClr val="FFFFFF"/>
                </a:solidFill>
                <a:latin typeface="Arial Nova" panose="020B0504020202020204" pitchFamily="34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Arial Nova" panose="020B0504020202020204" pitchFamily="34" charset="0"/>
              </a:rPr>
              <a:t>croissance</a:t>
            </a:r>
            <a:r>
              <a:rPr lang="en-US" sz="3600" kern="1200" dirty="0">
                <a:solidFill>
                  <a:srgbClr val="FFFFFF"/>
                </a:solidFill>
                <a:latin typeface="Arial Nova" panose="020B0504020202020204" pitchFamily="34" charset="0"/>
              </a:rPr>
              <a:t> </a:t>
            </a:r>
          </a:p>
        </p:txBody>
      </p:sp>
      <p:pic>
        <p:nvPicPr>
          <p:cNvPr id="3" name="Espace réservé du contenu 4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8D4C7908-0D09-8B0C-FF6C-291A4D9234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" r="-1" b="79"/>
          <a:stretch/>
        </p:blipFill>
        <p:spPr>
          <a:xfrm>
            <a:off x="4502428" y="660383"/>
            <a:ext cx="7225748" cy="553723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05C484E-7B77-2AF7-9EED-2521C1F80568}"/>
              </a:ext>
            </a:extLst>
          </p:cNvPr>
          <p:cNvSpPr txBox="1"/>
          <p:nvPr/>
        </p:nvSpPr>
        <p:spPr>
          <a:xfrm>
            <a:off x="1004934" y="2702997"/>
            <a:ext cx="3051018" cy="1674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u="sng" dirty="0">
                <a:solidFill>
                  <a:schemeClr val="bg1"/>
                </a:solidFill>
                <a:latin typeface="Arial Nova" panose="020B0504020202020204" pitchFamily="34" charset="0"/>
                <a:ea typeface="Batang" panose="02030600000101010101" pitchFamily="18" charset="-127"/>
              </a:rPr>
              <a:t>En </a:t>
            </a:r>
            <a:r>
              <a:rPr lang="en-US" sz="1600" u="sng" dirty="0" err="1">
                <a:solidFill>
                  <a:schemeClr val="bg1"/>
                </a:solidFill>
                <a:latin typeface="Arial Nova" panose="020B0504020202020204" pitchFamily="34" charset="0"/>
                <a:ea typeface="Batang" panose="02030600000101010101" pitchFamily="18" charset="-127"/>
              </a:rPr>
              <a:t>février</a:t>
            </a:r>
            <a:endParaRPr lang="en-US" sz="1600" u="sng" dirty="0">
              <a:solidFill>
                <a:schemeClr val="bg1"/>
              </a:solidFill>
              <a:latin typeface="Arial Nova" panose="020B0504020202020204" pitchFamily="34" charset="0"/>
              <a:ea typeface="Batang" panose="02030600000101010101" pitchFamily="18" charset="-127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bg1"/>
              </a:solidFill>
              <a:latin typeface="Arial Nova" panose="020B0504020202020204" pitchFamily="34" charset="0"/>
              <a:ea typeface="Batang" panose="02030600000101010101" pitchFamily="18" charset="-127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 Nova" panose="020B0504020202020204" pitchFamily="34" charset="0"/>
                <a:ea typeface="Batang" panose="02030600000101010101" pitchFamily="18" charset="-127"/>
              </a:rPr>
              <a:t>550 000 </a:t>
            </a:r>
            <a:r>
              <a:rPr lang="en-US" sz="1600" dirty="0" err="1">
                <a:solidFill>
                  <a:schemeClr val="bg1"/>
                </a:solidFill>
                <a:latin typeface="Arial Nova" panose="020B0504020202020204" pitchFamily="34" charset="0"/>
                <a:ea typeface="Batang" panose="02030600000101010101" pitchFamily="18" charset="-127"/>
              </a:rPr>
              <a:t>visites</a:t>
            </a:r>
            <a:endParaRPr lang="en-US" sz="1600" dirty="0">
              <a:solidFill>
                <a:schemeClr val="bg1"/>
              </a:solidFill>
              <a:latin typeface="Arial Nova" panose="020B0504020202020204" pitchFamily="34" charset="0"/>
              <a:ea typeface="Batang" panose="02030600000101010101" pitchFamily="18" charset="-127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 Nova" panose="020B0504020202020204" pitchFamily="34" charset="0"/>
                <a:ea typeface="Batang" panose="02030600000101010101" pitchFamily="18" charset="-127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ova" panose="020B0504020202020204" pitchFamily="34" charset="0"/>
                <a:ea typeface="Batang" panose="02030600000101010101" pitchFamily="18" charset="-127"/>
              </a:rPr>
              <a:t>près</a:t>
            </a:r>
            <a:r>
              <a:rPr lang="en-US" sz="1600" dirty="0">
                <a:solidFill>
                  <a:schemeClr val="bg1"/>
                </a:solidFill>
                <a:latin typeface="Arial Nova" panose="020B0504020202020204" pitchFamily="34" charset="0"/>
                <a:ea typeface="Batang" panose="02030600000101010101" pitchFamily="18" charset="-127"/>
              </a:rPr>
              <a:t> de 25000 ventes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 Nova" panose="020B0504020202020204" pitchFamily="34" charset="0"/>
                <a:ea typeface="Batang" panose="02030600000101010101" pitchFamily="18" charset="-127"/>
              </a:rPr>
              <a:t>Conversion Rate = 4,5 %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774C19-FD0B-18E9-6C98-D5BD3C42440C}"/>
              </a:ext>
            </a:extLst>
          </p:cNvPr>
          <p:cNvSpPr txBox="1"/>
          <p:nvPr/>
        </p:nvSpPr>
        <p:spPr>
          <a:xfrm>
            <a:off x="660905" y="4644427"/>
            <a:ext cx="3204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Arial Nova" panose="020B0504020202020204" pitchFamily="34" charset="0"/>
                <a:ea typeface="Batang" panose="02030600000101010101" pitchFamily="18" charset="-127"/>
              </a:rPr>
              <a:t>=&gt; Le nombre de visites augmente plus vite que le nombre de ventes</a:t>
            </a:r>
          </a:p>
        </p:txBody>
      </p:sp>
    </p:spTree>
    <p:extLst>
      <p:ext uri="{BB962C8B-B14F-4D97-AF65-F5344CB8AC3E}">
        <p14:creationId xmlns:p14="http://schemas.microsoft.com/office/powerpoint/2010/main" val="267636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C8C2C9D-E8D7-4864-98D7-BB2DC5CD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Arial Nova" panose="020B0504020202020204" pitchFamily="34" charset="0"/>
              </a:rPr>
              <a:t>Le </a:t>
            </a:r>
            <a:r>
              <a:rPr lang="en-US" sz="4000" kern="1200" dirty="0" err="1">
                <a:solidFill>
                  <a:srgbClr val="FFFFFF"/>
                </a:solidFill>
                <a:latin typeface="Arial Nova" panose="020B0504020202020204" pitchFamily="34" charset="0"/>
              </a:rPr>
              <a:t>taux</a:t>
            </a:r>
            <a:r>
              <a:rPr lang="en-US" sz="4000" kern="1200" dirty="0">
                <a:solidFill>
                  <a:srgbClr val="FFFFFF"/>
                </a:solidFill>
                <a:latin typeface="Arial Nova" panose="020B0504020202020204" pitchFamily="34" charset="0"/>
              </a:rPr>
              <a:t> de conversion des Leads </a:t>
            </a:r>
            <a:r>
              <a:rPr lang="en-US" sz="4000" kern="1200" dirty="0" err="1">
                <a:solidFill>
                  <a:srgbClr val="FFFFFF"/>
                </a:solidFill>
                <a:latin typeface="Arial Nova" panose="020B0504020202020204" pitchFamily="34" charset="0"/>
              </a:rPr>
              <a:t>est</a:t>
            </a:r>
            <a:r>
              <a:rPr lang="en-US" sz="4000" kern="1200" dirty="0">
                <a:solidFill>
                  <a:srgbClr val="FFFFFF"/>
                </a:solidFill>
                <a:latin typeface="Arial Nova" panose="020B0504020202020204" pitchFamily="34" charset="0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Arial Nova" panose="020B0504020202020204" pitchFamily="34" charset="0"/>
              </a:rPr>
              <a:t>en</a:t>
            </a:r>
            <a:r>
              <a:rPr lang="en-US" sz="4000" kern="1200" dirty="0">
                <a:solidFill>
                  <a:srgbClr val="FFFFFF"/>
                </a:solidFill>
                <a:latin typeface="Arial Nova" panose="020B0504020202020204" pitchFamily="34" charset="0"/>
              </a:rPr>
              <a:t> chute libre (+50% de </a:t>
            </a:r>
            <a:r>
              <a:rPr lang="en-US" sz="4000" kern="1200" dirty="0" err="1">
                <a:solidFill>
                  <a:srgbClr val="FFFFFF"/>
                </a:solidFill>
                <a:latin typeface="Arial Nova" panose="020B0504020202020204" pitchFamily="34" charset="0"/>
              </a:rPr>
              <a:t>perte</a:t>
            </a:r>
            <a:r>
              <a:rPr lang="en-US" sz="4000" kern="1200" dirty="0">
                <a:solidFill>
                  <a:srgbClr val="FFFFFF"/>
                </a:solidFill>
                <a:latin typeface="Arial Nova" panose="020B0504020202020204" pitchFamily="34" charset="0"/>
              </a:rPr>
              <a:t>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FA2B902-8386-EEA1-2897-7FD70CF80745}"/>
              </a:ext>
            </a:extLst>
          </p:cNvPr>
          <p:cNvSpPr txBox="1"/>
          <p:nvPr/>
        </p:nvSpPr>
        <p:spPr>
          <a:xfrm>
            <a:off x="4581727" y="5120173"/>
            <a:ext cx="5009948" cy="1737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Perte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leads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depuis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avril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2019</a:t>
            </a:r>
          </a:p>
        </p:txBody>
      </p:sp>
      <p:pic>
        <p:nvPicPr>
          <p:cNvPr id="6" name="Image 5" descr="Une image contenant ligne, Tracé, diagramme, capture d’écran&#10;&#10;Description générée automatiquement">
            <a:extLst>
              <a:ext uri="{FF2B5EF4-FFF2-40B4-BE49-F238E27FC236}">
                <a16:creationId xmlns:a16="http://schemas.microsoft.com/office/drawing/2014/main" id="{2B662527-0D25-EF85-05A7-EB65E2E3C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227138"/>
            <a:ext cx="7048503" cy="548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1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158</Words>
  <Application>Microsoft Office PowerPoint</Application>
  <PresentationFormat>Grand écran</PresentationFormat>
  <Paragraphs>16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Arial Nova</vt:lpstr>
      <vt:lpstr>Calibri</vt:lpstr>
      <vt:lpstr>Calibri Light</vt:lpstr>
      <vt:lpstr>Thème Office</vt:lpstr>
      <vt:lpstr>Une croissance exponentielle de l’alimentaire qui porte les ¾ du CA soit +73% en ce début d’année !</vt:lpstr>
      <vt:lpstr>Présentation PowerPoint</vt:lpstr>
      <vt:lpstr>Présentation PowerPoint</vt:lpstr>
      <vt:lpstr>Présentation PowerPoint</vt:lpstr>
      <vt:lpstr>Le taux de conversion des Leads est en chute libre (+50% de perte)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 croissance exponentielle de l’alimentaire qui porte les ¾ du CA soit +73% en ce début d’année !</dc:title>
  <dc:creator>Naziha BOUSSEMAHA</dc:creator>
  <cp:lastModifiedBy>Naziha BOUSSEMAHA</cp:lastModifiedBy>
  <cp:revision>1</cp:revision>
  <dcterms:created xsi:type="dcterms:W3CDTF">2023-05-31T01:04:59Z</dcterms:created>
  <dcterms:modified xsi:type="dcterms:W3CDTF">2023-06-01T01:10:55Z</dcterms:modified>
</cp:coreProperties>
</file>