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57" r:id="rId4"/>
    <p:sldId id="268" r:id="rId5"/>
    <p:sldId id="275" r:id="rId6"/>
    <p:sldId id="261" r:id="rId7"/>
    <p:sldId id="272" r:id="rId8"/>
    <p:sldId id="267" r:id="rId9"/>
    <p:sldId id="273" r:id="rId10"/>
    <p:sldId id="276" r:id="rId11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8E5B95-5AC4-48DB-A63F-87A688B31E5A}" v="2500" dt="2023-06-01T11:26:08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ziha BOUSSEMAHA" userId="d3757a171cf8daaf" providerId="LiveId" clId="{7A8E5B95-5AC4-48DB-A63F-87A688B31E5A}"/>
    <pc:docChg chg="undo custSel addSld delSld modSld sldOrd">
      <pc:chgData name="Naziha BOUSSEMAHA" userId="d3757a171cf8daaf" providerId="LiveId" clId="{7A8E5B95-5AC4-48DB-A63F-87A688B31E5A}" dt="2023-06-01T13:46:05.958" v="26321" actId="14100"/>
      <pc:docMkLst>
        <pc:docMk/>
      </pc:docMkLst>
      <pc:sldChg chg="addSp delSp modSp mod addAnim modAnim setClrOvrMap delDesignElem">
        <pc:chgData name="Naziha BOUSSEMAHA" userId="d3757a171cf8daaf" providerId="LiveId" clId="{7A8E5B95-5AC4-48DB-A63F-87A688B31E5A}" dt="2023-05-31T01:01:42.003" v="26083" actId="2711"/>
        <pc:sldMkLst>
          <pc:docMk/>
          <pc:sldMk cId="3961917651" sldId="256"/>
        </pc:sldMkLst>
        <pc:spChg chg="mod">
          <ac:chgData name="Naziha BOUSSEMAHA" userId="d3757a171cf8daaf" providerId="LiveId" clId="{7A8E5B95-5AC4-48DB-A63F-87A688B31E5A}" dt="2023-05-31T01:01:34.909" v="26082" actId="2711"/>
          <ac:spMkLst>
            <pc:docMk/>
            <pc:sldMk cId="3961917651" sldId="256"/>
            <ac:spMk id="2" creationId="{0D8EB07B-BC5E-BB7E-C03B-A4FD85D39063}"/>
          </ac:spMkLst>
        </pc:spChg>
        <pc:spChg chg="mod">
          <ac:chgData name="Naziha BOUSSEMAHA" userId="d3757a171cf8daaf" providerId="LiveId" clId="{7A8E5B95-5AC4-48DB-A63F-87A688B31E5A}" dt="2023-05-31T01:01:42.003" v="26083" actId="2711"/>
          <ac:spMkLst>
            <pc:docMk/>
            <pc:sldMk cId="3961917651" sldId="256"/>
            <ac:spMk id="3" creationId="{D7E67EB5-8B83-1C36-CD82-3A9237021EED}"/>
          </ac:spMkLst>
        </pc:spChg>
        <pc:spChg chg="add del">
          <ac:chgData name="Naziha BOUSSEMAHA" userId="d3757a171cf8daaf" providerId="LiveId" clId="{7A8E5B95-5AC4-48DB-A63F-87A688B31E5A}" dt="2023-05-26T11:17:48.382" v="9920" actId="26606"/>
          <ac:spMkLst>
            <pc:docMk/>
            <pc:sldMk cId="3961917651" sldId="256"/>
            <ac:spMk id="7" creationId="{0671A8AE-40A1-4631-A6B8-581AFF065482}"/>
          </ac:spMkLst>
        </pc:spChg>
        <pc:spChg chg="add del">
          <ac:chgData name="Naziha BOUSSEMAHA" userId="d3757a171cf8daaf" providerId="LiveId" clId="{7A8E5B95-5AC4-48DB-A63F-87A688B31E5A}" dt="2023-05-26T11:17:48.382" v="9920" actId="26606"/>
          <ac:spMkLst>
            <pc:docMk/>
            <pc:sldMk cId="3961917651" sldId="256"/>
            <ac:spMk id="8" creationId="{AB58EF07-17C2-48CF-ABB0-EEF1F17CB8F0}"/>
          </ac:spMkLst>
        </pc:spChg>
        <pc:spChg chg="del">
          <ac:chgData name="Naziha BOUSSEMAHA" userId="d3757a171cf8daaf" providerId="LiveId" clId="{7A8E5B95-5AC4-48DB-A63F-87A688B31E5A}" dt="2023-05-24T22:04:22.685" v="6121" actId="26606"/>
          <ac:spMkLst>
            <pc:docMk/>
            <pc:sldMk cId="3961917651" sldId="256"/>
            <ac:spMk id="9" creationId="{736CAB1F-557E-4FA4-81CC-DC491EF83443}"/>
          </ac:spMkLst>
        </pc:spChg>
        <pc:spChg chg="add del">
          <ac:chgData name="Naziha BOUSSEMAHA" userId="d3757a171cf8daaf" providerId="LiveId" clId="{7A8E5B95-5AC4-48DB-A63F-87A688B31E5A}" dt="2023-05-24T22:58:51.422" v="6696"/>
          <ac:spMkLst>
            <pc:docMk/>
            <pc:sldMk cId="3961917651" sldId="256"/>
            <ac:spMk id="10" creationId="{0671A8AE-40A1-4631-A6B8-581AFF065482}"/>
          </ac:spMkLst>
        </pc:spChg>
        <pc:spChg chg="add mod">
          <ac:chgData name="Naziha BOUSSEMAHA" userId="d3757a171cf8daaf" providerId="LiveId" clId="{7A8E5B95-5AC4-48DB-A63F-87A688B31E5A}" dt="2023-05-26T15:08:00.213" v="11749" actId="114"/>
          <ac:spMkLst>
            <pc:docMk/>
            <pc:sldMk cId="3961917651" sldId="256"/>
            <ac:spMk id="10" creationId="{31CB7C7B-155B-2287-B93C-76BFA9DA72A7}"/>
          </ac:spMkLst>
        </pc:spChg>
        <pc:spChg chg="del">
          <ac:chgData name="Naziha BOUSSEMAHA" userId="d3757a171cf8daaf" providerId="LiveId" clId="{7A8E5B95-5AC4-48DB-A63F-87A688B31E5A}" dt="2023-05-24T22:04:22.685" v="6121" actId="26606"/>
          <ac:spMkLst>
            <pc:docMk/>
            <pc:sldMk cId="3961917651" sldId="256"/>
            <ac:spMk id="11" creationId="{AA065953-3D69-4CD4-80C3-DF10DEB4C761}"/>
          </ac:spMkLst>
        </pc:spChg>
        <pc:spChg chg="add del">
          <ac:chgData name="Naziha BOUSSEMAHA" userId="d3757a171cf8daaf" providerId="LiveId" clId="{7A8E5B95-5AC4-48DB-A63F-87A688B31E5A}" dt="2023-05-24T22:58:51.422" v="6696"/>
          <ac:spMkLst>
            <pc:docMk/>
            <pc:sldMk cId="3961917651" sldId="256"/>
            <ac:spMk id="12" creationId="{AB58EF07-17C2-48CF-ABB0-EEF1F17CB8F0}"/>
          </ac:spMkLst>
        </pc:spChg>
        <pc:spChg chg="del">
          <ac:chgData name="Naziha BOUSSEMAHA" userId="d3757a171cf8daaf" providerId="LiveId" clId="{7A8E5B95-5AC4-48DB-A63F-87A688B31E5A}" dt="2023-05-24T22:04:22.685" v="6121" actId="26606"/>
          <ac:spMkLst>
            <pc:docMk/>
            <pc:sldMk cId="3961917651" sldId="256"/>
            <ac:spMk id="13" creationId="{2AB36DB5-F10D-4EDB-87E2-ECB9301FFC62}"/>
          </ac:spMkLst>
        </pc:spChg>
        <pc:spChg chg="add del">
          <ac:chgData name="Naziha BOUSSEMAHA" userId="d3757a171cf8daaf" providerId="LiveId" clId="{7A8E5B95-5AC4-48DB-A63F-87A688B31E5A}" dt="2023-05-24T22:58:51.422" v="6696"/>
          <ac:spMkLst>
            <pc:docMk/>
            <pc:sldMk cId="3961917651" sldId="256"/>
            <ac:spMk id="14" creationId="{AF2F604E-43BE-4DC3-B983-E071523364F8}"/>
          </ac:spMkLst>
        </pc:spChg>
        <pc:spChg chg="del">
          <ac:chgData name="Naziha BOUSSEMAHA" userId="d3757a171cf8daaf" providerId="LiveId" clId="{7A8E5B95-5AC4-48DB-A63F-87A688B31E5A}" dt="2023-05-24T22:04:22.685" v="6121" actId="26606"/>
          <ac:spMkLst>
            <pc:docMk/>
            <pc:sldMk cId="3961917651" sldId="256"/>
            <ac:spMk id="15" creationId="{446F195D-95DC-419E-BBC1-E2B601A6067B}"/>
          </ac:spMkLst>
        </pc:spChg>
        <pc:spChg chg="add del">
          <ac:chgData name="Naziha BOUSSEMAHA" userId="d3757a171cf8daaf" providerId="LiveId" clId="{7A8E5B95-5AC4-48DB-A63F-87A688B31E5A}" dt="2023-05-24T22:58:51.422" v="6696"/>
          <ac:spMkLst>
            <pc:docMk/>
            <pc:sldMk cId="3961917651" sldId="256"/>
            <ac:spMk id="16" creationId="{08C9B587-E65E-4B52-B37C-ABEBB6E87928}"/>
          </ac:spMkLst>
        </pc:spChg>
        <pc:spChg chg="del">
          <ac:chgData name="Naziha BOUSSEMAHA" userId="d3757a171cf8daaf" providerId="LiveId" clId="{7A8E5B95-5AC4-48DB-A63F-87A688B31E5A}" dt="2023-05-24T22:04:22.685" v="6121" actId="26606"/>
          <ac:spMkLst>
            <pc:docMk/>
            <pc:sldMk cId="3961917651" sldId="256"/>
            <ac:spMk id="17" creationId="{55550980-2AB6-4DE5-86DD-064ADF160E40}"/>
          </ac:spMkLst>
        </pc:spChg>
        <pc:spChg chg="add del">
          <ac:chgData name="Naziha BOUSSEMAHA" userId="d3757a171cf8daaf" providerId="LiveId" clId="{7A8E5B95-5AC4-48DB-A63F-87A688B31E5A}" dt="2023-05-26T11:17:48.382" v="9920" actId="26606"/>
          <ac:spMkLst>
            <pc:docMk/>
            <pc:sldMk cId="3961917651" sldId="256"/>
            <ac:spMk id="18" creationId="{AF2F604E-43BE-4DC3-B983-E071523364F8}"/>
          </ac:spMkLst>
        </pc:spChg>
        <pc:spChg chg="del">
          <ac:chgData name="Naziha BOUSSEMAHA" userId="d3757a171cf8daaf" providerId="LiveId" clId="{7A8E5B95-5AC4-48DB-A63F-87A688B31E5A}" dt="2023-05-24T22:04:22.685" v="6121" actId="26606"/>
          <ac:spMkLst>
            <pc:docMk/>
            <pc:sldMk cId="3961917651" sldId="256"/>
            <ac:spMk id="19" creationId="{EDF4B167-8E82-4458-AE55-88B683EBF69B}"/>
          </ac:spMkLst>
        </pc:spChg>
        <pc:spChg chg="add del">
          <ac:chgData name="Naziha BOUSSEMAHA" userId="d3757a171cf8daaf" providerId="LiveId" clId="{7A8E5B95-5AC4-48DB-A63F-87A688B31E5A}" dt="2023-05-26T11:17:48.382" v="9920" actId="26606"/>
          <ac:spMkLst>
            <pc:docMk/>
            <pc:sldMk cId="3961917651" sldId="256"/>
            <ac:spMk id="20" creationId="{08C9B587-E65E-4B52-B37C-ABEBB6E87928}"/>
          </ac:spMkLst>
        </pc:spChg>
        <pc:spChg chg="del">
          <ac:chgData name="Naziha BOUSSEMAHA" userId="d3757a171cf8daaf" providerId="LiveId" clId="{7A8E5B95-5AC4-48DB-A63F-87A688B31E5A}" dt="2023-05-24T22:04:22.685" v="6121" actId="26606"/>
          <ac:spMkLst>
            <pc:docMk/>
            <pc:sldMk cId="3961917651" sldId="256"/>
            <ac:spMk id="21" creationId="{55993D72-5628-4E5E-BB9F-96066414EEFD}"/>
          </ac:spMkLst>
        </pc:spChg>
        <pc:spChg chg="add del">
          <ac:chgData name="Naziha BOUSSEMAHA" userId="d3757a171cf8daaf" providerId="LiveId" clId="{7A8E5B95-5AC4-48DB-A63F-87A688B31E5A}" dt="2023-05-26T11:17:12.416" v="9917" actId="26606"/>
          <ac:spMkLst>
            <pc:docMk/>
            <pc:sldMk cId="3961917651" sldId="256"/>
            <ac:spMk id="25" creationId="{ECC07320-C2CA-4E29-8481-9D9E143C7788}"/>
          </ac:spMkLst>
        </pc:spChg>
        <pc:spChg chg="add del">
          <ac:chgData name="Naziha BOUSSEMAHA" userId="d3757a171cf8daaf" providerId="LiveId" clId="{7A8E5B95-5AC4-48DB-A63F-87A688B31E5A}" dt="2023-05-24T22:36:50.050" v="6279"/>
          <ac:spMkLst>
            <pc:docMk/>
            <pc:sldMk cId="3961917651" sldId="256"/>
            <ac:spMk id="26" creationId="{0671A8AE-40A1-4631-A6B8-581AFF065482}"/>
          </ac:spMkLst>
        </pc:spChg>
        <pc:spChg chg="add del">
          <ac:chgData name="Naziha BOUSSEMAHA" userId="d3757a171cf8daaf" providerId="LiveId" clId="{7A8E5B95-5AC4-48DB-A63F-87A688B31E5A}" dt="2023-05-26T11:17:12.416" v="9917" actId="26606"/>
          <ac:spMkLst>
            <pc:docMk/>
            <pc:sldMk cId="3961917651" sldId="256"/>
            <ac:spMk id="27" creationId="{178FB36B-5BFE-42CA-BC60-1115E0D95EEC}"/>
          </ac:spMkLst>
        </pc:spChg>
        <pc:spChg chg="add del">
          <ac:chgData name="Naziha BOUSSEMAHA" userId="d3757a171cf8daaf" providerId="LiveId" clId="{7A8E5B95-5AC4-48DB-A63F-87A688B31E5A}" dt="2023-05-24T22:36:50.050" v="6279"/>
          <ac:spMkLst>
            <pc:docMk/>
            <pc:sldMk cId="3961917651" sldId="256"/>
            <ac:spMk id="28" creationId="{AB58EF07-17C2-48CF-ABB0-EEF1F17CB8F0}"/>
          </ac:spMkLst>
        </pc:spChg>
        <pc:spChg chg="add del">
          <ac:chgData name="Naziha BOUSSEMAHA" userId="d3757a171cf8daaf" providerId="LiveId" clId="{7A8E5B95-5AC4-48DB-A63F-87A688B31E5A}" dt="2023-05-26T11:17:48.374" v="9919" actId="26606"/>
          <ac:spMkLst>
            <pc:docMk/>
            <pc:sldMk cId="3961917651" sldId="256"/>
            <ac:spMk id="29" creationId="{AF2F604E-43BE-4DC3-B983-E071523364F8}"/>
          </ac:spMkLst>
        </pc:spChg>
        <pc:spChg chg="add del">
          <ac:chgData name="Naziha BOUSSEMAHA" userId="d3757a171cf8daaf" providerId="LiveId" clId="{7A8E5B95-5AC4-48DB-A63F-87A688B31E5A}" dt="2023-05-24T22:36:50.050" v="6279"/>
          <ac:spMkLst>
            <pc:docMk/>
            <pc:sldMk cId="3961917651" sldId="256"/>
            <ac:spMk id="30" creationId="{AF2F604E-43BE-4DC3-B983-E071523364F8}"/>
          </ac:spMkLst>
        </pc:spChg>
        <pc:spChg chg="add del">
          <ac:chgData name="Naziha BOUSSEMAHA" userId="d3757a171cf8daaf" providerId="LiveId" clId="{7A8E5B95-5AC4-48DB-A63F-87A688B31E5A}" dt="2023-05-26T11:17:48.374" v="9919" actId="26606"/>
          <ac:spMkLst>
            <pc:docMk/>
            <pc:sldMk cId="3961917651" sldId="256"/>
            <ac:spMk id="31" creationId="{08C9B587-E65E-4B52-B37C-ABEBB6E87928}"/>
          </ac:spMkLst>
        </pc:spChg>
        <pc:spChg chg="add del">
          <ac:chgData name="Naziha BOUSSEMAHA" userId="d3757a171cf8daaf" providerId="LiveId" clId="{7A8E5B95-5AC4-48DB-A63F-87A688B31E5A}" dt="2023-05-24T22:36:50.050" v="6279"/>
          <ac:spMkLst>
            <pc:docMk/>
            <pc:sldMk cId="3961917651" sldId="256"/>
            <ac:spMk id="32" creationId="{08C9B587-E65E-4B52-B37C-ABEBB6E87928}"/>
          </ac:spMkLst>
        </pc:spChg>
        <pc:spChg chg="add del">
          <ac:chgData name="Naziha BOUSSEMAHA" userId="d3757a171cf8daaf" providerId="LiveId" clId="{7A8E5B95-5AC4-48DB-A63F-87A688B31E5A}" dt="2023-05-26T11:17:48.374" v="9919" actId="26606"/>
          <ac:spMkLst>
            <pc:docMk/>
            <pc:sldMk cId="3961917651" sldId="256"/>
            <ac:spMk id="33" creationId="{0671A8AE-40A1-4631-A6B8-581AFF065482}"/>
          </ac:spMkLst>
        </pc:spChg>
        <pc:spChg chg="add del">
          <ac:chgData name="Naziha BOUSSEMAHA" userId="d3757a171cf8daaf" providerId="LiveId" clId="{7A8E5B95-5AC4-48DB-A63F-87A688B31E5A}" dt="2023-05-26T11:17:48.374" v="9919" actId="26606"/>
          <ac:spMkLst>
            <pc:docMk/>
            <pc:sldMk cId="3961917651" sldId="256"/>
            <ac:spMk id="34" creationId="{AB58EF07-17C2-48CF-ABB0-EEF1F17CB8F0}"/>
          </ac:spMkLst>
        </pc:spChg>
        <pc:spChg chg="add">
          <ac:chgData name="Naziha BOUSSEMAHA" userId="d3757a171cf8daaf" providerId="LiveId" clId="{7A8E5B95-5AC4-48DB-A63F-87A688B31E5A}" dt="2023-05-26T11:17:48.382" v="9920" actId="26606"/>
          <ac:spMkLst>
            <pc:docMk/>
            <pc:sldMk cId="3961917651" sldId="256"/>
            <ac:spMk id="36" creationId="{ECC07320-C2CA-4E29-8481-9D9E143C7788}"/>
          </ac:spMkLst>
        </pc:spChg>
        <pc:spChg chg="add">
          <ac:chgData name="Naziha BOUSSEMAHA" userId="d3757a171cf8daaf" providerId="LiveId" clId="{7A8E5B95-5AC4-48DB-A63F-87A688B31E5A}" dt="2023-05-26T11:17:48.382" v="9920" actId="26606"/>
          <ac:spMkLst>
            <pc:docMk/>
            <pc:sldMk cId="3961917651" sldId="256"/>
            <ac:spMk id="37" creationId="{178FB36B-5BFE-42CA-BC60-1115E0D95EEC}"/>
          </ac:spMkLst>
        </pc:spChg>
        <pc:picChg chg="mod ord">
          <ac:chgData name="Naziha BOUSSEMAHA" userId="d3757a171cf8daaf" providerId="LiveId" clId="{7A8E5B95-5AC4-48DB-A63F-87A688B31E5A}" dt="2023-05-26T11:17:59.897" v="9922" actId="27614"/>
          <ac:picMkLst>
            <pc:docMk/>
            <pc:sldMk cId="3961917651" sldId="256"/>
            <ac:picMk id="5" creationId="{489E4A60-EAE5-979C-1EFE-7FA72A518C05}"/>
          </ac:picMkLst>
        </pc:picChg>
        <pc:cxnChg chg="add mod">
          <ac:chgData name="Naziha BOUSSEMAHA" userId="d3757a171cf8daaf" providerId="LiveId" clId="{7A8E5B95-5AC4-48DB-A63F-87A688B31E5A}" dt="2023-05-26T11:18:22.616" v="9927" actId="14100"/>
          <ac:cxnSpMkLst>
            <pc:docMk/>
            <pc:sldMk cId="3961917651" sldId="256"/>
            <ac:cxnSpMk id="6" creationId="{0B88F95D-A13E-860F-AFE7-0036569168FF}"/>
          </ac:cxnSpMkLst>
        </pc:cxnChg>
      </pc:sldChg>
      <pc:sldChg chg="addSp delSp modSp mod delDesignElem">
        <pc:chgData name="Naziha BOUSSEMAHA" userId="d3757a171cf8daaf" providerId="LiveId" clId="{7A8E5B95-5AC4-48DB-A63F-87A688B31E5A}" dt="2023-05-30T12:47:50.371" v="17824" actId="26606"/>
        <pc:sldMkLst>
          <pc:docMk/>
          <pc:sldMk cId="2502857044" sldId="257"/>
        </pc:sldMkLst>
        <pc:spChg chg="mod ord">
          <ac:chgData name="Naziha BOUSSEMAHA" userId="d3757a171cf8daaf" providerId="LiveId" clId="{7A8E5B95-5AC4-48DB-A63F-87A688B31E5A}" dt="2023-05-30T12:47:50.371" v="17824" actId="26606"/>
          <ac:spMkLst>
            <pc:docMk/>
            <pc:sldMk cId="2502857044" sldId="257"/>
            <ac:spMk id="2" creationId="{CB9FECBC-AA34-7744-7713-72C2129FB115}"/>
          </ac:spMkLst>
        </pc:spChg>
        <pc:spChg chg="add del">
          <ac:chgData name="Naziha BOUSSEMAHA" userId="d3757a171cf8daaf" providerId="LiveId" clId="{7A8E5B95-5AC4-48DB-A63F-87A688B31E5A}" dt="2023-05-26T11:15:32.008" v="9913" actId="26606"/>
          <ac:spMkLst>
            <pc:docMk/>
            <pc:sldMk cId="2502857044" sldId="257"/>
            <ac:spMk id="7" creationId="{A93898FF-D987-4B0E-BFB4-85F5EB356D4D}"/>
          </ac:spMkLst>
        </pc:spChg>
        <pc:spChg chg="add del">
          <ac:chgData name="Naziha BOUSSEMAHA" userId="d3757a171cf8daaf" providerId="LiveId" clId="{7A8E5B95-5AC4-48DB-A63F-87A688B31E5A}" dt="2023-05-26T11:15:32.008" v="9913" actId="26606"/>
          <ac:spMkLst>
            <pc:docMk/>
            <pc:sldMk cId="2502857044" sldId="257"/>
            <ac:spMk id="8" creationId="{8654E6D0-A14C-40BE-8E45-0815172668EC}"/>
          </ac:spMkLst>
        </pc:spChg>
        <pc:spChg chg="add del">
          <ac:chgData name="Naziha BOUSSEMAHA" userId="d3757a171cf8daaf" providerId="LiveId" clId="{7A8E5B95-5AC4-48DB-A63F-87A688B31E5A}" dt="2023-05-24T22:58:51.422" v="6696"/>
          <ac:spMkLst>
            <pc:docMk/>
            <pc:sldMk cId="2502857044" sldId="257"/>
            <ac:spMk id="10" creationId="{68AF5748-FED8-45BA-8631-26D1D10F3246}"/>
          </ac:spMkLst>
        </pc:spChg>
        <pc:spChg chg="add del">
          <ac:chgData name="Naziha BOUSSEMAHA" userId="d3757a171cf8daaf" providerId="LiveId" clId="{7A8E5B95-5AC4-48DB-A63F-87A688B31E5A}" dt="2023-05-24T22:58:51.422" v="6696"/>
          <ac:spMkLst>
            <pc:docMk/>
            <pc:sldMk cId="2502857044" sldId="257"/>
            <ac:spMk id="12" creationId="{AF2F604E-43BE-4DC3-B983-E071523364F8}"/>
          </ac:spMkLst>
        </pc:spChg>
        <pc:spChg chg="add del">
          <ac:chgData name="Naziha BOUSSEMAHA" userId="d3757a171cf8daaf" providerId="LiveId" clId="{7A8E5B95-5AC4-48DB-A63F-87A688B31E5A}" dt="2023-05-24T22:58:51.422" v="6696"/>
          <ac:spMkLst>
            <pc:docMk/>
            <pc:sldMk cId="2502857044" sldId="257"/>
            <ac:spMk id="14" creationId="{08C9B587-E65E-4B52-B37C-ABEBB6E87928}"/>
          </ac:spMkLst>
        </pc:spChg>
        <pc:spChg chg="add del">
          <ac:chgData name="Naziha BOUSSEMAHA" userId="d3757a171cf8daaf" providerId="LiveId" clId="{7A8E5B95-5AC4-48DB-A63F-87A688B31E5A}" dt="2023-05-26T11:15:32.008" v="9913" actId="26606"/>
          <ac:spMkLst>
            <pc:docMk/>
            <pc:sldMk cId="2502857044" sldId="257"/>
            <ac:spMk id="16" creationId="{A737E5B8-8F31-4942-B159-B213C4D6D830}"/>
          </ac:spMkLst>
        </pc:spChg>
        <pc:spChg chg="add del">
          <ac:chgData name="Naziha BOUSSEMAHA" userId="d3757a171cf8daaf" providerId="LiveId" clId="{7A8E5B95-5AC4-48DB-A63F-87A688B31E5A}" dt="2023-05-26T11:15:32.008" v="9913" actId="26606"/>
          <ac:spMkLst>
            <pc:docMk/>
            <pc:sldMk cId="2502857044" sldId="257"/>
            <ac:spMk id="18" creationId="{42A4FC2C-047E-45A5-965D-8E1E3BF09BC6}"/>
          </ac:spMkLst>
        </pc:spChg>
        <pc:spChg chg="add del">
          <ac:chgData name="Naziha BOUSSEMAHA" userId="d3757a171cf8daaf" providerId="LiveId" clId="{7A8E5B95-5AC4-48DB-A63F-87A688B31E5A}" dt="2023-05-24T22:12:51.112" v="6132" actId="26606"/>
          <ac:spMkLst>
            <pc:docMk/>
            <pc:sldMk cId="2502857044" sldId="257"/>
            <ac:spMk id="19" creationId="{1DF91F20-B96F-4F77-AC3E-2CDD3BAA10C2}"/>
          </ac:spMkLst>
        </pc:spChg>
        <pc:spChg chg="add del">
          <ac:chgData name="Naziha BOUSSEMAHA" userId="d3757a171cf8daaf" providerId="LiveId" clId="{7A8E5B95-5AC4-48DB-A63F-87A688B31E5A}" dt="2023-05-26T11:15:32.008" v="9913" actId="26606"/>
          <ac:spMkLst>
            <pc:docMk/>
            <pc:sldMk cId="2502857044" sldId="257"/>
            <ac:spMk id="20" creationId="{78F530DA-C7D1-4968-8F8A-8700C2BB2A49}"/>
          </ac:spMkLst>
        </pc:spChg>
        <pc:spChg chg="add del">
          <ac:chgData name="Naziha BOUSSEMAHA" userId="d3757a171cf8daaf" providerId="LiveId" clId="{7A8E5B95-5AC4-48DB-A63F-87A688B31E5A}" dt="2023-05-24T22:12:51.112" v="6132" actId="26606"/>
          <ac:spMkLst>
            <pc:docMk/>
            <pc:sldMk cId="2502857044" sldId="257"/>
            <ac:spMk id="21" creationId="{C3D487F7-9050-4871-B351-34A72ADB296C}"/>
          </ac:spMkLst>
        </pc:spChg>
        <pc:spChg chg="add del">
          <ac:chgData name="Naziha BOUSSEMAHA" userId="d3757a171cf8daaf" providerId="LiveId" clId="{7A8E5B95-5AC4-48DB-A63F-87A688B31E5A}" dt="2023-05-30T12:46:44.432" v="17804" actId="26606"/>
          <ac:spMkLst>
            <pc:docMk/>
            <pc:sldMk cId="2502857044" sldId="257"/>
            <ac:spMk id="22" creationId="{B9D7E975-9161-4F2D-AC53-69E1912F6B5D}"/>
          </ac:spMkLst>
        </pc:spChg>
        <pc:spChg chg="add del">
          <ac:chgData name="Naziha BOUSSEMAHA" userId="d3757a171cf8daaf" providerId="LiveId" clId="{7A8E5B95-5AC4-48DB-A63F-87A688B31E5A}" dt="2023-05-24T22:12:51.112" v="6132" actId="26606"/>
          <ac:spMkLst>
            <pc:docMk/>
            <pc:sldMk cId="2502857044" sldId="257"/>
            <ac:spMk id="23" creationId="{F43C27DD-EF6A-4C48-9669-C2970E71A814}"/>
          </ac:spMkLst>
        </pc:spChg>
        <pc:spChg chg="add del">
          <ac:chgData name="Naziha BOUSSEMAHA" userId="d3757a171cf8daaf" providerId="LiveId" clId="{7A8E5B95-5AC4-48DB-A63F-87A688B31E5A}" dt="2023-05-30T12:46:44.432" v="17804" actId="26606"/>
          <ac:spMkLst>
            <pc:docMk/>
            <pc:sldMk cId="2502857044" sldId="257"/>
            <ac:spMk id="24" creationId="{827DC2C4-B485-428A-BF4A-472D2967F47F}"/>
          </ac:spMkLst>
        </pc:spChg>
        <pc:spChg chg="add del">
          <ac:chgData name="Naziha BOUSSEMAHA" userId="d3757a171cf8daaf" providerId="LiveId" clId="{7A8E5B95-5AC4-48DB-A63F-87A688B31E5A}" dt="2023-05-24T22:12:51.112" v="6132" actId="26606"/>
          <ac:spMkLst>
            <pc:docMk/>
            <pc:sldMk cId="2502857044" sldId="257"/>
            <ac:spMk id="25" creationId="{C84384FE-1C88-4CAA-8FB8-2313A3AE734D}"/>
          </ac:spMkLst>
        </pc:spChg>
        <pc:spChg chg="add del">
          <ac:chgData name="Naziha BOUSSEMAHA" userId="d3757a171cf8daaf" providerId="LiveId" clId="{7A8E5B95-5AC4-48DB-A63F-87A688B31E5A}" dt="2023-05-30T12:46:44.432" v="17804" actId="26606"/>
          <ac:spMkLst>
            <pc:docMk/>
            <pc:sldMk cId="2502857044" sldId="257"/>
            <ac:spMk id="26" creationId="{463E6235-1649-4B47-9862-4026FC473B6F}"/>
          </ac:spMkLst>
        </pc:spChg>
        <pc:spChg chg="add del">
          <ac:chgData name="Naziha BOUSSEMAHA" userId="d3757a171cf8daaf" providerId="LiveId" clId="{7A8E5B95-5AC4-48DB-A63F-87A688B31E5A}" dt="2023-05-24T22:12:51.112" v="6132" actId="26606"/>
          <ac:spMkLst>
            <pc:docMk/>
            <pc:sldMk cId="2502857044" sldId="257"/>
            <ac:spMk id="27" creationId="{87B6A113-58CD-406C-BCE4-6E1F1F2BE696}"/>
          </ac:spMkLst>
        </pc:spChg>
        <pc:spChg chg="add del">
          <ac:chgData name="Naziha BOUSSEMAHA" userId="d3757a171cf8daaf" providerId="LiveId" clId="{7A8E5B95-5AC4-48DB-A63F-87A688B31E5A}" dt="2023-05-24T22:12:51.112" v="6132" actId="26606"/>
          <ac:spMkLst>
            <pc:docMk/>
            <pc:sldMk cId="2502857044" sldId="257"/>
            <ac:spMk id="29" creationId="{05A1AA86-B7E6-4C02-AA34-F1A25CD4CCBD}"/>
          </ac:spMkLst>
        </pc:spChg>
        <pc:spChg chg="add del">
          <ac:chgData name="Naziha BOUSSEMAHA" userId="d3757a171cf8daaf" providerId="LiveId" clId="{7A8E5B95-5AC4-48DB-A63F-87A688B31E5A}" dt="2023-05-30T12:47:50.371" v="17824" actId="26606"/>
          <ac:spMkLst>
            <pc:docMk/>
            <pc:sldMk cId="2502857044" sldId="257"/>
            <ac:spMk id="31" creationId="{91DC6ABD-215C-4EA8-A483-CEF5B99AB385}"/>
          </ac:spMkLst>
        </pc:spChg>
        <pc:spChg chg="add del">
          <ac:chgData name="Naziha BOUSSEMAHA" userId="d3757a171cf8daaf" providerId="LiveId" clId="{7A8E5B95-5AC4-48DB-A63F-87A688B31E5A}" dt="2023-05-24T22:05:15.043" v="6123" actId="26606"/>
          <ac:spMkLst>
            <pc:docMk/>
            <pc:sldMk cId="2502857044" sldId="257"/>
            <ac:spMk id="33" creationId="{9C3C25BA-6226-A85F-ED2E-737EBC0D4739}"/>
          </ac:spMkLst>
        </pc:spChg>
        <pc:spChg chg="add del">
          <ac:chgData name="Naziha BOUSSEMAHA" userId="d3757a171cf8daaf" providerId="LiveId" clId="{7A8E5B95-5AC4-48DB-A63F-87A688B31E5A}" dt="2023-05-24T22:05:15.043" v="6123" actId="26606"/>
          <ac:spMkLst>
            <pc:docMk/>
            <pc:sldMk cId="2502857044" sldId="257"/>
            <ac:spMk id="36" creationId="{A7AE9375-4664-4DB2-922D-2782A6E439AC}"/>
          </ac:spMkLst>
        </pc:spChg>
        <pc:spChg chg="add del">
          <ac:chgData name="Naziha BOUSSEMAHA" userId="d3757a171cf8daaf" providerId="LiveId" clId="{7A8E5B95-5AC4-48DB-A63F-87A688B31E5A}" dt="2023-05-30T12:47:50.371" v="17824" actId="26606"/>
          <ac:spMkLst>
            <pc:docMk/>
            <pc:sldMk cId="2502857044" sldId="257"/>
            <ac:spMk id="37" creationId="{04357C93-F0CB-4A1C-8F77-4E9063789819}"/>
          </ac:spMkLst>
        </pc:spChg>
        <pc:spChg chg="add del">
          <ac:chgData name="Naziha BOUSSEMAHA" userId="d3757a171cf8daaf" providerId="LiveId" clId="{7A8E5B95-5AC4-48DB-A63F-87A688B31E5A}" dt="2023-05-30T12:47:19.729" v="17815" actId="26606"/>
          <ac:spMkLst>
            <pc:docMk/>
            <pc:sldMk cId="2502857044" sldId="257"/>
            <ac:spMk id="42" creationId="{50CEED20-A22C-4FC3-BC0E-F4FE53FDEB97}"/>
          </ac:spMkLst>
        </pc:spChg>
        <pc:spChg chg="add del">
          <ac:chgData name="Naziha BOUSSEMAHA" userId="d3757a171cf8daaf" providerId="LiveId" clId="{7A8E5B95-5AC4-48DB-A63F-87A688B31E5A}" dt="2023-05-24T22:09:35.954" v="6125" actId="26606"/>
          <ac:spMkLst>
            <pc:docMk/>
            <pc:sldMk cId="2502857044" sldId="257"/>
            <ac:spMk id="45" creationId="{B95B9BA8-1D69-4796-85F5-B6D0BD52354B}"/>
          </ac:spMkLst>
        </pc:spChg>
        <pc:spChg chg="add del">
          <ac:chgData name="Naziha BOUSSEMAHA" userId="d3757a171cf8daaf" providerId="LiveId" clId="{7A8E5B95-5AC4-48DB-A63F-87A688B31E5A}" dt="2023-05-24T22:09:35.954" v="6125" actId="26606"/>
          <ac:spMkLst>
            <pc:docMk/>
            <pc:sldMk cId="2502857044" sldId="257"/>
            <ac:spMk id="46" creationId="{C05B056E-9A41-C2DD-F1D7-C2D3A711C422}"/>
          </ac:spMkLst>
        </pc:spChg>
        <pc:spChg chg="add del">
          <ac:chgData name="Naziha BOUSSEMAHA" userId="d3757a171cf8daaf" providerId="LiveId" clId="{7A8E5B95-5AC4-48DB-A63F-87A688B31E5A}" dt="2023-05-30T12:47:21.971" v="17817" actId="26606"/>
          <ac:spMkLst>
            <pc:docMk/>
            <pc:sldMk cId="2502857044" sldId="257"/>
            <ac:spMk id="48" creationId="{AF2F604E-43BE-4DC3-B983-E071523364F8}"/>
          </ac:spMkLst>
        </pc:spChg>
        <pc:spChg chg="add del">
          <ac:chgData name="Naziha BOUSSEMAHA" userId="d3757a171cf8daaf" providerId="LiveId" clId="{7A8E5B95-5AC4-48DB-A63F-87A688B31E5A}" dt="2023-05-30T12:47:19.729" v="17815" actId="26606"/>
          <ac:spMkLst>
            <pc:docMk/>
            <pc:sldMk cId="2502857044" sldId="257"/>
            <ac:spMk id="49" creationId="{19C9EAEA-39D0-4B0E-A0EB-51E7B26740B1}"/>
          </ac:spMkLst>
        </pc:spChg>
        <pc:spChg chg="add del">
          <ac:chgData name="Naziha BOUSSEMAHA" userId="d3757a171cf8daaf" providerId="LiveId" clId="{7A8E5B95-5AC4-48DB-A63F-87A688B31E5A}" dt="2023-05-30T12:47:19.729" v="17815" actId="26606"/>
          <ac:spMkLst>
            <pc:docMk/>
            <pc:sldMk cId="2502857044" sldId="257"/>
            <ac:spMk id="51" creationId="{3873B707-463F-40B0-8227-E8CC6C67EB25}"/>
          </ac:spMkLst>
        </pc:spChg>
        <pc:spChg chg="add del">
          <ac:chgData name="Naziha BOUSSEMAHA" userId="d3757a171cf8daaf" providerId="LiveId" clId="{7A8E5B95-5AC4-48DB-A63F-87A688B31E5A}" dt="2023-05-30T12:47:21.971" v="17817" actId="26606"/>
          <ac:spMkLst>
            <pc:docMk/>
            <pc:sldMk cId="2502857044" sldId="257"/>
            <ac:spMk id="53" creationId="{5DCB5928-DC7D-4612-9922-441966E15627}"/>
          </ac:spMkLst>
        </pc:spChg>
        <pc:spChg chg="add del">
          <ac:chgData name="Naziha BOUSSEMAHA" userId="d3757a171cf8daaf" providerId="LiveId" clId="{7A8E5B95-5AC4-48DB-A63F-87A688B31E5A}" dt="2023-05-30T12:47:21.971" v="17817" actId="26606"/>
          <ac:spMkLst>
            <pc:docMk/>
            <pc:sldMk cId="2502857044" sldId="257"/>
            <ac:spMk id="54" creationId="{682C1161-1736-45EC-99B7-33F3CAE9D517}"/>
          </ac:spMkLst>
        </pc:spChg>
        <pc:spChg chg="add del">
          <ac:chgData name="Naziha BOUSSEMAHA" userId="d3757a171cf8daaf" providerId="LiveId" clId="{7A8E5B95-5AC4-48DB-A63F-87A688B31E5A}" dt="2023-05-30T12:47:21.971" v="17817" actId="26606"/>
          <ac:spMkLst>
            <pc:docMk/>
            <pc:sldMk cId="2502857044" sldId="257"/>
            <ac:spMk id="55" creationId="{84D4DDB8-B68F-45B0-9F62-C4279996F672}"/>
          </ac:spMkLst>
        </pc:spChg>
        <pc:spChg chg="add del">
          <ac:chgData name="Naziha BOUSSEMAHA" userId="d3757a171cf8daaf" providerId="LiveId" clId="{7A8E5B95-5AC4-48DB-A63F-87A688B31E5A}" dt="2023-05-30T12:47:21.971" v="17817" actId="26606"/>
          <ac:spMkLst>
            <pc:docMk/>
            <pc:sldMk cId="2502857044" sldId="257"/>
            <ac:spMk id="56" creationId="{08C9B587-E65E-4B52-B37C-ABEBB6E87928}"/>
          </ac:spMkLst>
        </pc:spChg>
        <pc:spChg chg="add del">
          <ac:chgData name="Naziha BOUSSEMAHA" userId="d3757a171cf8daaf" providerId="LiveId" clId="{7A8E5B95-5AC4-48DB-A63F-87A688B31E5A}" dt="2023-05-30T12:47:27.524" v="17819" actId="26606"/>
          <ac:spMkLst>
            <pc:docMk/>
            <pc:sldMk cId="2502857044" sldId="257"/>
            <ac:spMk id="58" creationId="{91DC6ABD-215C-4EA8-A483-CEF5B99AB385}"/>
          </ac:spMkLst>
        </pc:spChg>
        <pc:spChg chg="add del">
          <ac:chgData name="Naziha BOUSSEMAHA" userId="d3757a171cf8daaf" providerId="LiveId" clId="{7A8E5B95-5AC4-48DB-A63F-87A688B31E5A}" dt="2023-05-30T12:47:27.524" v="17819" actId="26606"/>
          <ac:spMkLst>
            <pc:docMk/>
            <pc:sldMk cId="2502857044" sldId="257"/>
            <ac:spMk id="62" creationId="{04357C93-F0CB-4A1C-8F77-4E9063789819}"/>
          </ac:spMkLst>
        </pc:spChg>
        <pc:spChg chg="add del">
          <ac:chgData name="Naziha BOUSSEMAHA" userId="d3757a171cf8daaf" providerId="LiveId" clId="{7A8E5B95-5AC4-48DB-A63F-87A688B31E5A}" dt="2023-05-30T12:47:37.742" v="17821" actId="26606"/>
          <ac:spMkLst>
            <pc:docMk/>
            <pc:sldMk cId="2502857044" sldId="257"/>
            <ac:spMk id="64" creationId="{F0AED851-54B9-4765-92D2-F0BE443BEC91}"/>
          </ac:spMkLst>
        </pc:spChg>
        <pc:spChg chg="add del">
          <ac:chgData name="Naziha BOUSSEMAHA" userId="d3757a171cf8daaf" providerId="LiveId" clId="{7A8E5B95-5AC4-48DB-A63F-87A688B31E5A}" dt="2023-05-30T12:47:37.742" v="17821" actId="26606"/>
          <ac:spMkLst>
            <pc:docMk/>
            <pc:sldMk cId="2502857044" sldId="257"/>
            <ac:spMk id="65" creationId="{B81933D1-5615-42C7-9C0B-4EB7105CCE2D}"/>
          </ac:spMkLst>
        </pc:spChg>
        <pc:spChg chg="add del">
          <ac:chgData name="Naziha BOUSSEMAHA" userId="d3757a171cf8daaf" providerId="LiveId" clId="{7A8E5B95-5AC4-48DB-A63F-87A688B31E5A}" dt="2023-05-30T12:47:37.742" v="17821" actId="26606"/>
          <ac:spMkLst>
            <pc:docMk/>
            <pc:sldMk cId="2502857044" sldId="257"/>
            <ac:spMk id="66" creationId="{19C9EAEA-39D0-4B0E-A0EB-51E7B26740B1}"/>
          </ac:spMkLst>
        </pc:spChg>
        <pc:spChg chg="add del">
          <ac:chgData name="Naziha BOUSSEMAHA" userId="d3757a171cf8daaf" providerId="LiveId" clId="{7A8E5B95-5AC4-48DB-A63F-87A688B31E5A}" dt="2023-05-30T12:47:50.363" v="17823" actId="26606"/>
          <ac:spMkLst>
            <pc:docMk/>
            <pc:sldMk cId="2502857044" sldId="257"/>
            <ac:spMk id="72" creationId="{91DC6ABD-215C-4EA8-A483-CEF5B99AB385}"/>
          </ac:spMkLst>
        </pc:spChg>
        <pc:spChg chg="add del">
          <ac:chgData name="Naziha BOUSSEMAHA" userId="d3757a171cf8daaf" providerId="LiveId" clId="{7A8E5B95-5AC4-48DB-A63F-87A688B31E5A}" dt="2023-05-30T12:47:50.363" v="17823" actId="26606"/>
          <ac:spMkLst>
            <pc:docMk/>
            <pc:sldMk cId="2502857044" sldId="257"/>
            <ac:spMk id="76" creationId="{04357C93-F0CB-4A1C-8F77-4E9063789819}"/>
          </ac:spMkLst>
        </pc:spChg>
        <pc:spChg chg="add">
          <ac:chgData name="Naziha BOUSSEMAHA" userId="d3757a171cf8daaf" providerId="LiveId" clId="{7A8E5B95-5AC4-48DB-A63F-87A688B31E5A}" dt="2023-05-30T12:47:50.371" v="17824" actId="26606"/>
          <ac:spMkLst>
            <pc:docMk/>
            <pc:sldMk cId="2502857044" sldId="257"/>
            <ac:spMk id="78" creationId="{8A94871E-96FC-4ADE-815B-41A636E34F1A}"/>
          </ac:spMkLst>
        </pc:spChg>
        <pc:spChg chg="add">
          <ac:chgData name="Naziha BOUSSEMAHA" userId="d3757a171cf8daaf" providerId="LiveId" clId="{7A8E5B95-5AC4-48DB-A63F-87A688B31E5A}" dt="2023-05-30T12:47:50.371" v="17824" actId="26606"/>
          <ac:spMkLst>
            <pc:docMk/>
            <pc:sldMk cId="2502857044" sldId="257"/>
            <ac:spMk id="79" creationId="{3FCFB1DE-0B7E-48CC-BA90-B2AB0889F9D6}"/>
          </ac:spMkLst>
        </pc:spChg>
        <pc:spChg chg="add del">
          <ac:chgData name="Naziha BOUSSEMAHA" userId="d3757a171cf8daaf" providerId="LiveId" clId="{7A8E5B95-5AC4-48DB-A63F-87A688B31E5A}" dt="2023-05-24T22:12:44.860" v="6127" actId="26606"/>
          <ac:spMkLst>
            <pc:docMk/>
            <pc:sldMk cId="2502857044" sldId="257"/>
            <ac:spMk id="220" creationId="{5A0118C5-4F8D-4CF4-BADD-53FEACC6C42A}"/>
          </ac:spMkLst>
        </pc:spChg>
        <pc:spChg chg="add del">
          <ac:chgData name="Naziha BOUSSEMAHA" userId="d3757a171cf8daaf" providerId="LiveId" clId="{7A8E5B95-5AC4-48DB-A63F-87A688B31E5A}" dt="2023-05-24T22:12:44.860" v="6127" actId="26606"/>
          <ac:spMkLst>
            <pc:docMk/>
            <pc:sldMk cId="2502857044" sldId="257"/>
            <ac:spMk id="221" creationId="{EAED1919-54A1-41C9-B30B-A3FF3F58E38B}"/>
          </ac:spMkLst>
        </pc:spChg>
        <pc:spChg chg="add del">
          <ac:chgData name="Naziha BOUSSEMAHA" userId="d3757a171cf8daaf" providerId="LiveId" clId="{7A8E5B95-5AC4-48DB-A63F-87A688B31E5A}" dt="2023-05-24T22:12:44.860" v="6127" actId="26606"/>
          <ac:spMkLst>
            <pc:docMk/>
            <pc:sldMk cId="2502857044" sldId="257"/>
            <ac:spMk id="225" creationId="{FFFEB18F-F81F-4CED-BE64-EB888A77C3B8}"/>
          </ac:spMkLst>
        </pc:spChg>
        <pc:spChg chg="add del">
          <ac:chgData name="Naziha BOUSSEMAHA" userId="d3757a171cf8daaf" providerId="LiveId" clId="{7A8E5B95-5AC4-48DB-A63F-87A688B31E5A}" dt="2023-05-24T22:12:44.860" v="6127" actId="26606"/>
          <ac:spMkLst>
            <pc:docMk/>
            <pc:sldMk cId="2502857044" sldId="257"/>
            <ac:spMk id="228" creationId="{F940B7AE-93B6-24B5-2D5C-E969B5A28B19}"/>
          </ac:spMkLst>
        </pc:spChg>
        <pc:spChg chg="add del">
          <ac:chgData name="Naziha BOUSSEMAHA" userId="d3757a171cf8daaf" providerId="LiveId" clId="{7A8E5B95-5AC4-48DB-A63F-87A688B31E5A}" dt="2023-05-24T22:12:47.657" v="6129" actId="26606"/>
          <ac:spMkLst>
            <pc:docMk/>
            <pc:sldMk cId="2502857044" sldId="257"/>
            <ac:spMk id="230" creationId="{B73D3AEB-8AA3-481D-9F6F-B80FE58DD5BD}"/>
          </ac:spMkLst>
        </pc:spChg>
        <pc:spChg chg="add del">
          <ac:chgData name="Naziha BOUSSEMAHA" userId="d3757a171cf8daaf" providerId="LiveId" clId="{7A8E5B95-5AC4-48DB-A63F-87A688B31E5A}" dt="2023-05-24T22:12:47.657" v="6129" actId="26606"/>
          <ac:spMkLst>
            <pc:docMk/>
            <pc:sldMk cId="2502857044" sldId="257"/>
            <ac:spMk id="231" creationId="{5BD9FE98-387B-4EC6-A44D-C6F923034956}"/>
          </ac:spMkLst>
        </pc:spChg>
        <pc:spChg chg="add del">
          <ac:chgData name="Naziha BOUSSEMAHA" userId="d3757a171cf8daaf" providerId="LiveId" clId="{7A8E5B95-5AC4-48DB-A63F-87A688B31E5A}" dt="2023-05-24T22:12:47.657" v="6129" actId="26606"/>
          <ac:spMkLst>
            <pc:docMk/>
            <pc:sldMk cId="2502857044" sldId="257"/>
            <ac:spMk id="235" creationId="{14925E00-1519-483D-BEDE-3DB840745A7C}"/>
          </ac:spMkLst>
        </pc:spChg>
        <pc:spChg chg="add del">
          <ac:chgData name="Naziha BOUSSEMAHA" userId="d3757a171cf8daaf" providerId="LiveId" clId="{7A8E5B95-5AC4-48DB-A63F-87A688B31E5A}" dt="2023-05-24T22:12:47.657" v="6129" actId="26606"/>
          <ac:spMkLst>
            <pc:docMk/>
            <pc:sldMk cId="2502857044" sldId="257"/>
            <ac:spMk id="241" creationId="{9359057F-3C8C-41E2-814F-AAA6BFEC0407}"/>
          </ac:spMkLst>
        </pc:spChg>
        <pc:spChg chg="add del">
          <ac:chgData name="Naziha BOUSSEMAHA" userId="d3757a171cf8daaf" providerId="LiveId" clId="{7A8E5B95-5AC4-48DB-A63F-87A688B31E5A}" dt="2023-05-24T22:12:47.657" v="6129" actId="26606"/>
          <ac:spMkLst>
            <pc:docMk/>
            <pc:sldMk cId="2502857044" sldId="257"/>
            <ac:spMk id="252" creationId="{1251FACF-44A6-DA77-E43F-6839828304E4}"/>
          </ac:spMkLst>
        </pc:spChg>
        <pc:spChg chg="add del">
          <ac:chgData name="Naziha BOUSSEMAHA" userId="d3757a171cf8daaf" providerId="LiveId" clId="{7A8E5B95-5AC4-48DB-A63F-87A688B31E5A}" dt="2023-05-24T22:12:51.108" v="6131" actId="26606"/>
          <ac:spMkLst>
            <pc:docMk/>
            <pc:sldMk cId="2502857044" sldId="257"/>
            <ac:spMk id="254" creationId="{E792593F-7429-4C26-9205-C73F129B8E42}"/>
          </ac:spMkLst>
        </pc:spChg>
        <pc:spChg chg="add del">
          <ac:chgData name="Naziha BOUSSEMAHA" userId="d3757a171cf8daaf" providerId="LiveId" clId="{7A8E5B95-5AC4-48DB-A63F-87A688B31E5A}" dt="2023-05-24T22:12:51.108" v="6131" actId="26606"/>
          <ac:spMkLst>
            <pc:docMk/>
            <pc:sldMk cId="2502857044" sldId="257"/>
            <ac:spMk id="255" creationId="{6F4FEC82-D430-4945-8AA9-240D0EF9DD1F}"/>
          </ac:spMkLst>
        </pc:spChg>
        <pc:spChg chg="add del">
          <ac:chgData name="Naziha BOUSSEMAHA" userId="d3757a171cf8daaf" providerId="LiveId" clId="{7A8E5B95-5AC4-48DB-A63F-87A688B31E5A}" dt="2023-05-24T22:12:51.108" v="6131" actId="26606"/>
          <ac:spMkLst>
            <pc:docMk/>
            <pc:sldMk cId="2502857044" sldId="257"/>
            <ac:spMk id="256" creationId="{68720C77-58CE-0B56-80C3-0F28E9BF8AA9}"/>
          </ac:spMkLst>
        </pc:spChg>
        <pc:spChg chg="add del">
          <ac:chgData name="Naziha BOUSSEMAHA" userId="d3757a171cf8daaf" providerId="LiveId" clId="{7A8E5B95-5AC4-48DB-A63F-87A688B31E5A}" dt="2023-05-24T22:13:08.403" v="6133" actId="26606"/>
          <ac:spMkLst>
            <pc:docMk/>
            <pc:sldMk cId="2502857044" sldId="257"/>
            <ac:spMk id="258" creationId="{1F93E6BC-F840-4CFF-885E-D8B5BAA3085B}"/>
          </ac:spMkLst>
        </pc:spChg>
        <pc:spChg chg="add del">
          <ac:chgData name="Naziha BOUSSEMAHA" userId="d3757a171cf8daaf" providerId="LiveId" clId="{7A8E5B95-5AC4-48DB-A63F-87A688B31E5A}" dt="2023-05-24T22:13:08.403" v="6133" actId="26606"/>
          <ac:spMkLst>
            <pc:docMk/>
            <pc:sldMk cId="2502857044" sldId="257"/>
            <ac:spMk id="259" creationId="{78532AE1-3E02-470C-B898-A0C62F2E99AB}"/>
          </ac:spMkLst>
        </pc:spChg>
        <pc:spChg chg="add del">
          <ac:chgData name="Naziha BOUSSEMAHA" userId="d3757a171cf8daaf" providerId="LiveId" clId="{7A8E5B95-5AC4-48DB-A63F-87A688B31E5A}" dt="2023-05-24T22:13:08.403" v="6133" actId="26606"/>
          <ac:spMkLst>
            <pc:docMk/>
            <pc:sldMk cId="2502857044" sldId="257"/>
            <ac:spMk id="260" creationId="{8EFC09D2-72D2-4174-A2DF-1017D0FEBD3D}"/>
          </ac:spMkLst>
        </pc:spChg>
        <pc:spChg chg="add del">
          <ac:chgData name="Naziha BOUSSEMAHA" userId="d3757a171cf8daaf" providerId="LiveId" clId="{7A8E5B95-5AC4-48DB-A63F-87A688B31E5A}" dt="2023-05-24T22:13:08.403" v="6133" actId="26606"/>
          <ac:spMkLst>
            <pc:docMk/>
            <pc:sldMk cId="2502857044" sldId="257"/>
            <ac:spMk id="261" creationId="{2DE5D3BD-D34E-F678-142F-08FB71CF1FD8}"/>
          </ac:spMkLst>
        </pc:spChg>
        <pc:spChg chg="add del">
          <ac:chgData name="Naziha BOUSSEMAHA" userId="d3757a171cf8daaf" providerId="LiveId" clId="{7A8E5B95-5AC4-48DB-A63F-87A688B31E5A}" dt="2023-05-24T22:24:05.347" v="6138" actId="26606"/>
          <ac:spMkLst>
            <pc:docMk/>
            <pc:sldMk cId="2502857044" sldId="257"/>
            <ac:spMk id="266" creationId="{9B37791B-B040-4694-BFDC-8DD132D86E8E}"/>
          </ac:spMkLst>
        </pc:spChg>
        <pc:spChg chg="add del">
          <ac:chgData name="Naziha BOUSSEMAHA" userId="d3757a171cf8daaf" providerId="LiveId" clId="{7A8E5B95-5AC4-48DB-A63F-87A688B31E5A}" dt="2023-05-24T22:23:35.325" v="6135" actId="26606"/>
          <ac:spMkLst>
            <pc:docMk/>
            <pc:sldMk cId="2502857044" sldId="257"/>
            <ac:spMk id="282" creationId="{F4B4D39B-EF02-F083-EB49-A672A08F6E59}"/>
          </ac:spMkLst>
        </pc:spChg>
        <pc:spChg chg="add del">
          <ac:chgData name="Naziha BOUSSEMAHA" userId="d3757a171cf8daaf" providerId="LiveId" clId="{7A8E5B95-5AC4-48DB-A63F-87A688B31E5A}" dt="2023-05-24T22:24:05.343" v="6137" actId="26606"/>
          <ac:spMkLst>
            <pc:docMk/>
            <pc:sldMk cId="2502857044" sldId="257"/>
            <ac:spMk id="283" creationId="{FB5B0058-AF13-4859-B429-4EDDE2A26F7F}"/>
          </ac:spMkLst>
        </pc:spChg>
        <pc:spChg chg="add del">
          <ac:chgData name="Naziha BOUSSEMAHA" userId="d3757a171cf8daaf" providerId="LiveId" clId="{7A8E5B95-5AC4-48DB-A63F-87A688B31E5A}" dt="2023-05-24T22:23:35.325" v="6135" actId="26606"/>
          <ac:spMkLst>
            <pc:docMk/>
            <pc:sldMk cId="2502857044" sldId="257"/>
            <ac:spMk id="285" creationId="{B95B9BA8-1D69-4796-85F5-B6D0BD52354B}"/>
          </ac:spMkLst>
        </pc:spChg>
        <pc:spChg chg="add del">
          <ac:chgData name="Naziha BOUSSEMAHA" userId="d3757a171cf8daaf" providerId="LiveId" clId="{7A8E5B95-5AC4-48DB-A63F-87A688B31E5A}" dt="2023-05-24T22:24:05.343" v="6137" actId="26606"/>
          <ac:spMkLst>
            <pc:docMk/>
            <pc:sldMk cId="2502857044" sldId="257"/>
            <ac:spMk id="295" creationId="{1A89CBBC-7743-43D9-A324-25CB472E9B2E}"/>
          </ac:spMkLst>
        </pc:spChg>
        <pc:spChg chg="add del">
          <ac:chgData name="Naziha BOUSSEMAHA" userId="d3757a171cf8daaf" providerId="LiveId" clId="{7A8E5B95-5AC4-48DB-A63F-87A688B31E5A}" dt="2023-05-24T22:25:59.701" v="6148" actId="26606"/>
          <ac:spMkLst>
            <pc:docMk/>
            <pc:sldMk cId="2502857044" sldId="257"/>
            <ac:spMk id="297" creationId="{91489AF2-1C89-4FEA-AD95-4327E0D8D49A}"/>
          </ac:spMkLst>
        </pc:spChg>
        <pc:spChg chg="add del">
          <ac:chgData name="Naziha BOUSSEMAHA" userId="d3757a171cf8daaf" providerId="LiveId" clId="{7A8E5B95-5AC4-48DB-A63F-87A688B31E5A}" dt="2023-05-24T22:25:59.701" v="6148" actId="26606"/>
          <ac:spMkLst>
            <pc:docMk/>
            <pc:sldMk cId="2502857044" sldId="257"/>
            <ac:spMk id="298" creationId="{22BA45BF-8993-4AE1-9B3A-95ACDBA6BE09}"/>
          </ac:spMkLst>
        </pc:spChg>
        <pc:spChg chg="add del">
          <ac:chgData name="Naziha BOUSSEMAHA" userId="d3757a171cf8daaf" providerId="LiveId" clId="{7A8E5B95-5AC4-48DB-A63F-87A688B31E5A}" dt="2023-05-24T22:26:30.561" v="6150" actId="26606"/>
          <ac:spMkLst>
            <pc:docMk/>
            <pc:sldMk cId="2502857044" sldId="257"/>
            <ac:spMk id="303" creationId="{ED9C414A-A284-4D73-B9C7-54C138F6DC3D}"/>
          </ac:spMkLst>
        </pc:spChg>
        <pc:spChg chg="add del">
          <ac:chgData name="Naziha BOUSSEMAHA" userId="d3757a171cf8daaf" providerId="LiveId" clId="{7A8E5B95-5AC4-48DB-A63F-87A688B31E5A}" dt="2023-05-24T22:26:30.561" v="6150" actId="26606"/>
          <ac:spMkLst>
            <pc:docMk/>
            <pc:sldMk cId="2502857044" sldId="257"/>
            <ac:spMk id="305" creationId="{220EF5C4-E791-46AA-BE3A-D61960F29DCC}"/>
          </ac:spMkLst>
        </pc:spChg>
        <pc:spChg chg="add del">
          <ac:chgData name="Naziha BOUSSEMAHA" userId="d3757a171cf8daaf" providerId="LiveId" clId="{7A8E5B95-5AC4-48DB-A63F-87A688B31E5A}" dt="2023-05-24T22:36:50.050" v="6279"/>
          <ac:spMkLst>
            <pc:docMk/>
            <pc:sldMk cId="2502857044" sldId="257"/>
            <ac:spMk id="310" creationId="{6E47FE40-F70B-4BF4-9CEA-F14800A6A3CC}"/>
          </ac:spMkLst>
        </pc:spChg>
        <pc:spChg chg="add del">
          <ac:chgData name="Naziha BOUSSEMAHA" userId="d3757a171cf8daaf" providerId="LiveId" clId="{7A8E5B95-5AC4-48DB-A63F-87A688B31E5A}" dt="2023-05-24T22:36:50.050" v="6279"/>
          <ac:spMkLst>
            <pc:docMk/>
            <pc:sldMk cId="2502857044" sldId="257"/>
            <ac:spMk id="312" creationId="{78826778-2F54-4F8E-BA27-C95E488D3305}"/>
          </ac:spMkLst>
        </pc:spChg>
        <pc:grpChg chg="add del">
          <ac:chgData name="Naziha BOUSSEMAHA" userId="d3757a171cf8daaf" providerId="LiveId" clId="{7A8E5B95-5AC4-48DB-A63F-87A688B31E5A}" dt="2023-05-30T12:47:50.371" v="17824" actId="26606"/>
          <ac:grpSpMkLst>
            <pc:docMk/>
            <pc:sldMk cId="2502857044" sldId="257"/>
            <ac:grpSpMk id="28" creationId="{3AF6A671-C637-4547-85F4-51B6D1881399}"/>
          </ac:grpSpMkLst>
        </pc:grpChg>
        <pc:grpChg chg="add del">
          <ac:chgData name="Naziha BOUSSEMAHA" userId="d3757a171cf8daaf" providerId="LiveId" clId="{7A8E5B95-5AC4-48DB-A63F-87A688B31E5A}" dt="2023-05-30T12:47:19.729" v="17815" actId="26606"/>
          <ac:grpSpMkLst>
            <pc:docMk/>
            <pc:sldMk cId="2502857044" sldId="257"/>
            <ac:grpSpMk id="44" creationId="{032D8612-31EB-44CF-A1D0-14FD4C705424}"/>
          </ac:grpSpMkLst>
        </pc:grpChg>
        <pc:grpChg chg="add del">
          <ac:chgData name="Naziha BOUSSEMAHA" userId="d3757a171cf8daaf" providerId="LiveId" clId="{7A8E5B95-5AC4-48DB-A63F-87A688B31E5A}" dt="2023-05-24T22:09:35.954" v="6125" actId="26606"/>
          <ac:grpSpMkLst>
            <pc:docMk/>
            <pc:sldMk cId="2502857044" sldId="257"/>
            <ac:grpSpMk id="47" creationId="{B868920F-3C89-4780-A399-2A0099F45D9B}"/>
          </ac:grpSpMkLst>
        </pc:grpChg>
        <pc:grpChg chg="add del">
          <ac:chgData name="Naziha BOUSSEMAHA" userId="d3757a171cf8daaf" providerId="LiveId" clId="{7A8E5B95-5AC4-48DB-A63F-87A688B31E5A}" dt="2023-05-24T22:12:44.860" v="6127" actId="26606"/>
          <ac:grpSpMkLst>
            <pc:docMk/>
            <pc:sldMk cId="2502857044" sldId="257"/>
            <ac:grpSpMk id="50" creationId="{5468B3A9-705E-43C3-A742-0619B0D8F2EE}"/>
          </ac:grpSpMkLst>
        </pc:grpChg>
        <pc:grpChg chg="add del">
          <ac:chgData name="Naziha BOUSSEMAHA" userId="d3757a171cf8daaf" providerId="LiveId" clId="{7A8E5B95-5AC4-48DB-A63F-87A688B31E5A}" dt="2023-05-30T12:47:27.524" v="17819" actId="26606"/>
          <ac:grpSpMkLst>
            <pc:docMk/>
            <pc:sldMk cId="2502857044" sldId="257"/>
            <ac:grpSpMk id="59" creationId="{3AF6A671-C637-4547-85F4-51B6D1881399}"/>
          </ac:grpSpMkLst>
        </pc:grpChg>
        <pc:grpChg chg="add del">
          <ac:chgData name="Naziha BOUSSEMAHA" userId="d3757a171cf8daaf" providerId="LiveId" clId="{7A8E5B95-5AC4-48DB-A63F-87A688B31E5A}" dt="2023-05-30T12:47:37.742" v="17821" actId="26606"/>
          <ac:grpSpMkLst>
            <pc:docMk/>
            <pc:sldMk cId="2502857044" sldId="257"/>
            <ac:grpSpMk id="67" creationId="{032D8612-31EB-44CF-A1D0-14FD4C705424}"/>
          </ac:grpSpMkLst>
        </pc:grpChg>
        <pc:grpChg chg="add del">
          <ac:chgData name="Naziha BOUSSEMAHA" userId="d3757a171cf8daaf" providerId="LiveId" clId="{7A8E5B95-5AC4-48DB-A63F-87A688B31E5A}" dt="2023-05-30T12:47:50.363" v="17823" actId="26606"/>
          <ac:grpSpMkLst>
            <pc:docMk/>
            <pc:sldMk cId="2502857044" sldId="257"/>
            <ac:grpSpMk id="73" creationId="{3AF6A671-C637-4547-85F4-51B6D1881399}"/>
          </ac:grpSpMkLst>
        </pc:grpChg>
        <pc:grpChg chg="add del">
          <ac:chgData name="Naziha BOUSSEMAHA" userId="d3757a171cf8daaf" providerId="LiveId" clId="{7A8E5B95-5AC4-48DB-A63F-87A688B31E5A}" dt="2023-05-24T22:12:44.860" v="6127" actId="26606"/>
          <ac:grpSpMkLst>
            <pc:docMk/>
            <pc:sldMk cId="2502857044" sldId="257"/>
            <ac:grpSpMk id="222" creationId="{C4751043-2EE3-4222-9979-8E61D93DA8DC}"/>
          </ac:grpSpMkLst>
        </pc:grpChg>
        <pc:grpChg chg="add del">
          <ac:chgData name="Naziha BOUSSEMAHA" userId="d3757a171cf8daaf" providerId="LiveId" clId="{7A8E5B95-5AC4-48DB-A63F-87A688B31E5A}" dt="2023-05-24T22:12:44.860" v="6127" actId="26606"/>
          <ac:grpSpMkLst>
            <pc:docMk/>
            <pc:sldMk cId="2502857044" sldId="257"/>
            <ac:grpSpMk id="226" creationId="{00E015F5-1A99-4E40-BC3D-7707802996B5}"/>
          </ac:grpSpMkLst>
        </pc:grpChg>
        <pc:grpChg chg="add del">
          <ac:chgData name="Naziha BOUSSEMAHA" userId="d3757a171cf8daaf" providerId="LiveId" clId="{7A8E5B95-5AC4-48DB-A63F-87A688B31E5A}" dt="2023-05-24T22:12:47.657" v="6129" actId="26606"/>
          <ac:grpSpMkLst>
            <pc:docMk/>
            <pc:sldMk cId="2502857044" sldId="257"/>
            <ac:grpSpMk id="232" creationId="{5E8FAA7D-14A8-4BB4-A4BB-56C0F9EF4A8D}"/>
          </ac:grpSpMkLst>
        </pc:grpChg>
        <pc:grpChg chg="add del">
          <ac:chgData name="Naziha BOUSSEMAHA" userId="d3757a171cf8daaf" providerId="LiveId" clId="{7A8E5B95-5AC4-48DB-A63F-87A688B31E5A}" dt="2023-05-24T22:12:47.657" v="6129" actId="26606"/>
          <ac:grpSpMkLst>
            <pc:docMk/>
            <pc:sldMk cId="2502857044" sldId="257"/>
            <ac:grpSpMk id="236" creationId="{D86A47AA-3999-4EE6-BC5C-502DAE57FE1A}"/>
          </ac:grpSpMkLst>
        </pc:grpChg>
        <pc:grpChg chg="add del">
          <ac:chgData name="Naziha BOUSSEMAHA" userId="d3757a171cf8daaf" providerId="LiveId" clId="{7A8E5B95-5AC4-48DB-A63F-87A688B31E5A}" dt="2023-05-24T22:12:47.657" v="6129" actId="26606"/>
          <ac:grpSpMkLst>
            <pc:docMk/>
            <pc:sldMk cId="2502857044" sldId="257"/>
            <ac:grpSpMk id="242" creationId="{CA745027-6B11-4363-8A2E-CB8EB38EBA95}"/>
          </ac:grpSpMkLst>
        </pc:grpChg>
        <pc:grpChg chg="add del">
          <ac:chgData name="Naziha BOUSSEMAHA" userId="d3757a171cf8daaf" providerId="LiveId" clId="{7A8E5B95-5AC4-48DB-A63F-87A688B31E5A}" dt="2023-05-24T22:12:47.657" v="6129" actId="26606"/>
          <ac:grpSpMkLst>
            <pc:docMk/>
            <pc:sldMk cId="2502857044" sldId="257"/>
            <ac:grpSpMk id="247" creationId="{639E6793-1DDA-49AD-B803-345872BB54B8}"/>
          </ac:grpSpMkLst>
        </pc:grpChg>
        <pc:grpChg chg="add del">
          <ac:chgData name="Naziha BOUSSEMAHA" userId="d3757a171cf8daaf" providerId="LiveId" clId="{7A8E5B95-5AC4-48DB-A63F-87A688B31E5A}" dt="2023-05-24T22:24:05.347" v="6138" actId="26606"/>
          <ac:grpSpMkLst>
            <pc:docMk/>
            <pc:sldMk cId="2502857044" sldId="257"/>
            <ac:grpSpMk id="268" creationId="{0DBA5192-D1D6-4385-9B20-7991E99218E9}"/>
          </ac:grpSpMkLst>
        </pc:grpChg>
        <pc:grpChg chg="add del">
          <ac:chgData name="Naziha BOUSSEMAHA" userId="d3757a171cf8daaf" providerId="LiveId" clId="{7A8E5B95-5AC4-48DB-A63F-87A688B31E5A}" dt="2023-05-24T22:23:35.325" v="6135" actId="26606"/>
          <ac:grpSpMkLst>
            <pc:docMk/>
            <pc:sldMk cId="2502857044" sldId="257"/>
            <ac:grpSpMk id="287" creationId="{D44E3F87-3D58-4B03-86B2-15A5C5B9C964}"/>
          </ac:grpSpMkLst>
        </pc:grpChg>
        <pc:picChg chg="mod ord">
          <ac:chgData name="Naziha BOUSSEMAHA" userId="d3757a171cf8daaf" providerId="LiveId" clId="{7A8E5B95-5AC4-48DB-A63F-87A688B31E5A}" dt="2023-05-30T12:47:50.371" v="17824" actId="26606"/>
          <ac:picMkLst>
            <pc:docMk/>
            <pc:sldMk cId="2502857044" sldId="257"/>
            <ac:picMk id="5" creationId="{F7D18910-B32E-7533-A5AD-27F1A437EA25}"/>
          </ac:picMkLst>
        </pc:picChg>
        <pc:picChg chg="add del">
          <ac:chgData name="Naziha BOUSSEMAHA" userId="d3757a171cf8daaf" providerId="LiveId" clId="{7A8E5B95-5AC4-48DB-A63F-87A688B31E5A}" dt="2023-05-26T11:15:32.008" v="9913" actId="26606"/>
          <ac:picMkLst>
            <pc:docMk/>
            <pc:sldMk cId="2502857044" sldId="257"/>
            <ac:picMk id="9" creationId="{5516C1EB-8D62-4BF0-92B5-02E6AE43B1F3}"/>
          </ac:picMkLst>
        </pc:picChg>
        <pc:cxnChg chg="add del">
          <ac:chgData name="Naziha BOUSSEMAHA" userId="d3757a171cf8daaf" providerId="LiveId" clId="{7A8E5B95-5AC4-48DB-A63F-87A688B31E5A}" dt="2023-05-24T22:05:15.043" v="6123" actId="26606"/>
          <ac:cxnSpMkLst>
            <pc:docMk/>
            <pc:sldMk cId="2502857044" sldId="257"/>
            <ac:cxnSpMk id="38" creationId="{EE504C98-6397-41C1-A8D8-2D9C4ED307E0}"/>
          </ac:cxnSpMkLst>
        </pc:cxnChg>
        <pc:cxnChg chg="add del">
          <ac:chgData name="Naziha BOUSSEMAHA" userId="d3757a171cf8daaf" providerId="LiveId" clId="{7A8E5B95-5AC4-48DB-A63F-87A688B31E5A}" dt="2023-05-24T22:05:15.043" v="6123" actId="26606"/>
          <ac:cxnSpMkLst>
            <pc:docMk/>
            <pc:sldMk cId="2502857044" sldId="257"/>
            <ac:cxnSpMk id="40" creationId="{B7188D9B-1674-419B-A379-D1632A7EC3A2}"/>
          </ac:cxnSpMkLst>
        </pc:cxnChg>
      </pc:sldChg>
      <pc:sldChg chg="addSp delSp modSp del mod setBg setClrOvrMap delDesignElem">
        <pc:chgData name="Naziha BOUSSEMAHA" userId="d3757a171cf8daaf" providerId="LiveId" clId="{7A8E5B95-5AC4-48DB-A63F-87A688B31E5A}" dt="2023-05-24T23:52:17.646" v="7958" actId="47"/>
        <pc:sldMkLst>
          <pc:docMk/>
          <pc:sldMk cId="2780446608" sldId="258"/>
        </pc:sldMkLst>
        <pc:spChg chg="del mod">
          <ac:chgData name="Naziha BOUSSEMAHA" userId="d3757a171cf8daaf" providerId="LiveId" clId="{7A8E5B95-5AC4-48DB-A63F-87A688B31E5A}" dt="2023-05-24T01:26:37.549" v="5198" actId="478"/>
          <ac:spMkLst>
            <pc:docMk/>
            <pc:sldMk cId="2780446608" sldId="258"/>
            <ac:spMk id="2" creationId="{1F7D5CBB-CEC6-4A2D-9EAE-A2A439C49EFD}"/>
          </ac:spMkLst>
        </pc:spChg>
        <pc:spChg chg="del mod">
          <ac:chgData name="Naziha BOUSSEMAHA" userId="d3757a171cf8daaf" providerId="LiveId" clId="{7A8E5B95-5AC4-48DB-A63F-87A688B31E5A}" dt="2023-05-24T01:29:41.391" v="5216" actId="478"/>
          <ac:spMkLst>
            <pc:docMk/>
            <pc:sldMk cId="2780446608" sldId="258"/>
            <ac:spMk id="16" creationId="{C1D7FB43-8C63-5951-D0F7-0BAFCFD63328}"/>
          </ac:spMkLst>
        </pc:spChg>
        <pc:spChg chg="del mod">
          <ac:chgData name="Naziha BOUSSEMAHA" userId="d3757a171cf8daaf" providerId="LiveId" clId="{7A8E5B95-5AC4-48DB-A63F-87A688B31E5A}" dt="2023-05-24T01:26:31.109" v="5196" actId="478"/>
          <ac:spMkLst>
            <pc:docMk/>
            <pc:sldMk cId="2780446608" sldId="258"/>
            <ac:spMk id="18" creationId="{37519B9E-6EC2-0463-C31A-480B081E15C3}"/>
          </ac:spMkLst>
        </pc:spChg>
        <pc:spChg chg="mod ord">
          <ac:chgData name="Naziha BOUSSEMAHA" userId="d3757a171cf8daaf" providerId="LiveId" clId="{7A8E5B95-5AC4-48DB-A63F-87A688B31E5A}" dt="2023-05-24T23:01:59.740" v="6704" actId="14100"/>
          <ac:spMkLst>
            <pc:docMk/>
            <pc:sldMk cId="2780446608" sldId="258"/>
            <ac:spMk id="20" creationId="{E56BACCA-1308-A02A-7A80-6391128D7772}"/>
          </ac:spMkLst>
        </pc:spChg>
        <pc:spChg chg="add del mod">
          <ac:chgData name="Naziha BOUSSEMAHA" userId="d3757a171cf8daaf" providerId="LiveId" clId="{7A8E5B95-5AC4-48DB-A63F-87A688B31E5A}" dt="2023-05-24T01:26:42.079" v="5199" actId="478"/>
          <ac:spMkLst>
            <pc:docMk/>
            <pc:sldMk cId="2780446608" sldId="258"/>
            <ac:spMk id="28" creationId="{F9E1360F-ED94-458C-C178-55620D737FC9}"/>
          </ac:spMkLst>
        </pc:spChg>
        <pc:spChg chg="add mod">
          <ac:chgData name="Naziha BOUSSEMAHA" userId="d3757a171cf8daaf" providerId="LiveId" clId="{7A8E5B95-5AC4-48DB-A63F-87A688B31E5A}" dt="2023-05-24T23:02:17.933" v="6705" actId="1076"/>
          <ac:spMkLst>
            <pc:docMk/>
            <pc:sldMk cId="2780446608" sldId="258"/>
            <ac:spMk id="35" creationId="{EE24684A-4EB7-3B38-57BF-1F10BAA648C4}"/>
          </ac:spMkLst>
        </pc:spChg>
        <pc:spChg chg="add del">
          <ac:chgData name="Naziha BOUSSEMAHA" userId="d3757a171cf8daaf" providerId="LiveId" clId="{7A8E5B95-5AC4-48DB-A63F-87A688B31E5A}" dt="2023-05-24T21:19:20.401" v="5380" actId="26606"/>
          <ac:spMkLst>
            <pc:docMk/>
            <pc:sldMk cId="2780446608" sldId="258"/>
            <ac:spMk id="57" creationId="{D30C8E25-2DD1-45C6-9F04-0F0CBF666021}"/>
          </ac:spMkLst>
        </pc:spChg>
        <pc:spChg chg="add del">
          <ac:chgData name="Naziha BOUSSEMAHA" userId="d3757a171cf8daaf" providerId="LiveId" clId="{7A8E5B95-5AC4-48DB-A63F-87A688B31E5A}" dt="2023-05-24T21:19:20.401" v="5380" actId="26606"/>
          <ac:spMkLst>
            <pc:docMk/>
            <pc:sldMk cId="2780446608" sldId="258"/>
            <ac:spMk id="58" creationId="{D47F22ED-3A55-4EDE-A5A8-163D82B09265}"/>
          </ac:spMkLst>
        </pc:spChg>
        <pc:spChg chg="add del">
          <ac:chgData name="Naziha BOUSSEMAHA" userId="d3757a171cf8daaf" providerId="LiveId" clId="{7A8E5B95-5AC4-48DB-A63F-87A688B31E5A}" dt="2023-05-24T21:19:20.401" v="5380" actId="26606"/>
          <ac:spMkLst>
            <pc:docMk/>
            <pc:sldMk cId="2780446608" sldId="258"/>
            <ac:spMk id="59" creationId="{BC57EA3C-C239-4132-A618-5CBE9F896B2F}"/>
          </ac:spMkLst>
        </pc:spChg>
        <pc:spChg chg="add del">
          <ac:chgData name="Naziha BOUSSEMAHA" userId="d3757a171cf8daaf" providerId="LiveId" clId="{7A8E5B95-5AC4-48DB-A63F-87A688B31E5A}" dt="2023-05-24T21:19:20.401" v="5380" actId="26606"/>
          <ac:spMkLst>
            <pc:docMk/>
            <pc:sldMk cId="2780446608" sldId="258"/>
            <ac:spMk id="60" creationId="{5184EE59-3061-456B-9FB5-98A8E0E74B02}"/>
          </ac:spMkLst>
        </pc:spChg>
        <pc:spChg chg="add del">
          <ac:chgData name="Naziha BOUSSEMAHA" userId="d3757a171cf8daaf" providerId="LiveId" clId="{7A8E5B95-5AC4-48DB-A63F-87A688B31E5A}" dt="2023-05-24T21:19:20.401" v="5380" actId="26606"/>
          <ac:spMkLst>
            <pc:docMk/>
            <pc:sldMk cId="2780446608" sldId="258"/>
            <ac:spMk id="61" creationId="{F7E07B5E-9FB5-4C91-8BE4-6167EB58D0A7}"/>
          </ac:spMkLst>
        </pc:spChg>
        <pc:spChg chg="add del">
          <ac:chgData name="Naziha BOUSSEMAHA" userId="d3757a171cf8daaf" providerId="LiveId" clId="{7A8E5B95-5AC4-48DB-A63F-87A688B31E5A}" dt="2023-05-24T21:19:20.401" v="5380" actId="26606"/>
          <ac:spMkLst>
            <pc:docMk/>
            <pc:sldMk cId="2780446608" sldId="258"/>
            <ac:spMk id="62" creationId="{37524947-EB09-4DD9-973B-9F75BBCD7269}"/>
          </ac:spMkLst>
        </pc:spChg>
        <pc:spChg chg="add del">
          <ac:chgData name="Naziha BOUSSEMAHA" userId="d3757a171cf8daaf" providerId="LiveId" clId="{7A8E5B95-5AC4-48DB-A63F-87A688B31E5A}" dt="2023-05-24T21:19:20.390" v="5379" actId="26606"/>
          <ac:spMkLst>
            <pc:docMk/>
            <pc:sldMk cId="2780446608" sldId="258"/>
            <ac:spMk id="67" creationId="{2151139A-886F-4B97-8815-729AD3831BBD}"/>
          </ac:spMkLst>
        </pc:spChg>
        <pc:spChg chg="add del">
          <ac:chgData name="Naziha BOUSSEMAHA" userId="d3757a171cf8daaf" providerId="LiveId" clId="{7A8E5B95-5AC4-48DB-A63F-87A688B31E5A}" dt="2023-05-24T21:19:20.390" v="5379" actId="26606"/>
          <ac:spMkLst>
            <pc:docMk/>
            <pc:sldMk cId="2780446608" sldId="258"/>
            <ac:spMk id="69" creationId="{5428AC11-BFDF-42EF-80FF-717BBF909067}"/>
          </ac:spMkLst>
        </pc:spChg>
        <pc:spChg chg="add del">
          <ac:chgData name="Naziha BOUSSEMAHA" userId="d3757a171cf8daaf" providerId="LiveId" clId="{7A8E5B95-5AC4-48DB-A63F-87A688B31E5A}" dt="2023-05-24T21:19:20.390" v="5379" actId="26606"/>
          <ac:spMkLst>
            <pc:docMk/>
            <pc:sldMk cId="2780446608" sldId="258"/>
            <ac:spMk id="71" creationId="{2CC56AF6-38E4-490B-8E2B-1A1037B4EDD4}"/>
          </ac:spMkLst>
        </pc:spChg>
        <pc:spChg chg="add del">
          <ac:chgData name="Naziha BOUSSEMAHA" userId="d3757a171cf8daaf" providerId="LiveId" clId="{7A8E5B95-5AC4-48DB-A63F-87A688B31E5A}" dt="2023-05-24T21:19:20.390" v="5379" actId="26606"/>
          <ac:spMkLst>
            <pc:docMk/>
            <pc:sldMk cId="2780446608" sldId="258"/>
            <ac:spMk id="73" creationId="{2339A6F5-AD6A-4D80-8AD9-6290D13AC49F}"/>
          </ac:spMkLst>
        </pc:spChg>
        <pc:spChg chg="add del">
          <ac:chgData name="Naziha BOUSSEMAHA" userId="d3757a171cf8daaf" providerId="LiveId" clId="{7A8E5B95-5AC4-48DB-A63F-87A688B31E5A}" dt="2023-05-24T21:22:18.379" v="5403" actId="26606"/>
          <ac:spMkLst>
            <pc:docMk/>
            <pc:sldMk cId="2780446608" sldId="258"/>
            <ac:spMk id="75" creationId="{15F33878-D502-4FFA-8ACE-F2AECDB2A23F}"/>
          </ac:spMkLst>
        </pc:spChg>
        <pc:spChg chg="add del">
          <ac:chgData name="Naziha BOUSSEMAHA" userId="d3757a171cf8daaf" providerId="LiveId" clId="{7A8E5B95-5AC4-48DB-A63F-87A688B31E5A}" dt="2023-05-24T21:22:18.379" v="5403" actId="26606"/>
          <ac:spMkLst>
            <pc:docMk/>
            <pc:sldMk cId="2780446608" sldId="258"/>
            <ac:spMk id="76" creationId="{2151139A-886F-4B97-8815-729AD3831BBD}"/>
          </ac:spMkLst>
        </pc:spChg>
        <pc:spChg chg="add del">
          <ac:chgData name="Naziha BOUSSEMAHA" userId="d3757a171cf8daaf" providerId="LiveId" clId="{7A8E5B95-5AC4-48DB-A63F-87A688B31E5A}" dt="2023-05-24T21:22:18.379" v="5403" actId="26606"/>
          <ac:spMkLst>
            <pc:docMk/>
            <pc:sldMk cId="2780446608" sldId="258"/>
            <ac:spMk id="77" creationId="{977ACDD7-882D-4B81-A213-84C82B96B01E}"/>
          </ac:spMkLst>
        </pc:spChg>
        <pc:spChg chg="add del">
          <ac:chgData name="Naziha BOUSSEMAHA" userId="d3757a171cf8daaf" providerId="LiveId" clId="{7A8E5B95-5AC4-48DB-A63F-87A688B31E5A}" dt="2023-05-24T21:22:18.379" v="5403" actId="26606"/>
          <ac:spMkLst>
            <pc:docMk/>
            <pc:sldMk cId="2780446608" sldId="258"/>
            <ac:spMk id="78" creationId="{AB5E08C4-8CDD-4623-A5B8-E998C6DEE3B7}"/>
          </ac:spMkLst>
        </pc:spChg>
        <pc:spChg chg="add del">
          <ac:chgData name="Naziha BOUSSEMAHA" userId="d3757a171cf8daaf" providerId="LiveId" clId="{7A8E5B95-5AC4-48DB-A63F-87A688B31E5A}" dt="2023-05-24T21:22:18.379" v="5403" actId="26606"/>
          <ac:spMkLst>
            <pc:docMk/>
            <pc:sldMk cId="2780446608" sldId="258"/>
            <ac:spMk id="79" creationId="{AFFC87AC-C919-4FE5-BAC3-39509E001152}"/>
          </ac:spMkLst>
        </pc:spChg>
        <pc:spChg chg="add del">
          <ac:chgData name="Naziha BOUSSEMAHA" userId="d3757a171cf8daaf" providerId="LiveId" clId="{7A8E5B95-5AC4-48DB-A63F-87A688B31E5A}" dt="2023-05-24T21:22:18.379" v="5403" actId="26606"/>
          <ac:spMkLst>
            <pc:docMk/>
            <pc:sldMk cId="2780446608" sldId="258"/>
            <ac:spMk id="80" creationId="{7D0659F6-0853-468D-B1B2-44FDBE98B80F}"/>
          </ac:spMkLst>
        </pc:spChg>
        <pc:spChg chg="add del">
          <ac:chgData name="Naziha BOUSSEMAHA" userId="d3757a171cf8daaf" providerId="LiveId" clId="{7A8E5B95-5AC4-48DB-A63F-87A688B31E5A}" dt="2023-05-24T21:36:03.275" v="5740" actId="26606"/>
          <ac:spMkLst>
            <pc:docMk/>
            <pc:sldMk cId="2780446608" sldId="258"/>
            <ac:spMk id="85" creationId="{2151139A-886F-4B97-8815-729AD3831BBD}"/>
          </ac:spMkLst>
        </pc:spChg>
        <pc:spChg chg="add del">
          <ac:chgData name="Naziha BOUSSEMAHA" userId="d3757a171cf8daaf" providerId="LiveId" clId="{7A8E5B95-5AC4-48DB-A63F-87A688B31E5A}" dt="2023-05-24T21:36:03.275" v="5740" actId="26606"/>
          <ac:spMkLst>
            <pc:docMk/>
            <pc:sldMk cId="2780446608" sldId="258"/>
            <ac:spMk id="87" creationId="{AB5E08C4-8CDD-4623-A5B8-E998C6DEE3B7}"/>
          </ac:spMkLst>
        </pc:spChg>
        <pc:spChg chg="add del">
          <ac:chgData name="Naziha BOUSSEMAHA" userId="d3757a171cf8daaf" providerId="LiveId" clId="{7A8E5B95-5AC4-48DB-A63F-87A688B31E5A}" dt="2023-05-24T21:36:03.275" v="5740" actId="26606"/>
          <ac:spMkLst>
            <pc:docMk/>
            <pc:sldMk cId="2780446608" sldId="258"/>
            <ac:spMk id="89" creationId="{15F33878-D502-4FFA-8ACE-F2AECDB2A23F}"/>
          </ac:spMkLst>
        </pc:spChg>
        <pc:spChg chg="add del">
          <ac:chgData name="Naziha BOUSSEMAHA" userId="d3757a171cf8daaf" providerId="LiveId" clId="{7A8E5B95-5AC4-48DB-A63F-87A688B31E5A}" dt="2023-05-24T21:36:03.275" v="5740" actId="26606"/>
          <ac:spMkLst>
            <pc:docMk/>
            <pc:sldMk cId="2780446608" sldId="258"/>
            <ac:spMk id="91" creationId="{D3539FEE-81D3-4406-802E-60B20B16F4F6}"/>
          </ac:spMkLst>
        </pc:spChg>
        <pc:spChg chg="add del">
          <ac:chgData name="Naziha BOUSSEMAHA" userId="d3757a171cf8daaf" providerId="LiveId" clId="{7A8E5B95-5AC4-48DB-A63F-87A688B31E5A}" dt="2023-05-24T21:36:03.275" v="5740" actId="26606"/>
          <ac:spMkLst>
            <pc:docMk/>
            <pc:sldMk cId="2780446608" sldId="258"/>
            <ac:spMk id="93" creationId="{DC701763-729E-462F-A5A8-E0DEFEB1E2E4}"/>
          </ac:spMkLst>
        </pc:spChg>
        <pc:spChg chg="add del">
          <ac:chgData name="Naziha BOUSSEMAHA" userId="d3757a171cf8daaf" providerId="LiveId" clId="{7A8E5B95-5AC4-48DB-A63F-87A688B31E5A}" dt="2023-05-24T21:42:50.559" v="5991" actId="26606"/>
          <ac:spMkLst>
            <pc:docMk/>
            <pc:sldMk cId="2780446608" sldId="258"/>
            <ac:spMk id="98" creationId="{2151139A-886F-4B97-8815-729AD3831BBD}"/>
          </ac:spMkLst>
        </pc:spChg>
        <pc:spChg chg="add del">
          <ac:chgData name="Naziha BOUSSEMAHA" userId="d3757a171cf8daaf" providerId="LiveId" clId="{7A8E5B95-5AC4-48DB-A63F-87A688B31E5A}" dt="2023-05-24T21:42:50.559" v="5991" actId="26606"/>
          <ac:spMkLst>
            <pc:docMk/>
            <pc:sldMk cId="2780446608" sldId="258"/>
            <ac:spMk id="100" creationId="{5428AC11-BFDF-42EF-80FF-717BBF909067}"/>
          </ac:spMkLst>
        </pc:spChg>
        <pc:spChg chg="add del">
          <ac:chgData name="Naziha BOUSSEMAHA" userId="d3757a171cf8daaf" providerId="LiveId" clId="{7A8E5B95-5AC4-48DB-A63F-87A688B31E5A}" dt="2023-05-24T21:42:50.559" v="5991" actId="26606"/>
          <ac:spMkLst>
            <pc:docMk/>
            <pc:sldMk cId="2780446608" sldId="258"/>
            <ac:spMk id="102" creationId="{2CC56AF6-38E4-490B-8E2B-1A1037B4EDD4}"/>
          </ac:spMkLst>
        </pc:spChg>
        <pc:spChg chg="add del">
          <ac:chgData name="Naziha BOUSSEMAHA" userId="d3757a171cf8daaf" providerId="LiveId" clId="{7A8E5B95-5AC4-48DB-A63F-87A688B31E5A}" dt="2023-05-24T21:42:50.559" v="5991" actId="26606"/>
          <ac:spMkLst>
            <pc:docMk/>
            <pc:sldMk cId="2780446608" sldId="258"/>
            <ac:spMk id="104" creationId="{2339A6F5-AD6A-4D80-8AD9-6290D13AC49F}"/>
          </ac:spMkLst>
        </pc:spChg>
        <pc:spChg chg="add del">
          <ac:chgData name="Naziha BOUSSEMAHA" userId="d3757a171cf8daaf" providerId="LiveId" clId="{7A8E5B95-5AC4-48DB-A63F-87A688B31E5A}" dt="2023-05-24T21:43:56.799" v="6007" actId="26606"/>
          <ac:spMkLst>
            <pc:docMk/>
            <pc:sldMk cId="2780446608" sldId="258"/>
            <ac:spMk id="109" creationId="{FB5B0058-AF13-4859-B429-4EDDE2A26F7F}"/>
          </ac:spMkLst>
        </pc:spChg>
        <pc:spChg chg="add del">
          <ac:chgData name="Naziha BOUSSEMAHA" userId="d3757a171cf8daaf" providerId="LiveId" clId="{7A8E5B95-5AC4-48DB-A63F-87A688B31E5A}" dt="2023-05-24T21:43:56.799" v="6007" actId="26606"/>
          <ac:spMkLst>
            <pc:docMk/>
            <pc:sldMk cId="2780446608" sldId="258"/>
            <ac:spMk id="111" creationId="{0277405F-0B4F-4418-B773-1B38814125B6}"/>
          </ac:spMkLst>
        </pc:spChg>
        <pc:spChg chg="add del">
          <ac:chgData name="Naziha BOUSSEMAHA" userId="d3757a171cf8daaf" providerId="LiveId" clId="{7A8E5B95-5AC4-48DB-A63F-87A688B31E5A}" dt="2023-05-24T22:36:50.050" v="6279"/>
          <ac:spMkLst>
            <pc:docMk/>
            <pc:sldMk cId="2780446608" sldId="258"/>
            <ac:spMk id="116" creationId="{0671A8AE-40A1-4631-A6B8-581AFF065482}"/>
          </ac:spMkLst>
        </pc:spChg>
        <pc:spChg chg="add del">
          <ac:chgData name="Naziha BOUSSEMAHA" userId="d3757a171cf8daaf" providerId="LiveId" clId="{7A8E5B95-5AC4-48DB-A63F-87A688B31E5A}" dt="2023-05-24T22:36:50.050" v="6279"/>
          <ac:spMkLst>
            <pc:docMk/>
            <pc:sldMk cId="2780446608" sldId="258"/>
            <ac:spMk id="118" creationId="{AB58EF07-17C2-48CF-ABB0-EEF1F17CB8F0}"/>
          </ac:spMkLst>
        </pc:spChg>
        <pc:spChg chg="add del">
          <ac:chgData name="Naziha BOUSSEMAHA" userId="d3757a171cf8daaf" providerId="LiveId" clId="{7A8E5B95-5AC4-48DB-A63F-87A688B31E5A}" dt="2023-05-24T22:36:50.050" v="6279"/>
          <ac:spMkLst>
            <pc:docMk/>
            <pc:sldMk cId="2780446608" sldId="258"/>
            <ac:spMk id="120" creationId="{AF2F604E-43BE-4DC3-B983-E071523364F8}"/>
          </ac:spMkLst>
        </pc:spChg>
        <pc:spChg chg="add del">
          <ac:chgData name="Naziha BOUSSEMAHA" userId="d3757a171cf8daaf" providerId="LiveId" clId="{7A8E5B95-5AC4-48DB-A63F-87A688B31E5A}" dt="2023-05-24T22:36:50.050" v="6279"/>
          <ac:spMkLst>
            <pc:docMk/>
            <pc:sldMk cId="2780446608" sldId="258"/>
            <ac:spMk id="122" creationId="{08C9B587-E65E-4B52-B37C-ABEBB6E87928}"/>
          </ac:spMkLst>
        </pc:spChg>
        <pc:grpChg chg="del mod">
          <ac:chgData name="Naziha BOUSSEMAHA" userId="d3757a171cf8daaf" providerId="LiveId" clId="{7A8E5B95-5AC4-48DB-A63F-87A688B31E5A}" dt="2023-05-24T01:23:16.758" v="5107"/>
          <ac:grpSpMkLst>
            <pc:docMk/>
            <pc:sldMk cId="2780446608" sldId="258"/>
            <ac:grpSpMk id="6" creationId="{C4CCCD43-5AE4-960B-6D42-62606CF395C5}"/>
          </ac:grpSpMkLst>
        </pc:grpChg>
        <pc:grpChg chg="del mod">
          <ac:chgData name="Naziha BOUSSEMAHA" userId="d3757a171cf8daaf" providerId="LiveId" clId="{7A8E5B95-5AC4-48DB-A63F-87A688B31E5A}" dt="2023-05-24T01:23:26.450" v="5112"/>
          <ac:grpSpMkLst>
            <pc:docMk/>
            <pc:sldMk cId="2780446608" sldId="258"/>
            <ac:grpSpMk id="8" creationId="{9E909663-DB46-2CD5-EFCA-9EFC88673D83}"/>
          </ac:grpSpMkLst>
        </pc:grpChg>
        <pc:grpChg chg="del mod">
          <ac:chgData name="Naziha BOUSSEMAHA" userId="d3757a171cf8daaf" providerId="LiveId" clId="{7A8E5B95-5AC4-48DB-A63F-87A688B31E5A}" dt="2023-05-24T01:23:29.763" v="5116"/>
          <ac:grpSpMkLst>
            <pc:docMk/>
            <pc:sldMk cId="2780446608" sldId="258"/>
            <ac:grpSpMk id="17" creationId="{205DF661-DC9D-E745-23DA-CCE8FAD8B5DB}"/>
          </ac:grpSpMkLst>
        </pc:grpChg>
        <pc:grpChg chg="del mod">
          <ac:chgData name="Naziha BOUSSEMAHA" userId="d3757a171cf8daaf" providerId="LiveId" clId="{7A8E5B95-5AC4-48DB-A63F-87A688B31E5A}" dt="2023-05-24T01:23:33.096" v="5118"/>
          <ac:grpSpMkLst>
            <pc:docMk/>
            <pc:sldMk cId="2780446608" sldId="258"/>
            <ac:grpSpMk id="24" creationId="{68B2FDAD-2D60-095C-69E2-5B230F69FE8E}"/>
          </ac:grpSpMkLst>
        </pc:grpChg>
        <pc:grpChg chg="del mod">
          <ac:chgData name="Naziha BOUSSEMAHA" userId="d3757a171cf8daaf" providerId="LiveId" clId="{7A8E5B95-5AC4-48DB-A63F-87A688B31E5A}" dt="2023-05-24T01:23:41.290" v="5129"/>
          <ac:grpSpMkLst>
            <pc:docMk/>
            <pc:sldMk cId="2780446608" sldId="258"/>
            <ac:grpSpMk id="26" creationId="{A2E5D3A8-863B-4DD1-D748-766DCEABD828}"/>
          </ac:grpSpMkLst>
        </pc:grpChg>
        <pc:picChg chg="del mod ord">
          <ac:chgData name="Naziha BOUSSEMAHA" userId="d3757a171cf8daaf" providerId="LiveId" clId="{7A8E5B95-5AC4-48DB-A63F-87A688B31E5A}" dt="2023-05-24T23:40:16.218" v="7838" actId="478"/>
          <ac:picMkLst>
            <pc:docMk/>
            <pc:sldMk cId="2780446608" sldId="258"/>
            <ac:picMk id="9" creationId="{A6D2C32A-5BAD-0730-C6AB-E2AF0B0E22FD}"/>
          </ac:picMkLst>
        </pc:picChg>
        <pc:picChg chg="del mod">
          <ac:chgData name="Naziha BOUSSEMAHA" userId="d3757a171cf8daaf" providerId="LiveId" clId="{7A8E5B95-5AC4-48DB-A63F-87A688B31E5A}" dt="2023-05-24T01:26:28.117" v="5193" actId="478"/>
          <ac:picMkLst>
            <pc:docMk/>
            <pc:sldMk cId="2780446608" sldId="258"/>
            <ac:picMk id="13" creationId="{860A0624-32B3-D0F6-F08B-7945061AB838}"/>
          </ac:picMkLst>
        </pc:picChg>
        <pc:picChg chg="del mod">
          <ac:chgData name="Naziha BOUSSEMAHA" userId="d3757a171cf8daaf" providerId="LiveId" clId="{7A8E5B95-5AC4-48DB-A63F-87A688B31E5A}" dt="2023-05-24T01:26:29.005" v="5194" actId="478"/>
          <ac:picMkLst>
            <pc:docMk/>
            <pc:sldMk cId="2780446608" sldId="258"/>
            <ac:picMk id="15" creationId="{01D3BB89-E7D4-4F70-F362-39B374EBE291}"/>
          </ac:picMkLst>
        </pc:picChg>
        <pc:picChg chg="add del mod">
          <ac:chgData name="Naziha BOUSSEMAHA" userId="d3757a171cf8daaf" providerId="LiveId" clId="{7A8E5B95-5AC4-48DB-A63F-87A688B31E5A}" dt="2023-05-24T01:30:57.187" v="5219" actId="478"/>
          <ac:picMkLst>
            <pc:docMk/>
            <pc:sldMk cId="2780446608" sldId="258"/>
            <ac:picMk id="30" creationId="{BADBB8D2-D1E7-360C-DE92-E06DABCA5102}"/>
          </ac:picMkLst>
        </pc:picChg>
        <pc:picChg chg="add del mod">
          <ac:chgData name="Naziha BOUSSEMAHA" userId="d3757a171cf8daaf" providerId="LiveId" clId="{7A8E5B95-5AC4-48DB-A63F-87A688B31E5A}" dt="2023-05-24T21:13:36.539" v="5266" actId="478"/>
          <ac:picMkLst>
            <pc:docMk/>
            <pc:sldMk cId="2780446608" sldId="258"/>
            <ac:picMk id="32" creationId="{350A392B-3E23-64A9-0DBA-F5A44E8EC7C3}"/>
          </ac:picMkLst>
        </pc:picChg>
        <pc:picChg chg="add del mod ord">
          <ac:chgData name="Naziha BOUSSEMAHA" userId="d3757a171cf8daaf" providerId="LiveId" clId="{7A8E5B95-5AC4-48DB-A63F-87A688B31E5A}" dt="2023-05-24T21:43:49.141" v="6006" actId="478"/>
          <ac:picMkLst>
            <pc:docMk/>
            <pc:sldMk cId="2780446608" sldId="258"/>
            <ac:picMk id="34" creationId="{29586B11-C91A-6771-21B7-9A6AC8C767BD}"/>
          </ac:picMkLst>
        </pc:picChg>
        <pc:inkChg chg="add del mod">
          <ac:chgData name="Naziha BOUSSEMAHA" userId="d3757a171cf8daaf" providerId="LiveId" clId="{7A8E5B95-5AC4-48DB-A63F-87A688B31E5A}" dt="2023-05-24T01:23:41.288" v="5119"/>
          <ac:inkMkLst>
            <pc:docMk/>
            <pc:sldMk cId="2780446608" sldId="258"/>
            <ac:inkMk id="3" creationId="{3819C582-DBEB-F45D-FBC8-57DEB0F62ADD}"/>
          </ac:inkMkLst>
        </pc:inkChg>
        <pc:inkChg chg="add del mod">
          <ac:chgData name="Naziha BOUSSEMAHA" userId="d3757a171cf8daaf" providerId="LiveId" clId="{7A8E5B95-5AC4-48DB-A63F-87A688B31E5A}" dt="2023-05-24T01:23:41.289" v="5121"/>
          <ac:inkMkLst>
            <pc:docMk/>
            <pc:sldMk cId="2780446608" sldId="258"/>
            <ac:inkMk id="4" creationId="{0769D6CC-BBA4-BB4C-A9F9-BD4169CC58FD}"/>
          </ac:inkMkLst>
        </pc:inkChg>
        <pc:inkChg chg="add del mod">
          <ac:chgData name="Naziha BOUSSEMAHA" userId="d3757a171cf8daaf" providerId="LiveId" clId="{7A8E5B95-5AC4-48DB-A63F-87A688B31E5A}" dt="2023-05-24T01:23:41.290" v="5127"/>
          <ac:inkMkLst>
            <pc:docMk/>
            <pc:sldMk cId="2780446608" sldId="258"/>
            <ac:inkMk id="5" creationId="{6ED8457C-A339-BF96-67CC-87E9063C7FD0}"/>
          </ac:inkMkLst>
        </pc:inkChg>
        <pc:inkChg chg="add del mod">
          <ac:chgData name="Naziha BOUSSEMAHA" userId="d3757a171cf8daaf" providerId="LiveId" clId="{7A8E5B95-5AC4-48DB-A63F-87A688B31E5A}" dt="2023-05-24T01:23:41.289" v="5123"/>
          <ac:inkMkLst>
            <pc:docMk/>
            <pc:sldMk cId="2780446608" sldId="258"/>
            <ac:inkMk id="7" creationId="{2EA02180-A010-98CB-E780-F2FE5047D526}"/>
          </ac:inkMkLst>
        </pc:inkChg>
        <pc:inkChg chg="add del mod">
          <ac:chgData name="Naziha BOUSSEMAHA" userId="d3757a171cf8daaf" providerId="LiveId" clId="{7A8E5B95-5AC4-48DB-A63F-87A688B31E5A}" dt="2023-05-24T01:23:41.289" v="5124"/>
          <ac:inkMkLst>
            <pc:docMk/>
            <pc:sldMk cId="2780446608" sldId="258"/>
            <ac:inkMk id="10" creationId="{479DCEE2-EFC0-8131-1B8E-3599A8142273}"/>
          </ac:inkMkLst>
        </pc:inkChg>
        <pc:inkChg chg="add del mod">
          <ac:chgData name="Naziha BOUSSEMAHA" userId="d3757a171cf8daaf" providerId="LiveId" clId="{7A8E5B95-5AC4-48DB-A63F-87A688B31E5A}" dt="2023-05-24T01:23:41.290" v="5129"/>
          <ac:inkMkLst>
            <pc:docMk/>
            <pc:sldMk cId="2780446608" sldId="258"/>
            <ac:inkMk id="11" creationId="{42B305F2-49BB-1F77-7719-6C7EA3D051FF}"/>
          </ac:inkMkLst>
        </pc:inkChg>
        <pc:inkChg chg="add del mod">
          <ac:chgData name="Naziha BOUSSEMAHA" userId="d3757a171cf8daaf" providerId="LiveId" clId="{7A8E5B95-5AC4-48DB-A63F-87A688B31E5A}" dt="2023-05-24T01:23:41.289" v="5125"/>
          <ac:inkMkLst>
            <pc:docMk/>
            <pc:sldMk cId="2780446608" sldId="258"/>
            <ac:inkMk id="12" creationId="{061192FE-EC0E-A3AD-B914-676188CFD379}"/>
          </ac:inkMkLst>
        </pc:inkChg>
        <pc:inkChg chg="add del mod">
          <ac:chgData name="Naziha BOUSSEMAHA" userId="d3757a171cf8daaf" providerId="LiveId" clId="{7A8E5B95-5AC4-48DB-A63F-87A688B31E5A}" dt="2023-05-24T01:23:41.290" v="5126"/>
          <ac:inkMkLst>
            <pc:docMk/>
            <pc:sldMk cId="2780446608" sldId="258"/>
            <ac:inkMk id="14" creationId="{92D06EC2-F5C0-54F2-C230-D586BD23FC35}"/>
          </ac:inkMkLst>
        </pc:inkChg>
        <pc:inkChg chg="add del mod">
          <ac:chgData name="Naziha BOUSSEMAHA" userId="d3757a171cf8daaf" providerId="LiveId" clId="{7A8E5B95-5AC4-48DB-A63F-87A688B31E5A}" dt="2023-05-24T01:23:41.289" v="5120"/>
          <ac:inkMkLst>
            <pc:docMk/>
            <pc:sldMk cId="2780446608" sldId="258"/>
            <ac:inkMk id="19" creationId="{700FA920-CABC-CEA5-1EE3-1490236533C2}"/>
          </ac:inkMkLst>
        </pc:inkChg>
        <pc:inkChg chg="add del mod">
          <ac:chgData name="Naziha BOUSSEMAHA" userId="d3757a171cf8daaf" providerId="LiveId" clId="{7A8E5B95-5AC4-48DB-A63F-87A688B31E5A}" dt="2023-05-24T01:23:41.289" v="5122"/>
          <ac:inkMkLst>
            <pc:docMk/>
            <pc:sldMk cId="2780446608" sldId="258"/>
            <ac:inkMk id="21" creationId="{06E58D7F-343B-155C-4E36-A1755298063A}"/>
          </ac:inkMkLst>
        </pc:inkChg>
        <pc:inkChg chg="add del mod">
          <ac:chgData name="Naziha BOUSSEMAHA" userId="d3757a171cf8daaf" providerId="LiveId" clId="{7A8E5B95-5AC4-48DB-A63F-87A688B31E5A}" dt="2023-05-24T01:23:41.290" v="5128"/>
          <ac:inkMkLst>
            <pc:docMk/>
            <pc:sldMk cId="2780446608" sldId="258"/>
            <ac:inkMk id="23" creationId="{3E13250F-D1C2-8358-17A2-67A5F976AED1}"/>
          </ac:inkMkLst>
        </pc:inkChg>
        <pc:inkChg chg="add del mod">
          <ac:chgData name="Naziha BOUSSEMAHA" userId="d3757a171cf8daaf" providerId="LiveId" clId="{7A8E5B95-5AC4-48DB-A63F-87A688B31E5A}" dt="2023-05-24T01:23:41.290" v="5130"/>
          <ac:inkMkLst>
            <pc:docMk/>
            <pc:sldMk cId="2780446608" sldId="258"/>
            <ac:inkMk id="25" creationId="{02448016-8FD3-D0AA-7722-E214F6F1C2ED}"/>
          </ac:inkMkLst>
        </pc:inkChg>
        <pc:cxnChg chg="del mod">
          <ac:chgData name="Naziha BOUSSEMAHA" userId="d3757a171cf8daaf" providerId="LiveId" clId="{7A8E5B95-5AC4-48DB-A63F-87A688B31E5A}" dt="2023-05-24T21:18:06.621" v="5376" actId="478"/>
          <ac:cxnSpMkLst>
            <pc:docMk/>
            <pc:sldMk cId="2780446608" sldId="258"/>
            <ac:cxnSpMk id="22" creationId="{E3B3C245-5136-D1EE-5541-1EEF572C15E9}"/>
          </ac:cxnSpMkLst>
        </pc:cxnChg>
        <pc:cxnChg chg="add mod">
          <ac:chgData name="Naziha BOUSSEMAHA" userId="d3757a171cf8daaf" providerId="LiveId" clId="{7A8E5B95-5AC4-48DB-A63F-87A688B31E5A}" dt="2023-05-24T23:01:52.847" v="6702" actId="208"/>
          <ac:cxnSpMkLst>
            <pc:docMk/>
            <pc:sldMk cId="2780446608" sldId="258"/>
            <ac:cxnSpMk id="37" creationId="{08F4C284-EFCA-A9BC-1074-30475A8EB656}"/>
          </ac:cxnSpMkLst>
        </pc:cxnChg>
      </pc:sldChg>
      <pc:sldChg chg="addSp delSp modSp del mod ord addAnim setClrOvrMap delDesignElem">
        <pc:chgData name="Naziha BOUSSEMAHA" userId="d3757a171cf8daaf" providerId="LiveId" clId="{7A8E5B95-5AC4-48DB-A63F-87A688B31E5A}" dt="2023-05-26T14:59:38.975" v="11505" actId="47"/>
        <pc:sldMkLst>
          <pc:docMk/>
          <pc:sldMk cId="3576267502" sldId="259"/>
        </pc:sldMkLst>
        <pc:spChg chg="mod ord">
          <ac:chgData name="Naziha BOUSSEMAHA" userId="d3757a171cf8daaf" providerId="LiveId" clId="{7A8E5B95-5AC4-48DB-A63F-87A688B31E5A}" dt="2023-05-24T23:07:19.029" v="6727" actId="26606"/>
          <ac:spMkLst>
            <pc:docMk/>
            <pc:sldMk cId="3576267502" sldId="259"/>
            <ac:spMk id="2" creationId="{BAE198EC-D42E-13FA-ADF3-68BF93C41F70}"/>
          </ac:spMkLst>
        </pc:spChg>
        <pc:spChg chg="add mod">
          <ac:chgData name="Naziha BOUSSEMAHA" userId="d3757a171cf8daaf" providerId="LiveId" clId="{7A8E5B95-5AC4-48DB-A63F-87A688B31E5A}" dt="2023-05-24T23:07:19.029" v="6727" actId="26606"/>
          <ac:spMkLst>
            <pc:docMk/>
            <pc:sldMk cId="3576267502" sldId="259"/>
            <ac:spMk id="3" creationId="{86A0B8A1-117D-789A-8F22-98757CC9939F}"/>
          </ac:spMkLst>
        </pc:spChg>
        <pc:spChg chg="add del">
          <ac:chgData name="Naziha BOUSSEMAHA" userId="d3757a171cf8daaf" providerId="LiveId" clId="{7A8E5B95-5AC4-48DB-A63F-87A688B31E5A}" dt="2023-05-24T23:23:15.734" v="6804"/>
          <ac:spMkLst>
            <pc:docMk/>
            <pc:sldMk cId="3576267502" sldId="259"/>
            <ac:spMk id="9" creationId="{7C432AFE-B3D2-4BFF-BF8F-96C27AFF1AC7}"/>
          </ac:spMkLst>
        </pc:spChg>
        <pc:spChg chg="add del">
          <ac:chgData name="Naziha BOUSSEMAHA" userId="d3757a171cf8daaf" providerId="LiveId" clId="{7A8E5B95-5AC4-48DB-A63F-87A688B31E5A}" dt="2023-05-24T23:23:15.734" v="6804"/>
          <ac:spMkLst>
            <pc:docMk/>
            <pc:sldMk cId="3576267502" sldId="259"/>
            <ac:spMk id="10" creationId="{AF2F604E-43BE-4DC3-B983-E071523364F8}"/>
          </ac:spMkLst>
        </pc:spChg>
        <pc:spChg chg="add del">
          <ac:chgData name="Naziha BOUSSEMAHA" userId="d3757a171cf8daaf" providerId="LiveId" clId="{7A8E5B95-5AC4-48DB-A63F-87A688B31E5A}" dt="2023-05-24T23:23:15.734" v="6804"/>
          <ac:spMkLst>
            <pc:docMk/>
            <pc:sldMk cId="3576267502" sldId="259"/>
            <ac:spMk id="11" creationId="{08C9B587-E65E-4B52-B37C-ABEBB6E87928}"/>
          </ac:spMkLst>
        </pc:spChg>
        <pc:spChg chg="add del">
          <ac:chgData name="Naziha BOUSSEMAHA" userId="d3757a171cf8daaf" providerId="LiveId" clId="{7A8E5B95-5AC4-48DB-A63F-87A688B31E5A}" dt="2023-05-24T22:58:51.422" v="6696"/>
          <ac:spMkLst>
            <pc:docMk/>
            <pc:sldMk cId="3576267502" sldId="259"/>
            <ac:spMk id="12" creationId="{7C432AFE-B3D2-4BFF-BF8F-96C27AFF1AC7}"/>
          </ac:spMkLst>
        </pc:spChg>
        <pc:spChg chg="add del">
          <ac:chgData name="Naziha BOUSSEMAHA" userId="d3757a171cf8daaf" providerId="LiveId" clId="{7A8E5B95-5AC4-48DB-A63F-87A688B31E5A}" dt="2023-05-24T22:58:51.422" v="6696"/>
          <ac:spMkLst>
            <pc:docMk/>
            <pc:sldMk cId="3576267502" sldId="259"/>
            <ac:spMk id="14" creationId="{AF2F604E-43BE-4DC3-B983-E071523364F8}"/>
          </ac:spMkLst>
        </pc:spChg>
        <pc:spChg chg="add del">
          <ac:chgData name="Naziha BOUSSEMAHA" userId="d3757a171cf8daaf" providerId="LiveId" clId="{7A8E5B95-5AC4-48DB-A63F-87A688B31E5A}" dt="2023-05-24T22:58:51.422" v="6696"/>
          <ac:spMkLst>
            <pc:docMk/>
            <pc:sldMk cId="3576267502" sldId="259"/>
            <ac:spMk id="16" creationId="{08C9B587-E65E-4B52-B37C-ABEBB6E87928}"/>
          </ac:spMkLst>
        </pc:spChg>
        <pc:spChg chg="del">
          <ac:chgData name="Naziha BOUSSEMAHA" userId="d3757a171cf8daaf" providerId="LiveId" clId="{7A8E5B95-5AC4-48DB-A63F-87A688B31E5A}" dt="2023-05-24T22:26:47.783" v="6151" actId="26606"/>
          <ac:spMkLst>
            <pc:docMk/>
            <pc:sldMk cId="3576267502" sldId="259"/>
            <ac:spMk id="24" creationId="{A8384FB5-9ADC-4DDC-881B-597D56F5B15D}"/>
          </ac:spMkLst>
        </pc:spChg>
        <pc:spChg chg="del">
          <ac:chgData name="Naziha BOUSSEMAHA" userId="d3757a171cf8daaf" providerId="LiveId" clId="{7A8E5B95-5AC4-48DB-A63F-87A688B31E5A}" dt="2023-05-24T22:26:47.783" v="6151" actId="26606"/>
          <ac:spMkLst>
            <pc:docMk/>
            <pc:sldMk cId="3576267502" sldId="259"/>
            <ac:spMk id="26" creationId="{91E5A9A7-95C6-4F4F-B00E-C82E07FE62EF}"/>
          </ac:spMkLst>
        </pc:spChg>
        <pc:spChg chg="del">
          <ac:chgData name="Naziha BOUSSEMAHA" userId="d3757a171cf8daaf" providerId="LiveId" clId="{7A8E5B95-5AC4-48DB-A63F-87A688B31E5A}" dt="2023-05-24T22:26:47.783" v="6151" actId="26606"/>
          <ac:spMkLst>
            <pc:docMk/>
            <pc:sldMk cId="3576267502" sldId="259"/>
            <ac:spMk id="28" creationId="{D07DD2DE-F619-49DD-B5E7-03A290FF4ED1}"/>
          </ac:spMkLst>
        </pc:spChg>
        <pc:spChg chg="del">
          <ac:chgData name="Naziha BOUSSEMAHA" userId="d3757a171cf8daaf" providerId="LiveId" clId="{7A8E5B95-5AC4-48DB-A63F-87A688B31E5A}" dt="2023-05-24T22:26:47.783" v="6151" actId="26606"/>
          <ac:spMkLst>
            <pc:docMk/>
            <pc:sldMk cId="3576267502" sldId="259"/>
            <ac:spMk id="30" creationId="{85149191-5F60-4A28-AAFF-039F96B0F3EC}"/>
          </ac:spMkLst>
        </pc:spChg>
        <pc:spChg chg="del">
          <ac:chgData name="Naziha BOUSSEMAHA" userId="d3757a171cf8daaf" providerId="LiveId" clId="{7A8E5B95-5AC4-48DB-A63F-87A688B31E5A}" dt="2023-05-24T22:26:47.783" v="6151" actId="26606"/>
          <ac:spMkLst>
            <pc:docMk/>
            <pc:sldMk cId="3576267502" sldId="259"/>
            <ac:spMk id="32" creationId="{F8260ED5-17F7-4158-B241-D51DD4CF1B7E}"/>
          </ac:spMkLst>
        </pc:spChg>
        <pc:spChg chg="add del">
          <ac:chgData name="Naziha BOUSSEMAHA" userId="d3757a171cf8daaf" providerId="LiveId" clId="{7A8E5B95-5AC4-48DB-A63F-87A688B31E5A}" dt="2023-05-24T22:27:47.729" v="6162" actId="478"/>
          <ac:spMkLst>
            <pc:docMk/>
            <pc:sldMk cId="3576267502" sldId="259"/>
            <ac:spMk id="36" creationId="{76FC7755-A02E-A5D7-497F-CF1F6D434720}"/>
          </ac:spMkLst>
        </pc:spChg>
        <pc:spChg chg="add del">
          <ac:chgData name="Naziha BOUSSEMAHA" userId="d3757a171cf8daaf" providerId="LiveId" clId="{7A8E5B95-5AC4-48DB-A63F-87A688B31E5A}" dt="2023-05-24T22:28:54.841" v="6194" actId="26606"/>
          <ac:spMkLst>
            <pc:docMk/>
            <pc:sldMk cId="3576267502" sldId="259"/>
            <ac:spMk id="39" creationId="{9AA72BD9-2C5A-4EDC-931F-5AA08EACA0F3}"/>
          </ac:spMkLst>
        </pc:spChg>
        <pc:spChg chg="add del">
          <ac:chgData name="Naziha BOUSSEMAHA" userId="d3757a171cf8daaf" providerId="LiveId" clId="{7A8E5B95-5AC4-48DB-A63F-87A688B31E5A}" dt="2023-05-24T22:28:54.841" v="6194" actId="26606"/>
          <ac:spMkLst>
            <pc:docMk/>
            <pc:sldMk cId="3576267502" sldId="259"/>
            <ac:spMk id="41" creationId="{DD3981AC-7B61-4947-BCF3-F7AA7FA385B9}"/>
          </ac:spMkLst>
        </pc:spChg>
        <pc:spChg chg="add del">
          <ac:chgData name="Naziha BOUSSEMAHA" userId="d3757a171cf8daaf" providerId="LiveId" clId="{7A8E5B95-5AC4-48DB-A63F-87A688B31E5A}" dt="2023-05-24T22:28:54.841" v="6194" actId="26606"/>
          <ac:spMkLst>
            <pc:docMk/>
            <pc:sldMk cId="3576267502" sldId="259"/>
            <ac:spMk id="43" creationId="{55D4142C-5077-457F-A6AD-3FECFDB39685}"/>
          </ac:spMkLst>
        </pc:spChg>
        <pc:spChg chg="add del">
          <ac:chgData name="Naziha BOUSSEMAHA" userId="d3757a171cf8daaf" providerId="LiveId" clId="{7A8E5B95-5AC4-48DB-A63F-87A688B31E5A}" dt="2023-05-24T22:28:54.841" v="6194" actId="26606"/>
          <ac:spMkLst>
            <pc:docMk/>
            <pc:sldMk cId="3576267502" sldId="259"/>
            <ac:spMk id="45" creationId="{7A5F0580-5EE9-419F-96EE-B6529EF6E7D0}"/>
          </ac:spMkLst>
        </pc:spChg>
        <pc:spChg chg="add del">
          <ac:chgData name="Naziha BOUSSEMAHA" userId="d3757a171cf8daaf" providerId="LiveId" clId="{7A8E5B95-5AC4-48DB-A63F-87A688B31E5A}" dt="2023-05-24T22:36:50.050" v="6279"/>
          <ac:spMkLst>
            <pc:docMk/>
            <pc:sldMk cId="3576267502" sldId="259"/>
            <ac:spMk id="50" creationId="{21A75659-5A6F-4F77-9679-678A00B9D8DC}"/>
          </ac:spMkLst>
        </pc:spChg>
        <pc:spChg chg="add del">
          <ac:chgData name="Naziha BOUSSEMAHA" userId="d3757a171cf8daaf" providerId="LiveId" clId="{7A8E5B95-5AC4-48DB-A63F-87A688B31E5A}" dt="2023-05-24T22:36:50.050" v="6279"/>
          <ac:spMkLst>
            <pc:docMk/>
            <pc:sldMk cId="3576267502" sldId="259"/>
            <ac:spMk id="52" creationId="{E30A3A45-140E-431E-AED0-07EF836310B3}"/>
          </ac:spMkLst>
        </pc:spChg>
        <pc:spChg chg="add del">
          <ac:chgData name="Naziha BOUSSEMAHA" userId="d3757a171cf8daaf" providerId="LiveId" clId="{7A8E5B95-5AC4-48DB-A63F-87A688B31E5A}" dt="2023-05-24T22:36:50.050" v="6279"/>
          <ac:spMkLst>
            <pc:docMk/>
            <pc:sldMk cId="3576267502" sldId="259"/>
            <ac:spMk id="54" creationId="{55D4142C-5077-457F-A6AD-3FECFDB39685}"/>
          </ac:spMkLst>
        </pc:spChg>
        <pc:spChg chg="add del">
          <ac:chgData name="Naziha BOUSSEMAHA" userId="d3757a171cf8daaf" providerId="LiveId" clId="{7A8E5B95-5AC4-48DB-A63F-87A688B31E5A}" dt="2023-05-24T22:36:50.050" v="6279"/>
          <ac:spMkLst>
            <pc:docMk/>
            <pc:sldMk cId="3576267502" sldId="259"/>
            <ac:spMk id="56" creationId="{7A5F0580-5EE9-419F-96EE-B6529EF6E7D0}"/>
          </ac:spMkLst>
        </pc:spChg>
        <pc:picChg chg="mod">
          <ac:chgData name="Naziha BOUSSEMAHA" userId="d3757a171cf8daaf" providerId="LiveId" clId="{7A8E5B95-5AC4-48DB-A63F-87A688B31E5A}" dt="2023-05-24T22:51:06.732" v="6329" actId="26606"/>
          <ac:picMkLst>
            <pc:docMk/>
            <pc:sldMk cId="3576267502" sldId="259"/>
            <ac:picMk id="7" creationId="{FE0790FD-7031-50D5-D833-306C10C757E7}"/>
          </ac:picMkLst>
        </pc:picChg>
      </pc:sldChg>
      <pc:sldChg chg="addSp delSp modSp del mod ord delDesignElem">
        <pc:chgData name="Naziha BOUSSEMAHA" userId="d3757a171cf8daaf" providerId="LiveId" clId="{7A8E5B95-5AC4-48DB-A63F-87A688B31E5A}" dt="2023-05-25T00:03:24.221" v="8019" actId="47"/>
        <pc:sldMkLst>
          <pc:docMk/>
          <pc:sldMk cId="1973500497" sldId="260"/>
        </pc:sldMkLst>
        <pc:spChg chg="mod">
          <ac:chgData name="Naziha BOUSSEMAHA" userId="d3757a171cf8daaf" providerId="LiveId" clId="{7A8E5B95-5AC4-48DB-A63F-87A688B31E5A}" dt="2023-05-24T23:21:51.311" v="6782" actId="1076"/>
          <ac:spMkLst>
            <pc:docMk/>
            <pc:sldMk cId="1973500497" sldId="260"/>
            <ac:spMk id="2" creationId="{00C961A1-F1FB-9FCC-940D-A3780CB50741}"/>
          </ac:spMkLst>
        </pc:spChg>
        <pc:spChg chg="mod">
          <ac:chgData name="Naziha BOUSSEMAHA" userId="d3757a171cf8daaf" providerId="LiveId" clId="{7A8E5B95-5AC4-48DB-A63F-87A688B31E5A}" dt="2023-05-24T01:34:48.665" v="5245" actId="20577"/>
          <ac:spMkLst>
            <pc:docMk/>
            <pc:sldMk cId="1973500497" sldId="260"/>
            <ac:spMk id="10" creationId="{DE1A3ED8-AB1F-5851-C281-12A2ACE31720}"/>
          </ac:spMkLst>
        </pc:spChg>
        <pc:spChg chg="del">
          <ac:chgData name="Naziha BOUSSEMAHA" userId="d3757a171cf8daaf" providerId="LiveId" clId="{7A8E5B95-5AC4-48DB-A63F-87A688B31E5A}" dt="2023-05-24T22:36:50.050" v="6279"/>
          <ac:spMkLst>
            <pc:docMk/>
            <pc:sldMk cId="1973500497" sldId="260"/>
            <ac:spMk id="12" creationId="{C4285719-470E-454C-AF62-8323075F1F5B}"/>
          </ac:spMkLst>
        </pc:spChg>
        <pc:spChg chg="del">
          <ac:chgData name="Naziha BOUSSEMAHA" userId="d3757a171cf8daaf" providerId="LiveId" clId="{7A8E5B95-5AC4-48DB-A63F-87A688B31E5A}" dt="2023-05-24T22:36:50.050" v="6279"/>
          <ac:spMkLst>
            <pc:docMk/>
            <pc:sldMk cId="1973500497" sldId="260"/>
            <ac:spMk id="14" creationId="{CD9FE4EF-C4D8-49A0-B2FF-81D8DB7D8A24}"/>
          </ac:spMkLst>
        </pc:spChg>
        <pc:spChg chg="del">
          <ac:chgData name="Naziha BOUSSEMAHA" userId="d3757a171cf8daaf" providerId="LiveId" clId="{7A8E5B95-5AC4-48DB-A63F-87A688B31E5A}" dt="2023-05-24T22:36:50.050" v="6279"/>
          <ac:spMkLst>
            <pc:docMk/>
            <pc:sldMk cId="1973500497" sldId="260"/>
            <ac:spMk id="16" creationId="{4300840D-0A0B-4512-BACA-B439D5B9C57C}"/>
          </ac:spMkLst>
        </pc:spChg>
        <pc:spChg chg="del">
          <ac:chgData name="Naziha BOUSSEMAHA" userId="d3757a171cf8daaf" providerId="LiveId" clId="{7A8E5B95-5AC4-48DB-A63F-87A688B31E5A}" dt="2023-05-24T22:36:50.050" v="6279"/>
          <ac:spMkLst>
            <pc:docMk/>
            <pc:sldMk cId="1973500497" sldId="260"/>
            <ac:spMk id="18" creationId="{D2B78728-A580-49A7-84F9-6EF6F583ADE0}"/>
          </ac:spMkLst>
        </pc:spChg>
        <pc:spChg chg="del">
          <ac:chgData name="Naziha BOUSSEMAHA" userId="d3757a171cf8daaf" providerId="LiveId" clId="{7A8E5B95-5AC4-48DB-A63F-87A688B31E5A}" dt="2023-05-24T22:36:50.050" v="6279"/>
          <ac:spMkLst>
            <pc:docMk/>
            <pc:sldMk cId="1973500497" sldId="260"/>
            <ac:spMk id="20" creationId="{38FAA1A1-D861-433F-88FA-1E9D6FD31D11}"/>
          </ac:spMkLst>
        </pc:spChg>
        <pc:spChg chg="mod">
          <ac:chgData name="Naziha BOUSSEMAHA" userId="d3757a171cf8daaf" providerId="LiveId" clId="{7A8E5B95-5AC4-48DB-A63F-87A688B31E5A}" dt="2023-05-24T01:34:45.322" v="5243" actId="20577"/>
          <ac:spMkLst>
            <pc:docMk/>
            <pc:sldMk cId="1973500497" sldId="260"/>
            <ac:spMk id="21" creationId="{0D4F643C-E159-F970-8EE1-9BA4DEA01908}"/>
          </ac:spMkLst>
        </pc:spChg>
        <pc:spChg chg="del">
          <ac:chgData name="Naziha BOUSSEMAHA" userId="d3757a171cf8daaf" providerId="LiveId" clId="{7A8E5B95-5AC4-48DB-A63F-87A688B31E5A}" dt="2023-05-24T22:36:50.050" v="6279"/>
          <ac:spMkLst>
            <pc:docMk/>
            <pc:sldMk cId="1973500497" sldId="260"/>
            <ac:spMk id="22" creationId="{8D71EDA1-87BF-4D5D-AB79-F346FD19278A}"/>
          </ac:spMkLst>
        </pc:spChg>
        <pc:picChg chg="add mod">
          <ac:chgData name="Naziha BOUSSEMAHA" userId="d3757a171cf8daaf" providerId="LiveId" clId="{7A8E5B95-5AC4-48DB-A63F-87A688B31E5A}" dt="2023-05-24T23:31:10.767" v="6945" actId="692"/>
          <ac:picMkLst>
            <pc:docMk/>
            <pc:sldMk cId="1973500497" sldId="260"/>
            <ac:picMk id="4" creationId="{BDC7CF4B-B06B-EDB3-6CA0-F3E3E09ED38B}"/>
          </ac:picMkLst>
        </pc:picChg>
        <pc:picChg chg="del mod">
          <ac:chgData name="Naziha BOUSSEMAHA" userId="d3757a171cf8daaf" providerId="LiveId" clId="{7A8E5B95-5AC4-48DB-A63F-87A688B31E5A}" dt="2023-05-24T23:22:25.205" v="6792" actId="478"/>
          <ac:picMkLst>
            <pc:docMk/>
            <pc:sldMk cId="1973500497" sldId="260"/>
            <ac:picMk id="5" creationId="{F93ACFC8-1AAE-B79C-267C-FEC39C983DCF}"/>
          </ac:picMkLst>
        </pc:picChg>
      </pc:sldChg>
      <pc:sldChg chg="addSp delSp modSp mod addAnim delAnim delDesignElem">
        <pc:chgData name="Naziha BOUSSEMAHA" userId="d3757a171cf8daaf" providerId="LiveId" clId="{7A8E5B95-5AC4-48DB-A63F-87A688B31E5A}" dt="2023-05-31T00:18:17.293" v="24854" actId="20577"/>
        <pc:sldMkLst>
          <pc:docMk/>
          <pc:sldMk cId="303356664" sldId="261"/>
        </pc:sldMkLst>
        <pc:spChg chg="mod ord">
          <ac:chgData name="Naziha BOUSSEMAHA" userId="d3757a171cf8daaf" providerId="LiveId" clId="{7A8E5B95-5AC4-48DB-A63F-87A688B31E5A}" dt="2023-05-29T18:51:18.358" v="16669" actId="26606"/>
          <ac:spMkLst>
            <pc:docMk/>
            <pc:sldMk cId="303356664" sldId="261"/>
            <ac:spMk id="2" creationId="{A194E533-3EB0-899C-9117-C3893BB2C66F}"/>
          </ac:spMkLst>
        </pc:spChg>
        <pc:spChg chg="add del mod">
          <ac:chgData name="Naziha BOUSSEMAHA" userId="d3757a171cf8daaf" providerId="LiveId" clId="{7A8E5B95-5AC4-48DB-A63F-87A688B31E5A}" dt="2023-05-29T18:51:05.551" v="16668"/>
          <ac:spMkLst>
            <pc:docMk/>
            <pc:sldMk cId="303356664" sldId="261"/>
            <ac:spMk id="7" creationId="{47FC7FE3-CA4D-E5EC-1F79-1D906BD4F5DC}"/>
          </ac:spMkLst>
        </pc:spChg>
        <pc:spChg chg="add mod">
          <ac:chgData name="Naziha BOUSSEMAHA" userId="d3757a171cf8daaf" providerId="LiveId" clId="{7A8E5B95-5AC4-48DB-A63F-87A688B31E5A}" dt="2023-05-30T12:25:25.549" v="17629" actId="1076"/>
          <ac:spMkLst>
            <pc:docMk/>
            <pc:sldMk cId="303356664" sldId="261"/>
            <ac:spMk id="15" creationId="{5BD6E00E-FC05-13A6-979C-F86D185C6FE1}"/>
          </ac:spMkLst>
        </pc:spChg>
        <pc:spChg chg="add mod">
          <ac:chgData name="Naziha BOUSSEMAHA" userId="d3757a171cf8daaf" providerId="LiveId" clId="{7A8E5B95-5AC4-48DB-A63F-87A688B31E5A}" dt="2023-05-31T00:18:17.293" v="24854" actId="20577"/>
          <ac:spMkLst>
            <pc:docMk/>
            <pc:sldMk cId="303356664" sldId="261"/>
            <ac:spMk id="16" creationId="{A3CB8984-4EC6-6509-84E2-D27AFF8D0B4B}"/>
          </ac:spMkLst>
        </pc:spChg>
        <pc:spChg chg="add del">
          <ac:chgData name="Naziha BOUSSEMAHA" userId="d3757a171cf8daaf" providerId="LiveId" clId="{7A8E5B95-5AC4-48DB-A63F-87A688B31E5A}" dt="2023-05-24T23:10:30.683" v="6729" actId="26606"/>
          <ac:spMkLst>
            <pc:docMk/>
            <pc:sldMk cId="303356664" sldId="261"/>
            <ac:spMk id="26" creationId="{FA69AAE0-49D5-4C8B-8BA2-55898C00E05E}"/>
          </ac:spMkLst>
        </pc:spChg>
        <pc:spChg chg="add del">
          <ac:chgData name="Naziha BOUSSEMAHA" userId="d3757a171cf8daaf" providerId="LiveId" clId="{7A8E5B95-5AC4-48DB-A63F-87A688B31E5A}" dt="2023-05-24T23:10:48.791" v="6732" actId="26606"/>
          <ac:spMkLst>
            <pc:docMk/>
            <pc:sldMk cId="303356664" sldId="261"/>
            <ac:spMk id="28" creationId="{3A930249-8242-4E2B-AF17-C01826488321}"/>
          </ac:spMkLst>
        </pc:spChg>
        <pc:spChg chg="add del">
          <ac:chgData name="Naziha BOUSSEMAHA" userId="d3757a171cf8daaf" providerId="LiveId" clId="{7A8E5B95-5AC4-48DB-A63F-87A688B31E5A}" dt="2023-05-24T22:40:13.682" v="6289" actId="26606"/>
          <ac:spMkLst>
            <pc:docMk/>
            <pc:sldMk cId="303356664" sldId="261"/>
            <ac:spMk id="29" creationId="{3A930249-8242-4E2B-AF17-C01826488321}"/>
          </ac:spMkLst>
        </pc:spChg>
        <pc:spChg chg="add del">
          <ac:chgData name="Naziha BOUSSEMAHA" userId="d3757a171cf8daaf" providerId="LiveId" clId="{7A8E5B95-5AC4-48DB-A63F-87A688B31E5A}" dt="2023-05-24T23:10:48.791" v="6732" actId="26606"/>
          <ac:spMkLst>
            <pc:docMk/>
            <pc:sldMk cId="303356664" sldId="261"/>
            <ac:spMk id="30" creationId="{A5BDD999-C5E1-4B3E-A710-768673819165}"/>
          </ac:spMkLst>
        </pc:spChg>
        <pc:spChg chg="add del">
          <ac:chgData name="Naziha BOUSSEMAHA" userId="d3757a171cf8daaf" providerId="LiveId" clId="{7A8E5B95-5AC4-48DB-A63F-87A688B31E5A}" dt="2023-05-24T22:40:13.682" v="6289" actId="26606"/>
          <ac:spMkLst>
            <pc:docMk/>
            <pc:sldMk cId="303356664" sldId="261"/>
            <ac:spMk id="31" creationId="{A5BDD999-C5E1-4B3E-A710-768673819165}"/>
          </ac:spMkLst>
        </pc:spChg>
        <pc:spChg chg="add del">
          <ac:chgData name="Naziha BOUSSEMAHA" userId="d3757a171cf8daaf" providerId="LiveId" clId="{7A8E5B95-5AC4-48DB-A63F-87A688B31E5A}" dt="2023-05-24T23:13:19.016" v="6748" actId="26606"/>
          <ac:spMkLst>
            <pc:docMk/>
            <pc:sldMk cId="303356664" sldId="261"/>
            <ac:spMk id="32" creationId="{506D7452-6CDE-4381-86CE-07B2459383D5}"/>
          </ac:spMkLst>
        </pc:spChg>
        <pc:spChg chg="add del">
          <ac:chgData name="Naziha BOUSSEMAHA" userId="d3757a171cf8daaf" providerId="LiveId" clId="{7A8E5B95-5AC4-48DB-A63F-87A688B31E5A}" dt="2023-05-24T22:40:47.968" v="6292" actId="26606"/>
          <ac:spMkLst>
            <pc:docMk/>
            <pc:sldMk cId="303356664" sldId="261"/>
            <ac:spMk id="33" creationId="{506D7452-6CDE-4381-86CE-07B2459383D5}"/>
          </ac:spMkLst>
        </pc:spChg>
        <pc:spChg chg="add del">
          <ac:chgData name="Naziha BOUSSEMAHA" userId="d3757a171cf8daaf" providerId="LiveId" clId="{7A8E5B95-5AC4-48DB-A63F-87A688B31E5A}" dt="2023-05-24T22:40:47.968" v="6292" actId="26606"/>
          <ac:spMkLst>
            <pc:docMk/>
            <pc:sldMk cId="303356664" sldId="261"/>
            <ac:spMk id="34" creationId="{762DA937-8B55-4317-BD32-98D7AF30E39E}"/>
          </ac:spMkLst>
        </pc:spChg>
        <pc:spChg chg="add del">
          <ac:chgData name="Naziha BOUSSEMAHA" userId="d3757a171cf8daaf" providerId="LiveId" clId="{7A8E5B95-5AC4-48DB-A63F-87A688B31E5A}" dt="2023-05-24T23:13:19.016" v="6748" actId="26606"/>
          <ac:spMkLst>
            <pc:docMk/>
            <pc:sldMk cId="303356664" sldId="261"/>
            <ac:spMk id="35" creationId="{6234BCC6-39B9-47D9-8BF8-C665401AE23C}"/>
          </ac:spMkLst>
        </pc:spChg>
        <pc:spChg chg="add del">
          <ac:chgData name="Naziha BOUSSEMAHA" userId="d3757a171cf8daaf" providerId="LiveId" clId="{7A8E5B95-5AC4-48DB-A63F-87A688B31E5A}" dt="2023-05-24T22:40:47.968" v="6292" actId="26606"/>
          <ac:spMkLst>
            <pc:docMk/>
            <pc:sldMk cId="303356664" sldId="261"/>
            <ac:spMk id="36" creationId="{6234BCC6-39B9-47D9-8BF8-C665401AE23C}"/>
          </ac:spMkLst>
        </pc:spChg>
        <pc:spChg chg="add del">
          <ac:chgData name="Naziha BOUSSEMAHA" userId="d3757a171cf8daaf" providerId="LiveId" clId="{7A8E5B95-5AC4-48DB-A63F-87A688B31E5A}" dt="2023-05-24T23:13:19.016" v="6748" actId="26606"/>
          <ac:spMkLst>
            <pc:docMk/>
            <pc:sldMk cId="303356664" sldId="261"/>
            <ac:spMk id="37" creationId="{72A9CE9D-DAC3-40AF-B504-78A64A909F9D}"/>
          </ac:spMkLst>
        </pc:spChg>
        <pc:spChg chg="add del">
          <ac:chgData name="Naziha BOUSSEMAHA" userId="d3757a171cf8daaf" providerId="LiveId" clId="{7A8E5B95-5AC4-48DB-A63F-87A688B31E5A}" dt="2023-05-24T22:40:47.968" v="6292" actId="26606"/>
          <ac:spMkLst>
            <pc:docMk/>
            <pc:sldMk cId="303356664" sldId="261"/>
            <ac:spMk id="38" creationId="{72A9CE9D-DAC3-40AF-B504-78A64A909F9D}"/>
          </ac:spMkLst>
        </pc:spChg>
        <pc:spChg chg="del">
          <ac:chgData name="Naziha BOUSSEMAHA" userId="d3757a171cf8daaf" providerId="LiveId" clId="{7A8E5B95-5AC4-48DB-A63F-87A688B31E5A}" dt="2023-05-24T22:36:50.050" v="6279"/>
          <ac:spMkLst>
            <pc:docMk/>
            <pc:sldMk cId="303356664" sldId="261"/>
            <ac:spMk id="39" creationId="{A8384FB5-9ADC-4DDC-881B-597D56F5B15D}"/>
          </ac:spMkLst>
        </pc:spChg>
        <pc:spChg chg="del">
          <ac:chgData name="Naziha BOUSSEMAHA" userId="d3757a171cf8daaf" providerId="LiveId" clId="{7A8E5B95-5AC4-48DB-A63F-87A688B31E5A}" dt="2023-05-24T22:36:50.050" v="6279"/>
          <ac:spMkLst>
            <pc:docMk/>
            <pc:sldMk cId="303356664" sldId="261"/>
            <ac:spMk id="40" creationId="{91E5A9A7-95C6-4F4F-B00E-C82E07FE62EF}"/>
          </ac:spMkLst>
        </pc:spChg>
        <pc:spChg chg="del">
          <ac:chgData name="Naziha BOUSSEMAHA" userId="d3757a171cf8daaf" providerId="LiveId" clId="{7A8E5B95-5AC4-48DB-A63F-87A688B31E5A}" dt="2023-05-24T22:36:50.050" v="6279"/>
          <ac:spMkLst>
            <pc:docMk/>
            <pc:sldMk cId="303356664" sldId="261"/>
            <ac:spMk id="41" creationId="{D07DD2DE-F619-49DD-B5E7-03A290FF4ED1}"/>
          </ac:spMkLst>
        </pc:spChg>
        <pc:spChg chg="del">
          <ac:chgData name="Naziha BOUSSEMAHA" userId="d3757a171cf8daaf" providerId="LiveId" clId="{7A8E5B95-5AC4-48DB-A63F-87A688B31E5A}" dt="2023-05-24T22:36:50.050" v="6279"/>
          <ac:spMkLst>
            <pc:docMk/>
            <pc:sldMk cId="303356664" sldId="261"/>
            <ac:spMk id="42" creationId="{85149191-5F60-4A28-AAFF-039F96B0F3EC}"/>
          </ac:spMkLst>
        </pc:spChg>
        <pc:spChg chg="del">
          <ac:chgData name="Naziha BOUSSEMAHA" userId="d3757a171cf8daaf" providerId="LiveId" clId="{7A8E5B95-5AC4-48DB-A63F-87A688B31E5A}" dt="2023-05-24T22:36:50.050" v="6279"/>
          <ac:spMkLst>
            <pc:docMk/>
            <pc:sldMk cId="303356664" sldId="261"/>
            <ac:spMk id="43" creationId="{F8260ED5-17F7-4158-B241-D51DD4CF1B7E}"/>
          </ac:spMkLst>
        </pc:spChg>
        <pc:spChg chg="add del">
          <ac:chgData name="Naziha BOUSSEMAHA" userId="d3757a171cf8daaf" providerId="LiveId" clId="{7A8E5B95-5AC4-48DB-A63F-87A688B31E5A}" dt="2023-05-24T22:40:47.968" v="6292" actId="26606"/>
          <ac:spMkLst>
            <pc:docMk/>
            <pc:sldMk cId="303356664" sldId="261"/>
            <ac:spMk id="44" creationId="{C52EE5A8-045B-4D39-8ED1-513334085EEC}"/>
          </ac:spMkLst>
        </pc:spChg>
        <pc:spChg chg="add del">
          <ac:chgData name="Naziha BOUSSEMAHA" userId="d3757a171cf8daaf" providerId="LiveId" clId="{7A8E5B95-5AC4-48DB-A63F-87A688B31E5A}" dt="2023-05-24T23:13:19.016" v="6748" actId="26606"/>
          <ac:spMkLst>
            <pc:docMk/>
            <pc:sldMk cId="303356664" sldId="261"/>
            <ac:spMk id="45" creationId="{762DA937-8B55-4317-BD32-98D7AF30E39E}"/>
          </ac:spMkLst>
        </pc:spChg>
        <pc:spChg chg="add del">
          <ac:chgData name="Naziha BOUSSEMAHA" userId="d3757a171cf8daaf" providerId="LiveId" clId="{7A8E5B95-5AC4-48DB-A63F-87A688B31E5A}" dt="2023-05-24T23:13:19.016" v="6748" actId="26606"/>
          <ac:spMkLst>
            <pc:docMk/>
            <pc:sldMk cId="303356664" sldId="261"/>
            <ac:spMk id="46" creationId="{C52EE5A8-045B-4D39-8ED1-513334085EEC}"/>
          </ac:spMkLst>
        </pc:spChg>
        <pc:spChg chg="add del">
          <ac:chgData name="Naziha BOUSSEMAHA" userId="d3757a171cf8daaf" providerId="LiveId" clId="{7A8E5B95-5AC4-48DB-A63F-87A688B31E5A}" dt="2023-05-24T23:13:52.925" v="6753" actId="26606"/>
          <ac:spMkLst>
            <pc:docMk/>
            <pc:sldMk cId="303356664" sldId="261"/>
            <ac:spMk id="48" creationId="{0A597D97-203B-498B-95D3-E90DC961039F}"/>
          </ac:spMkLst>
        </pc:spChg>
        <pc:spChg chg="add del">
          <ac:chgData name="Naziha BOUSSEMAHA" userId="d3757a171cf8daaf" providerId="LiveId" clId="{7A8E5B95-5AC4-48DB-A63F-87A688B31E5A}" dt="2023-05-24T22:41:20.097" v="6294" actId="26606"/>
          <ac:spMkLst>
            <pc:docMk/>
            <pc:sldMk cId="303356664" sldId="261"/>
            <ac:spMk id="49" creationId="{6234BCC6-39B9-47D9-8BF8-C665401AE23C}"/>
          </ac:spMkLst>
        </pc:spChg>
        <pc:spChg chg="add del">
          <ac:chgData name="Naziha BOUSSEMAHA" userId="d3757a171cf8daaf" providerId="LiveId" clId="{7A8E5B95-5AC4-48DB-A63F-87A688B31E5A}" dt="2023-05-24T23:13:52.925" v="6753" actId="26606"/>
          <ac:spMkLst>
            <pc:docMk/>
            <pc:sldMk cId="303356664" sldId="261"/>
            <ac:spMk id="50" creationId="{6A6EF10E-DF41-4BD3-8EB4-6F646531DC26}"/>
          </ac:spMkLst>
        </pc:spChg>
        <pc:spChg chg="add del">
          <ac:chgData name="Naziha BOUSSEMAHA" userId="d3757a171cf8daaf" providerId="LiveId" clId="{7A8E5B95-5AC4-48DB-A63F-87A688B31E5A}" dt="2023-05-24T22:41:20.097" v="6294" actId="26606"/>
          <ac:spMkLst>
            <pc:docMk/>
            <pc:sldMk cId="303356664" sldId="261"/>
            <ac:spMk id="51" creationId="{72A9CE9D-DAC3-40AF-B504-78A64A909F9D}"/>
          </ac:spMkLst>
        </pc:spChg>
        <pc:spChg chg="add del">
          <ac:chgData name="Naziha BOUSSEMAHA" userId="d3757a171cf8daaf" providerId="LiveId" clId="{7A8E5B95-5AC4-48DB-A63F-87A688B31E5A}" dt="2023-05-24T23:16:49.778" v="6760" actId="26606"/>
          <ac:spMkLst>
            <pc:docMk/>
            <pc:sldMk cId="303356664" sldId="261"/>
            <ac:spMk id="52" creationId="{27BDFED6-6E33-4606-AFE2-886ADB1C018E}"/>
          </ac:spMkLst>
        </pc:spChg>
        <pc:spChg chg="add del">
          <ac:chgData name="Naziha BOUSSEMAHA" userId="d3757a171cf8daaf" providerId="LiveId" clId="{7A8E5B95-5AC4-48DB-A63F-87A688B31E5A}" dt="2023-05-24T22:41:20.097" v="6294" actId="26606"/>
          <ac:spMkLst>
            <pc:docMk/>
            <pc:sldMk cId="303356664" sldId="261"/>
            <ac:spMk id="53" creationId="{506D7452-6CDE-4381-86CE-07B2459383D5}"/>
          </ac:spMkLst>
        </pc:spChg>
        <pc:spChg chg="add del">
          <ac:chgData name="Naziha BOUSSEMAHA" userId="d3757a171cf8daaf" providerId="LiveId" clId="{7A8E5B95-5AC4-48DB-A63F-87A688B31E5A}" dt="2023-05-24T23:16:49.778" v="6760" actId="26606"/>
          <ac:spMkLst>
            <pc:docMk/>
            <pc:sldMk cId="303356664" sldId="261"/>
            <ac:spMk id="54" creationId="{890DEF05-784E-4B61-89E4-04C4ECF4E5A0}"/>
          </ac:spMkLst>
        </pc:spChg>
        <pc:spChg chg="add del">
          <ac:chgData name="Naziha BOUSSEMAHA" userId="d3757a171cf8daaf" providerId="LiveId" clId="{7A8E5B95-5AC4-48DB-A63F-87A688B31E5A}" dt="2023-05-24T22:41:20.097" v="6294" actId="26606"/>
          <ac:spMkLst>
            <pc:docMk/>
            <pc:sldMk cId="303356664" sldId="261"/>
            <ac:spMk id="55" creationId="{762DA937-8B55-4317-BD32-98D7AF30E39E}"/>
          </ac:spMkLst>
        </pc:spChg>
        <pc:spChg chg="add del">
          <ac:chgData name="Naziha BOUSSEMAHA" userId="d3757a171cf8daaf" providerId="LiveId" clId="{7A8E5B95-5AC4-48DB-A63F-87A688B31E5A}" dt="2023-05-24T22:41:20.097" v="6294" actId="26606"/>
          <ac:spMkLst>
            <pc:docMk/>
            <pc:sldMk cId="303356664" sldId="261"/>
            <ac:spMk id="57" creationId="{C52EE5A8-045B-4D39-8ED1-513334085EEC}"/>
          </ac:spMkLst>
        </pc:spChg>
        <pc:spChg chg="add del mod">
          <ac:chgData name="Naziha BOUSSEMAHA" userId="d3757a171cf8daaf" providerId="LiveId" clId="{7A8E5B95-5AC4-48DB-A63F-87A688B31E5A}" dt="2023-05-24T22:42:02.163" v="6298" actId="478"/>
          <ac:spMkLst>
            <pc:docMk/>
            <pc:sldMk cId="303356664" sldId="261"/>
            <ac:spMk id="61" creationId="{4C8EEA7B-6F7E-961C-8F3E-C1120D892E65}"/>
          </ac:spMkLst>
        </pc:spChg>
        <pc:spChg chg="add del">
          <ac:chgData name="Naziha BOUSSEMAHA" userId="d3757a171cf8daaf" providerId="LiveId" clId="{7A8E5B95-5AC4-48DB-A63F-87A688B31E5A}" dt="2023-05-24T23:17:38.434" v="6764" actId="26606"/>
          <ac:spMkLst>
            <pc:docMk/>
            <pc:sldMk cId="303356664" sldId="261"/>
            <ac:spMk id="62" creationId="{3A930249-8242-4E2B-AF17-C01826488321}"/>
          </ac:spMkLst>
        </pc:spChg>
        <pc:spChg chg="add del">
          <ac:chgData name="Naziha BOUSSEMAHA" userId="d3757a171cf8daaf" providerId="LiveId" clId="{7A8E5B95-5AC4-48DB-A63F-87A688B31E5A}" dt="2023-05-24T23:17:38.434" v="6764" actId="26606"/>
          <ac:spMkLst>
            <pc:docMk/>
            <pc:sldMk cId="303356664" sldId="261"/>
            <ac:spMk id="63" creationId="{A5BDD999-C5E1-4B3E-A710-768673819165}"/>
          </ac:spMkLst>
        </pc:spChg>
        <pc:spChg chg="add del">
          <ac:chgData name="Naziha BOUSSEMAHA" userId="d3757a171cf8daaf" providerId="LiveId" clId="{7A8E5B95-5AC4-48DB-A63F-87A688B31E5A}" dt="2023-05-24T22:41:42.931" v="6297" actId="26606"/>
          <ac:spMkLst>
            <pc:docMk/>
            <pc:sldMk cId="303356664" sldId="261"/>
            <ac:spMk id="64" creationId="{7A203437-703A-4E00-A8C0-91D328D6C7C7}"/>
          </ac:spMkLst>
        </pc:spChg>
        <pc:spChg chg="add del">
          <ac:chgData name="Naziha BOUSSEMAHA" userId="d3757a171cf8daaf" providerId="LiveId" clId="{7A8E5B95-5AC4-48DB-A63F-87A688B31E5A}" dt="2023-05-24T23:20:20.865" v="6772" actId="26606"/>
          <ac:spMkLst>
            <pc:docMk/>
            <pc:sldMk cId="303356664" sldId="261"/>
            <ac:spMk id="65" creationId="{F2B65841-E636-48E5-ADB7-98AF692126A6}"/>
          </ac:spMkLst>
        </pc:spChg>
        <pc:spChg chg="add del">
          <ac:chgData name="Naziha BOUSSEMAHA" userId="d3757a171cf8daaf" providerId="LiveId" clId="{7A8E5B95-5AC4-48DB-A63F-87A688B31E5A}" dt="2023-05-24T22:41:42.931" v="6297" actId="26606"/>
          <ac:spMkLst>
            <pc:docMk/>
            <pc:sldMk cId="303356664" sldId="261"/>
            <ac:spMk id="66" creationId="{CD84038B-4A56-439B-A184-79B2D4506692}"/>
          </ac:spMkLst>
        </pc:spChg>
        <pc:spChg chg="add del">
          <ac:chgData name="Naziha BOUSSEMAHA" userId="d3757a171cf8daaf" providerId="LiveId" clId="{7A8E5B95-5AC4-48DB-A63F-87A688B31E5A}" dt="2023-05-24T22:41:42.931" v="6297" actId="26606"/>
          <ac:spMkLst>
            <pc:docMk/>
            <pc:sldMk cId="303356664" sldId="261"/>
            <ac:spMk id="68" creationId="{4F96EE13-2C4D-4262-812E-DDE5FC35F0AD}"/>
          </ac:spMkLst>
        </pc:spChg>
        <pc:spChg chg="add del">
          <ac:chgData name="Naziha BOUSSEMAHA" userId="d3757a171cf8daaf" providerId="LiveId" clId="{7A8E5B95-5AC4-48DB-A63F-87A688B31E5A}" dt="2023-05-24T23:20:20.861" v="6771" actId="26606"/>
          <ac:spMkLst>
            <pc:docMk/>
            <pc:sldMk cId="303356664" sldId="261"/>
            <ac:spMk id="70" creationId="{FFCDD23B-75C8-427B-BD08-53C8156CD7CD}"/>
          </ac:spMkLst>
        </pc:spChg>
        <pc:spChg chg="add del">
          <ac:chgData name="Naziha BOUSSEMAHA" userId="d3757a171cf8daaf" providerId="LiveId" clId="{7A8E5B95-5AC4-48DB-A63F-87A688B31E5A}" dt="2023-05-24T23:20:20.861" v="6771" actId="26606"/>
          <ac:spMkLst>
            <pc:docMk/>
            <pc:sldMk cId="303356664" sldId="261"/>
            <ac:spMk id="72" creationId="{AFFC87AC-C919-4FE5-BAC3-39509E001152}"/>
          </ac:spMkLst>
        </pc:spChg>
        <pc:spChg chg="add del">
          <ac:chgData name="Naziha BOUSSEMAHA" userId="d3757a171cf8daaf" providerId="LiveId" clId="{7A8E5B95-5AC4-48DB-A63F-87A688B31E5A}" dt="2023-05-24T22:42:20.008" v="6299" actId="26606"/>
          <ac:spMkLst>
            <pc:docMk/>
            <pc:sldMk cId="303356664" sldId="261"/>
            <ac:spMk id="73" creationId="{23CBEF12-C9B8-466E-A7FE-B00B9ADF4303}"/>
          </ac:spMkLst>
        </pc:spChg>
        <pc:spChg chg="add del">
          <ac:chgData name="Naziha BOUSSEMAHA" userId="d3757a171cf8daaf" providerId="LiveId" clId="{7A8E5B95-5AC4-48DB-A63F-87A688B31E5A}" dt="2023-05-24T23:20:20.861" v="6771" actId="26606"/>
          <ac:spMkLst>
            <pc:docMk/>
            <pc:sldMk cId="303356664" sldId="261"/>
            <ac:spMk id="74" creationId="{AB5E08C4-8CDD-4623-A5B8-E998C6DEE3B7}"/>
          </ac:spMkLst>
        </pc:spChg>
        <pc:spChg chg="add del">
          <ac:chgData name="Naziha BOUSSEMAHA" userId="d3757a171cf8daaf" providerId="LiveId" clId="{7A8E5B95-5AC4-48DB-A63F-87A688B31E5A}" dt="2023-05-24T23:20:20.861" v="6771" actId="26606"/>
          <ac:spMkLst>
            <pc:docMk/>
            <pc:sldMk cId="303356664" sldId="261"/>
            <ac:spMk id="76" creationId="{15F33878-D502-4FFA-8ACE-F2AECDB2A23F}"/>
          </ac:spMkLst>
        </pc:spChg>
        <pc:spChg chg="add del">
          <ac:chgData name="Naziha BOUSSEMAHA" userId="d3757a171cf8daaf" providerId="LiveId" clId="{7A8E5B95-5AC4-48DB-A63F-87A688B31E5A}" dt="2023-05-24T22:43:42.054" v="6308" actId="26606"/>
          <ac:spMkLst>
            <pc:docMk/>
            <pc:sldMk cId="303356664" sldId="261"/>
            <ac:spMk id="78" creationId="{6234BCC6-39B9-47D9-8BF8-C665401AE23C}"/>
          </ac:spMkLst>
        </pc:spChg>
        <pc:spChg chg="add del">
          <ac:chgData name="Naziha BOUSSEMAHA" userId="d3757a171cf8daaf" providerId="LiveId" clId="{7A8E5B95-5AC4-48DB-A63F-87A688B31E5A}" dt="2023-05-29T09:49:36.682" v="16616" actId="26606"/>
          <ac:spMkLst>
            <pc:docMk/>
            <pc:sldMk cId="303356664" sldId="261"/>
            <ac:spMk id="79" creationId="{4D4677D2-D5AC-4CF9-9EED-2B89D0A1C212}"/>
          </ac:spMkLst>
        </pc:spChg>
        <pc:spChg chg="add del">
          <ac:chgData name="Naziha BOUSSEMAHA" userId="d3757a171cf8daaf" providerId="LiveId" clId="{7A8E5B95-5AC4-48DB-A63F-87A688B31E5A}" dt="2023-05-24T22:43:42.054" v="6308" actId="26606"/>
          <ac:spMkLst>
            <pc:docMk/>
            <pc:sldMk cId="303356664" sldId="261"/>
            <ac:spMk id="80" creationId="{72A9CE9D-DAC3-40AF-B504-78A64A909F9D}"/>
          </ac:spMkLst>
        </pc:spChg>
        <pc:spChg chg="add del">
          <ac:chgData name="Naziha BOUSSEMAHA" userId="d3757a171cf8daaf" providerId="LiveId" clId="{7A8E5B95-5AC4-48DB-A63F-87A688B31E5A}" dt="2023-05-29T09:49:36.682" v="16616" actId="26606"/>
          <ac:spMkLst>
            <pc:docMk/>
            <pc:sldMk cId="303356664" sldId="261"/>
            <ac:spMk id="81" creationId="{AF695F69-7001-421E-98A8-E74156934A51}"/>
          </ac:spMkLst>
        </pc:spChg>
        <pc:spChg chg="add del">
          <ac:chgData name="Naziha BOUSSEMAHA" userId="d3757a171cf8daaf" providerId="LiveId" clId="{7A8E5B95-5AC4-48DB-A63F-87A688B31E5A}" dt="2023-05-24T22:43:42.054" v="6308" actId="26606"/>
          <ac:spMkLst>
            <pc:docMk/>
            <pc:sldMk cId="303356664" sldId="261"/>
            <ac:spMk id="82" creationId="{506D7452-6CDE-4381-86CE-07B2459383D5}"/>
          </ac:spMkLst>
        </pc:spChg>
        <pc:spChg chg="add del">
          <ac:chgData name="Naziha BOUSSEMAHA" userId="d3757a171cf8daaf" providerId="LiveId" clId="{7A8E5B95-5AC4-48DB-A63F-87A688B31E5A}" dt="2023-05-29T18:45:06.951" v="16628" actId="26606"/>
          <ac:spMkLst>
            <pc:docMk/>
            <pc:sldMk cId="303356664" sldId="261"/>
            <ac:spMk id="83" creationId="{022BDE4A-8A20-4A69-9C5A-581C82036A4D}"/>
          </ac:spMkLst>
        </pc:spChg>
        <pc:spChg chg="add del">
          <ac:chgData name="Naziha BOUSSEMAHA" userId="d3757a171cf8daaf" providerId="LiveId" clId="{7A8E5B95-5AC4-48DB-A63F-87A688B31E5A}" dt="2023-05-24T22:43:42.054" v="6308" actId="26606"/>
          <ac:spMkLst>
            <pc:docMk/>
            <pc:sldMk cId="303356664" sldId="261"/>
            <ac:spMk id="84" creationId="{762DA937-8B55-4317-BD32-98D7AF30E39E}"/>
          </ac:spMkLst>
        </pc:spChg>
        <pc:spChg chg="add del">
          <ac:chgData name="Naziha BOUSSEMAHA" userId="d3757a171cf8daaf" providerId="LiveId" clId="{7A8E5B95-5AC4-48DB-A63F-87A688B31E5A}" dt="2023-05-29T18:44:53.352" v="16625" actId="26606"/>
          <ac:spMkLst>
            <pc:docMk/>
            <pc:sldMk cId="303356664" sldId="261"/>
            <ac:spMk id="85" creationId="{C52EE5A8-045B-4D39-8ED1-513334085EEC}"/>
          </ac:spMkLst>
        </pc:spChg>
        <pc:spChg chg="add del">
          <ac:chgData name="Naziha BOUSSEMAHA" userId="d3757a171cf8daaf" providerId="LiveId" clId="{7A8E5B95-5AC4-48DB-A63F-87A688B31E5A}" dt="2023-05-24T22:43:42.054" v="6308" actId="26606"/>
          <ac:spMkLst>
            <pc:docMk/>
            <pc:sldMk cId="303356664" sldId="261"/>
            <ac:spMk id="86" creationId="{C52EE5A8-045B-4D39-8ED1-513334085EEC}"/>
          </ac:spMkLst>
        </pc:spChg>
        <pc:spChg chg="add del">
          <ac:chgData name="Naziha BOUSSEMAHA" userId="d3757a171cf8daaf" providerId="LiveId" clId="{7A8E5B95-5AC4-48DB-A63F-87A688B31E5A}" dt="2023-05-29T18:44:53.352" v="16625" actId="26606"/>
          <ac:spMkLst>
            <pc:docMk/>
            <pc:sldMk cId="303356664" sldId="261"/>
            <ac:spMk id="88" creationId="{6234BCC6-39B9-47D9-8BF8-C665401AE23C}"/>
          </ac:spMkLst>
        </pc:spChg>
        <pc:spChg chg="add del">
          <ac:chgData name="Naziha BOUSSEMAHA" userId="d3757a171cf8daaf" providerId="LiveId" clId="{7A8E5B95-5AC4-48DB-A63F-87A688B31E5A}" dt="2023-05-29T18:44:53.352" v="16625" actId="26606"/>
          <ac:spMkLst>
            <pc:docMk/>
            <pc:sldMk cId="303356664" sldId="261"/>
            <ac:spMk id="90" creationId="{72A9CE9D-DAC3-40AF-B504-78A64A909F9D}"/>
          </ac:spMkLst>
        </pc:spChg>
        <pc:spChg chg="add del">
          <ac:chgData name="Naziha BOUSSEMAHA" userId="d3757a171cf8daaf" providerId="LiveId" clId="{7A8E5B95-5AC4-48DB-A63F-87A688B31E5A}" dt="2023-05-24T22:43:39.213" v="6305" actId="26606"/>
          <ac:spMkLst>
            <pc:docMk/>
            <pc:sldMk cId="303356664" sldId="261"/>
            <ac:spMk id="91" creationId="{3A930249-8242-4E2B-AF17-C01826488321}"/>
          </ac:spMkLst>
        </pc:spChg>
        <pc:spChg chg="add del">
          <ac:chgData name="Naziha BOUSSEMAHA" userId="d3757a171cf8daaf" providerId="LiveId" clId="{7A8E5B95-5AC4-48DB-A63F-87A688B31E5A}" dt="2023-05-29T18:44:53.352" v="16625" actId="26606"/>
          <ac:spMkLst>
            <pc:docMk/>
            <pc:sldMk cId="303356664" sldId="261"/>
            <ac:spMk id="92" creationId="{506D7452-6CDE-4381-86CE-07B2459383D5}"/>
          </ac:spMkLst>
        </pc:spChg>
        <pc:spChg chg="add del">
          <ac:chgData name="Naziha BOUSSEMAHA" userId="d3757a171cf8daaf" providerId="LiveId" clId="{7A8E5B95-5AC4-48DB-A63F-87A688B31E5A}" dt="2023-05-24T22:43:39.213" v="6305" actId="26606"/>
          <ac:spMkLst>
            <pc:docMk/>
            <pc:sldMk cId="303356664" sldId="261"/>
            <ac:spMk id="93" creationId="{A5BDD999-C5E1-4B3E-A710-768673819165}"/>
          </ac:spMkLst>
        </pc:spChg>
        <pc:spChg chg="add del">
          <ac:chgData name="Naziha BOUSSEMAHA" userId="d3757a171cf8daaf" providerId="LiveId" clId="{7A8E5B95-5AC4-48DB-A63F-87A688B31E5A}" dt="2023-05-29T18:44:53.352" v="16625" actId="26606"/>
          <ac:spMkLst>
            <pc:docMk/>
            <pc:sldMk cId="303356664" sldId="261"/>
            <ac:spMk id="94" creationId="{762DA937-8B55-4317-BD32-98D7AF30E39E}"/>
          </ac:spMkLst>
        </pc:spChg>
        <pc:spChg chg="add del">
          <ac:chgData name="Naziha BOUSSEMAHA" userId="d3757a171cf8daaf" providerId="LiveId" clId="{7A8E5B95-5AC4-48DB-A63F-87A688B31E5A}" dt="2023-05-24T22:43:42.050" v="6307" actId="26606"/>
          <ac:spMkLst>
            <pc:docMk/>
            <pc:sldMk cId="303356664" sldId="261"/>
            <ac:spMk id="95" creationId="{17846589-3EED-4DB2-A497-C9938D7B293A}"/>
          </ac:spMkLst>
        </pc:spChg>
        <pc:spChg chg="add del">
          <ac:chgData name="Naziha BOUSSEMAHA" userId="d3757a171cf8daaf" providerId="LiveId" clId="{7A8E5B95-5AC4-48DB-A63F-87A688B31E5A}" dt="2023-05-24T22:43:42.050" v="6307" actId="26606"/>
          <ac:spMkLst>
            <pc:docMk/>
            <pc:sldMk cId="303356664" sldId="261"/>
            <ac:spMk id="96" creationId="{9F9EECA2-C756-493D-AE5E-90C0BE756E3C}"/>
          </ac:spMkLst>
        </pc:spChg>
        <pc:spChg chg="add del">
          <ac:chgData name="Naziha BOUSSEMAHA" userId="d3757a171cf8daaf" providerId="LiveId" clId="{7A8E5B95-5AC4-48DB-A63F-87A688B31E5A}" dt="2023-05-24T22:43:42.050" v="6307" actId="26606"/>
          <ac:spMkLst>
            <pc:docMk/>
            <pc:sldMk cId="303356664" sldId="261"/>
            <ac:spMk id="97" creationId="{24726E46-0A95-4CE6-80B3-2C7406BD5ABD}"/>
          </ac:spMkLst>
        </pc:spChg>
        <pc:spChg chg="add del">
          <ac:chgData name="Naziha BOUSSEMAHA" userId="d3757a171cf8daaf" providerId="LiveId" clId="{7A8E5B95-5AC4-48DB-A63F-87A688B31E5A}" dt="2023-05-29T18:45:06.940" v="16627" actId="26606"/>
          <ac:spMkLst>
            <pc:docMk/>
            <pc:sldMk cId="303356664" sldId="261"/>
            <ac:spMk id="98" creationId="{022BDE4A-8A20-4A69-9C5A-581C82036A4D}"/>
          </ac:spMkLst>
        </pc:spChg>
        <pc:spChg chg="add del">
          <ac:chgData name="Naziha BOUSSEMAHA" userId="d3757a171cf8daaf" providerId="LiveId" clId="{7A8E5B95-5AC4-48DB-A63F-87A688B31E5A}" dt="2023-05-24T22:45:14.257" v="6322" actId="26606"/>
          <ac:spMkLst>
            <pc:docMk/>
            <pc:sldMk cId="303356664" sldId="261"/>
            <ac:spMk id="99" creationId="{D0394FE2-BDDA-4ECE-B320-81AE19E90566}"/>
          </ac:spMkLst>
        </pc:spChg>
        <pc:spChg chg="add del">
          <ac:chgData name="Naziha BOUSSEMAHA" userId="d3757a171cf8daaf" providerId="LiveId" clId="{7A8E5B95-5AC4-48DB-A63F-87A688B31E5A}" dt="2023-05-24T22:45:14.257" v="6322" actId="26606"/>
          <ac:spMkLst>
            <pc:docMk/>
            <pc:sldMk cId="303356664" sldId="261"/>
            <ac:spMk id="100" creationId="{0625AAC5-802A-4197-8804-2B78FF65CEE8}"/>
          </ac:spMkLst>
        </pc:spChg>
        <pc:spChg chg="add del">
          <ac:chgData name="Naziha BOUSSEMAHA" userId="d3757a171cf8daaf" providerId="LiveId" clId="{7A8E5B95-5AC4-48DB-A63F-87A688B31E5A}" dt="2023-05-24T22:45:14.257" v="6322" actId="26606"/>
          <ac:spMkLst>
            <pc:docMk/>
            <pc:sldMk cId="303356664" sldId="261"/>
            <ac:spMk id="101" creationId="{A1B139DD-0E8D-42FA-9171-C5F001754A88}"/>
          </ac:spMkLst>
        </pc:spChg>
        <pc:spChg chg="add del">
          <ac:chgData name="Naziha BOUSSEMAHA" userId="d3757a171cf8daaf" providerId="LiveId" clId="{7A8E5B95-5AC4-48DB-A63F-87A688B31E5A}" dt="2023-05-29T18:45:24.878" v="16631" actId="26606"/>
          <ac:spMkLst>
            <pc:docMk/>
            <pc:sldMk cId="303356664" sldId="261"/>
            <ac:spMk id="102" creationId="{C497725C-6431-496A-B11C-691354780DCD}"/>
          </ac:spMkLst>
        </pc:spChg>
        <pc:spChg chg="add del">
          <ac:chgData name="Naziha BOUSSEMAHA" userId="d3757a171cf8daaf" providerId="LiveId" clId="{7A8E5B95-5AC4-48DB-A63F-87A688B31E5A}" dt="2023-05-24T22:45:14.253" v="6321" actId="26606"/>
          <ac:spMkLst>
            <pc:docMk/>
            <pc:sldMk cId="303356664" sldId="261"/>
            <ac:spMk id="106" creationId="{27BDFED6-6E33-4606-AFE2-886ADB1C018E}"/>
          </ac:spMkLst>
        </pc:spChg>
        <pc:spChg chg="add del">
          <ac:chgData name="Naziha BOUSSEMAHA" userId="d3757a171cf8daaf" providerId="LiveId" clId="{7A8E5B95-5AC4-48DB-A63F-87A688B31E5A}" dt="2023-05-24T22:45:14.253" v="6321" actId="26606"/>
          <ac:spMkLst>
            <pc:docMk/>
            <pc:sldMk cId="303356664" sldId="261"/>
            <ac:spMk id="108" creationId="{890DEF05-784E-4B61-89E4-04C4ECF4E5A0}"/>
          </ac:spMkLst>
        </pc:spChg>
        <pc:spChg chg="add del">
          <ac:chgData name="Naziha BOUSSEMAHA" userId="d3757a171cf8daaf" providerId="LiveId" clId="{7A8E5B95-5AC4-48DB-A63F-87A688B31E5A}" dt="2023-05-29T18:45:24.878" v="16631" actId="26606"/>
          <ac:spMkLst>
            <pc:docMk/>
            <pc:sldMk cId="303356664" sldId="261"/>
            <ac:spMk id="109" creationId="{B81933D1-5615-42C7-9C0B-4EB7105CCE2D}"/>
          </ac:spMkLst>
        </pc:spChg>
        <pc:spChg chg="add del">
          <ac:chgData name="Naziha BOUSSEMAHA" userId="d3757a171cf8daaf" providerId="LiveId" clId="{7A8E5B95-5AC4-48DB-A63F-87A688B31E5A}" dt="2023-05-29T18:45:24.878" v="16631" actId="26606"/>
          <ac:spMkLst>
            <pc:docMk/>
            <pc:sldMk cId="303356664" sldId="261"/>
            <ac:spMk id="111" creationId="{B089A89A-1E9C-4761-9DFF-53C275FBF870}"/>
          </ac:spMkLst>
        </pc:spChg>
        <pc:spChg chg="add del">
          <ac:chgData name="Naziha BOUSSEMAHA" userId="d3757a171cf8daaf" providerId="LiveId" clId="{7A8E5B95-5AC4-48DB-A63F-87A688B31E5A}" dt="2023-05-24T22:58:51.422" v="6696"/>
          <ac:spMkLst>
            <pc:docMk/>
            <pc:sldMk cId="303356664" sldId="261"/>
            <ac:spMk id="112" creationId="{C4879EFC-8E62-4E00-973C-C45EE9EC676D}"/>
          </ac:spMkLst>
        </pc:spChg>
        <pc:spChg chg="add del">
          <ac:chgData name="Naziha BOUSSEMAHA" userId="d3757a171cf8daaf" providerId="LiveId" clId="{7A8E5B95-5AC4-48DB-A63F-87A688B31E5A}" dt="2023-05-24T22:58:51.422" v="6696"/>
          <ac:spMkLst>
            <pc:docMk/>
            <pc:sldMk cId="303356664" sldId="261"/>
            <ac:spMk id="113" creationId="{D6A9C53F-5F90-40A5-8C85-5412D39C8C68}"/>
          </ac:spMkLst>
        </pc:spChg>
        <pc:spChg chg="add del">
          <ac:chgData name="Naziha BOUSSEMAHA" userId="d3757a171cf8daaf" providerId="LiveId" clId="{7A8E5B95-5AC4-48DB-A63F-87A688B31E5A}" dt="2023-05-29T18:45:24.878" v="16631" actId="26606"/>
          <ac:spMkLst>
            <pc:docMk/>
            <pc:sldMk cId="303356664" sldId="261"/>
            <ac:spMk id="114" creationId="{19C9EAEA-39D0-4B0E-A0EB-51E7B26740B1}"/>
          </ac:spMkLst>
        </pc:spChg>
        <pc:spChg chg="add del">
          <ac:chgData name="Naziha BOUSSEMAHA" userId="d3757a171cf8daaf" providerId="LiveId" clId="{7A8E5B95-5AC4-48DB-A63F-87A688B31E5A}" dt="2023-05-29T18:51:18.358" v="16669" actId="26606"/>
          <ac:spMkLst>
            <pc:docMk/>
            <pc:sldMk cId="303356664" sldId="261"/>
            <ac:spMk id="119" creationId="{C4879EFC-8E62-4E00-973C-C45EE9EC676D}"/>
          </ac:spMkLst>
        </pc:spChg>
        <pc:spChg chg="add del">
          <ac:chgData name="Naziha BOUSSEMAHA" userId="d3757a171cf8daaf" providerId="LiveId" clId="{7A8E5B95-5AC4-48DB-A63F-87A688B31E5A}" dt="2023-05-29T18:51:18.358" v="16669" actId="26606"/>
          <ac:spMkLst>
            <pc:docMk/>
            <pc:sldMk cId="303356664" sldId="261"/>
            <ac:spMk id="121" creationId="{D6A9C53F-5F90-40A5-8C85-5412D39C8C68}"/>
          </ac:spMkLst>
        </pc:spChg>
        <pc:spChg chg="add">
          <ac:chgData name="Naziha BOUSSEMAHA" userId="d3757a171cf8daaf" providerId="LiveId" clId="{7A8E5B95-5AC4-48DB-A63F-87A688B31E5A}" dt="2023-05-29T18:51:18.358" v="16669" actId="26606"/>
          <ac:spMkLst>
            <pc:docMk/>
            <pc:sldMk cId="303356664" sldId="261"/>
            <ac:spMk id="126" creationId="{C4879EFC-8E62-4E00-973C-C45EE9EC676D}"/>
          </ac:spMkLst>
        </pc:spChg>
        <pc:spChg chg="add">
          <ac:chgData name="Naziha BOUSSEMAHA" userId="d3757a171cf8daaf" providerId="LiveId" clId="{7A8E5B95-5AC4-48DB-A63F-87A688B31E5A}" dt="2023-05-29T18:51:18.358" v="16669" actId="26606"/>
          <ac:spMkLst>
            <pc:docMk/>
            <pc:sldMk cId="303356664" sldId="261"/>
            <ac:spMk id="128" creationId="{D6A9C53F-5F90-40A5-8C85-5412D39C8C68}"/>
          </ac:spMkLst>
        </pc:spChg>
        <pc:grpChg chg="add del">
          <ac:chgData name="Naziha BOUSSEMAHA" userId="d3757a171cf8daaf" providerId="LiveId" clId="{7A8E5B95-5AC4-48DB-A63F-87A688B31E5A}" dt="2023-05-29T18:45:24.878" v="16631" actId="26606"/>
          <ac:grpSpMkLst>
            <pc:docMk/>
            <pc:sldMk cId="303356664" sldId="261"/>
            <ac:grpSpMk id="103" creationId="{032D8612-31EB-44CF-A1D0-14FD4C705424}"/>
          </ac:grpSpMkLst>
        </pc:grpChg>
        <pc:picChg chg="add mod">
          <ac:chgData name="Naziha BOUSSEMAHA" userId="d3757a171cf8daaf" providerId="LiveId" clId="{7A8E5B95-5AC4-48DB-A63F-87A688B31E5A}" dt="2023-05-30T12:25:08.137" v="17627" actId="1076"/>
          <ac:picMkLst>
            <pc:docMk/>
            <pc:sldMk cId="303356664" sldId="261"/>
            <ac:picMk id="9" creationId="{F8B42359-070D-705F-C9F9-996740D5B1F9}"/>
          </ac:picMkLst>
        </pc:picChg>
        <pc:picChg chg="mod ord modCrop">
          <ac:chgData name="Naziha BOUSSEMAHA" userId="d3757a171cf8daaf" providerId="LiveId" clId="{7A8E5B95-5AC4-48DB-A63F-87A688B31E5A}" dt="2023-05-30T12:17:38.088" v="17570" actId="14100"/>
          <ac:picMkLst>
            <pc:docMk/>
            <pc:sldMk cId="303356664" sldId="261"/>
            <ac:picMk id="10" creationId="{B16FE097-74EF-17E7-2174-1F9564FFAD64}"/>
          </ac:picMkLst>
        </pc:picChg>
        <pc:picChg chg="add mod">
          <ac:chgData name="Naziha BOUSSEMAHA" userId="d3757a171cf8daaf" providerId="LiveId" clId="{7A8E5B95-5AC4-48DB-A63F-87A688B31E5A}" dt="2023-05-29T18:53:12.866" v="16682" actId="1076"/>
          <ac:picMkLst>
            <pc:docMk/>
            <pc:sldMk cId="303356664" sldId="261"/>
            <ac:picMk id="12" creationId="{4C631468-A0F3-1BAF-4432-2CCC97D69F6A}"/>
          </ac:picMkLst>
        </pc:picChg>
        <pc:picChg chg="add mod">
          <ac:chgData name="Naziha BOUSSEMAHA" userId="d3757a171cf8daaf" providerId="LiveId" clId="{7A8E5B95-5AC4-48DB-A63F-87A688B31E5A}" dt="2023-05-30T12:19:54.977" v="17617" actId="1076"/>
          <ac:picMkLst>
            <pc:docMk/>
            <pc:sldMk cId="303356664" sldId="261"/>
            <ac:picMk id="14" creationId="{54B4BCA5-C691-98CB-4E6E-68E620D2EAF7}"/>
          </ac:picMkLst>
        </pc:picChg>
        <pc:picChg chg="del mod ord">
          <ac:chgData name="Naziha BOUSSEMAHA" userId="d3757a171cf8daaf" providerId="LiveId" clId="{7A8E5B95-5AC4-48DB-A63F-87A688B31E5A}" dt="2023-05-29T18:48:44.335" v="16658" actId="478"/>
          <ac:picMkLst>
            <pc:docMk/>
            <pc:sldMk cId="303356664" sldId="261"/>
            <ac:picMk id="24" creationId="{C24BF1D0-47AD-47C2-74BB-05B3354BB65C}"/>
          </ac:picMkLst>
        </pc:picChg>
        <pc:cxnChg chg="add del mod">
          <ac:chgData name="Naziha BOUSSEMAHA" userId="d3757a171cf8daaf" providerId="LiveId" clId="{7A8E5B95-5AC4-48DB-A63F-87A688B31E5A}" dt="2023-05-26T12:01:33.469" v="10279" actId="478"/>
          <ac:cxnSpMkLst>
            <pc:docMk/>
            <pc:sldMk cId="303356664" sldId="261"/>
            <ac:cxnSpMk id="4" creationId="{5A3F4F79-89D4-E0A0-449A-E32A8B811F77}"/>
          </ac:cxnSpMkLst>
        </pc:cxnChg>
        <pc:cxnChg chg="add del">
          <ac:chgData name="Naziha BOUSSEMAHA" userId="d3757a171cf8daaf" providerId="LiveId" clId="{7A8E5B95-5AC4-48DB-A63F-87A688B31E5A}" dt="2023-05-24T23:16:49.778" v="6760" actId="26606"/>
          <ac:cxnSpMkLst>
            <pc:docMk/>
            <pc:sldMk cId="303356664" sldId="261"/>
            <ac:cxnSpMk id="59" creationId="{C41BAEC7-F7B0-4224-8B18-8F74B7D87F0B}"/>
          </ac:cxnSpMkLst>
        </pc:cxnChg>
        <pc:cxnChg chg="add del">
          <ac:chgData name="Naziha BOUSSEMAHA" userId="d3757a171cf8daaf" providerId="LiveId" clId="{7A8E5B95-5AC4-48DB-A63F-87A688B31E5A}" dt="2023-05-24T22:45:14.253" v="6321" actId="26606"/>
          <ac:cxnSpMkLst>
            <pc:docMk/>
            <pc:sldMk cId="303356664" sldId="261"/>
            <ac:cxnSpMk id="110" creationId="{C41BAEC7-F7B0-4224-8B18-8F74B7D87F0B}"/>
          </ac:cxnSpMkLst>
        </pc:cxnChg>
      </pc:sldChg>
      <pc:sldChg chg="addSp delSp modSp del mod setClrOvrMap delDesignElem">
        <pc:chgData name="Naziha BOUSSEMAHA" userId="d3757a171cf8daaf" providerId="LiveId" clId="{7A8E5B95-5AC4-48DB-A63F-87A688B31E5A}" dt="2023-05-30T21:56:19.187" v="18480" actId="47"/>
        <pc:sldMkLst>
          <pc:docMk/>
          <pc:sldMk cId="1587882382" sldId="262"/>
        </pc:sldMkLst>
        <pc:spChg chg="mod ord">
          <ac:chgData name="Naziha BOUSSEMAHA" userId="d3757a171cf8daaf" providerId="LiveId" clId="{7A8E5B95-5AC4-48DB-A63F-87A688B31E5A}" dt="2023-05-26T14:58:14.134" v="11455" actId="20577"/>
          <ac:spMkLst>
            <pc:docMk/>
            <pc:sldMk cId="1587882382" sldId="262"/>
            <ac:spMk id="2" creationId="{3E7FE5EB-AA07-DF6E-68C1-40C7790D19FE}"/>
          </ac:spMkLst>
        </pc:spChg>
        <pc:spChg chg="add mod">
          <ac:chgData name="Naziha BOUSSEMAHA" userId="d3757a171cf8daaf" providerId="LiveId" clId="{7A8E5B95-5AC4-48DB-A63F-87A688B31E5A}" dt="2023-05-26T14:59:30.587" v="11504" actId="14100"/>
          <ac:spMkLst>
            <pc:docMk/>
            <pc:sldMk cId="1587882382" sldId="262"/>
            <ac:spMk id="3" creationId="{9F80C724-713C-C7FD-A92C-D741D6D46763}"/>
          </ac:spMkLst>
        </pc:spChg>
        <pc:spChg chg="add del mod ord">
          <ac:chgData name="Naziha BOUSSEMAHA" userId="d3757a171cf8daaf" providerId="LiveId" clId="{7A8E5B95-5AC4-48DB-A63F-87A688B31E5A}" dt="2023-05-25T18:59:55.103" v="8951" actId="26606"/>
          <ac:spMkLst>
            <pc:docMk/>
            <pc:sldMk cId="1587882382" sldId="262"/>
            <ac:spMk id="3" creationId="{DC0F3B04-5F61-06E1-AE8D-C1CA359E1F03}"/>
          </ac:spMkLst>
        </pc:spChg>
        <pc:spChg chg="add del">
          <ac:chgData name="Naziha BOUSSEMAHA" userId="d3757a171cf8daaf" providerId="LiveId" clId="{7A8E5B95-5AC4-48DB-A63F-87A688B31E5A}" dt="2023-05-24T22:58:51.422" v="6696"/>
          <ac:spMkLst>
            <pc:docMk/>
            <pc:sldMk cId="1587882382" sldId="262"/>
            <ac:spMk id="39" creationId="{9AA72BD9-2C5A-4EDC-931F-5AA08EACA0F3}"/>
          </ac:spMkLst>
        </pc:spChg>
        <pc:spChg chg="add del">
          <ac:chgData name="Naziha BOUSSEMAHA" userId="d3757a171cf8daaf" providerId="LiveId" clId="{7A8E5B95-5AC4-48DB-A63F-87A688B31E5A}" dt="2023-05-24T22:58:51.422" v="6696"/>
          <ac:spMkLst>
            <pc:docMk/>
            <pc:sldMk cId="1587882382" sldId="262"/>
            <ac:spMk id="40" creationId="{DD3981AC-7B61-4947-BCF3-F7AA7FA385B9}"/>
          </ac:spMkLst>
        </pc:spChg>
        <pc:spChg chg="add del">
          <ac:chgData name="Naziha BOUSSEMAHA" userId="d3757a171cf8daaf" providerId="LiveId" clId="{7A8E5B95-5AC4-48DB-A63F-87A688B31E5A}" dt="2023-05-24T22:58:51.422" v="6696"/>
          <ac:spMkLst>
            <pc:docMk/>
            <pc:sldMk cId="1587882382" sldId="262"/>
            <ac:spMk id="41" creationId="{55D4142C-5077-457F-A6AD-3FECFDB39685}"/>
          </ac:spMkLst>
        </pc:spChg>
        <pc:spChg chg="del">
          <ac:chgData name="Naziha BOUSSEMAHA" userId="d3757a171cf8daaf" providerId="LiveId" clId="{7A8E5B95-5AC4-48DB-A63F-87A688B31E5A}" dt="2023-05-23T14:24:46.782" v="3047" actId="26606"/>
          <ac:spMkLst>
            <pc:docMk/>
            <pc:sldMk cId="1587882382" sldId="262"/>
            <ac:spMk id="42" creationId="{736CAB1F-557E-4FA4-81CC-DC491EF83443}"/>
          </ac:spMkLst>
        </pc:spChg>
        <pc:spChg chg="add del">
          <ac:chgData name="Naziha BOUSSEMAHA" userId="d3757a171cf8daaf" providerId="LiveId" clId="{7A8E5B95-5AC4-48DB-A63F-87A688B31E5A}" dt="2023-05-24T22:58:51.422" v="6696"/>
          <ac:spMkLst>
            <pc:docMk/>
            <pc:sldMk cId="1587882382" sldId="262"/>
            <ac:spMk id="43" creationId="{7A5F0580-5EE9-419F-96EE-B6529EF6E7D0}"/>
          </ac:spMkLst>
        </pc:spChg>
        <pc:spChg chg="del">
          <ac:chgData name="Naziha BOUSSEMAHA" userId="d3757a171cf8daaf" providerId="LiveId" clId="{7A8E5B95-5AC4-48DB-A63F-87A688B31E5A}" dt="2023-05-23T14:24:46.782" v="3047" actId="26606"/>
          <ac:spMkLst>
            <pc:docMk/>
            <pc:sldMk cId="1587882382" sldId="262"/>
            <ac:spMk id="44" creationId="{AA065953-3D69-4CD4-80C3-DF10DEB4C761}"/>
          </ac:spMkLst>
        </pc:spChg>
        <pc:spChg chg="add del">
          <ac:chgData name="Naziha BOUSSEMAHA" userId="d3757a171cf8daaf" providerId="LiveId" clId="{7A8E5B95-5AC4-48DB-A63F-87A688B31E5A}" dt="2023-05-25T00:06:07.294" v="8026" actId="26606"/>
          <ac:spMkLst>
            <pc:docMk/>
            <pc:sldMk cId="1587882382" sldId="262"/>
            <ac:spMk id="45" creationId="{04812C46-200A-4DEB-A05E-3ED6C68C2387}"/>
          </ac:spMkLst>
        </pc:spChg>
        <pc:spChg chg="del">
          <ac:chgData name="Naziha BOUSSEMAHA" userId="d3757a171cf8daaf" providerId="LiveId" clId="{7A8E5B95-5AC4-48DB-A63F-87A688B31E5A}" dt="2023-05-23T14:24:46.782" v="3047" actId="26606"/>
          <ac:spMkLst>
            <pc:docMk/>
            <pc:sldMk cId="1587882382" sldId="262"/>
            <ac:spMk id="46" creationId="{2AB36DB5-F10D-4EDB-87E2-ECB9301FFC62}"/>
          </ac:spMkLst>
        </pc:spChg>
        <pc:spChg chg="add del">
          <ac:chgData name="Naziha BOUSSEMAHA" userId="d3757a171cf8daaf" providerId="LiveId" clId="{7A8E5B95-5AC4-48DB-A63F-87A688B31E5A}" dt="2023-05-25T00:06:07.294" v="8026" actId="26606"/>
          <ac:spMkLst>
            <pc:docMk/>
            <pc:sldMk cId="1587882382" sldId="262"/>
            <ac:spMk id="47" creationId="{D1EA859B-E555-4109-94F3-6700E046E008}"/>
          </ac:spMkLst>
        </pc:spChg>
        <pc:spChg chg="del">
          <ac:chgData name="Naziha BOUSSEMAHA" userId="d3757a171cf8daaf" providerId="LiveId" clId="{7A8E5B95-5AC4-48DB-A63F-87A688B31E5A}" dt="2023-05-23T14:24:46.782" v="3047" actId="26606"/>
          <ac:spMkLst>
            <pc:docMk/>
            <pc:sldMk cId="1587882382" sldId="262"/>
            <ac:spMk id="48" creationId="{446F195D-95DC-419E-BBC1-E2B601A6067B}"/>
          </ac:spMkLst>
        </pc:spChg>
        <pc:spChg chg="add del">
          <ac:chgData name="Naziha BOUSSEMAHA" userId="d3757a171cf8daaf" providerId="LiveId" clId="{7A8E5B95-5AC4-48DB-A63F-87A688B31E5A}" dt="2023-05-25T00:06:17.087" v="8028" actId="26606"/>
          <ac:spMkLst>
            <pc:docMk/>
            <pc:sldMk cId="1587882382" sldId="262"/>
            <ac:spMk id="49" creationId="{9AA72BD9-2C5A-4EDC-931F-5AA08EACA0F3}"/>
          </ac:spMkLst>
        </pc:spChg>
        <pc:spChg chg="del">
          <ac:chgData name="Naziha BOUSSEMAHA" userId="d3757a171cf8daaf" providerId="LiveId" clId="{7A8E5B95-5AC4-48DB-A63F-87A688B31E5A}" dt="2023-05-23T14:24:46.782" v="3047" actId="26606"/>
          <ac:spMkLst>
            <pc:docMk/>
            <pc:sldMk cId="1587882382" sldId="262"/>
            <ac:spMk id="50" creationId="{55550980-2AB6-4DE5-86DD-064ADF160E40}"/>
          </ac:spMkLst>
        </pc:spChg>
        <pc:spChg chg="add del">
          <ac:chgData name="Naziha BOUSSEMAHA" userId="d3757a171cf8daaf" providerId="LiveId" clId="{7A8E5B95-5AC4-48DB-A63F-87A688B31E5A}" dt="2023-05-25T00:06:17.087" v="8028" actId="26606"/>
          <ac:spMkLst>
            <pc:docMk/>
            <pc:sldMk cId="1587882382" sldId="262"/>
            <ac:spMk id="51" creationId="{DD3981AC-7B61-4947-BCF3-F7AA7FA385B9}"/>
          </ac:spMkLst>
        </pc:spChg>
        <pc:spChg chg="del">
          <ac:chgData name="Naziha BOUSSEMAHA" userId="d3757a171cf8daaf" providerId="LiveId" clId="{7A8E5B95-5AC4-48DB-A63F-87A688B31E5A}" dt="2023-05-23T14:24:46.782" v="3047" actId="26606"/>
          <ac:spMkLst>
            <pc:docMk/>
            <pc:sldMk cId="1587882382" sldId="262"/>
            <ac:spMk id="52" creationId="{EDF4B167-8E82-4458-AE55-88B683EBF69B}"/>
          </ac:spMkLst>
        </pc:spChg>
        <pc:spChg chg="add del">
          <ac:chgData name="Naziha BOUSSEMAHA" userId="d3757a171cf8daaf" providerId="LiveId" clId="{7A8E5B95-5AC4-48DB-A63F-87A688B31E5A}" dt="2023-05-25T00:06:17.087" v="8028" actId="26606"/>
          <ac:spMkLst>
            <pc:docMk/>
            <pc:sldMk cId="1587882382" sldId="262"/>
            <ac:spMk id="53" creationId="{55D4142C-5077-457F-A6AD-3FECFDB39685}"/>
          </ac:spMkLst>
        </pc:spChg>
        <pc:spChg chg="del">
          <ac:chgData name="Naziha BOUSSEMAHA" userId="d3757a171cf8daaf" providerId="LiveId" clId="{7A8E5B95-5AC4-48DB-A63F-87A688B31E5A}" dt="2023-05-23T14:24:46.782" v="3047" actId="26606"/>
          <ac:spMkLst>
            <pc:docMk/>
            <pc:sldMk cId="1587882382" sldId="262"/>
            <ac:spMk id="54" creationId="{55993D72-5628-4E5E-BB9F-96066414EEFD}"/>
          </ac:spMkLst>
        </pc:spChg>
        <pc:spChg chg="add del">
          <ac:chgData name="Naziha BOUSSEMAHA" userId="d3757a171cf8daaf" providerId="LiveId" clId="{7A8E5B95-5AC4-48DB-A63F-87A688B31E5A}" dt="2023-05-25T00:06:17.087" v="8028" actId="26606"/>
          <ac:spMkLst>
            <pc:docMk/>
            <pc:sldMk cId="1587882382" sldId="262"/>
            <ac:spMk id="55" creationId="{7A5F0580-5EE9-419F-96EE-B6529EF6E7D0}"/>
          </ac:spMkLst>
        </pc:spChg>
        <pc:spChg chg="add del">
          <ac:chgData name="Naziha BOUSSEMAHA" userId="d3757a171cf8daaf" providerId="LiveId" clId="{7A8E5B95-5AC4-48DB-A63F-87A688B31E5A}" dt="2023-05-25T00:06:24.855" v="8030" actId="26606"/>
          <ac:spMkLst>
            <pc:docMk/>
            <pc:sldMk cId="1587882382" sldId="262"/>
            <ac:spMk id="57" creationId="{C0A1ED06-4733-4020-9C60-81D4D801408D}"/>
          </ac:spMkLst>
        </pc:spChg>
        <pc:spChg chg="add del">
          <ac:chgData name="Naziha BOUSSEMAHA" userId="d3757a171cf8daaf" providerId="LiveId" clId="{7A8E5B95-5AC4-48DB-A63F-87A688B31E5A}" dt="2023-05-25T00:06:24.855" v="8030" actId="26606"/>
          <ac:spMkLst>
            <pc:docMk/>
            <pc:sldMk cId="1587882382" sldId="262"/>
            <ac:spMk id="58" creationId="{B0CA3509-3AF9-45FE-93ED-57BB5D5E8E07}"/>
          </ac:spMkLst>
        </pc:spChg>
        <pc:spChg chg="add del">
          <ac:chgData name="Naziha BOUSSEMAHA" userId="d3757a171cf8daaf" providerId="LiveId" clId="{7A8E5B95-5AC4-48DB-A63F-87A688B31E5A}" dt="2023-05-23T14:27:18.164" v="3053" actId="26606"/>
          <ac:spMkLst>
            <pc:docMk/>
            <pc:sldMk cId="1587882382" sldId="262"/>
            <ac:spMk id="59" creationId="{79BB35BC-D5C2-4C8B-A22A-A71E6191913B}"/>
          </ac:spMkLst>
        </pc:spChg>
        <pc:spChg chg="add del">
          <ac:chgData name="Naziha BOUSSEMAHA" userId="d3757a171cf8daaf" providerId="LiveId" clId="{7A8E5B95-5AC4-48DB-A63F-87A688B31E5A}" dt="2023-05-25T00:06:39.753" v="8032" actId="26606"/>
          <ac:spMkLst>
            <pc:docMk/>
            <pc:sldMk cId="1587882382" sldId="262"/>
            <ac:spMk id="60" creationId="{325166D1-1B21-4128-AC42-61745528E4D6}"/>
          </ac:spMkLst>
        </pc:spChg>
        <pc:spChg chg="add del">
          <ac:chgData name="Naziha BOUSSEMAHA" userId="d3757a171cf8daaf" providerId="LiveId" clId="{7A8E5B95-5AC4-48DB-A63F-87A688B31E5A}" dt="2023-05-23T14:27:18.136" v="3052" actId="26606"/>
          <ac:spMkLst>
            <pc:docMk/>
            <pc:sldMk cId="1587882382" sldId="262"/>
            <ac:spMk id="64" creationId="{9AA72BD9-2C5A-4EDC-931F-5AA08EACA0F3}"/>
          </ac:spMkLst>
        </pc:spChg>
        <pc:spChg chg="add del">
          <ac:chgData name="Naziha BOUSSEMAHA" userId="d3757a171cf8daaf" providerId="LiveId" clId="{7A8E5B95-5AC4-48DB-A63F-87A688B31E5A}" dt="2023-05-25T00:07:38.683" v="8086" actId="26606"/>
          <ac:spMkLst>
            <pc:docMk/>
            <pc:sldMk cId="1587882382" sldId="262"/>
            <ac:spMk id="65" creationId="{F13C74B1-5B17-4795-BED0-7140497B445A}"/>
          </ac:spMkLst>
        </pc:spChg>
        <pc:spChg chg="add del">
          <ac:chgData name="Naziha BOUSSEMAHA" userId="d3757a171cf8daaf" providerId="LiveId" clId="{7A8E5B95-5AC4-48DB-A63F-87A688B31E5A}" dt="2023-05-23T14:27:18.136" v="3052" actId="26606"/>
          <ac:spMkLst>
            <pc:docMk/>
            <pc:sldMk cId="1587882382" sldId="262"/>
            <ac:spMk id="66" creationId="{DD3981AC-7B61-4947-BCF3-F7AA7FA385B9}"/>
          </ac:spMkLst>
        </pc:spChg>
        <pc:spChg chg="add del">
          <ac:chgData name="Naziha BOUSSEMAHA" userId="d3757a171cf8daaf" providerId="LiveId" clId="{7A8E5B95-5AC4-48DB-A63F-87A688B31E5A}" dt="2023-05-25T00:07:38.683" v="8086" actId="26606"/>
          <ac:spMkLst>
            <pc:docMk/>
            <pc:sldMk cId="1587882382" sldId="262"/>
            <ac:spMk id="67" creationId="{D4974D33-8DC5-464E-8C6D-BE58F0669C17}"/>
          </ac:spMkLst>
        </pc:spChg>
        <pc:spChg chg="add del">
          <ac:chgData name="Naziha BOUSSEMAHA" userId="d3757a171cf8daaf" providerId="LiveId" clId="{7A8E5B95-5AC4-48DB-A63F-87A688B31E5A}" dt="2023-05-23T14:27:18.136" v="3052" actId="26606"/>
          <ac:spMkLst>
            <pc:docMk/>
            <pc:sldMk cId="1587882382" sldId="262"/>
            <ac:spMk id="68" creationId="{55D4142C-5077-457F-A6AD-3FECFDB39685}"/>
          </ac:spMkLst>
        </pc:spChg>
        <pc:spChg chg="add del">
          <ac:chgData name="Naziha BOUSSEMAHA" userId="d3757a171cf8daaf" providerId="LiveId" clId="{7A8E5B95-5AC4-48DB-A63F-87A688B31E5A}" dt="2023-05-25T00:07:38.669" v="8085" actId="26606"/>
          <ac:spMkLst>
            <pc:docMk/>
            <pc:sldMk cId="1587882382" sldId="262"/>
            <ac:spMk id="69" creationId="{2C61293E-6EBE-43EF-A52C-9BEBFD7679D4}"/>
          </ac:spMkLst>
        </pc:spChg>
        <pc:spChg chg="add del">
          <ac:chgData name="Naziha BOUSSEMAHA" userId="d3757a171cf8daaf" providerId="LiveId" clId="{7A8E5B95-5AC4-48DB-A63F-87A688B31E5A}" dt="2023-05-23T14:27:18.136" v="3052" actId="26606"/>
          <ac:spMkLst>
            <pc:docMk/>
            <pc:sldMk cId="1587882382" sldId="262"/>
            <ac:spMk id="70" creationId="{7A5F0580-5EE9-419F-96EE-B6529EF6E7D0}"/>
          </ac:spMkLst>
        </pc:spChg>
        <pc:spChg chg="add del">
          <ac:chgData name="Naziha BOUSSEMAHA" userId="d3757a171cf8daaf" providerId="LiveId" clId="{7A8E5B95-5AC4-48DB-A63F-87A688B31E5A}" dt="2023-05-24T22:36:50.050" v="6279"/>
          <ac:spMkLst>
            <pc:docMk/>
            <pc:sldMk cId="1587882382" sldId="262"/>
            <ac:spMk id="72" creationId="{79BB35BC-D5C2-4C8B-A22A-A71E6191913B}"/>
          </ac:spMkLst>
        </pc:spChg>
        <pc:spChg chg="add del">
          <ac:chgData name="Naziha BOUSSEMAHA" userId="d3757a171cf8daaf" providerId="LiveId" clId="{7A8E5B95-5AC4-48DB-A63F-87A688B31E5A}" dt="2023-05-25T00:07:38.669" v="8085" actId="26606"/>
          <ac:spMkLst>
            <pc:docMk/>
            <pc:sldMk cId="1587882382" sldId="262"/>
            <ac:spMk id="74" creationId="{21540236-BFD5-4A9D-8840-4703E7F76825}"/>
          </ac:spMkLst>
        </pc:spChg>
        <pc:spChg chg="add del">
          <ac:chgData name="Naziha BOUSSEMAHA" userId="d3757a171cf8daaf" providerId="LiveId" clId="{7A8E5B95-5AC4-48DB-A63F-87A688B31E5A}" dt="2023-05-25T18:57:00.199" v="8921" actId="26606"/>
          <ac:spMkLst>
            <pc:docMk/>
            <pc:sldMk cId="1587882382" sldId="262"/>
            <ac:spMk id="76" creationId="{C5E6CFF1-2F42-4E10-9A97-F116F46F53FE}"/>
          </ac:spMkLst>
        </pc:spChg>
        <pc:spChg chg="add del">
          <ac:chgData name="Naziha BOUSSEMAHA" userId="d3757a171cf8daaf" providerId="LiveId" clId="{7A8E5B95-5AC4-48DB-A63F-87A688B31E5A}" dt="2023-05-25T18:59:55.103" v="8951" actId="26606"/>
          <ac:spMkLst>
            <pc:docMk/>
            <pc:sldMk cId="1587882382" sldId="262"/>
            <ac:spMk id="82" creationId="{9228552E-C8B1-4A80-8448-0787CE0FC704}"/>
          </ac:spMkLst>
        </pc:spChg>
        <pc:spChg chg="add del">
          <ac:chgData name="Naziha BOUSSEMAHA" userId="d3757a171cf8daaf" providerId="LiveId" clId="{7A8E5B95-5AC4-48DB-A63F-87A688B31E5A}" dt="2023-05-25T18:59:55.080" v="8950" actId="26606"/>
          <ac:spMkLst>
            <pc:docMk/>
            <pc:sldMk cId="1587882382" sldId="262"/>
            <ac:spMk id="87" creationId="{C5E6CFF1-2F42-4E10-9A97-F116F46F53FE}"/>
          </ac:spMkLst>
        </pc:spChg>
        <pc:spChg chg="add del">
          <ac:chgData name="Naziha BOUSSEMAHA" userId="d3757a171cf8daaf" providerId="LiveId" clId="{7A8E5B95-5AC4-48DB-A63F-87A688B31E5A}" dt="2023-05-25T18:59:55.080" v="8950" actId="26606"/>
          <ac:spMkLst>
            <pc:docMk/>
            <pc:sldMk cId="1587882382" sldId="262"/>
            <ac:spMk id="90" creationId="{DC0F3B04-5F61-06E1-AE8D-C1CA359E1F03}"/>
          </ac:spMkLst>
        </pc:spChg>
        <pc:spChg chg="add del">
          <ac:chgData name="Naziha BOUSSEMAHA" userId="d3757a171cf8daaf" providerId="LiveId" clId="{7A8E5B95-5AC4-48DB-A63F-87A688B31E5A}" dt="2023-05-25T19:00:12.016" v="8956" actId="26606"/>
          <ac:spMkLst>
            <pc:docMk/>
            <pc:sldMk cId="1587882382" sldId="262"/>
            <ac:spMk id="91" creationId="{3F0BE7ED-7814-4273-B18A-F26CC0380380}"/>
          </ac:spMkLst>
        </pc:spChg>
        <pc:spChg chg="add del">
          <ac:chgData name="Naziha BOUSSEMAHA" userId="d3757a171cf8daaf" providerId="LiveId" clId="{7A8E5B95-5AC4-48DB-A63F-87A688B31E5A}" dt="2023-05-25T19:00:12.016" v="8956" actId="26606"/>
          <ac:spMkLst>
            <pc:docMk/>
            <pc:sldMk cId="1587882382" sldId="262"/>
            <ac:spMk id="92" creationId="{3AFE8227-C443-417B-BA91-520EB1EF4559}"/>
          </ac:spMkLst>
        </pc:spChg>
        <pc:spChg chg="add del mod ord">
          <ac:chgData name="Naziha BOUSSEMAHA" userId="d3757a171cf8daaf" providerId="LiveId" clId="{7A8E5B95-5AC4-48DB-A63F-87A688B31E5A}" dt="2023-05-25T19:04:29.323" v="9071" actId="26606"/>
          <ac:spMkLst>
            <pc:docMk/>
            <pc:sldMk cId="1587882382" sldId="262"/>
            <ac:spMk id="93" creationId="{DC0F3B04-5F61-06E1-AE8D-C1CA359E1F03}"/>
          </ac:spMkLst>
        </pc:spChg>
        <pc:spChg chg="add del">
          <ac:chgData name="Naziha BOUSSEMAHA" userId="d3757a171cf8daaf" providerId="LiveId" clId="{7A8E5B95-5AC4-48DB-A63F-87A688B31E5A}" dt="2023-05-25T19:00:12.016" v="8956" actId="26606"/>
          <ac:spMkLst>
            <pc:docMk/>
            <pc:sldMk cId="1587882382" sldId="262"/>
            <ac:spMk id="94" creationId="{907741FC-B544-4A6E-B831-6789D042333D}"/>
          </ac:spMkLst>
        </pc:spChg>
        <pc:spChg chg="add del">
          <ac:chgData name="Naziha BOUSSEMAHA" userId="d3757a171cf8daaf" providerId="LiveId" clId="{7A8E5B95-5AC4-48DB-A63F-87A688B31E5A}" dt="2023-05-25T19:00:11.940" v="8955" actId="26606"/>
          <ac:spMkLst>
            <pc:docMk/>
            <pc:sldMk cId="1587882382" sldId="262"/>
            <ac:spMk id="99" creationId="{04812C46-200A-4DEB-A05E-3ED6C68C2387}"/>
          </ac:spMkLst>
        </pc:spChg>
        <pc:spChg chg="add del">
          <ac:chgData name="Naziha BOUSSEMAHA" userId="d3757a171cf8daaf" providerId="LiveId" clId="{7A8E5B95-5AC4-48DB-A63F-87A688B31E5A}" dt="2023-05-25T19:00:11.940" v="8955" actId="26606"/>
          <ac:spMkLst>
            <pc:docMk/>
            <pc:sldMk cId="1587882382" sldId="262"/>
            <ac:spMk id="101" creationId="{D1EA859B-E555-4109-94F3-6700E046E008}"/>
          </ac:spMkLst>
        </pc:spChg>
        <pc:spChg chg="add del">
          <ac:chgData name="Naziha BOUSSEMAHA" userId="d3757a171cf8daaf" providerId="LiveId" clId="{7A8E5B95-5AC4-48DB-A63F-87A688B31E5A}" dt="2023-05-25T19:00:26.312" v="8959" actId="26606"/>
          <ac:spMkLst>
            <pc:docMk/>
            <pc:sldMk cId="1587882382" sldId="262"/>
            <ac:spMk id="103" creationId="{F13C74B1-5B17-4795-BED0-7140497B445A}"/>
          </ac:spMkLst>
        </pc:spChg>
        <pc:spChg chg="add del">
          <ac:chgData name="Naziha BOUSSEMAHA" userId="d3757a171cf8daaf" providerId="LiveId" clId="{7A8E5B95-5AC4-48DB-A63F-87A688B31E5A}" dt="2023-05-25T19:00:26.312" v="8959" actId="26606"/>
          <ac:spMkLst>
            <pc:docMk/>
            <pc:sldMk cId="1587882382" sldId="262"/>
            <ac:spMk id="104" creationId="{D4974D33-8DC5-464E-8C6D-BE58F0669C17}"/>
          </ac:spMkLst>
        </pc:spChg>
        <pc:spChg chg="add del">
          <ac:chgData name="Naziha BOUSSEMAHA" userId="d3757a171cf8daaf" providerId="LiveId" clId="{7A8E5B95-5AC4-48DB-A63F-87A688B31E5A}" dt="2023-05-25T19:01:19.485" v="8970" actId="26606"/>
          <ac:spMkLst>
            <pc:docMk/>
            <pc:sldMk cId="1587882382" sldId="262"/>
            <ac:spMk id="109" creationId="{2C61293E-6EBE-43EF-A52C-9BEBFD7679D4}"/>
          </ac:spMkLst>
        </pc:spChg>
        <pc:spChg chg="add del">
          <ac:chgData name="Naziha BOUSSEMAHA" userId="d3757a171cf8daaf" providerId="LiveId" clId="{7A8E5B95-5AC4-48DB-A63F-87A688B31E5A}" dt="2023-05-25T19:01:19.485" v="8970" actId="26606"/>
          <ac:spMkLst>
            <pc:docMk/>
            <pc:sldMk cId="1587882382" sldId="262"/>
            <ac:spMk id="111" creationId="{21540236-BFD5-4A9D-8840-4703E7F76825}"/>
          </ac:spMkLst>
        </pc:spChg>
        <pc:spChg chg="add del">
          <ac:chgData name="Naziha BOUSSEMAHA" userId="d3757a171cf8daaf" providerId="LiveId" clId="{7A8E5B95-5AC4-48DB-A63F-87A688B31E5A}" dt="2023-05-25T19:01:46.237" v="8972" actId="26606"/>
          <ac:spMkLst>
            <pc:docMk/>
            <pc:sldMk cId="1587882382" sldId="262"/>
            <ac:spMk id="116" creationId="{9D25F302-27C5-414F-97F8-6EA0A6C028BA}"/>
          </ac:spMkLst>
        </pc:spChg>
        <pc:spChg chg="add del">
          <ac:chgData name="Naziha BOUSSEMAHA" userId="d3757a171cf8daaf" providerId="LiveId" clId="{7A8E5B95-5AC4-48DB-A63F-87A688B31E5A}" dt="2023-05-25T19:01:46.237" v="8972" actId="26606"/>
          <ac:spMkLst>
            <pc:docMk/>
            <pc:sldMk cId="1587882382" sldId="262"/>
            <ac:spMk id="118" creationId="{830A36F8-48C2-4842-A87B-8CE8DF4E7FD2}"/>
          </ac:spMkLst>
        </pc:spChg>
        <pc:spChg chg="add del">
          <ac:chgData name="Naziha BOUSSEMAHA" userId="d3757a171cf8daaf" providerId="LiveId" clId="{7A8E5B95-5AC4-48DB-A63F-87A688B31E5A}" dt="2023-05-25T19:01:46.237" v="8972" actId="26606"/>
          <ac:spMkLst>
            <pc:docMk/>
            <pc:sldMk cId="1587882382" sldId="262"/>
            <ac:spMk id="120" creationId="{51C89C42-AF83-451A-81EA-4728447557EF}"/>
          </ac:spMkLst>
        </pc:spChg>
        <pc:spChg chg="add del">
          <ac:chgData name="Naziha BOUSSEMAHA" userId="d3757a171cf8daaf" providerId="LiveId" clId="{7A8E5B95-5AC4-48DB-A63F-87A688B31E5A}" dt="2023-05-25T19:01:58.304" v="8974" actId="26606"/>
          <ac:spMkLst>
            <pc:docMk/>
            <pc:sldMk cId="1587882382" sldId="262"/>
            <ac:spMk id="125" creationId="{9AA72BD9-2C5A-4EDC-931F-5AA08EACA0F3}"/>
          </ac:spMkLst>
        </pc:spChg>
        <pc:spChg chg="add del">
          <ac:chgData name="Naziha BOUSSEMAHA" userId="d3757a171cf8daaf" providerId="LiveId" clId="{7A8E5B95-5AC4-48DB-A63F-87A688B31E5A}" dt="2023-05-25T19:01:58.304" v="8974" actId="26606"/>
          <ac:spMkLst>
            <pc:docMk/>
            <pc:sldMk cId="1587882382" sldId="262"/>
            <ac:spMk id="127" creationId="{DD3981AC-7B61-4947-BCF3-F7AA7FA385B9}"/>
          </ac:spMkLst>
        </pc:spChg>
        <pc:spChg chg="add del">
          <ac:chgData name="Naziha BOUSSEMAHA" userId="d3757a171cf8daaf" providerId="LiveId" clId="{7A8E5B95-5AC4-48DB-A63F-87A688B31E5A}" dt="2023-05-25T19:01:58.304" v="8974" actId="26606"/>
          <ac:spMkLst>
            <pc:docMk/>
            <pc:sldMk cId="1587882382" sldId="262"/>
            <ac:spMk id="129" creationId="{55D4142C-5077-457F-A6AD-3FECFDB39685}"/>
          </ac:spMkLst>
        </pc:spChg>
        <pc:spChg chg="add del">
          <ac:chgData name="Naziha BOUSSEMAHA" userId="d3757a171cf8daaf" providerId="LiveId" clId="{7A8E5B95-5AC4-48DB-A63F-87A688B31E5A}" dt="2023-05-25T19:01:58.304" v="8974" actId="26606"/>
          <ac:spMkLst>
            <pc:docMk/>
            <pc:sldMk cId="1587882382" sldId="262"/>
            <ac:spMk id="131" creationId="{7A5F0580-5EE9-419F-96EE-B6529EF6E7D0}"/>
          </ac:spMkLst>
        </pc:spChg>
        <pc:spChg chg="add del">
          <ac:chgData name="Naziha BOUSSEMAHA" userId="d3757a171cf8daaf" providerId="LiveId" clId="{7A8E5B95-5AC4-48DB-A63F-87A688B31E5A}" dt="2023-05-25T19:10:09.365" v="9131" actId="26606"/>
          <ac:spMkLst>
            <pc:docMk/>
            <pc:sldMk cId="1587882382" sldId="262"/>
            <ac:spMk id="136" creationId="{45D37F4E-DDB4-456B-97E0-9937730A039F}"/>
          </ac:spMkLst>
        </pc:spChg>
        <pc:spChg chg="add del">
          <ac:chgData name="Naziha BOUSSEMAHA" userId="d3757a171cf8daaf" providerId="LiveId" clId="{7A8E5B95-5AC4-48DB-A63F-87A688B31E5A}" dt="2023-05-25T19:10:09.365" v="9131" actId="26606"/>
          <ac:spMkLst>
            <pc:docMk/>
            <pc:sldMk cId="1587882382" sldId="262"/>
            <ac:spMk id="138" creationId="{B2DD41CD-8F47-4F56-AD12-4E2FF7696987}"/>
          </ac:spMkLst>
        </pc:spChg>
        <pc:spChg chg="add del">
          <ac:chgData name="Naziha BOUSSEMAHA" userId="d3757a171cf8daaf" providerId="LiveId" clId="{7A8E5B95-5AC4-48DB-A63F-87A688B31E5A}" dt="2023-05-25T19:10:09.256" v="9130" actId="26606"/>
          <ac:spMkLst>
            <pc:docMk/>
            <pc:sldMk cId="1587882382" sldId="262"/>
            <ac:spMk id="145" creationId="{5C8908E2-EE49-44D2-9428-A28D2312A8D5}"/>
          </ac:spMkLst>
        </pc:spChg>
        <pc:spChg chg="add del">
          <ac:chgData name="Naziha BOUSSEMAHA" userId="d3757a171cf8daaf" providerId="LiveId" clId="{7A8E5B95-5AC4-48DB-A63F-87A688B31E5A}" dt="2023-05-25T19:10:09.256" v="9130" actId="26606"/>
          <ac:spMkLst>
            <pc:docMk/>
            <pc:sldMk cId="1587882382" sldId="262"/>
            <ac:spMk id="151" creationId="{47159AC2-C98F-4C93-B774-B19EE1BEBDB1}"/>
          </ac:spMkLst>
        </pc:spChg>
        <pc:spChg chg="add del">
          <ac:chgData name="Naziha BOUSSEMAHA" userId="d3757a171cf8daaf" providerId="LiveId" clId="{7A8E5B95-5AC4-48DB-A63F-87A688B31E5A}" dt="2023-05-25T19:10:09.256" v="9130" actId="26606"/>
          <ac:spMkLst>
            <pc:docMk/>
            <pc:sldMk cId="1587882382" sldId="262"/>
            <ac:spMk id="153" creationId="{ED888B23-07FA-482A-96DF-47E31AF1A603}"/>
          </ac:spMkLst>
        </pc:spChg>
        <pc:spChg chg="add del">
          <ac:chgData name="Naziha BOUSSEMAHA" userId="d3757a171cf8daaf" providerId="LiveId" clId="{7A8E5B95-5AC4-48DB-A63F-87A688B31E5A}" dt="2023-05-25T19:27:44.951" v="9410" actId="26606"/>
          <ac:spMkLst>
            <pc:docMk/>
            <pc:sldMk cId="1587882382" sldId="262"/>
            <ac:spMk id="155" creationId="{E02239D2-A05D-4A1C-9F06-FBA7FC730E1B}"/>
          </ac:spMkLst>
        </pc:spChg>
        <pc:spChg chg="add del">
          <ac:chgData name="Naziha BOUSSEMAHA" userId="d3757a171cf8daaf" providerId="LiveId" clId="{7A8E5B95-5AC4-48DB-A63F-87A688B31E5A}" dt="2023-05-25T19:29:21.249" v="9510" actId="26606"/>
          <ac:spMkLst>
            <pc:docMk/>
            <pc:sldMk cId="1587882382" sldId="262"/>
            <ac:spMk id="160" creationId="{9228552E-C8B1-4A80-8448-0787CE0FC704}"/>
          </ac:spMkLst>
        </pc:spChg>
        <pc:spChg chg="add">
          <ac:chgData name="Naziha BOUSSEMAHA" userId="d3757a171cf8daaf" providerId="LiveId" clId="{7A8E5B95-5AC4-48DB-A63F-87A688B31E5A}" dt="2023-05-25T19:29:21.249" v="9510" actId="26606"/>
          <ac:spMkLst>
            <pc:docMk/>
            <pc:sldMk cId="1587882382" sldId="262"/>
            <ac:spMk id="165" creationId="{E02239D2-A05D-4A1C-9F06-FBA7FC730E1B}"/>
          </ac:spMkLst>
        </pc:spChg>
        <pc:grpChg chg="add del">
          <ac:chgData name="Naziha BOUSSEMAHA" userId="d3757a171cf8daaf" providerId="LiveId" clId="{7A8E5B95-5AC4-48DB-A63F-87A688B31E5A}" dt="2023-05-25T00:06:39.753" v="8032" actId="26606"/>
          <ac:grpSpMkLst>
            <pc:docMk/>
            <pc:sldMk cId="1587882382" sldId="262"/>
            <ac:grpSpMk id="61" creationId="{E6517BAC-C80F-4065-90D8-703493E0B353}"/>
          </ac:grpSpMkLst>
        </pc:grpChg>
        <pc:grpChg chg="add del">
          <ac:chgData name="Naziha BOUSSEMAHA" userId="d3757a171cf8daaf" providerId="LiveId" clId="{7A8E5B95-5AC4-48DB-A63F-87A688B31E5A}" dt="2023-05-25T19:10:09.256" v="9130" actId="26606"/>
          <ac:grpSpMkLst>
            <pc:docMk/>
            <pc:sldMk cId="1587882382" sldId="262"/>
            <ac:grpSpMk id="147" creationId="{8553B86A-3688-4590-934F-8CD074A9BF68}"/>
          </ac:grpSpMkLst>
        </pc:grpChg>
        <pc:graphicFrameChg chg="add del">
          <ac:chgData name="Naziha BOUSSEMAHA" userId="d3757a171cf8daaf" providerId="LiveId" clId="{7A8E5B95-5AC4-48DB-A63F-87A688B31E5A}" dt="2023-05-25T18:59:34.569" v="8944" actId="26606"/>
          <ac:graphicFrameMkLst>
            <pc:docMk/>
            <pc:sldMk cId="1587882382" sldId="262"/>
            <ac:graphicFrameMk id="84" creationId="{CC788E3F-4259-0CE5-0D4A-2B587C1299DF}"/>
          </ac:graphicFrameMkLst>
        </pc:graphicFrameChg>
        <pc:graphicFrameChg chg="add del">
          <ac:chgData name="Naziha BOUSSEMAHA" userId="d3757a171cf8daaf" providerId="LiveId" clId="{7A8E5B95-5AC4-48DB-A63F-87A688B31E5A}" dt="2023-05-25T18:59:38.599" v="8946" actId="26606"/>
          <ac:graphicFrameMkLst>
            <pc:docMk/>
            <pc:sldMk cId="1587882382" sldId="262"/>
            <ac:graphicFrameMk id="86" creationId="{E2949F6D-7E5B-0D61-46EC-61C2CDB7CF90}"/>
          </ac:graphicFrameMkLst>
        </pc:graphicFrameChg>
        <pc:graphicFrameChg chg="add del">
          <ac:chgData name="Naziha BOUSSEMAHA" userId="d3757a171cf8daaf" providerId="LiveId" clId="{7A8E5B95-5AC4-48DB-A63F-87A688B31E5A}" dt="2023-05-25T18:59:49.088" v="8948" actId="26606"/>
          <ac:graphicFrameMkLst>
            <pc:docMk/>
            <pc:sldMk cId="1587882382" sldId="262"/>
            <ac:graphicFrameMk id="88" creationId="{CC788E3F-4259-0CE5-0D4A-2B587C1299DF}"/>
          </ac:graphicFrameMkLst>
        </pc:graphicFrameChg>
        <pc:graphicFrameChg chg="add mod ord modGraphic">
          <ac:chgData name="Naziha BOUSSEMAHA" userId="d3757a171cf8daaf" providerId="LiveId" clId="{7A8E5B95-5AC4-48DB-A63F-87A688B31E5A}" dt="2023-05-25T19:36:32.157" v="9530" actId="14100"/>
          <ac:graphicFrameMkLst>
            <pc:docMk/>
            <pc:sldMk cId="1587882382" sldId="262"/>
            <ac:graphicFrameMk id="140" creationId="{E8D3C4EA-655D-D495-354B-97EE6CF26D6A}"/>
          </ac:graphicFrameMkLst>
        </pc:graphicFrameChg>
        <pc:picChg chg="add mod">
          <ac:chgData name="Naziha BOUSSEMAHA" userId="d3757a171cf8daaf" providerId="LiveId" clId="{7A8E5B95-5AC4-48DB-A63F-87A688B31E5A}" dt="2023-05-25T19:29:21.249" v="9510" actId="26606"/>
          <ac:picMkLst>
            <pc:docMk/>
            <pc:sldMk cId="1587882382" sldId="262"/>
            <ac:picMk id="5" creationId="{AF71EFC5-BE3C-65A0-8E30-BF9B1899AAE7}"/>
          </ac:picMkLst>
        </pc:picChg>
        <pc:picChg chg="add del mod">
          <ac:chgData name="Naziha BOUSSEMAHA" userId="d3757a171cf8daaf" providerId="LiveId" clId="{7A8E5B95-5AC4-48DB-A63F-87A688B31E5A}" dt="2023-05-25T19:27:36.577" v="9409" actId="478"/>
          <ac:picMkLst>
            <pc:docMk/>
            <pc:sldMk cId="1587882382" sldId="262"/>
            <ac:picMk id="7" creationId="{F4916E74-84B7-1B62-F9D8-AEE96ED65E93}"/>
          </ac:picMkLst>
        </pc:picChg>
        <pc:picChg chg="del mod ord">
          <ac:chgData name="Naziha BOUSSEMAHA" userId="d3757a171cf8daaf" providerId="LiveId" clId="{7A8E5B95-5AC4-48DB-A63F-87A688B31E5A}" dt="2023-05-25T19:09:49.169" v="9128" actId="478"/>
          <ac:picMkLst>
            <pc:docMk/>
            <pc:sldMk cId="1587882382" sldId="262"/>
            <ac:picMk id="37" creationId="{37DF4343-AD01-D8A7-2DD3-0234B69414EC}"/>
          </ac:picMkLst>
        </pc:picChg>
        <pc:cxnChg chg="add del">
          <ac:chgData name="Naziha BOUSSEMAHA" userId="d3757a171cf8daaf" providerId="LiveId" clId="{7A8E5B95-5AC4-48DB-A63F-87A688B31E5A}" dt="2023-05-25T18:57:00.199" v="8921" actId="26606"/>
          <ac:cxnSpMkLst>
            <pc:docMk/>
            <pc:sldMk cId="1587882382" sldId="262"/>
            <ac:cxnSpMk id="77" creationId="{96A8629B-8289-498B-939B-1CA0C106182C}"/>
          </ac:cxnSpMkLst>
        </pc:cxnChg>
        <pc:cxnChg chg="add del">
          <ac:chgData name="Naziha BOUSSEMAHA" userId="d3757a171cf8daaf" providerId="LiveId" clId="{7A8E5B95-5AC4-48DB-A63F-87A688B31E5A}" dt="2023-05-25T18:59:55.080" v="8950" actId="26606"/>
          <ac:cxnSpMkLst>
            <pc:docMk/>
            <pc:sldMk cId="1587882382" sldId="262"/>
            <ac:cxnSpMk id="89" creationId="{96A8629B-8289-498B-939B-1CA0C106182C}"/>
          </ac:cxnSpMkLst>
        </pc:cxnChg>
      </pc:sldChg>
      <pc:sldChg chg="addSp delSp modSp del mod ord">
        <pc:chgData name="Naziha BOUSSEMAHA" userId="d3757a171cf8daaf" providerId="LiveId" clId="{7A8E5B95-5AC4-48DB-A63F-87A688B31E5A}" dt="2023-05-24T00:17:32.903" v="5101" actId="47"/>
        <pc:sldMkLst>
          <pc:docMk/>
          <pc:sldMk cId="2703531143" sldId="265"/>
        </pc:sldMkLst>
        <pc:spChg chg="mod">
          <ac:chgData name="Naziha BOUSSEMAHA" userId="d3757a171cf8daaf" providerId="LiveId" clId="{7A8E5B95-5AC4-48DB-A63F-87A688B31E5A}" dt="2023-05-23T14:52:17.124" v="3788" actId="1076"/>
          <ac:spMkLst>
            <pc:docMk/>
            <pc:sldMk cId="2703531143" sldId="265"/>
            <ac:spMk id="2" creationId="{00C961A1-F1FB-9FCC-940D-A3780CB50741}"/>
          </ac:spMkLst>
        </pc:spChg>
        <pc:spChg chg="add del mod">
          <ac:chgData name="Naziha BOUSSEMAHA" userId="d3757a171cf8daaf" providerId="LiveId" clId="{7A8E5B95-5AC4-48DB-A63F-87A688B31E5A}" dt="2023-05-23T14:14:42.547" v="2137" actId="478"/>
          <ac:spMkLst>
            <pc:docMk/>
            <pc:sldMk cId="2703531143" sldId="265"/>
            <ac:spMk id="3" creationId="{23BB79CE-0786-C469-360E-072B46E684A3}"/>
          </ac:spMkLst>
        </pc:spChg>
        <pc:spChg chg="add del mod">
          <ac:chgData name="Naziha BOUSSEMAHA" userId="d3757a171cf8daaf" providerId="LiveId" clId="{7A8E5B95-5AC4-48DB-A63F-87A688B31E5A}" dt="2023-05-23T13:38:21.235" v="1714" actId="931"/>
          <ac:spMkLst>
            <pc:docMk/>
            <pc:sldMk cId="2703531143" sldId="265"/>
            <ac:spMk id="5" creationId="{5B88DD93-7A13-AB1A-7792-5289468A1C4B}"/>
          </ac:spMkLst>
        </pc:spChg>
        <pc:picChg chg="add mod">
          <ac:chgData name="Naziha BOUSSEMAHA" userId="d3757a171cf8daaf" providerId="LiveId" clId="{7A8E5B95-5AC4-48DB-A63F-87A688B31E5A}" dt="2023-05-23T14:51:45.049" v="3782" actId="1076"/>
          <ac:picMkLst>
            <pc:docMk/>
            <pc:sldMk cId="2703531143" sldId="265"/>
            <ac:picMk id="7" creationId="{31EE061B-9246-E56D-4F30-52051CCD6089}"/>
          </ac:picMkLst>
        </pc:picChg>
        <pc:picChg chg="del">
          <ac:chgData name="Naziha BOUSSEMAHA" userId="d3757a171cf8daaf" providerId="LiveId" clId="{7A8E5B95-5AC4-48DB-A63F-87A688B31E5A}" dt="2023-05-23T13:38:05.492" v="1712" actId="478"/>
          <ac:picMkLst>
            <pc:docMk/>
            <pc:sldMk cId="2703531143" sldId="265"/>
            <ac:picMk id="9" creationId="{F1705DC6-F1F4-9CDE-40BB-7C4B6574A345}"/>
          </ac:picMkLst>
        </pc:picChg>
        <pc:picChg chg="del mod">
          <ac:chgData name="Naziha BOUSSEMAHA" userId="d3757a171cf8daaf" providerId="LiveId" clId="{7A8E5B95-5AC4-48DB-A63F-87A688B31E5A}" dt="2023-05-23T13:54:32.585" v="1873" actId="478"/>
          <ac:picMkLst>
            <pc:docMk/>
            <pc:sldMk cId="2703531143" sldId="265"/>
            <ac:picMk id="13" creationId="{A5E84AAC-409E-9983-D4B5-E7FEDBB59D82}"/>
          </ac:picMkLst>
        </pc:picChg>
      </pc:sldChg>
      <pc:sldChg chg="delSp add del setBg delDesignElem">
        <pc:chgData name="Naziha BOUSSEMAHA" userId="d3757a171cf8daaf" providerId="LiveId" clId="{7A8E5B95-5AC4-48DB-A63F-87A688B31E5A}" dt="2023-05-17T17:55:01.389" v="2" actId="47"/>
        <pc:sldMkLst>
          <pc:docMk/>
          <pc:sldMk cId="943375970" sldId="266"/>
        </pc:sldMkLst>
        <pc:spChg chg="del">
          <ac:chgData name="Naziha BOUSSEMAHA" userId="d3757a171cf8daaf" providerId="LiveId" clId="{7A8E5B95-5AC4-48DB-A63F-87A688B31E5A}" dt="2023-05-17T17:54:36.086" v="1"/>
          <ac:spMkLst>
            <pc:docMk/>
            <pc:sldMk cId="943375970" sldId="266"/>
            <ac:spMk id="40" creationId="{A8384FB5-9ADC-4DDC-881B-597D56F5B15D}"/>
          </ac:spMkLst>
        </pc:spChg>
        <pc:spChg chg="del">
          <ac:chgData name="Naziha BOUSSEMAHA" userId="d3757a171cf8daaf" providerId="LiveId" clId="{7A8E5B95-5AC4-48DB-A63F-87A688B31E5A}" dt="2023-05-17T17:54:36.086" v="1"/>
          <ac:spMkLst>
            <pc:docMk/>
            <pc:sldMk cId="943375970" sldId="266"/>
            <ac:spMk id="42" creationId="{91E5A9A7-95C6-4F4F-B00E-C82E07FE62EF}"/>
          </ac:spMkLst>
        </pc:spChg>
        <pc:spChg chg="del">
          <ac:chgData name="Naziha BOUSSEMAHA" userId="d3757a171cf8daaf" providerId="LiveId" clId="{7A8E5B95-5AC4-48DB-A63F-87A688B31E5A}" dt="2023-05-17T17:54:36.086" v="1"/>
          <ac:spMkLst>
            <pc:docMk/>
            <pc:sldMk cId="943375970" sldId="266"/>
            <ac:spMk id="44" creationId="{D07DD2DE-F619-49DD-B5E7-03A290FF4ED1}"/>
          </ac:spMkLst>
        </pc:spChg>
        <pc:spChg chg="del">
          <ac:chgData name="Naziha BOUSSEMAHA" userId="d3757a171cf8daaf" providerId="LiveId" clId="{7A8E5B95-5AC4-48DB-A63F-87A688B31E5A}" dt="2023-05-17T17:54:36.086" v="1"/>
          <ac:spMkLst>
            <pc:docMk/>
            <pc:sldMk cId="943375970" sldId="266"/>
            <ac:spMk id="46" creationId="{85149191-5F60-4A28-AAFF-039F96B0F3EC}"/>
          </ac:spMkLst>
        </pc:spChg>
        <pc:spChg chg="del">
          <ac:chgData name="Naziha BOUSSEMAHA" userId="d3757a171cf8daaf" providerId="LiveId" clId="{7A8E5B95-5AC4-48DB-A63F-87A688B31E5A}" dt="2023-05-17T17:54:36.086" v="1"/>
          <ac:spMkLst>
            <pc:docMk/>
            <pc:sldMk cId="943375970" sldId="266"/>
            <ac:spMk id="48" creationId="{F8260ED5-17F7-4158-B241-D51DD4CF1B7E}"/>
          </ac:spMkLst>
        </pc:spChg>
      </pc:sldChg>
      <pc:sldChg chg="addSp delSp modSp mod ord addAnim delDesignElem">
        <pc:chgData name="Naziha BOUSSEMAHA" userId="d3757a171cf8daaf" providerId="LiveId" clId="{7A8E5B95-5AC4-48DB-A63F-87A688B31E5A}" dt="2023-05-31T00:58:47.980" v="26005" actId="1076"/>
        <pc:sldMkLst>
          <pc:docMk/>
          <pc:sldMk cId="3601011953" sldId="267"/>
        </pc:sldMkLst>
        <pc:spChg chg="del mod">
          <ac:chgData name="Naziha BOUSSEMAHA" userId="d3757a171cf8daaf" providerId="LiveId" clId="{7A8E5B95-5AC4-48DB-A63F-87A688B31E5A}" dt="2023-05-23T12:48:25.169" v="1388" actId="478"/>
          <ac:spMkLst>
            <pc:docMk/>
            <pc:sldMk cId="3601011953" sldId="267"/>
            <ac:spMk id="2" creationId="{00C961A1-F1FB-9FCC-940D-A3780CB50741}"/>
          </ac:spMkLst>
        </pc:spChg>
        <pc:spChg chg="add mod">
          <ac:chgData name="Naziha BOUSSEMAHA" userId="d3757a171cf8daaf" providerId="LiveId" clId="{7A8E5B95-5AC4-48DB-A63F-87A688B31E5A}" dt="2023-05-31T00:58:22.632" v="26001" actId="2711"/>
          <ac:spMkLst>
            <pc:docMk/>
            <pc:sldMk cId="3601011953" sldId="267"/>
            <ac:spMk id="2" creationId="{EFA2B902-8386-EEA1-2897-7FD70CF80745}"/>
          </ac:spMkLst>
        </pc:spChg>
        <pc:spChg chg="add mod ord">
          <ac:chgData name="Naziha BOUSSEMAHA" userId="d3757a171cf8daaf" providerId="LiveId" clId="{7A8E5B95-5AC4-48DB-A63F-87A688B31E5A}" dt="2023-05-31T00:58:47.980" v="26005" actId="1076"/>
          <ac:spMkLst>
            <pc:docMk/>
            <pc:sldMk cId="3601011953" sldId="267"/>
            <ac:spMk id="4" creationId="{3C8C2C9D-E8D7-4864-98D7-BB2DC5CDB5C3}"/>
          </ac:spMkLst>
        </pc:spChg>
        <pc:spChg chg="add del mod">
          <ac:chgData name="Naziha BOUSSEMAHA" userId="d3757a171cf8daaf" providerId="LiveId" clId="{7A8E5B95-5AC4-48DB-A63F-87A688B31E5A}" dt="2023-05-17T17:57:16.624" v="4" actId="931"/>
          <ac:spMkLst>
            <pc:docMk/>
            <pc:sldMk cId="3601011953" sldId="267"/>
            <ac:spMk id="4" creationId="{57F240E8-85AA-A6C0-65DB-D0967F552DFD}"/>
          </ac:spMkLst>
        </pc:spChg>
        <pc:spChg chg="add del mod">
          <ac:chgData name="Naziha BOUSSEMAHA" userId="d3757a171cf8daaf" providerId="LiveId" clId="{7A8E5B95-5AC4-48DB-A63F-87A688B31E5A}" dt="2023-05-23T13:38:58.461" v="1724" actId="478"/>
          <ac:spMkLst>
            <pc:docMk/>
            <pc:sldMk cId="3601011953" sldId="267"/>
            <ac:spMk id="11" creationId="{6DD8A7C7-56B0-F078-F66D-82CC923395F1}"/>
          </ac:spMkLst>
        </pc:spChg>
        <pc:spChg chg="add del">
          <ac:chgData name="Naziha BOUSSEMAHA" userId="d3757a171cf8daaf" providerId="LiveId" clId="{7A8E5B95-5AC4-48DB-A63F-87A688B31E5A}" dt="2023-05-26T12:18:14.169" v="10320" actId="26606"/>
          <ac:spMkLst>
            <pc:docMk/>
            <pc:sldMk cId="3601011953" sldId="267"/>
            <ac:spMk id="17" creationId="{A8CCCB6D-5162-4AAE-A5E3-3AC55410DBCE}"/>
          </ac:spMkLst>
        </pc:spChg>
        <pc:spChg chg="add del">
          <ac:chgData name="Naziha BOUSSEMAHA" userId="d3757a171cf8daaf" providerId="LiveId" clId="{7A8E5B95-5AC4-48DB-A63F-87A688B31E5A}" dt="2023-05-26T12:18:14.169" v="10320" actId="26606"/>
          <ac:spMkLst>
            <pc:docMk/>
            <pc:sldMk cId="3601011953" sldId="267"/>
            <ac:spMk id="18" creationId="{0BCD8C04-CC7B-40EF-82EB-E9821F79BB86}"/>
          </ac:spMkLst>
        </pc:spChg>
        <pc:spChg chg="add del">
          <ac:chgData name="Naziha BOUSSEMAHA" userId="d3757a171cf8daaf" providerId="LiveId" clId="{7A8E5B95-5AC4-48DB-A63F-87A688B31E5A}" dt="2023-05-24T22:58:51.422" v="6696"/>
          <ac:spMkLst>
            <pc:docMk/>
            <pc:sldMk cId="3601011953" sldId="267"/>
            <ac:spMk id="20" creationId="{3A930249-8242-4E2B-AF17-C01826488321}"/>
          </ac:spMkLst>
        </pc:spChg>
        <pc:spChg chg="add del">
          <ac:chgData name="Naziha BOUSSEMAHA" userId="d3757a171cf8daaf" providerId="LiveId" clId="{7A8E5B95-5AC4-48DB-A63F-87A688B31E5A}" dt="2023-05-24T22:58:51.422" v="6696"/>
          <ac:spMkLst>
            <pc:docMk/>
            <pc:sldMk cId="3601011953" sldId="267"/>
            <ac:spMk id="22" creationId="{A5BDD999-C5E1-4B3E-A710-768673819165}"/>
          </ac:spMkLst>
        </pc:spChg>
        <pc:spChg chg="add del">
          <ac:chgData name="Naziha BOUSSEMAHA" userId="d3757a171cf8daaf" providerId="LiveId" clId="{7A8E5B95-5AC4-48DB-A63F-87A688B31E5A}" dt="2023-05-30T12:31:39.429" v="17641" actId="26606"/>
          <ac:spMkLst>
            <pc:docMk/>
            <pc:sldMk cId="3601011953" sldId="267"/>
            <ac:spMk id="23" creationId="{A8CCCB6D-5162-4AAE-A5E3-3AC55410DBCE}"/>
          </ac:spMkLst>
        </pc:spChg>
        <pc:spChg chg="add del">
          <ac:chgData name="Naziha BOUSSEMAHA" userId="d3757a171cf8daaf" providerId="LiveId" clId="{7A8E5B95-5AC4-48DB-A63F-87A688B31E5A}" dt="2023-05-30T12:31:39.429" v="17641" actId="26606"/>
          <ac:spMkLst>
            <pc:docMk/>
            <pc:sldMk cId="3601011953" sldId="267"/>
            <ac:spMk id="25" creationId="{0BCD8C04-CC7B-40EF-82EB-E9821F79BB86}"/>
          </ac:spMkLst>
        </pc:spChg>
        <pc:spChg chg="add del">
          <ac:chgData name="Naziha BOUSSEMAHA" userId="d3757a171cf8daaf" providerId="LiveId" clId="{7A8E5B95-5AC4-48DB-A63F-87A688B31E5A}" dt="2023-05-30T12:31:39.418" v="17640" actId="26606"/>
          <ac:spMkLst>
            <pc:docMk/>
            <pc:sldMk cId="3601011953" sldId="267"/>
            <ac:spMk id="30" creationId="{521C4EA8-6B83-4338-913D-D75D3C4F34D6}"/>
          </ac:spMkLst>
        </pc:spChg>
        <pc:spChg chg="add del">
          <ac:chgData name="Naziha BOUSSEMAHA" userId="d3757a171cf8daaf" providerId="LiveId" clId="{7A8E5B95-5AC4-48DB-A63F-87A688B31E5A}" dt="2023-05-30T12:31:39.418" v="17640" actId="26606"/>
          <ac:spMkLst>
            <pc:docMk/>
            <pc:sldMk cId="3601011953" sldId="267"/>
            <ac:spMk id="36" creationId="{04357C93-F0CB-4A1C-8F77-4E9063789819}"/>
          </ac:spMkLst>
        </pc:spChg>
        <pc:spChg chg="add del">
          <ac:chgData name="Naziha BOUSSEMAHA" userId="d3757a171cf8daaf" providerId="LiveId" clId="{7A8E5B95-5AC4-48DB-A63F-87A688B31E5A}" dt="2023-05-30T12:32:06.932" v="17660" actId="26606"/>
          <ac:spMkLst>
            <pc:docMk/>
            <pc:sldMk cId="3601011953" sldId="267"/>
            <ac:spMk id="38" creationId="{71199D26-7D8F-4A64-BDBB-73AFABE144A7}"/>
          </ac:spMkLst>
        </pc:spChg>
        <pc:spChg chg="add del">
          <ac:chgData name="Naziha BOUSSEMAHA" userId="d3757a171cf8daaf" providerId="LiveId" clId="{7A8E5B95-5AC4-48DB-A63F-87A688B31E5A}" dt="2023-05-30T12:32:06.932" v="17660" actId="26606"/>
          <ac:spMkLst>
            <pc:docMk/>
            <pc:sldMk cId="3601011953" sldId="267"/>
            <ac:spMk id="39" creationId="{D7F2FAFA-4D50-41E7-9480-5BABA64EE9F4}"/>
          </ac:spMkLst>
        </pc:spChg>
        <pc:spChg chg="del">
          <ac:chgData name="Naziha BOUSSEMAHA" userId="d3757a171cf8daaf" providerId="LiveId" clId="{7A8E5B95-5AC4-48DB-A63F-87A688B31E5A}" dt="2023-05-23T13:47:55.855" v="1808" actId="26606"/>
          <ac:spMkLst>
            <pc:docMk/>
            <pc:sldMk cId="3601011953" sldId="267"/>
            <ac:spMk id="40" creationId="{A8384FB5-9ADC-4DDC-881B-597D56F5B15D}"/>
          </ac:spMkLst>
        </pc:spChg>
        <pc:spChg chg="add del">
          <ac:chgData name="Naziha BOUSSEMAHA" userId="d3757a171cf8daaf" providerId="LiveId" clId="{7A8E5B95-5AC4-48DB-A63F-87A688B31E5A}" dt="2023-05-30T12:32:47.959" v="17668" actId="26606"/>
          <ac:spMkLst>
            <pc:docMk/>
            <pc:sldMk cId="3601011953" sldId="267"/>
            <ac:spMk id="41" creationId="{DA21A4AC-5300-4176-B2FB-67830A380702}"/>
          </ac:spMkLst>
        </pc:spChg>
        <pc:spChg chg="del">
          <ac:chgData name="Naziha BOUSSEMAHA" userId="d3757a171cf8daaf" providerId="LiveId" clId="{7A8E5B95-5AC4-48DB-A63F-87A688B31E5A}" dt="2023-05-23T13:47:55.855" v="1808" actId="26606"/>
          <ac:spMkLst>
            <pc:docMk/>
            <pc:sldMk cId="3601011953" sldId="267"/>
            <ac:spMk id="42" creationId="{91E5A9A7-95C6-4F4F-B00E-C82E07FE62EF}"/>
          </ac:spMkLst>
        </pc:spChg>
        <pc:spChg chg="add del">
          <ac:chgData name="Naziha BOUSSEMAHA" userId="d3757a171cf8daaf" providerId="LiveId" clId="{7A8E5B95-5AC4-48DB-A63F-87A688B31E5A}" dt="2023-05-30T12:32:47.959" v="17668" actId="26606"/>
          <ac:spMkLst>
            <pc:docMk/>
            <pc:sldMk cId="3601011953" sldId="267"/>
            <ac:spMk id="43" creationId="{5A09F8C8-3B6F-414C-866C-80565B61075D}"/>
          </ac:spMkLst>
        </pc:spChg>
        <pc:spChg chg="del">
          <ac:chgData name="Naziha BOUSSEMAHA" userId="d3757a171cf8daaf" providerId="LiveId" clId="{7A8E5B95-5AC4-48DB-A63F-87A688B31E5A}" dt="2023-05-23T13:47:55.855" v="1808" actId="26606"/>
          <ac:spMkLst>
            <pc:docMk/>
            <pc:sldMk cId="3601011953" sldId="267"/>
            <ac:spMk id="44" creationId="{D07DD2DE-F619-49DD-B5E7-03A290FF4ED1}"/>
          </ac:spMkLst>
        </pc:spChg>
        <pc:spChg chg="add del">
          <ac:chgData name="Naziha BOUSSEMAHA" userId="d3757a171cf8daaf" providerId="LiveId" clId="{7A8E5B95-5AC4-48DB-A63F-87A688B31E5A}" dt="2023-05-30T12:32:29.545" v="17665" actId="26606"/>
          <ac:spMkLst>
            <pc:docMk/>
            <pc:sldMk cId="3601011953" sldId="267"/>
            <ac:spMk id="45" creationId="{5B9CE10B-7217-4727-A3A7-5DF664DEB4F7}"/>
          </ac:spMkLst>
        </pc:spChg>
        <pc:spChg chg="del">
          <ac:chgData name="Naziha BOUSSEMAHA" userId="d3757a171cf8daaf" providerId="LiveId" clId="{7A8E5B95-5AC4-48DB-A63F-87A688B31E5A}" dt="2023-05-23T13:47:55.855" v="1808" actId="26606"/>
          <ac:spMkLst>
            <pc:docMk/>
            <pc:sldMk cId="3601011953" sldId="267"/>
            <ac:spMk id="46" creationId="{85149191-5F60-4A28-AAFF-039F96B0F3EC}"/>
          </ac:spMkLst>
        </pc:spChg>
        <pc:spChg chg="del">
          <ac:chgData name="Naziha BOUSSEMAHA" userId="d3757a171cf8daaf" providerId="LiveId" clId="{7A8E5B95-5AC4-48DB-A63F-87A688B31E5A}" dt="2023-05-23T13:47:55.855" v="1808" actId="26606"/>
          <ac:spMkLst>
            <pc:docMk/>
            <pc:sldMk cId="3601011953" sldId="267"/>
            <ac:spMk id="48" creationId="{F8260ED5-17F7-4158-B241-D51DD4CF1B7E}"/>
          </ac:spMkLst>
        </pc:spChg>
        <pc:spChg chg="add del">
          <ac:chgData name="Naziha BOUSSEMAHA" userId="d3757a171cf8daaf" providerId="LiveId" clId="{7A8E5B95-5AC4-48DB-A63F-87A688B31E5A}" dt="2023-05-23T13:48:17.825" v="1811" actId="26606"/>
          <ac:spMkLst>
            <pc:docMk/>
            <pc:sldMk cId="3601011953" sldId="267"/>
            <ac:spMk id="53" creationId="{FA69AAE0-49D5-4C8B-8BA2-55898C00E05E}"/>
          </ac:spMkLst>
        </pc:spChg>
        <pc:spChg chg="add del">
          <ac:chgData name="Naziha BOUSSEMAHA" userId="d3757a171cf8daaf" providerId="LiveId" clId="{7A8E5B95-5AC4-48DB-A63F-87A688B31E5A}" dt="2023-05-30T12:32:29.545" v="17665" actId="26606"/>
          <ac:spMkLst>
            <pc:docMk/>
            <pc:sldMk cId="3601011953" sldId="267"/>
            <ac:spMk id="54" creationId="{04357C93-F0CB-4A1C-8F77-4E9063789819}"/>
          </ac:spMkLst>
        </pc:spChg>
        <pc:spChg chg="add del">
          <ac:chgData name="Naziha BOUSSEMAHA" userId="d3757a171cf8daaf" providerId="LiveId" clId="{7A8E5B95-5AC4-48DB-A63F-87A688B31E5A}" dt="2023-05-30T12:32:47.955" v="17667" actId="26606"/>
          <ac:spMkLst>
            <pc:docMk/>
            <pc:sldMk cId="3601011953" sldId="267"/>
            <ac:spMk id="56" creationId="{521C4EA8-6B83-4338-913D-D75D3C4F34D6}"/>
          </ac:spMkLst>
        </pc:spChg>
        <pc:spChg chg="add del">
          <ac:chgData name="Naziha BOUSSEMAHA" userId="d3757a171cf8daaf" providerId="LiveId" clId="{7A8E5B95-5AC4-48DB-A63F-87A688B31E5A}" dt="2023-05-23T13:48:49.242" v="1824" actId="26606"/>
          <ac:spMkLst>
            <pc:docMk/>
            <pc:sldMk cId="3601011953" sldId="267"/>
            <ac:spMk id="58" creationId="{4D4677D2-D5AC-4CF9-9EED-2B89D0A1C212}"/>
          </ac:spMkLst>
        </pc:spChg>
        <pc:spChg chg="add del">
          <ac:chgData name="Naziha BOUSSEMAHA" userId="d3757a171cf8daaf" providerId="LiveId" clId="{7A8E5B95-5AC4-48DB-A63F-87A688B31E5A}" dt="2023-05-23T13:48:49.242" v="1824" actId="26606"/>
          <ac:spMkLst>
            <pc:docMk/>
            <pc:sldMk cId="3601011953" sldId="267"/>
            <ac:spMk id="60" creationId="{AF695F69-7001-421E-98A8-E74156934A51}"/>
          </ac:spMkLst>
        </pc:spChg>
        <pc:spChg chg="add del">
          <ac:chgData name="Naziha BOUSSEMAHA" userId="d3757a171cf8daaf" providerId="LiveId" clId="{7A8E5B95-5AC4-48DB-A63F-87A688B31E5A}" dt="2023-05-30T12:32:47.955" v="17667" actId="26606"/>
          <ac:spMkLst>
            <pc:docMk/>
            <pc:sldMk cId="3601011953" sldId="267"/>
            <ac:spMk id="61" creationId="{04357C93-F0CB-4A1C-8F77-4E9063789819}"/>
          </ac:spMkLst>
        </pc:spChg>
        <pc:spChg chg="add del">
          <ac:chgData name="Naziha BOUSSEMAHA" userId="d3757a171cf8daaf" providerId="LiveId" clId="{7A8E5B95-5AC4-48DB-A63F-87A688B31E5A}" dt="2023-05-30T12:33:42.658" v="17680" actId="26606"/>
          <ac:spMkLst>
            <pc:docMk/>
            <pc:sldMk cId="3601011953" sldId="267"/>
            <ac:spMk id="63" creationId="{FA69AAE0-49D5-4C8B-8BA2-55898C00E05E}"/>
          </ac:spMkLst>
        </pc:spChg>
        <pc:spChg chg="add del">
          <ac:chgData name="Naziha BOUSSEMAHA" userId="d3757a171cf8daaf" providerId="LiveId" clId="{7A8E5B95-5AC4-48DB-A63F-87A688B31E5A}" dt="2023-05-23T13:49:25.909" v="1827" actId="26606"/>
          <ac:spMkLst>
            <pc:docMk/>
            <pc:sldMk cId="3601011953" sldId="267"/>
            <ac:spMk id="65" creationId="{FFCDD23B-75C8-427B-BD08-53C8156CD7CD}"/>
          </ac:spMkLst>
        </pc:spChg>
        <pc:spChg chg="add del">
          <ac:chgData name="Naziha BOUSSEMAHA" userId="d3757a171cf8daaf" providerId="LiveId" clId="{7A8E5B95-5AC4-48DB-A63F-87A688B31E5A}" dt="2023-05-23T13:49:25.909" v="1827" actId="26606"/>
          <ac:spMkLst>
            <pc:docMk/>
            <pc:sldMk cId="3601011953" sldId="267"/>
            <ac:spMk id="67" creationId="{AFFC87AC-C919-4FE5-BAC3-39509E001152}"/>
          </ac:spMkLst>
        </pc:spChg>
        <pc:spChg chg="add del">
          <ac:chgData name="Naziha BOUSSEMAHA" userId="d3757a171cf8daaf" providerId="LiveId" clId="{7A8E5B95-5AC4-48DB-A63F-87A688B31E5A}" dt="2023-05-30T12:36:54.524" v="17703" actId="26606"/>
          <ac:spMkLst>
            <pc:docMk/>
            <pc:sldMk cId="3601011953" sldId="267"/>
            <ac:spMk id="68" creationId="{C4879EFC-8E62-4E00-973C-C45EE9EC676D}"/>
          </ac:spMkLst>
        </pc:spChg>
        <pc:spChg chg="add del">
          <ac:chgData name="Naziha BOUSSEMAHA" userId="d3757a171cf8daaf" providerId="LiveId" clId="{7A8E5B95-5AC4-48DB-A63F-87A688B31E5A}" dt="2023-05-23T13:49:25.909" v="1827" actId="26606"/>
          <ac:spMkLst>
            <pc:docMk/>
            <pc:sldMk cId="3601011953" sldId="267"/>
            <ac:spMk id="69" creationId="{AB5E08C4-8CDD-4623-A5B8-E998C6DEE3B7}"/>
          </ac:spMkLst>
        </pc:spChg>
        <pc:spChg chg="add del">
          <ac:chgData name="Naziha BOUSSEMAHA" userId="d3757a171cf8daaf" providerId="LiveId" clId="{7A8E5B95-5AC4-48DB-A63F-87A688B31E5A}" dt="2023-05-30T12:36:54.524" v="17703" actId="26606"/>
          <ac:spMkLst>
            <pc:docMk/>
            <pc:sldMk cId="3601011953" sldId="267"/>
            <ac:spMk id="70" creationId="{D6A9C53F-5F90-40A5-8C85-5412D39C8C68}"/>
          </ac:spMkLst>
        </pc:spChg>
        <pc:spChg chg="add del">
          <ac:chgData name="Naziha BOUSSEMAHA" userId="d3757a171cf8daaf" providerId="LiveId" clId="{7A8E5B95-5AC4-48DB-A63F-87A688B31E5A}" dt="2023-05-23T13:49:25.909" v="1827" actId="26606"/>
          <ac:spMkLst>
            <pc:docMk/>
            <pc:sldMk cId="3601011953" sldId="267"/>
            <ac:spMk id="71" creationId="{15F33878-D502-4FFA-8ACE-F2AECDB2A23F}"/>
          </ac:spMkLst>
        </pc:spChg>
        <pc:spChg chg="add del">
          <ac:chgData name="Naziha BOUSSEMAHA" userId="d3757a171cf8daaf" providerId="LiveId" clId="{7A8E5B95-5AC4-48DB-A63F-87A688B31E5A}" dt="2023-05-30T12:36:15.201" v="17698" actId="26606"/>
          <ac:spMkLst>
            <pc:docMk/>
            <pc:sldMk cId="3601011953" sldId="267"/>
            <ac:spMk id="74" creationId="{B81933D1-5615-42C7-9C0B-4EB7105CCE2D}"/>
          </ac:spMkLst>
        </pc:spChg>
        <pc:spChg chg="add del">
          <ac:chgData name="Naziha BOUSSEMAHA" userId="d3757a171cf8daaf" providerId="LiveId" clId="{7A8E5B95-5AC4-48DB-A63F-87A688B31E5A}" dt="2023-05-30T12:36:15.201" v="17698" actId="26606"/>
          <ac:spMkLst>
            <pc:docMk/>
            <pc:sldMk cId="3601011953" sldId="267"/>
            <ac:spMk id="75" creationId="{E18F6E8B-15ED-43C7-94BA-91549A651C73}"/>
          </ac:spMkLst>
        </pc:spChg>
        <pc:spChg chg="add del">
          <ac:chgData name="Naziha BOUSSEMAHA" userId="d3757a171cf8daaf" providerId="LiveId" clId="{7A8E5B95-5AC4-48DB-A63F-87A688B31E5A}" dt="2023-05-23T13:49:47.926" v="1828" actId="26606"/>
          <ac:spMkLst>
            <pc:docMk/>
            <pc:sldMk cId="3601011953" sldId="267"/>
            <ac:spMk id="76" creationId="{2151139A-886F-4B97-8815-729AD3831BBD}"/>
          </ac:spMkLst>
        </pc:spChg>
        <pc:spChg chg="add del">
          <ac:chgData name="Naziha BOUSSEMAHA" userId="d3757a171cf8daaf" providerId="LiveId" clId="{7A8E5B95-5AC4-48DB-A63F-87A688B31E5A}" dt="2023-05-23T13:49:47.926" v="1828" actId="26606"/>
          <ac:spMkLst>
            <pc:docMk/>
            <pc:sldMk cId="3601011953" sldId="267"/>
            <ac:spMk id="78" creationId="{AB5E08C4-8CDD-4623-A5B8-E998C6DEE3B7}"/>
          </ac:spMkLst>
        </pc:spChg>
        <pc:spChg chg="add del">
          <ac:chgData name="Naziha BOUSSEMAHA" userId="d3757a171cf8daaf" providerId="LiveId" clId="{7A8E5B95-5AC4-48DB-A63F-87A688B31E5A}" dt="2023-05-30T12:36:54.518" v="17702" actId="26606"/>
          <ac:spMkLst>
            <pc:docMk/>
            <pc:sldMk cId="3601011953" sldId="267"/>
            <ac:spMk id="79" creationId="{601CC70B-8875-45A1-8AFD-7D546E3C0C16}"/>
          </ac:spMkLst>
        </pc:spChg>
        <pc:spChg chg="add del">
          <ac:chgData name="Naziha BOUSSEMAHA" userId="d3757a171cf8daaf" providerId="LiveId" clId="{7A8E5B95-5AC4-48DB-A63F-87A688B31E5A}" dt="2023-05-23T13:49:47.926" v="1828" actId="26606"/>
          <ac:spMkLst>
            <pc:docMk/>
            <pc:sldMk cId="3601011953" sldId="267"/>
            <ac:spMk id="80" creationId="{AFFC87AC-C919-4FE5-BAC3-39509E001152}"/>
          </ac:spMkLst>
        </pc:spChg>
        <pc:spChg chg="add del">
          <ac:chgData name="Naziha BOUSSEMAHA" userId="d3757a171cf8daaf" providerId="LiveId" clId="{7A8E5B95-5AC4-48DB-A63F-87A688B31E5A}" dt="2023-05-30T12:36:15.201" v="17698" actId="26606"/>
          <ac:spMkLst>
            <pc:docMk/>
            <pc:sldMk cId="3601011953" sldId="267"/>
            <ac:spMk id="81" creationId="{B089A89A-1E9C-4761-9DFF-53C275FBF870}"/>
          </ac:spMkLst>
        </pc:spChg>
        <pc:spChg chg="add del">
          <ac:chgData name="Naziha BOUSSEMAHA" userId="d3757a171cf8daaf" providerId="LiveId" clId="{7A8E5B95-5AC4-48DB-A63F-87A688B31E5A}" dt="2023-05-23T13:49:47.926" v="1828" actId="26606"/>
          <ac:spMkLst>
            <pc:docMk/>
            <pc:sldMk cId="3601011953" sldId="267"/>
            <ac:spMk id="82" creationId="{7D0659F6-0853-468D-B1B2-44FDBE98B80F}"/>
          </ac:spMkLst>
        </pc:spChg>
        <pc:spChg chg="add del">
          <ac:chgData name="Naziha BOUSSEMAHA" userId="d3757a171cf8daaf" providerId="LiveId" clId="{7A8E5B95-5AC4-48DB-A63F-87A688B31E5A}" dt="2023-05-30T12:36:15.201" v="17698" actId="26606"/>
          <ac:spMkLst>
            <pc:docMk/>
            <pc:sldMk cId="3601011953" sldId="267"/>
            <ac:spMk id="83" creationId="{19C9EAEA-39D0-4B0E-A0EB-51E7B26740B1}"/>
          </ac:spMkLst>
        </pc:spChg>
        <pc:spChg chg="add del">
          <ac:chgData name="Naziha BOUSSEMAHA" userId="d3757a171cf8daaf" providerId="LiveId" clId="{7A8E5B95-5AC4-48DB-A63F-87A688B31E5A}" dt="2023-05-23T13:49:47.926" v="1828" actId="26606"/>
          <ac:spMkLst>
            <pc:docMk/>
            <pc:sldMk cId="3601011953" sldId="267"/>
            <ac:spMk id="84" creationId="{15F33878-D502-4FFA-8ACE-F2AECDB2A23F}"/>
          </ac:spMkLst>
        </pc:spChg>
        <pc:spChg chg="add del">
          <ac:chgData name="Naziha BOUSSEMAHA" userId="d3757a171cf8daaf" providerId="LiveId" clId="{7A8E5B95-5AC4-48DB-A63F-87A688B31E5A}" dt="2023-05-30T12:36:43.523" v="17700" actId="26606"/>
          <ac:spMkLst>
            <pc:docMk/>
            <pc:sldMk cId="3601011953" sldId="267"/>
            <ac:spMk id="85" creationId="{87E5499B-AC4D-4A4A-8703-C49F2827266B}"/>
          </ac:spMkLst>
        </pc:spChg>
        <pc:spChg chg="add del">
          <ac:chgData name="Naziha BOUSSEMAHA" userId="d3757a171cf8daaf" providerId="LiveId" clId="{7A8E5B95-5AC4-48DB-A63F-87A688B31E5A}" dt="2023-05-23T13:49:47.926" v="1828" actId="26606"/>
          <ac:spMkLst>
            <pc:docMk/>
            <pc:sldMk cId="3601011953" sldId="267"/>
            <ac:spMk id="86" creationId="{977ACDD7-882D-4B81-A213-84C82B96B01E}"/>
          </ac:spMkLst>
        </pc:spChg>
        <pc:spChg chg="add del">
          <ac:chgData name="Naziha BOUSSEMAHA" userId="d3757a171cf8daaf" providerId="LiveId" clId="{7A8E5B95-5AC4-48DB-A63F-87A688B31E5A}" dt="2023-05-23T13:49:47.926" v="1828" actId="26606"/>
          <ac:spMkLst>
            <pc:docMk/>
            <pc:sldMk cId="3601011953" sldId="267"/>
            <ac:spMk id="88" creationId="{D625ED14-F0D2-4FCA-87F3-4E3D2A03DF4A}"/>
          </ac:spMkLst>
        </pc:spChg>
        <pc:spChg chg="add del">
          <ac:chgData name="Naziha BOUSSEMAHA" userId="d3757a171cf8daaf" providerId="LiveId" clId="{7A8E5B95-5AC4-48DB-A63F-87A688B31E5A}" dt="2023-05-30T12:36:43.523" v="17700" actId="26606"/>
          <ac:spMkLst>
            <pc:docMk/>
            <pc:sldMk cId="3601011953" sldId="267"/>
            <ac:spMk id="91" creationId="{04357C93-F0CB-4A1C-8F77-4E9063789819}"/>
          </ac:spMkLst>
        </pc:spChg>
        <pc:spChg chg="add del">
          <ac:chgData name="Naziha BOUSSEMAHA" userId="d3757a171cf8daaf" providerId="LiveId" clId="{7A8E5B95-5AC4-48DB-A63F-87A688B31E5A}" dt="2023-05-23T13:51:14.388" v="1840" actId="26606"/>
          <ac:spMkLst>
            <pc:docMk/>
            <pc:sldMk cId="3601011953" sldId="267"/>
            <ac:spMk id="93" creationId="{2151139A-886F-4B97-8815-729AD3831BBD}"/>
          </ac:spMkLst>
        </pc:spChg>
        <pc:spChg chg="add del">
          <ac:chgData name="Naziha BOUSSEMAHA" userId="d3757a171cf8daaf" providerId="LiveId" clId="{7A8E5B95-5AC4-48DB-A63F-87A688B31E5A}" dt="2023-05-30T12:36:54.518" v="17702" actId="26606"/>
          <ac:spMkLst>
            <pc:docMk/>
            <pc:sldMk cId="3601011953" sldId="267"/>
            <ac:spMk id="94" creationId="{932495F0-C5CB-4823-AE70-EED61EBAB1BD}"/>
          </ac:spMkLst>
        </pc:spChg>
        <pc:spChg chg="add del">
          <ac:chgData name="Naziha BOUSSEMAHA" userId="d3757a171cf8daaf" providerId="LiveId" clId="{7A8E5B95-5AC4-48DB-A63F-87A688B31E5A}" dt="2023-05-23T13:51:14.388" v="1840" actId="26606"/>
          <ac:spMkLst>
            <pc:docMk/>
            <pc:sldMk cId="3601011953" sldId="267"/>
            <ac:spMk id="95" creationId="{AB5E08C4-8CDD-4623-A5B8-E998C6DEE3B7}"/>
          </ac:spMkLst>
        </pc:spChg>
        <pc:spChg chg="add del">
          <ac:chgData name="Naziha BOUSSEMAHA" userId="d3757a171cf8daaf" providerId="LiveId" clId="{7A8E5B95-5AC4-48DB-A63F-87A688B31E5A}" dt="2023-05-30T12:36:54.518" v="17702" actId="26606"/>
          <ac:spMkLst>
            <pc:docMk/>
            <pc:sldMk cId="3601011953" sldId="267"/>
            <ac:spMk id="96" creationId="{CB8B9C25-D80D-48EC-B83A-231219A80C3F}"/>
          </ac:spMkLst>
        </pc:spChg>
        <pc:spChg chg="add del">
          <ac:chgData name="Naziha BOUSSEMAHA" userId="d3757a171cf8daaf" providerId="LiveId" clId="{7A8E5B95-5AC4-48DB-A63F-87A688B31E5A}" dt="2023-05-23T13:51:14.388" v="1840" actId="26606"/>
          <ac:spMkLst>
            <pc:docMk/>
            <pc:sldMk cId="3601011953" sldId="267"/>
            <ac:spMk id="97" creationId="{AFFC87AC-C919-4FE5-BAC3-39509E001152}"/>
          </ac:spMkLst>
        </pc:spChg>
        <pc:spChg chg="add del">
          <ac:chgData name="Naziha BOUSSEMAHA" userId="d3757a171cf8daaf" providerId="LiveId" clId="{7A8E5B95-5AC4-48DB-A63F-87A688B31E5A}" dt="2023-05-30T12:37:36.208" v="17707" actId="26606"/>
          <ac:spMkLst>
            <pc:docMk/>
            <pc:sldMk cId="3601011953" sldId="267"/>
            <ac:spMk id="98" creationId="{A061BA2E-A388-41C5-B73A-B0FEB6B1029D}"/>
          </ac:spMkLst>
        </pc:spChg>
        <pc:spChg chg="add del">
          <ac:chgData name="Naziha BOUSSEMAHA" userId="d3757a171cf8daaf" providerId="LiveId" clId="{7A8E5B95-5AC4-48DB-A63F-87A688B31E5A}" dt="2023-05-23T13:51:14.388" v="1840" actId="26606"/>
          <ac:spMkLst>
            <pc:docMk/>
            <pc:sldMk cId="3601011953" sldId="267"/>
            <ac:spMk id="99" creationId="{7D0659F6-0853-468D-B1B2-44FDBE98B80F}"/>
          </ac:spMkLst>
        </pc:spChg>
        <pc:spChg chg="add del">
          <ac:chgData name="Naziha BOUSSEMAHA" userId="d3757a171cf8daaf" providerId="LiveId" clId="{7A8E5B95-5AC4-48DB-A63F-87A688B31E5A}" dt="2023-05-30T12:37:36.208" v="17707" actId="26606"/>
          <ac:spMkLst>
            <pc:docMk/>
            <pc:sldMk cId="3601011953" sldId="267"/>
            <ac:spMk id="100" creationId="{76E192A2-3ED3-4081-8A86-A22B5114178F}"/>
          </ac:spMkLst>
        </pc:spChg>
        <pc:spChg chg="add del">
          <ac:chgData name="Naziha BOUSSEMAHA" userId="d3757a171cf8daaf" providerId="LiveId" clId="{7A8E5B95-5AC4-48DB-A63F-87A688B31E5A}" dt="2023-05-23T13:51:14.388" v="1840" actId="26606"/>
          <ac:spMkLst>
            <pc:docMk/>
            <pc:sldMk cId="3601011953" sldId="267"/>
            <ac:spMk id="101" creationId="{15F33878-D502-4FFA-8ACE-F2AECDB2A23F}"/>
          </ac:spMkLst>
        </pc:spChg>
        <pc:spChg chg="add del">
          <ac:chgData name="Naziha BOUSSEMAHA" userId="d3757a171cf8daaf" providerId="LiveId" clId="{7A8E5B95-5AC4-48DB-A63F-87A688B31E5A}" dt="2023-05-30T12:37:36.208" v="17707" actId="26606"/>
          <ac:spMkLst>
            <pc:docMk/>
            <pc:sldMk cId="3601011953" sldId="267"/>
            <ac:spMk id="102" creationId="{79F40191-0F44-4FD1-82CC-ACB507C14BE6}"/>
          </ac:spMkLst>
        </pc:spChg>
        <pc:spChg chg="add del">
          <ac:chgData name="Naziha BOUSSEMAHA" userId="d3757a171cf8daaf" providerId="LiveId" clId="{7A8E5B95-5AC4-48DB-A63F-87A688B31E5A}" dt="2023-05-23T13:51:14.388" v="1840" actId="26606"/>
          <ac:spMkLst>
            <pc:docMk/>
            <pc:sldMk cId="3601011953" sldId="267"/>
            <ac:spMk id="103" creationId="{977ACDD7-882D-4B81-A213-84C82B96B01E}"/>
          </ac:spMkLst>
        </pc:spChg>
        <pc:spChg chg="add del">
          <ac:chgData name="Naziha BOUSSEMAHA" userId="d3757a171cf8daaf" providerId="LiveId" clId="{7A8E5B95-5AC4-48DB-A63F-87A688B31E5A}" dt="2023-05-30T12:37:36.201" v="17706" actId="26606"/>
          <ac:spMkLst>
            <pc:docMk/>
            <pc:sldMk cId="3601011953" sldId="267"/>
            <ac:spMk id="107" creationId="{197C305C-0E98-44D5-A930-21F23CC52F93}"/>
          </ac:spMkLst>
        </pc:spChg>
        <pc:spChg chg="add del">
          <ac:chgData name="Naziha BOUSSEMAHA" userId="d3757a171cf8daaf" providerId="LiveId" clId="{7A8E5B95-5AC4-48DB-A63F-87A688B31E5A}" dt="2023-05-23T13:50:32.101" v="1831" actId="26606"/>
          <ac:spMkLst>
            <pc:docMk/>
            <pc:sldMk cId="3601011953" sldId="267"/>
            <ac:spMk id="108" creationId="{FFCDD23B-75C8-427B-BD08-53C8156CD7CD}"/>
          </ac:spMkLst>
        </pc:spChg>
        <pc:spChg chg="add del">
          <ac:chgData name="Naziha BOUSSEMAHA" userId="d3757a171cf8daaf" providerId="LiveId" clId="{7A8E5B95-5AC4-48DB-A63F-87A688B31E5A}" dt="2023-05-30T12:37:36.201" v="17706" actId="26606"/>
          <ac:spMkLst>
            <pc:docMk/>
            <pc:sldMk cId="3601011953" sldId="267"/>
            <ac:spMk id="109" creationId="{A3473CF9-37EB-43E7-89EF-D2D1C53D1DAC}"/>
          </ac:spMkLst>
        </pc:spChg>
        <pc:spChg chg="add del">
          <ac:chgData name="Naziha BOUSSEMAHA" userId="d3757a171cf8daaf" providerId="LiveId" clId="{7A8E5B95-5AC4-48DB-A63F-87A688B31E5A}" dt="2023-05-23T13:50:32.101" v="1831" actId="26606"/>
          <ac:spMkLst>
            <pc:docMk/>
            <pc:sldMk cId="3601011953" sldId="267"/>
            <ac:spMk id="110" creationId="{AFFC87AC-C919-4FE5-BAC3-39509E001152}"/>
          </ac:spMkLst>
        </pc:spChg>
        <pc:spChg chg="add del">
          <ac:chgData name="Naziha BOUSSEMAHA" userId="d3757a171cf8daaf" providerId="LiveId" clId="{7A8E5B95-5AC4-48DB-A63F-87A688B31E5A}" dt="2023-05-30T12:37:36.201" v="17706" actId="26606"/>
          <ac:spMkLst>
            <pc:docMk/>
            <pc:sldMk cId="3601011953" sldId="267"/>
            <ac:spMk id="111" creationId="{586B4EF9-43BA-4655-A6FF-1D8E21574C95}"/>
          </ac:spMkLst>
        </pc:spChg>
        <pc:spChg chg="add del">
          <ac:chgData name="Naziha BOUSSEMAHA" userId="d3757a171cf8daaf" providerId="LiveId" clId="{7A8E5B95-5AC4-48DB-A63F-87A688B31E5A}" dt="2023-05-23T13:50:32.101" v="1831" actId="26606"/>
          <ac:spMkLst>
            <pc:docMk/>
            <pc:sldMk cId="3601011953" sldId="267"/>
            <ac:spMk id="112" creationId="{AB5E08C4-8CDD-4623-A5B8-E998C6DEE3B7}"/>
          </ac:spMkLst>
        </pc:spChg>
        <pc:spChg chg="add del">
          <ac:chgData name="Naziha BOUSSEMAHA" userId="d3757a171cf8daaf" providerId="LiveId" clId="{7A8E5B95-5AC4-48DB-A63F-87A688B31E5A}" dt="2023-05-30T12:38:13.423" v="17711" actId="26606"/>
          <ac:spMkLst>
            <pc:docMk/>
            <pc:sldMk cId="3601011953" sldId="267"/>
            <ac:spMk id="113" creationId="{C4879EFC-8E62-4E00-973C-C45EE9EC676D}"/>
          </ac:spMkLst>
        </pc:spChg>
        <pc:spChg chg="add del">
          <ac:chgData name="Naziha BOUSSEMAHA" userId="d3757a171cf8daaf" providerId="LiveId" clId="{7A8E5B95-5AC4-48DB-A63F-87A688B31E5A}" dt="2023-05-23T13:50:32.101" v="1831" actId="26606"/>
          <ac:spMkLst>
            <pc:docMk/>
            <pc:sldMk cId="3601011953" sldId="267"/>
            <ac:spMk id="114" creationId="{15F33878-D502-4FFA-8ACE-F2AECDB2A23F}"/>
          </ac:spMkLst>
        </pc:spChg>
        <pc:spChg chg="add del">
          <ac:chgData name="Naziha BOUSSEMAHA" userId="d3757a171cf8daaf" providerId="LiveId" clId="{7A8E5B95-5AC4-48DB-A63F-87A688B31E5A}" dt="2023-05-30T12:38:13.423" v="17711" actId="26606"/>
          <ac:spMkLst>
            <pc:docMk/>
            <pc:sldMk cId="3601011953" sldId="267"/>
            <ac:spMk id="115" creationId="{D6A9C53F-5F90-40A5-8C85-5412D39C8C68}"/>
          </ac:spMkLst>
        </pc:spChg>
        <pc:spChg chg="add del">
          <ac:chgData name="Naziha BOUSSEMAHA" userId="d3757a171cf8daaf" providerId="LiveId" clId="{7A8E5B95-5AC4-48DB-A63F-87A688B31E5A}" dt="2023-05-23T13:50:36.733" v="1833" actId="26606"/>
          <ac:spMkLst>
            <pc:docMk/>
            <pc:sldMk cId="3601011953" sldId="267"/>
            <ac:spMk id="116" creationId="{2151139A-886F-4B97-8815-729AD3831BBD}"/>
          </ac:spMkLst>
        </pc:spChg>
        <pc:spChg chg="add del">
          <ac:chgData name="Naziha BOUSSEMAHA" userId="d3757a171cf8daaf" providerId="LiveId" clId="{7A8E5B95-5AC4-48DB-A63F-87A688B31E5A}" dt="2023-05-23T13:50:36.733" v="1833" actId="26606"/>
          <ac:spMkLst>
            <pc:docMk/>
            <pc:sldMk cId="3601011953" sldId="267"/>
            <ac:spMk id="117" creationId="{5428AC11-BFDF-42EF-80FF-717BBF909067}"/>
          </ac:spMkLst>
        </pc:spChg>
        <pc:spChg chg="add del">
          <ac:chgData name="Naziha BOUSSEMAHA" userId="d3757a171cf8daaf" providerId="LiveId" clId="{7A8E5B95-5AC4-48DB-A63F-87A688B31E5A}" dt="2023-05-23T13:50:36.733" v="1833" actId="26606"/>
          <ac:spMkLst>
            <pc:docMk/>
            <pc:sldMk cId="3601011953" sldId="267"/>
            <ac:spMk id="118" creationId="{2CC56AF6-38E4-490B-8E2B-1A1037B4EDD4}"/>
          </ac:spMkLst>
        </pc:spChg>
        <pc:spChg chg="add del">
          <ac:chgData name="Naziha BOUSSEMAHA" userId="d3757a171cf8daaf" providerId="LiveId" clId="{7A8E5B95-5AC4-48DB-A63F-87A688B31E5A}" dt="2023-05-23T13:50:36.733" v="1833" actId="26606"/>
          <ac:spMkLst>
            <pc:docMk/>
            <pc:sldMk cId="3601011953" sldId="267"/>
            <ac:spMk id="119" creationId="{32FD26B0-16CE-4AD4-9CE4-A63EBF330831}"/>
          </ac:spMkLst>
        </pc:spChg>
        <pc:spChg chg="add del">
          <ac:chgData name="Naziha BOUSSEMAHA" userId="d3757a171cf8daaf" providerId="LiveId" clId="{7A8E5B95-5AC4-48DB-A63F-87A688B31E5A}" dt="2023-05-23T13:50:38.327" v="1835" actId="26606"/>
          <ac:spMkLst>
            <pc:docMk/>
            <pc:sldMk cId="3601011953" sldId="267"/>
            <ac:spMk id="120" creationId="{D625ED14-F0D2-4FCA-87F3-4E3D2A03DF4A}"/>
          </ac:spMkLst>
        </pc:spChg>
        <pc:spChg chg="add del">
          <ac:chgData name="Naziha BOUSSEMAHA" userId="d3757a171cf8daaf" providerId="LiveId" clId="{7A8E5B95-5AC4-48DB-A63F-87A688B31E5A}" dt="2023-05-23T13:50:38.327" v="1835" actId="26606"/>
          <ac:spMkLst>
            <pc:docMk/>
            <pc:sldMk cId="3601011953" sldId="267"/>
            <ac:spMk id="121" creationId="{2151139A-886F-4B97-8815-729AD3831BBD}"/>
          </ac:spMkLst>
        </pc:spChg>
        <pc:spChg chg="add del">
          <ac:chgData name="Naziha BOUSSEMAHA" userId="d3757a171cf8daaf" providerId="LiveId" clId="{7A8E5B95-5AC4-48DB-A63F-87A688B31E5A}" dt="2023-05-23T13:50:38.327" v="1835" actId="26606"/>
          <ac:spMkLst>
            <pc:docMk/>
            <pc:sldMk cId="3601011953" sldId="267"/>
            <ac:spMk id="122" creationId="{AB5E08C4-8CDD-4623-A5B8-E998C6DEE3B7}"/>
          </ac:spMkLst>
        </pc:spChg>
        <pc:spChg chg="add del">
          <ac:chgData name="Naziha BOUSSEMAHA" userId="d3757a171cf8daaf" providerId="LiveId" clId="{7A8E5B95-5AC4-48DB-A63F-87A688B31E5A}" dt="2023-05-23T13:50:38.327" v="1835" actId="26606"/>
          <ac:spMkLst>
            <pc:docMk/>
            <pc:sldMk cId="3601011953" sldId="267"/>
            <ac:spMk id="123" creationId="{AFFC87AC-C919-4FE5-BAC3-39509E001152}"/>
          </ac:spMkLst>
        </pc:spChg>
        <pc:spChg chg="add del">
          <ac:chgData name="Naziha BOUSSEMAHA" userId="d3757a171cf8daaf" providerId="LiveId" clId="{7A8E5B95-5AC4-48DB-A63F-87A688B31E5A}" dt="2023-05-23T13:50:38.327" v="1835" actId="26606"/>
          <ac:spMkLst>
            <pc:docMk/>
            <pc:sldMk cId="3601011953" sldId="267"/>
            <ac:spMk id="124" creationId="{7D0659F6-0853-468D-B1B2-44FDBE98B80F}"/>
          </ac:spMkLst>
        </pc:spChg>
        <pc:spChg chg="add del">
          <ac:chgData name="Naziha BOUSSEMAHA" userId="d3757a171cf8daaf" providerId="LiveId" clId="{7A8E5B95-5AC4-48DB-A63F-87A688B31E5A}" dt="2023-05-23T13:50:38.327" v="1835" actId="26606"/>
          <ac:spMkLst>
            <pc:docMk/>
            <pc:sldMk cId="3601011953" sldId="267"/>
            <ac:spMk id="125" creationId="{15F33878-D502-4FFA-8ACE-F2AECDB2A23F}"/>
          </ac:spMkLst>
        </pc:spChg>
        <pc:spChg chg="add del">
          <ac:chgData name="Naziha BOUSSEMAHA" userId="d3757a171cf8daaf" providerId="LiveId" clId="{7A8E5B95-5AC4-48DB-A63F-87A688B31E5A}" dt="2023-05-23T13:50:38.327" v="1835" actId="26606"/>
          <ac:spMkLst>
            <pc:docMk/>
            <pc:sldMk cId="3601011953" sldId="267"/>
            <ac:spMk id="126" creationId="{977ACDD7-882D-4B81-A213-84C82B96B01E}"/>
          </ac:spMkLst>
        </pc:spChg>
        <pc:spChg chg="add del">
          <ac:chgData name="Naziha BOUSSEMAHA" userId="d3757a171cf8daaf" providerId="LiveId" clId="{7A8E5B95-5AC4-48DB-A63F-87A688B31E5A}" dt="2023-05-30T12:38:13.417" v="17710" actId="26606"/>
          <ac:spMkLst>
            <pc:docMk/>
            <pc:sldMk cId="3601011953" sldId="267"/>
            <ac:spMk id="127" creationId="{D880886B-02ED-4317-9236-CB60C22CF7F3}"/>
          </ac:spMkLst>
        </pc:spChg>
        <pc:spChg chg="add del">
          <ac:chgData name="Naziha BOUSSEMAHA" userId="d3757a171cf8daaf" providerId="LiveId" clId="{7A8E5B95-5AC4-48DB-A63F-87A688B31E5A}" dt="2023-05-23T13:50:50.022" v="1837" actId="26606"/>
          <ac:spMkLst>
            <pc:docMk/>
            <pc:sldMk cId="3601011953" sldId="267"/>
            <ac:spMk id="128" creationId="{FFCDD23B-75C8-427B-BD08-53C8156CD7CD}"/>
          </ac:spMkLst>
        </pc:spChg>
        <pc:spChg chg="add del">
          <ac:chgData name="Naziha BOUSSEMAHA" userId="d3757a171cf8daaf" providerId="LiveId" clId="{7A8E5B95-5AC4-48DB-A63F-87A688B31E5A}" dt="2023-05-23T13:50:50.022" v="1837" actId="26606"/>
          <ac:spMkLst>
            <pc:docMk/>
            <pc:sldMk cId="3601011953" sldId="267"/>
            <ac:spMk id="129" creationId="{AFFC87AC-C919-4FE5-BAC3-39509E001152}"/>
          </ac:spMkLst>
        </pc:spChg>
        <pc:spChg chg="add del">
          <ac:chgData name="Naziha BOUSSEMAHA" userId="d3757a171cf8daaf" providerId="LiveId" clId="{7A8E5B95-5AC4-48DB-A63F-87A688B31E5A}" dt="2023-05-23T13:50:50.022" v="1837" actId="26606"/>
          <ac:spMkLst>
            <pc:docMk/>
            <pc:sldMk cId="3601011953" sldId="267"/>
            <ac:spMk id="130" creationId="{AB5E08C4-8CDD-4623-A5B8-E998C6DEE3B7}"/>
          </ac:spMkLst>
        </pc:spChg>
        <pc:spChg chg="add del">
          <ac:chgData name="Naziha BOUSSEMAHA" userId="d3757a171cf8daaf" providerId="LiveId" clId="{7A8E5B95-5AC4-48DB-A63F-87A688B31E5A}" dt="2023-05-23T13:50:50.022" v="1837" actId="26606"/>
          <ac:spMkLst>
            <pc:docMk/>
            <pc:sldMk cId="3601011953" sldId="267"/>
            <ac:spMk id="131" creationId="{15F33878-D502-4FFA-8ACE-F2AECDB2A23F}"/>
          </ac:spMkLst>
        </pc:spChg>
        <pc:spChg chg="add del">
          <ac:chgData name="Naziha BOUSSEMAHA" userId="d3757a171cf8daaf" providerId="LiveId" clId="{7A8E5B95-5AC4-48DB-A63F-87A688B31E5A}" dt="2023-05-30T12:38:13.417" v="17710" actId="26606"/>
          <ac:spMkLst>
            <pc:docMk/>
            <pc:sldMk cId="3601011953" sldId="267"/>
            <ac:spMk id="132" creationId="{28C31856-6ABF-41FD-B683-B06E5FFF926B}"/>
          </ac:spMkLst>
        </pc:spChg>
        <pc:spChg chg="add del">
          <ac:chgData name="Naziha BOUSSEMAHA" userId="d3757a171cf8daaf" providerId="LiveId" clId="{7A8E5B95-5AC4-48DB-A63F-87A688B31E5A}" dt="2023-05-23T13:51:14.382" v="1839" actId="26606"/>
          <ac:spMkLst>
            <pc:docMk/>
            <pc:sldMk cId="3601011953" sldId="267"/>
            <ac:spMk id="133" creationId="{2151139A-886F-4B97-8815-729AD3831BBD}"/>
          </ac:spMkLst>
        </pc:spChg>
        <pc:spChg chg="add del">
          <ac:chgData name="Naziha BOUSSEMAHA" userId="d3757a171cf8daaf" providerId="LiveId" clId="{7A8E5B95-5AC4-48DB-A63F-87A688B31E5A}" dt="2023-05-23T13:51:14.382" v="1839" actId="26606"/>
          <ac:spMkLst>
            <pc:docMk/>
            <pc:sldMk cId="3601011953" sldId="267"/>
            <ac:spMk id="134" creationId="{5428AC11-BFDF-42EF-80FF-717BBF909067}"/>
          </ac:spMkLst>
        </pc:spChg>
        <pc:spChg chg="add del">
          <ac:chgData name="Naziha BOUSSEMAHA" userId="d3757a171cf8daaf" providerId="LiveId" clId="{7A8E5B95-5AC4-48DB-A63F-87A688B31E5A}" dt="2023-05-23T13:51:14.382" v="1839" actId="26606"/>
          <ac:spMkLst>
            <pc:docMk/>
            <pc:sldMk cId="3601011953" sldId="267"/>
            <ac:spMk id="135" creationId="{2CC56AF6-38E4-490B-8E2B-1A1037B4EDD4}"/>
          </ac:spMkLst>
        </pc:spChg>
        <pc:spChg chg="add del">
          <ac:chgData name="Naziha BOUSSEMAHA" userId="d3757a171cf8daaf" providerId="LiveId" clId="{7A8E5B95-5AC4-48DB-A63F-87A688B31E5A}" dt="2023-05-23T13:51:14.382" v="1839" actId="26606"/>
          <ac:spMkLst>
            <pc:docMk/>
            <pc:sldMk cId="3601011953" sldId="267"/>
            <ac:spMk id="136" creationId="{32FD26B0-16CE-4AD4-9CE4-A63EBF330831}"/>
          </ac:spMkLst>
        </pc:spChg>
        <pc:spChg chg="add del">
          <ac:chgData name="Naziha BOUSSEMAHA" userId="d3757a171cf8daaf" providerId="LiveId" clId="{7A8E5B95-5AC4-48DB-A63F-87A688B31E5A}" dt="2023-05-30T12:39:14.447" v="17720" actId="26606"/>
          <ac:spMkLst>
            <pc:docMk/>
            <pc:sldMk cId="3601011953" sldId="267"/>
            <ac:spMk id="137" creationId="{71199D26-7D8F-4A64-BDBB-73AFABE144A7}"/>
          </ac:spMkLst>
        </pc:spChg>
        <pc:spChg chg="add del">
          <ac:chgData name="Naziha BOUSSEMAHA" userId="d3757a171cf8daaf" providerId="LiveId" clId="{7A8E5B95-5AC4-48DB-A63F-87A688B31E5A}" dt="2023-05-23T13:51:25.674" v="1842" actId="26606"/>
          <ac:spMkLst>
            <pc:docMk/>
            <pc:sldMk cId="3601011953" sldId="267"/>
            <ac:spMk id="138" creationId="{2151139A-886F-4B97-8815-729AD3831BBD}"/>
          </ac:spMkLst>
        </pc:spChg>
        <pc:spChg chg="add del">
          <ac:chgData name="Naziha BOUSSEMAHA" userId="d3757a171cf8daaf" providerId="LiveId" clId="{7A8E5B95-5AC4-48DB-A63F-87A688B31E5A}" dt="2023-05-23T13:51:25.674" v="1842" actId="26606"/>
          <ac:spMkLst>
            <pc:docMk/>
            <pc:sldMk cId="3601011953" sldId="267"/>
            <ac:spMk id="139" creationId="{AB5E08C4-8CDD-4623-A5B8-E998C6DEE3B7}"/>
          </ac:spMkLst>
        </pc:spChg>
        <pc:spChg chg="add del">
          <ac:chgData name="Naziha BOUSSEMAHA" userId="d3757a171cf8daaf" providerId="LiveId" clId="{7A8E5B95-5AC4-48DB-A63F-87A688B31E5A}" dt="2023-05-23T13:51:25.674" v="1842" actId="26606"/>
          <ac:spMkLst>
            <pc:docMk/>
            <pc:sldMk cId="3601011953" sldId="267"/>
            <ac:spMk id="140" creationId="{15F33878-D502-4FFA-8ACE-F2AECDB2A23F}"/>
          </ac:spMkLst>
        </pc:spChg>
        <pc:spChg chg="add del">
          <ac:chgData name="Naziha BOUSSEMAHA" userId="d3757a171cf8daaf" providerId="LiveId" clId="{7A8E5B95-5AC4-48DB-A63F-87A688B31E5A}" dt="2023-05-23T13:51:25.674" v="1842" actId="26606"/>
          <ac:spMkLst>
            <pc:docMk/>
            <pc:sldMk cId="3601011953" sldId="267"/>
            <ac:spMk id="141" creationId="{D3539FEE-81D3-4406-802E-60B20B16F4F6}"/>
          </ac:spMkLst>
        </pc:spChg>
        <pc:spChg chg="add del">
          <ac:chgData name="Naziha BOUSSEMAHA" userId="d3757a171cf8daaf" providerId="LiveId" clId="{7A8E5B95-5AC4-48DB-A63F-87A688B31E5A}" dt="2023-05-23T13:51:25.674" v="1842" actId="26606"/>
          <ac:spMkLst>
            <pc:docMk/>
            <pc:sldMk cId="3601011953" sldId="267"/>
            <ac:spMk id="142" creationId="{DC701763-729E-462F-A5A8-E0DEFEB1E2E4}"/>
          </ac:spMkLst>
        </pc:spChg>
        <pc:spChg chg="add del">
          <ac:chgData name="Naziha BOUSSEMAHA" userId="d3757a171cf8daaf" providerId="LiveId" clId="{7A8E5B95-5AC4-48DB-A63F-87A688B31E5A}" dt="2023-05-30T12:39:14.447" v="17720" actId="26606"/>
          <ac:spMkLst>
            <pc:docMk/>
            <pc:sldMk cId="3601011953" sldId="267"/>
            <ac:spMk id="143" creationId="{D7F2FAFA-4D50-41E7-9480-5BABA64EE9F4}"/>
          </ac:spMkLst>
        </pc:spChg>
        <pc:spChg chg="add del">
          <ac:chgData name="Naziha BOUSSEMAHA" userId="d3757a171cf8daaf" providerId="LiveId" clId="{7A8E5B95-5AC4-48DB-A63F-87A688B31E5A}" dt="2023-05-23T13:52:20.945" v="1850" actId="26606"/>
          <ac:spMkLst>
            <pc:docMk/>
            <pc:sldMk cId="3601011953" sldId="267"/>
            <ac:spMk id="147" creationId="{2151139A-886F-4B97-8815-729AD3831BBD}"/>
          </ac:spMkLst>
        </pc:spChg>
        <pc:spChg chg="add del">
          <ac:chgData name="Naziha BOUSSEMAHA" userId="d3757a171cf8daaf" providerId="LiveId" clId="{7A8E5B95-5AC4-48DB-A63F-87A688B31E5A}" dt="2023-05-30T21:24:42.792" v="17975" actId="26606"/>
          <ac:spMkLst>
            <pc:docMk/>
            <pc:sldMk cId="3601011953" sldId="267"/>
            <ac:spMk id="148" creationId="{88263A24-0C1F-4677-B43C-4AE14E276B27}"/>
          </ac:spMkLst>
        </pc:spChg>
        <pc:spChg chg="add del">
          <ac:chgData name="Naziha BOUSSEMAHA" userId="d3757a171cf8daaf" providerId="LiveId" clId="{7A8E5B95-5AC4-48DB-A63F-87A688B31E5A}" dt="2023-05-23T13:52:20.945" v="1850" actId="26606"/>
          <ac:spMkLst>
            <pc:docMk/>
            <pc:sldMk cId="3601011953" sldId="267"/>
            <ac:spMk id="149" creationId="{AB5E08C4-8CDD-4623-A5B8-E998C6DEE3B7}"/>
          </ac:spMkLst>
        </pc:spChg>
        <pc:spChg chg="add del">
          <ac:chgData name="Naziha BOUSSEMAHA" userId="d3757a171cf8daaf" providerId="LiveId" clId="{7A8E5B95-5AC4-48DB-A63F-87A688B31E5A}" dt="2023-05-30T21:24:42.792" v="17975" actId="26606"/>
          <ac:spMkLst>
            <pc:docMk/>
            <pc:sldMk cId="3601011953" sldId="267"/>
            <ac:spMk id="150" creationId="{0ADDB668-2CA4-4D2B-9C34-3487CA330BA8}"/>
          </ac:spMkLst>
        </pc:spChg>
        <pc:spChg chg="add del">
          <ac:chgData name="Naziha BOUSSEMAHA" userId="d3757a171cf8daaf" providerId="LiveId" clId="{7A8E5B95-5AC4-48DB-A63F-87A688B31E5A}" dt="2023-05-23T13:52:20.945" v="1850" actId="26606"/>
          <ac:spMkLst>
            <pc:docMk/>
            <pc:sldMk cId="3601011953" sldId="267"/>
            <ac:spMk id="151" creationId="{15F33878-D502-4FFA-8ACE-F2AECDB2A23F}"/>
          </ac:spMkLst>
        </pc:spChg>
        <pc:spChg chg="add del">
          <ac:chgData name="Naziha BOUSSEMAHA" userId="d3757a171cf8daaf" providerId="LiveId" clId="{7A8E5B95-5AC4-48DB-A63F-87A688B31E5A}" dt="2023-05-30T21:24:42.792" v="17975" actId="26606"/>
          <ac:spMkLst>
            <pc:docMk/>
            <pc:sldMk cId="3601011953" sldId="267"/>
            <ac:spMk id="152" creationId="{2568BC19-F052-4108-93E1-6A3D1DEC072F}"/>
          </ac:spMkLst>
        </pc:spChg>
        <pc:spChg chg="add del">
          <ac:chgData name="Naziha BOUSSEMAHA" userId="d3757a171cf8daaf" providerId="LiveId" clId="{7A8E5B95-5AC4-48DB-A63F-87A688B31E5A}" dt="2023-05-23T13:52:20.945" v="1850" actId="26606"/>
          <ac:spMkLst>
            <pc:docMk/>
            <pc:sldMk cId="3601011953" sldId="267"/>
            <ac:spMk id="153" creationId="{D3539FEE-81D3-4406-802E-60B20B16F4F6}"/>
          </ac:spMkLst>
        </pc:spChg>
        <pc:spChg chg="add del">
          <ac:chgData name="Naziha BOUSSEMAHA" userId="d3757a171cf8daaf" providerId="LiveId" clId="{7A8E5B95-5AC4-48DB-A63F-87A688B31E5A}" dt="2023-05-30T21:24:42.792" v="17975" actId="26606"/>
          <ac:spMkLst>
            <pc:docMk/>
            <pc:sldMk cId="3601011953" sldId="267"/>
            <ac:spMk id="154" creationId="{D5FD337D-4D6B-4C8B-B6F5-121097E09881}"/>
          </ac:spMkLst>
        </pc:spChg>
        <pc:spChg chg="add del">
          <ac:chgData name="Naziha BOUSSEMAHA" userId="d3757a171cf8daaf" providerId="LiveId" clId="{7A8E5B95-5AC4-48DB-A63F-87A688B31E5A}" dt="2023-05-23T13:52:20.945" v="1850" actId="26606"/>
          <ac:spMkLst>
            <pc:docMk/>
            <pc:sldMk cId="3601011953" sldId="267"/>
            <ac:spMk id="155" creationId="{DC701763-729E-462F-A5A8-E0DEFEB1E2E4}"/>
          </ac:spMkLst>
        </pc:spChg>
        <pc:spChg chg="add del">
          <ac:chgData name="Naziha BOUSSEMAHA" userId="d3757a171cf8daaf" providerId="LiveId" clId="{7A8E5B95-5AC4-48DB-A63F-87A688B31E5A}" dt="2023-05-30T21:25:15.328" v="17982" actId="26606"/>
          <ac:spMkLst>
            <pc:docMk/>
            <pc:sldMk cId="3601011953" sldId="267"/>
            <ac:spMk id="159" creationId="{C4879EFC-8E62-4E00-973C-C45EE9EC676D}"/>
          </ac:spMkLst>
        </pc:spChg>
        <pc:spChg chg="add del">
          <ac:chgData name="Naziha BOUSSEMAHA" userId="d3757a171cf8daaf" providerId="LiveId" clId="{7A8E5B95-5AC4-48DB-A63F-87A688B31E5A}" dt="2023-05-23T13:53:32.029" v="1871" actId="26606"/>
          <ac:spMkLst>
            <pc:docMk/>
            <pc:sldMk cId="3601011953" sldId="267"/>
            <ac:spMk id="160" creationId="{2151139A-886F-4B97-8815-729AD3831BBD}"/>
          </ac:spMkLst>
        </pc:spChg>
        <pc:spChg chg="add del">
          <ac:chgData name="Naziha BOUSSEMAHA" userId="d3757a171cf8daaf" providerId="LiveId" clId="{7A8E5B95-5AC4-48DB-A63F-87A688B31E5A}" dt="2023-05-30T21:25:15.328" v="17982" actId="26606"/>
          <ac:spMkLst>
            <pc:docMk/>
            <pc:sldMk cId="3601011953" sldId="267"/>
            <ac:spMk id="161" creationId="{D6A9C53F-5F90-40A5-8C85-5412D39C8C68}"/>
          </ac:spMkLst>
        </pc:spChg>
        <pc:spChg chg="add del">
          <ac:chgData name="Naziha BOUSSEMAHA" userId="d3757a171cf8daaf" providerId="LiveId" clId="{7A8E5B95-5AC4-48DB-A63F-87A688B31E5A}" dt="2023-05-23T13:53:32.029" v="1871" actId="26606"/>
          <ac:spMkLst>
            <pc:docMk/>
            <pc:sldMk cId="3601011953" sldId="267"/>
            <ac:spMk id="162" creationId="{5428AC11-BFDF-42EF-80FF-717BBF909067}"/>
          </ac:spMkLst>
        </pc:spChg>
        <pc:spChg chg="add del">
          <ac:chgData name="Naziha BOUSSEMAHA" userId="d3757a171cf8daaf" providerId="LiveId" clId="{7A8E5B95-5AC4-48DB-A63F-87A688B31E5A}" dt="2023-05-30T21:25:15.324" v="17981" actId="26606"/>
          <ac:spMkLst>
            <pc:docMk/>
            <pc:sldMk cId="3601011953" sldId="267"/>
            <ac:spMk id="163" creationId="{C4879EFC-8E62-4E00-973C-C45EE9EC676D}"/>
          </ac:spMkLst>
        </pc:spChg>
        <pc:spChg chg="add del">
          <ac:chgData name="Naziha BOUSSEMAHA" userId="d3757a171cf8daaf" providerId="LiveId" clId="{7A8E5B95-5AC4-48DB-A63F-87A688B31E5A}" dt="2023-05-23T13:53:32.029" v="1871" actId="26606"/>
          <ac:spMkLst>
            <pc:docMk/>
            <pc:sldMk cId="3601011953" sldId="267"/>
            <ac:spMk id="164" creationId="{2CC56AF6-38E4-490B-8E2B-1A1037B4EDD4}"/>
          </ac:spMkLst>
        </pc:spChg>
        <pc:spChg chg="add del">
          <ac:chgData name="Naziha BOUSSEMAHA" userId="d3757a171cf8daaf" providerId="LiveId" clId="{7A8E5B95-5AC4-48DB-A63F-87A688B31E5A}" dt="2023-05-23T13:53:32.029" v="1871" actId="26606"/>
          <ac:spMkLst>
            <pc:docMk/>
            <pc:sldMk cId="3601011953" sldId="267"/>
            <ac:spMk id="166" creationId="{2339A6F5-AD6A-4D80-8AD9-6290D13AC49F}"/>
          </ac:spMkLst>
        </pc:spChg>
        <pc:spChg chg="add del">
          <ac:chgData name="Naziha BOUSSEMAHA" userId="d3757a171cf8daaf" providerId="LiveId" clId="{7A8E5B95-5AC4-48DB-A63F-87A688B31E5A}" dt="2023-05-30T21:25:15.324" v="17981" actId="26606"/>
          <ac:spMkLst>
            <pc:docMk/>
            <pc:sldMk cId="3601011953" sldId="267"/>
            <ac:spMk id="168" creationId="{D6A9C53F-5F90-40A5-8C85-5412D39C8C68}"/>
          </ac:spMkLst>
        </pc:spChg>
        <pc:spChg chg="add del">
          <ac:chgData name="Naziha BOUSSEMAHA" userId="d3757a171cf8daaf" providerId="LiveId" clId="{7A8E5B95-5AC4-48DB-A63F-87A688B31E5A}" dt="2023-05-30T21:29:40.412" v="17990" actId="26606"/>
          <ac:spMkLst>
            <pc:docMk/>
            <pc:sldMk cId="3601011953" sldId="267"/>
            <ac:spMk id="170" creationId="{99ED5833-B85B-4103-8A3B-CAB0308E6C15}"/>
          </ac:spMkLst>
        </pc:spChg>
        <pc:spChg chg="add del">
          <ac:chgData name="Naziha BOUSSEMAHA" userId="d3757a171cf8daaf" providerId="LiveId" clId="{7A8E5B95-5AC4-48DB-A63F-87A688B31E5A}" dt="2023-05-24T22:36:50.050" v="6279"/>
          <ac:spMkLst>
            <pc:docMk/>
            <pc:sldMk cId="3601011953" sldId="267"/>
            <ac:spMk id="171" creationId="{FFCDD23B-75C8-427B-BD08-53C8156CD7CD}"/>
          </ac:spMkLst>
        </pc:spChg>
        <pc:spChg chg="add del">
          <ac:chgData name="Naziha BOUSSEMAHA" userId="d3757a171cf8daaf" providerId="LiveId" clId="{7A8E5B95-5AC4-48DB-A63F-87A688B31E5A}" dt="2023-05-30T21:29:40.408" v="17989" actId="26606"/>
          <ac:spMkLst>
            <pc:docMk/>
            <pc:sldMk cId="3601011953" sldId="267"/>
            <ac:spMk id="172" creationId="{47942995-B07F-4636-9A06-C6A104B260A8}"/>
          </ac:spMkLst>
        </pc:spChg>
        <pc:spChg chg="add del">
          <ac:chgData name="Naziha BOUSSEMAHA" userId="d3757a171cf8daaf" providerId="LiveId" clId="{7A8E5B95-5AC4-48DB-A63F-87A688B31E5A}" dt="2023-05-24T22:36:50.050" v="6279"/>
          <ac:spMkLst>
            <pc:docMk/>
            <pc:sldMk cId="3601011953" sldId="267"/>
            <ac:spMk id="173" creationId="{AFFC87AC-C919-4FE5-BAC3-39509E001152}"/>
          </ac:spMkLst>
        </pc:spChg>
        <pc:spChg chg="add del">
          <ac:chgData name="Naziha BOUSSEMAHA" userId="d3757a171cf8daaf" providerId="LiveId" clId="{7A8E5B95-5AC4-48DB-A63F-87A688B31E5A}" dt="2023-05-24T22:36:50.050" v="6279"/>
          <ac:spMkLst>
            <pc:docMk/>
            <pc:sldMk cId="3601011953" sldId="267"/>
            <ac:spMk id="175" creationId="{AB5E08C4-8CDD-4623-A5B8-E998C6DEE3B7}"/>
          </ac:spMkLst>
        </pc:spChg>
        <pc:spChg chg="add del">
          <ac:chgData name="Naziha BOUSSEMAHA" userId="d3757a171cf8daaf" providerId="LiveId" clId="{7A8E5B95-5AC4-48DB-A63F-87A688B31E5A}" dt="2023-05-24T22:36:50.050" v="6279"/>
          <ac:spMkLst>
            <pc:docMk/>
            <pc:sldMk cId="3601011953" sldId="267"/>
            <ac:spMk id="177" creationId="{15F33878-D502-4FFA-8ACE-F2AECDB2A23F}"/>
          </ac:spMkLst>
        </pc:spChg>
        <pc:spChg chg="add del">
          <ac:chgData name="Naziha BOUSSEMAHA" userId="d3757a171cf8daaf" providerId="LiveId" clId="{7A8E5B95-5AC4-48DB-A63F-87A688B31E5A}" dt="2023-05-30T21:29:40.408" v="17989" actId="26606"/>
          <ac:spMkLst>
            <pc:docMk/>
            <pc:sldMk cId="3601011953" sldId="267"/>
            <ac:spMk id="182" creationId="{B81933D1-5615-42C7-9C0B-4EB7105CCE2D}"/>
          </ac:spMkLst>
        </pc:spChg>
        <pc:spChg chg="add del">
          <ac:chgData name="Naziha BOUSSEMAHA" userId="d3757a171cf8daaf" providerId="LiveId" clId="{7A8E5B95-5AC4-48DB-A63F-87A688B31E5A}" dt="2023-05-30T21:29:40.408" v="17989" actId="26606"/>
          <ac:spMkLst>
            <pc:docMk/>
            <pc:sldMk cId="3601011953" sldId="267"/>
            <ac:spMk id="184" creationId="{19C9EAEA-39D0-4B0E-A0EB-51E7B26740B1}"/>
          </ac:spMkLst>
        </pc:spChg>
        <pc:spChg chg="add del">
          <ac:chgData name="Naziha BOUSSEMAHA" userId="d3757a171cf8daaf" providerId="LiveId" clId="{7A8E5B95-5AC4-48DB-A63F-87A688B31E5A}" dt="2023-05-30T21:35:30.476" v="18284" actId="26606"/>
          <ac:spMkLst>
            <pc:docMk/>
            <pc:sldMk cId="3601011953" sldId="267"/>
            <ac:spMk id="186" creationId="{BCED4D40-4B67-4331-AC48-79B82B4A47D8}"/>
          </ac:spMkLst>
        </pc:spChg>
        <pc:spChg chg="add del">
          <ac:chgData name="Naziha BOUSSEMAHA" userId="d3757a171cf8daaf" providerId="LiveId" clId="{7A8E5B95-5AC4-48DB-A63F-87A688B31E5A}" dt="2023-05-30T21:35:30.476" v="18284" actId="26606"/>
          <ac:spMkLst>
            <pc:docMk/>
            <pc:sldMk cId="3601011953" sldId="267"/>
            <ac:spMk id="187" creationId="{670CEDEF-4F34-412E-84EE-329C1E936AF5}"/>
          </ac:spMkLst>
        </pc:spChg>
        <pc:spChg chg="add del">
          <ac:chgData name="Naziha BOUSSEMAHA" userId="d3757a171cf8daaf" providerId="LiveId" clId="{7A8E5B95-5AC4-48DB-A63F-87A688B31E5A}" dt="2023-05-30T21:35:30.470" v="18283" actId="26606"/>
          <ac:spMkLst>
            <pc:docMk/>
            <pc:sldMk cId="3601011953" sldId="267"/>
            <ac:spMk id="192" creationId="{04812C46-200A-4DEB-A05E-3ED6C68C2387}"/>
          </ac:spMkLst>
        </pc:spChg>
        <pc:spChg chg="add del">
          <ac:chgData name="Naziha BOUSSEMAHA" userId="d3757a171cf8daaf" providerId="LiveId" clId="{7A8E5B95-5AC4-48DB-A63F-87A688B31E5A}" dt="2023-05-30T21:35:30.470" v="18283" actId="26606"/>
          <ac:spMkLst>
            <pc:docMk/>
            <pc:sldMk cId="3601011953" sldId="267"/>
            <ac:spMk id="194" creationId="{D1EA859B-E555-4109-94F3-6700E046E008}"/>
          </ac:spMkLst>
        </pc:spChg>
        <pc:spChg chg="add del">
          <ac:chgData name="Naziha BOUSSEMAHA" userId="d3757a171cf8daaf" providerId="LiveId" clId="{7A8E5B95-5AC4-48DB-A63F-87A688B31E5A}" dt="2023-05-30T21:35:40.827" v="18286" actId="26606"/>
          <ac:spMkLst>
            <pc:docMk/>
            <pc:sldMk cId="3601011953" sldId="267"/>
            <ac:spMk id="196" creationId="{45D37F4E-DDB4-456B-97E0-9937730A039F}"/>
          </ac:spMkLst>
        </pc:spChg>
        <pc:spChg chg="add del">
          <ac:chgData name="Naziha BOUSSEMAHA" userId="d3757a171cf8daaf" providerId="LiveId" clId="{7A8E5B95-5AC4-48DB-A63F-87A688B31E5A}" dt="2023-05-30T21:35:40.827" v="18286" actId="26606"/>
          <ac:spMkLst>
            <pc:docMk/>
            <pc:sldMk cId="3601011953" sldId="267"/>
            <ac:spMk id="197" creationId="{B2DD41CD-8F47-4F56-AD12-4E2FF7696987}"/>
          </ac:spMkLst>
        </pc:spChg>
        <pc:spChg chg="add del">
          <ac:chgData name="Naziha BOUSSEMAHA" userId="d3757a171cf8daaf" providerId="LiveId" clId="{7A8E5B95-5AC4-48DB-A63F-87A688B31E5A}" dt="2023-05-30T21:35:51.745" v="18288" actId="26606"/>
          <ac:spMkLst>
            <pc:docMk/>
            <pc:sldMk cId="3601011953" sldId="267"/>
            <ac:spMk id="202" creationId="{04812C46-200A-4DEB-A05E-3ED6C68C2387}"/>
          </ac:spMkLst>
        </pc:spChg>
        <pc:spChg chg="add del">
          <ac:chgData name="Naziha BOUSSEMAHA" userId="d3757a171cf8daaf" providerId="LiveId" clId="{7A8E5B95-5AC4-48DB-A63F-87A688B31E5A}" dt="2023-05-30T21:36:30.995" v="18293" actId="26606"/>
          <ac:spMkLst>
            <pc:docMk/>
            <pc:sldMk cId="3601011953" sldId="267"/>
            <ac:spMk id="207" creationId="{B6FACB3C-9069-4791-BC5C-0DB7CD19B853}"/>
          </ac:spMkLst>
        </pc:spChg>
        <pc:spChg chg="add del">
          <ac:chgData name="Naziha BOUSSEMAHA" userId="d3757a171cf8daaf" providerId="LiveId" clId="{7A8E5B95-5AC4-48DB-A63F-87A688B31E5A}" dt="2023-05-30T21:36:30.995" v="18293" actId="26606"/>
          <ac:spMkLst>
            <pc:docMk/>
            <pc:sldMk cId="3601011953" sldId="267"/>
            <ac:spMk id="209" creationId="{71F2038E-D777-4B76-81DD-DD13EE91B9DD}"/>
          </ac:spMkLst>
        </pc:spChg>
        <pc:spChg chg="add del">
          <ac:chgData name="Naziha BOUSSEMAHA" userId="d3757a171cf8daaf" providerId="LiveId" clId="{7A8E5B95-5AC4-48DB-A63F-87A688B31E5A}" dt="2023-05-30T21:36:30.989" v="18292" actId="26606"/>
          <ac:spMkLst>
            <pc:docMk/>
            <pc:sldMk cId="3601011953" sldId="267"/>
            <ac:spMk id="220" creationId="{2B97F24A-32CE-4C1C-A50D-3016B394DCFB}"/>
          </ac:spMkLst>
        </pc:spChg>
        <pc:spChg chg="add del">
          <ac:chgData name="Naziha BOUSSEMAHA" userId="d3757a171cf8daaf" providerId="LiveId" clId="{7A8E5B95-5AC4-48DB-A63F-87A688B31E5A}" dt="2023-05-30T21:36:30.989" v="18292" actId="26606"/>
          <ac:spMkLst>
            <pc:docMk/>
            <pc:sldMk cId="3601011953" sldId="267"/>
            <ac:spMk id="222" creationId="{6357EC4F-235E-4222-A36F-C7878ACE37F2}"/>
          </ac:spMkLst>
        </pc:spChg>
        <pc:spChg chg="add del">
          <ac:chgData name="Naziha BOUSSEMAHA" userId="d3757a171cf8daaf" providerId="LiveId" clId="{7A8E5B95-5AC4-48DB-A63F-87A688B31E5A}" dt="2023-05-30T21:36:49.561" v="18296" actId="26606"/>
          <ac:spMkLst>
            <pc:docMk/>
            <pc:sldMk cId="3601011953" sldId="267"/>
            <ac:spMk id="224" creationId="{6CB927A4-E432-4310-9CD5-E89FF5063179}"/>
          </ac:spMkLst>
        </pc:spChg>
        <pc:spChg chg="add del">
          <ac:chgData name="Naziha BOUSSEMAHA" userId="d3757a171cf8daaf" providerId="LiveId" clId="{7A8E5B95-5AC4-48DB-A63F-87A688B31E5A}" dt="2023-05-30T21:36:49.561" v="18296" actId="26606"/>
          <ac:spMkLst>
            <pc:docMk/>
            <pc:sldMk cId="3601011953" sldId="267"/>
            <ac:spMk id="225" creationId="{8D1AA55E-40D5-461B-A5A8-4AE8AAB71B08}"/>
          </ac:spMkLst>
        </pc:spChg>
        <pc:spChg chg="add del">
          <ac:chgData name="Naziha BOUSSEMAHA" userId="d3757a171cf8daaf" providerId="LiveId" clId="{7A8E5B95-5AC4-48DB-A63F-87A688B31E5A}" dt="2023-05-30T21:36:49.561" v="18296" actId="26606"/>
          <ac:spMkLst>
            <pc:docMk/>
            <pc:sldMk cId="3601011953" sldId="267"/>
            <ac:spMk id="226" creationId="{E3020543-B24B-4EC4-8FFC-8DD88EEA91A8}"/>
          </ac:spMkLst>
        </pc:spChg>
        <pc:spChg chg="add del">
          <ac:chgData name="Naziha BOUSSEMAHA" userId="d3757a171cf8daaf" providerId="LiveId" clId="{7A8E5B95-5AC4-48DB-A63F-87A688B31E5A}" dt="2023-05-30T21:39:59.493" v="18356" actId="26606"/>
          <ac:spMkLst>
            <pc:docMk/>
            <pc:sldMk cId="3601011953" sldId="267"/>
            <ac:spMk id="232" creationId="{743AA782-23D1-4521-8CAD-47662984AA08}"/>
          </ac:spMkLst>
        </pc:spChg>
        <pc:spChg chg="add del">
          <ac:chgData name="Naziha BOUSSEMAHA" userId="d3757a171cf8daaf" providerId="LiveId" clId="{7A8E5B95-5AC4-48DB-A63F-87A688B31E5A}" dt="2023-05-30T21:39:59.493" v="18356" actId="26606"/>
          <ac:spMkLst>
            <pc:docMk/>
            <pc:sldMk cId="3601011953" sldId="267"/>
            <ac:spMk id="234" creationId="{71877DBC-BB60-40F0-AC93-2ACDBAAE60CE}"/>
          </ac:spMkLst>
        </pc:spChg>
        <pc:spChg chg="add del">
          <ac:chgData name="Naziha BOUSSEMAHA" userId="d3757a171cf8daaf" providerId="LiveId" clId="{7A8E5B95-5AC4-48DB-A63F-87A688B31E5A}" dt="2023-05-30T22:07:27.506" v="18617" actId="26606"/>
          <ac:spMkLst>
            <pc:docMk/>
            <pc:sldMk cId="3601011953" sldId="267"/>
            <ac:spMk id="239" creationId="{DBC6133C-0615-4CE4-9132-37E609A9BDFA}"/>
          </ac:spMkLst>
        </pc:spChg>
        <pc:spChg chg="add del">
          <ac:chgData name="Naziha BOUSSEMAHA" userId="d3757a171cf8daaf" providerId="LiveId" clId="{7A8E5B95-5AC4-48DB-A63F-87A688B31E5A}" dt="2023-05-30T22:07:27.506" v="18617" actId="26606"/>
          <ac:spMkLst>
            <pc:docMk/>
            <pc:sldMk cId="3601011953" sldId="267"/>
            <ac:spMk id="241" creationId="{169CC832-2974-4E8D-90ED-3E2941BA7336}"/>
          </ac:spMkLst>
        </pc:spChg>
        <pc:spChg chg="add del">
          <ac:chgData name="Naziha BOUSSEMAHA" userId="d3757a171cf8daaf" providerId="LiveId" clId="{7A8E5B95-5AC4-48DB-A63F-87A688B31E5A}" dt="2023-05-30T22:07:27.506" v="18617" actId="26606"/>
          <ac:spMkLst>
            <pc:docMk/>
            <pc:sldMk cId="3601011953" sldId="267"/>
            <ac:spMk id="243" creationId="{55222F96-971A-4F90-B841-6BAB416C7AC1}"/>
          </ac:spMkLst>
        </pc:spChg>
        <pc:spChg chg="add del">
          <ac:chgData name="Naziha BOUSSEMAHA" userId="d3757a171cf8daaf" providerId="LiveId" clId="{7A8E5B95-5AC4-48DB-A63F-87A688B31E5A}" dt="2023-05-30T22:07:27.506" v="18617" actId="26606"/>
          <ac:spMkLst>
            <pc:docMk/>
            <pc:sldMk cId="3601011953" sldId="267"/>
            <ac:spMk id="245" creationId="{08980754-6F4B-43C9-B9BE-127B6BED6586}"/>
          </ac:spMkLst>
        </pc:spChg>
        <pc:spChg chg="add del">
          <ac:chgData name="Naziha BOUSSEMAHA" userId="d3757a171cf8daaf" providerId="LiveId" clId="{7A8E5B95-5AC4-48DB-A63F-87A688B31E5A}" dt="2023-05-30T22:07:27.506" v="18617" actId="26606"/>
          <ac:spMkLst>
            <pc:docMk/>
            <pc:sldMk cId="3601011953" sldId="267"/>
            <ac:spMk id="247" creationId="{2C1BBA94-3F40-40AA-8BB9-E69E25E537C1}"/>
          </ac:spMkLst>
        </pc:spChg>
        <pc:spChg chg="add">
          <ac:chgData name="Naziha BOUSSEMAHA" userId="d3757a171cf8daaf" providerId="LiveId" clId="{7A8E5B95-5AC4-48DB-A63F-87A688B31E5A}" dt="2023-05-30T22:07:27.506" v="18617" actId="26606"/>
          <ac:spMkLst>
            <pc:docMk/>
            <pc:sldMk cId="3601011953" sldId="267"/>
            <ac:spMk id="252" creationId="{201CC55D-ED54-4C5C-95E6-10947BD1103B}"/>
          </ac:spMkLst>
        </pc:spChg>
        <pc:spChg chg="add">
          <ac:chgData name="Naziha BOUSSEMAHA" userId="d3757a171cf8daaf" providerId="LiveId" clId="{7A8E5B95-5AC4-48DB-A63F-87A688B31E5A}" dt="2023-05-30T22:07:27.506" v="18617" actId="26606"/>
          <ac:spMkLst>
            <pc:docMk/>
            <pc:sldMk cId="3601011953" sldId="267"/>
            <ac:spMk id="258" creationId="{3873B707-463F-40B0-8227-E8CC6C67EB25}"/>
          </ac:spMkLst>
        </pc:spChg>
        <pc:spChg chg="add">
          <ac:chgData name="Naziha BOUSSEMAHA" userId="d3757a171cf8daaf" providerId="LiveId" clId="{7A8E5B95-5AC4-48DB-A63F-87A688B31E5A}" dt="2023-05-30T22:07:27.506" v="18617" actId="26606"/>
          <ac:spMkLst>
            <pc:docMk/>
            <pc:sldMk cId="3601011953" sldId="267"/>
            <ac:spMk id="260" creationId="{C13237C8-E62C-4F0D-A318-BD6FB6C2D138}"/>
          </ac:spMkLst>
        </pc:spChg>
        <pc:spChg chg="add">
          <ac:chgData name="Naziha BOUSSEMAHA" userId="d3757a171cf8daaf" providerId="LiveId" clId="{7A8E5B95-5AC4-48DB-A63F-87A688B31E5A}" dt="2023-05-30T22:07:27.506" v="18617" actId="26606"/>
          <ac:spMkLst>
            <pc:docMk/>
            <pc:sldMk cId="3601011953" sldId="267"/>
            <ac:spMk id="262" creationId="{19C9EAEA-39D0-4B0E-A0EB-51E7B26740B1}"/>
          </ac:spMkLst>
        </pc:spChg>
        <pc:grpChg chg="add del">
          <ac:chgData name="Naziha BOUSSEMAHA" userId="d3757a171cf8daaf" providerId="LiveId" clId="{7A8E5B95-5AC4-48DB-A63F-87A688B31E5A}" dt="2023-05-30T12:31:39.418" v="17640" actId="26606"/>
          <ac:grpSpMkLst>
            <pc:docMk/>
            <pc:sldMk cId="3601011953" sldId="267"/>
            <ac:grpSpMk id="32" creationId="{3AF6A671-C637-4547-85F4-51B6D1881399}"/>
          </ac:grpSpMkLst>
        </pc:grpChg>
        <pc:grpChg chg="add del">
          <ac:chgData name="Naziha BOUSSEMAHA" userId="d3757a171cf8daaf" providerId="LiveId" clId="{7A8E5B95-5AC4-48DB-A63F-87A688B31E5A}" dt="2023-05-30T12:32:29.545" v="17665" actId="26606"/>
          <ac:grpSpMkLst>
            <pc:docMk/>
            <pc:sldMk cId="3601011953" sldId="267"/>
            <ac:grpSpMk id="50" creationId="{3AF6A671-C637-4547-85F4-51B6D1881399}"/>
          </ac:grpSpMkLst>
        </pc:grpChg>
        <pc:grpChg chg="add del">
          <ac:chgData name="Naziha BOUSSEMAHA" userId="d3757a171cf8daaf" providerId="LiveId" clId="{7A8E5B95-5AC4-48DB-A63F-87A688B31E5A}" dt="2023-05-30T12:32:47.955" v="17667" actId="26606"/>
          <ac:grpSpMkLst>
            <pc:docMk/>
            <pc:sldMk cId="3601011953" sldId="267"/>
            <ac:grpSpMk id="57" creationId="{3AF6A671-C637-4547-85F4-51B6D1881399}"/>
          </ac:grpSpMkLst>
        </pc:grpChg>
        <pc:grpChg chg="add del">
          <ac:chgData name="Naziha BOUSSEMAHA" userId="d3757a171cf8daaf" providerId="LiveId" clId="{7A8E5B95-5AC4-48DB-A63F-87A688B31E5A}" dt="2023-05-30T12:36:15.201" v="17698" actId="26606"/>
          <ac:grpSpMkLst>
            <pc:docMk/>
            <pc:sldMk cId="3601011953" sldId="267"/>
            <ac:grpSpMk id="77" creationId="{032D8612-31EB-44CF-A1D0-14FD4C705424}"/>
          </ac:grpSpMkLst>
        </pc:grpChg>
        <pc:grpChg chg="add del">
          <ac:chgData name="Naziha BOUSSEMAHA" userId="d3757a171cf8daaf" providerId="LiveId" clId="{7A8E5B95-5AC4-48DB-A63F-87A688B31E5A}" dt="2023-05-30T12:36:43.523" v="17700" actId="26606"/>
          <ac:grpSpMkLst>
            <pc:docMk/>
            <pc:sldMk cId="3601011953" sldId="267"/>
            <ac:grpSpMk id="87" creationId="{3AF6A671-C637-4547-85F4-51B6D1881399}"/>
          </ac:grpSpMkLst>
        </pc:grpChg>
        <pc:grpChg chg="add del">
          <ac:chgData name="Naziha BOUSSEMAHA" userId="d3757a171cf8daaf" providerId="LiveId" clId="{7A8E5B95-5AC4-48DB-A63F-87A688B31E5A}" dt="2023-05-30T21:29:40.408" v="17989" actId="26606"/>
          <ac:grpSpMkLst>
            <pc:docMk/>
            <pc:sldMk cId="3601011953" sldId="267"/>
            <ac:grpSpMk id="174" creationId="{032D8612-31EB-44CF-A1D0-14FD4C705424}"/>
          </ac:grpSpMkLst>
        </pc:grpChg>
        <pc:grpChg chg="add del">
          <ac:chgData name="Naziha BOUSSEMAHA" userId="d3757a171cf8daaf" providerId="LiveId" clId="{7A8E5B95-5AC4-48DB-A63F-87A688B31E5A}" dt="2023-05-30T21:36:30.995" v="18293" actId="26606"/>
          <ac:grpSpMkLst>
            <pc:docMk/>
            <pc:sldMk cId="3601011953" sldId="267"/>
            <ac:grpSpMk id="211" creationId="{DD354807-230F-4402-B1B9-F733A8F1F190}"/>
          </ac:grpSpMkLst>
        </pc:grpChg>
        <pc:grpChg chg="add">
          <ac:chgData name="Naziha BOUSSEMAHA" userId="d3757a171cf8daaf" providerId="LiveId" clId="{7A8E5B95-5AC4-48DB-A63F-87A688B31E5A}" dt="2023-05-30T22:07:27.506" v="18617" actId="26606"/>
          <ac:grpSpMkLst>
            <pc:docMk/>
            <pc:sldMk cId="3601011953" sldId="267"/>
            <ac:grpSpMk id="254" creationId="{1DE889C7-FAD6-4397-98E2-05D503484459}"/>
          </ac:grpSpMkLst>
        </pc:grpChg>
        <pc:picChg chg="add del mod ord">
          <ac:chgData name="Naziha BOUSSEMAHA" userId="d3757a171cf8daaf" providerId="LiveId" clId="{7A8E5B95-5AC4-48DB-A63F-87A688B31E5A}" dt="2023-05-30T22:08:12.523" v="18623" actId="478"/>
          <ac:picMkLst>
            <pc:docMk/>
            <pc:sldMk cId="3601011953" sldId="267"/>
            <ac:picMk id="3" creationId="{D490CE73-11E9-164C-9794-0F7FDF0DD4AF}"/>
          </ac:picMkLst>
        </pc:picChg>
        <pc:picChg chg="add mod">
          <ac:chgData name="Naziha BOUSSEMAHA" userId="d3757a171cf8daaf" providerId="LiveId" clId="{7A8E5B95-5AC4-48DB-A63F-87A688B31E5A}" dt="2023-05-30T22:08:50.676" v="18630" actId="14100"/>
          <ac:picMkLst>
            <pc:docMk/>
            <pc:sldMk cId="3601011953" sldId="267"/>
            <ac:picMk id="6" creationId="{2B662527-0D25-EF85-05A7-EB65E2E3CC8D}"/>
          </ac:picMkLst>
        </pc:picChg>
        <pc:picChg chg="add del mod">
          <ac:chgData name="Naziha BOUSSEMAHA" userId="d3757a171cf8daaf" providerId="LiveId" clId="{7A8E5B95-5AC4-48DB-A63F-87A688B31E5A}" dt="2023-05-23T13:38:11.644" v="1713" actId="478"/>
          <ac:picMkLst>
            <pc:docMk/>
            <pc:sldMk cId="3601011953" sldId="267"/>
            <ac:picMk id="6" creationId="{7B9AB3A4-40A0-2D5E-9F7F-57D7E10191D3}"/>
          </ac:picMkLst>
        </pc:picChg>
        <pc:picChg chg="add del mod">
          <ac:chgData name="Naziha BOUSSEMAHA" userId="d3757a171cf8daaf" providerId="LiveId" clId="{7A8E5B95-5AC4-48DB-A63F-87A688B31E5A}" dt="2023-05-23T13:43:52.813" v="1736" actId="478"/>
          <ac:picMkLst>
            <pc:docMk/>
            <pc:sldMk cId="3601011953" sldId="267"/>
            <ac:picMk id="7" creationId="{0568CABD-A3A1-545B-CD04-A930CF997FF5}"/>
          </ac:picMkLst>
        </pc:picChg>
        <pc:picChg chg="add del mod ord">
          <ac:chgData name="Naziha BOUSSEMAHA" userId="d3757a171cf8daaf" providerId="LiveId" clId="{7A8E5B95-5AC4-48DB-A63F-87A688B31E5A}" dt="2023-05-23T13:52:57.329" v="1860" actId="478"/>
          <ac:picMkLst>
            <pc:docMk/>
            <pc:sldMk cId="3601011953" sldId="267"/>
            <ac:picMk id="9" creationId="{2EB1694F-D13B-455D-5972-FB1843FB7CF4}"/>
          </ac:picMkLst>
        </pc:picChg>
        <pc:picChg chg="del">
          <ac:chgData name="Naziha BOUSSEMAHA" userId="d3757a171cf8daaf" providerId="LiveId" clId="{7A8E5B95-5AC4-48DB-A63F-87A688B31E5A}" dt="2023-05-17T17:55:06.236" v="3" actId="478"/>
          <ac:picMkLst>
            <pc:docMk/>
            <pc:sldMk cId="3601011953" sldId="267"/>
            <ac:picMk id="9" creationId="{F1705DC6-F1F4-9CDE-40BB-7C4B6574A345}"/>
          </ac:picMkLst>
        </pc:picChg>
        <pc:picChg chg="add del mod ord">
          <ac:chgData name="Naziha BOUSSEMAHA" userId="d3757a171cf8daaf" providerId="LiveId" clId="{7A8E5B95-5AC4-48DB-A63F-87A688B31E5A}" dt="2023-05-30T21:29:13.343" v="17987" actId="478"/>
          <ac:picMkLst>
            <pc:docMk/>
            <pc:sldMk cId="3601011953" sldId="267"/>
            <ac:picMk id="13" creationId="{1CDE55D0-5A07-74F4-CE05-CB59EE31E1AB}"/>
          </ac:picMkLst>
        </pc:picChg>
        <pc:picChg chg="del mod">
          <ac:chgData name="Naziha BOUSSEMAHA" userId="d3757a171cf8daaf" providerId="LiveId" clId="{7A8E5B95-5AC4-48DB-A63F-87A688B31E5A}" dt="2023-05-17T18:03:29.299" v="459" actId="478"/>
          <ac:picMkLst>
            <pc:docMk/>
            <pc:sldMk cId="3601011953" sldId="267"/>
            <ac:picMk id="13" creationId="{A5E84AAC-409E-9983-D4B5-E7FEDBB59D82}"/>
          </ac:picMkLst>
        </pc:picChg>
        <pc:picChg chg="add del mod ord">
          <ac:chgData name="Naziha BOUSSEMAHA" userId="d3757a171cf8daaf" providerId="LiveId" clId="{7A8E5B95-5AC4-48DB-A63F-87A688B31E5A}" dt="2023-05-30T12:40:22.239" v="17729" actId="478"/>
          <ac:picMkLst>
            <pc:docMk/>
            <pc:sldMk cId="3601011953" sldId="267"/>
            <ac:picMk id="15" creationId="{315C89EF-2BD0-0E57-C259-EA419DC8D66B}"/>
          </ac:picMkLst>
        </pc:picChg>
        <pc:cxnChg chg="add del">
          <ac:chgData name="Naziha BOUSSEMAHA" userId="d3757a171cf8daaf" providerId="LiveId" clId="{7A8E5B95-5AC4-48DB-A63F-87A688B31E5A}" dt="2023-05-30T21:36:49.561" v="18296" actId="26606"/>
          <ac:cxnSpMkLst>
            <pc:docMk/>
            <pc:sldMk cId="3601011953" sldId="267"/>
            <ac:cxnSpMk id="227" creationId="{7EB498BD-8089-4626-91EA-4978EBEF535E}"/>
          </ac:cxnSpMkLst>
        </pc:cxnChg>
      </pc:sldChg>
      <pc:sldChg chg="add del">
        <pc:chgData name="Naziha BOUSSEMAHA" userId="d3757a171cf8daaf" providerId="LiveId" clId="{7A8E5B95-5AC4-48DB-A63F-87A688B31E5A}" dt="2023-05-24T22:01:21.641" v="6120" actId="2890"/>
        <pc:sldMkLst>
          <pc:docMk/>
          <pc:sldMk cId="2601760080" sldId="268"/>
        </pc:sldMkLst>
      </pc:sldChg>
      <pc:sldChg chg="addSp delSp modSp add del mod setBg addAnim setClrOvrMap delDesignElem">
        <pc:chgData name="Naziha BOUSSEMAHA" userId="d3757a171cf8daaf" providerId="LiveId" clId="{7A8E5B95-5AC4-48DB-A63F-87A688B31E5A}" dt="2023-05-24T22:46:23.595" v="6323" actId="47"/>
        <pc:sldMkLst>
          <pc:docMk/>
          <pc:sldMk cId="2635316707" sldId="268"/>
        </pc:sldMkLst>
        <pc:spChg chg="mod">
          <ac:chgData name="Naziha BOUSSEMAHA" userId="d3757a171cf8daaf" providerId="LiveId" clId="{7A8E5B95-5AC4-48DB-A63F-87A688B31E5A}" dt="2023-05-24T22:37:17.589" v="6282" actId="26606"/>
          <ac:spMkLst>
            <pc:docMk/>
            <pc:sldMk cId="2635316707" sldId="268"/>
            <ac:spMk id="2" creationId="{BAE198EC-D42E-13FA-ADF3-68BF93C41F70}"/>
          </ac:spMkLst>
        </pc:spChg>
        <pc:spChg chg="mod">
          <ac:chgData name="Naziha BOUSSEMAHA" userId="d3757a171cf8daaf" providerId="LiveId" clId="{7A8E5B95-5AC4-48DB-A63F-87A688B31E5A}" dt="2023-05-24T22:37:17.589" v="6282" actId="26606"/>
          <ac:spMkLst>
            <pc:docMk/>
            <pc:sldMk cId="2635316707" sldId="268"/>
            <ac:spMk id="3" creationId="{86A0B8A1-117D-789A-8F22-98757CC9939F}"/>
          </ac:spMkLst>
        </pc:spChg>
        <pc:spChg chg="add">
          <ac:chgData name="Naziha BOUSSEMAHA" userId="d3757a171cf8daaf" providerId="LiveId" clId="{7A8E5B95-5AC4-48DB-A63F-87A688B31E5A}" dt="2023-05-24T22:37:17.589" v="6282" actId="26606"/>
          <ac:spMkLst>
            <pc:docMk/>
            <pc:sldMk cId="2635316707" sldId="268"/>
            <ac:spMk id="9" creationId="{9AA72BD9-2C5A-4EDC-931F-5AA08EACA0F3}"/>
          </ac:spMkLst>
        </pc:spChg>
        <pc:spChg chg="add">
          <ac:chgData name="Naziha BOUSSEMAHA" userId="d3757a171cf8daaf" providerId="LiveId" clId="{7A8E5B95-5AC4-48DB-A63F-87A688B31E5A}" dt="2023-05-24T22:37:17.589" v="6282" actId="26606"/>
          <ac:spMkLst>
            <pc:docMk/>
            <pc:sldMk cId="2635316707" sldId="268"/>
            <ac:spMk id="11" creationId="{DD3981AC-7B61-4947-BCF3-F7AA7FA385B9}"/>
          </ac:spMkLst>
        </pc:spChg>
        <pc:spChg chg="add del">
          <ac:chgData name="Naziha BOUSSEMAHA" userId="d3757a171cf8daaf" providerId="LiveId" clId="{7A8E5B95-5AC4-48DB-A63F-87A688B31E5A}" dt="2023-05-24T22:36:50.050" v="6279"/>
          <ac:spMkLst>
            <pc:docMk/>
            <pc:sldMk cId="2635316707" sldId="268"/>
            <ac:spMk id="12" creationId="{21A75659-5A6F-4F77-9679-678A00B9D8DC}"/>
          </ac:spMkLst>
        </pc:spChg>
        <pc:spChg chg="add">
          <ac:chgData name="Naziha BOUSSEMAHA" userId="d3757a171cf8daaf" providerId="LiveId" clId="{7A8E5B95-5AC4-48DB-A63F-87A688B31E5A}" dt="2023-05-24T22:37:17.589" v="6282" actId="26606"/>
          <ac:spMkLst>
            <pc:docMk/>
            <pc:sldMk cId="2635316707" sldId="268"/>
            <ac:spMk id="13" creationId="{55D4142C-5077-457F-A6AD-3FECFDB39685}"/>
          </ac:spMkLst>
        </pc:spChg>
        <pc:spChg chg="add del">
          <ac:chgData name="Naziha BOUSSEMAHA" userId="d3757a171cf8daaf" providerId="LiveId" clId="{7A8E5B95-5AC4-48DB-A63F-87A688B31E5A}" dt="2023-05-24T22:36:50.050" v="6279"/>
          <ac:spMkLst>
            <pc:docMk/>
            <pc:sldMk cId="2635316707" sldId="268"/>
            <ac:spMk id="14" creationId="{E30A3A45-140E-431E-AED0-07EF836310B3}"/>
          </ac:spMkLst>
        </pc:spChg>
        <pc:spChg chg="add">
          <ac:chgData name="Naziha BOUSSEMAHA" userId="d3757a171cf8daaf" providerId="LiveId" clId="{7A8E5B95-5AC4-48DB-A63F-87A688B31E5A}" dt="2023-05-24T22:37:17.589" v="6282" actId="26606"/>
          <ac:spMkLst>
            <pc:docMk/>
            <pc:sldMk cId="2635316707" sldId="268"/>
            <ac:spMk id="15" creationId="{7A5F0580-5EE9-419F-96EE-B6529EF6E7D0}"/>
          </ac:spMkLst>
        </pc:spChg>
        <pc:spChg chg="add del">
          <ac:chgData name="Naziha BOUSSEMAHA" userId="d3757a171cf8daaf" providerId="LiveId" clId="{7A8E5B95-5AC4-48DB-A63F-87A688B31E5A}" dt="2023-05-24T22:36:50.050" v="6279"/>
          <ac:spMkLst>
            <pc:docMk/>
            <pc:sldMk cId="2635316707" sldId="268"/>
            <ac:spMk id="16" creationId="{55D4142C-5077-457F-A6AD-3FECFDB39685}"/>
          </ac:spMkLst>
        </pc:spChg>
        <pc:spChg chg="add del">
          <ac:chgData name="Naziha BOUSSEMAHA" userId="d3757a171cf8daaf" providerId="LiveId" clId="{7A8E5B95-5AC4-48DB-A63F-87A688B31E5A}" dt="2023-05-24T22:36:50.050" v="6279"/>
          <ac:spMkLst>
            <pc:docMk/>
            <pc:sldMk cId="2635316707" sldId="268"/>
            <ac:spMk id="18" creationId="{7A5F0580-5EE9-419F-96EE-B6529EF6E7D0}"/>
          </ac:spMkLst>
        </pc:spChg>
        <pc:spChg chg="del">
          <ac:chgData name="Naziha BOUSSEMAHA" userId="d3757a171cf8daaf" providerId="LiveId" clId="{7A8E5B95-5AC4-48DB-A63F-87A688B31E5A}" dt="2023-05-24T22:36:08.734" v="6265"/>
          <ac:spMkLst>
            <pc:docMk/>
            <pc:sldMk cId="2635316707" sldId="268"/>
            <ac:spMk id="50" creationId="{21A75659-5A6F-4F77-9679-678A00B9D8DC}"/>
          </ac:spMkLst>
        </pc:spChg>
        <pc:spChg chg="del">
          <ac:chgData name="Naziha BOUSSEMAHA" userId="d3757a171cf8daaf" providerId="LiveId" clId="{7A8E5B95-5AC4-48DB-A63F-87A688B31E5A}" dt="2023-05-24T22:36:08.734" v="6265"/>
          <ac:spMkLst>
            <pc:docMk/>
            <pc:sldMk cId="2635316707" sldId="268"/>
            <ac:spMk id="52" creationId="{E30A3A45-140E-431E-AED0-07EF836310B3}"/>
          </ac:spMkLst>
        </pc:spChg>
        <pc:spChg chg="del">
          <ac:chgData name="Naziha BOUSSEMAHA" userId="d3757a171cf8daaf" providerId="LiveId" clId="{7A8E5B95-5AC4-48DB-A63F-87A688B31E5A}" dt="2023-05-24T22:36:08.734" v="6265"/>
          <ac:spMkLst>
            <pc:docMk/>
            <pc:sldMk cId="2635316707" sldId="268"/>
            <ac:spMk id="54" creationId="{55D4142C-5077-457F-A6AD-3FECFDB39685}"/>
          </ac:spMkLst>
        </pc:spChg>
        <pc:spChg chg="del">
          <ac:chgData name="Naziha BOUSSEMAHA" userId="d3757a171cf8daaf" providerId="LiveId" clId="{7A8E5B95-5AC4-48DB-A63F-87A688B31E5A}" dt="2023-05-24T22:36:08.734" v="6265"/>
          <ac:spMkLst>
            <pc:docMk/>
            <pc:sldMk cId="2635316707" sldId="268"/>
            <ac:spMk id="56" creationId="{7A5F0580-5EE9-419F-96EE-B6529EF6E7D0}"/>
          </ac:spMkLst>
        </pc:spChg>
        <pc:picChg chg="add">
          <ac:chgData name="Naziha BOUSSEMAHA" userId="d3757a171cf8daaf" providerId="LiveId" clId="{7A8E5B95-5AC4-48DB-A63F-87A688B31E5A}" dt="2023-05-24T22:37:17.589" v="6282" actId="26606"/>
          <ac:picMkLst>
            <pc:docMk/>
            <pc:sldMk cId="2635316707" sldId="268"/>
            <ac:picMk id="5" creationId="{877AB8D9-09EA-2F5B-06F0-287E9E5AB019}"/>
          </ac:picMkLst>
        </pc:picChg>
        <pc:picChg chg="del">
          <ac:chgData name="Naziha BOUSSEMAHA" userId="d3757a171cf8daaf" providerId="LiveId" clId="{7A8E5B95-5AC4-48DB-A63F-87A688B31E5A}" dt="2023-05-24T22:36:32.288" v="6267" actId="478"/>
          <ac:picMkLst>
            <pc:docMk/>
            <pc:sldMk cId="2635316707" sldId="268"/>
            <ac:picMk id="7" creationId="{FE0790FD-7031-50D5-D833-306C10C757E7}"/>
          </ac:picMkLst>
        </pc:picChg>
      </pc:sldChg>
      <pc:sldChg chg="addSp delSp modSp new mod setBg addAnim setClrOvrMap">
        <pc:chgData name="Naziha BOUSSEMAHA" userId="d3757a171cf8daaf" providerId="LiveId" clId="{7A8E5B95-5AC4-48DB-A63F-87A688B31E5A}" dt="2023-05-30T17:49:10.871" v="17911" actId="20577"/>
        <pc:sldMkLst>
          <pc:docMk/>
          <pc:sldMk cId="3417561497" sldId="268"/>
        </pc:sldMkLst>
        <pc:spChg chg="del mod ord">
          <ac:chgData name="Naziha BOUSSEMAHA" userId="d3757a171cf8daaf" providerId="LiveId" clId="{7A8E5B95-5AC4-48DB-A63F-87A688B31E5A}" dt="2023-05-24T23:45:16.600" v="7873"/>
          <ac:spMkLst>
            <pc:docMk/>
            <pc:sldMk cId="3417561497" sldId="268"/>
            <ac:spMk id="2" creationId="{D6E22E2F-A2E2-E18A-176C-3B42F6A2C3C6}"/>
          </ac:spMkLst>
        </pc:spChg>
        <pc:spChg chg="del">
          <ac:chgData name="Naziha BOUSSEMAHA" userId="d3757a171cf8daaf" providerId="LiveId" clId="{7A8E5B95-5AC4-48DB-A63F-87A688B31E5A}" dt="2023-05-24T23:40:41.993" v="7840" actId="931"/>
          <ac:spMkLst>
            <pc:docMk/>
            <pc:sldMk cId="3417561497" sldId="268"/>
            <ac:spMk id="3" creationId="{8503B846-A83B-2AAE-EB3A-420077D06364}"/>
          </ac:spMkLst>
        </pc:spChg>
        <pc:spChg chg="add mod">
          <ac:chgData name="Naziha BOUSSEMAHA" userId="d3757a171cf8daaf" providerId="LiveId" clId="{7A8E5B95-5AC4-48DB-A63F-87A688B31E5A}" dt="2023-05-30T17:49:10.871" v="17911" actId="20577"/>
          <ac:spMkLst>
            <pc:docMk/>
            <pc:sldMk cId="3417561497" sldId="268"/>
            <ac:spMk id="6" creationId="{7C6C5A3F-4884-27C7-2B20-A589C506C083}"/>
          </ac:spMkLst>
        </pc:spChg>
        <pc:spChg chg="add del mod">
          <ac:chgData name="Naziha BOUSSEMAHA" userId="d3757a171cf8daaf" providerId="LiveId" clId="{7A8E5B95-5AC4-48DB-A63F-87A688B31E5A}" dt="2023-05-24T23:48:07.929" v="7892" actId="26606"/>
          <ac:spMkLst>
            <pc:docMk/>
            <pc:sldMk cId="3417561497" sldId="268"/>
            <ac:spMk id="7" creationId="{E5CAF1BE-38FF-EE75-2C91-A928E83105FE}"/>
          </ac:spMkLst>
        </pc:spChg>
        <pc:spChg chg="add del">
          <ac:chgData name="Naziha BOUSSEMAHA" userId="d3757a171cf8daaf" providerId="LiveId" clId="{7A8E5B95-5AC4-48DB-A63F-87A688B31E5A}" dt="2023-05-24T23:41:12.394" v="7844" actId="26606"/>
          <ac:spMkLst>
            <pc:docMk/>
            <pc:sldMk cId="3417561497" sldId="268"/>
            <ac:spMk id="9" creationId="{50402A7C-0B1A-8DB6-FBD4-6545475D158F}"/>
          </ac:spMkLst>
        </pc:spChg>
        <pc:spChg chg="add del">
          <ac:chgData name="Naziha BOUSSEMAHA" userId="d3757a171cf8daaf" providerId="LiveId" clId="{7A8E5B95-5AC4-48DB-A63F-87A688B31E5A}" dt="2023-05-24T23:41:12.394" v="7844" actId="26606"/>
          <ac:spMkLst>
            <pc:docMk/>
            <pc:sldMk cId="3417561497" sldId="268"/>
            <ac:spMk id="12" creationId="{21A75659-5A6F-4F77-9679-678A00B9D8DC}"/>
          </ac:spMkLst>
        </pc:spChg>
        <pc:spChg chg="add del">
          <ac:chgData name="Naziha BOUSSEMAHA" userId="d3757a171cf8daaf" providerId="LiveId" clId="{7A8E5B95-5AC4-48DB-A63F-87A688B31E5A}" dt="2023-05-24T23:41:12.394" v="7844" actId="26606"/>
          <ac:spMkLst>
            <pc:docMk/>
            <pc:sldMk cId="3417561497" sldId="268"/>
            <ac:spMk id="14" creationId="{E30A3A45-140E-431E-AED0-07EF836310B3}"/>
          </ac:spMkLst>
        </pc:spChg>
        <pc:spChg chg="add del">
          <ac:chgData name="Naziha BOUSSEMAHA" userId="d3757a171cf8daaf" providerId="LiveId" clId="{7A8E5B95-5AC4-48DB-A63F-87A688B31E5A}" dt="2023-05-24T23:41:12.394" v="7844" actId="26606"/>
          <ac:spMkLst>
            <pc:docMk/>
            <pc:sldMk cId="3417561497" sldId="268"/>
            <ac:spMk id="16" creationId="{55D4142C-5077-457F-A6AD-3FECFDB39685}"/>
          </ac:spMkLst>
        </pc:spChg>
        <pc:spChg chg="add del">
          <ac:chgData name="Naziha BOUSSEMAHA" userId="d3757a171cf8daaf" providerId="LiveId" clId="{7A8E5B95-5AC4-48DB-A63F-87A688B31E5A}" dt="2023-05-24T23:41:12.394" v="7844" actId="26606"/>
          <ac:spMkLst>
            <pc:docMk/>
            <pc:sldMk cId="3417561497" sldId="268"/>
            <ac:spMk id="18" creationId="{7A5F0580-5EE9-419F-96EE-B6529EF6E7D0}"/>
          </ac:spMkLst>
        </pc:spChg>
        <pc:spChg chg="add del">
          <ac:chgData name="Naziha BOUSSEMAHA" userId="d3757a171cf8daaf" providerId="LiveId" clId="{7A8E5B95-5AC4-48DB-A63F-87A688B31E5A}" dt="2023-05-24T23:41:33.986" v="7846" actId="26606"/>
          <ac:spMkLst>
            <pc:docMk/>
            <pc:sldMk cId="3417561497" sldId="268"/>
            <ac:spMk id="20" creationId="{04812C46-200A-4DEB-A05E-3ED6C68C2387}"/>
          </ac:spMkLst>
        </pc:spChg>
        <pc:spChg chg="add del">
          <ac:chgData name="Naziha BOUSSEMAHA" userId="d3757a171cf8daaf" providerId="LiveId" clId="{7A8E5B95-5AC4-48DB-A63F-87A688B31E5A}" dt="2023-05-24T23:41:33.986" v="7846" actId="26606"/>
          <ac:spMkLst>
            <pc:docMk/>
            <pc:sldMk cId="3417561497" sldId="268"/>
            <ac:spMk id="21" creationId="{D1EA859B-E555-4109-94F3-6700E046E008}"/>
          </ac:spMkLst>
        </pc:spChg>
        <pc:spChg chg="add del">
          <ac:chgData name="Naziha BOUSSEMAHA" userId="d3757a171cf8daaf" providerId="LiveId" clId="{7A8E5B95-5AC4-48DB-A63F-87A688B31E5A}" dt="2023-05-24T23:41:33.986" v="7846" actId="26606"/>
          <ac:spMkLst>
            <pc:docMk/>
            <pc:sldMk cId="3417561497" sldId="268"/>
            <ac:spMk id="22" creationId="{58A572C1-BDA6-9249-0662-7705FCD8E30D}"/>
          </ac:spMkLst>
        </pc:spChg>
        <pc:spChg chg="add del">
          <ac:chgData name="Naziha BOUSSEMAHA" userId="d3757a171cf8daaf" providerId="LiveId" clId="{7A8E5B95-5AC4-48DB-A63F-87A688B31E5A}" dt="2023-05-24T23:42:06.237" v="7853" actId="26606"/>
          <ac:spMkLst>
            <pc:docMk/>
            <pc:sldMk cId="3417561497" sldId="268"/>
            <ac:spMk id="24" creationId="{9AA72BD9-2C5A-4EDC-931F-5AA08EACA0F3}"/>
          </ac:spMkLst>
        </pc:spChg>
        <pc:spChg chg="add del">
          <ac:chgData name="Naziha BOUSSEMAHA" userId="d3757a171cf8daaf" providerId="LiveId" clId="{7A8E5B95-5AC4-48DB-A63F-87A688B31E5A}" dt="2023-05-24T23:42:06.237" v="7853" actId="26606"/>
          <ac:spMkLst>
            <pc:docMk/>
            <pc:sldMk cId="3417561497" sldId="268"/>
            <ac:spMk id="25" creationId="{DD3981AC-7B61-4947-BCF3-F7AA7FA385B9}"/>
          </ac:spMkLst>
        </pc:spChg>
        <pc:spChg chg="add del">
          <ac:chgData name="Naziha BOUSSEMAHA" userId="d3757a171cf8daaf" providerId="LiveId" clId="{7A8E5B95-5AC4-48DB-A63F-87A688B31E5A}" dt="2023-05-24T23:42:06.237" v="7853" actId="26606"/>
          <ac:spMkLst>
            <pc:docMk/>
            <pc:sldMk cId="3417561497" sldId="268"/>
            <ac:spMk id="26" creationId="{55D4142C-5077-457F-A6AD-3FECFDB39685}"/>
          </ac:spMkLst>
        </pc:spChg>
        <pc:spChg chg="add del">
          <ac:chgData name="Naziha BOUSSEMAHA" userId="d3757a171cf8daaf" providerId="LiveId" clId="{7A8E5B95-5AC4-48DB-A63F-87A688B31E5A}" dt="2023-05-24T23:42:06.237" v="7853" actId="26606"/>
          <ac:spMkLst>
            <pc:docMk/>
            <pc:sldMk cId="3417561497" sldId="268"/>
            <ac:spMk id="27" creationId="{7A5F0580-5EE9-419F-96EE-B6529EF6E7D0}"/>
          </ac:spMkLst>
        </pc:spChg>
        <pc:spChg chg="add del mod ord">
          <ac:chgData name="Naziha BOUSSEMAHA" userId="d3757a171cf8daaf" providerId="LiveId" clId="{7A8E5B95-5AC4-48DB-A63F-87A688B31E5A}" dt="2023-05-24T23:47:17.741" v="7885" actId="26606"/>
          <ac:spMkLst>
            <pc:docMk/>
            <pc:sldMk cId="3417561497" sldId="268"/>
            <ac:spMk id="28" creationId="{59A4D384-912F-A106-CEED-3A32AD7BD3D8}"/>
          </ac:spMkLst>
        </pc:spChg>
        <pc:spChg chg="add del">
          <ac:chgData name="Naziha BOUSSEMAHA" userId="d3757a171cf8daaf" providerId="LiveId" clId="{7A8E5B95-5AC4-48DB-A63F-87A688B31E5A}" dt="2023-05-24T23:42:06.232" v="7852" actId="26606"/>
          <ac:spMkLst>
            <pc:docMk/>
            <pc:sldMk cId="3417561497" sldId="268"/>
            <ac:spMk id="33" creationId="{8FC9BE17-9A7B-462D-AE50-3D8777387304}"/>
          </ac:spMkLst>
        </pc:spChg>
        <pc:spChg chg="add del">
          <ac:chgData name="Naziha BOUSSEMAHA" userId="d3757a171cf8daaf" providerId="LiveId" clId="{7A8E5B95-5AC4-48DB-A63F-87A688B31E5A}" dt="2023-05-24T23:42:06.232" v="7852" actId="26606"/>
          <ac:spMkLst>
            <pc:docMk/>
            <pc:sldMk cId="3417561497" sldId="268"/>
            <ac:spMk id="35" creationId="{3EBE8569-6AEC-4B8C-8D53-2DE337CDBA65}"/>
          </ac:spMkLst>
        </pc:spChg>
        <pc:spChg chg="add del">
          <ac:chgData name="Naziha BOUSSEMAHA" userId="d3757a171cf8daaf" providerId="LiveId" clId="{7A8E5B95-5AC4-48DB-A63F-87A688B31E5A}" dt="2023-05-24T23:42:06.232" v="7852" actId="26606"/>
          <ac:spMkLst>
            <pc:docMk/>
            <pc:sldMk cId="3417561497" sldId="268"/>
            <ac:spMk id="37" creationId="{55D4142C-5077-457F-A6AD-3FECFDB39685}"/>
          </ac:spMkLst>
        </pc:spChg>
        <pc:spChg chg="add del">
          <ac:chgData name="Naziha BOUSSEMAHA" userId="d3757a171cf8daaf" providerId="LiveId" clId="{7A8E5B95-5AC4-48DB-A63F-87A688B31E5A}" dt="2023-05-24T23:42:06.232" v="7852" actId="26606"/>
          <ac:spMkLst>
            <pc:docMk/>
            <pc:sldMk cId="3417561497" sldId="268"/>
            <ac:spMk id="39" creationId="{7A5F0580-5EE9-419F-96EE-B6529EF6E7D0}"/>
          </ac:spMkLst>
        </pc:spChg>
        <pc:spChg chg="add del">
          <ac:chgData name="Naziha BOUSSEMAHA" userId="d3757a171cf8daaf" providerId="LiveId" clId="{7A8E5B95-5AC4-48DB-A63F-87A688B31E5A}" dt="2023-05-24T23:44:54.728" v="7872" actId="26606"/>
          <ac:spMkLst>
            <pc:docMk/>
            <pc:sldMk cId="3417561497" sldId="268"/>
            <ac:spMk id="41" creationId="{F94AA2BD-2E3F-4B1D-8127-5744B8115311}"/>
          </ac:spMkLst>
        </pc:spChg>
        <pc:spChg chg="add del">
          <ac:chgData name="Naziha BOUSSEMAHA" userId="d3757a171cf8daaf" providerId="LiveId" clId="{7A8E5B95-5AC4-48DB-A63F-87A688B31E5A}" dt="2023-05-24T23:44:54.728" v="7872" actId="26606"/>
          <ac:spMkLst>
            <pc:docMk/>
            <pc:sldMk cId="3417561497" sldId="268"/>
            <ac:spMk id="42" creationId="{4BD02261-2DC8-4AA8-9E16-7751AE892445}"/>
          </ac:spMkLst>
        </pc:spChg>
        <pc:spChg chg="add del">
          <ac:chgData name="Naziha BOUSSEMAHA" userId="d3757a171cf8daaf" providerId="LiveId" clId="{7A8E5B95-5AC4-48DB-A63F-87A688B31E5A}" dt="2023-05-24T23:44:54.728" v="7872" actId="26606"/>
          <ac:spMkLst>
            <pc:docMk/>
            <pc:sldMk cId="3417561497" sldId="268"/>
            <ac:spMk id="43" creationId="{3D752CF2-2291-40B5-B462-C17B174C10BC}"/>
          </ac:spMkLst>
        </pc:spChg>
        <pc:spChg chg="add del">
          <ac:chgData name="Naziha BOUSSEMAHA" userId="d3757a171cf8daaf" providerId="LiveId" clId="{7A8E5B95-5AC4-48DB-A63F-87A688B31E5A}" dt="2023-05-24T23:42:22.360" v="7857" actId="26606"/>
          <ac:spMkLst>
            <pc:docMk/>
            <pc:sldMk cId="3417561497" sldId="268"/>
            <ac:spMk id="48" creationId="{C0A1ED06-4733-4020-9C60-81D4D801408D}"/>
          </ac:spMkLst>
        </pc:spChg>
        <pc:spChg chg="add del">
          <ac:chgData name="Naziha BOUSSEMAHA" userId="d3757a171cf8daaf" providerId="LiveId" clId="{7A8E5B95-5AC4-48DB-A63F-87A688B31E5A}" dt="2023-05-24T23:42:22.360" v="7857" actId="26606"/>
          <ac:spMkLst>
            <pc:docMk/>
            <pc:sldMk cId="3417561497" sldId="268"/>
            <ac:spMk id="50" creationId="{B0CA3509-3AF9-45FE-93ED-57BB5D5E8E07}"/>
          </ac:spMkLst>
        </pc:spChg>
        <pc:spChg chg="add del">
          <ac:chgData name="Naziha BOUSSEMAHA" userId="d3757a171cf8daaf" providerId="LiveId" clId="{7A8E5B95-5AC4-48DB-A63F-87A688B31E5A}" dt="2023-05-24T23:43:56.500" v="7865" actId="26606"/>
          <ac:spMkLst>
            <pc:docMk/>
            <pc:sldMk cId="3417561497" sldId="268"/>
            <ac:spMk id="54" creationId="{55D4142C-5077-457F-A6AD-3FECFDB39685}"/>
          </ac:spMkLst>
        </pc:spChg>
        <pc:spChg chg="add del">
          <ac:chgData name="Naziha BOUSSEMAHA" userId="d3757a171cf8daaf" providerId="LiveId" clId="{7A8E5B95-5AC4-48DB-A63F-87A688B31E5A}" dt="2023-05-24T23:43:56.500" v="7865" actId="26606"/>
          <ac:spMkLst>
            <pc:docMk/>
            <pc:sldMk cId="3417561497" sldId="268"/>
            <ac:spMk id="56" creationId="{7A5F0580-5EE9-419F-96EE-B6529EF6E7D0}"/>
          </ac:spMkLst>
        </pc:spChg>
        <pc:spChg chg="add del">
          <ac:chgData name="Naziha BOUSSEMAHA" userId="d3757a171cf8daaf" providerId="LiveId" clId="{7A8E5B95-5AC4-48DB-A63F-87A688B31E5A}" dt="2023-05-24T23:42:39.746" v="7859" actId="26606"/>
          <ac:spMkLst>
            <pc:docMk/>
            <pc:sldMk cId="3417561497" sldId="268"/>
            <ac:spMk id="60" creationId="{9DAE9059-5BC0-4B75-B536-54BFB08FFE22}"/>
          </ac:spMkLst>
        </pc:spChg>
        <pc:spChg chg="add del">
          <ac:chgData name="Naziha BOUSSEMAHA" userId="d3757a171cf8daaf" providerId="LiveId" clId="{7A8E5B95-5AC4-48DB-A63F-87A688B31E5A}" dt="2023-05-24T23:42:39.746" v="7859" actId="26606"/>
          <ac:spMkLst>
            <pc:docMk/>
            <pc:sldMk cId="3417561497" sldId="268"/>
            <ac:spMk id="61" creationId="{F17EE558-8341-47F3-B29A-14E701B362B4}"/>
          </ac:spMkLst>
        </pc:spChg>
        <pc:spChg chg="add del">
          <ac:chgData name="Naziha BOUSSEMAHA" userId="d3757a171cf8daaf" providerId="LiveId" clId="{7A8E5B95-5AC4-48DB-A63F-87A688B31E5A}" dt="2023-05-24T23:43:14.409" v="7861" actId="26606"/>
          <ac:spMkLst>
            <pc:docMk/>
            <pc:sldMk cId="3417561497" sldId="268"/>
            <ac:spMk id="63" creationId="{C0A1ED06-4733-4020-9C60-81D4D801408D}"/>
          </ac:spMkLst>
        </pc:spChg>
        <pc:spChg chg="add del">
          <ac:chgData name="Naziha BOUSSEMAHA" userId="d3757a171cf8daaf" providerId="LiveId" clId="{7A8E5B95-5AC4-48DB-A63F-87A688B31E5A}" dt="2023-05-24T23:43:14.409" v="7861" actId="26606"/>
          <ac:spMkLst>
            <pc:docMk/>
            <pc:sldMk cId="3417561497" sldId="268"/>
            <ac:spMk id="64" creationId="{B0CA3509-3AF9-45FE-93ED-57BB5D5E8E07}"/>
          </ac:spMkLst>
        </pc:spChg>
        <pc:spChg chg="add del">
          <ac:chgData name="Naziha BOUSSEMAHA" userId="d3757a171cf8daaf" providerId="LiveId" clId="{7A8E5B95-5AC4-48DB-A63F-87A688B31E5A}" dt="2023-05-24T23:43:32.947" v="7863" actId="26606"/>
          <ac:spMkLst>
            <pc:docMk/>
            <pc:sldMk cId="3417561497" sldId="268"/>
            <ac:spMk id="66" creationId="{04812C46-200A-4DEB-A05E-3ED6C68C2387}"/>
          </ac:spMkLst>
        </pc:spChg>
        <pc:spChg chg="add del">
          <ac:chgData name="Naziha BOUSSEMAHA" userId="d3757a171cf8daaf" providerId="LiveId" clId="{7A8E5B95-5AC4-48DB-A63F-87A688B31E5A}" dt="2023-05-24T23:43:32.947" v="7863" actId="26606"/>
          <ac:spMkLst>
            <pc:docMk/>
            <pc:sldMk cId="3417561497" sldId="268"/>
            <ac:spMk id="67" creationId="{D1EA859B-E555-4109-94F3-6700E046E008}"/>
          </ac:spMkLst>
        </pc:spChg>
        <pc:spChg chg="add del">
          <ac:chgData name="Naziha BOUSSEMAHA" userId="d3757a171cf8daaf" providerId="LiveId" clId="{7A8E5B95-5AC4-48DB-A63F-87A688B31E5A}" dt="2023-05-24T23:43:56.500" v="7865" actId="26606"/>
          <ac:spMkLst>
            <pc:docMk/>
            <pc:sldMk cId="3417561497" sldId="268"/>
            <ac:spMk id="69" creationId="{6B5E2835-4E47-45B3-9CFE-732FF7B05472}"/>
          </ac:spMkLst>
        </pc:spChg>
        <pc:spChg chg="add del">
          <ac:chgData name="Naziha BOUSSEMAHA" userId="d3757a171cf8daaf" providerId="LiveId" clId="{7A8E5B95-5AC4-48DB-A63F-87A688B31E5A}" dt="2023-05-24T23:43:56.500" v="7865" actId="26606"/>
          <ac:spMkLst>
            <pc:docMk/>
            <pc:sldMk cId="3417561497" sldId="268"/>
            <ac:spMk id="70" creationId="{5B45AD5D-AA52-4F7B-9362-576A39AD9E09}"/>
          </ac:spMkLst>
        </pc:spChg>
        <pc:spChg chg="add del">
          <ac:chgData name="Naziha BOUSSEMAHA" userId="d3757a171cf8daaf" providerId="LiveId" clId="{7A8E5B95-5AC4-48DB-A63F-87A688B31E5A}" dt="2023-05-24T23:43:56.500" v="7865" actId="26606"/>
          <ac:spMkLst>
            <pc:docMk/>
            <pc:sldMk cId="3417561497" sldId="268"/>
            <ac:spMk id="71" creationId="{AEDD7960-4866-4399-BEF6-DD1431AB4E34}"/>
          </ac:spMkLst>
        </pc:spChg>
        <pc:spChg chg="add del">
          <ac:chgData name="Naziha BOUSSEMAHA" userId="d3757a171cf8daaf" providerId="LiveId" clId="{7A8E5B95-5AC4-48DB-A63F-87A688B31E5A}" dt="2023-05-24T23:44:28.516" v="7867" actId="26606"/>
          <ac:spMkLst>
            <pc:docMk/>
            <pc:sldMk cId="3417561497" sldId="268"/>
            <ac:spMk id="73" creationId="{C0A1ED06-4733-4020-9C60-81D4D801408D}"/>
          </ac:spMkLst>
        </pc:spChg>
        <pc:spChg chg="add del">
          <ac:chgData name="Naziha BOUSSEMAHA" userId="d3757a171cf8daaf" providerId="LiveId" clId="{7A8E5B95-5AC4-48DB-A63F-87A688B31E5A}" dt="2023-05-24T23:44:28.516" v="7867" actId="26606"/>
          <ac:spMkLst>
            <pc:docMk/>
            <pc:sldMk cId="3417561497" sldId="268"/>
            <ac:spMk id="74" creationId="{B0CA3509-3AF9-45FE-93ED-57BB5D5E8E07}"/>
          </ac:spMkLst>
        </pc:spChg>
        <pc:spChg chg="add del">
          <ac:chgData name="Naziha BOUSSEMAHA" userId="d3757a171cf8daaf" providerId="LiveId" clId="{7A8E5B95-5AC4-48DB-A63F-87A688B31E5A}" dt="2023-05-24T23:44:52.538" v="7869" actId="26606"/>
          <ac:spMkLst>
            <pc:docMk/>
            <pc:sldMk cId="3417561497" sldId="268"/>
            <ac:spMk id="76" creationId="{04812C46-200A-4DEB-A05E-3ED6C68C2387}"/>
          </ac:spMkLst>
        </pc:spChg>
        <pc:spChg chg="add del">
          <ac:chgData name="Naziha BOUSSEMAHA" userId="d3757a171cf8daaf" providerId="LiveId" clId="{7A8E5B95-5AC4-48DB-A63F-87A688B31E5A}" dt="2023-05-24T23:44:52.538" v="7869" actId="26606"/>
          <ac:spMkLst>
            <pc:docMk/>
            <pc:sldMk cId="3417561497" sldId="268"/>
            <ac:spMk id="77" creationId="{D1EA859B-E555-4109-94F3-6700E046E008}"/>
          </ac:spMkLst>
        </pc:spChg>
        <pc:spChg chg="add del">
          <ac:chgData name="Naziha BOUSSEMAHA" userId="d3757a171cf8daaf" providerId="LiveId" clId="{7A8E5B95-5AC4-48DB-A63F-87A688B31E5A}" dt="2023-05-24T23:44:54.724" v="7871" actId="26606"/>
          <ac:spMkLst>
            <pc:docMk/>
            <pc:sldMk cId="3417561497" sldId="268"/>
            <ac:spMk id="79" creationId="{F94AA2BD-2E3F-4B1D-8127-5744B8115311}"/>
          </ac:spMkLst>
        </pc:spChg>
        <pc:spChg chg="add del">
          <ac:chgData name="Naziha BOUSSEMAHA" userId="d3757a171cf8daaf" providerId="LiveId" clId="{7A8E5B95-5AC4-48DB-A63F-87A688B31E5A}" dt="2023-05-24T23:44:54.724" v="7871" actId="26606"/>
          <ac:spMkLst>
            <pc:docMk/>
            <pc:sldMk cId="3417561497" sldId="268"/>
            <ac:spMk id="80" creationId="{4BD02261-2DC8-4AA8-9E16-7751AE892445}"/>
          </ac:spMkLst>
        </pc:spChg>
        <pc:spChg chg="add del">
          <ac:chgData name="Naziha BOUSSEMAHA" userId="d3757a171cf8daaf" providerId="LiveId" clId="{7A8E5B95-5AC4-48DB-A63F-87A688B31E5A}" dt="2023-05-24T23:44:54.724" v="7871" actId="26606"/>
          <ac:spMkLst>
            <pc:docMk/>
            <pc:sldMk cId="3417561497" sldId="268"/>
            <ac:spMk id="81" creationId="{3D752CF2-2291-40B5-B462-C17B174C10BC}"/>
          </ac:spMkLst>
        </pc:spChg>
        <pc:spChg chg="add del">
          <ac:chgData name="Naziha BOUSSEMAHA" userId="d3757a171cf8daaf" providerId="LiveId" clId="{7A8E5B95-5AC4-48DB-A63F-87A688B31E5A}" dt="2023-05-24T23:47:17.741" v="7885" actId="26606"/>
          <ac:spMkLst>
            <pc:docMk/>
            <pc:sldMk cId="3417561497" sldId="268"/>
            <ac:spMk id="83" creationId="{E45CA849-654C-4173-AD99-B3A2528275F5}"/>
          </ac:spMkLst>
        </pc:spChg>
        <pc:spChg chg="add del">
          <ac:chgData name="Naziha BOUSSEMAHA" userId="d3757a171cf8daaf" providerId="LiveId" clId="{7A8E5B95-5AC4-48DB-A63F-87A688B31E5A}" dt="2023-05-24T23:47:17.741" v="7885" actId="26606"/>
          <ac:spMkLst>
            <pc:docMk/>
            <pc:sldMk cId="3417561497" sldId="268"/>
            <ac:spMk id="84" creationId="{3E23A947-2D45-4208-AE2B-64948C87A3EB}"/>
          </ac:spMkLst>
        </pc:spChg>
        <pc:spChg chg="add del">
          <ac:chgData name="Naziha BOUSSEMAHA" userId="d3757a171cf8daaf" providerId="LiveId" clId="{7A8E5B95-5AC4-48DB-A63F-87A688B31E5A}" dt="2023-05-24T23:47:17.741" v="7885" actId="26606"/>
          <ac:spMkLst>
            <pc:docMk/>
            <pc:sldMk cId="3417561497" sldId="268"/>
            <ac:spMk id="85" creationId="{E5BBB0F9-6A59-4D02-A9C7-A2D6516684CE}"/>
          </ac:spMkLst>
        </pc:spChg>
        <pc:spChg chg="add del">
          <ac:chgData name="Naziha BOUSSEMAHA" userId="d3757a171cf8daaf" providerId="LiveId" clId="{7A8E5B95-5AC4-48DB-A63F-87A688B31E5A}" dt="2023-05-24T23:46:18.726" v="7876" actId="26606"/>
          <ac:spMkLst>
            <pc:docMk/>
            <pc:sldMk cId="3417561497" sldId="268"/>
            <ac:spMk id="90" creationId="{665DBBEF-238B-476B-96AB-8AAC3224ECEA}"/>
          </ac:spMkLst>
        </pc:spChg>
        <pc:spChg chg="add del">
          <ac:chgData name="Naziha BOUSSEMAHA" userId="d3757a171cf8daaf" providerId="LiveId" clId="{7A8E5B95-5AC4-48DB-A63F-87A688B31E5A}" dt="2023-05-24T23:46:18.726" v="7876" actId="26606"/>
          <ac:spMkLst>
            <pc:docMk/>
            <pc:sldMk cId="3417561497" sldId="268"/>
            <ac:spMk id="92" creationId="{3FCFB1DE-0B7E-48CC-BA90-B2AB0889F9D6}"/>
          </ac:spMkLst>
        </pc:spChg>
        <pc:spChg chg="add del">
          <ac:chgData name="Naziha BOUSSEMAHA" userId="d3757a171cf8daaf" providerId="LiveId" clId="{7A8E5B95-5AC4-48DB-A63F-87A688B31E5A}" dt="2023-05-24T23:46:36.612" v="7878" actId="26606"/>
          <ac:spMkLst>
            <pc:docMk/>
            <pc:sldMk cId="3417561497" sldId="268"/>
            <ac:spMk id="94" creationId="{9089EED9-F54D-4F20-A2C6-949DE4176959}"/>
          </ac:spMkLst>
        </pc:spChg>
        <pc:spChg chg="add del">
          <ac:chgData name="Naziha BOUSSEMAHA" userId="d3757a171cf8daaf" providerId="LiveId" clId="{7A8E5B95-5AC4-48DB-A63F-87A688B31E5A}" dt="2023-05-24T23:46:36.612" v="7878" actId="26606"/>
          <ac:spMkLst>
            <pc:docMk/>
            <pc:sldMk cId="3417561497" sldId="268"/>
            <ac:spMk id="95" creationId="{7E46F721-3785-414D-8697-16AF490E6806}"/>
          </ac:spMkLst>
        </pc:spChg>
        <pc:spChg chg="add del">
          <ac:chgData name="Naziha BOUSSEMAHA" userId="d3757a171cf8daaf" providerId="LiveId" clId="{7A8E5B95-5AC4-48DB-A63F-87A688B31E5A}" dt="2023-05-24T23:47:17.735" v="7884" actId="26606"/>
          <ac:spMkLst>
            <pc:docMk/>
            <pc:sldMk cId="3417561497" sldId="268"/>
            <ac:spMk id="96" creationId="{7A5F0580-5EE9-419F-96EE-B6529EF6E7D0}"/>
          </ac:spMkLst>
        </pc:spChg>
        <pc:spChg chg="add del">
          <ac:chgData name="Naziha BOUSSEMAHA" userId="d3757a171cf8daaf" providerId="LiveId" clId="{7A8E5B95-5AC4-48DB-A63F-87A688B31E5A}" dt="2023-05-24T23:46:47.864" v="7880" actId="26606"/>
          <ac:spMkLst>
            <pc:docMk/>
            <pc:sldMk cId="3417561497" sldId="268"/>
            <ac:spMk id="97" creationId="{16F48AD3-C8B3-4F74-B546-F12937F7DD9F}"/>
          </ac:spMkLst>
        </pc:spChg>
        <pc:spChg chg="add del">
          <ac:chgData name="Naziha BOUSSEMAHA" userId="d3757a171cf8daaf" providerId="LiveId" clId="{7A8E5B95-5AC4-48DB-A63F-87A688B31E5A}" dt="2023-05-24T23:46:47.864" v="7880" actId="26606"/>
          <ac:spMkLst>
            <pc:docMk/>
            <pc:sldMk cId="3417561497" sldId="268"/>
            <ac:spMk id="98" creationId="{AF2F604E-43BE-4DC3-B983-E071523364F8}"/>
          </ac:spMkLst>
        </pc:spChg>
        <pc:spChg chg="add del">
          <ac:chgData name="Naziha BOUSSEMAHA" userId="d3757a171cf8daaf" providerId="LiveId" clId="{7A8E5B95-5AC4-48DB-A63F-87A688B31E5A}" dt="2023-05-24T23:46:47.864" v="7880" actId="26606"/>
          <ac:spMkLst>
            <pc:docMk/>
            <pc:sldMk cId="3417561497" sldId="268"/>
            <ac:spMk id="99" creationId="{08C9B587-E65E-4B52-B37C-ABEBB6E87928}"/>
          </ac:spMkLst>
        </pc:spChg>
        <pc:spChg chg="add del">
          <ac:chgData name="Naziha BOUSSEMAHA" userId="d3757a171cf8daaf" providerId="LiveId" clId="{7A8E5B95-5AC4-48DB-A63F-87A688B31E5A}" dt="2023-05-24T23:47:01.483" v="7882" actId="26606"/>
          <ac:spMkLst>
            <pc:docMk/>
            <pc:sldMk cId="3417561497" sldId="268"/>
            <ac:spMk id="101" creationId="{68AF5748-FED8-45BA-8631-26D1D10F3246}"/>
          </ac:spMkLst>
        </pc:spChg>
        <pc:spChg chg="add del">
          <ac:chgData name="Naziha BOUSSEMAHA" userId="d3757a171cf8daaf" providerId="LiveId" clId="{7A8E5B95-5AC4-48DB-A63F-87A688B31E5A}" dt="2023-05-24T23:47:01.483" v="7882" actId="26606"/>
          <ac:spMkLst>
            <pc:docMk/>
            <pc:sldMk cId="3417561497" sldId="268"/>
            <ac:spMk id="102" creationId="{AF2F604E-43BE-4DC3-B983-E071523364F8}"/>
          </ac:spMkLst>
        </pc:spChg>
        <pc:spChg chg="add del">
          <ac:chgData name="Naziha BOUSSEMAHA" userId="d3757a171cf8daaf" providerId="LiveId" clId="{7A8E5B95-5AC4-48DB-A63F-87A688B31E5A}" dt="2023-05-24T23:47:01.483" v="7882" actId="26606"/>
          <ac:spMkLst>
            <pc:docMk/>
            <pc:sldMk cId="3417561497" sldId="268"/>
            <ac:spMk id="103" creationId="{08C9B587-E65E-4B52-B37C-ABEBB6E87928}"/>
          </ac:spMkLst>
        </pc:spChg>
        <pc:spChg chg="add del">
          <ac:chgData name="Naziha BOUSSEMAHA" userId="d3757a171cf8daaf" providerId="LiveId" clId="{7A8E5B95-5AC4-48DB-A63F-87A688B31E5A}" dt="2023-05-24T23:47:17.735" v="7884" actId="26606"/>
          <ac:spMkLst>
            <pc:docMk/>
            <pc:sldMk cId="3417561497" sldId="268"/>
            <ac:spMk id="105" creationId="{8FC9BE17-9A7B-462D-AE50-3D8777387304}"/>
          </ac:spMkLst>
        </pc:spChg>
        <pc:spChg chg="add del">
          <ac:chgData name="Naziha BOUSSEMAHA" userId="d3757a171cf8daaf" providerId="LiveId" clId="{7A8E5B95-5AC4-48DB-A63F-87A688B31E5A}" dt="2023-05-24T23:47:17.735" v="7884" actId="26606"/>
          <ac:spMkLst>
            <pc:docMk/>
            <pc:sldMk cId="3417561497" sldId="268"/>
            <ac:spMk id="106" creationId="{3EBE8569-6AEC-4B8C-8D53-2DE337CDBA65}"/>
          </ac:spMkLst>
        </pc:spChg>
        <pc:spChg chg="add del">
          <ac:chgData name="Naziha BOUSSEMAHA" userId="d3757a171cf8daaf" providerId="LiveId" clId="{7A8E5B95-5AC4-48DB-A63F-87A688B31E5A}" dt="2023-05-24T23:47:17.735" v="7884" actId="26606"/>
          <ac:spMkLst>
            <pc:docMk/>
            <pc:sldMk cId="3417561497" sldId="268"/>
            <ac:spMk id="107" creationId="{55D4142C-5077-457F-A6AD-3FECFDB39685}"/>
          </ac:spMkLst>
        </pc:spChg>
        <pc:spChg chg="add del">
          <ac:chgData name="Naziha BOUSSEMAHA" userId="d3757a171cf8daaf" providerId="LiveId" clId="{7A8E5B95-5AC4-48DB-A63F-87A688B31E5A}" dt="2023-05-24T23:47:17.735" v="7884" actId="26606"/>
          <ac:spMkLst>
            <pc:docMk/>
            <pc:sldMk cId="3417561497" sldId="268"/>
            <ac:spMk id="108" creationId="{59A4D384-912F-A106-CEED-3A32AD7BD3D8}"/>
          </ac:spMkLst>
        </pc:spChg>
        <pc:spChg chg="add del">
          <ac:chgData name="Naziha BOUSSEMAHA" userId="d3757a171cf8daaf" providerId="LiveId" clId="{7A8E5B95-5AC4-48DB-A63F-87A688B31E5A}" dt="2023-05-24T23:48:07.929" v="7892" actId="26606"/>
          <ac:spMkLst>
            <pc:docMk/>
            <pc:sldMk cId="3417561497" sldId="268"/>
            <ac:spMk id="110" creationId="{04812C46-200A-4DEB-A05E-3ED6C68C2387}"/>
          </ac:spMkLst>
        </pc:spChg>
        <pc:spChg chg="add del">
          <ac:chgData name="Naziha BOUSSEMAHA" userId="d3757a171cf8daaf" providerId="LiveId" clId="{7A8E5B95-5AC4-48DB-A63F-87A688B31E5A}" dt="2023-05-24T23:48:07.929" v="7892" actId="26606"/>
          <ac:spMkLst>
            <pc:docMk/>
            <pc:sldMk cId="3417561497" sldId="268"/>
            <ac:spMk id="111" creationId="{D1EA859B-E555-4109-94F3-6700E046E008}"/>
          </ac:spMkLst>
        </pc:spChg>
        <pc:spChg chg="add mod">
          <ac:chgData name="Naziha BOUSSEMAHA" userId="d3757a171cf8daaf" providerId="LiveId" clId="{7A8E5B95-5AC4-48DB-A63F-87A688B31E5A}" dt="2023-05-28T21:08:59.421" v="16452" actId="26606"/>
          <ac:spMkLst>
            <pc:docMk/>
            <pc:sldMk cId="3417561497" sldId="268"/>
            <ac:spMk id="112" creationId="{59A4D384-912F-A106-CEED-3A32AD7BD3D8}"/>
          </ac:spMkLst>
        </pc:spChg>
        <pc:spChg chg="add del">
          <ac:chgData name="Naziha BOUSSEMAHA" userId="d3757a171cf8daaf" providerId="LiveId" clId="{7A8E5B95-5AC4-48DB-A63F-87A688B31E5A}" dt="2023-05-24T23:48:07.926" v="7891" actId="26606"/>
          <ac:spMkLst>
            <pc:docMk/>
            <pc:sldMk cId="3417561497" sldId="268"/>
            <ac:spMk id="117" creationId="{A8908DB7-C3A6-4FCB-9820-CEE02B398C4A}"/>
          </ac:spMkLst>
        </pc:spChg>
        <pc:spChg chg="add del">
          <ac:chgData name="Naziha BOUSSEMAHA" userId="d3757a171cf8daaf" providerId="LiveId" clId="{7A8E5B95-5AC4-48DB-A63F-87A688B31E5A}" dt="2023-05-24T23:48:07.926" v="7891" actId="26606"/>
          <ac:spMkLst>
            <pc:docMk/>
            <pc:sldMk cId="3417561497" sldId="268"/>
            <ac:spMk id="119" creationId="{535742DD-1B16-4E9D-B715-0D74B4574A68}"/>
          </ac:spMkLst>
        </pc:spChg>
        <pc:spChg chg="add del">
          <ac:chgData name="Naziha BOUSSEMAHA" userId="d3757a171cf8daaf" providerId="LiveId" clId="{7A8E5B95-5AC4-48DB-A63F-87A688B31E5A}" dt="2023-05-24T23:50:01.404" v="7909" actId="26606"/>
          <ac:spMkLst>
            <pc:docMk/>
            <pc:sldMk cId="3417561497" sldId="268"/>
            <ac:spMk id="121" creationId="{04812C46-200A-4DEB-A05E-3ED6C68C2387}"/>
          </ac:spMkLst>
        </pc:spChg>
        <pc:spChg chg="add del">
          <ac:chgData name="Naziha BOUSSEMAHA" userId="d3757a171cf8daaf" providerId="LiveId" clId="{7A8E5B95-5AC4-48DB-A63F-87A688B31E5A}" dt="2023-05-24T23:50:01.404" v="7909" actId="26606"/>
          <ac:spMkLst>
            <pc:docMk/>
            <pc:sldMk cId="3417561497" sldId="268"/>
            <ac:spMk id="122" creationId="{D1EA859B-E555-4109-94F3-6700E046E008}"/>
          </ac:spMkLst>
        </pc:spChg>
        <pc:spChg chg="add del">
          <ac:chgData name="Naziha BOUSSEMAHA" userId="d3757a171cf8daaf" providerId="LiveId" clId="{7A8E5B95-5AC4-48DB-A63F-87A688B31E5A}" dt="2023-05-24T23:49:38.298" v="7904" actId="26606"/>
          <ac:spMkLst>
            <pc:docMk/>
            <pc:sldMk cId="3417561497" sldId="268"/>
            <ac:spMk id="127" creationId="{3A930249-8242-4E2B-AF17-C01826488321}"/>
          </ac:spMkLst>
        </pc:spChg>
        <pc:spChg chg="add del">
          <ac:chgData name="Naziha BOUSSEMAHA" userId="d3757a171cf8daaf" providerId="LiveId" clId="{7A8E5B95-5AC4-48DB-A63F-87A688B31E5A}" dt="2023-05-24T23:49:38.298" v="7904" actId="26606"/>
          <ac:spMkLst>
            <pc:docMk/>
            <pc:sldMk cId="3417561497" sldId="268"/>
            <ac:spMk id="129" creationId="{A5BDD999-C5E1-4B3E-A710-768673819165}"/>
          </ac:spMkLst>
        </pc:spChg>
        <pc:spChg chg="add del">
          <ac:chgData name="Naziha BOUSSEMAHA" userId="d3757a171cf8daaf" providerId="LiveId" clId="{7A8E5B95-5AC4-48DB-A63F-87A688B31E5A}" dt="2023-05-24T23:49:45.698" v="7906" actId="26606"/>
          <ac:spMkLst>
            <pc:docMk/>
            <pc:sldMk cId="3417561497" sldId="268"/>
            <ac:spMk id="131" creationId="{1A9F7B4E-B03D-4F64-BE33-00D074458D45}"/>
          </ac:spMkLst>
        </pc:spChg>
        <pc:spChg chg="add del">
          <ac:chgData name="Naziha BOUSSEMAHA" userId="d3757a171cf8daaf" providerId="LiveId" clId="{7A8E5B95-5AC4-48DB-A63F-87A688B31E5A}" dt="2023-05-24T23:49:45.698" v="7906" actId="26606"/>
          <ac:spMkLst>
            <pc:docMk/>
            <pc:sldMk cId="3417561497" sldId="268"/>
            <ac:spMk id="132" creationId="{7E2BE7F7-CA89-4002-ACCE-A478AEA24F5E}"/>
          </ac:spMkLst>
        </pc:spChg>
        <pc:spChg chg="add del">
          <ac:chgData name="Naziha BOUSSEMAHA" userId="d3757a171cf8daaf" providerId="LiveId" clId="{7A8E5B95-5AC4-48DB-A63F-87A688B31E5A}" dt="2023-05-24T23:50:01.398" v="7908" actId="26606"/>
          <ac:spMkLst>
            <pc:docMk/>
            <pc:sldMk cId="3417561497" sldId="268"/>
            <ac:spMk id="134" creationId="{275D6C10-B5A7-4715-803E-0501C9C2CC21}"/>
          </ac:spMkLst>
        </pc:spChg>
        <pc:spChg chg="add del">
          <ac:chgData name="Naziha BOUSSEMAHA" userId="d3757a171cf8daaf" providerId="LiveId" clId="{7A8E5B95-5AC4-48DB-A63F-87A688B31E5A}" dt="2023-05-24T23:50:49.258" v="7951" actId="26606"/>
          <ac:spMkLst>
            <pc:docMk/>
            <pc:sldMk cId="3417561497" sldId="268"/>
            <ac:spMk id="136" creationId="{3614E214-61C2-4ADE-B561-2437D5980E30}"/>
          </ac:spMkLst>
        </pc:spChg>
        <pc:spChg chg="add del">
          <ac:chgData name="Naziha BOUSSEMAHA" userId="d3757a171cf8daaf" providerId="LiveId" clId="{7A8E5B95-5AC4-48DB-A63F-87A688B31E5A}" dt="2023-05-24T23:50:49.258" v="7951" actId="26606"/>
          <ac:spMkLst>
            <pc:docMk/>
            <pc:sldMk cId="3417561497" sldId="268"/>
            <ac:spMk id="137" creationId="{AD7356EA-285B-4E5D-8FEC-104659A4FD2C}"/>
          </ac:spMkLst>
        </pc:spChg>
        <pc:spChg chg="add del">
          <ac:chgData name="Naziha BOUSSEMAHA" userId="d3757a171cf8daaf" providerId="LiveId" clId="{7A8E5B95-5AC4-48DB-A63F-87A688B31E5A}" dt="2023-05-24T23:51:53.053" v="7955" actId="26606"/>
          <ac:spMkLst>
            <pc:docMk/>
            <pc:sldMk cId="3417561497" sldId="268"/>
            <ac:spMk id="142" creationId="{3614E214-61C2-4ADE-B561-2437D5980E30}"/>
          </ac:spMkLst>
        </pc:spChg>
        <pc:spChg chg="add del">
          <ac:chgData name="Naziha BOUSSEMAHA" userId="d3757a171cf8daaf" providerId="LiveId" clId="{7A8E5B95-5AC4-48DB-A63F-87A688B31E5A}" dt="2023-05-24T23:51:53.053" v="7955" actId="26606"/>
          <ac:spMkLst>
            <pc:docMk/>
            <pc:sldMk cId="3417561497" sldId="268"/>
            <ac:spMk id="144" creationId="{AD7356EA-285B-4E5D-8FEC-104659A4FD2C}"/>
          </ac:spMkLst>
        </pc:spChg>
        <pc:spChg chg="add del">
          <ac:chgData name="Naziha BOUSSEMAHA" userId="d3757a171cf8daaf" providerId="LiveId" clId="{7A8E5B95-5AC4-48DB-A63F-87A688B31E5A}" dt="2023-05-24T23:51:53.048" v="7954" actId="26606"/>
          <ac:spMkLst>
            <pc:docMk/>
            <pc:sldMk cId="3417561497" sldId="268"/>
            <ac:spMk id="149" creationId="{B9D7E975-9161-4F2D-AC53-69E1912F6B5D}"/>
          </ac:spMkLst>
        </pc:spChg>
        <pc:spChg chg="add del">
          <ac:chgData name="Naziha BOUSSEMAHA" userId="d3757a171cf8daaf" providerId="LiveId" clId="{7A8E5B95-5AC4-48DB-A63F-87A688B31E5A}" dt="2023-05-24T23:51:53.048" v="7954" actId="26606"/>
          <ac:spMkLst>
            <pc:docMk/>
            <pc:sldMk cId="3417561497" sldId="268"/>
            <ac:spMk id="151" creationId="{827DC2C4-B485-428A-BF4A-472D2967F47F}"/>
          </ac:spMkLst>
        </pc:spChg>
        <pc:spChg chg="add del">
          <ac:chgData name="Naziha BOUSSEMAHA" userId="d3757a171cf8daaf" providerId="LiveId" clId="{7A8E5B95-5AC4-48DB-A63F-87A688B31E5A}" dt="2023-05-24T23:51:53.048" v="7954" actId="26606"/>
          <ac:spMkLst>
            <pc:docMk/>
            <pc:sldMk cId="3417561497" sldId="268"/>
            <ac:spMk id="153" creationId="{463E6235-1649-4B47-9862-4026FC473B6F}"/>
          </ac:spMkLst>
        </pc:spChg>
        <pc:spChg chg="add del">
          <ac:chgData name="Naziha BOUSSEMAHA" userId="d3757a171cf8daaf" providerId="LiveId" clId="{7A8E5B95-5AC4-48DB-A63F-87A688B31E5A}" dt="2023-05-24T23:52:06.999" v="7957" actId="26606"/>
          <ac:spMkLst>
            <pc:docMk/>
            <pc:sldMk cId="3417561497" sldId="268"/>
            <ac:spMk id="155" creationId="{0E2F58BF-12E5-4B5A-AD25-4DAAA2742A7B}"/>
          </ac:spMkLst>
        </pc:spChg>
        <pc:spChg chg="add del">
          <ac:chgData name="Naziha BOUSSEMAHA" userId="d3757a171cf8daaf" providerId="LiveId" clId="{7A8E5B95-5AC4-48DB-A63F-87A688B31E5A}" dt="2023-05-24T23:52:06.999" v="7957" actId="26606"/>
          <ac:spMkLst>
            <pc:docMk/>
            <pc:sldMk cId="3417561497" sldId="268"/>
            <ac:spMk id="156" creationId="{AF2F604E-43BE-4DC3-B983-E071523364F8}"/>
          </ac:spMkLst>
        </pc:spChg>
        <pc:spChg chg="add del">
          <ac:chgData name="Naziha BOUSSEMAHA" userId="d3757a171cf8daaf" providerId="LiveId" clId="{7A8E5B95-5AC4-48DB-A63F-87A688B31E5A}" dt="2023-05-24T23:52:06.999" v="7957" actId="26606"/>
          <ac:spMkLst>
            <pc:docMk/>
            <pc:sldMk cId="3417561497" sldId="268"/>
            <ac:spMk id="157" creationId="{08C9B587-E65E-4B52-B37C-ABEBB6E87928}"/>
          </ac:spMkLst>
        </pc:spChg>
        <pc:spChg chg="add del">
          <ac:chgData name="Naziha BOUSSEMAHA" userId="d3757a171cf8daaf" providerId="LiveId" clId="{7A8E5B95-5AC4-48DB-A63F-87A688B31E5A}" dt="2023-05-25T17:19:12.705" v="8110" actId="26606"/>
          <ac:spMkLst>
            <pc:docMk/>
            <pc:sldMk cId="3417561497" sldId="268"/>
            <ac:spMk id="162" creationId="{ECC07320-C2CA-4E29-8481-9D9E143C7788}"/>
          </ac:spMkLst>
        </pc:spChg>
        <pc:spChg chg="add del">
          <ac:chgData name="Naziha BOUSSEMAHA" userId="d3757a171cf8daaf" providerId="LiveId" clId="{7A8E5B95-5AC4-48DB-A63F-87A688B31E5A}" dt="2023-05-25T17:19:12.705" v="8110" actId="26606"/>
          <ac:spMkLst>
            <pc:docMk/>
            <pc:sldMk cId="3417561497" sldId="268"/>
            <ac:spMk id="164" creationId="{178FB36B-5BFE-42CA-BC60-1115E0D95EEC}"/>
          </ac:spMkLst>
        </pc:spChg>
        <pc:spChg chg="add del">
          <ac:chgData name="Naziha BOUSSEMAHA" userId="d3757a171cf8daaf" providerId="LiveId" clId="{7A8E5B95-5AC4-48DB-A63F-87A688B31E5A}" dt="2023-05-25T17:19:12.697" v="8109" actId="26606"/>
          <ac:spMkLst>
            <pc:docMk/>
            <pc:sldMk cId="3417561497" sldId="268"/>
            <ac:spMk id="169" creationId="{0671A8AE-40A1-4631-A6B8-581AFF065482}"/>
          </ac:spMkLst>
        </pc:spChg>
        <pc:spChg chg="add del">
          <ac:chgData name="Naziha BOUSSEMAHA" userId="d3757a171cf8daaf" providerId="LiveId" clId="{7A8E5B95-5AC4-48DB-A63F-87A688B31E5A}" dt="2023-05-25T17:19:12.697" v="8109" actId="26606"/>
          <ac:spMkLst>
            <pc:docMk/>
            <pc:sldMk cId="3417561497" sldId="268"/>
            <ac:spMk id="171" creationId="{AB58EF07-17C2-48CF-ABB0-EEF1F17CB8F0}"/>
          </ac:spMkLst>
        </pc:spChg>
        <pc:spChg chg="add del">
          <ac:chgData name="Naziha BOUSSEMAHA" userId="d3757a171cf8daaf" providerId="LiveId" clId="{7A8E5B95-5AC4-48DB-A63F-87A688B31E5A}" dt="2023-05-25T17:19:12.697" v="8109" actId="26606"/>
          <ac:spMkLst>
            <pc:docMk/>
            <pc:sldMk cId="3417561497" sldId="268"/>
            <ac:spMk id="173" creationId="{AF2F604E-43BE-4DC3-B983-E071523364F8}"/>
          </ac:spMkLst>
        </pc:spChg>
        <pc:spChg chg="add del">
          <ac:chgData name="Naziha BOUSSEMAHA" userId="d3757a171cf8daaf" providerId="LiveId" clId="{7A8E5B95-5AC4-48DB-A63F-87A688B31E5A}" dt="2023-05-25T17:19:12.697" v="8109" actId="26606"/>
          <ac:spMkLst>
            <pc:docMk/>
            <pc:sldMk cId="3417561497" sldId="268"/>
            <ac:spMk id="175" creationId="{08C9B587-E65E-4B52-B37C-ABEBB6E87928}"/>
          </ac:spMkLst>
        </pc:spChg>
        <pc:spChg chg="add del">
          <ac:chgData name="Naziha BOUSSEMAHA" userId="d3757a171cf8daaf" providerId="LiveId" clId="{7A8E5B95-5AC4-48DB-A63F-87A688B31E5A}" dt="2023-05-25T17:21:42.392" v="8125" actId="26606"/>
          <ac:spMkLst>
            <pc:docMk/>
            <pc:sldMk cId="3417561497" sldId="268"/>
            <ac:spMk id="177" creationId="{155D7866-985D-4D23-BF0E-72CA30F5C7E9}"/>
          </ac:spMkLst>
        </pc:spChg>
        <pc:spChg chg="add del">
          <ac:chgData name="Naziha BOUSSEMAHA" userId="d3757a171cf8daaf" providerId="LiveId" clId="{7A8E5B95-5AC4-48DB-A63F-87A688B31E5A}" dt="2023-05-25T17:21:42.392" v="8125" actId="26606"/>
          <ac:spMkLst>
            <pc:docMk/>
            <pc:sldMk cId="3417561497" sldId="268"/>
            <ac:spMk id="178" creationId="{0ADDB668-2CA4-4D2B-9C34-3487CA330BA8}"/>
          </ac:spMkLst>
        </pc:spChg>
        <pc:spChg chg="add del">
          <ac:chgData name="Naziha BOUSSEMAHA" userId="d3757a171cf8daaf" providerId="LiveId" clId="{7A8E5B95-5AC4-48DB-A63F-87A688B31E5A}" dt="2023-05-25T17:21:42.392" v="8125" actId="26606"/>
          <ac:spMkLst>
            <pc:docMk/>
            <pc:sldMk cId="3417561497" sldId="268"/>
            <ac:spMk id="179" creationId="{2568BC19-F052-4108-93E1-6A3D1DEC072F}"/>
          </ac:spMkLst>
        </pc:spChg>
        <pc:spChg chg="add del">
          <ac:chgData name="Naziha BOUSSEMAHA" userId="d3757a171cf8daaf" providerId="LiveId" clId="{7A8E5B95-5AC4-48DB-A63F-87A688B31E5A}" dt="2023-05-25T17:21:42.392" v="8125" actId="26606"/>
          <ac:spMkLst>
            <pc:docMk/>
            <pc:sldMk cId="3417561497" sldId="268"/>
            <ac:spMk id="180" creationId="{D5FD337D-4D6B-4C8B-B6F5-121097E09881}"/>
          </ac:spMkLst>
        </pc:spChg>
        <pc:spChg chg="add del">
          <ac:chgData name="Naziha BOUSSEMAHA" userId="d3757a171cf8daaf" providerId="LiveId" clId="{7A8E5B95-5AC4-48DB-A63F-87A688B31E5A}" dt="2023-05-25T17:19:44.845" v="8112" actId="26606"/>
          <ac:spMkLst>
            <pc:docMk/>
            <pc:sldMk cId="3417561497" sldId="268"/>
            <ac:spMk id="185" creationId="{0E91F5CA-B392-444C-88E3-BF5BAAEBDEB0}"/>
          </ac:spMkLst>
        </pc:spChg>
        <pc:spChg chg="add del">
          <ac:chgData name="Naziha BOUSSEMAHA" userId="d3757a171cf8daaf" providerId="LiveId" clId="{7A8E5B95-5AC4-48DB-A63F-87A688B31E5A}" dt="2023-05-25T17:19:44.845" v="8112" actId="26606"/>
          <ac:spMkLst>
            <pc:docMk/>
            <pc:sldMk cId="3417561497" sldId="268"/>
            <ac:spMk id="187" creationId="{0459807F-B6FA-44D3-9A53-C55B6B56884A}"/>
          </ac:spMkLst>
        </pc:spChg>
        <pc:spChg chg="add del">
          <ac:chgData name="Naziha BOUSSEMAHA" userId="d3757a171cf8daaf" providerId="LiveId" clId="{7A8E5B95-5AC4-48DB-A63F-87A688B31E5A}" dt="2023-05-25T17:20:30.891" v="8114" actId="26606"/>
          <ac:spMkLst>
            <pc:docMk/>
            <pc:sldMk cId="3417561497" sldId="268"/>
            <ac:spMk id="189" creationId="{657F69E0-C4B0-4BEC-A689-4F8D877F05D4}"/>
          </ac:spMkLst>
        </pc:spChg>
        <pc:spChg chg="add del">
          <ac:chgData name="Naziha BOUSSEMAHA" userId="d3757a171cf8daaf" providerId="LiveId" clId="{7A8E5B95-5AC4-48DB-A63F-87A688B31E5A}" dt="2023-05-25T17:20:30.891" v="8114" actId="26606"/>
          <ac:spMkLst>
            <pc:docMk/>
            <pc:sldMk cId="3417561497" sldId="268"/>
            <ac:spMk id="190" creationId="{9F6380B4-6A1C-481E-8408-B4E6C75B9B81}"/>
          </ac:spMkLst>
        </pc:spChg>
        <pc:spChg chg="add del">
          <ac:chgData name="Naziha BOUSSEMAHA" userId="d3757a171cf8daaf" providerId="LiveId" clId="{7A8E5B95-5AC4-48DB-A63F-87A688B31E5A}" dt="2023-05-25T17:20:40.034" v="8116" actId="26606"/>
          <ac:spMkLst>
            <pc:docMk/>
            <pc:sldMk cId="3417561497" sldId="268"/>
            <ac:spMk id="191" creationId="{AF2F604E-43BE-4DC3-B983-E071523364F8}"/>
          </ac:spMkLst>
        </pc:spChg>
        <pc:spChg chg="add del">
          <ac:chgData name="Naziha BOUSSEMAHA" userId="d3757a171cf8daaf" providerId="LiveId" clId="{7A8E5B95-5AC4-48DB-A63F-87A688B31E5A}" dt="2023-05-25T17:20:40.034" v="8116" actId="26606"/>
          <ac:spMkLst>
            <pc:docMk/>
            <pc:sldMk cId="3417561497" sldId="268"/>
            <ac:spMk id="192" creationId="{55666830-9A19-4E01-8505-D6C7F9AC5665}"/>
          </ac:spMkLst>
        </pc:spChg>
        <pc:spChg chg="add del">
          <ac:chgData name="Naziha BOUSSEMAHA" userId="d3757a171cf8daaf" providerId="LiveId" clId="{7A8E5B95-5AC4-48DB-A63F-87A688B31E5A}" dt="2023-05-25T17:20:40.034" v="8116" actId="26606"/>
          <ac:spMkLst>
            <pc:docMk/>
            <pc:sldMk cId="3417561497" sldId="268"/>
            <ac:spMk id="193" creationId="{08C9B587-E65E-4B52-B37C-ABEBB6E87928}"/>
          </ac:spMkLst>
        </pc:spChg>
        <pc:spChg chg="add del">
          <ac:chgData name="Naziha BOUSSEMAHA" userId="d3757a171cf8daaf" providerId="LiveId" clId="{7A8E5B95-5AC4-48DB-A63F-87A688B31E5A}" dt="2023-05-25T17:20:40.034" v="8116" actId="26606"/>
          <ac:spMkLst>
            <pc:docMk/>
            <pc:sldMk cId="3417561497" sldId="268"/>
            <ac:spMk id="194" creationId="{AE9FC877-7FB6-4D22-9988-35420644E202}"/>
          </ac:spMkLst>
        </pc:spChg>
        <pc:spChg chg="add del">
          <ac:chgData name="Naziha BOUSSEMAHA" userId="d3757a171cf8daaf" providerId="LiveId" clId="{7A8E5B95-5AC4-48DB-A63F-87A688B31E5A}" dt="2023-05-25T17:20:40.034" v="8116" actId="26606"/>
          <ac:spMkLst>
            <pc:docMk/>
            <pc:sldMk cId="3417561497" sldId="268"/>
            <ac:spMk id="195" creationId="{E41809D1-F12E-46BB-B804-5F209D325E8B}"/>
          </ac:spMkLst>
        </pc:spChg>
        <pc:spChg chg="add del">
          <ac:chgData name="Naziha BOUSSEMAHA" userId="d3757a171cf8daaf" providerId="LiveId" clId="{7A8E5B95-5AC4-48DB-A63F-87A688B31E5A}" dt="2023-05-25T17:20:59.501" v="8118" actId="26606"/>
          <ac:spMkLst>
            <pc:docMk/>
            <pc:sldMk cId="3417561497" sldId="268"/>
            <ac:spMk id="197" creationId="{ECC07320-C2CA-4E29-8481-9D9E143C7788}"/>
          </ac:spMkLst>
        </pc:spChg>
        <pc:spChg chg="add del">
          <ac:chgData name="Naziha BOUSSEMAHA" userId="d3757a171cf8daaf" providerId="LiveId" clId="{7A8E5B95-5AC4-48DB-A63F-87A688B31E5A}" dt="2023-05-25T17:20:59.501" v="8118" actId="26606"/>
          <ac:spMkLst>
            <pc:docMk/>
            <pc:sldMk cId="3417561497" sldId="268"/>
            <ac:spMk id="198" creationId="{178FB36B-5BFE-42CA-BC60-1115E0D95EEC}"/>
          </ac:spMkLst>
        </pc:spChg>
        <pc:spChg chg="add del">
          <ac:chgData name="Naziha BOUSSEMAHA" userId="d3757a171cf8daaf" providerId="LiveId" clId="{7A8E5B95-5AC4-48DB-A63F-87A688B31E5A}" dt="2023-05-25T17:21:03.524" v="8120" actId="26606"/>
          <ac:spMkLst>
            <pc:docMk/>
            <pc:sldMk cId="3417561497" sldId="268"/>
            <ac:spMk id="200" creationId="{B1595A09-E336-4D1B-9B3A-06A2287A54E2}"/>
          </ac:spMkLst>
        </pc:spChg>
        <pc:spChg chg="add del">
          <ac:chgData name="Naziha BOUSSEMAHA" userId="d3757a171cf8daaf" providerId="LiveId" clId="{7A8E5B95-5AC4-48DB-A63F-87A688B31E5A}" dt="2023-05-25T17:21:03.524" v="8120" actId="26606"/>
          <ac:spMkLst>
            <pc:docMk/>
            <pc:sldMk cId="3417561497" sldId="268"/>
            <ac:spMk id="201" creationId="{3540989C-C7B8-473B-BF87-6F2DA6A90006}"/>
          </ac:spMkLst>
        </pc:spChg>
        <pc:spChg chg="add del">
          <ac:chgData name="Naziha BOUSSEMAHA" userId="d3757a171cf8daaf" providerId="LiveId" clId="{7A8E5B95-5AC4-48DB-A63F-87A688B31E5A}" dt="2023-05-25T17:21:20.583" v="8122" actId="26606"/>
          <ac:spMkLst>
            <pc:docMk/>
            <pc:sldMk cId="3417561497" sldId="268"/>
            <ac:spMk id="203" creationId="{8A95209C-5275-4E15-8EA7-7F42980ABF2D}"/>
          </ac:spMkLst>
        </pc:spChg>
        <pc:spChg chg="add del">
          <ac:chgData name="Naziha BOUSSEMAHA" userId="d3757a171cf8daaf" providerId="LiveId" clId="{7A8E5B95-5AC4-48DB-A63F-87A688B31E5A}" dt="2023-05-25T17:21:20.583" v="8122" actId="26606"/>
          <ac:spMkLst>
            <pc:docMk/>
            <pc:sldMk cId="3417561497" sldId="268"/>
            <ac:spMk id="204" creationId="{4F2ED431-E304-4FF0-9F4E-032783C9D612}"/>
          </ac:spMkLst>
        </pc:spChg>
        <pc:spChg chg="add del">
          <ac:chgData name="Naziha BOUSSEMAHA" userId="d3757a171cf8daaf" providerId="LiveId" clId="{7A8E5B95-5AC4-48DB-A63F-87A688B31E5A}" dt="2023-05-25T17:21:20.583" v="8122" actId="26606"/>
          <ac:spMkLst>
            <pc:docMk/>
            <pc:sldMk cId="3417561497" sldId="268"/>
            <ac:spMk id="205" creationId="{4E87FCFB-2CCE-460D-B3DD-557C8BD1B94A}"/>
          </ac:spMkLst>
        </pc:spChg>
        <pc:spChg chg="add del">
          <ac:chgData name="Naziha BOUSSEMAHA" userId="d3757a171cf8daaf" providerId="LiveId" clId="{7A8E5B95-5AC4-48DB-A63F-87A688B31E5A}" dt="2023-05-25T17:21:42.384" v="8124" actId="26606"/>
          <ac:spMkLst>
            <pc:docMk/>
            <pc:sldMk cId="3417561497" sldId="268"/>
            <ac:spMk id="207" creationId="{71B2258F-86CA-4D4D-8270-BC05FCDEBFB3}"/>
          </ac:spMkLst>
        </pc:spChg>
        <pc:spChg chg="add del">
          <ac:chgData name="Naziha BOUSSEMAHA" userId="d3757a171cf8daaf" providerId="LiveId" clId="{7A8E5B95-5AC4-48DB-A63F-87A688B31E5A}" dt="2023-05-25T17:23:33.351" v="8162" actId="26606"/>
          <ac:spMkLst>
            <pc:docMk/>
            <pc:sldMk cId="3417561497" sldId="268"/>
            <ac:spMk id="209" creationId="{9228552E-C8B1-4A80-8448-0787CE0FC704}"/>
          </ac:spMkLst>
        </pc:spChg>
        <pc:spChg chg="add del">
          <ac:chgData name="Naziha BOUSSEMAHA" userId="d3757a171cf8daaf" providerId="LiveId" clId="{7A8E5B95-5AC4-48DB-A63F-87A688B31E5A}" dt="2023-05-25T17:26:14.379" v="8204" actId="26606"/>
          <ac:spMkLst>
            <pc:docMk/>
            <pc:sldMk cId="3417561497" sldId="268"/>
            <ac:spMk id="211" creationId="{0671A8AE-40A1-4631-A6B8-581AFF065482}"/>
          </ac:spMkLst>
        </pc:spChg>
        <pc:spChg chg="add del">
          <ac:chgData name="Naziha BOUSSEMAHA" userId="d3757a171cf8daaf" providerId="LiveId" clId="{7A8E5B95-5AC4-48DB-A63F-87A688B31E5A}" dt="2023-05-25T17:23:10.931" v="8159" actId="26606"/>
          <ac:spMkLst>
            <pc:docMk/>
            <pc:sldMk cId="3417561497" sldId="268"/>
            <ac:spMk id="214" creationId="{71B2258F-86CA-4D4D-8270-BC05FCDEBFB3}"/>
          </ac:spMkLst>
        </pc:spChg>
        <pc:spChg chg="add del">
          <ac:chgData name="Naziha BOUSSEMAHA" userId="d3757a171cf8daaf" providerId="LiveId" clId="{7A8E5B95-5AC4-48DB-A63F-87A688B31E5A}" dt="2023-05-25T17:26:14.379" v="8204" actId="26606"/>
          <ac:spMkLst>
            <pc:docMk/>
            <pc:sldMk cId="3417561497" sldId="268"/>
            <ac:spMk id="216" creationId="{AB58EF07-17C2-48CF-ABB0-EEF1F17CB8F0}"/>
          </ac:spMkLst>
        </pc:spChg>
        <pc:spChg chg="add del">
          <ac:chgData name="Naziha BOUSSEMAHA" userId="d3757a171cf8daaf" providerId="LiveId" clId="{7A8E5B95-5AC4-48DB-A63F-87A688B31E5A}" dt="2023-05-25T17:26:14.379" v="8204" actId="26606"/>
          <ac:spMkLst>
            <pc:docMk/>
            <pc:sldMk cId="3417561497" sldId="268"/>
            <ac:spMk id="218" creationId="{AF2F604E-43BE-4DC3-B983-E071523364F8}"/>
          </ac:spMkLst>
        </pc:spChg>
        <pc:spChg chg="add del">
          <ac:chgData name="Naziha BOUSSEMAHA" userId="d3757a171cf8daaf" providerId="LiveId" clId="{7A8E5B95-5AC4-48DB-A63F-87A688B31E5A}" dt="2023-05-25T17:26:14.379" v="8204" actId="26606"/>
          <ac:spMkLst>
            <pc:docMk/>
            <pc:sldMk cId="3417561497" sldId="268"/>
            <ac:spMk id="220" creationId="{08C9B587-E65E-4B52-B37C-ABEBB6E87928}"/>
          </ac:spMkLst>
        </pc:spChg>
        <pc:spChg chg="add del">
          <ac:chgData name="Naziha BOUSSEMAHA" userId="d3757a171cf8daaf" providerId="LiveId" clId="{7A8E5B95-5AC4-48DB-A63F-87A688B31E5A}" dt="2023-05-25T17:26:14.370" v="8203" actId="26606"/>
          <ac:spMkLst>
            <pc:docMk/>
            <pc:sldMk cId="3417561497" sldId="268"/>
            <ac:spMk id="225" creationId="{E91DC736-0EF8-4F87-9146-EBF1D2EE4D3D}"/>
          </ac:spMkLst>
        </pc:spChg>
        <pc:spChg chg="add del">
          <ac:chgData name="Naziha BOUSSEMAHA" userId="d3757a171cf8daaf" providerId="LiveId" clId="{7A8E5B95-5AC4-48DB-A63F-87A688B31E5A}" dt="2023-05-25T17:26:14.370" v="8203" actId="26606"/>
          <ac:spMkLst>
            <pc:docMk/>
            <pc:sldMk cId="3417561497" sldId="268"/>
            <ac:spMk id="227" creationId="{097CD68E-23E3-4007-8847-CD0944C4F7BE}"/>
          </ac:spMkLst>
        </pc:spChg>
        <pc:spChg chg="add del">
          <ac:chgData name="Naziha BOUSSEMAHA" userId="d3757a171cf8daaf" providerId="LiveId" clId="{7A8E5B95-5AC4-48DB-A63F-87A688B31E5A}" dt="2023-05-25T17:26:14.370" v="8203" actId="26606"/>
          <ac:spMkLst>
            <pc:docMk/>
            <pc:sldMk cId="3417561497" sldId="268"/>
            <ac:spMk id="229" creationId="{AF2F604E-43BE-4DC3-B983-E071523364F8}"/>
          </ac:spMkLst>
        </pc:spChg>
        <pc:spChg chg="add del">
          <ac:chgData name="Naziha BOUSSEMAHA" userId="d3757a171cf8daaf" providerId="LiveId" clId="{7A8E5B95-5AC4-48DB-A63F-87A688B31E5A}" dt="2023-05-25T17:26:14.370" v="8203" actId="26606"/>
          <ac:spMkLst>
            <pc:docMk/>
            <pc:sldMk cId="3417561497" sldId="268"/>
            <ac:spMk id="231" creationId="{08C9B587-E65E-4B52-B37C-ABEBB6E87928}"/>
          </ac:spMkLst>
        </pc:spChg>
        <pc:spChg chg="add del">
          <ac:chgData name="Naziha BOUSSEMAHA" userId="d3757a171cf8daaf" providerId="LiveId" clId="{7A8E5B95-5AC4-48DB-A63F-87A688B31E5A}" dt="2023-05-25T17:28:20.197" v="8216" actId="26606"/>
          <ac:spMkLst>
            <pc:docMk/>
            <pc:sldMk cId="3417561497" sldId="268"/>
            <ac:spMk id="233" creationId="{5A59F003-E00A-43F9-91DC-CC54E3B87466}"/>
          </ac:spMkLst>
        </pc:spChg>
        <pc:spChg chg="add del">
          <ac:chgData name="Naziha BOUSSEMAHA" userId="d3757a171cf8daaf" providerId="LiveId" clId="{7A8E5B95-5AC4-48DB-A63F-87A688B31E5A}" dt="2023-05-25T17:28:20.197" v="8216" actId="26606"/>
          <ac:spMkLst>
            <pc:docMk/>
            <pc:sldMk cId="3417561497" sldId="268"/>
            <ac:spMk id="234" creationId="{D74A4382-E3AD-430A-9A1F-DFA3E0E77A7D}"/>
          </ac:spMkLst>
        </pc:spChg>
        <pc:spChg chg="add del">
          <ac:chgData name="Naziha BOUSSEMAHA" userId="d3757a171cf8daaf" providerId="LiveId" clId="{7A8E5B95-5AC4-48DB-A63F-87A688B31E5A}" dt="2023-05-25T17:28:20.197" v="8216" actId="26606"/>
          <ac:spMkLst>
            <pc:docMk/>
            <pc:sldMk cId="3417561497" sldId="268"/>
            <ac:spMk id="235" creationId="{79F40191-0F44-4FD1-82CC-ACB507C14BE6}"/>
          </ac:spMkLst>
        </pc:spChg>
        <pc:spChg chg="add del">
          <ac:chgData name="Naziha BOUSSEMAHA" userId="d3757a171cf8daaf" providerId="LiveId" clId="{7A8E5B95-5AC4-48DB-A63F-87A688B31E5A}" dt="2023-05-25T17:27:32.319" v="8207" actId="26606"/>
          <ac:spMkLst>
            <pc:docMk/>
            <pc:sldMk cId="3417561497" sldId="268"/>
            <ac:spMk id="240" creationId="{7C432AFE-B3D2-4BFF-BF8F-96C27AFF1AC7}"/>
          </ac:spMkLst>
        </pc:spChg>
        <pc:spChg chg="add del">
          <ac:chgData name="Naziha BOUSSEMAHA" userId="d3757a171cf8daaf" providerId="LiveId" clId="{7A8E5B95-5AC4-48DB-A63F-87A688B31E5A}" dt="2023-05-25T17:27:32.319" v="8207" actId="26606"/>
          <ac:spMkLst>
            <pc:docMk/>
            <pc:sldMk cId="3417561497" sldId="268"/>
            <ac:spMk id="242" creationId="{AF2F604E-43BE-4DC3-B983-E071523364F8}"/>
          </ac:spMkLst>
        </pc:spChg>
        <pc:spChg chg="add del">
          <ac:chgData name="Naziha BOUSSEMAHA" userId="d3757a171cf8daaf" providerId="LiveId" clId="{7A8E5B95-5AC4-48DB-A63F-87A688B31E5A}" dt="2023-05-25T17:27:32.319" v="8207" actId="26606"/>
          <ac:spMkLst>
            <pc:docMk/>
            <pc:sldMk cId="3417561497" sldId="268"/>
            <ac:spMk id="244" creationId="{08C9B587-E65E-4B52-B37C-ABEBB6E87928}"/>
          </ac:spMkLst>
        </pc:spChg>
        <pc:spChg chg="add del">
          <ac:chgData name="Naziha BOUSSEMAHA" userId="d3757a171cf8daaf" providerId="LiveId" clId="{7A8E5B95-5AC4-48DB-A63F-87A688B31E5A}" dt="2023-05-25T17:27:44.923" v="8209" actId="26606"/>
          <ac:spMkLst>
            <pc:docMk/>
            <pc:sldMk cId="3417561497" sldId="268"/>
            <ac:spMk id="246" creationId="{657F69E0-C4B0-4BEC-A689-4F8D877F05D4}"/>
          </ac:spMkLst>
        </pc:spChg>
        <pc:spChg chg="add del">
          <ac:chgData name="Naziha BOUSSEMAHA" userId="d3757a171cf8daaf" providerId="LiveId" clId="{7A8E5B95-5AC4-48DB-A63F-87A688B31E5A}" dt="2023-05-25T17:27:44.923" v="8209" actId="26606"/>
          <ac:spMkLst>
            <pc:docMk/>
            <pc:sldMk cId="3417561497" sldId="268"/>
            <ac:spMk id="247" creationId="{9F6380B4-6A1C-481E-8408-B4E6C75B9B81}"/>
          </ac:spMkLst>
        </pc:spChg>
        <pc:spChg chg="add del">
          <ac:chgData name="Naziha BOUSSEMAHA" userId="d3757a171cf8daaf" providerId="LiveId" clId="{7A8E5B95-5AC4-48DB-A63F-87A688B31E5A}" dt="2023-05-25T17:28:08.306" v="8211" actId="26606"/>
          <ac:spMkLst>
            <pc:docMk/>
            <pc:sldMk cId="3417561497" sldId="268"/>
            <ac:spMk id="249" creationId="{9228552E-C8B1-4A80-8448-0787CE0FC704}"/>
          </ac:spMkLst>
        </pc:spChg>
        <pc:spChg chg="add del">
          <ac:chgData name="Naziha BOUSSEMAHA" userId="d3757a171cf8daaf" providerId="LiveId" clId="{7A8E5B95-5AC4-48DB-A63F-87A688B31E5A}" dt="2023-05-25T17:28:14.290" v="8213" actId="26606"/>
          <ac:spMkLst>
            <pc:docMk/>
            <pc:sldMk cId="3417561497" sldId="268"/>
            <ac:spMk id="251" creationId="{9AA72BD9-2C5A-4EDC-931F-5AA08EACA0F3}"/>
          </ac:spMkLst>
        </pc:spChg>
        <pc:spChg chg="add del">
          <ac:chgData name="Naziha BOUSSEMAHA" userId="d3757a171cf8daaf" providerId="LiveId" clId="{7A8E5B95-5AC4-48DB-A63F-87A688B31E5A}" dt="2023-05-25T17:28:14.290" v="8213" actId="26606"/>
          <ac:spMkLst>
            <pc:docMk/>
            <pc:sldMk cId="3417561497" sldId="268"/>
            <ac:spMk id="252" creationId="{DD3981AC-7B61-4947-BCF3-F7AA7FA385B9}"/>
          </ac:spMkLst>
        </pc:spChg>
        <pc:spChg chg="add del">
          <ac:chgData name="Naziha BOUSSEMAHA" userId="d3757a171cf8daaf" providerId="LiveId" clId="{7A8E5B95-5AC4-48DB-A63F-87A688B31E5A}" dt="2023-05-25T17:28:14.290" v="8213" actId="26606"/>
          <ac:spMkLst>
            <pc:docMk/>
            <pc:sldMk cId="3417561497" sldId="268"/>
            <ac:spMk id="253" creationId="{55D4142C-5077-457F-A6AD-3FECFDB39685}"/>
          </ac:spMkLst>
        </pc:spChg>
        <pc:spChg chg="add del">
          <ac:chgData name="Naziha BOUSSEMAHA" userId="d3757a171cf8daaf" providerId="LiveId" clId="{7A8E5B95-5AC4-48DB-A63F-87A688B31E5A}" dt="2023-05-25T17:28:14.290" v="8213" actId="26606"/>
          <ac:spMkLst>
            <pc:docMk/>
            <pc:sldMk cId="3417561497" sldId="268"/>
            <ac:spMk id="254" creationId="{7A5F0580-5EE9-419F-96EE-B6529EF6E7D0}"/>
          </ac:spMkLst>
        </pc:spChg>
        <pc:spChg chg="add del">
          <ac:chgData name="Naziha BOUSSEMAHA" userId="d3757a171cf8daaf" providerId="LiveId" clId="{7A8E5B95-5AC4-48DB-A63F-87A688B31E5A}" dt="2023-05-25T17:28:20.189" v="8215" actId="26606"/>
          <ac:spMkLst>
            <pc:docMk/>
            <pc:sldMk cId="3417561497" sldId="268"/>
            <ac:spMk id="256" creationId="{0E2F58BF-12E5-4B5A-AD25-4DAAA2742A7B}"/>
          </ac:spMkLst>
        </pc:spChg>
        <pc:spChg chg="add del">
          <ac:chgData name="Naziha BOUSSEMAHA" userId="d3757a171cf8daaf" providerId="LiveId" clId="{7A8E5B95-5AC4-48DB-A63F-87A688B31E5A}" dt="2023-05-25T17:28:20.189" v="8215" actId="26606"/>
          <ac:spMkLst>
            <pc:docMk/>
            <pc:sldMk cId="3417561497" sldId="268"/>
            <ac:spMk id="257" creationId="{AF2F604E-43BE-4DC3-B983-E071523364F8}"/>
          </ac:spMkLst>
        </pc:spChg>
        <pc:spChg chg="add del">
          <ac:chgData name="Naziha BOUSSEMAHA" userId="d3757a171cf8daaf" providerId="LiveId" clId="{7A8E5B95-5AC4-48DB-A63F-87A688B31E5A}" dt="2023-05-25T17:28:20.189" v="8215" actId="26606"/>
          <ac:spMkLst>
            <pc:docMk/>
            <pc:sldMk cId="3417561497" sldId="268"/>
            <ac:spMk id="258" creationId="{08C9B587-E65E-4B52-B37C-ABEBB6E87928}"/>
          </ac:spMkLst>
        </pc:spChg>
        <pc:spChg chg="add del">
          <ac:chgData name="Naziha BOUSSEMAHA" userId="d3757a171cf8daaf" providerId="LiveId" clId="{7A8E5B95-5AC4-48DB-A63F-87A688B31E5A}" dt="2023-05-25T17:30:14.440" v="8228" actId="26606"/>
          <ac:spMkLst>
            <pc:docMk/>
            <pc:sldMk cId="3417561497" sldId="268"/>
            <ac:spMk id="260" creationId="{9AA72BD9-2C5A-4EDC-931F-5AA08EACA0F3}"/>
          </ac:spMkLst>
        </pc:spChg>
        <pc:spChg chg="add del">
          <ac:chgData name="Naziha BOUSSEMAHA" userId="d3757a171cf8daaf" providerId="LiveId" clId="{7A8E5B95-5AC4-48DB-A63F-87A688B31E5A}" dt="2023-05-25T17:30:14.440" v="8228" actId="26606"/>
          <ac:spMkLst>
            <pc:docMk/>
            <pc:sldMk cId="3417561497" sldId="268"/>
            <ac:spMk id="261" creationId="{DD3981AC-7B61-4947-BCF3-F7AA7FA385B9}"/>
          </ac:spMkLst>
        </pc:spChg>
        <pc:spChg chg="add del">
          <ac:chgData name="Naziha BOUSSEMAHA" userId="d3757a171cf8daaf" providerId="LiveId" clId="{7A8E5B95-5AC4-48DB-A63F-87A688B31E5A}" dt="2023-05-25T17:30:14.440" v="8228" actId="26606"/>
          <ac:spMkLst>
            <pc:docMk/>
            <pc:sldMk cId="3417561497" sldId="268"/>
            <ac:spMk id="262" creationId="{55D4142C-5077-457F-A6AD-3FECFDB39685}"/>
          </ac:spMkLst>
        </pc:spChg>
        <pc:spChg chg="add del">
          <ac:chgData name="Naziha BOUSSEMAHA" userId="d3757a171cf8daaf" providerId="LiveId" clId="{7A8E5B95-5AC4-48DB-A63F-87A688B31E5A}" dt="2023-05-25T17:30:14.440" v="8228" actId="26606"/>
          <ac:spMkLst>
            <pc:docMk/>
            <pc:sldMk cId="3417561497" sldId="268"/>
            <ac:spMk id="263" creationId="{7A5F0580-5EE9-419F-96EE-B6529EF6E7D0}"/>
          </ac:spMkLst>
        </pc:spChg>
        <pc:spChg chg="add del">
          <ac:chgData name="Naziha BOUSSEMAHA" userId="d3757a171cf8daaf" providerId="LiveId" clId="{7A8E5B95-5AC4-48DB-A63F-87A688B31E5A}" dt="2023-05-25T17:29:34.240" v="8221" actId="26606"/>
          <ac:spMkLst>
            <pc:docMk/>
            <pc:sldMk cId="3417561497" sldId="268"/>
            <ac:spMk id="268" creationId="{22A397E7-BF60-45B2-84C7-B074B76C37A7}"/>
          </ac:spMkLst>
        </pc:spChg>
        <pc:spChg chg="add del">
          <ac:chgData name="Naziha BOUSSEMAHA" userId="d3757a171cf8daaf" providerId="LiveId" clId="{7A8E5B95-5AC4-48DB-A63F-87A688B31E5A}" dt="2023-05-25T17:29:34.240" v="8221" actId="26606"/>
          <ac:spMkLst>
            <pc:docMk/>
            <pc:sldMk cId="3417561497" sldId="268"/>
            <ac:spMk id="270" creationId="{890DEF05-784E-4B61-89E4-04C4ECF4E5A0}"/>
          </ac:spMkLst>
        </pc:spChg>
        <pc:spChg chg="add del">
          <ac:chgData name="Naziha BOUSSEMAHA" userId="d3757a171cf8daaf" providerId="LiveId" clId="{7A8E5B95-5AC4-48DB-A63F-87A688B31E5A}" dt="2023-05-25T17:29:36.051" v="8223" actId="26606"/>
          <ac:spMkLst>
            <pc:docMk/>
            <pc:sldMk cId="3417561497" sldId="268"/>
            <ac:spMk id="274" creationId="{7A5F0580-5EE9-419F-96EE-B6529EF6E7D0}"/>
          </ac:spMkLst>
        </pc:spChg>
        <pc:spChg chg="add del">
          <ac:chgData name="Naziha BOUSSEMAHA" userId="d3757a171cf8daaf" providerId="LiveId" clId="{7A8E5B95-5AC4-48DB-A63F-87A688B31E5A}" dt="2023-05-25T17:29:36.051" v="8223" actId="26606"/>
          <ac:spMkLst>
            <pc:docMk/>
            <pc:sldMk cId="3417561497" sldId="268"/>
            <ac:spMk id="275" creationId="{8FC9BE17-9A7B-462D-AE50-3D8777387304}"/>
          </ac:spMkLst>
        </pc:spChg>
        <pc:spChg chg="add del">
          <ac:chgData name="Naziha BOUSSEMAHA" userId="d3757a171cf8daaf" providerId="LiveId" clId="{7A8E5B95-5AC4-48DB-A63F-87A688B31E5A}" dt="2023-05-25T17:29:36.051" v="8223" actId="26606"/>
          <ac:spMkLst>
            <pc:docMk/>
            <pc:sldMk cId="3417561497" sldId="268"/>
            <ac:spMk id="276" creationId="{3EBE8569-6AEC-4B8C-8D53-2DE337CDBA65}"/>
          </ac:spMkLst>
        </pc:spChg>
        <pc:spChg chg="add del">
          <ac:chgData name="Naziha BOUSSEMAHA" userId="d3757a171cf8daaf" providerId="LiveId" clId="{7A8E5B95-5AC4-48DB-A63F-87A688B31E5A}" dt="2023-05-25T17:29:36.051" v="8223" actId="26606"/>
          <ac:spMkLst>
            <pc:docMk/>
            <pc:sldMk cId="3417561497" sldId="268"/>
            <ac:spMk id="277" creationId="{55D4142C-5077-457F-A6AD-3FECFDB39685}"/>
          </ac:spMkLst>
        </pc:spChg>
        <pc:spChg chg="add del">
          <ac:chgData name="Naziha BOUSSEMAHA" userId="d3757a171cf8daaf" providerId="LiveId" clId="{7A8E5B95-5AC4-48DB-A63F-87A688B31E5A}" dt="2023-05-25T17:29:56.633" v="8225" actId="26606"/>
          <ac:spMkLst>
            <pc:docMk/>
            <pc:sldMk cId="3417561497" sldId="268"/>
            <ac:spMk id="279" creationId="{22A397E7-BF60-45B2-84C7-B074B76C37A7}"/>
          </ac:spMkLst>
        </pc:spChg>
        <pc:spChg chg="add del">
          <ac:chgData name="Naziha BOUSSEMAHA" userId="d3757a171cf8daaf" providerId="LiveId" clId="{7A8E5B95-5AC4-48DB-A63F-87A688B31E5A}" dt="2023-05-25T17:29:56.633" v="8225" actId="26606"/>
          <ac:spMkLst>
            <pc:docMk/>
            <pc:sldMk cId="3417561497" sldId="268"/>
            <ac:spMk id="280" creationId="{890DEF05-784E-4B61-89E4-04C4ECF4E5A0}"/>
          </ac:spMkLst>
        </pc:spChg>
        <pc:spChg chg="add del">
          <ac:chgData name="Naziha BOUSSEMAHA" userId="d3757a171cf8daaf" providerId="LiveId" clId="{7A8E5B95-5AC4-48DB-A63F-87A688B31E5A}" dt="2023-05-25T17:30:14.432" v="8227" actId="26606"/>
          <ac:spMkLst>
            <pc:docMk/>
            <pc:sldMk cId="3417561497" sldId="268"/>
            <ac:spMk id="282" creationId="{90A7F83A-9728-4030-8E45-9ECF1ABCCC12}"/>
          </ac:spMkLst>
        </pc:spChg>
        <pc:spChg chg="add del">
          <ac:chgData name="Naziha BOUSSEMAHA" userId="d3757a171cf8daaf" providerId="LiveId" clId="{7A8E5B95-5AC4-48DB-A63F-87A688B31E5A}" dt="2023-05-25T17:30:14.432" v="8227" actId="26606"/>
          <ac:spMkLst>
            <pc:docMk/>
            <pc:sldMk cId="3417561497" sldId="268"/>
            <ac:spMk id="283" creationId="{3A397E3E-B90C-4D82-BAAA-36F7AC6A4565}"/>
          </ac:spMkLst>
        </pc:spChg>
        <pc:spChg chg="add del">
          <ac:chgData name="Naziha BOUSSEMAHA" userId="d3757a171cf8daaf" providerId="LiveId" clId="{7A8E5B95-5AC4-48DB-A63F-87A688B31E5A}" dt="2023-05-25T17:30:14.432" v="8227" actId="26606"/>
          <ac:spMkLst>
            <pc:docMk/>
            <pc:sldMk cId="3417561497" sldId="268"/>
            <ac:spMk id="284" creationId="{A2B5CBEA-F125-49B6-8335-227C325B112B}"/>
          </ac:spMkLst>
        </pc:spChg>
        <pc:spChg chg="add del">
          <ac:chgData name="Naziha BOUSSEMAHA" userId="d3757a171cf8daaf" providerId="LiveId" clId="{7A8E5B95-5AC4-48DB-A63F-87A688B31E5A}" dt="2023-05-25T17:30:14.432" v="8227" actId="26606"/>
          <ac:spMkLst>
            <pc:docMk/>
            <pc:sldMk cId="3417561497" sldId="268"/>
            <ac:spMk id="286" creationId="{FEA9761C-7BB2-45E5-A5DB-A0B35362454A}"/>
          </ac:spMkLst>
        </pc:spChg>
        <pc:spChg chg="add del">
          <ac:chgData name="Naziha BOUSSEMAHA" userId="d3757a171cf8daaf" providerId="LiveId" clId="{7A8E5B95-5AC4-48DB-A63F-87A688B31E5A}" dt="2023-05-25T17:30:14.432" v="8227" actId="26606"/>
          <ac:spMkLst>
            <pc:docMk/>
            <pc:sldMk cId="3417561497" sldId="268"/>
            <ac:spMk id="288" creationId="{4D1A5E71-B6B6-486A-8CDC-C7ABD9B903F6}"/>
          </ac:spMkLst>
        </pc:spChg>
        <pc:spChg chg="add del">
          <ac:chgData name="Naziha BOUSSEMAHA" userId="d3757a171cf8daaf" providerId="LiveId" clId="{7A8E5B95-5AC4-48DB-A63F-87A688B31E5A}" dt="2023-05-25T17:30:14.432" v="8227" actId="26606"/>
          <ac:spMkLst>
            <pc:docMk/>
            <pc:sldMk cId="3417561497" sldId="268"/>
            <ac:spMk id="290" creationId="{8E44D629-6B8E-4D88-A77E-149C0ED03498}"/>
          </ac:spMkLst>
        </pc:spChg>
        <pc:spChg chg="add del">
          <ac:chgData name="Naziha BOUSSEMAHA" userId="d3757a171cf8daaf" providerId="LiveId" clId="{7A8E5B95-5AC4-48DB-A63F-87A688B31E5A}" dt="2023-05-25T17:49:06.820" v="8247" actId="26606"/>
          <ac:spMkLst>
            <pc:docMk/>
            <pc:sldMk cId="3417561497" sldId="268"/>
            <ac:spMk id="308" creationId="{68AF5748-FED8-45BA-8631-26D1D10F3246}"/>
          </ac:spMkLst>
        </pc:spChg>
        <pc:spChg chg="add del">
          <ac:chgData name="Naziha BOUSSEMAHA" userId="d3757a171cf8daaf" providerId="LiveId" clId="{7A8E5B95-5AC4-48DB-A63F-87A688B31E5A}" dt="2023-05-25T17:49:06.820" v="8247" actId="26606"/>
          <ac:spMkLst>
            <pc:docMk/>
            <pc:sldMk cId="3417561497" sldId="268"/>
            <ac:spMk id="309" creationId="{AF2F604E-43BE-4DC3-B983-E071523364F8}"/>
          </ac:spMkLst>
        </pc:spChg>
        <pc:spChg chg="add del">
          <ac:chgData name="Naziha BOUSSEMAHA" userId="d3757a171cf8daaf" providerId="LiveId" clId="{7A8E5B95-5AC4-48DB-A63F-87A688B31E5A}" dt="2023-05-25T17:49:06.820" v="8247" actId="26606"/>
          <ac:spMkLst>
            <pc:docMk/>
            <pc:sldMk cId="3417561497" sldId="268"/>
            <ac:spMk id="310" creationId="{08C9B587-E65E-4B52-B37C-ABEBB6E87928}"/>
          </ac:spMkLst>
        </pc:spChg>
        <pc:spChg chg="add del">
          <ac:chgData name="Naziha BOUSSEMAHA" userId="d3757a171cf8daaf" providerId="LiveId" clId="{7A8E5B95-5AC4-48DB-A63F-87A688B31E5A}" dt="2023-05-25T17:46:38.497" v="8234" actId="26606"/>
          <ac:spMkLst>
            <pc:docMk/>
            <pc:sldMk cId="3417561497" sldId="268"/>
            <ac:spMk id="315" creationId="{55666830-9A19-4E01-8505-D6C7F9AC5665}"/>
          </ac:spMkLst>
        </pc:spChg>
        <pc:spChg chg="add del">
          <ac:chgData name="Naziha BOUSSEMAHA" userId="d3757a171cf8daaf" providerId="LiveId" clId="{7A8E5B95-5AC4-48DB-A63F-87A688B31E5A}" dt="2023-05-25T17:46:38.497" v="8234" actId="26606"/>
          <ac:spMkLst>
            <pc:docMk/>
            <pc:sldMk cId="3417561497" sldId="268"/>
            <ac:spMk id="317" creationId="{AE9FC877-7FB6-4D22-9988-35420644E202}"/>
          </ac:spMkLst>
        </pc:spChg>
        <pc:spChg chg="add del">
          <ac:chgData name="Naziha BOUSSEMAHA" userId="d3757a171cf8daaf" providerId="LiveId" clId="{7A8E5B95-5AC4-48DB-A63F-87A688B31E5A}" dt="2023-05-25T17:46:38.497" v="8234" actId="26606"/>
          <ac:spMkLst>
            <pc:docMk/>
            <pc:sldMk cId="3417561497" sldId="268"/>
            <ac:spMk id="319" creationId="{E41809D1-F12E-46BB-B804-5F209D325E8B}"/>
          </ac:spMkLst>
        </pc:spChg>
        <pc:spChg chg="add del">
          <ac:chgData name="Naziha BOUSSEMAHA" userId="d3757a171cf8daaf" providerId="LiveId" clId="{7A8E5B95-5AC4-48DB-A63F-87A688B31E5A}" dt="2023-05-25T17:46:38.497" v="8234" actId="26606"/>
          <ac:spMkLst>
            <pc:docMk/>
            <pc:sldMk cId="3417561497" sldId="268"/>
            <ac:spMk id="321" creationId="{AF2F604E-43BE-4DC3-B983-E071523364F8}"/>
          </ac:spMkLst>
        </pc:spChg>
        <pc:spChg chg="add del">
          <ac:chgData name="Naziha BOUSSEMAHA" userId="d3757a171cf8daaf" providerId="LiveId" clId="{7A8E5B95-5AC4-48DB-A63F-87A688B31E5A}" dt="2023-05-25T17:46:38.497" v="8234" actId="26606"/>
          <ac:spMkLst>
            <pc:docMk/>
            <pc:sldMk cId="3417561497" sldId="268"/>
            <ac:spMk id="323" creationId="{08C9B587-E65E-4B52-B37C-ABEBB6E87928}"/>
          </ac:spMkLst>
        </pc:spChg>
        <pc:spChg chg="add del">
          <ac:chgData name="Naziha BOUSSEMAHA" userId="d3757a171cf8daaf" providerId="LiveId" clId="{7A8E5B95-5AC4-48DB-A63F-87A688B31E5A}" dt="2023-05-25T17:46:40.513" v="8236" actId="26606"/>
          <ac:spMkLst>
            <pc:docMk/>
            <pc:sldMk cId="3417561497" sldId="268"/>
            <ac:spMk id="325" creationId="{665DBBEF-238B-476B-96AB-8AAC3224ECEA}"/>
          </ac:spMkLst>
        </pc:spChg>
        <pc:spChg chg="add del">
          <ac:chgData name="Naziha BOUSSEMAHA" userId="d3757a171cf8daaf" providerId="LiveId" clId="{7A8E5B95-5AC4-48DB-A63F-87A688B31E5A}" dt="2023-05-25T17:46:40.513" v="8236" actId="26606"/>
          <ac:spMkLst>
            <pc:docMk/>
            <pc:sldMk cId="3417561497" sldId="268"/>
            <ac:spMk id="326" creationId="{3FCFB1DE-0B7E-48CC-BA90-B2AB0889F9D6}"/>
          </ac:spMkLst>
        </pc:spChg>
        <pc:spChg chg="add del">
          <ac:chgData name="Naziha BOUSSEMAHA" userId="d3757a171cf8daaf" providerId="LiveId" clId="{7A8E5B95-5AC4-48DB-A63F-87A688B31E5A}" dt="2023-05-25T17:46:57.058" v="8238" actId="26606"/>
          <ac:spMkLst>
            <pc:docMk/>
            <pc:sldMk cId="3417561497" sldId="268"/>
            <ac:spMk id="328" creationId="{55666830-9A19-4E01-8505-D6C7F9AC5665}"/>
          </ac:spMkLst>
        </pc:spChg>
        <pc:spChg chg="add del">
          <ac:chgData name="Naziha BOUSSEMAHA" userId="d3757a171cf8daaf" providerId="LiveId" clId="{7A8E5B95-5AC4-48DB-A63F-87A688B31E5A}" dt="2023-05-25T17:46:57.058" v="8238" actId="26606"/>
          <ac:spMkLst>
            <pc:docMk/>
            <pc:sldMk cId="3417561497" sldId="268"/>
            <ac:spMk id="329" creationId="{AE9FC877-7FB6-4D22-9988-35420644E202}"/>
          </ac:spMkLst>
        </pc:spChg>
        <pc:spChg chg="add del">
          <ac:chgData name="Naziha BOUSSEMAHA" userId="d3757a171cf8daaf" providerId="LiveId" clId="{7A8E5B95-5AC4-48DB-A63F-87A688B31E5A}" dt="2023-05-25T17:46:57.058" v="8238" actId="26606"/>
          <ac:spMkLst>
            <pc:docMk/>
            <pc:sldMk cId="3417561497" sldId="268"/>
            <ac:spMk id="330" creationId="{E41809D1-F12E-46BB-B804-5F209D325E8B}"/>
          </ac:spMkLst>
        </pc:spChg>
        <pc:spChg chg="add del">
          <ac:chgData name="Naziha BOUSSEMAHA" userId="d3757a171cf8daaf" providerId="LiveId" clId="{7A8E5B95-5AC4-48DB-A63F-87A688B31E5A}" dt="2023-05-25T17:46:57.058" v="8238" actId="26606"/>
          <ac:spMkLst>
            <pc:docMk/>
            <pc:sldMk cId="3417561497" sldId="268"/>
            <ac:spMk id="331" creationId="{AF2F604E-43BE-4DC3-B983-E071523364F8}"/>
          </ac:spMkLst>
        </pc:spChg>
        <pc:spChg chg="add del">
          <ac:chgData name="Naziha BOUSSEMAHA" userId="d3757a171cf8daaf" providerId="LiveId" clId="{7A8E5B95-5AC4-48DB-A63F-87A688B31E5A}" dt="2023-05-25T17:46:57.058" v="8238" actId="26606"/>
          <ac:spMkLst>
            <pc:docMk/>
            <pc:sldMk cId="3417561497" sldId="268"/>
            <ac:spMk id="332" creationId="{08C9B587-E65E-4B52-B37C-ABEBB6E87928}"/>
          </ac:spMkLst>
        </pc:spChg>
        <pc:spChg chg="add del">
          <ac:chgData name="Naziha BOUSSEMAHA" userId="d3757a171cf8daaf" providerId="LiveId" clId="{7A8E5B95-5AC4-48DB-A63F-87A688B31E5A}" dt="2023-05-25T17:47:39.769" v="8240" actId="26606"/>
          <ac:spMkLst>
            <pc:docMk/>
            <pc:sldMk cId="3417561497" sldId="268"/>
            <ac:spMk id="334" creationId="{22A397E7-BF60-45B2-84C7-B074B76C37A7}"/>
          </ac:spMkLst>
        </pc:spChg>
        <pc:spChg chg="add del">
          <ac:chgData name="Naziha BOUSSEMAHA" userId="d3757a171cf8daaf" providerId="LiveId" clId="{7A8E5B95-5AC4-48DB-A63F-87A688B31E5A}" dt="2023-05-25T17:47:39.769" v="8240" actId="26606"/>
          <ac:spMkLst>
            <pc:docMk/>
            <pc:sldMk cId="3417561497" sldId="268"/>
            <ac:spMk id="335" creationId="{890DEF05-784E-4B61-89E4-04C4ECF4E5A0}"/>
          </ac:spMkLst>
        </pc:spChg>
        <pc:spChg chg="add del">
          <ac:chgData name="Naziha BOUSSEMAHA" userId="d3757a171cf8daaf" providerId="LiveId" clId="{7A8E5B95-5AC4-48DB-A63F-87A688B31E5A}" dt="2023-05-25T17:47:57.892" v="8242" actId="26606"/>
          <ac:spMkLst>
            <pc:docMk/>
            <pc:sldMk cId="3417561497" sldId="268"/>
            <ac:spMk id="338" creationId="{6CCA5F87-1D1E-45CB-8D83-FC7EEFAD9935}"/>
          </ac:spMkLst>
        </pc:spChg>
        <pc:spChg chg="add del">
          <ac:chgData name="Naziha BOUSSEMAHA" userId="d3757a171cf8daaf" providerId="LiveId" clId="{7A8E5B95-5AC4-48DB-A63F-87A688B31E5A}" dt="2023-05-25T17:47:57.892" v="8242" actId="26606"/>
          <ac:spMkLst>
            <pc:docMk/>
            <pc:sldMk cId="3417561497" sldId="268"/>
            <ac:spMk id="339" creationId="{7CCFC2C6-6238-4A2F-93DE-2ADF74AF635E}"/>
          </ac:spMkLst>
        </pc:spChg>
        <pc:spChg chg="add del">
          <ac:chgData name="Naziha BOUSSEMAHA" userId="d3757a171cf8daaf" providerId="LiveId" clId="{7A8E5B95-5AC4-48DB-A63F-87A688B31E5A}" dt="2023-05-25T17:47:57.892" v="8242" actId="26606"/>
          <ac:spMkLst>
            <pc:docMk/>
            <pc:sldMk cId="3417561497" sldId="268"/>
            <ac:spMk id="340" creationId="{AF2F604E-43BE-4DC3-B983-E071523364F8}"/>
          </ac:spMkLst>
        </pc:spChg>
        <pc:spChg chg="add del">
          <ac:chgData name="Naziha BOUSSEMAHA" userId="d3757a171cf8daaf" providerId="LiveId" clId="{7A8E5B95-5AC4-48DB-A63F-87A688B31E5A}" dt="2023-05-25T17:47:57.892" v="8242" actId="26606"/>
          <ac:spMkLst>
            <pc:docMk/>
            <pc:sldMk cId="3417561497" sldId="268"/>
            <ac:spMk id="341" creationId="{08C9B587-E65E-4B52-B37C-ABEBB6E87928}"/>
          </ac:spMkLst>
        </pc:spChg>
        <pc:spChg chg="add del">
          <ac:chgData name="Naziha BOUSSEMAHA" userId="d3757a171cf8daaf" providerId="LiveId" clId="{7A8E5B95-5AC4-48DB-A63F-87A688B31E5A}" dt="2023-05-25T17:48:40.477" v="8244" actId="26606"/>
          <ac:spMkLst>
            <pc:docMk/>
            <pc:sldMk cId="3417561497" sldId="268"/>
            <ac:spMk id="343" creationId="{031EA4A4-5D79-4817-B146-24029A2F3CC7}"/>
          </ac:spMkLst>
        </pc:spChg>
        <pc:spChg chg="add del">
          <ac:chgData name="Naziha BOUSSEMAHA" userId="d3757a171cf8daaf" providerId="LiveId" clId="{7A8E5B95-5AC4-48DB-A63F-87A688B31E5A}" dt="2023-05-25T17:48:40.477" v="8244" actId="26606"/>
          <ac:spMkLst>
            <pc:docMk/>
            <pc:sldMk cId="3417561497" sldId="268"/>
            <ac:spMk id="344" creationId="{AF2F604E-43BE-4DC3-B983-E071523364F8}"/>
          </ac:spMkLst>
        </pc:spChg>
        <pc:spChg chg="add del">
          <ac:chgData name="Naziha BOUSSEMAHA" userId="d3757a171cf8daaf" providerId="LiveId" clId="{7A8E5B95-5AC4-48DB-A63F-87A688B31E5A}" dt="2023-05-25T17:48:40.477" v="8244" actId="26606"/>
          <ac:spMkLst>
            <pc:docMk/>
            <pc:sldMk cId="3417561497" sldId="268"/>
            <ac:spMk id="345" creationId="{08C9B587-E65E-4B52-B37C-ABEBB6E87928}"/>
          </ac:spMkLst>
        </pc:spChg>
        <pc:spChg chg="add del">
          <ac:chgData name="Naziha BOUSSEMAHA" userId="d3757a171cf8daaf" providerId="LiveId" clId="{7A8E5B95-5AC4-48DB-A63F-87A688B31E5A}" dt="2023-05-25T17:49:06.809" v="8246" actId="26606"/>
          <ac:spMkLst>
            <pc:docMk/>
            <pc:sldMk cId="3417561497" sldId="268"/>
            <ac:spMk id="347" creationId="{9089EED9-F54D-4F20-A2C6-949DE4176959}"/>
          </ac:spMkLst>
        </pc:spChg>
        <pc:spChg chg="add del">
          <ac:chgData name="Naziha BOUSSEMAHA" userId="d3757a171cf8daaf" providerId="LiveId" clId="{7A8E5B95-5AC4-48DB-A63F-87A688B31E5A}" dt="2023-05-25T17:49:06.809" v="8246" actId="26606"/>
          <ac:spMkLst>
            <pc:docMk/>
            <pc:sldMk cId="3417561497" sldId="268"/>
            <ac:spMk id="348" creationId="{7E46F721-3785-414D-8697-16AF490E6806}"/>
          </ac:spMkLst>
        </pc:spChg>
        <pc:spChg chg="add del">
          <ac:chgData name="Naziha BOUSSEMAHA" userId="d3757a171cf8daaf" providerId="LiveId" clId="{7A8E5B95-5AC4-48DB-A63F-87A688B31E5A}" dt="2023-05-25T17:51:22.120" v="8259" actId="26606"/>
          <ac:spMkLst>
            <pc:docMk/>
            <pc:sldMk cId="3417561497" sldId="268"/>
            <ac:spMk id="350" creationId="{E91DC736-0EF8-4F87-9146-EBF1D2EE4D3D}"/>
          </ac:spMkLst>
        </pc:spChg>
        <pc:spChg chg="add del">
          <ac:chgData name="Naziha BOUSSEMAHA" userId="d3757a171cf8daaf" providerId="LiveId" clId="{7A8E5B95-5AC4-48DB-A63F-87A688B31E5A}" dt="2023-05-25T17:51:22.120" v="8259" actId="26606"/>
          <ac:spMkLst>
            <pc:docMk/>
            <pc:sldMk cId="3417561497" sldId="268"/>
            <ac:spMk id="351" creationId="{097CD68E-23E3-4007-8847-CD0944C4F7BE}"/>
          </ac:spMkLst>
        </pc:spChg>
        <pc:spChg chg="add del">
          <ac:chgData name="Naziha BOUSSEMAHA" userId="d3757a171cf8daaf" providerId="LiveId" clId="{7A8E5B95-5AC4-48DB-A63F-87A688B31E5A}" dt="2023-05-25T17:51:22.120" v="8259" actId="26606"/>
          <ac:spMkLst>
            <pc:docMk/>
            <pc:sldMk cId="3417561497" sldId="268"/>
            <ac:spMk id="352" creationId="{AF2F604E-43BE-4DC3-B983-E071523364F8}"/>
          </ac:spMkLst>
        </pc:spChg>
        <pc:spChg chg="add del">
          <ac:chgData name="Naziha BOUSSEMAHA" userId="d3757a171cf8daaf" providerId="LiveId" clId="{7A8E5B95-5AC4-48DB-A63F-87A688B31E5A}" dt="2023-05-25T17:51:22.120" v="8259" actId="26606"/>
          <ac:spMkLst>
            <pc:docMk/>
            <pc:sldMk cId="3417561497" sldId="268"/>
            <ac:spMk id="353" creationId="{08C9B587-E65E-4B52-B37C-ABEBB6E87928}"/>
          </ac:spMkLst>
        </pc:spChg>
        <pc:spChg chg="add del">
          <ac:chgData name="Naziha BOUSSEMAHA" userId="d3757a171cf8daaf" providerId="LiveId" clId="{7A8E5B95-5AC4-48DB-A63F-87A688B31E5A}" dt="2023-05-25T17:51:54.335" v="8262" actId="26606"/>
          <ac:spMkLst>
            <pc:docMk/>
            <pc:sldMk cId="3417561497" sldId="268"/>
            <ac:spMk id="358" creationId="{9AA72BD9-2C5A-4EDC-931F-5AA08EACA0F3}"/>
          </ac:spMkLst>
        </pc:spChg>
        <pc:spChg chg="add del">
          <ac:chgData name="Naziha BOUSSEMAHA" userId="d3757a171cf8daaf" providerId="LiveId" clId="{7A8E5B95-5AC4-48DB-A63F-87A688B31E5A}" dt="2023-05-25T17:51:54.335" v="8262" actId="26606"/>
          <ac:spMkLst>
            <pc:docMk/>
            <pc:sldMk cId="3417561497" sldId="268"/>
            <ac:spMk id="360" creationId="{DD3981AC-7B61-4947-BCF3-F7AA7FA385B9}"/>
          </ac:spMkLst>
        </pc:spChg>
        <pc:spChg chg="add del">
          <ac:chgData name="Naziha BOUSSEMAHA" userId="d3757a171cf8daaf" providerId="LiveId" clId="{7A8E5B95-5AC4-48DB-A63F-87A688B31E5A}" dt="2023-05-25T17:51:54.335" v="8262" actId="26606"/>
          <ac:spMkLst>
            <pc:docMk/>
            <pc:sldMk cId="3417561497" sldId="268"/>
            <ac:spMk id="362" creationId="{55D4142C-5077-457F-A6AD-3FECFDB39685}"/>
          </ac:spMkLst>
        </pc:spChg>
        <pc:spChg chg="add del">
          <ac:chgData name="Naziha BOUSSEMAHA" userId="d3757a171cf8daaf" providerId="LiveId" clId="{7A8E5B95-5AC4-48DB-A63F-87A688B31E5A}" dt="2023-05-25T17:51:54.335" v="8262" actId="26606"/>
          <ac:spMkLst>
            <pc:docMk/>
            <pc:sldMk cId="3417561497" sldId="268"/>
            <ac:spMk id="364" creationId="{7A5F0580-5EE9-419F-96EE-B6529EF6E7D0}"/>
          </ac:spMkLst>
        </pc:spChg>
        <pc:spChg chg="add del">
          <ac:chgData name="Naziha BOUSSEMAHA" userId="d3757a171cf8daaf" providerId="LiveId" clId="{7A8E5B95-5AC4-48DB-A63F-87A688B31E5A}" dt="2023-05-25T17:52:35.229" v="8264" actId="26606"/>
          <ac:spMkLst>
            <pc:docMk/>
            <pc:sldMk cId="3417561497" sldId="268"/>
            <ac:spMk id="369" creationId="{9AA72BD9-2C5A-4EDC-931F-5AA08EACA0F3}"/>
          </ac:spMkLst>
        </pc:spChg>
        <pc:spChg chg="add del">
          <ac:chgData name="Naziha BOUSSEMAHA" userId="d3757a171cf8daaf" providerId="LiveId" clId="{7A8E5B95-5AC4-48DB-A63F-87A688B31E5A}" dt="2023-05-25T17:52:35.229" v="8264" actId="26606"/>
          <ac:spMkLst>
            <pc:docMk/>
            <pc:sldMk cId="3417561497" sldId="268"/>
            <ac:spMk id="371" creationId="{DD3981AC-7B61-4947-BCF3-F7AA7FA385B9}"/>
          </ac:spMkLst>
        </pc:spChg>
        <pc:spChg chg="add del">
          <ac:chgData name="Naziha BOUSSEMAHA" userId="d3757a171cf8daaf" providerId="LiveId" clId="{7A8E5B95-5AC4-48DB-A63F-87A688B31E5A}" dt="2023-05-25T17:52:35.229" v="8264" actId="26606"/>
          <ac:spMkLst>
            <pc:docMk/>
            <pc:sldMk cId="3417561497" sldId="268"/>
            <ac:spMk id="373" creationId="{55D4142C-5077-457F-A6AD-3FECFDB39685}"/>
          </ac:spMkLst>
        </pc:spChg>
        <pc:spChg chg="add del">
          <ac:chgData name="Naziha BOUSSEMAHA" userId="d3757a171cf8daaf" providerId="LiveId" clId="{7A8E5B95-5AC4-48DB-A63F-87A688B31E5A}" dt="2023-05-25T17:52:35.229" v="8264" actId="26606"/>
          <ac:spMkLst>
            <pc:docMk/>
            <pc:sldMk cId="3417561497" sldId="268"/>
            <ac:spMk id="375" creationId="{7A5F0580-5EE9-419F-96EE-B6529EF6E7D0}"/>
          </ac:spMkLst>
        </pc:spChg>
        <pc:spChg chg="add del">
          <ac:chgData name="Naziha BOUSSEMAHA" userId="d3757a171cf8daaf" providerId="LiveId" clId="{7A8E5B95-5AC4-48DB-A63F-87A688B31E5A}" dt="2023-05-25T17:55:09" v="8270" actId="26606"/>
          <ac:spMkLst>
            <pc:docMk/>
            <pc:sldMk cId="3417561497" sldId="268"/>
            <ac:spMk id="380" creationId="{657F69E0-C4B0-4BEC-A689-4F8D877F05D4}"/>
          </ac:spMkLst>
        </pc:spChg>
        <pc:spChg chg="add del">
          <ac:chgData name="Naziha BOUSSEMAHA" userId="d3757a171cf8daaf" providerId="LiveId" clId="{7A8E5B95-5AC4-48DB-A63F-87A688B31E5A}" dt="2023-05-25T17:55:09" v="8270" actId="26606"/>
          <ac:spMkLst>
            <pc:docMk/>
            <pc:sldMk cId="3417561497" sldId="268"/>
            <ac:spMk id="382" creationId="{9F6380B4-6A1C-481E-8408-B4E6C75B9B81}"/>
          </ac:spMkLst>
        </pc:spChg>
        <pc:spChg chg="add del">
          <ac:chgData name="Naziha BOUSSEMAHA" userId="d3757a171cf8daaf" providerId="LiveId" clId="{7A8E5B95-5AC4-48DB-A63F-87A688B31E5A}" dt="2023-05-25T17:55:02.495" v="8267" actId="26606"/>
          <ac:spMkLst>
            <pc:docMk/>
            <pc:sldMk cId="3417561497" sldId="268"/>
            <ac:spMk id="387" creationId="{657F69E0-C4B0-4BEC-A689-4F8D877F05D4}"/>
          </ac:spMkLst>
        </pc:spChg>
        <pc:spChg chg="add del">
          <ac:chgData name="Naziha BOUSSEMAHA" userId="d3757a171cf8daaf" providerId="LiveId" clId="{7A8E5B95-5AC4-48DB-A63F-87A688B31E5A}" dt="2023-05-25T17:55:02.495" v="8267" actId="26606"/>
          <ac:spMkLst>
            <pc:docMk/>
            <pc:sldMk cId="3417561497" sldId="268"/>
            <ac:spMk id="389" creationId="{9F6380B4-6A1C-481E-8408-B4E6C75B9B81}"/>
          </ac:spMkLst>
        </pc:spChg>
        <pc:spChg chg="add del">
          <ac:chgData name="Naziha BOUSSEMAHA" userId="d3757a171cf8daaf" providerId="LiveId" clId="{7A8E5B95-5AC4-48DB-A63F-87A688B31E5A}" dt="2023-05-25T17:55:08.992" v="8269" actId="26606"/>
          <ac:spMkLst>
            <pc:docMk/>
            <pc:sldMk cId="3417561497" sldId="268"/>
            <ac:spMk id="391" creationId="{42663BD0-064C-40FC-A331-F49FCA9536AA}"/>
          </ac:spMkLst>
        </pc:spChg>
        <pc:spChg chg="add del">
          <ac:chgData name="Naziha BOUSSEMAHA" userId="d3757a171cf8daaf" providerId="LiveId" clId="{7A8E5B95-5AC4-48DB-A63F-87A688B31E5A}" dt="2023-05-25T17:55:08.992" v="8269" actId="26606"/>
          <ac:spMkLst>
            <pc:docMk/>
            <pc:sldMk cId="3417561497" sldId="268"/>
            <ac:spMk id="392" creationId="{79477870-C64A-4E35-8F2F-05B7114F3C74}"/>
          </ac:spMkLst>
        </pc:spChg>
        <pc:spChg chg="add del">
          <ac:chgData name="Naziha BOUSSEMAHA" userId="d3757a171cf8daaf" providerId="LiveId" clId="{7A8E5B95-5AC4-48DB-A63F-87A688B31E5A}" dt="2023-05-25T17:55:08.992" v="8269" actId="26606"/>
          <ac:spMkLst>
            <pc:docMk/>
            <pc:sldMk cId="3417561497" sldId="268"/>
            <ac:spMk id="393" creationId="{8AEA628B-C8FF-4D0B-B111-F101F580B15D}"/>
          </ac:spMkLst>
        </pc:spChg>
        <pc:spChg chg="add del">
          <ac:chgData name="Naziha BOUSSEMAHA" userId="d3757a171cf8daaf" providerId="LiveId" clId="{7A8E5B95-5AC4-48DB-A63F-87A688B31E5A}" dt="2023-05-25T17:56:04.073" v="8284" actId="26606"/>
          <ac:spMkLst>
            <pc:docMk/>
            <pc:sldMk cId="3417561497" sldId="268"/>
            <ac:spMk id="395" creationId="{657F69E0-C4B0-4BEC-A689-4F8D877F05D4}"/>
          </ac:spMkLst>
        </pc:spChg>
        <pc:spChg chg="add del">
          <ac:chgData name="Naziha BOUSSEMAHA" userId="d3757a171cf8daaf" providerId="LiveId" clId="{7A8E5B95-5AC4-48DB-A63F-87A688B31E5A}" dt="2023-05-25T17:56:04.073" v="8284" actId="26606"/>
          <ac:spMkLst>
            <pc:docMk/>
            <pc:sldMk cId="3417561497" sldId="268"/>
            <ac:spMk id="396" creationId="{9F6380B4-6A1C-481E-8408-B4E6C75B9B81}"/>
          </ac:spMkLst>
        </pc:spChg>
        <pc:spChg chg="add del">
          <ac:chgData name="Naziha BOUSSEMAHA" userId="d3757a171cf8daaf" providerId="LiveId" clId="{7A8E5B95-5AC4-48DB-A63F-87A688B31E5A}" dt="2023-05-26T11:10:21.336" v="9887" actId="26606"/>
          <ac:spMkLst>
            <pc:docMk/>
            <pc:sldMk cId="3417561497" sldId="268"/>
            <ac:spMk id="401" creationId="{657F69E0-C4B0-4BEC-A689-4F8D877F05D4}"/>
          </ac:spMkLst>
        </pc:spChg>
        <pc:spChg chg="add del">
          <ac:chgData name="Naziha BOUSSEMAHA" userId="d3757a171cf8daaf" providerId="LiveId" clId="{7A8E5B95-5AC4-48DB-A63F-87A688B31E5A}" dt="2023-05-26T11:10:21.336" v="9887" actId="26606"/>
          <ac:spMkLst>
            <pc:docMk/>
            <pc:sldMk cId="3417561497" sldId="268"/>
            <ac:spMk id="403" creationId="{9F6380B4-6A1C-481E-8408-B4E6C75B9B81}"/>
          </ac:spMkLst>
        </pc:spChg>
        <pc:spChg chg="add del">
          <ac:chgData name="Naziha BOUSSEMAHA" userId="d3757a171cf8daaf" providerId="LiveId" clId="{7A8E5B95-5AC4-48DB-A63F-87A688B31E5A}" dt="2023-05-26T11:10:12.774" v="9884" actId="26606"/>
          <ac:spMkLst>
            <pc:docMk/>
            <pc:sldMk cId="3417561497" sldId="268"/>
            <ac:spMk id="408" creationId="{665DBBEF-238B-476B-96AB-8AAC3224ECEA}"/>
          </ac:spMkLst>
        </pc:spChg>
        <pc:spChg chg="add del">
          <ac:chgData name="Naziha BOUSSEMAHA" userId="d3757a171cf8daaf" providerId="LiveId" clId="{7A8E5B95-5AC4-48DB-A63F-87A688B31E5A}" dt="2023-05-26T11:10:12.774" v="9884" actId="26606"/>
          <ac:spMkLst>
            <pc:docMk/>
            <pc:sldMk cId="3417561497" sldId="268"/>
            <ac:spMk id="410" creationId="{3FCFB1DE-0B7E-48CC-BA90-B2AB0889F9D6}"/>
          </ac:spMkLst>
        </pc:spChg>
        <pc:spChg chg="add del">
          <ac:chgData name="Naziha BOUSSEMAHA" userId="d3757a171cf8daaf" providerId="LiveId" clId="{7A8E5B95-5AC4-48DB-A63F-87A688B31E5A}" dt="2023-05-26T11:10:21.330" v="9886" actId="26606"/>
          <ac:spMkLst>
            <pc:docMk/>
            <pc:sldMk cId="3417561497" sldId="268"/>
            <ac:spMk id="412" creationId="{80DF40B2-80F7-4E71-B46C-284163F3654A}"/>
          </ac:spMkLst>
        </pc:spChg>
        <pc:spChg chg="add del">
          <ac:chgData name="Naziha BOUSSEMAHA" userId="d3757a171cf8daaf" providerId="LiveId" clId="{7A8E5B95-5AC4-48DB-A63F-87A688B31E5A}" dt="2023-05-26T11:11:30.393" v="9899" actId="26606"/>
          <ac:spMkLst>
            <pc:docMk/>
            <pc:sldMk cId="3417561497" sldId="268"/>
            <ac:spMk id="414" creationId="{026A84AF-6F58-471A-BF1F-10D8C03511C4}"/>
          </ac:spMkLst>
        </pc:spChg>
        <pc:spChg chg="add del">
          <ac:chgData name="Naziha BOUSSEMAHA" userId="d3757a171cf8daaf" providerId="LiveId" clId="{7A8E5B95-5AC4-48DB-A63F-87A688B31E5A}" dt="2023-05-26T11:10:47.774" v="9890" actId="26606"/>
          <ac:spMkLst>
            <pc:docMk/>
            <pc:sldMk cId="3417561497" sldId="268"/>
            <ac:spMk id="419" creationId="{ECC07320-C2CA-4E29-8481-9D9E143C7788}"/>
          </ac:spMkLst>
        </pc:spChg>
        <pc:spChg chg="add del">
          <ac:chgData name="Naziha BOUSSEMAHA" userId="d3757a171cf8daaf" providerId="LiveId" clId="{7A8E5B95-5AC4-48DB-A63F-87A688B31E5A}" dt="2023-05-26T11:10:49.332" v="9892" actId="26606"/>
          <ac:spMkLst>
            <pc:docMk/>
            <pc:sldMk cId="3417561497" sldId="268"/>
            <ac:spMk id="421" creationId="{3FCFB1DE-0B7E-48CC-BA90-B2AB0889F9D6}"/>
          </ac:spMkLst>
        </pc:spChg>
        <pc:spChg chg="add del">
          <ac:chgData name="Naziha BOUSSEMAHA" userId="d3757a171cf8daaf" providerId="LiveId" clId="{7A8E5B95-5AC4-48DB-A63F-87A688B31E5A}" dt="2023-05-26T11:10:49.332" v="9892" actId="26606"/>
          <ac:spMkLst>
            <pc:docMk/>
            <pc:sldMk cId="3417561497" sldId="268"/>
            <ac:spMk id="422" creationId="{665DBBEF-238B-476B-96AB-8AAC3224ECEA}"/>
          </ac:spMkLst>
        </pc:spChg>
        <pc:spChg chg="add del">
          <ac:chgData name="Naziha BOUSSEMAHA" userId="d3757a171cf8daaf" providerId="LiveId" clId="{7A8E5B95-5AC4-48DB-A63F-87A688B31E5A}" dt="2023-05-26T11:10:51.598" v="9894" actId="26606"/>
          <ac:spMkLst>
            <pc:docMk/>
            <pc:sldMk cId="3417561497" sldId="268"/>
            <ac:spMk id="424" creationId="{026A84AF-6F58-471A-BF1F-10D8C03511C4}"/>
          </ac:spMkLst>
        </pc:spChg>
        <pc:spChg chg="add del">
          <ac:chgData name="Naziha BOUSSEMAHA" userId="d3757a171cf8daaf" providerId="LiveId" clId="{7A8E5B95-5AC4-48DB-A63F-87A688B31E5A}" dt="2023-05-26T11:11:30.364" v="9898" actId="26606"/>
          <ac:spMkLst>
            <pc:docMk/>
            <pc:sldMk cId="3417561497" sldId="268"/>
            <ac:spMk id="425" creationId="{21BDEC81-16A7-4451-B893-C15000083B77}"/>
          </ac:spMkLst>
        </pc:spChg>
        <pc:spChg chg="add del">
          <ac:chgData name="Naziha BOUSSEMAHA" userId="d3757a171cf8daaf" providerId="LiveId" clId="{7A8E5B95-5AC4-48DB-A63F-87A688B31E5A}" dt="2023-05-26T11:11:07.954" v="9896" actId="26606"/>
          <ac:spMkLst>
            <pc:docMk/>
            <pc:sldMk cId="3417561497" sldId="268"/>
            <ac:spMk id="426" creationId="{ECC07320-C2CA-4E29-8481-9D9E143C7788}"/>
          </ac:spMkLst>
        </pc:spChg>
        <pc:spChg chg="add del">
          <ac:chgData name="Naziha BOUSSEMAHA" userId="d3757a171cf8daaf" providerId="LiveId" clId="{7A8E5B95-5AC4-48DB-A63F-87A688B31E5A}" dt="2023-05-26T11:11:30.364" v="9898" actId="26606"/>
          <ac:spMkLst>
            <pc:docMk/>
            <pc:sldMk cId="3417561497" sldId="268"/>
            <ac:spMk id="427" creationId="{26A515A1-4D80-430E-BE0A-71A290516A82}"/>
          </ac:spMkLst>
        </pc:spChg>
        <pc:spChg chg="add del">
          <ac:chgData name="Naziha BOUSSEMAHA" userId="d3757a171cf8daaf" providerId="LiveId" clId="{7A8E5B95-5AC4-48DB-A63F-87A688B31E5A}" dt="2023-05-26T11:11:30.364" v="9898" actId="26606"/>
          <ac:spMkLst>
            <pc:docMk/>
            <pc:sldMk cId="3417561497" sldId="268"/>
            <ac:spMk id="428" creationId="{0D7B6173-1D58-48E2-83CF-37350F315F75}"/>
          </ac:spMkLst>
        </pc:spChg>
        <pc:spChg chg="add del">
          <ac:chgData name="Naziha BOUSSEMAHA" userId="d3757a171cf8daaf" providerId="LiveId" clId="{7A8E5B95-5AC4-48DB-A63F-87A688B31E5A}" dt="2023-05-26T11:11:30.364" v="9898" actId="26606"/>
          <ac:spMkLst>
            <pc:docMk/>
            <pc:sldMk cId="3417561497" sldId="268"/>
            <ac:spMk id="429" creationId="{BE149CDF-5DAC-4860-A285-9492CF2090AA}"/>
          </ac:spMkLst>
        </pc:spChg>
        <pc:spChg chg="add del">
          <ac:chgData name="Naziha BOUSSEMAHA" userId="d3757a171cf8daaf" providerId="LiveId" clId="{7A8E5B95-5AC4-48DB-A63F-87A688B31E5A}" dt="2023-05-26T11:13:14.636" v="9911" actId="26606"/>
          <ac:spMkLst>
            <pc:docMk/>
            <pc:sldMk cId="3417561497" sldId="268"/>
            <ac:spMk id="431" creationId="{A93898FF-D987-4B0E-BFB4-85F5EB356D4D}"/>
          </ac:spMkLst>
        </pc:spChg>
        <pc:spChg chg="add del">
          <ac:chgData name="Naziha BOUSSEMAHA" userId="d3757a171cf8daaf" providerId="LiveId" clId="{7A8E5B95-5AC4-48DB-A63F-87A688B31E5A}" dt="2023-05-26T11:13:14.636" v="9911" actId="26606"/>
          <ac:spMkLst>
            <pc:docMk/>
            <pc:sldMk cId="3417561497" sldId="268"/>
            <ac:spMk id="432" creationId="{08E700A8-AE52-4017-8C7E-C20956F74D25}"/>
          </ac:spMkLst>
        </pc:spChg>
        <pc:spChg chg="add del">
          <ac:chgData name="Naziha BOUSSEMAHA" userId="d3757a171cf8daaf" providerId="LiveId" clId="{7A8E5B95-5AC4-48DB-A63F-87A688B31E5A}" dt="2023-05-26T11:13:14.636" v="9911" actId="26606"/>
          <ac:spMkLst>
            <pc:docMk/>
            <pc:sldMk cId="3417561497" sldId="268"/>
            <ac:spMk id="434" creationId="{A737E5B8-8F31-4942-B159-B213C4D6D830}"/>
          </ac:spMkLst>
        </pc:spChg>
        <pc:spChg chg="add del">
          <ac:chgData name="Naziha BOUSSEMAHA" userId="d3757a171cf8daaf" providerId="LiveId" clId="{7A8E5B95-5AC4-48DB-A63F-87A688B31E5A}" dt="2023-05-26T11:13:14.636" v="9911" actId="26606"/>
          <ac:spMkLst>
            <pc:docMk/>
            <pc:sldMk cId="3417561497" sldId="268"/>
            <ac:spMk id="435" creationId="{42A4FC2C-047E-45A5-965D-8E1E3BF09BC6}"/>
          </ac:spMkLst>
        </pc:spChg>
        <pc:spChg chg="add del">
          <ac:chgData name="Naziha BOUSSEMAHA" userId="d3757a171cf8daaf" providerId="LiveId" clId="{7A8E5B95-5AC4-48DB-A63F-87A688B31E5A}" dt="2023-05-26T11:13:14.636" v="9911" actId="26606"/>
          <ac:spMkLst>
            <pc:docMk/>
            <pc:sldMk cId="3417561497" sldId="268"/>
            <ac:spMk id="436" creationId="{78F530DA-C7D1-4968-8F8A-8700C2BB2A49}"/>
          </ac:spMkLst>
        </pc:spChg>
        <pc:spChg chg="add del">
          <ac:chgData name="Naziha BOUSSEMAHA" userId="d3757a171cf8daaf" providerId="LiveId" clId="{7A8E5B95-5AC4-48DB-A63F-87A688B31E5A}" dt="2023-05-26T11:12:42.700" v="9904" actId="26606"/>
          <ac:spMkLst>
            <pc:docMk/>
            <pc:sldMk cId="3417561497" sldId="268"/>
            <ac:spMk id="441" creationId="{62542EEC-4F7C-4AE2-933E-EAC8EB3FA378}"/>
          </ac:spMkLst>
        </pc:spChg>
        <pc:spChg chg="add del">
          <ac:chgData name="Naziha BOUSSEMAHA" userId="d3757a171cf8daaf" providerId="LiveId" clId="{7A8E5B95-5AC4-48DB-A63F-87A688B31E5A}" dt="2023-05-26T11:12:42.700" v="9904" actId="26606"/>
          <ac:spMkLst>
            <pc:docMk/>
            <pc:sldMk cId="3417561497" sldId="268"/>
            <ac:spMk id="443" creationId="{B81933D1-5615-42C7-9C0B-4EB7105CCE2D}"/>
          </ac:spMkLst>
        </pc:spChg>
        <pc:spChg chg="add del">
          <ac:chgData name="Naziha BOUSSEMAHA" userId="d3757a171cf8daaf" providerId="LiveId" clId="{7A8E5B95-5AC4-48DB-A63F-87A688B31E5A}" dt="2023-05-26T11:12:42.700" v="9904" actId="26606"/>
          <ac:spMkLst>
            <pc:docMk/>
            <pc:sldMk cId="3417561497" sldId="268"/>
            <ac:spMk id="445" creationId="{19C9EAEA-39D0-4B0E-A0EB-51E7B26740B1}"/>
          </ac:spMkLst>
        </pc:spChg>
        <pc:spChg chg="add del">
          <ac:chgData name="Naziha BOUSSEMAHA" userId="d3757a171cf8daaf" providerId="LiveId" clId="{7A8E5B95-5AC4-48DB-A63F-87A688B31E5A}" dt="2023-05-26T11:12:52.538" v="9908" actId="26606"/>
          <ac:spMkLst>
            <pc:docMk/>
            <pc:sldMk cId="3417561497" sldId="268"/>
            <ac:spMk id="449" creationId="{26A515A1-4D80-430E-BE0A-71A290516A82}"/>
          </ac:spMkLst>
        </pc:spChg>
        <pc:spChg chg="add del">
          <ac:chgData name="Naziha BOUSSEMAHA" userId="d3757a171cf8daaf" providerId="LiveId" clId="{7A8E5B95-5AC4-48DB-A63F-87A688B31E5A}" dt="2023-05-26T11:13:14.628" v="9910" actId="26606"/>
          <ac:spMkLst>
            <pc:docMk/>
            <pc:sldMk cId="3417561497" sldId="268"/>
            <ac:spMk id="451" creationId="{D12128B6-ED88-4712-866F-66C86EE34618}"/>
          </ac:spMkLst>
        </pc:spChg>
        <pc:spChg chg="add del">
          <ac:chgData name="Naziha BOUSSEMAHA" userId="d3757a171cf8daaf" providerId="LiveId" clId="{7A8E5B95-5AC4-48DB-A63F-87A688B31E5A}" dt="2023-05-26T11:12:45.430" v="9906" actId="26606"/>
          <ac:spMkLst>
            <pc:docMk/>
            <pc:sldMk cId="3417561497" sldId="268"/>
            <ac:spMk id="452" creationId="{04812C46-200A-4DEB-A05E-3ED6C68C2387}"/>
          </ac:spMkLst>
        </pc:spChg>
        <pc:spChg chg="add del">
          <ac:chgData name="Naziha BOUSSEMAHA" userId="d3757a171cf8daaf" providerId="LiveId" clId="{7A8E5B95-5AC4-48DB-A63F-87A688B31E5A}" dt="2023-05-26T11:12:45.430" v="9906" actId="26606"/>
          <ac:spMkLst>
            <pc:docMk/>
            <pc:sldMk cId="3417561497" sldId="268"/>
            <ac:spMk id="453" creationId="{A783CD55-1776-4C75-9A8F-D1179C0C7B48}"/>
          </ac:spMkLst>
        </pc:spChg>
        <pc:spChg chg="add del">
          <ac:chgData name="Naziha BOUSSEMAHA" userId="d3757a171cf8daaf" providerId="LiveId" clId="{7A8E5B95-5AC4-48DB-A63F-87A688B31E5A}" dt="2023-05-26T11:12:52.538" v="9908" actId="26606"/>
          <ac:spMkLst>
            <pc:docMk/>
            <pc:sldMk cId="3417561497" sldId="268"/>
            <ac:spMk id="455" creationId="{0D7B6173-1D58-48E2-83CF-37350F315F75}"/>
          </ac:spMkLst>
        </pc:spChg>
        <pc:spChg chg="add del">
          <ac:chgData name="Naziha BOUSSEMAHA" userId="d3757a171cf8daaf" providerId="LiveId" clId="{7A8E5B95-5AC4-48DB-A63F-87A688B31E5A}" dt="2023-05-26T11:12:52.538" v="9908" actId="26606"/>
          <ac:spMkLst>
            <pc:docMk/>
            <pc:sldMk cId="3417561497" sldId="268"/>
            <ac:spMk id="456" creationId="{BE149CDF-5DAC-4860-A285-9492CF2090AA}"/>
          </ac:spMkLst>
        </pc:spChg>
        <pc:spChg chg="add del">
          <ac:chgData name="Naziha BOUSSEMAHA" userId="d3757a171cf8daaf" providerId="LiveId" clId="{7A8E5B95-5AC4-48DB-A63F-87A688B31E5A}" dt="2023-05-26T11:12:52.538" v="9908" actId="26606"/>
          <ac:spMkLst>
            <pc:docMk/>
            <pc:sldMk cId="3417561497" sldId="268"/>
            <ac:spMk id="458" creationId="{21BDEC81-16A7-4451-B893-C15000083B77}"/>
          </ac:spMkLst>
        </pc:spChg>
        <pc:spChg chg="add del">
          <ac:chgData name="Naziha BOUSSEMAHA" userId="d3757a171cf8daaf" providerId="LiveId" clId="{7A8E5B95-5AC4-48DB-A63F-87A688B31E5A}" dt="2023-05-26T11:13:14.628" v="9910" actId="26606"/>
          <ac:spMkLst>
            <pc:docMk/>
            <pc:sldMk cId="3417561497" sldId="268"/>
            <ac:spMk id="460" creationId="{A93898FF-D987-4B0E-BFB4-85F5EB356D4D}"/>
          </ac:spMkLst>
        </pc:spChg>
        <pc:spChg chg="add del">
          <ac:chgData name="Naziha BOUSSEMAHA" userId="d3757a171cf8daaf" providerId="LiveId" clId="{7A8E5B95-5AC4-48DB-A63F-87A688B31E5A}" dt="2023-05-26T11:13:14.628" v="9910" actId="26606"/>
          <ac:spMkLst>
            <pc:docMk/>
            <pc:sldMk cId="3417561497" sldId="268"/>
            <ac:spMk id="461" creationId="{C31A4873-64D0-418B-BA9D-D99C52A5FB8A}"/>
          </ac:spMkLst>
        </pc:spChg>
        <pc:spChg chg="add del">
          <ac:chgData name="Naziha BOUSSEMAHA" userId="d3757a171cf8daaf" providerId="LiveId" clId="{7A8E5B95-5AC4-48DB-A63F-87A688B31E5A}" dt="2023-05-26T11:13:14.628" v="9910" actId="26606"/>
          <ac:spMkLst>
            <pc:docMk/>
            <pc:sldMk cId="3417561497" sldId="268"/>
            <ac:spMk id="463" creationId="{A737E5B8-8F31-4942-B159-B213C4D6D830}"/>
          </ac:spMkLst>
        </pc:spChg>
        <pc:spChg chg="add del">
          <ac:chgData name="Naziha BOUSSEMAHA" userId="d3757a171cf8daaf" providerId="LiveId" clId="{7A8E5B95-5AC4-48DB-A63F-87A688B31E5A}" dt="2023-05-26T11:13:14.628" v="9910" actId="26606"/>
          <ac:spMkLst>
            <pc:docMk/>
            <pc:sldMk cId="3417561497" sldId="268"/>
            <ac:spMk id="464" creationId="{42A4FC2C-047E-45A5-965D-8E1E3BF09BC6}"/>
          </ac:spMkLst>
        </pc:spChg>
        <pc:spChg chg="add del">
          <ac:chgData name="Naziha BOUSSEMAHA" userId="d3757a171cf8daaf" providerId="LiveId" clId="{7A8E5B95-5AC4-48DB-A63F-87A688B31E5A}" dt="2023-05-28T21:08:59.421" v="16452" actId="26606"/>
          <ac:spMkLst>
            <pc:docMk/>
            <pc:sldMk cId="3417561497" sldId="268"/>
            <ac:spMk id="466" creationId="{B9D7E975-9161-4F2D-AC53-69E1912F6B5D}"/>
          </ac:spMkLst>
        </pc:spChg>
        <pc:spChg chg="add del">
          <ac:chgData name="Naziha BOUSSEMAHA" userId="d3757a171cf8daaf" providerId="LiveId" clId="{7A8E5B95-5AC4-48DB-A63F-87A688B31E5A}" dt="2023-05-28T21:08:59.421" v="16452" actId="26606"/>
          <ac:spMkLst>
            <pc:docMk/>
            <pc:sldMk cId="3417561497" sldId="268"/>
            <ac:spMk id="467" creationId="{827DC2C4-B485-428A-BF4A-472D2967F47F}"/>
          </ac:spMkLst>
        </pc:spChg>
        <pc:spChg chg="add del">
          <ac:chgData name="Naziha BOUSSEMAHA" userId="d3757a171cf8daaf" providerId="LiveId" clId="{7A8E5B95-5AC4-48DB-A63F-87A688B31E5A}" dt="2023-05-28T21:08:59.421" v="16452" actId="26606"/>
          <ac:spMkLst>
            <pc:docMk/>
            <pc:sldMk cId="3417561497" sldId="268"/>
            <ac:spMk id="468" creationId="{463E6235-1649-4B47-9862-4026FC473B6F}"/>
          </ac:spMkLst>
        </pc:spChg>
        <pc:spChg chg="add">
          <ac:chgData name="Naziha BOUSSEMAHA" userId="d3757a171cf8daaf" providerId="LiveId" clId="{7A8E5B95-5AC4-48DB-A63F-87A688B31E5A}" dt="2023-05-28T21:08:59.421" v="16452" actId="26606"/>
          <ac:spMkLst>
            <pc:docMk/>
            <pc:sldMk cId="3417561497" sldId="268"/>
            <ac:spMk id="473" creationId="{665DBBEF-238B-476B-96AB-8AAC3224ECEA}"/>
          </ac:spMkLst>
        </pc:spChg>
        <pc:spChg chg="add">
          <ac:chgData name="Naziha BOUSSEMAHA" userId="d3757a171cf8daaf" providerId="LiveId" clId="{7A8E5B95-5AC4-48DB-A63F-87A688B31E5A}" dt="2023-05-28T21:08:59.421" v="16452" actId="26606"/>
          <ac:spMkLst>
            <pc:docMk/>
            <pc:sldMk cId="3417561497" sldId="268"/>
            <ac:spMk id="475" creationId="{3FCFB1DE-0B7E-48CC-BA90-B2AB0889F9D6}"/>
          </ac:spMkLst>
        </pc:spChg>
        <pc:grpChg chg="add del">
          <ac:chgData name="Naziha BOUSSEMAHA" userId="d3757a171cf8daaf" providerId="LiveId" clId="{7A8E5B95-5AC4-48DB-A63F-87A688B31E5A}" dt="2023-05-24T23:42:39.746" v="7859" actId="26606"/>
          <ac:grpSpMkLst>
            <pc:docMk/>
            <pc:sldMk cId="3417561497" sldId="268"/>
            <ac:grpSpMk id="52" creationId="{73FC59CD-C9DA-4650-8128-10CD2396E33D}"/>
          </ac:grpSpMkLst>
        </pc:grpChg>
        <pc:grpChg chg="add del">
          <ac:chgData name="Naziha BOUSSEMAHA" userId="d3757a171cf8daaf" providerId="LiveId" clId="{7A8E5B95-5AC4-48DB-A63F-87A688B31E5A}" dt="2023-05-25T17:30:14.432" v="8227" actId="26606"/>
          <ac:grpSpMkLst>
            <pc:docMk/>
            <pc:sldMk cId="3417561497" sldId="268"/>
            <ac:grpSpMk id="278" creationId="{5499343D-E927-41D0-B997-E44A300C68D8}"/>
          </ac:grpSpMkLst>
        </pc:grpChg>
        <pc:grpChg chg="add del">
          <ac:chgData name="Naziha BOUSSEMAHA" userId="d3757a171cf8daaf" providerId="LiveId" clId="{7A8E5B95-5AC4-48DB-A63F-87A688B31E5A}" dt="2023-05-25T17:30:14.432" v="8227" actId="26606"/>
          <ac:grpSpMkLst>
            <pc:docMk/>
            <pc:sldMk cId="3417561497" sldId="268"/>
            <ac:grpSpMk id="285" creationId="{0F0C2E5D-B08F-4A99-9D15-59D33148FE02}"/>
          </ac:grpSpMkLst>
        </pc:grpChg>
        <pc:grpChg chg="add del">
          <ac:chgData name="Naziha BOUSSEMAHA" userId="d3757a171cf8daaf" providerId="LiveId" clId="{7A8E5B95-5AC4-48DB-A63F-87A688B31E5A}" dt="2023-05-25T17:30:14.432" v="8227" actId="26606"/>
          <ac:grpSpMkLst>
            <pc:docMk/>
            <pc:sldMk cId="3417561497" sldId="268"/>
            <ac:grpSpMk id="292" creationId="{FB9739EB-7F66-433D-841F-AB3CD18700B7}"/>
          </ac:grpSpMkLst>
        </pc:grpChg>
        <pc:grpChg chg="add del">
          <ac:chgData name="Naziha BOUSSEMAHA" userId="d3757a171cf8daaf" providerId="LiveId" clId="{7A8E5B95-5AC4-48DB-A63F-87A688B31E5A}" dt="2023-05-25T17:30:14.432" v="8227" actId="26606"/>
          <ac:grpSpMkLst>
            <pc:docMk/>
            <pc:sldMk cId="3417561497" sldId="268"/>
            <ac:grpSpMk id="299" creationId="{8B6BCBAB-41A5-4D6D-8C9B-55E3AA6FCC21}"/>
          </ac:grpSpMkLst>
        </pc:grpChg>
        <pc:grpChg chg="add del">
          <ac:chgData name="Naziha BOUSSEMAHA" userId="d3757a171cf8daaf" providerId="LiveId" clId="{7A8E5B95-5AC4-48DB-A63F-87A688B31E5A}" dt="2023-05-26T11:12:42.700" v="9904" actId="26606"/>
          <ac:grpSpMkLst>
            <pc:docMk/>
            <pc:sldMk cId="3417561497" sldId="268"/>
            <ac:grpSpMk id="447" creationId="{032D8612-31EB-44CF-A1D0-14FD4C705424}"/>
          </ac:grpSpMkLst>
        </pc:grpChg>
        <pc:picChg chg="add mod ord modCrop">
          <ac:chgData name="Naziha BOUSSEMAHA" userId="d3757a171cf8daaf" providerId="LiveId" clId="{7A8E5B95-5AC4-48DB-A63F-87A688B31E5A}" dt="2023-05-28T21:08:59.421" v="16452" actId="26606"/>
          <ac:picMkLst>
            <pc:docMk/>
            <pc:sldMk cId="3417561497" sldId="268"/>
            <ac:picMk id="5" creationId="{00FC878D-AE23-769E-ED84-6C7B6EA38F03}"/>
          </ac:picMkLst>
        </pc:picChg>
        <pc:picChg chg="add del">
          <ac:chgData name="Naziha BOUSSEMAHA" userId="d3757a171cf8daaf" providerId="LiveId" clId="{7A8E5B95-5AC4-48DB-A63F-87A688B31E5A}" dt="2023-05-26T11:11:30.364" v="9898" actId="26606"/>
          <ac:picMkLst>
            <pc:docMk/>
            <pc:sldMk cId="3417561497" sldId="268"/>
            <ac:picMk id="423" creationId="{B0DAC8FB-A162-44E3-A606-C855A03A5B09}"/>
          </ac:picMkLst>
        </pc:picChg>
        <pc:picChg chg="add del">
          <ac:chgData name="Naziha BOUSSEMAHA" userId="d3757a171cf8daaf" providerId="LiveId" clId="{7A8E5B95-5AC4-48DB-A63F-87A688B31E5A}" dt="2023-05-26T11:13:14.636" v="9911" actId="26606"/>
          <ac:picMkLst>
            <pc:docMk/>
            <pc:sldMk cId="3417561497" sldId="268"/>
            <ac:picMk id="433" creationId="{5516C1EB-8D62-4BF0-92B5-02E6AE43B1F3}"/>
          </ac:picMkLst>
        </pc:picChg>
        <pc:picChg chg="add del">
          <ac:chgData name="Naziha BOUSSEMAHA" userId="d3757a171cf8daaf" providerId="LiveId" clId="{7A8E5B95-5AC4-48DB-A63F-87A688B31E5A}" dt="2023-05-26T11:12:52.538" v="9908" actId="26606"/>
          <ac:picMkLst>
            <pc:docMk/>
            <pc:sldMk cId="3417561497" sldId="268"/>
            <ac:picMk id="457" creationId="{B0DAC8FB-A162-44E3-A606-C855A03A5B09}"/>
          </ac:picMkLst>
        </pc:picChg>
        <pc:picChg chg="add del">
          <ac:chgData name="Naziha BOUSSEMAHA" userId="d3757a171cf8daaf" providerId="LiveId" clId="{7A8E5B95-5AC4-48DB-A63F-87A688B31E5A}" dt="2023-05-26T11:13:14.628" v="9910" actId="26606"/>
          <ac:picMkLst>
            <pc:docMk/>
            <pc:sldMk cId="3417561497" sldId="268"/>
            <ac:picMk id="462" creationId="{5516C1EB-8D62-4BF0-92B5-02E6AE43B1F3}"/>
          </ac:picMkLst>
        </pc:picChg>
        <pc:cxnChg chg="add del">
          <ac:chgData name="Naziha BOUSSEMAHA" userId="d3757a171cf8daaf" providerId="LiveId" clId="{7A8E5B95-5AC4-48DB-A63F-87A688B31E5A}" dt="2023-05-25T17:29:34.240" v="8221" actId="26606"/>
          <ac:cxnSpMkLst>
            <pc:docMk/>
            <pc:sldMk cId="3417561497" sldId="268"/>
            <ac:cxnSpMk id="272" creationId="{C41BAEC7-F7B0-4224-8B18-8F74B7D87F0B}"/>
          </ac:cxnSpMkLst>
        </pc:cxnChg>
        <pc:cxnChg chg="add del">
          <ac:chgData name="Naziha BOUSSEMAHA" userId="d3757a171cf8daaf" providerId="LiveId" clId="{7A8E5B95-5AC4-48DB-A63F-87A688B31E5A}" dt="2023-05-25T17:29:56.633" v="8225" actId="26606"/>
          <ac:cxnSpMkLst>
            <pc:docMk/>
            <pc:sldMk cId="3417561497" sldId="268"/>
            <ac:cxnSpMk id="281" creationId="{C41BAEC7-F7B0-4224-8B18-8F74B7D87F0B}"/>
          </ac:cxnSpMkLst>
        </pc:cxnChg>
        <pc:cxnChg chg="add del">
          <ac:chgData name="Naziha BOUSSEMAHA" userId="d3757a171cf8daaf" providerId="LiveId" clId="{7A8E5B95-5AC4-48DB-A63F-87A688B31E5A}" dt="2023-05-25T17:47:39.769" v="8240" actId="26606"/>
          <ac:cxnSpMkLst>
            <pc:docMk/>
            <pc:sldMk cId="3417561497" sldId="268"/>
            <ac:cxnSpMk id="336" creationId="{C41BAEC7-F7B0-4224-8B18-8F74B7D87F0B}"/>
          </ac:cxnSpMkLst>
        </pc:cxnChg>
      </pc:sldChg>
      <pc:sldChg chg="addSp delSp modSp new del mod setBg">
        <pc:chgData name="Naziha BOUSSEMAHA" userId="d3757a171cf8daaf" providerId="LiveId" clId="{7A8E5B95-5AC4-48DB-A63F-87A688B31E5A}" dt="2023-05-25T18:56:18.872" v="8920" actId="47"/>
        <pc:sldMkLst>
          <pc:docMk/>
          <pc:sldMk cId="4193331671" sldId="269"/>
        </pc:sldMkLst>
        <pc:spChg chg="add del mod ord">
          <ac:chgData name="Naziha BOUSSEMAHA" userId="d3757a171cf8daaf" providerId="LiveId" clId="{7A8E5B95-5AC4-48DB-A63F-87A688B31E5A}" dt="2023-05-25T18:04:27.960" v="8335" actId="1076"/>
          <ac:spMkLst>
            <pc:docMk/>
            <pc:sldMk cId="4193331671" sldId="269"/>
            <ac:spMk id="2" creationId="{8A099DC7-AFF7-3DC4-301A-6F9D279123B7}"/>
          </ac:spMkLst>
        </pc:spChg>
        <pc:spChg chg="del">
          <ac:chgData name="Naziha BOUSSEMAHA" userId="d3757a171cf8daaf" providerId="LiveId" clId="{7A8E5B95-5AC4-48DB-A63F-87A688B31E5A}" dt="2023-05-24T23:53:26.342" v="7960" actId="931"/>
          <ac:spMkLst>
            <pc:docMk/>
            <pc:sldMk cId="4193331671" sldId="269"/>
            <ac:spMk id="3" creationId="{D5C6DB50-3496-95C8-71CC-45ECAA8F9A5B}"/>
          </ac:spMkLst>
        </pc:spChg>
        <pc:spChg chg="add del mod">
          <ac:chgData name="Naziha BOUSSEMAHA" userId="d3757a171cf8daaf" providerId="LiveId" clId="{7A8E5B95-5AC4-48DB-A63F-87A688B31E5A}" dt="2023-05-24T23:57:51.588" v="7986" actId="478"/>
          <ac:spMkLst>
            <pc:docMk/>
            <pc:sldMk cId="4193331671" sldId="269"/>
            <ac:spMk id="6" creationId="{7D0A1AB7-2A48-B463-34C8-DBF3704F53A4}"/>
          </ac:spMkLst>
        </pc:spChg>
        <pc:spChg chg="add mod">
          <ac:chgData name="Naziha BOUSSEMAHA" userId="d3757a171cf8daaf" providerId="LiveId" clId="{7A8E5B95-5AC4-48DB-A63F-87A688B31E5A}" dt="2023-05-25T18:14:07.969" v="8379" actId="1076"/>
          <ac:spMkLst>
            <pc:docMk/>
            <pc:sldMk cId="4193331671" sldId="269"/>
            <ac:spMk id="7" creationId="{8B094AC2-8AC8-987C-07F4-88B861BB2A65}"/>
          </ac:spMkLst>
        </pc:spChg>
        <pc:spChg chg="add del mod">
          <ac:chgData name="Naziha BOUSSEMAHA" userId="d3757a171cf8daaf" providerId="LiveId" clId="{7A8E5B95-5AC4-48DB-A63F-87A688B31E5A}" dt="2023-05-24T23:58:11.868" v="7990" actId="478"/>
          <ac:spMkLst>
            <pc:docMk/>
            <pc:sldMk cId="4193331671" sldId="269"/>
            <ac:spMk id="9" creationId="{AF7CF7F0-7762-B0B5-4067-1429CA6E0CD9}"/>
          </ac:spMkLst>
        </pc:spChg>
        <pc:spChg chg="add mod">
          <ac:chgData name="Naziha BOUSSEMAHA" userId="d3757a171cf8daaf" providerId="LiveId" clId="{7A8E5B95-5AC4-48DB-A63F-87A688B31E5A}" dt="2023-05-25T18:04:04.743" v="8331" actId="1076"/>
          <ac:spMkLst>
            <pc:docMk/>
            <pc:sldMk cId="4193331671" sldId="269"/>
            <ac:spMk id="11" creationId="{A100A023-B868-A827-25F4-69C73C57FF78}"/>
          </ac:spMkLst>
        </pc:spChg>
        <pc:spChg chg="add del">
          <ac:chgData name="Naziha BOUSSEMAHA" userId="d3757a171cf8daaf" providerId="LiveId" clId="{7A8E5B95-5AC4-48DB-A63F-87A688B31E5A}" dt="2023-05-24T23:54:41.346" v="7973" actId="26606"/>
          <ac:spMkLst>
            <pc:docMk/>
            <pc:sldMk cId="4193331671" sldId="269"/>
            <ac:spMk id="12" creationId="{04812C46-200A-4DEB-A05E-3ED6C68C2387}"/>
          </ac:spMkLst>
        </pc:spChg>
        <pc:spChg chg="add del mod">
          <ac:chgData name="Naziha BOUSSEMAHA" userId="d3757a171cf8daaf" providerId="LiveId" clId="{7A8E5B95-5AC4-48DB-A63F-87A688B31E5A}" dt="2023-05-24T23:59:05.184" v="7998"/>
          <ac:spMkLst>
            <pc:docMk/>
            <pc:sldMk cId="4193331671" sldId="269"/>
            <ac:spMk id="13" creationId="{3A302A43-535F-F410-46C8-44BF443B5C79}"/>
          </ac:spMkLst>
        </pc:spChg>
        <pc:spChg chg="add del">
          <ac:chgData name="Naziha BOUSSEMAHA" userId="d3757a171cf8daaf" providerId="LiveId" clId="{7A8E5B95-5AC4-48DB-A63F-87A688B31E5A}" dt="2023-05-24T23:54:41.346" v="7973" actId="26606"/>
          <ac:spMkLst>
            <pc:docMk/>
            <pc:sldMk cId="4193331671" sldId="269"/>
            <ac:spMk id="14" creationId="{D1EA859B-E555-4109-94F3-6700E046E008}"/>
          </ac:spMkLst>
        </pc:spChg>
        <pc:spChg chg="add del">
          <ac:chgData name="Naziha BOUSSEMAHA" userId="d3757a171cf8daaf" providerId="LiveId" clId="{7A8E5B95-5AC4-48DB-A63F-87A688B31E5A}" dt="2023-05-24T23:54:41.342" v="7972" actId="26606"/>
          <ac:spMkLst>
            <pc:docMk/>
            <pc:sldMk cId="4193331671" sldId="269"/>
            <ac:spMk id="19" creationId="{F13C74B1-5B17-4795-BED0-7140497B445A}"/>
          </ac:spMkLst>
        </pc:spChg>
        <pc:spChg chg="add del">
          <ac:chgData name="Naziha BOUSSEMAHA" userId="d3757a171cf8daaf" providerId="LiveId" clId="{7A8E5B95-5AC4-48DB-A63F-87A688B31E5A}" dt="2023-05-24T23:54:41.342" v="7972" actId="26606"/>
          <ac:spMkLst>
            <pc:docMk/>
            <pc:sldMk cId="4193331671" sldId="269"/>
            <ac:spMk id="21" creationId="{D4974D33-8DC5-464E-8C6D-BE58F0669C17}"/>
          </ac:spMkLst>
        </pc:spChg>
        <pc:spChg chg="add del">
          <ac:chgData name="Naziha BOUSSEMAHA" userId="d3757a171cf8daaf" providerId="LiveId" clId="{7A8E5B95-5AC4-48DB-A63F-87A688B31E5A}" dt="2023-05-24T23:55:41.420" v="7978" actId="26606"/>
          <ac:spMkLst>
            <pc:docMk/>
            <pc:sldMk cId="4193331671" sldId="269"/>
            <ac:spMk id="23" creationId="{04812C46-200A-4DEB-A05E-3ED6C68C2387}"/>
          </ac:spMkLst>
        </pc:spChg>
        <pc:spChg chg="add del">
          <ac:chgData name="Naziha BOUSSEMAHA" userId="d3757a171cf8daaf" providerId="LiveId" clId="{7A8E5B95-5AC4-48DB-A63F-87A688B31E5A}" dt="2023-05-24T23:55:41.420" v="7978" actId="26606"/>
          <ac:spMkLst>
            <pc:docMk/>
            <pc:sldMk cId="4193331671" sldId="269"/>
            <ac:spMk id="24" creationId="{D1EA859B-E555-4109-94F3-6700E046E008}"/>
          </ac:spMkLst>
        </pc:spChg>
        <pc:spChg chg="add del">
          <ac:chgData name="Naziha BOUSSEMAHA" userId="d3757a171cf8daaf" providerId="LiveId" clId="{7A8E5B95-5AC4-48DB-A63F-87A688B31E5A}" dt="2023-05-24T23:55:41.415" v="7977" actId="26606"/>
          <ac:spMkLst>
            <pc:docMk/>
            <pc:sldMk cId="4193331671" sldId="269"/>
            <ac:spMk id="29" creationId="{6B5E2835-4E47-45B3-9CFE-732FF7B05472}"/>
          </ac:spMkLst>
        </pc:spChg>
        <pc:spChg chg="add del">
          <ac:chgData name="Naziha BOUSSEMAHA" userId="d3757a171cf8daaf" providerId="LiveId" clId="{7A8E5B95-5AC4-48DB-A63F-87A688B31E5A}" dt="2023-05-24T23:55:41.415" v="7977" actId="26606"/>
          <ac:spMkLst>
            <pc:docMk/>
            <pc:sldMk cId="4193331671" sldId="269"/>
            <ac:spMk id="31" creationId="{5B45AD5D-AA52-4F7B-9362-576A39AD9E09}"/>
          </ac:spMkLst>
        </pc:spChg>
        <pc:spChg chg="add del">
          <ac:chgData name="Naziha BOUSSEMAHA" userId="d3757a171cf8daaf" providerId="LiveId" clId="{7A8E5B95-5AC4-48DB-A63F-87A688B31E5A}" dt="2023-05-24T23:55:41.415" v="7977" actId="26606"/>
          <ac:spMkLst>
            <pc:docMk/>
            <pc:sldMk cId="4193331671" sldId="269"/>
            <ac:spMk id="33" creationId="{AEDD7960-4866-4399-BEF6-DD1431AB4E34}"/>
          </ac:spMkLst>
        </pc:spChg>
        <pc:spChg chg="add del">
          <ac:chgData name="Naziha BOUSSEMAHA" userId="d3757a171cf8daaf" providerId="LiveId" clId="{7A8E5B95-5AC4-48DB-A63F-87A688B31E5A}" dt="2023-05-24T23:55:41.415" v="7977" actId="26606"/>
          <ac:spMkLst>
            <pc:docMk/>
            <pc:sldMk cId="4193331671" sldId="269"/>
            <ac:spMk id="35" creationId="{55D4142C-5077-457F-A6AD-3FECFDB39685}"/>
          </ac:spMkLst>
        </pc:spChg>
        <pc:spChg chg="add del">
          <ac:chgData name="Naziha BOUSSEMAHA" userId="d3757a171cf8daaf" providerId="LiveId" clId="{7A8E5B95-5AC4-48DB-A63F-87A688B31E5A}" dt="2023-05-24T23:55:41.415" v="7977" actId="26606"/>
          <ac:spMkLst>
            <pc:docMk/>
            <pc:sldMk cId="4193331671" sldId="269"/>
            <ac:spMk id="37" creationId="{7A5F0580-5EE9-419F-96EE-B6529EF6E7D0}"/>
          </ac:spMkLst>
        </pc:spChg>
        <pc:spChg chg="add">
          <ac:chgData name="Naziha BOUSSEMAHA" userId="d3757a171cf8daaf" providerId="LiveId" clId="{7A8E5B95-5AC4-48DB-A63F-87A688B31E5A}" dt="2023-05-24T23:55:41.420" v="7978" actId="26606"/>
          <ac:spMkLst>
            <pc:docMk/>
            <pc:sldMk cId="4193331671" sldId="269"/>
            <ac:spMk id="39" creationId="{2B97F24A-32CE-4C1C-A50D-3016B394DCFB}"/>
          </ac:spMkLst>
        </pc:spChg>
        <pc:spChg chg="add">
          <ac:chgData name="Naziha BOUSSEMAHA" userId="d3757a171cf8daaf" providerId="LiveId" clId="{7A8E5B95-5AC4-48DB-A63F-87A688B31E5A}" dt="2023-05-24T23:55:41.420" v="7978" actId="26606"/>
          <ac:spMkLst>
            <pc:docMk/>
            <pc:sldMk cId="4193331671" sldId="269"/>
            <ac:spMk id="40" creationId="{CD8B4F24-440B-49E9-B85D-733523DC064B}"/>
          </ac:spMkLst>
        </pc:spChg>
        <pc:picChg chg="add mod">
          <ac:chgData name="Naziha BOUSSEMAHA" userId="d3757a171cf8daaf" providerId="LiveId" clId="{7A8E5B95-5AC4-48DB-A63F-87A688B31E5A}" dt="2023-05-25T18:14:03.316" v="8378" actId="1076"/>
          <ac:picMkLst>
            <pc:docMk/>
            <pc:sldMk cId="4193331671" sldId="269"/>
            <ac:picMk id="4" creationId="{94A43087-D7F9-88F7-1535-F16561D22486}"/>
          </ac:picMkLst>
        </pc:picChg>
        <pc:picChg chg="add del mod ord modCrop">
          <ac:chgData name="Naziha BOUSSEMAHA" userId="d3757a171cf8daaf" providerId="LiveId" clId="{7A8E5B95-5AC4-48DB-A63F-87A688B31E5A}" dt="2023-05-25T17:57:16.743" v="8291" actId="478"/>
          <ac:picMkLst>
            <pc:docMk/>
            <pc:sldMk cId="4193331671" sldId="269"/>
            <ac:picMk id="5" creationId="{DAD4B7BC-3326-6522-5F3D-FAB184B8F23C}"/>
          </ac:picMkLst>
        </pc:picChg>
        <pc:picChg chg="add mod">
          <ac:chgData name="Naziha BOUSSEMAHA" userId="d3757a171cf8daaf" providerId="LiveId" clId="{7A8E5B95-5AC4-48DB-A63F-87A688B31E5A}" dt="2023-05-25T18:14:11.574" v="8380" actId="1076"/>
          <ac:picMkLst>
            <pc:docMk/>
            <pc:sldMk cId="4193331671" sldId="269"/>
            <ac:picMk id="8" creationId="{83F1AE1F-1961-58FA-FE19-EF26CD6A67F8}"/>
          </ac:picMkLst>
        </pc:picChg>
        <pc:picChg chg="add mod">
          <ac:chgData name="Naziha BOUSSEMAHA" userId="d3757a171cf8daaf" providerId="LiveId" clId="{7A8E5B95-5AC4-48DB-A63F-87A688B31E5A}" dt="2023-05-25T18:14:18.496" v="8383" actId="1076"/>
          <ac:picMkLst>
            <pc:docMk/>
            <pc:sldMk cId="4193331671" sldId="269"/>
            <ac:picMk id="10" creationId="{AB96B2C7-CD25-0D45-6DF8-2DAD72AD66B5}"/>
          </ac:picMkLst>
        </pc:picChg>
      </pc:sldChg>
      <pc:sldChg chg="addSp delSp modSp new del mod setBg addAnim delAnim setClrOvrMap">
        <pc:chgData name="Naziha BOUSSEMAHA" userId="d3757a171cf8daaf" providerId="LiveId" clId="{7A8E5B95-5AC4-48DB-A63F-87A688B31E5A}" dt="2023-05-30T12:29:41.213" v="17633" actId="47"/>
        <pc:sldMkLst>
          <pc:docMk/>
          <pc:sldMk cId="1285586932" sldId="270"/>
        </pc:sldMkLst>
        <pc:spChg chg="add del mod ord">
          <ac:chgData name="Naziha BOUSSEMAHA" userId="d3757a171cf8daaf" providerId="LiveId" clId="{7A8E5B95-5AC4-48DB-A63F-87A688B31E5A}" dt="2023-05-25T18:06:55.097" v="8357" actId="26606"/>
          <ac:spMkLst>
            <pc:docMk/>
            <pc:sldMk cId="1285586932" sldId="270"/>
            <ac:spMk id="2" creationId="{F3547381-1E89-83F9-6BAC-B3690AE4671F}"/>
          </ac:spMkLst>
        </pc:spChg>
        <pc:spChg chg="del">
          <ac:chgData name="Naziha BOUSSEMAHA" userId="d3757a171cf8daaf" providerId="LiveId" clId="{7A8E5B95-5AC4-48DB-A63F-87A688B31E5A}" dt="2023-05-25T18:01:54.950" v="8308" actId="931"/>
          <ac:spMkLst>
            <pc:docMk/>
            <pc:sldMk cId="1285586932" sldId="270"/>
            <ac:spMk id="3" creationId="{A31D1836-1710-B7F9-9FD1-37D451E065DA}"/>
          </ac:spMkLst>
        </pc:spChg>
        <pc:spChg chg="add mod">
          <ac:chgData name="Naziha BOUSSEMAHA" userId="d3757a171cf8daaf" providerId="LiveId" clId="{7A8E5B95-5AC4-48DB-A63F-87A688B31E5A}" dt="2023-05-30T12:24:25.480" v="17624" actId="1076"/>
          <ac:spMkLst>
            <pc:docMk/>
            <pc:sldMk cId="1285586932" sldId="270"/>
            <ac:spMk id="8" creationId="{C7AEDD49-439F-A998-548D-890B72B1F6C0}"/>
          </ac:spMkLst>
        </pc:spChg>
        <pc:spChg chg="add del mod">
          <ac:chgData name="Naziha BOUSSEMAHA" userId="d3757a171cf8daaf" providerId="LiveId" clId="{7A8E5B95-5AC4-48DB-A63F-87A688B31E5A}" dt="2023-05-25T18:09:51.462" v="8368" actId="478"/>
          <ac:spMkLst>
            <pc:docMk/>
            <pc:sldMk cId="1285586932" sldId="270"/>
            <ac:spMk id="8" creationId="{E520F1E4-4470-F533-C27A-B90930E40553}"/>
          </ac:spMkLst>
        </pc:spChg>
        <pc:spChg chg="add mod">
          <ac:chgData name="Naziha BOUSSEMAHA" userId="d3757a171cf8daaf" providerId="LiveId" clId="{7A8E5B95-5AC4-48DB-A63F-87A688B31E5A}" dt="2023-05-30T12:24:03.767" v="17621" actId="1076"/>
          <ac:spMkLst>
            <pc:docMk/>
            <pc:sldMk cId="1285586932" sldId="270"/>
            <ac:spMk id="9" creationId="{3369930E-B10B-8857-B58B-B467CA18BFEF}"/>
          </ac:spMkLst>
        </pc:spChg>
        <pc:spChg chg="add del">
          <ac:chgData name="Naziha BOUSSEMAHA" userId="d3757a171cf8daaf" providerId="LiveId" clId="{7A8E5B95-5AC4-48DB-A63F-87A688B31E5A}" dt="2023-05-25T18:06:55.097" v="8357" actId="26606"/>
          <ac:spMkLst>
            <pc:docMk/>
            <pc:sldMk cId="1285586932" sldId="270"/>
            <ac:spMk id="9" creationId="{730EA079-7A6E-81CB-21E8-56DA28FF3ACD}"/>
          </ac:spMkLst>
        </pc:spChg>
        <pc:spChg chg="add del mod">
          <ac:chgData name="Naziha BOUSSEMAHA" userId="d3757a171cf8daaf" providerId="LiveId" clId="{7A8E5B95-5AC4-48DB-A63F-87A688B31E5A}" dt="2023-05-25T18:42:16.700" v="8481" actId="931"/>
          <ac:spMkLst>
            <pc:docMk/>
            <pc:sldMk cId="1285586932" sldId="270"/>
            <ac:spMk id="11" creationId="{6AE66378-0BE8-60C9-39FF-4A9F81AB65A8}"/>
          </ac:spMkLst>
        </pc:spChg>
        <pc:spChg chg="add del">
          <ac:chgData name="Naziha BOUSSEMAHA" userId="d3757a171cf8daaf" providerId="LiveId" clId="{7A8E5B95-5AC4-48DB-A63F-87A688B31E5A}" dt="2023-05-25T18:06:55.097" v="8357" actId="26606"/>
          <ac:spMkLst>
            <pc:docMk/>
            <pc:sldMk cId="1285586932" sldId="270"/>
            <ac:spMk id="12" creationId="{9228552E-C8B1-4A80-8448-0787CE0FC704}"/>
          </ac:spMkLst>
        </pc:spChg>
        <pc:spChg chg="add del">
          <ac:chgData name="Naziha BOUSSEMAHA" userId="d3757a171cf8daaf" providerId="LiveId" clId="{7A8E5B95-5AC4-48DB-A63F-87A688B31E5A}" dt="2023-05-25T18:06:55.090" v="8356" actId="26606"/>
          <ac:spMkLst>
            <pc:docMk/>
            <pc:sldMk cId="1285586932" sldId="270"/>
            <ac:spMk id="23" creationId="{7A5F0580-5EE9-419F-96EE-B6529EF6E7D0}"/>
          </ac:spMkLst>
        </pc:spChg>
        <pc:spChg chg="add del">
          <ac:chgData name="Naziha BOUSSEMAHA" userId="d3757a171cf8daaf" providerId="LiveId" clId="{7A8E5B95-5AC4-48DB-A63F-87A688B31E5A}" dt="2023-05-25T18:05:54.144" v="8344" actId="26606"/>
          <ac:spMkLst>
            <pc:docMk/>
            <pc:sldMk cId="1285586932" sldId="270"/>
            <ac:spMk id="47" creationId="{3C915414-2809-4735-A560-0D5FE66700D8}"/>
          </ac:spMkLst>
        </pc:spChg>
        <pc:spChg chg="add del">
          <ac:chgData name="Naziha BOUSSEMAHA" userId="d3757a171cf8daaf" providerId="LiveId" clId="{7A8E5B95-5AC4-48DB-A63F-87A688B31E5A}" dt="2023-05-25T18:05:54.144" v="8344" actId="26606"/>
          <ac:spMkLst>
            <pc:docMk/>
            <pc:sldMk cId="1285586932" sldId="270"/>
            <ac:spMk id="50" creationId="{D665D759-2DF8-4D47-8386-4BA28901A79D}"/>
          </ac:spMkLst>
        </pc:spChg>
        <pc:spChg chg="add del mod">
          <ac:chgData name="Naziha BOUSSEMAHA" userId="d3757a171cf8daaf" providerId="LiveId" clId="{7A8E5B95-5AC4-48DB-A63F-87A688B31E5A}" dt="2023-05-25T18:43:48.612" v="8491" actId="478"/>
          <ac:spMkLst>
            <pc:docMk/>
            <pc:sldMk cId="1285586932" sldId="270"/>
            <ac:spMk id="54" creationId="{128E34D3-63F8-36D2-EED2-EEBD898416B0}"/>
          </ac:spMkLst>
        </pc:spChg>
        <pc:spChg chg="add del">
          <ac:chgData name="Naziha BOUSSEMAHA" userId="d3757a171cf8daaf" providerId="LiveId" clId="{7A8E5B95-5AC4-48DB-A63F-87A688B31E5A}" dt="2023-05-25T18:05:57.516" v="8346" actId="26606"/>
          <ac:spMkLst>
            <pc:docMk/>
            <pc:sldMk cId="1285586932" sldId="270"/>
            <ac:spMk id="55" creationId="{2D2B266D-3625-4584-A5C3-7D3F672CFF30}"/>
          </ac:spMkLst>
        </pc:spChg>
        <pc:spChg chg="add del">
          <ac:chgData name="Naziha BOUSSEMAHA" userId="d3757a171cf8daaf" providerId="LiveId" clId="{7A8E5B95-5AC4-48DB-A63F-87A688B31E5A}" dt="2023-05-25T18:06:02.171" v="8348" actId="26606"/>
          <ac:spMkLst>
            <pc:docMk/>
            <pc:sldMk cId="1285586932" sldId="270"/>
            <ac:spMk id="57" creationId="{A9D6EEA4-51EF-4796-BE5B-F3EB11F23ED7}"/>
          </ac:spMkLst>
        </pc:spChg>
        <pc:spChg chg="add del">
          <ac:chgData name="Naziha BOUSSEMAHA" userId="d3757a171cf8daaf" providerId="LiveId" clId="{7A8E5B95-5AC4-48DB-A63F-87A688B31E5A}" dt="2023-05-25T18:06:02.171" v="8348" actId="26606"/>
          <ac:spMkLst>
            <pc:docMk/>
            <pc:sldMk cId="1285586932" sldId="270"/>
            <ac:spMk id="58" creationId="{F3547381-1E89-83F9-6BAC-B3690AE4671F}"/>
          </ac:spMkLst>
        </pc:spChg>
        <pc:spChg chg="add del">
          <ac:chgData name="Naziha BOUSSEMAHA" userId="d3757a171cf8daaf" providerId="LiveId" clId="{7A8E5B95-5AC4-48DB-A63F-87A688B31E5A}" dt="2023-05-25T18:06:02.171" v="8348" actId="26606"/>
          <ac:spMkLst>
            <pc:docMk/>
            <pc:sldMk cId="1285586932" sldId="270"/>
            <ac:spMk id="59" creationId="{730EA079-7A6E-81CB-21E8-56DA28FF3ACD}"/>
          </ac:spMkLst>
        </pc:spChg>
        <pc:spChg chg="add del">
          <ac:chgData name="Naziha BOUSSEMAHA" userId="d3757a171cf8daaf" providerId="LiveId" clId="{7A8E5B95-5AC4-48DB-A63F-87A688B31E5A}" dt="2023-05-25T18:06:11.080" v="8350" actId="26606"/>
          <ac:spMkLst>
            <pc:docMk/>
            <pc:sldMk cId="1285586932" sldId="270"/>
            <ac:spMk id="61" creationId="{1500B4A4-B1F1-41EA-886A-B8A210DBCA3B}"/>
          </ac:spMkLst>
        </pc:spChg>
        <pc:spChg chg="add del">
          <ac:chgData name="Naziha BOUSSEMAHA" userId="d3757a171cf8daaf" providerId="LiveId" clId="{7A8E5B95-5AC4-48DB-A63F-87A688B31E5A}" dt="2023-05-25T18:06:11.080" v="8350" actId="26606"/>
          <ac:spMkLst>
            <pc:docMk/>
            <pc:sldMk cId="1285586932" sldId="270"/>
            <ac:spMk id="62" creationId="{5E55A99C-0BDC-4DBE-8E40-9FA66F629FA1}"/>
          </ac:spMkLst>
        </pc:spChg>
        <pc:spChg chg="add del">
          <ac:chgData name="Naziha BOUSSEMAHA" userId="d3757a171cf8daaf" providerId="LiveId" clId="{7A8E5B95-5AC4-48DB-A63F-87A688B31E5A}" dt="2023-05-25T18:06:23.547" v="8352" actId="26606"/>
          <ac:spMkLst>
            <pc:docMk/>
            <pc:sldMk cId="1285586932" sldId="270"/>
            <ac:spMk id="64" creationId="{7B831B6F-405A-4B47-B9BB-5CA88F285844}"/>
          </ac:spMkLst>
        </pc:spChg>
        <pc:spChg chg="add del">
          <ac:chgData name="Naziha BOUSSEMAHA" userId="d3757a171cf8daaf" providerId="LiveId" clId="{7A8E5B95-5AC4-48DB-A63F-87A688B31E5A}" dt="2023-05-25T18:06:23.547" v="8352" actId="26606"/>
          <ac:spMkLst>
            <pc:docMk/>
            <pc:sldMk cId="1285586932" sldId="270"/>
            <ac:spMk id="65" creationId="{F3547381-1E89-83F9-6BAC-B3690AE4671F}"/>
          </ac:spMkLst>
        </pc:spChg>
        <pc:spChg chg="add del">
          <ac:chgData name="Naziha BOUSSEMAHA" userId="d3757a171cf8daaf" providerId="LiveId" clId="{7A8E5B95-5AC4-48DB-A63F-87A688B31E5A}" dt="2023-05-25T18:06:23.547" v="8352" actId="26606"/>
          <ac:spMkLst>
            <pc:docMk/>
            <pc:sldMk cId="1285586932" sldId="270"/>
            <ac:spMk id="66" creationId="{953EE71A-6488-4203-A7C4-77102FD0DCCA}"/>
          </ac:spMkLst>
        </pc:spChg>
        <pc:spChg chg="add del">
          <ac:chgData name="Naziha BOUSSEMAHA" userId="d3757a171cf8daaf" providerId="LiveId" clId="{7A8E5B95-5AC4-48DB-A63F-87A688B31E5A}" dt="2023-05-25T18:06:23.547" v="8352" actId="26606"/>
          <ac:spMkLst>
            <pc:docMk/>
            <pc:sldMk cId="1285586932" sldId="270"/>
            <ac:spMk id="67" creationId="{730EA079-7A6E-81CB-21E8-56DA28FF3ACD}"/>
          </ac:spMkLst>
        </pc:spChg>
        <pc:spChg chg="add del mod ord">
          <ac:chgData name="Naziha BOUSSEMAHA" userId="d3757a171cf8daaf" providerId="LiveId" clId="{7A8E5B95-5AC4-48DB-A63F-87A688B31E5A}" dt="2023-05-25T18:54:50.748" v="8912" actId="478"/>
          <ac:spMkLst>
            <pc:docMk/>
            <pc:sldMk cId="1285586932" sldId="270"/>
            <ac:spMk id="68" creationId="{48AF7F8E-B4FD-D150-219F-0C5D5D8F25B3}"/>
          </ac:spMkLst>
        </pc:spChg>
        <pc:spChg chg="add del">
          <ac:chgData name="Naziha BOUSSEMAHA" userId="d3757a171cf8daaf" providerId="LiveId" clId="{7A8E5B95-5AC4-48DB-A63F-87A688B31E5A}" dt="2023-05-25T18:06:42.728" v="8354" actId="26606"/>
          <ac:spMkLst>
            <pc:docMk/>
            <pc:sldMk cId="1285586932" sldId="270"/>
            <ac:spMk id="69" creationId="{9C6777B5-64F4-4200-B099-34168B69FE53}"/>
          </ac:spMkLst>
        </pc:spChg>
        <pc:spChg chg="add del">
          <ac:chgData name="Naziha BOUSSEMAHA" userId="d3757a171cf8daaf" providerId="LiveId" clId="{7A8E5B95-5AC4-48DB-A63F-87A688B31E5A}" dt="2023-05-25T18:06:55.090" v="8356" actId="26606"/>
          <ac:spMkLst>
            <pc:docMk/>
            <pc:sldMk cId="1285586932" sldId="270"/>
            <ac:spMk id="72" creationId="{8FC9BE17-9A7B-462D-AE50-3D8777387304}"/>
          </ac:spMkLst>
        </pc:spChg>
        <pc:spChg chg="add del">
          <ac:chgData name="Naziha BOUSSEMAHA" userId="d3757a171cf8daaf" providerId="LiveId" clId="{7A8E5B95-5AC4-48DB-A63F-87A688B31E5A}" dt="2023-05-25T18:06:55.090" v="8356" actId="26606"/>
          <ac:spMkLst>
            <pc:docMk/>
            <pc:sldMk cId="1285586932" sldId="270"/>
            <ac:spMk id="73" creationId="{3EBE8569-6AEC-4B8C-8D53-2DE337CDBA65}"/>
          </ac:spMkLst>
        </pc:spChg>
        <pc:spChg chg="add del">
          <ac:chgData name="Naziha BOUSSEMAHA" userId="d3757a171cf8daaf" providerId="LiveId" clId="{7A8E5B95-5AC4-48DB-A63F-87A688B31E5A}" dt="2023-05-25T18:06:55.090" v="8356" actId="26606"/>
          <ac:spMkLst>
            <pc:docMk/>
            <pc:sldMk cId="1285586932" sldId="270"/>
            <ac:spMk id="74" creationId="{F3547381-1E89-83F9-6BAC-B3690AE4671F}"/>
          </ac:spMkLst>
        </pc:spChg>
        <pc:spChg chg="add del">
          <ac:chgData name="Naziha BOUSSEMAHA" userId="d3757a171cf8daaf" providerId="LiveId" clId="{7A8E5B95-5AC4-48DB-A63F-87A688B31E5A}" dt="2023-05-25T18:06:55.090" v="8356" actId="26606"/>
          <ac:spMkLst>
            <pc:docMk/>
            <pc:sldMk cId="1285586932" sldId="270"/>
            <ac:spMk id="75" creationId="{55D4142C-5077-457F-A6AD-3FECFDB39685}"/>
          </ac:spMkLst>
        </pc:spChg>
        <pc:spChg chg="add del">
          <ac:chgData name="Naziha BOUSSEMAHA" userId="d3757a171cf8daaf" providerId="LiveId" clId="{7A8E5B95-5AC4-48DB-A63F-87A688B31E5A}" dt="2023-05-25T18:06:55.090" v="8356" actId="26606"/>
          <ac:spMkLst>
            <pc:docMk/>
            <pc:sldMk cId="1285586932" sldId="270"/>
            <ac:spMk id="76" creationId="{730EA079-7A6E-81CB-21E8-56DA28FF3ACD}"/>
          </ac:spMkLst>
        </pc:spChg>
        <pc:spChg chg="add del">
          <ac:chgData name="Naziha BOUSSEMAHA" userId="d3757a171cf8daaf" providerId="LiveId" clId="{7A8E5B95-5AC4-48DB-A63F-87A688B31E5A}" dt="2023-05-25T18:08:25.490" v="8362" actId="26606"/>
          <ac:spMkLst>
            <pc:docMk/>
            <pc:sldMk cId="1285586932" sldId="270"/>
            <ac:spMk id="78" creationId="{79BB35BC-D5C2-4C8B-A22A-A71E6191913B}"/>
          </ac:spMkLst>
        </pc:spChg>
        <pc:spChg chg="add mod ord">
          <ac:chgData name="Naziha BOUSSEMAHA" userId="d3757a171cf8daaf" providerId="LiveId" clId="{7A8E5B95-5AC4-48DB-A63F-87A688B31E5A}" dt="2023-05-28T22:19:59.693" v="16453" actId="313"/>
          <ac:spMkLst>
            <pc:docMk/>
            <pc:sldMk cId="1285586932" sldId="270"/>
            <ac:spMk id="79" creationId="{F3547381-1E89-83F9-6BAC-B3690AE4671F}"/>
          </ac:spMkLst>
        </pc:spChg>
        <pc:spChg chg="add del">
          <ac:chgData name="Naziha BOUSSEMAHA" userId="d3757a171cf8daaf" providerId="LiveId" clId="{7A8E5B95-5AC4-48DB-A63F-87A688B31E5A}" dt="2023-05-25T18:07:25.062" v="8358"/>
          <ac:spMkLst>
            <pc:docMk/>
            <pc:sldMk cId="1285586932" sldId="270"/>
            <ac:spMk id="80" creationId="{730EA079-7A6E-81CB-21E8-56DA28FF3ACD}"/>
          </ac:spMkLst>
        </pc:spChg>
        <pc:spChg chg="add del">
          <ac:chgData name="Naziha BOUSSEMAHA" userId="d3757a171cf8daaf" providerId="LiveId" clId="{7A8E5B95-5AC4-48DB-A63F-87A688B31E5A}" dt="2023-05-25T18:13:44.003" v="8376" actId="26606"/>
          <ac:spMkLst>
            <pc:docMk/>
            <pc:sldMk cId="1285586932" sldId="270"/>
            <ac:spMk id="84" creationId="{7C98A213-5994-475E-B327-DC6EC27FBA8B}"/>
          </ac:spMkLst>
        </pc:spChg>
        <pc:spChg chg="add del">
          <ac:chgData name="Naziha BOUSSEMAHA" userId="d3757a171cf8daaf" providerId="LiveId" clId="{7A8E5B95-5AC4-48DB-A63F-87A688B31E5A}" dt="2023-05-25T18:13:44.003" v="8376" actId="26606"/>
          <ac:spMkLst>
            <pc:docMk/>
            <pc:sldMk cId="1285586932" sldId="270"/>
            <ac:spMk id="86" creationId="{4B030A0D-0DAD-4A99-89BB-419527D6A64B}"/>
          </ac:spMkLst>
        </pc:spChg>
        <pc:spChg chg="add del">
          <ac:chgData name="Naziha BOUSSEMAHA" userId="d3757a171cf8daaf" providerId="LiveId" clId="{7A8E5B95-5AC4-48DB-A63F-87A688B31E5A}" dt="2023-05-25T18:13:23.168" v="8373" actId="26606"/>
          <ac:spMkLst>
            <pc:docMk/>
            <pc:sldMk cId="1285586932" sldId="270"/>
            <ac:spMk id="91" creationId="{B9D7E975-9161-4F2D-AC53-69E1912F6B5D}"/>
          </ac:spMkLst>
        </pc:spChg>
        <pc:spChg chg="add del">
          <ac:chgData name="Naziha BOUSSEMAHA" userId="d3757a171cf8daaf" providerId="LiveId" clId="{7A8E5B95-5AC4-48DB-A63F-87A688B31E5A}" dt="2023-05-25T18:13:23.168" v="8373" actId="26606"/>
          <ac:spMkLst>
            <pc:docMk/>
            <pc:sldMk cId="1285586932" sldId="270"/>
            <ac:spMk id="93" creationId="{827DC2C4-B485-428A-BF4A-472D2967F47F}"/>
          </ac:spMkLst>
        </pc:spChg>
        <pc:spChg chg="add del">
          <ac:chgData name="Naziha BOUSSEMAHA" userId="d3757a171cf8daaf" providerId="LiveId" clId="{7A8E5B95-5AC4-48DB-A63F-87A688B31E5A}" dt="2023-05-25T18:13:23.168" v="8373" actId="26606"/>
          <ac:spMkLst>
            <pc:docMk/>
            <pc:sldMk cId="1285586932" sldId="270"/>
            <ac:spMk id="95" creationId="{463E6235-1649-4B47-9862-4026FC473B6F}"/>
          </ac:spMkLst>
        </pc:spChg>
        <pc:spChg chg="add del">
          <ac:chgData name="Naziha BOUSSEMAHA" userId="d3757a171cf8daaf" providerId="LiveId" clId="{7A8E5B95-5AC4-48DB-A63F-87A688B31E5A}" dt="2023-05-25T18:13:43.995" v="8375" actId="26606"/>
          <ac:spMkLst>
            <pc:docMk/>
            <pc:sldMk cId="1285586932" sldId="270"/>
            <ac:spMk id="97" creationId="{23444651-7CAB-437A-9DF1-EDE7DCF43C12}"/>
          </ac:spMkLst>
        </pc:spChg>
        <pc:spChg chg="add del">
          <ac:chgData name="Naziha BOUSSEMAHA" userId="d3757a171cf8daaf" providerId="LiveId" clId="{7A8E5B95-5AC4-48DB-A63F-87A688B31E5A}" dt="2023-05-25T18:13:43.995" v="8375" actId="26606"/>
          <ac:spMkLst>
            <pc:docMk/>
            <pc:sldMk cId="1285586932" sldId="270"/>
            <ac:spMk id="98" creationId="{0DBF1ABE-8590-450D-BB49-BDDCCF3EEA9E}"/>
          </ac:spMkLst>
        </pc:spChg>
        <pc:spChg chg="add del">
          <ac:chgData name="Naziha BOUSSEMAHA" userId="d3757a171cf8daaf" providerId="LiveId" clId="{7A8E5B95-5AC4-48DB-A63F-87A688B31E5A}" dt="2023-05-25T18:13:43.995" v="8375" actId="26606"/>
          <ac:spMkLst>
            <pc:docMk/>
            <pc:sldMk cId="1285586932" sldId="270"/>
            <ac:spMk id="99" creationId="{5BEB0D00-4F7A-41D8-B15E-B42145EA9315}"/>
          </ac:spMkLst>
        </pc:spChg>
        <pc:spChg chg="add del">
          <ac:chgData name="Naziha BOUSSEMAHA" userId="d3757a171cf8daaf" providerId="LiveId" clId="{7A8E5B95-5AC4-48DB-A63F-87A688B31E5A}" dt="2023-05-25T18:13:43.995" v="8375" actId="26606"/>
          <ac:spMkLst>
            <pc:docMk/>
            <pc:sldMk cId="1285586932" sldId="270"/>
            <ac:spMk id="100" creationId="{441AAC8F-DDF5-413D-A80E-4FAF73EF56FA}"/>
          </ac:spMkLst>
        </pc:spChg>
        <pc:spChg chg="add del">
          <ac:chgData name="Naziha BOUSSEMAHA" userId="d3757a171cf8daaf" providerId="LiveId" clId="{7A8E5B95-5AC4-48DB-A63F-87A688B31E5A}" dt="2023-05-25T18:13:43.995" v="8375" actId="26606"/>
          <ac:spMkLst>
            <pc:docMk/>
            <pc:sldMk cId="1285586932" sldId="270"/>
            <ac:spMk id="101" creationId="{95086C2D-811D-44A2-BE86-D996EFB9ACC0}"/>
          </ac:spMkLst>
        </pc:spChg>
        <pc:spChg chg="add del">
          <ac:chgData name="Naziha BOUSSEMAHA" userId="d3757a171cf8daaf" providerId="LiveId" clId="{7A8E5B95-5AC4-48DB-A63F-87A688B31E5A}" dt="2023-05-25T18:13:43.995" v="8375" actId="26606"/>
          <ac:spMkLst>
            <pc:docMk/>
            <pc:sldMk cId="1285586932" sldId="270"/>
            <ac:spMk id="102" creationId="{803B749B-7C91-4A70-9318-82A4EA18A774}"/>
          </ac:spMkLst>
        </pc:spChg>
        <pc:spChg chg="add del">
          <ac:chgData name="Naziha BOUSSEMAHA" userId="d3757a171cf8daaf" providerId="LiveId" clId="{7A8E5B95-5AC4-48DB-A63F-87A688B31E5A}" dt="2023-05-25T18:13:43.995" v="8375" actId="26606"/>
          <ac:spMkLst>
            <pc:docMk/>
            <pc:sldMk cId="1285586932" sldId="270"/>
            <ac:spMk id="103" creationId="{B3B994DF-9058-47C6-98CE-DF3EF5084E15}"/>
          </ac:spMkLst>
        </pc:spChg>
        <pc:spChg chg="add del">
          <ac:chgData name="Naziha BOUSSEMAHA" userId="d3757a171cf8daaf" providerId="LiveId" clId="{7A8E5B95-5AC4-48DB-A63F-87A688B31E5A}" dt="2023-05-25T18:14:59.087" v="8384" actId="26606"/>
          <ac:spMkLst>
            <pc:docMk/>
            <pc:sldMk cId="1285586932" sldId="270"/>
            <ac:spMk id="105" creationId="{C3896A03-3945-419A-B66B-4EE266EDD152}"/>
          </ac:spMkLst>
        </pc:spChg>
        <pc:spChg chg="add del">
          <ac:chgData name="Naziha BOUSSEMAHA" userId="d3757a171cf8daaf" providerId="LiveId" clId="{7A8E5B95-5AC4-48DB-A63F-87A688B31E5A}" dt="2023-05-25T18:14:59.087" v="8384" actId="26606"/>
          <ac:spMkLst>
            <pc:docMk/>
            <pc:sldMk cId="1285586932" sldId="270"/>
            <ac:spMk id="106" creationId="{B34F5AD2-EDBD-4BBD-A55C-EAFFD0C7097A}"/>
          </ac:spMkLst>
        </pc:spChg>
        <pc:spChg chg="add del">
          <ac:chgData name="Naziha BOUSSEMAHA" userId="d3757a171cf8daaf" providerId="LiveId" clId="{7A8E5B95-5AC4-48DB-A63F-87A688B31E5A}" dt="2023-05-25T18:14:59.087" v="8384" actId="26606"/>
          <ac:spMkLst>
            <pc:docMk/>
            <pc:sldMk cId="1285586932" sldId="270"/>
            <ac:spMk id="107" creationId="{6832F003-FCA6-4CFB-A2EA-308F3AA257D1}"/>
          </ac:spMkLst>
        </pc:spChg>
        <pc:spChg chg="add del">
          <ac:chgData name="Naziha BOUSSEMAHA" userId="d3757a171cf8daaf" providerId="LiveId" clId="{7A8E5B95-5AC4-48DB-A63F-87A688B31E5A}" dt="2023-05-25T18:17:03.586" v="8436" actId="26606"/>
          <ac:spMkLst>
            <pc:docMk/>
            <pc:sldMk cId="1285586932" sldId="270"/>
            <ac:spMk id="112" creationId="{8C886788-700E-4D20-9F80-E0E96837A203}"/>
          </ac:spMkLst>
        </pc:spChg>
        <pc:spChg chg="add del">
          <ac:chgData name="Naziha BOUSSEMAHA" userId="d3757a171cf8daaf" providerId="LiveId" clId="{7A8E5B95-5AC4-48DB-A63F-87A688B31E5A}" dt="2023-05-25T18:17:03.586" v="8436" actId="26606"/>
          <ac:spMkLst>
            <pc:docMk/>
            <pc:sldMk cId="1285586932" sldId="270"/>
            <ac:spMk id="114" creationId="{1850674C-4E08-4C62-A3E2-6337FE4F7D86}"/>
          </ac:spMkLst>
        </pc:spChg>
        <pc:spChg chg="add del">
          <ac:chgData name="Naziha BOUSSEMAHA" userId="d3757a171cf8daaf" providerId="LiveId" clId="{7A8E5B95-5AC4-48DB-A63F-87A688B31E5A}" dt="2023-05-25T18:17:03.586" v="8436" actId="26606"/>
          <ac:spMkLst>
            <pc:docMk/>
            <pc:sldMk cId="1285586932" sldId="270"/>
            <ac:spMk id="116" creationId="{BCE4FF05-2B0C-4C97-A9B4-E163085A90E1}"/>
          </ac:spMkLst>
        </pc:spChg>
        <pc:spChg chg="add del">
          <ac:chgData name="Naziha BOUSSEMAHA" userId="d3757a171cf8daaf" providerId="LiveId" clId="{7A8E5B95-5AC4-48DB-A63F-87A688B31E5A}" dt="2023-05-25T18:17:03.586" v="8436" actId="26606"/>
          <ac:spMkLst>
            <pc:docMk/>
            <pc:sldMk cId="1285586932" sldId="270"/>
            <ac:spMk id="118" creationId="{529C2A7A-A6B6-4A56-B11C-8E967D88A60D}"/>
          </ac:spMkLst>
        </pc:spChg>
        <pc:spChg chg="add del">
          <ac:chgData name="Naziha BOUSSEMAHA" userId="d3757a171cf8daaf" providerId="LiveId" clId="{7A8E5B95-5AC4-48DB-A63F-87A688B31E5A}" dt="2023-05-25T18:17:03.586" v="8436" actId="26606"/>
          <ac:spMkLst>
            <pc:docMk/>
            <pc:sldMk cId="1285586932" sldId="270"/>
            <ac:spMk id="120" creationId="{FDBD7205-E536-4134-8768-AC3E1A3C5E59}"/>
          </ac:spMkLst>
        </pc:spChg>
        <pc:spChg chg="add del">
          <ac:chgData name="Naziha BOUSSEMAHA" userId="d3757a171cf8daaf" providerId="LiveId" clId="{7A8E5B95-5AC4-48DB-A63F-87A688B31E5A}" dt="2023-05-25T18:18:30.339" v="8444" actId="26606"/>
          <ac:spMkLst>
            <pc:docMk/>
            <pc:sldMk cId="1285586932" sldId="270"/>
            <ac:spMk id="125" creationId="{9825EEB4-E185-4371-A8FF-AF57010F7B03}"/>
          </ac:spMkLst>
        </pc:spChg>
        <pc:spChg chg="add del">
          <ac:chgData name="Naziha BOUSSEMAHA" userId="d3757a171cf8daaf" providerId="LiveId" clId="{7A8E5B95-5AC4-48DB-A63F-87A688B31E5A}" dt="2023-05-25T18:18:30.339" v="8444" actId="26606"/>
          <ac:spMkLst>
            <pc:docMk/>
            <pc:sldMk cId="1285586932" sldId="270"/>
            <ac:spMk id="127" creationId="{8EA2E5B2-7E46-41D7-993E-1472B65EDE2D}"/>
          </ac:spMkLst>
        </pc:spChg>
        <pc:spChg chg="add del">
          <ac:chgData name="Naziha BOUSSEMAHA" userId="d3757a171cf8daaf" providerId="LiveId" clId="{7A8E5B95-5AC4-48DB-A63F-87A688B31E5A}" dt="2023-05-25T18:18:30.339" v="8444" actId="26606"/>
          <ac:spMkLst>
            <pc:docMk/>
            <pc:sldMk cId="1285586932" sldId="270"/>
            <ac:spMk id="129" creationId="{789E161B-D345-4E9F-985D-649330815F57}"/>
          </ac:spMkLst>
        </pc:spChg>
        <pc:spChg chg="add del">
          <ac:chgData name="Naziha BOUSSEMAHA" userId="d3757a171cf8daaf" providerId="LiveId" clId="{7A8E5B95-5AC4-48DB-A63F-87A688B31E5A}" dt="2023-05-25T18:18:30.331" v="8443" actId="26606"/>
          <ac:spMkLst>
            <pc:docMk/>
            <pc:sldMk cId="1285586932" sldId="270"/>
            <ac:spMk id="134" creationId="{ADA216DF-C268-4A25-A2DC-51E15F55003F}"/>
          </ac:spMkLst>
        </pc:spChg>
        <pc:spChg chg="add del">
          <ac:chgData name="Naziha BOUSSEMAHA" userId="d3757a171cf8daaf" providerId="LiveId" clId="{7A8E5B95-5AC4-48DB-A63F-87A688B31E5A}" dt="2023-05-25T18:18:30.331" v="8443" actId="26606"/>
          <ac:spMkLst>
            <pc:docMk/>
            <pc:sldMk cId="1285586932" sldId="270"/>
            <ac:spMk id="136" creationId="{DE127D07-37F2-4FE3-9F47-F0CD6740D5D8}"/>
          </ac:spMkLst>
        </pc:spChg>
        <pc:spChg chg="add del">
          <ac:chgData name="Naziha BOUSSEMAHA" userId="d3757a171cf8daaf" providerId="LiveId" clId="{7A8E5B95-5AC4-48DB-A63F-87A688B31E5A}" dt="2023-05-25T18:38:54.788" v="8456" actId="26606"/>
          <ac:spMkLst>
            <pc:docMk/>
            <pc:sldMk cId="1285586932" sldId="270"/>
            <ac:spMk id="138" creationId="{789E161B-D345-4E9F-985D-649330815F57}"/>
          </ac:spMkLst>
        </pc:spChg>
        <pc:spChg chg="add del">
          <ac:chgData name="Naziha BOUSSEMAHA" userId="d3757a171cf8daaf" providerId="LiveId" clId="{7A8E5B95-5AC4-48DB-A63F-87A688B31E5A}" dt="2023-05-25T18:38:54.788" v="8456" actId="26606"/>
          <ac:spMkLst>
            <pc:docMk/>
            <pc:sldMk cId="1285586932" sldId="270"/>
            <ac:spMk id="139" creationId="{5680AF7D-F3E9-4098-845A-48B3971D8928}"/>
          </ac:spMkLst>
        </pc:spChg>
        <pc:spChg chg="add del">
          <ac:chgData name="Naziha BOUSSEMAHA" userId="d3757a171cf8daaf" providerId="LiveId" clId="{7A8E5B95-5AC4-48DB-A63F-87A688B31E5A}" dt="2023-05-25T18:38:54.788" v="8456" actId="26606"/>
          <ac:spMkLst>
            <pc:docMk/>
            <pc:sldMk cId="1285586932" sldId="270"/>
            <ac:spMk id="140" creationId="{8EA2E5B2-7E46-41D7-993E-1472B65EDE2D}"/>
          </ac:spMkLst>
        </pc:spChg>
        <pc:spChg chg="add del">
          <ac:chgData name="Naziha BOUSSEMAHA" userId="d3757a171cf8daaf" providerId="LiveId" clId="{7A8E5B95-5AC4-48DB-A63F-87A688B31E5A}" dt="2023-05-25T18:42:28.312" v="8486" actId="26606"/>
          <ac:spMkLst>
            <pc:docMk/>
            <pc:sldMk cId="1285586932" sldId="270"/>
            <ac:spMk id="145" creationId="{7C98A213-5994-475E-B327-DC6EC27FBA8B}"/>
          </ac:spMkLst>
        </pc:spChg>
        <pc:spChg chg="add del">
          <ac:chgData name="Naziha BOUSSEMAHA" userId="d3757a171cf8daaf" providerId="LiveId" clId="{7A8E5B95-5AC4-48DB-A63F-87A688B31E5A}" dt="2023-05-25T18:42:28.312" v="8486" actId="26606"/>
          <ac:spMkLst>
            <pc:docMk/>
            <pc:sldMk cId="1285586932" sldId="270"/>
            <ac:spMk id="147" creationId="{4B030A0D-0DAD-4A99-89BB-419527D6A64B}"/>
          </ac:spMkLst>
        </pc:spChg>
        <pc:spChg chg="add del">
          <ac:chgData name="Naziha BOUSSEMAHA" userId="d3757a171cf8daaf" providerId="LiveId" clId="{7A8E5B95-5AC4-48DB-A63F-87A688B31E5A}" dt="2023-05-25T18:43:03.581" v="8487" actId="931"/>
          <ac:spMkLst>
            <pc:docMk/>
            <pc:sldMk cId="1285586932" sldId="270"/>
            <ac:spMk id="151" creationId="{E61DD1FE-075A-DA22-145E-23F6C7FC61BE}"/>
          </ac:spMkLst>
        </pc:spChg>
        <pc:spChg chg="add del">
          <ac:chgData name="Naziha BOUSSEMAHA" userId="d3757a171cf8daaf" providerId="LiveId" clId="{7A8E5B95-5AC4-48DB-A63F-87A688B31E5A}" dt="2023-05-25T18:47:01.446" v="8520" actId="26606"/>
          <ac:spMkLst>
            <pc:docMk/>
            <pc:sldMk cId="1285586932" sldId="270"/>
            <ac:spMk id="154" creationId="{9AA72BD9-2C5A-4EDC-931F-5AA08EACA0F3}"/>
          </ac:spMkLst>
        </pc:spChg>
        <pc:spChg chg="add del">
          <ac:chgData name="Naziha BOUSSEMAHA" userId="d3757a171cf8daaf" providerId="LiveId" clId="{7A8E5B95-5AC4-48DB-A63F-87A688B31E5A}" dt="2023-05-25T18:47:01.446" v="8520" actId="26606"/>
          <ac:spMkLst>
            <pc:docMk/>
            <pc:sldMk cId="1285586932" sldId="270"/>
            <ac:spMk id="156" creationId="{DD3981AC-7B61-4947-BCF3-F7AA7FA385B9}"/>
          </ac:spMkLst>
        </pc:spChg>
        <pc:spChg chg="add del">
          <ac:chgData name="Naziha BOUSSEMAHA" userId="d3757a171cf8daaf" providerId="LiveId" clId="{7A8E5B95-5AC4-48DB-A63F-87A688B31E5A}" dt="2023-05-25T18:47:01.446" v="8520" actId="26606"/>
          <ac:spMkLst>
            <pc:docMk/>
            <pc:sldMk cId="1285586932" sldId="270"/>
            <ac:spMk id="158" creationId="{55D4142C-5077-457F-A6AD-3FECFDB39685}"/>
          </ac:spMkLst>
        </pc:spChg>
        <pc:spChg chg="add del">
          <ac:chgData name="Naziha BOUSSEMAHA" userId="d3757a171cf8daaf" providerId="LiveId" clId="{7A8E5B95-5AC4-48DB-A63F-87A688B31E5A}" dt="2023-05-25T18:47:01.446" v="8520" actId="26606"/>
          <ac:spMkLst>
            <pc:docMk/>
            <pc:sldMk cId="1285586932" sldId="270"/>
            <ac:spMk id="160" creationId="{7A5F0580-5EE9-419F-96EE-B6529EF6E7D0}"/>
          </ac:spMkLst>
        </pc:spChg>
        <pc:spChg chg="add del">
          <ac:chgData name="Naziha BOUSSEMAHA" userId="d3757a171cf8daaf" providerId="LiveId" clId="{7A8E5B95-5AC4-48DB-A63F-87A688B31E5A}" dt="2023-05-25T18:51:19.841" v="8754" actId="931"/>
          <ac:spMkLst>
            <pc:docMk/>
            <pc:sldMk cId="1285586932" sldId="270"/>
            <ac:spMk id="164" creationId="{48214DD3-BC8B-E3DD-E2F0-546036BC2922}"/>
          </ac:spMkLst>
        </pc:spChg>
        <pc:spChg chg="add del">
          <ac:chgData name="Naziha BOUSSEMAHA" userId="d3757a171cf8daaf" providerId="LiveId" clId="{7A8E5B95-5AC4-48DB-A63F-87A688B31E5A}" dt="2023-05-25T18:51:52.861" v="8762" actId="26606"/>
          <ac:spMkLst>
            <pc:docMk/>
            <pc:sldMk cId="1285586932" sldId="270"/>
            <ac:spMk id="167" creationId="{85861AFF-3522-4704-9245-9C78B6945854}"/>
          </ac:spMkLst>
        </pc:spChg>
        <pc:spChg chg="add del">
          <ac:chgData name="Naziha BOUSSEMAHA" userId="d3757a171cf8daaf" providerId="LiveId" clId="{7A8E5B95-5AC4-48DB-A63F-87A688B31E5A}" dt="2023-05-25T18:51:52.861" v="8762" actId="26606"/>
          <ac:spMkLst>
            <pc:docMk/>
            <pc:sldMk cId="1285586932" sldId="270"/>
            <ac:spMk id="174" creationId="{D5B0017B-2ECA-49AF-B397-DC140825DF8D}"/>
          </ac:spMkLst>
        </pc:spChg>
        <pc:spChg chg="add del">
          <ac:chgData name="Naziha BOUSSEMAHA" userId="d3757a171cf8daaf" providerId="LiveId" clId="{7A8E5B95-5AC4-48DB-A63F-87A688B31E5A}" dt="2023-05-25T18:51:52.861" v="8762" actId="26606"/>
          <ac:spMkLst>
            <pc:docMk/>
            <pc:sldMk cId="1285586932" sldId="270"/>
            <ac:spMk id="176" creationId="{DF909CAE-F41A-4061-A316-864DC2A710A2}"/>
          </ac:spMkLst>
        </pc:spChg>
        <pc:spChg chg="add del">
          <ac:chgData name="Naziha BOUSSEMAHA" userId="d3757a171cf8daaf" providerId="LiveId" clId="{7A8E5B95-5AC4-48DB-A63F-87A688B31E5A}" dt="2023-05-25T18:52:36.683" v="8764" actId="26606"/>
          <ac:spMkLst>
            <pc:docMk/>
            <pc:sldMk cId="1285586932" sldId="270"/>
            <ac:spMk id="183" creationId="{327D73B4-9F5C-4A64-A179-51B9500CB8B5}"/>
          </ac:spMkLst>
        </pc:spChg>
        <pc:spChg chg="add del">
          <ac:chgData name="Naziha BOUSSEMAHA" userId="d3757a171cf8daaf" providerId="LiveId" clId="{7A8E5B95-5AC4-48DB-A63F-87A688B31E5A}" dt="2023-05-25T18:52:36.683" v="8764" actId="26606"/>
          <ac:spMkLst>
            <pc:docMk/>
            <pc:sldMk cId="1285586932" sldId="270"/>
            <ac:spMk id="185" creationId="{5841E0DD-1BA7-47EA-92C1-DFCD469D043C}"/>
          </ac:spMkLst>
        </pc:spChg>
        <pc:spChg chg="add del">
          <ac:chgData name="Naziha BOUSSEMAHA" userId="d3757a171cf8daaf" providerId="LiveId" clId="{7A8E5B95-5AC4-48DB-A63F-87A688B31E5A}" dt="2023-05-25T18:52:36.683" v="8764" actId="26606"/>
          <ac:spMkLst>
            <pc:docMk/>
            <pc:sldMk cId="1285586932" sldId="270"/>
            <ac:spMk id="187" creationId="{6CB927A4-E432-4310-9CD5-E89FF5063179}"/>
          </ac:spMkLst>
        </pc:spChg>
        <pc:spChg chg="add del">
          <ac:chgData name="Naziha BOUSSEMAHA" userId="d3757a171cf8daaf" providerId="LiveId" clId="{7A8E5B95-5AC4-48DB-A63F-87A688B31E5A}" dt="2023-05-25T18:52:36.683" v="8764" actId="26606"/>
          <ac:spMkLst>
            <pc:docMk/>
            <pc:sldMk cId="1285586932" sldId="270"/>
            <ac:spMk id="189" creationId="{8D3BEFDA-0C8B-4C24-AF49-B7E58C98DB64}"/>
          </ac:spMkLst>
        </pc:spChg>
        <pc:spChg chg="add del">
          <ac:chgData name="Naziha BOUSSEMAHA" userId="d3757a171cf8daaf" providerId="LiveId" clId="{7A8E5B95-5AC4-48DB-A63F-87A688B31E5A}" dt="2023-05-25T18:52:36.683" v="8764" actId="26606"/>
          <ac:spMkLst>
            <pc:docMk/>
            <pc:sldMk cId="1285586932" sldId="270"/>
            <ac:spMk id="191" creationId="{7400EEA6-B330-4DBC-A821-469627E96203}"/>
          </ac:spMkLst>
        </pc:spChg>
        <pc:spChg chg="add del">
          <ac:chgData name="Naziha BOUSSEMAHA" userId="d3757a171cf8daaf" providerId="LiveId" clId="{7A8E5B95-5AC4-48DB-A63F-87A688B31E5A}" dt="2023-05-25T18:52:36.683" v="8764" actId="26606"/>
          <ac:spMkLst>
            <pc:docMk/>
            <pc:sldMk cId="1285586932" sldId="270"/>
            <ac:spMk id="193" creationId="{1453BF6C-B012-48B7-B4E8-6D7AC7C27D02}"/>
          </ac:spMkLst>
        </pc:spChg>
        <pc:spChg chg="add del">
          <ac:chgData name="Naziha BOUSSEMAHA" userId="d3757a171cf8daaf" providerId="LiveId" clId="{7A8E5B95-5AC4-48DB-A63F-87A688B31E5A}" dt="2023-05-25T18:52:36.683" v="8764" actId="26606"/>
          <ac:spMkLst>
            <pc:docMk/>
            <pc:sldMk cId="1285586932" sldId="270"/>
            <ac:spMk id="195" creationId="{E3020543-B24B-4EC4-8FFC-8DD88EEA91A8}"/>
          </ac:spMkLst>
        </pc:spChg>
        <pc:spChg chg="add del">
          <ac:chgData name="Naziha BOUSSEMAHA" userId="d3757a171cf8daaf" providerId="LiveId" clId="{7A8E5B95-5AC4-48DB-A63F-87A688B31E5A}" dt="2023-05-25T18:54:05.583" v="8780" actId="26606"/>
          <ac:spMkLst>
            <pc:docMk/>
            <pc:sldMk cId="1285586932" sldId="270"/>
            <ac:spMk id="202" creationId="{6112B4A7-3559-4D03-BE94-7DA52DBD6D40}"/>
          </ac:spMkLst>
        </pc:spChg>
        <pc:spChg chg="add del">
          <ac:chgData name="Naziha BOUSSEMAHA" userId="d3757a171cf8daaf" providerId="LiveId" clId="{7A8E5B95-5AC4-48DB-A63F-87A688B31E5A}" dt="2023-05-25T18:54:05.583" v="8780" actId="26606"/>
          <ac:spMkLst>
            <pc:docMk/>
            <pc:sldMk cId="1285586932" sldId="270"/>
            <ac:spMk id="204" creationId="{90464369-70FA-42AF-948F-80664CA7BFE5}"/>
          </ac:spMkLst>
        </pc:spChg>
        <pc:spChg chg="add del">
          <ac:chgData name="Naziha BOUSSEMAHA" userId="d3757a171cf8daaf" providerId="LiveId" clId="{7A8E5B95-5AC4-48DB-A63F-87A688B31E5A}" dt="2023-05-25T18:54:05.583" v="8780" actId="26606"/>
          <ac:spMkLst>
            <pc:docMk/>
            <pc:sldMk cId="1285586932" sldId="270"/>
            <ac:spMk id="206" creationId="{A648176E-454C-437C-B0FC-9B82FCF32B24}"/>
          </ac:spMkLst>
        </pc:spChg>
        <pc:spChg chg="add del">
          <ac:chgData name="Naziha BOUSSEMAHA" userId="d3757a171cf8daaf" providerId="LiveId" clId="{7A8E5B95-5AC4-48DB-A63F-87A688B31E5A}" dt="2023-05-25T18:54:05.583" v="8780" actId="26606"/>
          <ac:spMkLst>
            <pc:docMk/>
            <pc:sldMk cId="1285586932" sldId="270"/>
            <ac:spMk id="208" creationId="{A6604B49-AD5C-4590-B051-06C8222ECD99}"/>
          </ac:spMkLst>
        </pc:spChg>
        <pc:spChg chg="add del">
          <ac:chgData name="Naziha BOUSSEMAHA" userId="d3757a171cf8daaf" providerId="LiveId" clId="{7A8E5B95-5AC4-48DB-A63F-87A688B31E5A}" dt="2023-05-25T18:54:05.583" v="8780" actId="26606"/>
          <ac:spMkLst>
            <pc:docMk/>
            <pc:sldMk cId="1285586932" sldId="270"/>
            <ac:spMk id="210" creationId="{CC552A98-EF7D-4D42-AB69-066B786AB55B}"/>
          </ac:spMkLst>
        </pc:spChg>
        <pc:spChg chg="add del">
          <ac:chgData name="Naziha BOUSSEMAHA" userId="d3757a171cf8daaf" providerId="LiveId" clId="{7A8E5B95-5AC4-48DB-A63F-87A688B31E5A}" dt="2023-05-25T18:53:40.793" v="8772" actId="26606"/>
          <ac:spMkLst>
            <pc:docMk/>
            <pc:sldMk cId="1285586932" sldId="270"/>
            <ac:spMk id="215" creationId="{9AA72BD9-2C5A-4EDC-931F-5AA08EACA0F3}"/>
          </ac:spMkLst>
        </pc:spChg>
        <pc:spChg chg="add del">
          <ac:chgData name="Naziha BOUSSEMAHA" userId="d3757a171cf8daaf" providerId="LiveId" clId="{7A8E5B95-5AC4-48DB-A63F-87A688B31E5A}" dt="2023-05-25T18:53:40.793" v="8772" actId="26606"/>
          <ac:spMkLst>
            <pc:docMk/>
            <pc:sldMk cId="1285586932" sldId="270"/>
            <ac:spMk id="217" creationId="{DD3981AC-7B61-4947-BCF3-F7AA7FA385B9}"/>
          </ac:spMkLst>
        </pc:spChg>
        <pc:spChg chg="add del">
          <ac:chgData name="Naziha BOUSSEMAHA" userId="d3757a171cf8daaf" providerId="LiveId" clId="{7A8E5B95-5AC4-48DB-A63F-87A688B31E5A}" dt="2023-05-25T18:53:40.793" v="8772" actId="26606"/>
          <ac:spMkLst>
            <pc:docMk/>
            <pc:sldMk cId="1285586932" sldId="270"/>
            <ac:spMk id="219" creationId="{55D4142C-5077-457F-A6AD-3FECFDB39685}"/>
          </ac:spMkLst>
        </pc:spChg>
        <pc:spChg chg="add del">
          <ac:chgData name="Naziha BOUSSEMAHA" userId="d3757a171cf8daaf" providerId="LiveId" clId="{7A8E5B95-5AC4-48DB-A63F-87A688B31E5A}" dt="2023-05-25T18:53:40.793" v="8772" actId="26606"/>
          <ac:spMkLst>
            <pc:docMk/>
            <pc:sldMk cId="1285586932" sldId="270"/>
            <ac:spMk id="221" creationId="{7A5F0580-5EE9-419F-96EE-B6529EF6E7D0}"/>
          </ac:spMkLst>
        </pc:spChg>
        <pc:spChg chg="add del">
          <ac:chgData name="Naziha BOUSSEMAHA" userId="d3757a171cf8daaf" providerId="LiveId" clId="{7A8E5B95-5AC4-48DB-A63F-87A688B31E5A}" dt="2023-05-25T18:53:43.135" v="8774" actId="26606"/>
          <ac:spMkLst>
            <pc:docMk/>
            <pc:sldMk cId="1285586932" sldId="270"/>
            <ac:spMk id="223" creationId="{7C432AFE-B3D2-4BFF-BF8F-96C27AFF1AC7}"/>
          </ac:spMkLst>
        </pc:spChg>
        <pc:spChg chg="add del">
          <ac:chgData name="Naziha BOUSSEMAHA" userId="d3757a171cf8daaf" providerId="LiveId" clId="{7A8E5B95-5AC4-48DB-A63F-87A688B31E5A}" dt="2023-05-25T18:53:43.135" v="8774" actId="26606"/>
          <ac:spMkLst>
            <pc:docMk/>
            <pc:sldMk cId="1285586932" sldId="270"/>
            <ac:spMk id="224" creationId="{AF2F604E-43BE-4DC3-B983-E071523364F8}"/>
          </ac:spMkLst>
        </pc:spChg>
        <pc:spChg chg="add del">
          <ac:chgData name="Naziha BOUSSEMAHA" userId="d3757a171cf8daaf" providerId="LiveId" clId="{7A8E5B95-5AC4-48DB-A63F-87A688B31E5A}" dt="2023-05-25T18:53:43.135" v="8774" actId="26606"/>
          <ac:spMkLst>
            <pc:docMk/>
            <pc:sldMk cId="1285586932" sldId="270"/>
            <ac:spMk id="225" creationId="{08C9B587-E65E-4B52-B37C-ABEBB6E87928}"/>
          </ac:spMkLst>
        </pc:spChg>
        <pc:spChg chg="add del">
          <ac:chgData name="Naziha BOUSSEMAHA" userId="d3757a171cf8daaf" providerId="LiveId" clId="{7A8E5B95-5AC4-48DB-A63F-87A688B31E5A}" dt="2023-05-25T18:53:53.083" v="8776" actId="26606"/>
          <ac:spMkLst>
            <pc:docMk/>
            <pc:sldMk cId="1285586932" sldId="270"/>
            <ac:spMk id="227" creationId="{F13C74B1-5B17-4795-BED0-7140497B445A}"/>
          </ac:spMkLst>
        </pc:spChg>
        <pc:spChg chg="add del">
          <ac:chgData name="Naziha BOUSSEMAHA" userId="d3757a171cf8daaf" providerId="LiveId" clId="{7A8E5B95-5AC4-48DB-A63F-87A688B31E5A}" dt="2023-05-25T18:53:53.083" v="8776" actId="26606"/>
          <ac:spMkLst>
            <pc:docMk/>
            <pc:sldMk cId="1285586932" sldId="270"/>
            <ac:spMk id="228" creationId="{D4974D33-8DC5-464E-8C6D-BE58F0669C17}"/>
          </ac:spMkLst>
        </pc:spChg>
        <pc:spChg chg="add del">
          <ac:chgData name="Naziha BOUSSEMAHA" userId="d3757a171cf8daaf" providerId="LiveId" clId="{7A8E5B95-5AC4-48DB-A63F-87A688B31E5A}" dt="2023-05-25T18:54:05.570" v="8779" actId="26606"/>
          <ac:spMkLst>
            <pc:docMk/>
            <pc:sldMk cId="1285586932" sldId="270"/>
            <ac:spMk id="230" creationId="{201CC55D-ED54-4C5C-95E6-10947BD1103B}"/>
          </ac:spMkLst>
        </pc:spChg>
        <pc:spChg chg="add del">
          <ac:chgData name="Naziha BOUSSEMAHA" userId="d3757a171cf8daaf" providerId="LiveId" clId="{7A8E5B95-5AC4-48DB-A63F-87A688B31E5A}" dt="2023-05-25T18:54:05.570" v="8779" actId="26606"/>
          <ac:spMkLst>
            <pc:docMk/>
            <pc:sldMk cId="1285586932" sldId="270"/>
            <ac:spMk id="233" creationId="{3873B707-463F-40B0-8227-E8CC6C67EB25}"/>
          </ac:spMkLst>
        </pc:spChg>
        <pc:spChg chg="add del">
          <ac:chgData name="Naziha BOUSSEMAHA" userId="d3757a171cf8daaf" providerId="LiveId" clId="{7A8E5B95-5AC4-48DB-A63F-87A688B31E5A}" dt="2023-05-25T18:54:05.570" v="8779" actId="26606"/>
          <ac:spMkLst>
            <pc:docMk/>
            <pc:sldMk cId="1285586932" sldId="270"/>
            <ac:spMk id="234" creationId="{C13237C8-E62C-4F0D-A318-BD6FB6C2D138}"/>
          </ac:spMkLst>
        </pc:spChg>
        <pc:spChg chg="add del">
          <ac:chgData name="Naziha BOUSSEMAHA" userId="d3757a171cf8daaf" providerId="LiveId" clId="{7A8E5B95-5AC4-48DB-A63F-87A688B31E5A}" dt="2023-05-25T18:54:05.570" v="8779" actId="26606"/>
          <ac:spMkLst>
            <pc:docMk/>
            <pc:sldMk cId="1285586932" sldId="270"/>
            <ac:spMk id="235" creationId="{19C9EAEA-39D0-4B0E-A0EB-51E7B26740B1}"/>
          </ac:spMkLst>
        </pc:spChg>
        <pc:spChg chg="add del">
          <ac:chgData name="Naziha BOUSSEMAHA" userId="d3757a171cf8daaf" providerId="LiveId" clId="{7A8E5B95-5AC4-48DB-A63F-87A688B31E5A}" dt="2023-05-25T18:55:21.608" v="8919" actId="26606"/>
          <ac:spMkLst>
            <pc:docMk/>
            <pc:sldMk cId="1285586932" sldId="270"/>
            <ac:spMk id="237" creationId="{7C432AFE-B3D2-4BFF-BF8F-96C27AFF1AC7}"/>
          </ac:spMkLst>
        </pc:spChg>
        <pc:spChg chg="add del">
          <ac:chgData name="Naziha BOUSSEMAHA" userId="d3757a171cf8daaf" providerId="LiveId" clId="{7A8E5B95-5AC4-48DB-A63F-87A688B31E5A}" dt="2023-05-25T18:55:21.608" v="8919" actId="26606"/>
          <ac:spMkLst>
            <pc:docMk/>
            <pc:sldMk cId="1285586932" sldId="270"/>
            <ac:spMk id="238" creationId="{AF2F604E-43BE-4DC3-B983-E071523364F8}"/>
          </ac:spMkLst>
        </pc:spChg>
        <pc:spChg chg="add del">
          <ac:chgData name="Naziha BOUSSEMAHA" userId="d3757a171cf8daaf" providerId="LiveId" clId="{7A8E5B95-5AC4-48DB-A63F-87A688B31E5A}" dt="2023-05-25T18:55:21.608" v="8919" actId="26606"/>
          <ac:spMkLst>
            <pc:docMk/>
            <pc:sldMk cId="1285586932" sldId="270"/>
            <ac:spMk id="239" creationId="{08C9B587-E65E-4B52-B37C-ABEBB6E87928}"/>
          </ac:spMkLst>
        </pc:spChg>
        <pc:spChg chg="add del">
          <ac:chgData name="Naziha BOUSSEMAHA" userId="d3757a171cf8daaf" providerId="LiveId" clId="{7A8E5B95-5AC4-48DB-A63F-87A688B31E5A}" dt="2023-05-25T18:55:14.898" v="8916" actId="26606"/>
          <ac:spMkLst>
            <pc:docMk/>
            <pc:sldMk cId="1285586932" sldId="270"/>
            <ac:spMk id="243" creationId="{688173F1-50B6-2795-693D-30A0828A579E}"/>
          </ac:spMkLst>
        </pc:spChg>
        <pc:spChg chg="add del">
          <ac:chgData name="Naziha BOUSSEMAHA" userId="d3757a171cf8daaf" providerId="LiveId" clId="{7A8E5B95-5AC4-48DB-A63F-87A688B31E5A}" dt="2023-05-25T18:55:11.229" v="8914" actId="26606"/>
          <ac:spMkLst>
            <pc:docMk/>
            <pc:sldMk cId="1285586932" sldId="270"/>
            <ac:spMk id="244" creationId="{91D444C9-9FA6-485E-8F7A-5B65A28FC72A}"/>
          </ac:spMkLst>
        </pc:spChg>
        <pc:spChg chg="add del">
          <ac:chgData name="Naziha BOUSSEMAHA" userId="d3757a171cf8daaf" providerId="LiveId" clId="{7A8E5B95-5AC4-48DB-A63F-87A688B31E5A}" dt="2023-05-25T18:55:11.229" v="8914" actId="26606"/>
          <ac:spMkLst>
            <pc:docMk/>
            <pc:sldMk cId="1285586932" sldId="270"/>
            <ac:spMk id="246" creationId="{158B3569-73B2-4D05-8E95-886A6EE17F1F}"/>
          </ac:spMkLst>
        </pc:spChg>
        <pc:spChg chg="add del">
          <ac:chgData name="Naziha BOUSSEMAHA" userId="d3757a171cf8daaf" providerId="LiveId" clId="{7A8E5B95-5AC4-48DB-A63F-87A688B31E5A}" dt="2023-05-25T18:55:21.597" v="8918" actId="26606"/>
          <ac:spMkLst>
            <pc:docMk/>
            <pc:sldMk cId="1285586932" sldId="270"/>
            <ac:spMk id="250" creationId="{973DE4F1-1583-4AE3-9696-9659D27C5F66}"/>
          </ac:spMkLst>
        </pc:spChg>
        <pc:spChg chg="add del">
          <ac:chgData name="Naziha BOUSSEMAHA" userId="d3757a171cf8daaf" providerId="LiveId" clId="{7A8E5B95-5AC4-48DB-A63F-87A688B31E5A}" dt="2023-05-25T18:55:14.898" v="8916" actId="26606"/>
          <ac:spMkLst>
            <pc:docMk/>
            <pc:sldMk cId="1285586932" sldId="270"/>
            <ac:spMk id="254" creationId="{B082622D-AAF3-4897-8629-FC918530DD86}"/>
          </ac:spMkLst>
        </pc:spChg>
        <pc:spChg chg="add del">
          <ac:chgData name="Naziha BOUSSEMAHA" userId="d3757a171cf8daaf" providerId="LiveId" clId="{7A8E5B95-5AC4-48DB-A63F-87A688B31E5A}" dt="2023-05-25T18:55:14.898" v="8916" actId="26606"/>
          <ac:spMkLst>
            <pc:docMk/>
            <pc:sldMk cId="1285586932" sldId="270"/>
            <ac:spMk id="255" creationId="{A7457DD9-5A45-400A-AB4B-4B4EDECA25F1}"/>
          </ac:spMkLst>
        </pc:spChg>
        <pc:spChg chg="add del">
          <ac:chgData name="Naziha BOUSSEMAHA" userId="d3757a171cf8daaf" providerId="LiveId" clId="{7A8E5B95-5AC4-48DB-A63F-87A688B31E5A}" dt="2023-05-25T18:55:14.898" v="8916" actId="26606"/>
          <ac:spMkLst>
            <pc:docMk/>
            <pc:sldMk cId="1285586932" sldId="270"/>
            <ac:spMk id="256" creationId="{441CF7D6-A660-431A-B0BB-140A0D5556B6}"/>
          </ac:spMkLst>
        </pc:spChg>
        <pc:spChg chg="add del">
          <ac:chgData name="Naziha BOUSSEMAHA" userId="d3757a171cf8daaf" providerId="LiveId" clId="{7A8E5B95-5AC4-48DB-A63F-87A688B31E5A}" dt="2023-05-25T18:55:14.898" v="8916" actId="26606"/>
          <ac:spMkLst>
            <pc:docMk/>
            <pc:sldMk cId="1285586932" sldId="270"/>
            <ac:spMk id="257" creationId="{0570A85B-3810-4F95-97B0-CBF4CCDB381C}"/>
          </ac:spMkLst>
        </pc:spChg>
        <pc:spChg chg="add del">
          <ac:chgData name="Naziha BOUSSEMAHA" userId="d3757a171cf8daaf" providerId="LiveId" clId="{7A8E5B95-5AC4-48DB-A63F-87A688B31E5A}" dt="2023-05-25T18:55:21.597" v="8918" actId="26606"/>
          <ac:spMkLst>
            <pc:docMk/>
            <pc:sldMk cId="1285586932" sldId="270"/>
            <ac:spMk id="259" creationId="{9F27744B-47AB-4459-8C2F-1D5EE63A3E09}"/>
          </ac:spMkLst>
        </pc:spChg>
        <pc:spChg chg="add del">
          <ac:chgData name="Naziha BOUSSEMAHA" userId="d3757a171cf8daaf" providerId="LiveId" clId="{7A8E5B95-5AC4-48DB-A63F-87A688B31E5A}" dt="2023-05-25T18:55:21.597" v="8918" actId="26606"/>
          <ac:spMkLst>
            <pc:docMk/>
            <pc:sldMk cId="1285586932" sldId="270"/>
            <ac:spMk id="260" creationId="{7D266DCC-5218-4AE0-B964-6FC2EA3BDF21}"/>
          </ac:spMkLst>
        </pc:spChg>
        <pc:spChg chg="add del">
          <ac:chgData name="Naziha BOUSSEMAHA" userId="d3757a171cf8daaf" providerId="LiveId" clId="{7A8E5B95-5AC4-48DB-A63F-87A688B31E5A}" dt="2023-05-25T18:55:21.597" v="8918" actId="26606"/>
          <ac:spMkLst>
            <pc:docMk/>
            <pc:sldMk cId="1285586932" sldId="270"/>
            <ac:spMk id="261" creationId="{D6297641-8B9F-4767-9606-8A11313227BF}"/>
          </ac:spMkLst>
        </pc:spChg>
        <pc:spChg chg="add del">
          <ac:chgData name="Naziha BOUSSEMAHA" userId="d3757a171cf8daaf" providerId="LiveId" clId="{7A8E5B95-5AC4-48DB-A63F-87A688B31E5A}" dt="2023-05-25T18:55:21.597" v="8918" actId="26606"/>
          <ac:spMkLst>
            <pc:docMk/>
            <pc:sldMk cId="1285586932" sldId="270"/>
            <ac:spMk id="262" creationId="{FD3C8959-A2A1-469E-8619-82F077E33FE5}"/>
          </ac:spMkLst>
        </pc:spChg>
        <pc:spChg chg="add del">
          <ac:chgData name="Naziha BOUSSEMAHA" userId="d3757a171cf8daaf" providerId="LiveId" clId="{7A8E5B95-5AC4-48DB-A63F-87A688B31E5A}" dt="2023-05-25T18:55:21.597" v="8918" actId="26606"/>
          <ac:spMkLst>
            <pc:docMk/>
            <pc:sldMk cId="1285586932" sldId="270"/>
            <ac:spMk id="263" creationId="{2415412C-4FB8-C03C-88B3-DC9976081F0F}"/>
          </ac:spMkLst>
        </pc:spChg>
        <pc:spChg chg="add del">
          <ac:chgData name="Naziha BOUSSEMAHA" userId="d3757a171cf8daaf" providerId="LiveId" clId="{7A8E5B95-5AC4-48DB-A63F-87A688B31E5A}" dt="2023-05-26T11:20:16.450" v="9936" actId="26606"/>
          <ac:spMkLst>
            <pc:docMk/>
            <pc:sldMk cId="1285586932" sldId="270"/>
            <ac:spMk id="265" creationId="{657F69E0-C4B0-4BEC-A689-4F8D877F05D4}"/>
          </ac:spMkLst>
        </pc:spChg>
        <pc:spChg chg="add del">
          <ac:chgData name="Naziha BOUSSEMAHA" userId="d3757a171cf8daaf" providerId="LiveId" clId="{7A8E5B95-5AC4-48DB-A63F-87A688B31E5A}" dt="2023-05-26T11:20:16.450" v="9936" actId="26606"/>
          <ac:spMkLst>
            <pc:docMk/>
            <pc:sldMk cId="1285586932" sldId="270"/>
            <ac:spMk id="266" creationId="{9F6380B4-6A1C-481E-8408-B4E6C75B9B81}"/>
          </ac:spMkLst>
        </pc:spChg>
        <pc:spChg chg="add del">
          <ac:chgData name="Naziha BOUSSEMAHA" userId="d3757a171cf8daaf" providerId="LiveId" clId="{7A8E5B95-5AC4-48DB-A63F-87A688B31E5A}" dt="2023-05-26T11:20:03.737" v="9929" actId="26606"/>
          <ac:spMkLst>
            <pc:docMk/>
            <pc:sldMk cId="1285586932" sldId="270"/>
            <ac:spMk id="270" creationId="{0E12D706-D952-9C44-846D-4F0BCE23AE3B}"/>
          </ac:spMkLst>
        </pc:spChg>
        <pc:spChg chg="add del">
          <ac:chgData name="Naziha BOUSSEMAHA" userId="d3757a171cf8daaf" providerId="LiveId" clId="{7A8E5B95-5AC4-48DB-A63F-87A688B31E5A}" dt="2023-05-26T11:20:03.737" v="9929" actId="26606"/>
          <ac:spMkLst>
            <pc:docMk/>
            <pc:sldMk cId="1285586932" sldId="270"/>
            <ac:spMk id="273" creationId="{80DF40B2-80F7-4E71-B46C-284163F3654A}"/>
          </ac:spMkLst>
        </pc:spChg>
        <pc:spChg chg="add del">
          <ac:chgData name="Naziha BOUSSEMAHA" userId="d3757a171cf8daaf" providerId="LiveId" clId="{7A8E5B95-5AC4-48DB-A63F-87A688B31E5A}" dt="2023-05-26T11:20:05.832" v="9931" actId="26606"/>
          <ac:spMkLst>
            <pc:docMk/>
            <pc:sldMk cId="1285586932" sldId="270"/>
            <ac:spMk id="275" creationId="{08980754-6F4B-43C9-B9BE-127B6BED6586}"/>
          </ac:spMkLst>
        </pc:spChg>
        <pc:spChg chg="add del">
          <ac:chgData name="Naziha BOUSSEMAHA" userId="d3757a171cf8daaf" providerId="LiveId" clId="{7A8E5B95-5AC4-48DB-A63F-87A688B31E5A}" dt="2023-05-26T11:20:05.832" v="9931" actId="26606"/>
          <ac:spMkLst>
            <pc:docMk/>
            <pc:sldMk cId="1285586932" sldId="270"/>
            <ac:spMk id="276" creationId="{3756B343-807D-456E-AA26-80E96B75D13B}"/>
          </ac:spMkLst>
        </pc:spChg>
        <pc:spChg chg="add del">
          <ac:chgData name="Naziha BOUSSEMAHA" userId="d3757a171cf8daaf" providerId="LiveId" clId="{7A8E5B95-5AC4-48DB-A63F-87A688B31E5A}" dt="2023-05-26T11:20:05.832" v="9931" actId="26606"/>
          <ac:spMkLst>
            <pc:docMk/>
            <pc:sldMk cId="1285586932" sldId="270"/>
            <ac:spMk id="277" creationId="{2C1BBA94-3F40-40AA-8BB9-E69E25E537C1}"/>
          </ac:spMkLst>
        </pc:spChg>
        <pc:spChg chg="add del">
          <ac:chgData name="Naziha BOUSSEMAHA" userId="d3757a171cf8daaf" providerId="LiveId" clId="{7A8E5B95-5AC4-48DB-A63F-87A688B31E5A}" dt="2023-05-26T11:20:05.832" v="9931" actId="26606"/>
          <ac:spMkLst>
            <pc:docMk/>
            <pc:sldMk cId="1285586932" sldId="270"/>
            <ac:spMk id="278" creationId="{47D9EEA6-E6DA-F52F-7063-336E08E92E6F}"/>
          </ac:spMkLst>
        </pc:spChg>
        <pc:spChg chg="add del">
          <ac:chgData name="Naziha BOUSSEMAHA" userId="d3757a171cf8daaf" providerId="LiveId" clId="{7A8E5B95-5AC4-48DB-A63F-87A688B31E5A}" dt="2023-05-26T11:20:05.832" v="9931" actId="26606"/>
          <ac:spMkLst>
            <pc:docMk/>
            <pc:sldMk cId="1285586932" sldId="270"/>
            <ac:spMk id="279" creationId="{169CC832-2974-4E8D-90ED-3E2941BA7336}"/>
          </ac:spMkLst>
        </pc:spChg>
        <pc:spChg chg="add del">
          <ac:chgData name="Naziha BOUSSEMAHA" userId="d3757a171cf8daaf" providerId="LiveId" clId="{7A8E5B95-5AC4-48DB-A63F-87A688B31E5A}" dt="2023-05-26T11:20:05.832" v="9931" actId="26606"/>
          <ac:spMkLst>
            <pc:docMk/>
            <pc:sldMk cId="1285586932" sldId="270"/>
            <ac:spMk id="281" creationId="{55222F96-971A-4F90-B841-6BAB416C7AC1}"/>
          </ac:spMkLst>
        </pc:spChg>
        <pc:spChg chg="add del">
          <ac:chgData name="Naziha BOUSSEMAHA" userId="d3757a171cf8daaf" providerId="LiveId" clId="{7A8E5B95-5AC4-48DB-A63F-87A688B31E5A}" dt="2023-05-26T11:20:07.787" v="9933" actId="26606"/>
          <ac:spMkLst>
            <pc:docMk/>
            <pc:sldMk cId="1285586932" sldId="270"/>
            <ac:spMk id="283" creationId="{9D25F302-27C5-414F-97F8-6EA0A6C028BA}"/>
          </ac:spMkLst>
        </pc:spChg>
        <pc:spChg chg="add del">
          <ac:chgData name="Naziha BOUSSEMAHA" userId="d3757a171cf8daaf" providerId="LiveId" clId="{7A8E5B95-5AC4-48DB-A63F-87A688B31E5A}" dt="2023-05-26T11:20:07.787" v="9933" actId="26606"/>
          <ac:spMkLst>
            <pc:docMk/>
            <pc:sldMk cId="1285586932" sldId="270"/>
            <ac:spMk id="284" creationId="{830A36F8-48C2-4842-A87B-8CE8DF4E7FD2}"/>
          </ac:spMkLst>
        </pc:spChg>
        <pc:spChg chg="add del">
          <ac:chgData name="Naziha BOUSSEMAHA" userId="d3757a171cf8daaf" providerId="LiveId" clId="{7A8E5B95-5AC4-48DB-A63F-87A688B31E5A}" dt="2023-05-26T11:20:07.787" v="9933" actId="26606"/>
          <ac:spMkLst>
            <pc:docMk/>
            <pc:sldMk cId="1285586932" sldId="270"/>
            <ac:spMk id="285" creationId="{51C89C42-AF83-451A-81EA-4728447557EF}"/>
          </ac:spMkLst>
        </pc:spChg>
        <pc:spChg chg="add del">
          <ac:chgData name="Naziha BOUSSEMAHA" userId="d3757a171cf8daaf" providerId="LiveId" clId="{7A8E5B95-5AC4-48DB-A63F-87A688B31E5A}" dt="2023-05-26T11:20:07.787" v="9933" actId="26606"/>
          <ac:spMkLst>
            <pc:docMk/>
            <pc:sldMk cId="1285586932" sldId="270"/>
            <ac:spMk id="286" creationId="{6A695BCB-9D54-6E95-9C90-6BCF5CD912BC}"/>
          </ac:spMkLst>
        </pc:spChg>
        <pc:spChg chg="add del">
          <ac:chgData name="Naziha BOUSSEMAHA" userId="d3757a171cf8daaf" providerId="LiveId" clId="{7A8E5B95-5AC4-48DB-A63F-87A688B31E5A}" dt="2023-05-26T11:20:16.430" v="9935" actId="26606"/>
          <ac:spMkLst>
            <pc:docMk/>
            <pc:sldMk cId="1285586932" sldId="270"/>
            <ac:spMk id="288" creationId="{B34F5AD2-EDBD-4BBD-A55C-EAFFD0C7097A}"/>
          </ac:spMkLst>
        </pc:spChg>
        <pc:spChg chg="add del">
          <ac:chgData name="Naziha BOUSSEMAHA" userId="d3757a171cf8daaf" providerId="LiveId" clId="{7A8E5B95-5AC4-48DB-A63F-87A688B31E5A}" dt="2023-05-26T11:20:16.430" v="9935" actId="26606"/>
          <ac:spMkLst>
            <pc:docMk/>
            <pc:sldMk cId="1285586932" sldId="270"/>
            <ac:spMk id="289" creationId="{C3896A03-3945-419A-B66B-4EE266EDD152}"/>
          </ac:spMkLst>
        </pc:spChg>
        <pc:spChg chg="add del">
          <ac:chgData name="Naziha BOUSSEMAHA" userId="d3757a171cf8daaf" providerId="LiveId" clId="{7A8E5B95-5AC4-48DB-A63F-87A688B31E5A}" dt="2023-05-26T11:20:16.430" v="9935" actId="26606"/>
          <ac:spMkLst>
            <pc:docMk/>
            <pc:sldMk cId="1285586932" sldId="270"/>
            <ac:spMk id="290" creationId="{450D3AD2-FA80-415F-A9CE-54D884561CD7}"/>
          </ac:spMkLst>
        </pc:spChg>
        <pc:spChg chg="add del">
          <ac:chgData name="Naziha BOUSSEMAHA" userId="d3757a171cf8daaf" providerId="LiveId" clId="{7A8E5B95-5AC4-48DB-A63F-87A688B31E5A}" dt="2023-05-26T11:20:16.430" v="9935" actId="26606"/>
          <ac:spMkLst>
            <pc:docMk/>
            <pc:sldMk cId="1285586932" sldId="270"/>
            <ac:spMk id="291" creationId="{1C8F3071-29A4-B144-D138-9BE079D1CE0E}"/>
          </ac:spMkLst>
        </pc:spChg>
        <pc:spChg chg="add del">
          <ac:chgData name="Naziha BOUSSEMAHA" userId="d3757a171cf8daaf" providerId="LiveId" clId="{7A8E5B95-5AC4-48DB-A63F-87A688B31E5A}" dt="2023-05-26T11:21:07.630" v="9969" actId="26606"/>
          <ac:spMkLst>
            <pc:docMk/>
            <pc:sldMk cId="1285586932" sldId="270"/>
            <ac:spMk id="293" creationId="{327D73B4-9F5C-4A64-A179-51B9500CB8B5}"/>
          </ac:spMkLst>
        </pc:spChg>
        <pc:spChg chg="add del">
          <ac:chgData name="Naziha BOUSSEMAHA" userId="d3757a171cf8daaf" providerId="LiveId" clId="{7A8E5B95-5AC4-48DB-A63F-87A688B31E5A}" dt="2023-05-26T11:21:07.630" v="9969" actId="26606"/>
          <ac:spMkLst>
            <pc:docMk/>
            <pc:sldMk cId="1285586932" sldId="270"/>
            <ac:spMk id="294" creationId="{C1F06963-6374-4B48-844F-071A9BAAAE02}"/>
          </ac:spMkLst>
        </pc:spChg>
        <pc:spChg chg="add del">
          <ac:chgData name="Naziha BOUSSEMAHA" userId="d3757a171cf8daaf" providerId="LiveId" clId="{7A8E5B95-5AC4-48DB-A63F-87A688B31E5A}" dt="2023-05-26T11:21:07.630" v="9969" actId="26606"/>
          <ac:spMkLst>
            <pc:docMk/>
            <pc:sldMk cId="1285586932" sldId="270"/>
            <ac:spMk id="295" creationId="{6CB927A4-E432-4310-9CD5-E89FF5063179}"/>
          </ac:spMkLst>
        </pc:spChg>
        <pc:spChg chg="add del">
          <ac:chgData name="Naziha BOUSSEMAHA" userId="d3757a171cf8daaf" providerId="LiveId" clId="{7A8E5B95-5AC4-48DB-A63F-87A688B31E5A}" dt="2023-05-26T11:21:07.630" v="9969" actId="26606"/>
          <ac:spMkLst>
            <pc:docMk/>
            <pc:sldMk cId="1285586932" sldId="270"/>
            <ac:spMk id="296" creationId="{1453BF6C-B012-48B7-B4E8-6D7AC7C27D02}"/>
          </ac:spMkLst>
        </pc:spChg>
        <pc:spChg chg="add del">
          <ac:chgData name="Naziha BOUSSEMAHA" userId="d3757a171cf8daaf" providerId="LiveId" clId="{7A8E5B95-5AC4-48DB-A63F-87A688B31E5A}" dt="2023-05-26T11:21:07.630" v="9969" actId="26606"/>
          <ac:spMkLst>
            <pc:docMk/>
            <pc:sldMk cId="1285586932" sldId="270"/>
            <ac:spMk id="297" creationId="{3D0533B0-950D-F9DB-A5DF-95DDDAE32EF6}"/>
          </ac:spMkLst>
        </pc:spChg>
        <pc:spChg chg="add del">
          <ac:chgData name="Naziha BOUSSEMAHA" userId="d3757a171cf8daaf" providerId="LiveId" clId="{7A8E5B95-5AC4-48DB-A63F-87A688B31E5A}" dt="2023-05-26T11:21:07.630" v="9969" actId="26606"/>
          <ac:spMkLst>
            <pc:docMk/>
            <pc:sldMk cId="1285586932" sldId="270"/>
            <ac:spMk id="298" creationId="{E3020543-B24B-4EC4-8FFC-8DD88EEA91A8}"/>
          </ac:spMkLst>
        </pc:spChg>
        <pc:spChg chg="add del">
          <ac:chgData name="Naziha BOUSSEMAHA" userId="d3757a171cf8daaf" providerId="LiveId" clId="{7A8E5B95-5AC4-48DB-A63F-87A688B31E5A}" dt="2023-05-26T11:22:46.181" v="10018" actId="26606"/>
          <ac:spMkLst>
            <pc:docMk/>
            <pc:sldMk cId="1285586932" sldId="270"/>
            <ac:spMk id="304" creationId="{9B7AD9F6-8CE7-4299-8FC6-328F4DCD3FF9}"/>
          </ac:spMkLst>
        </pc:spChg>
        <pc:spChg chg="add del">
          <ac:chgData name="Naziha BOUSSEMAHA" userId="d3757a171cf8daaf" providerId="LiveId" clId="{7A8E5B95-5AC4-48DB-A63F-87A688B31E5A}" dt="2023-05-26T11:22:46.181" v="10018" actId="26606"/>
          <ac:spMkLst>
            <pc:docMk/>
            <pc:sldMk cId="1285586932" sldId="270"/>
            <ac:spMk id="306" creationId="{F49775AF-8896-43EE-92C6-83497D6DC56F}"/>
          </ac:spMkLst>
        </pc:spChg>
        <pc:spChg chg="add del">
          <ac:chgData name="Naziha BOUSSEMAHA" userId="d3757a171cf8daaf" providerId="LiveId" clId="{7A8E5B95-5AC4-48DB-A63F-87A688B31E5A}" dt="2023-05-26T11:23:21.918" v="10023" actId="26606"/>
          <ac:spMkLst>
            <pc:docMk/>
            <pc:sldMk cId="1285586932" sldId="270"/>
            <ac:spMk id="308" creationId="{327D73B4-9F5C-4A64-A179-51B9500CB8B5}"/>
          </ac:spMkLst>
        </pc:spChg>
        <pc:spChg chg="add del">
          <ac:chgData name="Naziha BOUSSEMAHA" userId="d3757a171cf8daaf" providerId="LiveId" clId="{7A8E5B95-5AC4-48DB-A63F-87A688B31E5A}" dt="2023-05-26T11:23:21.918" v="10023" actId="26606"/>
          <ac:spMkLst>
            <pc:docMk/>
            <pc:sldMk cId="1285586932" sldId="270"/>
            <ac:spMk id="309" creationId="{C1F06963-6374-4B48-844F-071A9BAAAE02}"/>
          </ac:spMkLst>
        </pc:spChg>
        <pc:spChg chg="add del">
          <ac:chgData name="Naziha BOUSSEMAHA" userId="d3757a171cf8daaf" providerId="LiveId" clId="{7A8E5B95-5AC4-48DB-A63F-87A688B31E5A}" dt="2023-05-26T11:22:11.501" v="9998" actId="26606"/>
          <ac:spMkLst>
            <pc:docMk/>
            <pc:sldMk cId="1285586932" sldId="270"/>
            <ac:spMk id="310" creationId="{BD1ADFF7-A2F2-BC69-675B-0C2A2F15B1C9}"/>
          </ac:spMkLst>
        </pc:spChg>
        <pc:spChg chg="add del">
          <ac:chgData name="Naziha BOUSSEMAHA" userId="d3757a171cf8daaf" providerId="LiveId" clId="{7A8E5B95-5AC4-48DB-A63F-87A688B31E5A}" dt="2023-05-26T11:23:21.918" v="10023" actId="26606"/>
          <ac:spMkLst>
            <pc:docMk/>
            <pc:sldMk cId="1285586932" sldId="270"/>
            <ac:spMk id="311" creationId="{6CB927A4-E432-4310-9CD5-E89FF5063179}"/>
          </ac:spMkLst>
        </pc:spChg>
        <pc:spChg chg="add del">
          <ac:chgData name="Naziha BOUSSEMAHA" userId="d3757a171cf8daaf" providerId="LiveId" clId="{7A8E5B95-5AC4-48DB-A63F-87A688B31E5A}" dt="2023-05-26T11:23:21.918" v="10023" actId="26606"/>
          <ac:spMkLst>
            <pc:docMk/>
            <pc:sldMk cId="1285586932" sldId="270"/>
            <ac:spMk id="312" creationId="{1453BF6C-B012-48B7-B4E8-6D7AC7C27D02}"/>
          </ac:spMkLst>
        </pc:spChg>
        <pc:spChg chg="add del">
          <ac:chgData name="Naziha BOUSSEMAHA" userId="d3757a171cf8daaf" providerId="LiveId" clId="{7A8E5B95-5AC4-48DB-A63F-87A688B31E5A}" dt="2023-05-26T11:22:11.501" v="9998" actId="26606"/>
          <ac:spMkLst>
            <pc:docMk/>
            <pc:sldMk cId="1285586932" sldId="270"/>
            <ac:spMk id="313" creationId="{8D1AA55E-40D5-461B-A5A8-4AE8AAB71B08}"/>
          </ac:spMkLst>
        </pc:spChg>
        <pc:spChg chg="add del">
          <ac:chgData name="Naziha BOUSSEMAHA" userId="d3757a171cf8daaf" providerId="LiveId" clId="{7A8E5B95-5AC4-48DB-A63F-87A688B31E5A}" dt="2023-05-26T11:23:21.918" v="10023" actId="26606"/>
          <ac:spMkLst>
            <pc:docMk/>
            <pc:sldMk cId="1285586932" sldId="270"/>
            <ac:spMk id="314" creationId="{1D13E981-B4EE-DF83-46DA-746FD4AB4BCB}"/>
          </ac:spMkLst>
        </pc:spChg>
        <pc:spChg chg="add del">
          <ac:chgData name="Naziha BOUSSEMAHA" userId="d3757a171cf8daaf" providerId="LiveId" clId="{7A8E5B95-5AC4-48DB-A63F-87A688B31E5A}" dt="2023-05-26T11:22:11.501" v="9998" actId="26606"/>
          <ac:spMkLst>
            <pc:docMk/>
            <pc:sldMk cId="1285586932" sldId="270"/>
            <ac:spMk id="317" creationId="{6CB927A4-E432-4310-9CD5-E89FF5063179}"/>
          </ac:spMkLst>
        </pc:spChg>
        <pc:spChg chg="add del">
          <ac:chgData name="Naziha BOUSSEMAHA" userId="d3757a171cf8daaf" providerId="LiveId" clId="{7A8E5B95-5AC4-48DB-A63F-87A688B31E5A}" dt="2023-05-26T11:22:11.501" v="9998" actId="26606"/>
          <ac:spMkLst>
            <pc:docMk/>
            <pc:sldMk cId="1285586932" sldId="270"/>
            <ac:spMk id="319" creationId="{E3020543-B24B-4EC4-8FFC-8DD88EEA91A8}"/>
          </ac:spMkLst>
        </pc:spChg>
        <pc:spChg chg="add del">
          <ac:chgData name="Naziha BOUSSEMAHA" userId="d3757a171cf8daaf" providerId="LiveId" clId="{7A8E5B95-5AC4-48DB-A63F-87A688B31E5A}" dt="2023-05-26T11:23:21.918" v="10023" actId="26606"/>
          <ac:spMkLst>
            <pc:docMk/>
            <pc:sldMk cId="1285586932" sldId="270"/>
            <ac:spMk id="321" creationId="{E3020543-B24B-4EC4-8FFC-8DD88EEA91A8}"/>
          </ac:spMkLst>
        </pc:spChg>
        <pc:spChg chg="add del">
          <ac:chgData name="Naziha BOUSSEMAHA" userId="d3757a171cf8daaf" providerId="LiveId" clId="{7A8E5B95-5AC4-48DB-A63F-87A688B31E5A}" dt="2023-05-26T11:23:21.906" v="10022" actId="26606"/>
          <ac:spMkLst>
            <pc:docMk/>
            <pc:sldMk cId="1285586932" sldId="270"/>
            <ac:spMk id="328" creationId="{BD396B13-A10E-4A7C-A096-8CAE0B98BDC9}"/>
          </ac:spMkLst>
        </pc:spChg>
        <pc:spChg chg="add del">
          <ac:chgData name="Naziha BOUSSEMAHA" userId="d3757a171cf8daaf" providerId="LiveId" clId="{7A8E5B95-5AC4-48DB-A63F-87A688B31E5A}" dt="2023-05-26T11:23:21.906" v="10022" actId="26606"/>
          <ac:spMkLst>
            <pc:docMk/>
            <pc:sldMk cId="1285586932" sldId="270"/>
            <ac:spMk id="330" creationId="{52B7117A-6A3D-4C1E-8D25-852D81E78C52}"/>
          </ac:spMkLst>
        </pc:spChg>
        <pc:spChg chg="add del">
          <ac:chgData name="Naziha BOUSSEMAHA" userId="d3757a171cf8daaf" providerId="LiveId" clId="{7A8E5B95-5AC4-48DB-A63F-87A688B31E5A}" dt="2023-05-26T11:23:21.906" v="10022" actId="26606"/>
          <ac:spMkLst>
            <pc:docMk/>
            <pc:sldMk cId="1285586932" sldId="270"/>
            <ac:spMk id="332" creationId="{EE04B5EB-F158-4507-90DD-BD23620C7CC9}"/>
          </ac:spMkLst>
        </pc:spChg>
        <pc:spChg chg="add del">
          <ac:chgData name="Naziha BOUSSEMAHA" userId="d3757a171cf8daaf" providerId="LiveId" clId="{7A8E5B95-5AC4-48DB-A63F-87A688B31E5A}" dt="2023-05-26T11:24:11.975" v="10024" actId="26606"/>
          <ac:spMkLst>
            <pc:docMk/>
            <pc:sldMk cId="1285586932" sldId="270"/>
            <ac:spMk id="336" creationId="{8D1AA55E-40D5-461B-A5A8-4AE8AAB71B08}"/>
          </ac:spMkLst>
        </pc:spChg>
        <pc:spChg chg="add del">
          <ac:chgData name="Naziha BOUSSEMAHA" userId="d3757a171cf8daaf" providerId="LiveId" clId="{7A8E5B95-5AC4-48DB-A63F-87A688B31E5A}" dt="2023-05-26T11:24:11.975" v="10024" actId="26606"/>
          <ac:spMkLst>
            <pc:docMk/>
            <pc:sldMk cId="1285586932" sldId="270"/>
            <ac:spMk id="337" creationId="{2CA8D992-BB3F-47CD-BA18-71D54539202C}"/>
          </ac:spMkLst>
        </pc:spChg>
        <pc:spChg chg="add del mod">
          <ac:chgData name="Naziha BOUSSEMAHA" userId="d3757a171cf8daaf" providerId="LiveId" clId="{7A8E5B95-5AC4-48DB-A63F-87A688B31E5A}" dt="2023-05-26T11:25:12.596" v="10045" actId="931"/>
          <ac:spMkLst>
            <pc:docMk/>
            <pc:sldMk cId="1285586932" sldId="270"/>
            <ac:spMk id="340" creationId="{1D13E981-B4EE-DF83-46DA-746FD4AB4BCB}"/>
          </ac:spMkLst>
        </pc:spChg>
        <pc:spChg chg="add del">
          <ac:chgData name="Naziha BOUSSEMAHA" userId="d3757a171cf8daaf" providerId="LiveId" clId="{7A8E5B95-5AC4-48DB-A63F-87A688B31E5A}" dt="2023-05-26T11:26:23.852" v="10054" actId="26606"/>
          <ac:spMkLst>
            <pc:docMk/>
            <pc:sldMk cId="1285586932" sldId="270"/>
            <ac:spMk id="345" creationId="{80DF40B2-80F7-4E71-B46C-284163F3654A}"/>
          </ac:spMkLst>
        </pc:spChg>
        <pc:spChg chg="add del">
          <ac:chgData name="Naziha BOUSSEMAHA" userId="d3757a171cf8daaf" providerId="LiveId" clId="{7A8E5B95-5AC4-48DB-A63F-87A688B31E5A}" dt="2023-05-26T11:26:23.845" v="10053" actId="26606"/>
          <ac:spMkLst>
            <pc:docMk/>
            <pc:sldMk cId="1285586932" sldId="270"/>
            <ac:spMk id="349" creationId="{DDFC6CAC-DD68-BF1D-702F-C0A348917ADF}"/>
          </ac:spMkLst>
        </pc:spChg>
        <pc:spChg chg="add del">
          <ac:chgData name="Naziha BOUSSEMAHA" userId="d3757a171cf8daaf" providerId="LiveId" clId="{7A8E5B95-5AC4-48DB-A63F-87A688B31E5A}" dt="2023-05-26T11:25:52.606" v="10051" actId="26606"/>
          <ac:spMkLst>
            <pc:docMk/>
            <pc:sldMk cId="1285586932" sldId="270"/>
            <ac:spMk id="350" creationId="{5DCB5928-DC7D-4612-9922-441966E15627}"/>
          </ac:spMkLst>
        </pc:spChg>
        <pc:spChg chg="add del">
          <ac:chgData name="Naziha BOUSSEMAHA" userId="d3757a171cf8daaf" providerId="LiveId" clId="{7A8E5B95-5AC4-48DB-A63F-87A688B31E5A}" dt="2023-05-26T11:25:52.606" v="10051" actId="26606"/>
          <ac:spMkLst>
            <pc:docMk/>
            <pc:sldMk cId="1285586932" sldId="270"/>
            <ac:spMk id="352" creationId="{682C1161-1736-45EC-99B7-33F3CAE9D517}"/>
          </ac:spMkLst>
        </pc:spChg>
        <pc:spChg chg="add del">
          <ac:chgData name="Naziha BOUSSEMAHA" userId="d3757a171cf8daaf" providerId="LiveId" clId="{7A8E5B95-5AC4-48DB-A63F-87A688B31E5A}" dt="2023-05-26T11:25:52.606" v="10051" actId="26606"/>
          <ac:spMkLst>
            <pc:docMk/>
            <pc:sldMk cId="1285586932" sldId="270"/>
            <ac:spMk id="354" creationId="{84D4DDB8-B68F-45B0-9F62-C4279996F672}"/>
          </ac:spMkLst>
        </pc:spChg>
        <pc:spChg chg="add del">
          <ac:chgData name="Naziha BOUSSEMAHA" userId="d3757a171cf8daaf" providerId="LiveId" clId="{7A8E5B95-5AC4-48DB-A63F-87A688B31E5A}" dt="2023-05-26T11:25:52.606" v="10051" actId="26606"/>
          <ac:spMkLst>
            <pc:docMk/>
            <pc:sldMk cId="1285586932" sldId="270"/>
            <ac:spMk id="356" creationId="{AF2F604E-43BE-4DC3-B983-E071523364F8}"/>
          </ac:spMkLst>
        </pc:spChg>
        <pc:spChg chg="add del">
          <ac:chgData name="Naziha BOUSSEMAHA" userId="d3757a171cf8daaf" providerId="LiveId" clId="{7A8E5B95-5AC4-48DB-A63F-87A688B31E5A}" dt="2023-05-26T11:25:52.606" v="10051" actId="26606"/>
          <ac:spMkLst>
            <pc:docMk/>
            <pc:sldMk cId="1285586932" sldId="270"/>
            <ac:spMk id="358" creationId="{08C9B587-E65E-4B52-B37C-ABEBB6E87928}"/>
          </ac:spMkLst>
        </pc:spChg>
        <pc:spChg chg="add del">
          <ac:chgData name="Naziha BOUSSEMAHA" userId="d3757a171cf8daaf" providerId="LiveId" clId="{7A8E5B95-5AC4-48DB-A63F-87A688B31E5A}" dt="2023-05-26T11:26:23.845" v="10053" actId="26606"/>
          <ac:spMkLst>
            <pc:docMk/>
            <pc:sldMk cId="1285586932" sldId="270"/>
            <ac:spMk id="360" creationId="{1ECAB1E8-8195-4748-BE71-FF806D86892E}"/>
          </ac:spMkLst>
        </pc:spChg>
        <pc:spChg chg="add del">
          <ac:chgData name="Naziha BOUSSEMAHA" userId="d3757a171cf8daaf" providerId="LiveId" clId="{7A8E5B95-5AC4-48DB-A63F-87A688B31E5A}" dt="2023-05-26T11:26:23.845" v="10053" actId="26606"/>
          <ac:spMkLst>
            <pc:docMk/>
            <pc:sldMk cId="1285586932" sldId="270"/>
            <ac:spMk id="361" creationId="{57F6BDD4-E066-4008-8011-6CC31AEB4556}"/>
          </ac:spMkLst>
        </pc:spChg>
        <pc:spChg chg="add del">
          <ac:chgData name="Naziha BOUSSEMAHA" userId="d3757a171cf8daaf" providerId="LiveId" clId="{7A8E5B95-5AC4-48DB-A63F-87A688B31E5A}" dt="2023-05-26T11:26:23.845" v="10053" actId="26606"/>
          <ac:spMkLst>
            <pc:docMk/>
            <pc:sldMk cId="1285586932" sldId="270"/>
            <ac:spMk id="362" creationId="{2711A8FB-68FC-45FC-B01E-38F809E2D439}"/>
          </ac:spMkLst>
        </pc:spChg>
        <pc:spChg chg="add del">
          <ac:chgData name="Naziha BOUSSEMAHA" userId="d3757a171cf8daaf" providerId="LiveId" clId="{7A8E5B95-5AC4-48DB-A63F-87A688B31E5A}" dt="2023-05-26T11:26:23.845" v="10053" actId="26606"/>
          <ac:spMkLst>
            <pc:docMk/>
            <pc:sldMk cId="1285586932" sldId="270"/>
            <ac:spMk id="363" creationId="{2A865FE3-5FC9-4049-87CF-30019C46C0F5}"/>
          </ac:spMkLst>
        </pc:spChg>
        <pc:spChg chg="add">
          <ac:chgData name="Naziha BOUSSEMAHA" userId="d3757a171cf8daaf" providerId="LiveId" clId="{7A8E5B95-5AC4-48DB-A63F-87A688B31E5A}" dt="2023-05-26T11:26:23.852" v="10054" actId="26606"/>
          <ac:spMkLst>
            <pc:docMk/>
            <pc:sldMk cId="1285586932" sldId="270"/>
            <ac:spMk id="365" creationId="{058A14AF-9FB5-4CC7-BA35-E8E85D3EDF0E}"/>
          </ac:spMkLst>
        </pc:spChg>
        <pc:spChg chg="add">
          <ac:chgData name="Naziha BOUSSEMAHA" userId="d3757a171cf8daaf" providerId="LiveId" clId="{7A8E5B95-5AC4-48DB-A63F-87A688B31E5A}" dt="2023-05-26T11:26:23.852" v="10054" actId="26606"/>
          <ac:spMkLst>
            <pc:docMk/>
            <pc:sldMk cId="1285586932" sldId="270"/>
            <ac:spMk id="366" creationId="{3A9A4357-BD1D-4622-A4FE-766E6AB8DE84}"/>
          </ac:spMkLst>
        </pc:spChg>
        <pc:spChg chg="add">
          <ac:chgData name="Naziha BOUSSEMAHA" userId="d3757a171cf8daaf" providerId="LiveId" clId="{7A8E5B95-5AC4-48DB-A63F-87A688B31E5A}" dt="2023-05-26T11:26:23.852" v="10054" actId="26606"/>
          <ac:spMkLst>
            <pc:docMk/>
            <pc:sldMk cId="1285586932" sldId="270"/>
            <ac:spMk id="367" creationId="{E659831F-0D9A-4C63-9EBB-8435B85A440F}"/>
          </ac:spMkLst>
        </pc:spChg>
        <pc:spChg chg="add del">
          <ac:chgData name="Naziha BOUSSEMAHA" userId="d3757a171cf8daaf" providerId="LiveId" clId="{7A8E5B95-5AC4-48DB-A63F-87A688B31E5A}" dt="2023-05-26T11:29:05.986" v="10063" actId="931"/>
          <ac:spMkLst>
            <pc:docMk/>
            <pc:sldMk cId="1285586932" sldId="270"/>
            <ac:spMk id="368" creationId="{327EB7BB-859E-7FF6-8C9B-A1BB31CFAC53}"/>
          </ac:spMkLst>
        </pc:spChg>
        <pc:spChg chg="add">
          <ac:chgData name="Naziha BOUSSEMAHA" userId="d3757a171cf8daaf" providerId="LiveId" clId="{7A8E5B95-5AC4-48DB-A63F-87A688B31E5A}" dt="2023-05-26T11:26:23.852" v="10054" actId="26606"/>
          <ac:spMkLst>
            <pc:docMk/>
            <pc:sldMk cId="1285586932" sldId="270"/>
            <ac:spMk id="369" creationId="{E6995CE5-F890-4ABA-82A2-26507CE8D2A3}"/>
          </ac:spMkLst>
        </pc:spChg>
        <pc:grpChg chg="add del">
          <ac:chgData name="Naziha BOUSSEMAHA" userId="d3757a171cf8daaf" providerId="LiveId" clId="{7A8E5B95-5AC4-48DB-A63F-87A688B31E5A}" dt="2023-05-25T18:05:50.828" v="8342" actId="26606"/>
          <ac:grpSpMkLst>
            <pc:docMk/>
            <pc:sldMk cId="1285586932" sldId="270"/>
            <ac:grpSpMk id="17" creationId="{63737881-458F-40AD-B72B-B57D267DC423}"/>
          </ac:grpSpMkLst>
        </pc:grpChg>
        <pc:grpChg chg="add del">
          <ac:chgData name="Naziha BOUSSEMAHA" userId="d3757a171cf8daaf" providerId="LiveId" clId="{7A8E5B95-5AC4-48DB-A63F-87A688B31E5A}" dt="2023-05-25T18:05:54.144" v="8344" actId="26606"/>
          <ac:grpSpMkLst>
            <pc:docMk/>
            <pc:sldMk cId="1285586932" sldId="270"/>
            <ac:grpSpMk id="19" creationId="{24413201-85BF-4680-A7D4-10CDBD03569C}"/>
          </ac:grpSpMkLst>
        </pc:grpChg>
        <pc:grpChg chg="add del">
          <ac:chgData name="Naziha BOUSSEMAHA" userId="d3757a171cf8daaf" providerId="LiveId" clId="{7A8E5B95-5AC4-48DB-A63F-87A688B31E5A}" dt="2023-05-25T18:06:42.728" v="8354" actId="26606"/>
          <ac:grpSpMkLst>
            <pc:docMk/>
            <pc:sldMk cId="1285586932" sldId="270"/>
            <ac:grpSpMk id="70" creationId="{4252769E-B9F0-4068-A645-5BBEF16E9C28}"/>
          </ac:grpSpMkLst>
        </pc:grpChg>
        <pc:grpChg chg="add del">
          <ac:chgData name="Naziha BOUSSEMAHA" userId="d3757a171cf8daaf" providerId="LiveId" clId="{7A8E5B95-5AC4-48DB-A63F-87A688B31E5A}" dt="2023-05-25T18:51:52.861" v="8762" actId="26606"/>
          <ac:grpSpMkLst>
            <pc:docMk/>
            <pc:sldMk cId="1285586932" sldId="270"/>
            <ac:grpSpMk id="169" creationId="{AE1C45F0-260A-458C-96ED-C1F6D2151219}"/>
          </ac:grpSpMkLst>
        </pc:grpChg>
        <pc:grpChg chg="add del">
          <ac:chgData name="Naziha BOUSSEMAHA" userId="d3757a171cf8daaf" providerId="LiveId" clId="{7A8E5B95-5AC4-48DB-A63F-87A688B31E5A}" dt="2023-05-25T18:54:05.570" v="8779" actId="26606"/>
          <ac:grpSpMkLst>
            <pc:docMk/>
            <pc:sldMk cId="1285586932" sldId="270"/>
            <ac:grpSpMk id="231" creationId="{1DE889C7-FAD6-4397-98E2-05D503484459}"/>
          </ac:grpSpMkLst>
        </pc:grpChg>
        <pc:grpChg chg="add del">
          <ac:chgData name="Naziha BOUSSEMAHA" userId="d3757a171cf8daaf" providerId="LiveId" clId="{7A8E5B95-5AC4-48DB-A63F-87A688B31E5A}" dt="2023-05-25T18:55:11.229" v="8914" actId="26606"/>
          <ac:grpSpMkLst>
            <pc:docMk/>
            <pc:sldMk cId="1285586932" sldId="270"/>
            <ac:grpSpMk id="248" creationId="{F542BB3E-999E-485A-8D89-20CA76FCB962}"/>
          </ac:grpSpMkLst>
        </pc:grpChg>
        <pc:grpChg chg="add del">
          <ac:chgData name="Naziha BOUSSEMAHA" userId="d3757a171cf8daaf" providerId="LiveId" clId="{7A8E5B95-5AC4-48DB-A63F-87A688B31E5A}" dt="2023-05-26T11:24:11.975" v="10024" actId="26606"/>
          <ac:grpSpMkLst>
            <pc:docMk/>
            <pc:sldMk cId="1285586932" sldId="270"/>
            <ac:grpSpMk id="339" creationId="{0FE0E4CA-04FD-4712-9979-0D4FACCA607F}"/>
          </ac:grpSpMkLst>
        </pc:grpChg>
        <pc:picChg chg="add mod">
          <ac:chgData name="Naziha BOUSSEMAHA" userId="d3757a171cf8daaf" providerId="LiveId" clId="{7A8E5B95-5AC4-48DB-A63F-87A688B31E5A}" dt="2023-05-26T11:33:50.678" v="10237" actId="1076"/>
          <ac:picMkLst>
            <pc:docMk/>
            <pc:sldMk cId="1285586932" sldId="270"/>
            <ac:picMk id="3" creationId="{8C4E50D0-82EC-6932-83BF-768D41F16F3C}"/>
          </ac:picMkLst>
        </pc:picChg>
        <pc:picChg chg="add del mod ord">
          <ac:chgData name="Naziha BOUSSEMAHA" userId="d3757a171cf8daaf" providerId="LiveId" clId="{7A8E5B95-5AC4-48DB-A63F-87A688B31E5A}" dt="2023-05-25T18:42:22.917" v="8485" actId="478"/>
          <ac:picMkLst>
            <pc:docMk/>
            <pc:sldMk cId="1285586932" sldId="270"/>
            <ac:picMk id="5" creationId="{06CCBC20-3652-A8C6-F29A-1ACF2F3F16AA}"/>
          </ac:picMkLst>
        </pc:picChg>
        <pc:picChg chg="add mod">
          <ac:chgData name="Naziha BOUSSEMAHA" userId="d3757a171cf8daaf" providerId="LiveId" clId="{7A8E5B95-5AC4-48DB-A63F-87A688B31E5A}" dt="2023-05-30T12:24:16.428" v="17623" actId="1076"/>
          <ac:picMkLst>
            <pc:docMk/>
            <pc:sldMk cId="1285586932" sldId="270"/>
            <ac:picMk id="5" creationId="{6C89AF63-FEF7-CAD0-9C7C-9164B6157A65}"/>
          </ac:picMkLst>
        </pc:picChg>
        <pc:picChg chg="add del mod">
          <ac:chgData name="Naziha BOUSSEMAHA" userId="d3757a171cf8daaf" providerId="LiveId" clId="{7A8E5B95-5AC4-48DB-A63F-87A688B31E5A}" dt="2023-05-25T18:42:01.560" v="8480" actId="478"/>
          <ac:picMkLst>
            <pc:docMk/>
            <pc:sldMk cId="1285586932" sldId="270"/>
            <ac:picMk id="6" creationId="{428FDA90-FCE9-3989-04B2-7C986E946ADC}"/>
          </ac:picMkLst>
        </pc:picChg>
        <pc:picChg chg="add mod">
          <ac:chgData name="Naziha BOUSSEMAHA" userId="d3757a171cf8daaf" providerId="LiveId" clId="{7A8E5B95-5AC4-48DB-A63F-87A688B31E5A}" dt="2023-05-29T18:58:22.949" v="16797" actId="1076"/>
          <ac:picMkLst>
            <pc:docMk/>
            <pc:sldMk cId="1285586932" sldId="270"/>
            <ac:picMk id="7" creationId="{1B17A50D-E38F-6CB4-8038-A4C895922595}"/>
          </ac:picMkLst>
        </pc:picChg>
        <pc:picChg chg="add del mod ord">
          <ac:chgData name="Naziha BOUSSEMAHA" userId="d3757a171cf8daaf" providerId="LiveId" clId="{7A8E5B95-5AC4-48DB-A63F-87A688B31E5A}" dt="2023-05-25T18:41:56.366" v="8479" actId="478"/>
          <ac:picMkLst>
            <pc:docMk/>
            <pc:sldMk cId="1285586932" sldId="270"/>
            <ac:picMk id="7" creationId="{C3C4DAAF-068B-EBC2-C3EC-0CAB1259DE9B}"/>
          </ac:picMkLst>
        </pc:picChg>
        <pc:picChg chg="add del mod ord">
          <ac:chgData name="Naziha BOUSSEMAHA" userId="d3757a171cf8daaf" providerId="LiveId" clId="{7A8E5B95-5AC4-48DB-A63F-87A688B31E5A}" dt="2023-05-25T18:51:26.223" v="8757" actId="478"/>
          <ac:picMkLst>
            <pc:docMk/>
            <pc:sldMk cId="1285586932" sldId="270"/>
            <ac:picMk id="14" creationId="{F579B643-9ECD-DA19-3146-6F04F27C5FFD}"/>
          </ac:picMkLst>
        </pc:picChg>
        <pc:picChg chg="add del mod ord">
          <ac:chgData name="Naziha BOUSSEMAHA" userId="d3757a171cf8daaf" providerId="LiveId" clId="{7A8E5B95-5AC4-48DB-A63F-87A688B31E5A}" dt="2023-05-25T18:52:42.351" v="8765" actId="478"/>
          <ac:picMkLst>
            <pc:docMk/>
            <pc:sldMk cId="1285586932" sldId="270"/>
            <ac:picMk id="16" creationId="{2D582D24-1F29-9296-530B-586A9DB621D1}"/>
          </ac:picMkLst>
        </pc:picChg>
        <pc:picChg chg="add del mod">
          <ac:chgData name="Naziha BOUSSEMAHA" userId="d3757a171cf8daaf" providerId="LiveId" clId="{7A8E5B95-5AC4-48DB-A63F-87A688B31E5A}" dt="2023-05-25T18:53:03.344" v="8768" actId="478"/>
          <ac:picMkLst>
            <pc:docMk/>
            <pc:sldMk cId="1285586932" sldId="270"/>
            <ac:picMk id="60" creationId="{6E9CCE68-6F52-F99C-2FD0-BE30FF077D21}"/>
          </ac:picMkLst>
        </pc:picChg>
        <pc:picChg chg="add del mod">
          <ac:chgData name="Naziha BOUSSEMAHA" userId="d3757a171cf8daaf" providerId="LiveId" clId="{7A8E5B95-5AC4-48DB-A63F-87A688B31E5A}" dt="2023-05-25T18:53:32.835" v="8769" actId="478"/>
          <ac:picMkLst>
            <pc:docMk/>
            <pc:sldMk cId="1285586932" sldId="270"/>
            <ac:picMk id="63" creationId="{1C64D468-D4C6-FFA9-4F7F-F9E6757B1839}"/>
          </ac:picMkLst>
        </pc:picChg>
        <pc:picChg chg="add del mod ord">
          <ac:chgData name="Naziha BOUSSEMAHA" userId="d3757a171cf8daaf" providerId="LiveId" clId="{7A8E5B95-5AC4-48DB-A63F-87A688B31E5A}" dt="2023-05-26T11:25:21.953" v="10048" actId="478"/>
          <ac:picMkLst>
            <pc:docMk/>
            <pc:sldMk cId="1285586932" sldId="270"/>
            <ac:picMk id="77" creationId="{3FF4287A-3B08-41BC-EFA2-B0B399782849}"/>
          </ac:picMkLst>
        </pc:picChg>
        <pc:cxnChg chg="add del">
          <ac:chgData name="Naziha BOUSSEMAHA" userId="d3757a171cf8daaf" providerId="LiveId" clId="{7A8E5B95-5AC4-48DB-A63F-87A688B31E5A}" dt="2023-05-25T18:05:54.144" v="8344" actId="26606"/>
          <ac:cxnSpMkLst>
            <pc:docMk/>
            <pc:sldMk cId="1285586932" sldId="270"/>
            <ac:cxnSpMk id="48" creationId="{A1B93CFE-A6DC-4CB2-A780-0D83F8943744}"/>
          </ac:cxnSpMkLst>
        </pc:cxnChg>
        <pc:cxnChg chg="add del">
          <ac:chgData name="Naziha BOUSSEMAHA" userId="d3757a171cf8daaf" providerId="LiveId" clId="{7A8E5B95-5AC4-48DB-A63F-87A688B31E5A}" dt="2023-05-25T18:51:52.861" v="8762" actId="26606"/>
          <ac:cxnSpMkLst>
            <pc:docMk/>
            <pc:sldMk cId="1285586932" sldId="270"/>
            <ac:cxnSpMk id="178" creationId="{6CF1BAF6-AD41-4082-B212-8A1F9A2E8779}"/>
          </ac:cxnSpMkLst>
        </pc:cxnChg>
        <pc:cxnChg chg="add del">
          <ac:chgData name="Naziha BOUSSEMAHA" userId="d3757a171cf8daaf" providerId="LiveId" clId="{7A8E5B95-5AC4-48DB-A63F-87A688B31E5A}" dt="2023-05-25T18:52:36.683" v="8764" actId="26606"/>
          <ac:cxnSpMkLst>
            <pc:docMk/>
            <pc:sldMk cId="1285586932" sldId="270"/>
            <ac:cxnSpMk id="197" creationId="{C49DA8F6-BCC1-4447-B54C-57856834B94B}"/>
          </ac:cxnSpMkLst>
        </pc:cxnChg>
        <pc:cxnChg chg="add del">
          <ac:chgData name="Naziha BOUSSEMAHA" userId="d3757a171cf8daaf" providerId="LiveId" clId="{7A8E5B95-5AC4-48DB-A63F-87A688B31E5A}" dt="2023-05-25T18:55:11.229" v="8914" actId="26606"/>
          <ac:cxnSpMkLst>
            <pc:docMk/>
            <pc:sldMk cId="1285586932" sldId="270"/>
            <ac:cxnSpMk id="252" creationId="{56020367-4FD5-4596-8E10-C5F095CD8DBF}"/>
          </ac:cxnSpMkLst>
        </pc:cxnChg>
        <pc:cxnChg chg="add del">
          <ac:chgData name="Naziha BOUSSEMAHA" userId="d3757a171cf8daaf" providerId="LiveId" clId="{7A8E5B95-5AC4-48DB-A63F-87A688B31E5A}" dt="2023-05-26T11:21:07.630" v="9969" actId="26606"/>
          <ac:cxnSpMkLst>
            <pc:docMk/>
            <pc:sldMk cId="1285586932" sldId="270"/>
            <ac:cxnSpMk id="299" creationId="{C49DA8F6-BCC1-4447-B54C-57856834B94B}"/>
          </ac:cxnSpMkLst>
        </pc:cxnChg>
        <pc:cxnChg chg="add del">
          <ac:chgData name="Naziha BOUSSEMAHA" userId="d3757a171cf8daaf" providerId="LiveId" clId="{7A8E5B95-5AC4-48DB-A63F-87A688B31E5A}" dt="2023-05-26T11:22:11.501" v="9998" actId="26606"/>
          <ac:cxnSpMkLst>
            <pc:docMk/>
            <pc:sldMk cId="1285586932" sldId="270"/>
            <ac:cxnSpMk id="315" creationId="{7EB498BD-8089-4626-91EA-4978EBEF535E}"/>
          </ac:cxnSpMkLst>
        </pc:cxnChg>
        <pc:cxnChg chg="add del">
          <ac:chgData name="Naziha BOUSSEMAHA" userId="d3757a171cf8daaf" providerId="LiveId" clId="{7A8E5B95-5AC4-48DB-A63F-87A688B31E5A}" dt="2023-05-26T11:23:21.918" v="10023" actId="26606"/>
          <ac:cxnSpMkLst>
            <pc:docMk/>
            <pc:sldMk cId="1285586932" sldId="270"/>
            <ac:cxnSpMk id="323" creationId="{C49DA8F6-BCC1-4447-B54C-57856834B94B}"/>
          </ac:cxnSpMkLst>
        </pc:cxnChg>
        <pc:cxnChg chg="add del">
          <ac:chgData name="Naziha BOUSSEMAHA" userId="d3757a171cf8daaf" providerId="LiveId" clId="{7A8E5B95-5AC4-48DB-A63F-87A688B31E5A}" dt="2023-05-26T11:24:11.975" v="10024" actId="26606"/>
          <ac:cxnSpMkLst>
            <pc:docMk/>
            <pc:sldMk cId="1285586932" sldId="270"/>
            <ac:cxnSpMk id="338" creationId="{C49DA8F6-BCC1-4447-B54C-57856834B94B}"/>
          </ac:cxnSpMkLst>
        </pc:cxnChg>
      </pc:sldChg>
      <pc:sldChg chg="addSp delSp modSp new mod ord setBg setClrOvrMap">
        <pc:chgData name="Naziha BOUSSEMAHA" userId="d3757a171cf8daaf" providerId="LiveId" clId="{7A8E5B95-5AC4-48DB-A63F-87A688B31E5A}" dt="2023-05-31T08:33:59.922" v="26251" actId="1076"/>
        <pc:sldMkLst>
          <pc:docMk/>
          <pc:sldMk cId="847230227" sldId="271"/>
        </pc:sldMkLst>
        <pc:spChg chg="mod">
          <ac:chgData name="Naziha BOUSSEMAHA" userId="d3757a171cf8daaf" providerId="LiveId" clId="{7A8E5B95-5AC4-48DB-A63F-87A688B31E5A}" dt="2023-05-31T08:29:29.248" v="26214" actId="26606"/>
          <ac:spMkLst>
            <pc:docMk/>
            <pc:sldMk cId="847230227" sldId="271"/>
            <ac:spMk id="2" creationId="{C23E3615-BA9E-8690-308B-C2E53A2ABE69}"/>
          </ac:spMkLst>
        </pc:spChg>
        <pc:spChg chg="add del mod">
          <ac:chgData name="Naziha BOUSSEMAHA" userId="d3757a171cf8daaf" providerId="LiveId" clId="{7A8E5B95-5AC4-48DB-A63F-87A688B31E5A}" dt="2023-05-26T00:05:51.540" v="9843" actId="478"/>
          <ac:spMkLst>
            <pc:docMk/>
            <pc:sldMk cId="847230227" sldId="271"/>
            <ac:spMk id="3" creationId="{6A66BA6B-0993-A2BF-6553-A806381F948C}"/>
          </ac:spMkLst>
        </pc:spChg>
        <pc:spChg chg="add mod ord">
          <ac:chgData name="Naziha BOUSSEMAHA" userId="d3757a171cf8daaf" providerId="LiveId" clId="{7A8E5B95-5AC4-48DB-A63F-87A688B31E5A}" dt="2023-05-31T08:33:59.922" v="26251" actId="1076"/>
          <ac:spMkLst>
            <pc:docMk/>
            <pc:sldMk cId="847230227" sldId="271"/>
            <ac:spMk id="4" creationId="{70221970-07DE-8EEF-BEE7-A50A8C611952}"/>
          </ac:spMkLst>
        </pc:spChg>
        <pc:spChg chg="add del">
          <ac:chgData name="Naziha BOUSSEMAHA" userId="d3757a171cf8daaf" providerId="LiveId" clId="{7A8E5B95-5AC4-48DB-A63F-87A688B31E5A}" dt="2023-05-28T20:51:21.538" v="16407" actId="26606"/>
          <ac:spMkLst>
            <pc:docMk/>
            <pc:sldMk cId="847230227" sldId="271"/>
            <ac:spMk id="10" creationId="{80DF40B2-80F7-4E71-B46C-284163F3654A}"/>
          </ac:spMkLst>
        </pc:spChg>
        <pc:spChg chg="add del">
          <ac:chgData name="Naziha BOUSSEMAHA" userId="d3757a171cf8daaf" providerId="LiveId" clId="{7A8E5B95-5AC4-48DB-A63F-87A688B31E5A}" dt="2023-05-28T20:51:12.933" v="16404" actId="26606"/>
          <ac:spMkLst>
            <pc:docMk/>
            <pc:sldMk cId="847230227" sldId="271"/>
            <ac:spMk id="15" creationId="{56688E73-49B9-4052-A836-D248C825D70D}"/>
          </ac:spMkLst>
        </pc:spChg>
        <pc:spChg chg="add del">
          <ac:chgData name="Naziha BOUSSEMAHA" userId="d3757a171cf8daaf" providerId="LiveId" clId="{7A8E5B95-5AC4-48DB-A63F-87A688B31E5A}" dt="2023-05-28T20:51:12.933" v="16404" actId="26606"/>
          <ac:spMkLst>
            <pc:docMk/>
            <pc:sldMk cId="847230227" sldId="271"/>
            <ac:spMk id="17" creationId="{5B6AEE0C-07FE-4154-BC7C-2F20530BC556}"/>
          </ac:spMkLst>
        </pc:spChg>
        <pc:spChg chg="add del">
          <ac:chgData name="Naziha BOUSSEMAHA" userId="d3757a171cf8daaf" providerId="LiveId" clId="{7A8E5B95-5AC4-48DB-A63F-87A688B31E5A}" dt="2023-05-28T20:51:21.515" v="16406" actId="26606"/>
          <ac:spMkLst>
            <pc:docMk/>
            <pc:sldMk cId="847230227" sldId="271"/>
            <ac:spMk id="19" creationId="{6437CC72-F4A8-4DC3-AFAB-D22C482C8100}"/>
          </ac:spMkLst>
        </pc:spChg>
        <pc:spChg chg="add del">
          <ac:chgData name="Naziha BOUSSEMAHA" userId="d3757a171cf8daaf" providerId="LiveId" clId="{7A8E5B95-5AC4-48DB-A63F-87A688B31E5A}" dt="2023-05-28T20:51:21.515" v="16406" actId="26606"/>
          <ac:spMkLst>
            <pc:docMk/>
            <pc:sldMk cId="847230227" sldId="271"/>
            <ac:spMk id="20" creationId="{3346177D-ADC4-4968-B747-5CFCD390B5B9}"/>
          </ac:spMkLst>
        </pc:spChg>
        <pc:spChg chg="add del">
          <ac:chgData name="Naziha BOUSSEMAHA" userId="d3757a171cf8daaf" providerId="LiveId" clId="{7A8E5B95-5AC4-48DB-A63F-87A688B31E5A}" dt="2023-05-28T20:51:21.515" v="16406" actId="26606"/>
          <ac:spMkLst>
            <pc:docMk/>
            <pc:sldMk cId="847230227" sldId="271"/>
            <ac:spMk id="21" creationId="{0844A943-BF79-4FEA-ABB1-3BD54D236606}"/>
          </ac:spMkLst>
        </pc:spChg>
        <pc:spChg chg="add del">
          <ac:chgData name="Naziha BOUSSEMAHA" userId="d3757a171cf8daaf" providerId="LiveId" clId="{7A8E5B95-5AC4-48DB-A63F-87A688B31E5A}" dt="2023-05-30T23:08:34.472" v="20378" actId="26606"/>
          <ac:spMkLst>
            <pc:docMk/>
            <pc:sldMk cId="847230227" sldId="271"/>
            <ac:spMk id="23" creationId="{C5E6CFF1-2F42-4E10-9A97-F116F46F53FE}"/>
          </ac:spMkLst>
        </pc:spChg>
        <pc:spChg chg="add del">
          <ac:chgData name="Naziha BOUSSEMAHA" userId="d3757a171cf8daaf" providerId="LiveId" clId="{7A8E5B95-5AC4-48DB-A63F-87A688B31E5A}" dt="2023-05-31T00:31:18.414" v="25256" actId="26606"/>
          <ac:spMkLst>
            <pc:docMk/>
            <pc:sldMk cId="847230227" sldId="271"/>
            <ac:spMk id="29" creationId="{04812C46-200A-4DEB-A05E-3ED6C68C2387}"/>
          </ac:spMkLst>
        </pc:spChg>
        <pc:spChg chg="add del">
          <ac:chgData name="Naziha BOUSSEMAHA" userId="d3757a171cf8daaf" providerId="LiveId" clId="{7A8E5B95-5AC4-48DB-A63F-87A688B31E5A}" dt="2023-05-31T00:31:18.414" v="25256" actId="26606"/>
          <ac:spMkLst>
            <pc:docMk/>
            <pc:sldMk cId="847230227" sldId="271"/>
            <ac:spMk id="31" creationId="{D1EA859B-E555-4109-94F3-6700E046E008}"/>
          </ac:spMkLst>
        </pc:spChg>
        <pc:spChg chg="add del">
          <ac:chgData name="Naziha BOUSSEMAHA" userId="d3757a171cf8daaf" providerId="LiveId" clId="{7A8E5B95-5AC4-48DB-A63F-87A688B31E5A}" dt="2023-05-31T08:24:16.262" v="26157" actId="26606"/>
          <ac:spMkLst>
            <pc:docMk/>
            <pc:sldMk cId="847230227" sldId="271"/>
            <ac:spMk id="36" creationId="{1A9F7B4E-B03D-4F64-BE33-00D074458D45}"/>
          </ac:spMkLst>
        </pc:spChg>
        <pc:spChg chg="add del">
          <ac:chgData name="Naziha BOUSSEMAHA" userId="d3757a171cf8daaf" providerId="LiveId" clId="{7A8E5B95-5AC4-48DB-A63F-87A688B31E5A}" dt="2023-05-31T08:24:16.262" v="26157" actId="26606"/>
          <ac:spMkLst>
            <pc:docMk/>
            <pc:sldMk cId="847230227" sldId="271"/>
            <ac:spMk id="38" creationId="{7E2BE7F7-CA89-4002-ACCE-A478AEA24F5E}"/>
          </ac:spMkLst>
        </pc:spChg>
        <pc:spChg chg="add del">
          <ac:chgData name="Naziha BOUSSEMAHA" userId="d3757a171cf8daaf" providerId="LiveId" clId="{7A8E5B95-5AC4-48DB-A63F-87A688B31E5A}" dt="2023-05-31T08:24:16.249" v="26156" actId="26606"/>
          <ac:spMkLst>
            <pc:docMk/>
            <pc:sldMk cId="847230227" sldId="271"/>
            <ac:spMk id="43" creationId="{B66D7F65-E9B6-4775-8355-D095CC73C1C8}"/>
          </ac:spMkLst>
        </pc:spChg>
        <pc:spChg chg="add del">
          <ac:chgData name="Naziha BOUSSEMAHA" userId="d3757a171cf8daaf" providerId="LiveId" clId="{7A8E5B95-5AC4-48DB-A63F-87A688B31E5A}" dt="2023-05-31T08:24:16.249" v="26156" actId="26606"/>
          <ac:spMkLst>
            <pc:docMk/>
            <pc:sldMk cId="847230227" sldId="271"/>
            <ac:spMk id="45" creationId="{61707E60-CEC9-4661-AA82-69242EB4BDC3}"/>
          </ac:spMkLst>
        </pc:spChg>
        <pc:spChg chg="add del">
          <ac:chgData name="Naziha BOUSSEMAHA" userId="d3757a171cf8daaf" providerId="LiveId" clId="{7A8E5B95-5AC4-48DB-A63F-87A688B31E5A}" dt="2023-05-31T08:24:16.249" v="26156" actId="26606"/>
          <ac:spMkLst>
            <pc:docMk/>
            <pc:sldMk cId="847230227" sldId="271"/>
            <ac:spMk id="47" creationId="{8F035CD8-AE30-4146-96F2-036B0CE5E4F3}"/>
          </ac:spMkLst>
        </pc:spChg>
        <pc:spChg chg="add del">
          <ac:chgData name="Naziha BOUSSEMAHA" userId="d3757a171cf8daaf" providerId="LiveId" clId="{7A8E5B95-5AC4-48DB-A63F-87A688B31E5A}" dt="2023-05-31T08:24:31.726" v="26159" actId="26606"/>
          <ac:spMkLst>
            <pc:docMk/>
            <pc:sldMk cId="847230227" sldId="271"/>
            <ac:spMk id="49" creationId="{96CF2A2B-0745-440C-9224-C5C6A0A4286F}"/>
          </ac:spMkLst>
        </pc:spChg>
        <pc:spChg chg="add del">
          <ac:chgData name="Naziha BOUSSEMAHA" userId="d3757a171cf8daaf" providerId="LiveId" clId="{7A8E5B95-5AC4-48DB-A63F-87A688B31E5A}" dt="2023-05-31T08:24:31.726" v="26159" actId="26606"/>
          <ac:spMkLst>
            <pc:docMk/>
            <pc:sldMk cId="847230227" sldId="271"/>
            <ac:spMk id="50" creationId="{75BE6D6B-84C9-4D2B-97EB-773B7369EF82}"/>
          </ac:spMkLst>
        </pc:spChg>
        <pc:spChg chg="add del">
          <ac:chgData name="Naziha BOUSSEMAHA" userId="d3757a171cf8daaf" providerId="LiveId" clId="{7A8E5B95-5AC4-48DB-A63F-87A688B31E5A}" dt="2023-05-31T08:27:25.730" v="26189" actId="26606"/>
          <ac:spMkLst>
            <pc:docMk/>
            <pc:sldMk cId="847230227" sldId="271"/>
            <ac:spMk id="55" creationId="{8FC9BE17-9A7B-462D-AE50-3D8777387304}"/>
          </ac:spMkLst>
        </pc:spChg>
        <pc:spChg chg="add del">
          <ac:chgData name="Naziha BOUSSEMAHA" userId="d3757a171cf8daaf" providerId="LiveId" clId="{7A8E5B95-5AC4-48DB-A63F-87A688B31E5A}" dt="2023-05-31T08:27:25.730" v="26189" actId="26606"/>
          <ac:spMkLst>
            <pc:docMk/>
            <pc:sldMk cId="847230227" sldId="271"/>
            <ac:spMk id="57" creationId="{3EBE8569-6AEC-4B8C-8D53-2DE337CDBA65}"/>
          </ac:spMkLst>
        </pc:spChg>
        <pc:spChg chg="add del">
          <ac:chgData name="Naziha BOUSSEMAHA" userId="d3757a171cf8daaf" providerId="LiveId" clId="{7A8E5B95-5AC4-48DB-A63F-87A688B31E5A}" dt="2023-05-31T08:27:25.730" v="26189" actId="26606"/>
          <ac:spMkLst>
            <pc:docMk/>
            <pc:sldMk cId="847230227" sldId="271"/>
            <ac:spMk id="59" creationId="{55D4142C-5077-457F-A6AD-3FECFDB39685}"/>
          </ac:spMkLst>
        </pc:spChg>
        <pc:spChg chg="add del">
          <ac:chgData name="Naziha BOUSSEMAHA" userId="d3757a171cf8daaf" providerId="LiveId" clId="{7A8E5B95-5AC4-48DB-A63F-87A688B31E5A}" dt="2023-05-31T08:27:25.730" v="26189" actId="26606"/>
          <ac:spMkLst>
            <pc:docMk/>
            <pc:sldMk cId="847230227" sldId="271"/>
            <ac:spMk id="61" creationId="{7A5F0580-5EE9-419F-96EE-B6529EF6E7D0}"/>
          </ac:spMkLst>
        </pc:spChg>
        <pc:spChg chg="add del">
          <ac:chgData name="Naziha BOUSSEMAHA" userId="d3757a171cf8daaf" providerId="LiveId" clId="{7A8E5B95-5AC4-48DB-A63F-87A688B31E5A}" dt="2023-05-31T08:27:51.500" v="26192" actId="26606"/>
          <ac:spMkLst>
            <pc:docMk/>
            <pc:sldMk cId="847230227" sldId="271"/>
            <ac:spMk id="67" creationId="{8FC9BE17-9A7B-462D-AE50-3D8777387304}"/>
          </ac:spMkLst>
        </pc:spChg>
        <pc:spChg chg="add del">
          <ac:chgData name="Naziha BOUSSEMAHA" userId="d3757a171cf8daaf" providerId="LiveId" clId="{7A8E5B95-5AC4-48DB-A63F-87A688B31E5A}" dt="2023-05-31T08:27:51.500" v="26192" actId="26606"/>
          <ac:spMkLst>
            <pc:docMk/>
            <pc:sldMk cId="847230227" sldId="271"/>
            <ac:spMk id="69" creationId="{3EBE8569-6AEC-4B8C-8D53-2DE337CDBA65}"/>
          </ac:spMkLst>
        </pc:spChg>
        <pc:spChg chg="add del">
          <ac:chgData name="Naziha BOUSSEMAHA" userId="d3757a171cf8daaf" providerId="LiveId" clId="{7A8E5B95-5AC4-48DB-A63F-87A688B31E5A}" dt="2023-05-31T08:27:51.500" v="26192" actId="26606"/>
          <ac:spMkLst>
            <pc:docMk/>
            <pc:sldMk cId="847230227" sldId="271"/>
            <ac:spMk id="71" creationId="{55D4142C-5077-457F-A6AD-3FECFDB39685}"/>
          </ac:spMkLst>
        </pc:spChg>
        <pc:spChg chg="add del">
          <ac:chgData name="Naziha BOUSSEMAHA" userId="d3757a171cf8daaf" providerId="LiveId" clId="{7A8E5B95-5AC4-48DB-A63F-87A688B31E5A}" dt="2023-05-31T08:27:51.500" v="26192" actId="26606"/>
          <ac:spMkLst>
            <pc:docMk/>
            <pc:sldMk cId="847230227" sldId="271"/>
            <ac:spMk id="73" creationId="{7A5F0580-5EE9-419F-96EE-B6529EF6E7D0}"/>
          </ac:spMkLst>
        </pc:spChg>
        <pc:spChg chg="add del">
          <ac:chgData name="Naziha BOUSSEMAHA" userId="d3757a171cf8daaf" providerId="LiveId" clId="{7A8E5B95-5AC4-48DB-A63F-87A688B31E5A}" dt="2023-05-31T08:28:21.375" v="26197" actId="26606"/>
          <ac:spMkLst>
            <pc:docMk/>
            <pc:sldMk cId="847230227" sldId="271"/>
            <ac:spMk id="78" creationId="{E0C28A69-9B26-45AC-AFF7-719A7A50A092}"/>
          </ac:spMkLst>
        </pc:spChg>
        <pc:spChg chg="add del">
          <ac:chgData name="Naziha BOUSSEMAHA" userId="d3757a171cf8daaf" providerId="LiveId" clId="{7A8E5B95-5AC4-48DB-A63F-87A688B31E5A}" dt="2023-05-31T08:28:21.375" v="26197" actId="26606"/>
          <ac:spMkLst>
            <pc:docMk/>
            <pc:sldMk cId="847230227" sldId="271"/>
            <ac:spMk id="80" creationId="{33AE4636-AEEC-45D6-84D4-7AC2DA48ECF8}"/>
          </ac:spMkLst>
        </pc:spChg>
        <pc:spChg chg="add del">
          <ac:chgData name="Naziha BOUSSEMAHA" userId="d3757a171cf8daaf" providerId="LiveId" clId="{7A8E5B95-5AC4-48DB-A63F-87A688B31E5A}" dt="2023-05-31T08:28:21.375" v="26197" actId="26606"/>
          <ac:spMkLst>
            <pc:docMk/>
            <pc:sldMk cId="847230227" sldId="271"/>
            <ac:spMk id="82" creationId="{8D9CE0F4-2EB2-4F1F-8AAC-DB3571D9FE10}"/>
          </ac:spMkLst>
        </pc:spChg>
        <pc:spChg chg="add del">
          <ac:chgData name="Naziha BOUSSEMAHA" userId="d3757a171cf8daaf" providerId="LiveId" clId="{7A8E5B95-5AC4-48DB-A63F-87A688B31E5A}" dt="2023-05-31T08:29:29.248" v="26214" actId="26606"/>
          <ac:spMkLst>
            <pc:docMk/>
            <pc:sldMk cId="847230227" sldId="271"/>
            <ac:spMk id="88" creationId="{F94AA2BD-2E3F-4B1D-8127-5744B8115311}"/>
          </ac:spMkLst>
        </pc:spChg>
        <pc:spChg chg="add del">
          <ac:chgData name="Naziha BOUSSEMAHA" userId="d3757a171cf8daaf" providerId="LiveId" clId="{7A8E5B95-5AC4-48DB-A63F-87A688B31E5A}" dt="2023-05-31T08:29:29.248" v="26214" actId="26606"/>
          <ac:spMkLst>
            <pc:docMk/>
            <pc:sldMk cId="847230227" sldId="271"/>
            <ac:spMk id="90" creationId="{4BD02261-2DC8-4AA8-9E16-7751AE892445}"/>
          </ac:spMkLst>
        </pc:spChg>
        <pc:spChg chg="add del">
          <ac:chgData name="Naziha BOUSSEMAHA" userId="d3757a171cf8daaf" providerId="LiveId" clId="{7A8E5B95-5AC4-48DB-A63F-87A688B31E5A}" dt="2023-05-31T08:29:29.248" v="26214" actId="26606"/>
          <ac:spMkLst>
            <pc:docMk/>
            <pc:sldMk cId="847230227" sldId="271"/>
            <ac:spMk id="92" creationId="{3D752CF2-2291-40B5-B462-C17B174C10BC}"/>
          </ac:spMkLst>
        </pc:spChg>
        <pc:spChg chg="add">
          <ac:chgData name="Naziha BOUSSEMAHA" userId="d3757a171cf8daaf" providerId="LiveId" clId="{7A8E5B95-5AC4-48DB-A63F-87A688B31E5A}" dt="2023-05-31T08:29:29.248" v="26214" actId="26606"/>
          <ac:spMkLst>
            <pc:docMk/>
            <pc:sldMk cId="847230227" sldId="271"/>
            <ac:spMk id="97" creationId="{1B15ED52-F352-441B-82BF-E0EA34836D08}"/>
          </ac:spMkLst>
        </pc:spChg>
        <pc:spChg chg="add">
          <ac:chgData name="Naziha BOUSSEMAHA" userId="d3757a171cf8daaf" providerId="LiveId" clId="{7A8E5B95-5AC4-48DB-A63F-87A688B31E5A}" dt="2023-05-31T08:29:29.248" v="26214" actId="26606"/>
          <ac:spMkLst>
            <pc:docMk/>
            <pc:sldMk cId="847230227" sldId="271"/>
            <ac:spMk id="99" creationId="{3B2E3793-BFE6-45A2-9B7B-E18844431C99}"/>
          </ac:spMkLst>
        </pc:spChg>
        <pc:spChg chg="add">
          <ac:chgData name="Naziha BOUSSEMAHA" userId="d3757a171cf8daaf" providerId="LiveId" clId="{7A8E5B95-5AC4-48DB-A63F-87A688B31E5A}" dt="2023-05-31T08:29:29.248" v="26214" actId="26606"/>
          <ac:spMkLst>
            <pc:docMk/>
            <pc:sldMk cId="847230227" sldId="271"/>
            <ac:spMk id="101" creationId="{BC4C4868-CB8F-4AF9-9CDB-8108F2C19B67}"/>
          </ac:spMkLst>
        </pc:spChg>
        <pc:spChg chg="add">
          <ac:chgData name="Naziha BOUSSEMAHA" userId="d3757a171cf8daaf" providerId="LiveId" clId="{7A8E5B95-5AC4-48DB-A63F-87A688B31E5A}" dt="2023-05-31T08:29:29.248" v="26214" actId="26606"/>
          <ac:spMkLst>
            <pc:docMk/>
            <pc:sldMk cId="847230227" sldId="271"/>
            <ac:spMk id="103" creationId="{375E0459-6403-40CD-989D-56A4407CA12E}"/>
          </ac:spMkLst>
        </pc:spChg>
        <pc:spChg chg="add">
          <ac:chgData name="Naziha BOUSSEMAHA" userId="d3757a171cf8daaf" providerId="LiveId" clId="{7A8E5B95-5AC4-48DB-A63F-87A688B31E5A}" dt="2023-05-31T08:29:29.248" v="26214" actId="26606"/>
          <ac:spMkLst>
            <pc:docMk/>
            <pc:sldMk cId="847230227" sldId="271"/>
            <ac:spMk id="105" creationId="{53E5B1A8-3AC9-4BD1-9BBC-78CA94F2D1BA}"/>
          </ac:spMkLst>
        </pc:spChg>
        <pc:picChg chg="add del mod ord">
          <ac:chgData name="Naziha BOUSSEMAHA" userId="d3757a171cf8daaf" providerId="LiveId" clId="{7A8E5B95-5AC4-48DB-A63F-87A688B31E5A}" dt="2023-05-31T08:27:19.232" v="26188" actId="478"/>
          <ac:picMkLst>
            <pc:docMk/>
            <pc:sldMk cId="847230227" sldId="271"/>
            <ac:picMk id="6" creationId="{1E90DA1A-106B-559E-B8BF-9CD92E6ED85B}"/>
          </ac:picMkLst>
        </pc:picChg>
        <pc:picChg chg="add del mod ord">
          <ac:chgData name="Naziha BOUSSEMAHA" userId="d3757a171cf8daaf" providerId="LiveId" clId="{7A8E5B95-5AC4-48DB-A63F-87A688B31E5A}" dt="2023-05-31T08:28:04.635" v="26194" actId="478"/>
          <ac:picMkLst>
            <pc:docMk/>
            <pc:sldMk cId="847230227" sldId="271"/>
            <ac:picMk id="63" creationId="{43EB9A37-8CE2-D064-2E9C-90BA1176330A}"/>
          </ac:picMkLst>
        </pc:picChg>
        <pc:picChg chg="add del mod">
          <ac:chgData name="Naziha BOUSSEMAHA" userId="d3757a171cf8daaf" providerId="LiveId" clId="{7A8E5B95-5AC4-48DB-A63F-87A688B31E5A}" dt="2023-05-31T08:29:21.699" v="26213" actId="478"/>
          <ac:picMkLst>
            <pc:docMk/>
            <pc:sldMk cId="847230227" sldId="271"/>
            <ac:picMk id="84" creationId="{D0842A07-F22D-21E1-8A98-96EDFC21FC87}"/>
          </ac:picMkLst>
        </pc:picChg>
        <pc:cxnChg chg="add del">
          <ac:chgData name="Naziha BOUSSEMAHA" userId="d3757a171cf8daaf" providerId="LiveId" clId="{7A8E5B95-5AC4-48DB-A63F-87A688B31E5A}" dt="2023-05-30T23:08:34.472" v="20378" actId="26606"/>
          <ac:cxnSpMkLst>
            <pc:docMk/>
            <pc:sldMk cId="847230227" sldId="271"/>
            <ac:cxnSpMk id="24" creationId="{96A8629B-8289-498B-939B-1CA0C106182C}"/>
          </ac:cxnSpMkLst>
        </pc:cxnChg>
      </pc:sldChg>
      <pc:sldChg chg="modSp new del mod">
        <pc:chgData name="Naziha BOUSSEMAHA" userId="d3757a171cf8daaf" providerId="LiveId" clId="{7A8E5B95-5AC4-48DB-A63F-87A688B31E5A}" dt="2023-05-26T00:08:06.051" v="9864" actId="47"/>
        <pc:sldMkLst>
          <pc:docMk/>
          <pc:sldMk cId="535150419" sldId="272"/>
        </pc:sldMkLst>
        <pc:spChg chg="mod">
          <ac:chgData name="Naziha BOUSSEMAHA" userId="d3757a171cf8daaf" providerId="LiveId" clId="{7A8E5B95-5AC4-48DB-A63F-87A688B31E5A}" dt="2023-05-26T00:06:15.187" v="9862" actId="20577"/>
          <ac:spMkLst>
            <pc:docMk/>
            <pc:sldMk cId="535150419" sldId="272"/>
            <ac:spMk id="2" creationId="{E056E67C-6F0C-B02A-BF3F-DCFF3DA517FF}"/>
          </ac:spMkLst>
        </pc:spChg>
      </pc:sldChg>
      <pc:sldChg chg="addSp delSp modSp new mod ord setBg addAnim delAnim">
        <pc:chgData name="Naziha BOUSSEMAHA" userId="d3757a171cf8daaf" providerId="LiveId" clId="{7A8E5B95-5AC4-48DB-A63F-87A688B31E5A}" dt="2023-06-01T13:46:05.958" v="26321" actId="14100"/>
        <pc:sldMkLst>
          <pc:docMk/>
          <pc:sldMk cId="2899742891" sldId="272"/>
        </pc:sldMkLst>
        <pc:spChg chg="del mod">
          <ac:chgData name="Naziha BOUSSEMAHA" userId="d3757a171cf8daaf" providerId="LiveId" clId="{7A8E5B95-5AC4-48DB-A63F-87A688B31E5A}" dt="2023-05-26T14:06:07.638" v="10999" actId="478"/>
          <ac:spMkLst>
            <pc:docMk/>
            <pc:sldMk cId="2899742891" sldId="272"/>
            <ac:spMk id="2" creationId="{9F351BA8-04B6-B95F-09B8-9414B23732B4}"/>
          </ac:spMkLst>
        </pc:spChg>
        <pc:spChg chg="add mod">
          <ac:chgData name="Naziha BOUSSEMAHA" userId="d3757a171cf8daaf" providerId="LiveId" clId="{7A8E5B95-5AC4-48DB-A63F-87A688B31E5A}" dt="2023-05-31T01:00:55.641" v="26081" actId="1076"/>
          <ac:spMkLst>
            <pc:docMk/>
            <pc:sldMk cId="2899742891" sldId="272"/>
            <ac:spMk id="2" creationId="{B6E1BF82-C94C-19F7-E0B7-3580CB1F3050}"/>
          </ac:spMkLst>
        </pc:spChg>
        <pc:spChg chg="del">
          <ac:chgData name="Naziha BOUSSEMAHA" userId="d3757a171cf8daaf" providerId="LiveId" clId="{7A8E5B95-5AC4-48DB-A63F-87A688B31E5A}" dt="2023-05-26T12:19:15.047" v="10325" actId="931"/>
          <ac:spMkLst>
            <pc:docMk/>
            <pc:sldMk cId="2899742891" sldId="272"/>
            <ac:spMk id="3" creationId="{DB922284-B733-3FF7-0903-133EEB3D9BF1}"/>
          </ac:spMkLst>
        </pc:spChg>
        <pc:spChg chg="add del mod">
          <ac:chgData name="Naziha BOUSSEMAHA" userId="d3757a171cf8daaf" providerId="LiveId" clId="{7A8E5B95-5AC4-48DB-A63F-87A688B31E5A}" dt="2023-05-26T13:39:26.739" v="10597" actId="478"/>
          <ac:spMkLst>
            <pc:docMk/>
            <pc:sldMk cId="2899742891" sldId="272"/>
            <ac:spMk id="8" creationId="{6B984FDA-AFD4-4BFC-17BA-45CBFABDA550}"/>
          </ac:spMkLst>
        </pc:spChg>
        <pc:spChg chg="add del">
          <ac:chgData name="Naziha BOUSSEMAHA" userId="d3757a171cf8daaf" providerId="LiveId" clId="{7A8E5B95-5AC4-48DB-A63F-87A688B31E5A}" dt="2023-05-26T12:22:27.453" v="10435" actId="26606"/>
          <ac:spMkLst>
            <pc:docMk/>
            <pc:sldMk cId="2899742891" sldId="272"/>
            <ac:spMk id="10" creationId="{665DBBEF-238B-476B-96AB-8AAC3224ECEA}"/>
          </ac:spMkLst>
        </pc:spChg>
        <pc:spChg chg="add del">
          <ac:chgData name="Naziha BOUSSEMAHA" userId="d3757a171cf8daaf" providerId="LiveId" clId="{7A8E5B95-5AC4-48DB-A63F-87A688B31E5A}" dt="2023-05-26T12:22:27.453" v="10435" actId="26606"/>
          <ac:spMkLst>
            <pc:docMk/>
            <pc:sldMk cId="2899742891" sldId="272"/>
            <ac:spMk id="12" creationId="{3FCFB1DE-0B7E-48CC-BA90-B2AB0889F9D6}"/>
          </ac:spMkLst>
        </pc:spChg>
        <pc:spChg chg="add del mod">
          <ac:chgData name="Naziha BOUSSEMAHA" userId="d3757a171cf8daaf" providerId="LiveId" clId="{7A8E5B95-5AC4-48DB-A63F-87A688B31E5A}" dt="2023-05-26T13:45:23.187" v="10649" actId="478"/>
          <ac:spMkLst>
            <pc:docMk/>
            <pc:sldMk cId="2899742891" sldId="272"/>
            <ac:spMk id="13" creationId="{818D065E-BA17-81A5-1A73-73BFBFADC356}"/>
          </ac:spMkLst>
        </pc:spChg>
        <pc:spChg chg="add del mod">
          <ac:chgData name="Naziha BOUSSEMAHA" userId="d3757a171cf8daaf" providerId="LiveId" clId="{7A8E5B95-5AC4-48DB-A63F-87A688B31E5A}" dt="2023-05-26T14:06:19.328" v="11002" actId="478"/>
          <ac:spMkLst>
            <pc:docMk/>
            <pc:sldMk cId="2899742891" sldId="272"/>
            <ac:spMk id="14" creationId="{1408439B-019C-6569-01F0-FD24D5655FFF}"/>
          </ac:spMkLst>
        </pc:spChg>
        <pc:spChg chg="add del">
          <ac:chgData name="Naziha BOUSSEMAHA" userId="d3757a171cf8daaf" providerId="LiveId" clId="{7A8E5B95-5AC4-48DB-A63F-87A688B31E5A}" dt="2023-05-26T12:56:26.835" v="10438" actId="26606"/>
          <ac:spMkLst>
            <pc:docMk/>
            <pc:sldMk cId="2899742891" sldId="272"/>
            <ac:spMk id="16" creationId="{55F40A56-5D74-9381-62A1-E395B0BA3117}"/>
          </ac:spMkLst>
        </pc:spChg>
        <pc:spChg chg="add mod ord">
          <ac:chgData name="Naziha BOUSSEMAHA" userId="d3757a171cf8daaf" providerId="LiveId" clId="{7A8E5B95-5AC4-48DB-A63F-87A688B31E5A}" dt="2023-05-31T07:39:23.413" v="26154" actId="20577"/>
          <ac:spMkLst>
            <pc:docMk/>
            <pc:sldMk cId="2899742891" sldId="272"/>
            <ac:spMk id="17" creationId="{A4C8F0D2-AA81-E654-F014-274BD737C7C5}"/>
          </ac:spMkLst>
        </pc:spChg>
        <pc:spChg chg="add del">
          <ac:chgData name="Naziha BOUSSEMAHA" userId="d3757a171cf8daaf" providerId="LiveId" clId="{7A8E5B95-5AC4-48DB-A63F-87A688B31E5A}" dt="2023-05-26T12:56:26.835" v="10438" actId="26606"/>
          <ac:spMkLst>
            <pc:docMk/>
            <pc:sldMk cId="2899742891" sldId="272"/>
            <ac:spMk id="19" creationId="{2B97F24A-32CE-4C1C-A50D-3016B394DCFB}"/>
          </ac:spMkLst>
        </pc:spChg>
        <pc:spChg chg="add del mod">
          <ac:chgData name="Naziha BOUSSEMAHA" userId="d3757a171cf8daaf" providerId="LiveId" clId="{7A8E5B95-5AC4-48DB-A63F-87A688B31E5A}" dt="2023-05-26T14:07:28.686" v="11079" actId="478"/>
          <ac:spMkLst>
            <pc:docMk/>
            <pc:sldMk cId="2899742891" sldId="272"/>
            <ac:spMk id="20" creationId="{AC696B95-ABD5-E1FF-0847-DAA9BE149DC7}"/>
          </ac:spMkLst>
        </pc:spChg>
        <pc:spChg chg="add del">
          <ac:chgData name="Naziha BOUSSEMAHA" userId="d3757a171cf8daaf" providerId="LiveId" clId="{7A8E5B95-5AC4-48DB-A63F-87A688B31E5A}" dt="2023-05-26T12:56:26.835" v="10438" actId="26606"/>
          <ac:spMkLst>
            <pc:docMk/>
            <pc:sldMk cId="2899742891" sldId="272"/>
            <ac:spMk id="21" creationId="{CD8B4F24-440B-49E9-B85D-733523DC064B}"/>
          </ac:spMkLst>
        </pc:spChg>
        <pc:spChg chg="add mod ord">
          <ac:chgData name="Naziha BOUSSEMAHA" userId="d3757a171cf8daaf" providerId="LiveId" clId="{7A8E5B95-5AC4-48DB-A63F-87A688B31E5A}" dt="2023-06-01T13:46:05.958" v="26321" actId="14100"/>
          <ac:spMkLst>
            <pc:docMk/>
            <pc:sldMk cId="2899742891" sldId="272"/>
            <ac:spMk id="22" creationId="{67250513-F321-C76B-9BA1-7DC4CA4C00F0}"/>
          </ac:spMkLst>
        </pc:spChg>
        <pc:spChg chg="add del mod">
          <ac:chgData name="Naziha BOUSSEMAHA" userId="d3757a171cf8daaf" providerId="LiveId" clId="{7A8E5B95-5AC4-48DB-A63F-87A688B31E5A}" dt="2023-05-30T12:50:01.783" v="17889" actId="478"/>
          <ac:spMkLst>
            <pc:docMk/>
            <pc:sldMk cId="2899742891" sldId="272"/>
            <ac:spMk id="23" creationId="{F580D057-B07F-8D6E-28FE-103245750C90}"/>
          </ac:spMkLst>
        </pc:spChg>
        <pc:spChg chg="add del">
          <ac:chgData name="Naziha BOUSSEMAHA" userId="d3757a171cf8daaf" providerId="LiveId" clId="{7A8E5B95-5AC4-48DB-A63F-87A688B31E5A}" dt="2023-05-26T12:56:26.830" v="10437" actId="26606"/>
          <ac:spMkLst>
            <pc:docMk/>
            <pc:sldMk cId="2899742891" sldId="272"/>
            <ac:spMk id="26" creationId="{D4771268-CB57-404A-9271-370EB28F6090}"/>
          </ac:spMkLst>
        </pc:spChg>
        <pc:spChg chg="add del">
          <ac:chgData name="Naziha BOUSSEMAHA" userId="d3757a171cf8daaf" providerId="LiveId" clId="{7A8E5B95-5AC4-48DB-A63F-87A688B31E5A}" dt="2023-05-26T12:56:36.472" v="10440" actId="26606"/>
          <ac:spMkLst>
            <pc:docMk/>
            <pc:sldMk cId="2899742891" sldId="272"/>
            <ac:spMk id="28" creationId="{535742DD-1B16-4E9D-B715-0D74B4574A68}"/>
          </ac:spMkLst>
        </pc:spChg>
        <pc:spChg chg="add del">
          <ac:chgData name="Naziha BOUSSEMAHA" userId="d3757a171cf8daaf" providerId="LiveId" clId="{7A8E5B95-5AC4-48DB-A63F-87A688B31E5A}" dt="2023-05-26T12:56:36.472" v="10440" actId="26606"/>
          <ac:spMkLst>
            <pc:docMk/>
            <pc:sldMk cId="2899742891" sldId="272"/>
            <ac:spMk id="29" creationId="{A8908DB7-C3A6-4FCB-9820-CEE02B398C4A}"/>
          </ac:spMkLst>
        </pc:spChg>
        <pc:spChg chg="add del mod ord">
          <ac:chgData name="Naziha BOUSSEMAHA" userId="d3757a171cf8daaf" providerId="LiveId" clId="{7A8E5B95-5AC4-48DB-A63F-87A688B31E5A}" dt="2023-05-26T14:07:12.166" v="11075" actId="478"/>
          <ac:spMkLst>
            <pc:docMk/>
            <pc:sldMk cId="2899742891" sldId="272"/>
            <ac:spMk id="30" creationId="{55F40A56-5D74-9381-62A1-E395B0BA3117}"/>
          </ac:spMkLst>
        </pc:spChg>
        <pc:spChg chg="add del">
          <ac:chgData name="Naziha BOUSSEMAHA" userId="d3757a171cf8daaf" providerId="LiveId" clId="{7A8E5B95-5AC4-48DB-A63F-87A688B31E5A}" dt="2023-05-26T13:35:08.657" v="10479" actId="26606"/>
          <ac:spMkLst>
            <pc:docMk/>
            <pc:sldMk cId="2899742891" sldId="272"/>
            <ac:spMk id="35" creationId="{2B97F24A-32CE-4C1C-A50D-3016B394DCFB}"/>
          </ac:spMkLst>
        </pc:spChg>
        <pc:spChg chg="add del">
          <ac:chgData name="Naziha BOUSSEMAHA" userId="d3757a171cf8daaf" providerId="LiveId" clId="{7A8E5B95-5AC4-48DB-A63F-87A688B31E5A}" dt="2023-05-26T13:35:08.657" v="10479" actId="26606"/>
          <ac:spMkLst>
            <pc:docMk/>
            <pc:sldMk cId="2899742891" sldId="272"/>
            <ac:spMk id="37" creationId="{6357EC4F-235E-4222-A36F-C7878ACE37F2}"/>
          </ac:spMkLst>
        </pc:spChg>
        <pc:spChg chg="add del">
          <ac:chgData name="Naziha BOUSSEMAHA" userId="d3757a171cf8daaf" providerId="LiveId" clId="{7A8E5B95-5AC4-48DB-A63F-87A688B31E5A}" dt="2023-05-26T13:35:25.889" v="10481" actId="26606"/>
          <ac:spMkLst>
            <pc:docMk/>
            <pc:sldMk cId="2899742891" sldId="272"/>
            <ac:spMk id="42" creationId="{9180DE06-7362-4888-AADA-7AADD57AC49D}"/>
          </ac:spMkLst>
        </pc:spChg>
        <pc:spChg chg="add del">
          <ac:chgData name="Naziha BOUSSEMAHA" userId="d3757a171cf8daaf" providerId="LiveId" clId="{7A8E5B95-5AC4-48DB-A63F-87A688B31E5A}" dt="2023-05-26T13:35:25.889" v="10481" actId="26606"/>
          <ac:spMkLst>
            <pc:docMk/>
            <pc:sldMk cId="2899742891" sldId="272"/>
            <ac:spMk id="48" creationId="{04357C93-F0CB-4A1C-8F77-4E9063789819}"/>
          </ac:spMkLst>
        </pc:spChg>
        <pc:spChg chg="add del">
          <ac:chgData name="Naziha BOUSSEMAHA" userId="d3757a171cf8daaf" providerId="LiveId" clId="{7A8E5B95-5AC4-48DB-A63F-87A688B31E5A}" dt="2023-05-26T13:38:11.746" v="10505" actId="26606"/>
          <ac:spMkLst>
            <pc:docMk/>
            <pc:sldMk cId="2899742891" sldId="272"/>
            <ac:spMk id="53" creationId="{68AF5748-FED8-45BA-8631-26D1D10F3246}"/>
          </ac:spMkLst>
        </pc:spChg>
        <pc:spChg chg="add del">
          <ac:chgData name="Naziha BOUSSEMAHA" userId="d3757a171cf8daaf" providerId="LiveId" clId="{7A8E5B95-5AC4-48DB-A63F-87A688B31E5A}" dt="2023-05-26T13:38:11.746" v="10505" actId="26606"/>
          <ac:spMkLst>
            <pc:docMk/>
            <pc:sldMk cId="2899742891" sldId="272"/>
            <ac:spMk id="55" creationId="{AF2F604E-43BE-4DC3-B983-E071523364F8}"/>
          </ac:spMkLst>
        </pc:spChg>
        <pc:spChg chg="add del">
          <ac:chgData name="Naziha BOUSSEMAHA" userId="d3757a171cf8daaf" providerId="LiveId" clId="{7A8E5B95-5AC4-48DB-A63F-87A688B31E5A}" dt="2023-05-26T13:38:11.746" v="10505" actId="26606"/>
          <ac:spMkLst>
            <pc:docMk/>
            <pc:sldMk cId="2899742891" sldId="272"/>
            <ac:spMk id="57" creationId="{08C9B587-E65E-4B52-B37C-ABEBB6E87928}"/>
          </ac:spMkLst>
        </pc:spChg>
        <pc:spChg chg="add del">
          <ac:chgData name="Naziha BOUSSEMAHA" userId="d3757a171cf8daaf" providerId="LiveId" clId="{7A8E5B95-5AC4-48DB-A63F-87A688B31E5A}" dt="2023-05-26T13:37:55.692" v="10498" actId="26606"/>
          <ac:spMkLst>
            <pc:docMk/>
            <pc:sldMk cId="2899742891" sldId="272"/>
            <ac:spMk id="62" creationId="{FA69AAE0-49D5-4C8B-8BA2-55898C00E05E}"/>
          </ac:spMkLst>
        </pc:spChg>
        <pc:spChg chg="add del">
          <ac:chgData name="Naziha BOUSSEMAHA" userId="d3757a171cf8daaf" providerId="LiveId" clId="{7A8E5B95-5AC4-48DB-A63F-87A688B31E5A}" dt="2023-05-26T13:37:59.900" v="10500" actId="26606"/>
          <ac:spMkLst>
            <pc:docMk/>
            <pc:sldMk cId="2899742891" sldId="272"/>
            <ac:spMk id="64" creationId="{E2B33195-5BCA-4BB7-A82D-6739522687DD}"/>
          </ac:spMkLst>
        </pc:spChg>
        <pc:spChg chg="add del">
          <ac:chgData name="Naziha BOUSSEMAHA" userId="d3757a171cf8daaf" providerId="LiveId" clId="{7A8E5B95-5AC4-48DB-A63F-87A688B31E5A}" dt="2023-05-26T13:37:59.900" v="10500" actId="26606"/>
          <ac:spMkLst>
            <pc:docMk/>
            <pc:sldMk cId="2899742891" sldId="272"/>
            <ac:spMk id="65" creationId="{1C4FDBE2-32F7-4AC4-A40C-C51C65B1D474}"/>
          </ac:spMkLst>
        </pc:spChg>
        <pc:spChg chg="add del">
          <ac:chgData name="Naziha BOUSSEMAHA" userId="d3757a171cf8daaf" providerId="LiveId" clId="{7A8E5B95-5AC4-48DB-A63F-87A688B31E5A}" dt="2023-05-26T13:37:59.900" v="10500" actId="26606"/>
          <ac:spMkLst>
            <pc:docMk/>
            <pc:sldMk cId="2899742891" sldId="272"/>
            <ac:spMk id="66" creationId="{CF8AD9F3-9AF6-494F-83A3-2F677563935C}"/>
          </ac:spMkLst>
        </pc:spChg>
        <pc:spChg chg="add del">
          <ac:chgData name="Naziha BOUSSEMAHA" userId="d3757a171cf8daaf" providerId="LiveId" clId="{7A8E5B95-5AC4-48DB-A63F-87A688B31E5A}" dt="2023-05-26T13:37:59.900" v="10500" actId="26606"/>
          <ac:spMkLst>
            <pc:docMk/>
            <pc:sldMk cId="2899742891" sldId="272"/>
            <ac:spMk id="68" creationId="{11156773-3FB3-46D9-9F87-821287404830}"/>
          </ac:spMkLst>
        </pc:spChg>
        <pc:spChg chg="add del">
          <ac:chgData name="Naziha BOUSSEMAHA" userId="d3757a171cf8daaf" providerId="LiveId" clId="{7A8E5B95-5AC4-48DB-A63F-87A688B31E5A}" dt="2023-05-26T13:37:59.900" v="10500" actId="26606"/>
          <ac:spMkLst>
            <pc:docMk/>
            <pc:sldMk cId="2899742891" sldId="272"/>
            <ac:spMk id="70" creationId="{E8EA24D0-C854-4AA8-B8FD-D252660D8840}"/>
          </ac:spMkLst>
        </pc:spChg>
        <pc:spChg chg="add del">
          <ac:chgData name="Naziha BOUSSEMAHA" userId="d3757a171cf8daaf" providerId="LiveId" clId="{7A8E5B95-5AC4-48DB-A63F-87A688B31E5A}" dt="2023-05-26T13:38:04.864" v="10502" actId="26606"/>
          <ac:spMkLst>
            <pc:docMk/>
            <pc:sldMk cId="2899742891" sldId="272"/>
            <ac:spMk id="72" creationId="{49724451-1817-47EC-8F8A-7534815277C6}"/>
          </ac:spMkLst>
        </pc:spChg>
        <pc:spChg chg="add del">
          <ac:chgData name="Naziha BOUSSEMAHA" userId="d3757a171cf8daaf" providerId="LiveId" clId="{7A8E5B95-5AC4-48DB-A63F-87A688B31E5A}" dt="2023-05-26T13:38:04.864" v="10502" actId="26606"/>
          <ac:spMkLst>
            <pc:docMk/>
            <pc:sldMk cId="2899742891" sldId="272"/>
            <ac:spMk id="73" creationId="{1972FFF2-19E8-4ABA-8DF0-DF0BB9CA0F44}"/>
          </ac:spMkLst>
        </pc:spChg>
        <pc:spChg chg="add del">
          <ac:chgData name="Naziha BOUSSEMAHA" userId="d3757a171cf8daaf" providerId="LiveId" clId="{7A8E5B95-5AC4-48DB-A63F-87A688B31E5A}" dt="2023-05-26T13:38:04.864" v="10502" actId="26606"/>
          <ac:spMkLst>
            <pc:docMk/>
            <pc:sldMk cId="2899742891" sldId="272"/>
            <ac:spMk id="74" creationId="{D675D8C3-7329-47B0-9782-C66F095D7366}"/>
          </ac:spMkLst>
        </pc:spChg>
        <pc:spChg chg="add del">
          <ac:chgData name="Naziha BOUSSEMAHA" userId="d3757a171cf8daaf" providerId="LiveId" clId="{7A8E5B95-5AC4-48DB-A63F-87A688B31E5A}" dt="2023-05-26T13:38:04.864" v="10502" actId="26606"/>
          <ac:spMkLst>
            <pc:docMk/>
            <pc:sldMk cId="2899742891" sldId="272"/>
            <ac:spMk id="75" creationId="{CB077B7C-FE7A-4C81-92C6-F20D2AE425E1}"/>
          </ac:spMkLst>
        </pc:spChg>
        <pc:spChg chg="add del">
          <ac:chgData name="Naziha BOUSSEMAHA" userId="d3757a171cf8daaf" providerId="LiveId" clId="{7A8E5B95-5AC4-48DB-A63F-87A688B31E5A}" dt="2023-05-26T13:38:11.734" v="10504" actId="26606"/>
          <ac:spMkLst>
            <pc:docMk/>
            <pc:sldMk cId="2899742891" sldId="272"/>
            <ac:spMk id="77" creationId="{B87C619C-EBAB-488E-96B9-153AA4C9B440}"/>
          </ac:spMkLst>
        </pc:spChg>
        <pc:spChg chg="add del">
          <ac:chgData name="Naziha BOUSSEMAHA" userId="d3757a171cf8daaf" providerId="LiveId" clId="{7A8E5B95-5AC4-48DB-A63F-87A688B31E5A}" dt="2023-05-26T13:38:11.734" v="10504" actId="26606"/>
          <ac:spMkLst>
            <pc:docMk/>
            <pc:sldMk cId="2899742891" sldId="272"/>
            <ac:spMk id="78" creationId="{130DA1C1-36FD-41D8-9826-EE797BF39BAB}"/>
          </ac:spMkLst>
        </pc:spChg>
        <pc:spChg chg="add del">
          <ac:chgData name="Naziha BOUSSEMAHA" userId="d3757a171cf8daaf" providerId="LiveId" clId="{7A8E5B95-5AC4-48DB-A63F-87A688B31E5A}" dt="2023-05-26T13:38:11.734" v="10504" actId="26606"/>
          <ac:spMkLst>
            <pc:docMk/>
            <pc:sldMk cId="2899742891" sldId="272"/>
            <ac:spMk id="79" creationId="{35BC54F7-1315-4D6C-9420-A5BF0CDDBC04}"/>
          </ac:spMkLst>
        </pc:spChg>
        <pc:spChg chg="add del">
          <ac:chgData name="Naziha BOUSSEMAHA" userId="d3757a171cf8daaf" providerId="LiveId" clId="{7A8E5B95-5AC4-48DB-A63F-87A688B31E5A}" dt="2023-05-26T13:38:33.681" v="10512" actId="26606"/>
          <ac:spMkLst>
            <pc:docMk/>
            <pc:sldMk cId="2899742891" sldId="272"/>
            <ac:spMk id="81" creationId="{AE47195D-EC06-4298-8805-0F0D65997676}"/>
          </ac:spMkLst>
        </pc:spChg>
        <pc:spChg chg="add del">
          <ac:chgData name="Naziha BOUSSEMAHA" userId="d3757a171cf8daaf" providerId="LiveId" clId="{7A8E5B95-5AC4-48DB-A63F-87A688B31E5A}" dt="2023-05-26T13:38:33.681" v="10512" actId="26606"/>
          <ac:spMkLst>
            <pc:docMk/>
            <pc:sldMk cId="2899742891" sldId="272"/>
            <ac:spMk id="82" creationId="{99413ED5-9ED4-4772-BCE4-2BCAE6B12E35}"/>
          </ac:spMkLst>
        </pc:spChg>
        <pc:spChg chg="add del">
          <ac:chgData name="Naziha BOUSSEMAHA" userId="d3757a171cf8daaf" providerId="LiveId" clId="{7A8E5B95-5AC4-48DB-A63F-87A688B31E5A}" dt="2023-05-26T13:38:33.681" v="10512" actId="26606"/>
          <ac:spMkLst>
            <pc:docMk/>
            <pc:sldMk cId="2899742891" sldId="272"/>
            <ac:spMk id="83" creationId="{04357C93-F0CB-4A1C-8F77-4E9063789819}"/>
          </ac:spMkLst>
        </pc:spChg>
        <pc:spChg chg="add del">
          <ac:chgData name="Naziha BOUSSEMAHA" userId="d3757a171cf8daaf" providerId="LiveId" clId="{7A8E5B95-5AC4-48DB-A63F-87A688B31E5A}" dt="2023-05-26T13:38:33.681" v="10512" actId="26606"/>
          <ac:spMkLst>
            <pc:docMk/>
            <pc:sldMk cId="2899742891" sldId="272"/>
            <ac:spMk id="84" creationId="{90F533E9-6690-41A8-A372-4C6C622D028D}"/>
          </ac:spMkLst>
        </pc:spChg>
        <pc:spChg chg="add del">
          <ac:chgData name="Naziha BOUSSEMAHA" userId="d3757a171cf8daaf" providerId="LiveId" clId="{7A8E5B95-5AC4-48DB-A63F-87A688B31E5A}" dt="2023-05-26T13:42:50.234" v="10604" actId="26606"/>
          <ac:spMkLst>
            <pc:docMk/>
            <pc:sldMk cId="2899742891" sldId="272"/>
            <ac:spMk id="89" creationId="{D880886B-02ED-4317-9236-CB60C22CF7F3}"/>
          </ac:spMkLst>
        </pc:spChg>
        <pc:spChg chg="add del">
          <ac:chgData name="Naziha BOUSSEMAHA" userId="d3757a171cf8daaf" providerId="LiveId" clId="{7A8E5B95-5AC4-48DB-A63F-87A688B31E5A}" dt="2023-05-26T13:42:50.234" v="10604" actId="26606"/>
          <ac:spMkLst>
            <pc:docMk/>
            <pc:sldMk cId="2899742891" sldId="272"/>
            <ac:spMk id="91" creationId="{28C31856-6ABF-41FD-B683-B06E5FFF926B}"/>
          </ac:spMkLst>
        </pc:spChg>
        <pc:spChg chg="add del">
          <ac:chgData name="Naziha BOUSSEMAHA" userId="d3757a171cf8daaf" providerId="LiveId" clId="{7A8E5B95-5AC4-48DB-A63F-87A688B31E5A}" dt="2023-05-26T13:42:50.135" v="10603" actId="26606"/>
          <ac:spMkLst>
            <pc:docMk/>
            <pc:sldMk cId="2899742891" sldId="272"/>
            <ac:spMk id="96" creationId="{C4879EFC-8E62-4E00-973C-C45EE9EC676D}"/>
          </ac:spMkLst>
        </pc:spChg>
        <pc:spChg chg="add del">
          <ac:chgData name="Naziha BOUSSEMAHA" userId="d3757a171cf8daaf" providerId="LiveId" clId="{7A8E5B95-5AC4-48DB-A63F-87A688B31E5A}" dt="2023-05-26T13:42:50.135" v="10603" actId="26606"/>
          <ac:spMkLst>
            <pc:docMk/>
            <pc:sldMk cId="2899742891" sldId="272"/>
            <ac:spMk id="98" creationId="{D6A9C53F-5F90-40A5-8C85-5412D39C8C68}"/>
          </ac:spMkLst>
        </pc:spChg>
        <pc:spChg chg="add del">
          <ac:chgData name="Naziha BOUSSEMAHA" userId="d3757a171cf8daaf" providerId="LiveId" clId="{7A8E5B95-5AC4-48DB-A63F-87A688B31E5A}" dt="2023-05-26T13:43:37.695" v="10613" actId="26606"/>
          <ac:spMkLst>
            <pc:docMk/>
            <pc:sldMk cId="2899742891" sldId="272"/>
            <ac:spMk id="100" creationId="{A8CCCB6D-5162-4AAE-A5E3-3AC55410DBCE}"/>
          </ac:spMkLst>
        </pc:spChg>
        <pc:spChg chg="add del">
          <ac:chgData name="Naziha BOUSSEMAHA" userId="d3757a171cf8daaf" providerId="LiveId" clId="{7A8E5B95-5AC4-48DB-A63F-87A688B31E5A}" dt="2023-05-26T13:43:37.695" v="10613" actId="26606"/>
          <ac:spMkLst>
            <pc:docMk/>
            <pc:sldMk cId="2899742891" sldId="272"/>
            <ac:spMk id="101" creationId="{0BCD8C04-CC7B-40EF-82EB-E9821F79BB86}"/>
          </ac:spMkLst>
        </pc:spChg>
        <pc:spChg chg="add del">
          <ac:chgData name="Naziha BOUSSEMAHA" userId="d3757a171cf8daaf" providerId="LiveId" clId="{7A8E5B95-5AC4-48DB-A63F-87A688B31E5A}" dt="2023-05-26T13:43:08.458" v="10608" actId="26606"/>
          <ac:spMkLst>
            <pc:docMk/>
            <pc:sldMk cId="2899742891" sldId="272"/>
            <ac:spMk id="106" creationId="{27BDFED6-6E33-4606-AFE2-886ADB1C018E}"/>
          </ac:spMkLst>
        </pc:spChg>
        <pc:spChg chg="add del">
          <ac:chgData name="Naziha BOUSSEMAHA" userId="d3757a171cf8daaf" providerId="LiveId" clId="{7A8E5B95-5AC4-48DB-A63F-87A688B31E5A}" dt="2023-05-26T13:43:08.458" v="10608" actId="26606"/>
          <ac:spMkLst>
            <pc:docMk/>
            <pc:sldMk cId="2899742891" sldId="272"/>
            <ac:spMk id="108" creationId="{890DEF05-784E-4B61-89E4-04C4ECF4E5A0}"/>
          </ac:spMkLst>
        </pc:spChg>
        <pc:spChg chg="add del">
          <ac:chgData name="Naziha BOUSSEMAHA" userId="d3757a171cf8daaf" providerId="LiveId" clId="{7A8E5B95-5AC4-48DB-A63F-87A688B31E5A}" dt="2023-05-26T13:43:15.552" v="10610" actId="26606"/>
          <ac:spMkLst>
            <pc:docMk/>
            <pc:sldMk cId="2899742891" sldId="272"/>
            <ac:spMk id="112" creationId="{7D0659F6-0853-468D-B1B2-44FDBE98B80F}"/>
          </ac:spMkLst>
        </pc:spChg>
        <pc:spChg chg="add del">
          <ac:chgData name="Naziha BOUSSEMAHA" userId="d3757a171cf8daaf" providerId="LiveId" clId="{7A8E5B95-5AC4-48DB-A63F-87A688B31E5A}" dt="2023-05-26T13:43:15.552" v="10610" actId="26606"/>
          <ac:spMkLst>
            <pc:docMk/>
            <pc:sldMk cId="2899742891" sldId="272"/>
            <ac:spMk id="113" creationId="{2151139A-886F-4B97-8815-729AD3831BBD}"/>
          </ac:spMkLst>
        </pc:spChg>
        <pc:spChg chg="add del">
          <ac:chgData name="Naziha BOUSSEMAHA" userId="d3757a171cf8daaf" providerId="LiveId" clId="{7A8E5B95-5AC4-48DB-A63F-87A688B31E5A}" dt="2023-05-26T13:43:15.552" v="10610" actId="26606"/>
          <ac:spMkLst>
            <pc:docMk/>
            <pc:sldMk cId="2899742891" sldId="272"/>
            <ac:spMk id="114" creationId="{15F33878-D502-4FFA-8ACE-F2AECDB2A23F}"/>
          </ac:spMkLst>
        </pc:spChg>
        <pc:spChg chg="add del">
          <ac:chgData name="Naziha BOUSSEMAHA" userId="d3757a171cf8daaf" providerId="LiveId" clId="{7A8E5B95-5AC4-48DB-A63F-87A688B31E5A}" dt="2023-05-26T13:43:15.552" v="10610" actId="26606"/>
          <ac:spMkLst>
            <pc:docMk/>
            <pc:sldMk cId="2899742891" sldId="272"/>
            <ac:spMk id="115" creationId="{AB5E08C4-8CDD-4623-A5B8-E998C6DEE3B7}"/>
          </ac:spMkLst>
        </pc:spChg>
        <pc:spChg chg="add del">
          <ac:chgData name="Naziha BOUSSEMAHA" userId="d3757a171cf8daaf" providerId="LiveId" clId="{7A8E5B95-5AC4-48DB-A63F-87A688B31E5A}" dt="2023-05-26T13:43:15.552" v="10610" actId="26606"/>
          <ac:spMkLst>
            <pc:docMk/>
            <pc:sldMk cId="2899742891" sldId="272"/>
            <ac:spMk id="116" creationId="{977ACDD7-882D-4B81-A213-84C82B96B01E}"/>
          </ac:spMkLst>
        </pc:spChg>
        <pc:spChg chg="add del">
          <ac:chgData name="Naziha BOUSSEMAHA" userId="d3757a171cf8daaf" providerId="LiveId" clId="{7A8E5B95-5AC4-48DB-A63F-87A688B31E5A}" dt="2023-05-26T13:43:15.552" v="10610" actId="26606"/>
          <ac:spMkLst>
            <pc:docMk/>
            <pc:sldMk cId="2899742891" sldId="272"/>
            <ac:spMk id="117" creationId="{AFFC87AC-C919-4FE5-BAC3-39509E001152}"/>
          </ac:spMkLst>
        </pc:spChg>
        <pc:spChg chg="add del">
          <ac:chgData name="Naziha BOUSSEMAHA" userId="d3757a171cf8daaf" providerId="LiveId" clId="{7A8E5B95-5AC4-48DB-A63F-87A688B31E5A}" dt="2023-05-26T13:43:15.552" v="10610" actId="26606"/>
          <ac:spMkLst>
            <pc:docMk/>
            <pc:sldMk cId="2899742891" sldId="272"/>
            <ac:spMk id="118" creationId="{D625ED14-F0D2-4FCA-87F3-4E3D2A03DF4A}"/>
          </ac:spMkLst>
        </pc:spChg>
        <pc:spChg chg="add del">
          <ac:chgData name="Naziha BOUSSEMAHA" userId="d3757a171cf8daaf" providerId="LiveId" clId="{7A8E5B95-5AC4-48DB-A63F-87A688B31E5A}" dt="2023-05-26T13:43:37.641" v="10612" actId="26606"/>
          <ac:spMkLst>
            <pc:docMk/>
            <pc:sldMk cId="2899742891" sldId="272"/>
            <ac:spMk id="120" creationId="{DA21A4AC-5300-4176-B2FB-67830A380702}"/>
          </ac:spMkLst>
        </pc:spChg>
        <pc:spChg chg="add del">
          <ac:chgData name="Naziha BOUSSEMAHA" userId="d3757a171cf8daaf" providerId="LiveId" clId="{7A8E5B95-5AC4-48DB-A63F-87A688B31E5A}" dt="2023-05-26T13:43:37.641" v="10612" actId="26606"/>
          <ac:spMkLst>
            <pc:docMk/>
            <pc:sldMk cId="2899742891" sldId="272"/>
            <ac:spMk id="121" creationId="{5A09F8C8-3B6F-414C-866C-80565B61075D}"/>
          </ac:spMkLst>
        </pc:spChg>
        <pc:spChg chg="add del">
          <ac:chgData name="Naziha BOUSSEMAHA" userId="d3757a171cf8daaf" providerId="LiveId" clId="{7A8E5B95-5AC4-48DB-A63F-87A688B31E5A}" dt="2023-05-26T13:44:41.799" v="10644" actId="26606"/>
          <ac:spMkLst>
            <pc:docMk/>
            <pc:sldMk cId="2899742891" sldId="272"/>
            <ac:spMk id="123" creationId="{A7C5F937-FDA4-49FD-A135-03738460F694}"/>
          </ac:spMkLst>
        </pc:spChg>
        <pc:spChg chg="add del">
          <ac:chgData name="Naziha BOUSSEMAHA" userId="d3757a171cf8daaf" providerId="LiveId" clId="{7A8E5B95-5AC4-48DB-A63F-87A688B31E5A}" dt="2023-05-26T13:44:41.799" v="10644" actId="26606"/>
          <ac:spMkLst>
            <pc:docMk/>
            <pc:sldMk cId="2899742891" sldId="272"/>
            <ac:spMk id="124" creationId="{F515E37C-522A-423F-B958-36BF6614147F}"/>
          </ac:spMkLst>
        </pc:spChg>
        <pc:spChg chg="add del">
          <ac:chgData name="Naziha BOUSSEMAHA" userId="d3757a171cf8daaf" providerId="LiveId" clId="{7A8E5B95-5AC4-48DB-A63F-87A688B31E5A}" dt="2023-05-26T13:44:41.799" v="10644" actId="26606"/>
          <ac:spMkLst>
            <pc:docMk/>
            <pc:sldMk cId="2899742891" sldId="272"/>
            <ac:spMk id="125" creationId="{C125E75E-F290-415E-9397-4DAC206C5A43}"/>
          </ac:spMkLst>
        </pc:spChg>
        <pc:spChg chg="add del">
          <ac:chgData name="Naziha BOUSSEMAHA" userId="d3757a171cf8daaf" providerId="LiveId" clId="{7A8E5B95-5AC4-48DB-A63F-87A688B31E5A}" dt="2023-05-26T13:45:34.612" v="10650" actId="26606"/>
          <ac:spMkLst>
            <pc:docMk/>
            <pc:sldMk cId="2899742891" sldId="272"/>
            <ac:spMk id="130" creationId="{D880886B-02ED-4317-9236-CB60C22CF7F3}"/>
          </ac:spMkLst>
        </pc:spChg>
        <pc:spChg chg="add del">
          <ac:chgData name="Naziha BOUSSEMAHA" userId="d3757a171cf8daaf" providerId="LiveId" clId="{7A8E5B95-5AC4-48DB-A63F-87A688B31E5A}" dt="2023-05-26T13:45:34.612" v="10650" actId="26606"/>
          <ac:spMkLst>
            <pc:docMk/>
            <pc:sldMk cId="2899742891" sldId="272"/>
            <ac:spMk id="132" creationId="{28C31856-6ABF-41FD-B683-B06E5FFF926B}"/>
          </ac:spMkLst>
        </pc:spChg>
        <pc:spChg chg="add del">
          <ac:chgData name="Naziha BOUSSEMAHA" userId="d3757a171cf8daaf" providerId="LiveId" clId="{7A8E5B95-5AC4-48DB-A63F-87A688B31E5A}" dt="2023-05-26T14:12:11.564" v="11099" actId="26606"/>
          <ac:spMkLst>
            <pc:docMk/>
            <pc:sldMk cId="2899742891" sldId="272"/>
            <ac:spMk id="137" creationId="{F83B1BEA-1159-4AE5-AD9B-9440E5189009}"/>
          </ac:spMkLst>
        </pc:spChg>
        <pc:spChg chg="add del">
          <ac:chgData name="Naziha BOUSSEMAHA" userId="d3757a171cf8daaf" providerId="LiveId" clId="{7A8E5B95-5AC4-48DB-A63F-87A688B31E5A}" dt="2023-05-26T14:12:11.564" v="11099" actId="26606"/>
          <ac:spMkLst>
            <pc:docMk/>
            <pc:sldMk cId="2899742891" sldId="272"/>
            <ac:spMk id="139" creationId="{5D50C310-510F-45B8-81D2-BE905D5C6D58}"/>
          </ac:spMkLst>
        </pc:spChg>
        <pc:spChg chg="add del">
          <ac:chgData name="Naziha BOUSSEMAHA" userId="d3757a171cf8daaf" providerId="LiveId" clId="{7A8E5B95-5AC4-48DB-A63F-87A688B31E5A}" dt="2023-05-26T14:17:23.948" v="11230" actId="26606"/>
          <ac:spMkLst>
            <pc:docMk/>
            <pc:sldMk cId="2899742891" sldId="272"/>
            <ac:spMk id="144" creationId="{DA21A4AC-5300-4176-B2FB-67830A380702}"/>
          </ac:spMkLst>
        </pc:spChg>
        <pc:spChg chg="add del">
          <ac:chgData name="Naziha BOUSSEMAHA" userId="d3757a171cf8daaf" providerId="LiveId" clId="{7A8E5B95-5AC4-48DB-A63F-87A688B31E5A}" dt="2023-05-26T14:17:23.948" v="11230" actId="26606"/>
          <ac:spMkLst>
            <pc:docMk/>
            <pc:sldMk cId="2899742891" sldId="272"/>
            <ac:spMk id="146" creationId="{5A09F8C8-3B6F-414C-866C-80565B61075D}"/>
          </ac:spMkLst>
        </pc:spChg>
        <pc:spChg chg="add del">
          <ac:chgData name="Naziha BOUSSEMAHA" userId="d3757a171cf8daaf" providerId="LiveId" clId="{7A8E5B95-5AC4-48DB-A63F-87A688B31E5A}" dt="2023-05-26T14:39:59.537" v="11387" actId="26606"/>
          <ac:spMkLst>
            <pc:docMk/>
            <pc:sldMk cId="2899742891" sldId="272"/>
            <ac:spMk id="151" creationId="{DA21A4AC-5300-4176-B2FB-67830A380702}"/>
          </ac:spMkLst>
        </pc:spChg>
        <pc:spChg chg="add del">
          <ac:chgData name="Naziha BOUSSEMAHA" userId="d3757a171cf8daaf" providerId="LiveId" clId="{7A8E5B95-5AC4-48DB-A63F-87A688B31E5A}" dt="2023-05-26T14:39:59.537" v="11387" actId="26606"/>
          <ac:spMkLst>
            <pc:docMk/>
            <pc:sldMk cId="2899742891" sldId="272"/>
            <ac:spMk id="153" creationId="{5A09F8C8-3B6F-414C-866C-80565B61075D}"/>
          </ac:spMkLst>
        </pc:spChg>
        <pc:spChg chg="add del">
          <ac:chgData name="Naziha BOUSSEMAHA" userId="d3757a171cf8daaf" providerId="LiveId" clId="{7A8E5B95-5AC4-48DB-A63F-87A688B31E5A}" dt="2023-05-26T14:40:21.734" v="11390" actId="26606"/>
          <ac:spMkLst>
            <pc:docMk/>
            <pc:sldMk cId="2899742891" sldId="272"/>
            <ac:spMk id="158" creationId="{95B1FC96-0749-41C9-BAED-E089E77149FA}"/>
          </ac:spMkLst>
        </pc:spChg>
        <pc:spChg chg="add del">
          <ac:chgData name="Naziha BOUSSEMAHA" userId="d3757a171cf8daaf" providerId="LiveId" clId="{7A8E5B95-5AC4-48DB-A63F-87A688B31E5A}" dt="2023-05-26T14:40:21.734" v="11390" actId="26606"/>
          <ac:spMkLst>
            <pc:docMk/>
            <pc:sldMk cId="2899742891" sldId="272"/>
            <ac:spMk id="160" creationId="{63C1A86C-B1A8-4AEC-B001-595C91716E77}"/>
          </ac:spMkLst>
        </pc:spChg>
        <pc:spChg chg="add del">
          <ac:chgData name="Naziha BOUSSEMAHA" userId="d3757a171cf8daaf" providerId="LiveId" clId="{7A8E5B95-5AC4-48DB-A63F-87A688B31E5A}" dt="2023-05-26T20:27:53.528" v="15578" actId="26606"/>
          <ac:spMkLst>
            <pc:docMk/>
            <pc:sldMk cId="2899742891" sldId="272"/>
            <ac:spMk id="165" creationId="{A51A0227-072A-4F5F-928C-E2C3E5CCD10C}"/>
          </ac:spMkLst>
        </pc:spChg>
        <pc:spChg chg="add del">
          <ac:chgData name="Naziha BOUSSEMAHA" userId="d3757a171cf8daaf" providerId="LiveId" clId="{7A8E5B95-5AC4-48DB-A63F-87A688B31E5A}" dt="2023-05-26T20:27:53.528" v="15578" actId="26606"/>
          <ac:spMkLst>
            <pc:docMk/>
            <pc:sldMk cId="2899742891" sldId="272"/>
            <ac:spMk id="167" creationId="{35D99776-4B38-47DF-A302-11AD9AF87ACA}"/>
          </ac:spMkLst>
        </pc:spChg>
        <pc:spChg chg="add del">
          <ac:chgData name="Naziha BOUSSEMAHA" userId="d3757a171cf8daaf" providerId="LiveId" clId="{7A8E5B95-5AC4-48DB-A63F-87A688B31E5A}" dt="2023-05-26T20:27:53.521" v="15577" actId="26606"/>
          <ac:spMkLst>
            <pc:docMk/>
            <pc:sldMk cId="2899742891" sldId="272"/>
            <ac:spMk id="172" creationId="{352BEC0E-22F8-46D0-9632-375DB541B06C}"/>
          </ac:spMkLst>
        </pc:spChg>
        <pc:spChg chg="add del">
          <ac:chgData name="Naziha BOUSSEMAHA" userId="d3757a171cf8daaf" providerId="LiveId" clId="{7A8E5B95-5AC4-48DB-A63F-87A688B31E5A}" dt="2023-05-26T20:27:53.521" v="15577" actId="26606"/>
          <ac:spMkLst>
            <pc:docMk/>
            <pc:sldMk cId="2899742891" sldId="272"/>
            <ac:spMk id="174" creationId="{3FCFB1DE-0B7E-48CC-BA90-B2AB0889F9D6}"/>
          </ac:spMkLst>
        </pc:spChg>
        <pc:spChg chg="add del">
          <ac:chgData name="Naziha BOUSSEMAHA" userId="d3757a171cf8daaf" providerId="LiveId" clId="{7A8E5B95-5AC4-48DB-A63F-87A688B31E5A}" dt="2023-05-26T20:29:49.307" v="15591" actId="26606"/>
          <ac:spMkLst>
            <pc:docMk/>
            <pc:sldMk cId="2899742891" sldId="272"/>
            <ac:spMk id="176" creationId="{4F96EE13-2C4D-4262-812E-DDE5FC35F0AD}"/>
          </ac:spMkLst>
        </pc:spChg>
        <pc:spChg chg="add del">
          <ac:chgData name="Naziha BOUSSEMAHA" userId="d3757a171cf8daaf" providerId="LiveId" clId="{7A8E5B95-5AC4-48DB-A63F-87A688B31E5A}" dt="2023-05-26T20:29:49.307" v="15591" actId="26606"/>
          <ac:spMkLst>
            <pc:docMk/>
            <pc:sldMk cId="2899742891" sldId="272"/>
            <ac:spMk id="177" creationId="{7A203437-703A-4E00-A8C0-91D328D6C7C7}"/>
          </ac:spMkLst>
        </pc:spChg>
        <pc:spChg chg="add del">
          <ac:chgData name="Naziha BOUSSEMAHA" userId="d3757a171cf8daaf" providerId="LiveId" clId="{7A8E5B95-5AC4-48DB-A63F-87A688B31E5A}" dt="2023-05-26T20:29:49.307" v="15591" actId="26606"/>
          <ac:spMkLst>
            <pc:docMk/>
            <pc:sldMk cId="2899742891" sldId="272"/>
            <ac:spMk id="178" creationId="{CD84038B-4A56-439B-A184-79B2D4506692}"/>
          </ac:spMkLst>
        </pc:spChg>
        <pc:spChg chg="add del">
          <ac:chgData name="Naziha BOUSSEMAHA" userId="d3757a171cf8daaf" providerId="LiveId" clId="{7A8E5B95-5AC4-48DB-A63F-87A688B31E5A}" dt="2023-05-26T20:28:51.007" v="15584" actId="26606"/>
          <ac:spMkLst>
            <pc:docMk/>
            <pc:sldMk cId="2899742891" sldId="272"/>
            <ac:spMk id="183" creationId="{F065D3F1-1E0F-4BC6-9846-BCE0BCC9DCF0}"/>
          </ac:spMkLst>
        </pc:spChg>
        <pc:spChg chg="add del">
          <ac:chgData name="Naziha BOUSSEMAHA" userId="d3757a171cf8daaf" providerId="LiveId" clId="{7A8E5B95-5AC4-48DB-A63F-87A688B31E5A}" dt="2023-05-26T20:28:51.007" v="15584" actId="26606"/>
          <ac:spMkLst>
            <pc:docMk/>
            <pc:sldMk cId="2899742891" sldId="272"/>
            <ac:spMk id="185" creationId="{CD84038B-4A56-439B-A184-79B2D4506692}"/>
          </ac:spMkLst>
        </pc:spChg>
        <pc:spChg chg="add del">
          <ac:chgData name="Naziha BOUSSEMAHA" userId="d3757a171cf8daaf" providerId="LiveId" clId="{7A8E5B95-5AC4-48DB-A63F-87A688B31E5A}" dt="2023-05-26T20:28:51.007" v="15584" actId="26606"/>
          <ac:spMkLst>
            <pc:docMk/>
            <pc:sldMk cId="2899742891" sldId="272"/>
            <ac:spMk id="187" creationId="{4F96EE13-2C4D-4262-812E-DDE5FC35F0AD}"/>
          </ac:spMkLst>
        </pc:spChg>
        <pc:spChg chg="add del">
          <ac:chgData name="Naziha BOUSSEMAHA" userId="d3757a171cf8daaf" providerId="LiveId" clId="{7A8E5B95-5AC4-48DB-A63F-87A688B31E5A}" dt="2023-05-26T20:29:32.448" v="15586" actId="26606"/>
          <ac:spMkLst>
            <pc:docMk/>
            <pc:sldMk cId="2899742891" sldId="272"/>
            <ac:spMk id="189" creationId="{7A203437-703A-4E00-A8C0-91D328D6C7C7}"/>
          </ac:spMkLst>
        </pc:spChg>
        <pc:spChg chg="add del">
          <ac:chgData name="Naziha BOUSSEMAHA" userId="d3757a171cf8daaf" providerId="LiveId" clId="{7A8E5B95-5AC4-48DB-A63F-87A688B31E5A}" dt="2023-05-26T20:29:32.448" v="15586" actId="26606"/>
          <ac:spMkLst>
            <pc:docMk/>
            <pc:sldMk cId="2899742891" sldId="272"/>
            <ac:spMk id="190" creationId="{CD84038B-4A56-439B-A184-79B2D4506692}"/>
          </ac:spMkLst>
        </pc:spChg>
        <pc:spChg chg="add del">
          <ac:chgData name="Naziha BOUSSEMAHA" userId="d3757a171cf8daaf" providerId="LiveId" clId="{7A8E5B95-5AC4-48DB-A63F-87A688B31E5A}" dt="2023-05-26T20:29:32.448" v="15586" actId="26606"/>
          <ac:spMkLst>
            <pc:docMk/>
            <pc:sldMk cId="2899742891" sldId="272"/>
            <ac:spMk id="191" creationId="{4F96EE13-2C4D-4262-812E-DDE5FC35F0AD}"/>
          </ac:spMkLst>
        </pc:spChg>
        <pc:spChg chg="add del">
          <ac:chgData name="Naziha BOUSSEMAHA" userId="d3757a171cf8daaf" providerId="LiveId" clId="{7A8E5B95-5AC4-48DB-A63F-87A688B31E5A}" dt="2023-05-26T20:29:39.175" v="15588" actId="26606"/>
          <ac:spMkLst>
            <pc:docMk/>
            <pc:sldMk cId="2899742891" sldId="272"/>
            <ac:spMk id="193" creationId="{B42B45C7-35B4-414B-8376-B01B5A33992D}"/>
          </ac:spMkLst>
        </pc:spChg>
        <pc:spChg chg="add del">
          <ac:chgData name="Naziha BOUSSEMAHA" userId="d3757a171cf8daaf" providerId="LiveId" clId="{7A8E5B95-5AC4-48DB-A63F-87A688B31E5A}" dt="2023-05-26T20:29:39.175" v="15588" actId="26606"/>
          <ac:spMkLst>
            <pc:docMk/>
            <pc:sldMk cId="2899742891" sldId="272"/>
            <ac:spMk id="194" creationId="{8587DE20-364E-4BE1-B603-E62BB8A635CF}"/>
          </ac:spMkLst>
        </pc:spChg>
        <pc:spChg chg="add del">
          <ac:chgData name="Naziha BOUSSEMAHA" userId="d3757a171cf8daaf" providerId="LiveId" clId="{7A8E5B95-5AC4-48DB-A63F-87A688B31E5A}" dt="2023-05-26T20:29:39.175" v="15588" actId="26606"/>
          <ac:spMkLst>
            <pc:docMk/>
            <pc:sldMk cId="2899742891" sldId="272"/>
            <ac:spMk id="195" creationId="{CD84038B-4A56-439B-A184-79B2D4506692}"/>
          </ac:spMkLst>
        </pc:spChg>
        <pc:spChg chg="add del">
          <ac:chgData name="Naziha BOUSSEMAHA" userId="d3757a171cf8daaf" providerId="LiveId" clId="{7A8E5B95-5AC4-48DB-A63F-87A688B31E5A}" dt="2023-05-26T20:29:49.299" v="15590" actId="26606"/>
          <ac:spMkLst>
            <pc:docMk/>
            <pc:sldMk cId="2899742891" sldId="272"/>
            <ac:spMk id="197" creationId="{E36BB3C5-822B-45E1-A81E-5CC3176C61A1}"/>
          </ac:spMkLst>
        </pc:spChg>
        <pc:spChg chg="add del">
          <ac:chgData name="Naziha BOUSSEMAHA" userId="d3757a171cf8daaf" providerId="LiveId" clId="{7A8E5B95-5AC4-48DB-A63F-87A688B31E5A}" dt="2023-05-26T20:29:49.299" v="15590" actId="26606"/>
          <ac:spMkLst>
            <pc:docMk/>
            <pc:sldMk cId="2899742891" sldId="272"/>
            <ac:spMk id="198" creationId="{FB39ECA9-4CDE-4883-98E8-287E905E9F07}"/>
          </ac:spMkLst>
        </pc:spChg>
        <pc:spChg chg="add del">
          <ac:chgData name="Naziha BOUSSEMAHA" userId="d3757a171cf8daaf" providerId="LiveId" clId="{7A8E5B95-5AC4-48DB-A63F-87A688B31E5A}" dt="2023-05-26T20:29:49.299" v="15590" actId="26606"/>
          <ac:spMkLst>
            <pc:docMk/>
            <pc:sldMk cId="2899742891" sldId="272"/>
            <ac:spMk id="199" creationId="{A67483D0-BAEB-4927-88AD-76F5DA8468DE}"/>
          </ac:spMkLst>
        </pc:spChg>
        <pc:spChg chg="add del">
          <ac:chgData name="Naziha BOUSSEMAHA" userId="d3757a171cf8daaf" providerId="LiveId" clId="{7A8E5B95-5AC4-48DB-A63F-87A688B31E5A}" dt="2023-05-26T20:29:49.299" v="15590" actId="26606"/>
          <ac:spMkLst>
            <pc:docMk/>
            <pc:sldMk cId="2899742891" sldId="272"/>
            <ac:spMk id="200" creationId="{0DBB7B12-4298-4CFB-B539-44A91C930328}"/>
          </ac:spMkLst>
        </pc:spChg>
        <pc:spChg chg="add del">
          <ac:chgData name="Naziha BOUSSEMAHA" userId="d3757a171cf8daaf" providerId="LiveId" clId="{7A8E5B95-5AC4-48DB-A63F-87A688B31E5A}" dt="2023-05-26T20:57:40.977" v="15798" actId="26606"/>
          <ac:spMkLst>
            <pc:docMk/>
            <pc:sldMk cId="2899742891" sldId="272"/>
            <ac:spMk id="202" creationId="{6D731904-7733-45B0-902C-289497204C19}"/>
          </ac:spMkLst>
        </pc:spChg>
        <pc:spChg chg="add del">
          <ac:chgData name="Naziha BOUSSEMAHA" userId="d3757a171cf8daaf" providerId="LiveId" clId="{7A8E5B95-5AC4-48DB-A63F-87A688B31E5A}" dt="2023-05-26T20:57:40.977" v="15798" actId="26606"/>
          <ac:spMkLst>
            <pc:docMk/>
            <pc:sldMk cId="2899742891" sldId="272"/>
            <ac:spMk id="203" creationId="{504E6397-35D7-4AEC-9DA9-B7F6B12B88A5}"/>
          </ac:spMkLst>
        </pc:spChg>
        <pc:spChg chg="add del">
          <ac:chgData name="Naziha BOUSSEMAHA" userId="d3757a171cf8daaf" providerId="LiveId" clId="{7A8E5B95-5AC4-48DB-A63F-87A688B31E5A}" dt="2023-05-26T20:57:40.977" v="15798" actId="26606"/>
          <ac:spMkLst>
            <pc:docMk/>
            <pc:sldMk cId="2899742891" sldId="272"/>
            <ac:spMk id="204" creationId="{62C5A04F-2AEB-4631-8314-A8B812E1EC8E}"/>
          </ac:spMkLst>
        </pc:spChg>
        <pc:spChg chg="add del">
          <ac:chgData name="Naziha BOUSSEMAHA" userId="d3757a171cf8daaf" providerId="LiveId" clId="{7A8E5B95-5AC4-48DB-A63F-87A688B31E5A}" dt="2023-05-26T20:57:40.977" v="15798" actId="26606"/>
          <ac:spMkLst>
            <pc:docMk/>
            <pc:sldMk cId="2899742891" sldId="272"/>
            <ac:spMk id="205" creationId="{4B2B1C70-BF3F-41BD-871B-63D8F911F77B}"/>
          </ac:spMkLst>
        </pc:spChg>
        <pc:spChg chg="add del">
          <ac:chgData name="Naziha BOUSSEMAHA" userId="d3757a171cf8daaf" providerId="LiveId" clId="{7A8E5B95-5AC4-48DB-A63F-87A688B31E5A}" dt="2023-05-26T20:55:57.471" v="15783" actId="26606"/>
          <ac:spMkLst>
            <pc:docMk/>
            <pc:sldMk cId="2899742891" sldId="272"/>
            <ac:spMk id="210" creationId="{38468727-63BE-4191-B4A6-C30C82C0E986}"/>
          </ac:spMkLst>
        </pc:spChg>
        <pc:spChg chg="add del">
          <ac:chgData name="Naziha BOUSSEMAHA" userId="d3757a171cf8daaf" providerId="LiveId" clId="{7A8E5B95-5AC4-48DB-A63F-87A688B31E5A}" dt="2023-05-26T20:55:57.471" v="15783" actId="26606"/>
          <ac:spMkLst>
            <pc:docMk/>
            <pc:sldMk cId="2899742891" sldId="272"/>
            <ac:spMk id="212" creationId="{9D355BB6-1BB8-4828-B246-CFB31742D7B8}"/>
          </ac:spMkLst>
        </pc:spChg>
        <pc:spChg chg="add del">
          <ac:chgData name="Naziha BOUSSEMAHA" userId="d3757a171cf8daaf" providerId="LiveId" clId="{7A8E5B95-5AC4-48DB-A63F-87A688B31E5A}" dt="2023-05-26T20:55:57.471" v="15783" actId="26606"/>
          <ac:spMkLst>
            <pc:docMk/>
            <pc:sldMk cId="2899742891" sldId="272"/>
            <ac:spMk id="214" creationId="{CA52A9B9-B2B3-46F0-9D53-0EFF9905BF8F}"/>
          </ac:spMkLst>
        </pc:spChg>
        <pc:spChg chg="add del">
          <ac:chgData name="Naziha BOUSSEMAHA" userId="d3757a171cf8daaf" providerId="LiveId" clId="{7A8E5B95-5AC4-48DB-A63F-87A688B31E5A}" dt="2023-05-26T20:56:18.888" v="15789" actId="26606"/>
          <ac:spMkLst>
            <pc:docMk/>
            <pc:sldMk cId="2899742891" sldId="272"/>
            <ac:spMk id="216" creationId="{4B2B1C70-BF3F-41BD-871B-63D8F911F77B}"/>
          </ac:spMkLst>
        </pc:spChg>
        <pc:spChg chg="add del">
          <ac:chgData name="Naziha BOUSSEMAHA" userId="d3757a171cf8daaf" providerId="LiveId" clId="{7A8E5B95-5AC4-48DB-A63F-87A688B31E5A}" dt="2023-05-26T20:56:07.348" v="15785" actId="26606"/>
          <ac:spMkLst>
            <pc:docMk/>
            <pc:sldMk cId="2899742891" sldId="272"/>
            <ac:spMk id="217" creationId="{6B92FAF7-0AD3-4B47-9111-D0E9CD79E247}"/>
          </ac:spMkLst>
        </pc:spChg>
        <pc:spChg chg="add del">
          <ac:chgData name="Naziha BOUSSEMAHA" userId="d3757a171cf8daaf" providerId="LiveId" clId="{7A8E5B95-5AC4-48DB-A63F-87A688B31E5A}" dt="2023-05-26T20:56:30.808" v="15791" actId="26606"/>
          <ac:spMkLst>
            <pc:docMk/>
            <pc:sldMk cId="2899742891" sldId="272"/>
            <ac:spMk id="220" creationId="{7DE75D4A-0965-4973-BE75-DECCAC9A9614}"/>
          </ac:spMkLst>
        </pc:spChg>
        <pc:spChg chg="add del">
          <ac:chgData name="Naziha BOUSSEMAHA" userId="d3757a171cf8daaf" providerId="LiveId" clId="{7A8E5B95-5AC4-48DB-A63F-87A688B31E5A}" dt="2023-05-26T20:56:16.237" v="15787" actId="26606"/>
          <ac:spMkLst>
            <pc:docMk/>
            <pc:sldMk cId="2899742891" sldId="272"/>
            <ac:spMk id="226" creationId="{69D47016-023F-44BD-981C-50E7A10A6609}"/>
          </ac:spMkLst>
        </pc:spChg>
        <pc:spChg chg="add del">
          <ac:chgData name="Naziha BOUSSEMAHA" userId="d3757a171cf8daaf" providerId="LiveId" clId="{7A8E5B95-5AC4-48DB-A63F-87A688B31E5A}" dt="2023-05-26T20:56:16.237" v="15787" actId="26606"/>
          <ac:spMkLst>
            <pc:docMk/>
            <pc:sldMk cId="2899742891" sldId="272"/>
            <ac:spMk id="227" creationId="{6D8B37B0-0682-433E-BC8D-498C04ABD9A7}"/>
          </ac:spMkLst>
        </pc:spChg>
        <pc:spChg chg="add del">
          <ac:chgData name="Naziha BOUSSEMAHA" userId="d3757a171cf8daaf" providerId="LiveId" clId="{7A8E5B95-5AC4-48DB-A63F-87A688B31E5A}" dt="2023-05-26T20:56:18.888" v="15789" actId="26606"/>
          <ac:spMkLst>
            <pc:docMk/>
            <pc:sldMk cId="2899742891" sldId="272"/>
            <ac:spMk id="229" creationId="{6D731904-7733-45B0-902C-289497204C19}"/>
          </ac:spMkLst>
        </pc:spChg>
        <pc:spChg chg="add del">
          <ac:chgData name="Naziha BOUSSEMAHA" userId="d3757a171cf8daaf" providerId="LiveId" clId="{7A8E5B95-5AC4-48DB-A63F-87A688B31E5A}" dt="2023-05-26T20:56:18.888" v="15789" actId="26606"/>
          <ac:spMkLst>
            <pc:docMk/>
            <pc:sldMk cId="2899742891" sldId="272"/>
            <ac:spMk id="230" creationId="{504E6397-35D7-4AEC-9DA9-B7F6B12B88A5}"/>
          </ac:spMkLst>
        </pc:spChg>
        <pc:spChg chg="add del">
          <ac:chgData name="Naziha BOUSSEMAHA" userId="d3757a171cf8daaf" providerId="LiveId" clId="{7A8E5B95-5AC4-48DB-A63F-87A688B31E5A}" dt="2023-05-26T20:56:18.888" v="15789" actId="26606"/>
          <ac:spMkLst>
            <pc:docMk/>
            <pc:sldMk cId="2899742891" sldId="272"/>
            <ac:spMk id="231" creationId="{62C5A04F-2AEB-4631-8314-A8B812E1EC8E}"/>
          </ac:spMkLst>
        </pc:spChg>
        <pc:spChg chg="add del">
          <ac:chgData name="Naziha BOUSSEMAHA" userId="d3757a171cf8daaf" providerId="LiveId" clId="{7A8E5B95-5AC4-48DB-A63F-87A688B31E5A}" dt="2023-05-26T20:56:30.808" v="15791" actId="26606"/>
          <ac:spMkLst>
            <pc:docMk/>
            <pc:sldMk cId="2899742891" sldId="272"/>
            <ac:spMk id="233" creationId="{0D7B6173-1D58-48E2-83CF-37350F315F75}"/>
          </ac:spMkLst>
        </pc:spChg>
        <pc:spChg chg="add del">
          <ac:chgData name="Naziha BOUSSEMAHA" userId="d3757a171cf8daaf" providerId="LiveId" clId="{7A8E5B95-5AC4-48DB-A63F-87A688B31E5A}" dt="2023-05-26T20:56:30.808" v="15791" actId="26606"/>
          <ac:spMkLst>
            <pc:docMk/>
            <pc:sldMk cId="2899742891" sldId="272"/>
            <ac:spMk id="234" creationId="{2F36CA75-CFBF-4844-B719-8FE9EBADA9AF}"/>
          </ac:spMkLst>
        </pc:spChg>
        <pc:spChg chg="add del">
          <ac:chgData name="Naziha BOUSSEMAHA" userId="d3757a171cf8daaf" providerId="LiveId" clId="{7A8E5B95-5AC4-48DB-A63F-87A688B31E5A}" dt="2023-05-26T20:56:30.808" v="15791" actId="26606"/>
          <ac:spMkLst>
            <pc:docMk/>
            <pc:sldMk cId="2899742891" sldId="272"/>
            <ac:spMk id="235" creationId="{3D4A84B9-E564-4DD0-97F8-DBF1C460C28A}"/>
          </ac:spMkLst>
        </pc:spChg>
        <pc:spChg chg="add del">
          <ac:chgData name="Naziha BOUSSEMAHA" userId="d3757a171cf8daaf" providerId="LiveId" clId="{7A8E5B95-5AC4-48DB-A63F-87A688B31E5A}" dt="2023-05-26T20:56:30.808" v="15791" actId="26606"/>
          <ac:spMkLst>
            <pc:docMk/>
            <pc:sldMk cId="2899742891" sldId="272"/>
            <ac:spMk id="237" creationId="{102382E0-0A09-46AE-B955-B911CAFE7F00}"/>
          </ac:spMkLst>
        </pc:spChg>
        <pc:spChg chg="add del">
          <ac:chgData name="Naziha BOUSSEMAHA" userId="d3757a171cf8daaf" providerId="LiveId" clId="{7A8E5B95-5AC4-48DB-A63F-87A688B31E5A}" dt="2023-05-26T20:56:54.665" v="15793" actId="26606"/>
          <ac:spMkLst>
            <pc:docMk/>
            <pc:sldMk cId="2899742891" sldId="272"/>
            <ac:spMk id="239" creationId="{231BF440-39FA-4087-84CC-2EEC0BBDAF29}"/>
          </ac:spMkLst>
        </pc:spChg>
        <pc:spChg chg="add del">
          <ac:chgData name="Naziha BOUSSEMAHA" userId="d3757a171cf8daaf" providerId="LiveId" clId="{7A8E5B95-5AC4-48DB-A63F-87A688B31E5A}" dt="2023-05-26T20:56:54.665" v="15793" actId="26606"/>
          <ac:spMkLst>
            <pc:docMk/>
            <pc:sldMk cId="2899742891" sldId="272"/>
            <ac:spMk id="240" creationId="{F04E4CBA-303B-48BD-8451-C2701CB0EEBF}"/>
          </ac:spMkLst>
        </pc:spChg>
        <pc:spChg chg="add del">
          <ac:chgData name="Naziha BOUSSEMAHA" userId="d3757a171cf8daaf" providerId="LiveId" clId="{7A8E5B95-5AC4-48DB-A63F-87A688B31E5A}" dt="2023-05-26T20:56:54.665" v="15793" actId="26606"/>
          <ac:spMkLst>
            <pc:docMk/>
            <pc:sldMk cId="2899742891" sldId="272"/>
            <ac:spMk id="241" creationId="{F6CA58B3-AFCC-4A40-9882-50D5080879B0}"/>
          </ac:spMkLst>
        </pc:spChg>
        <pc:spChg chg="add del">
          <ac:chgData name="Naziha BOUSSEMAHA" userId="d3757a171cf8daaf" providerId="LiveId" clId="{7A8E5B95-5AC4-48DB-A63F-87A688B31E5A}" dt="2023-05-26T20:56:54.665" v="15793" actId="26606"/>
          <ac:spMkLst>
            <pc:docMk/>
            <pc:sldMk cId="2899742891" sldId="272"/>
            <ac:spMk id="242" creationId="{75C56826-D4E5-42ED-8529-079651CB3005}"/>
          </ac:spMkLst>
        </pc:spChg>
        <pc:spChg chg="add del">
          <ac:chgData name="Naziha BOUSSEMAHA" userId="d3757a171cf8daaf" providerId="LiveId" clId="{7A8E5B95-5AC4-48DB-A63F-87A688B31E5A}" dt="2023-05-26T20:56:54.665" v="15793" actId="26606"/>
          <ac:spMkLst>
            <pc:docMk/>
            <pc:sldMk cId="2899742891" sldId="272"/>
            <ac:spMk id="243" creationId="{82095FCE-EF05-4443-B97A-85DEE3A5CA17}"/>
          </ac:spMkLst>
        </pc:spChg>
        <pc:spChg chg="add del">
          <ac:chgData name="Naziha BOUSSEMAHA" userId="d3757a171cf8daaf" providerId="LiveId" clId="{7A8E5B95-5AC4-48DB-A63F-87A688B31E5A}" dt="2023-05-26T20:56:54.665" v="15793" actId="26606"/>
          <ac:spMkLst>
            <pc:docMk/>
            <pc:sldMk cId="2899742891" sldId="272"/>
            <ac:spMk id="244" creationId="{CA00AE6B-AA30-4CF8-BA6F-339B780AD76C}"/>
          </ac:spMkLst>
        </pc:spChg>
        <pc:spChg chg="add del">
          <ac:chgData name="Naziha BOUSSEMAHA" userId="d3757a171cf8daaf" providerId="LiveId" clId="{7A8E5B95-5AC4-48DB-A63F-87A688B31E5A}" dt="2023-05-26T20:57:05.158" v="15795" actId="26606"/>
          <ac:spMkLst>
            <pc:docMk/>
            <pc:sldMk cId="2899742891" sldId="272"/>
            <ac:spMk id="246" creationId="{394842B0-684D-44CC-B4BC-D13331CFD290}"/>
          </ac:spMkLst>
        </pc:spChg>
        <pc:spChg chg="add del">
          <ac:chgData name="Naziha BOUSSEMAHA" userId="d3757a171cf8daaf" providerId="LiveId" clId="{7A8E5B95-5AC4-48DB-A63F-87A688B31E5A}" dt="2023-05-26T20:57:05.158" v="15795" actId="26606"/>
          <ac:spMkLst>
            <pc:docMk/>
            <pc:sldMk cId="2899742891" sldId="272"/>
            <ac:spMk id="247" creationId="{4C2A3DC3-F495-4B99-9FF3-3FB30D63235E}"/>
          </ac:spMkLst>
        </pc:spChg>
        <pc:spChg chg="add del">
          <ac:chgData name="Naziha BOUSSEMAHA" userId="d3757a171cf8daaf" providerId="LiveId" clId="{7A8E5B95-5AC4-48DB-A63F-87A688B31E5A}" dt="2023-05-26T20:57:40.967" v="15797" actId="26606"/>
          <ac:spMkLst>
            <pc:docMk/>
            <pc:sldMk cId="2899742891" sldId="272"/>
            <ac:spMk id="249" creationId="{DB90EDA9-2517-46EC-B6D4-3918D04786C1}"/>
          </ac:spMkLst>
        </pc:spChg>
        <pc:spChg chg="add del">
          <ac:chgData name="Naziha BOUSSEMAHA" userId="d3757a171cf8daaf" providerId="LiveId" clId="{7A8E5B95-5AC4-48DB-A63F-87A688B31E5A}" dt="2023-05-26T20:57:40.967" v="15797" actId="26606"/>
          <ac:spMkLst>
            <pc:docMk/>
            <pc:sldMk cId="2899742891" sldId="272"/>
            <ac:spMk id="250" creationId="{D449B1F2-532C-44C7-8AC7-28EA15EE02CB}"/>
          </ac:spMkLst>
        </pc:spChg>
        <pc:spChg chg="add del">
          <ac:chgData name="Naziha BOUSSEMAHA" userId="d3757a171cf8daaf" providerId="LiveId" clId="{7A8E5B95-5AC4-48DB-A63F-87A688B31E5A}" dt="2023-05-26T20:57:40.967" v="15797" actId="26606"/>
          <ac:spMkLst>
            <pc:docMk/>
            <pc:sldMk cId="2899742891" sldId="272"/>
            <ac:spMk id="251" creationId="{EE7D3784-5CF9-4282-9B1C-523957852BF6}"/>
          </ac:spMkLst>
        </pc:spChg>
        <pc:spChg chg="add del">
          <ac:chgData name="Naziha BOUSSEMAHA" userId="d3757a171cf8daaf" providerId="LiveId" clId="{7A8E5B95-5AC4-48DB-A63F-87A688B31E5A}" dt="2023-05-26T20:58:11.266" v="15804" actId="26606"/>
          <ac:spMkLst>
            <pc:docMk/>
            <pc:sldMk cId="2899742891" sldId="272"/>
            <ac:spMk id="253" creationId="{385E1BDC-A9B0-4A87-82E3-F3187F69A802}"/>
          </ac:spMkLst>
        </pc:spChg>
        <pc:spChg chg="add del">
          <ac:chgData name="Naziha BOUSSEMAHA" userId="d3757a171cf8daaf" providerId="LiveId" clId="{7A8E5B95-5AC4-48DB-A63F-87A688B31E5A}" dt="2023-05-26T20:58:11.266" v="15804" actId="26606"/>
          <ac:spMkLst>
            <pc:docMk/>
            <pc:sldMk cId="2899742891" sldId="272"/>
            <ac:spMk id="254" creationId="{0990C621-3B8B-4820-8328-D47EF7CE823C}"/>
          </ac:spMkLst>
        </pc:spChg>
        <pc:spChg chg="add del">
          <ac:chgData name="Naziha BOUSSEMAHA" userId="d3757a171cf8daaf" providerId="LiveId" clId="{7A8E5B95-5AC4-48DB-A63F-87A688B31E5A}" dt="2023-05-26T20:58:11.266" v="15804" actId="26606"/>
          <ac:spMkLst>
            <pc:docMk/>
            <pc:sldMk cId="2899742891" sldId="272"/>
            <ac:spMk id="255" creationId="{C1A2385B-1D2A-4E17-84FA-6CB7F0AAE473}"/>
          </ac:spMkLst>
        </pc:spChg>
        <pc:spChg chg="add del">
          <ac:chgData name="Naziha BOUSSEMAHA" userId="d3757a171cf8daaf" providerId="LiveId" clId="{7A8E5B95-5AC4-48DB-A63F-87A688B31E5A}" dt="2023-05-26T20:58:11.266" v="15804" actId="26606"/>
          <ac:spMkLst>
            <pc:docMk/>
            <pc:sldMk cId="2899742891" sldId="272"/>
            <ac:spMk id="256" creationId="{5E791F2F-79DB-4CC0-9FA1-001E3E91E8B7}"/>
          </ac:spMkLst>
        </pc:spChg>
        <pc:spChg chg="add del">
          <ac:chgData name="Naziha BOUSSEMAHA" userId="d3757a171cf8daaf" providerId="LiveId" clId="{7A8E5B95-5AC4-48DB-A63F-87A688B31E5A}" dt="2023-05-26T20:58:11.255" v="15803" actId="26606"/>
          <ac:spMkLst>
            <pc:docMk/>
            <pc:sldMk cId="2899742891" sldId="272"/>
            <ac:spMk id="261" creationId="{E36BB3C5-822B-45E1-A81E-5CC3176C61A1}"/>
          </ac:spMkLst>
        </pc:spChg>
        <pc:spChg chg="add del">
          <ac:chgData name="Naziha BOUSSEMAHA" userId="d3757a171cf8daaf" providerId="LiveId" clId="{7A8E5B95-5AC4-48DB-A63F-87A688B31E5A}" dt="2023-05-26T20:58:11.255" v="15803" actId="26606"/>
          <ac:spMkLst>
            <pc:docMk/>
            <pc:sldMk cId="2899742891" sldId="272"/>
            <ac:spMk id="263" creationId="{FB39ECA9-4CDE-4883-98E8-287E905E9F07}"/>
          </ac:spMkLst>
        </pc:spChg>
        <pc:spChg chg="add del">
          <ac:chgData name="Naziha BOUSSEMAHA" userId="d3757a171cf8daaf" providerId="LiveId" clId="{7A8E5B95-5AC4-48DB-A63F-87A688B31E5A}" dt="2023-05-26T20:58:11.255" v="15803" actId="26606"/>
          <ac:spMkLst>
            <pc:docMk/>
            <pc:sldMk cId="2899742891" sldId="272"/>
            <ac:spMk id="265" creationId="{A67483D0-BAEB-4927-88AD-76F5DA8468DE}"/>
          </ac:spMkLst>
        </pc:spChg>
        <pc:spChg chg="add del">
          <ac:chgData name="Naziha BOUSSEMAHA" userId="d3757a171cf8daaf" providerId="LiveId" clId="{7A8E5B95-5AC4-48DB-A63F-87A688B31E5A}" dt="2023-05-26T20:58:11.255" v="15803" actId="26606"/>
          <ac:spMkLst>
            <pc:docMk/>
            <pc:sldMk cId="2899742891" sldId="272"/>
            <ac:spMk id="267" creationId="{0DBB7B12-4298-4CFB-B539-44A91C930328}"/>
          </ac:spMkLst>
        </pc:spChg>
        <pc:spChg chg="add del">
          <ac:chgData name="Naziha BOUSSEMAHA" userId="d3757a171cf8daaf" providerId="LiveId" clId="{7A8E5B95-5AC4-48DB-A63F-87A688B31E5A}" dt="2023-05-26T20:59:04.796" v="15807" actId="26606"/>
          <ac:spMkLst>
            <pc:docMk/>
            <pc:sldMk cId="2899742891" sldId="272"/>
            <ac:spMk id="269" creationId="{F83B1BEA-1159-4AE5-AD9B-9440E5189009}"/>
          </ac:spMkLst>
        </pc:spChg>
        <pc:spChg chg="add del">
          <ac:chgData name="Naziha BOUSSEMAHA" userId="d3757a171cf8daaf" providerId="LiveId" clId="{7A8E5B95-5AC4-48DB-A63F-87A688B31E5A}" dt="2023-05-26T20:59:04.796" v="15807" actId="26606"/>
          <ac:spMkLst>
            <pc:docMk/>
            <pc:sldMk cId="2899742891" sldId="272"/>
            <ac:spMk id="270" creationId="{5D50C310-510F-45B8-81D2-BE905D5C6D58}"/>
          </ac:spMkLst>
        </pc:spChg>
        <pc:spChg chg="add del">
          <ac:chgData name="Naziha BOUSSEMAHA" userId="d3757a171cf8daaf" providerId="LiveId" clId="{7A8E5B95-5AC4-48DB-A63F-87A688B31E5A}" dt="2023-05-26T21:00:46.358" v="15851" actId="26606"/>
          <ac:spMkLst>
            <pc:docMk/>
            <pc:sldMk cId="2899742891" sldId="272"/>
            <ac:spMk id="275" creationId="{352BEC0E-22F8-46D0-9632-375DB541B06C}"/>
          </ac:spMkLst>
        </pc:spChg>
        <pc:spChg chg="add del">
          <ac:chgData name="Naziha BOUSSEMAHA" userId="d3757a171cf8daaf" providerId="LiveId" clId="{7A8E5B95-5AC4-48DB-A63F-87A688B31E5A}" dt="2023-05-26T21:00:46.358" v="15851" actId="26606"/>
          <ac:spMkLst>
            <pc:docMk/>
            <pc:sldMk cId="2899742891" sldId="272"/>
            <ac:spMk id="277" creationId="{3FCFB1DE-0B7E-48CC-BA90-B2AB0889F9D6}"/>
          </ac:spMkLst>
        </pc:spChg>
        <pc:spChg chg="add del">
          <ac:chgData name="Naziha BOUSSEMAHA" userId="d3757a171cf8daaf" providerId="LiveId" clId="{7A8E5B95-5AC4-48DB-A63F-87A688B31E5A}" dt="2023-05-26T21:02:12.194" v="15867" actId="26606"/>
          <ac:spMkLst>
            <pc:docMk/>
            <pc:sldMk cId="2899742891" sldId="272"/>
            <ac:spMk id="282" creationId="{69D47016-023F-44BD-981C-50E7A10A6609}"/>
          </ac:spMkLst>
        </pc:spChg>
        <pc:spChg chg="add del">
          <ac:chgData name="Naziha BOUSSEMAHA" userId="d3757a171cf8daaf" providerId="LiveId" clId="{7A8E5B95-5AC4-48DB-A63F-87A688B31E5A}" dt="2023-05-26T21:02:12.194" v="15867" actId="26606"/>
          <ac:spMkLst>
            <pc:docMk/>
            <pc:sldMk cId="2899742891" sldId="272"/>
            <ac:spMk id="284" creationId="{6D8B37B0-0682-433E-BC8D-498C04ABD9A7}"/>
          </ac:spMkLst>
        </pc:spChg>
        <pc:spChg chg="add del">
          <ac:chgData name="Naziha BOUSSEMAHA" userId="d3757a171cf8daaf" providerId="LiveId" clId="{7A8E5B95-5AC4-48DB-A63F-87A688B31E5A}" dt="2023-05-26T21:02:43.155" v="15870" actId="26606"/>
          <ac:spMkLst>
            <pc:docMk/>
            <pc:sldMk cId="2899742891" sldId="272"/>
            <ac:spMk id="289" creationId="{2172A0AC-3DCE-4672-BCAF-28FEF91F6020}"/>
          </ac:spMkLst>
        </pc:spChg>
        <pc:spChg chg="add del">
          <ac:chgData name="Naziha BOUSSEMAHA" userId="d3757a171cf8daaf" providerId="LiveId" clId="{7A8E5B95-5AC4-48DB-A63F-87A688B31E5A}" dt="2023-05-26T21:02:43.155" v="15870" actId="26606"/>
          <ac:spMkLst>
            <pc:docMk/>
            <pc:sldMk cId="2899742891" sldId="272"/>
            <ac:spMk id="291" creationId="{AE6F1C77-EDC9-4C5F-8C1C-62DD46BDA3C3}"/>
          </ac:spMkLst>
        </pc:spChg>
        <pc:spChg chg="add del">
          <ac:chgData name="Naziha BOUSSEMAHA" userId="d3757a171cf8daaf" providerId="LiveId" clId="{7A8E5B95-5AC4-48DB-A63F-87A688B31E5A}" dt="2023-05-26T21:04:04.050" v="15876" actId="26606"/>
          <ac:spMkLst>
            <pc:docMk/>
            <pc:sldMk cId="2899742891" sldId="272"/>
            <ac:spMk id="296" creationId="{6B5E2835-4E47-45B3-9CFE-732FF7B05472}"/>
          </ac:spMkLst>
        </pc:spChg>
        <pc:spChg chg="add del">
          <ac:chgData name="Naziha BOUSSEMAHA" userId="d3757a171cf8daaf" providerId="LiveId" clId="{7A8E5B95-5AC4-48DB-A63F-87A688B31E5A}" dt="2023-05-26T21:04:04.050" v="15876" actId="26606"/>
          <ac:spMkLst>
            <pc:docMk/>
            <pc:sldMk cId="2899742891" sldId="272"/>
            <ac:spMk id="298" creationId="{5B45AD5D-AA52-4F7B-9362-576A39AD9E09}"/>
          </ac:spMkLst>
        </pc:spChg>
        <pc:spChg chg="add del">
          <ac:chgData name="Naziha BOUSSEMAHA" userId="d3757a171cf8daaf" providerId="LiveId" clId="{7A8E5B95-5AC4-48DB-A63F-87A688B31E5A}" dt="2023-05-26T21:04:04.050" v="15876" actId="26606"/>
          <ac:spMkLst>
            <pc:docMk/>
            <pc:sldMk cId="2899742891" sldId="272"/>
            <ac:spMk id="300" creationId="{AEDD7960-4866-4399-BEF6-DD1431AB4E34}"/>
          </ac:spMkLst>
        </pc:spChg>
        <pc:spChg chg="add del">
          <ac:chgData name="Naziha BOUSSEMAHA" userId="d3757a171cf8daaf" providerId="LiveId" clId="{7A8E5B95-5AC4-48DB-A63F-87A688B31E5A}" dt="2023-05-26T21:04:04.050" v="15876" actId="26606"/>
          <ac:spMkLst>
            <pc:docMk/>
            <pc:sldMk cId="2899742891" sldId="272"/>
            <ac:spMk id="302" creationId="{55D4142C-5077-457F-A6AD-3FECFDB39685}"/>
          </ac:spMkLst>
        </pc:spChg>
        <pc:spChg chg="add del">
          <ac:chgData name="Naziha BOUSSEMAHA" userId="d3757a171cf8daaf" providerId="LiveId" clId="{7A8E5B95-5AC4-48DB-A63F-87A688B31E5A}" dt="2023-05-26T21:04:04.050" v="15876" actId="26606"/>
          <ac:spMkLst>
            <pc:docMk/>
            <pc:sldMk cId="2899742891" sldId="272"/>
            <ac:spMk id="304" creationId="{7A5F0580-5EE9-419F-96EE-B6529EF6E7D0}"/>
          </ac:spMkLst>
        </pc:spChg>
        <pc:spChg chg="add del">
          <ac:chgData name="Naziha BOUSSEMAHA" userId="d3757a171cf8daaf" providerId="LiveId" clId="{7A8E5B95-5AC4-48DB-A63F-87A688B31E5A}" dt="2023-05-26T21:04:01.654" v="15873" actId="26606"/>
          <ac:spMkLst>
            <pc:docMk/>
            <pc:sldMk cId="2899742891" sldId="272"/>
            <ac:spMk id="309" creationId="{2B97F24A-32CE-4C1C-A50D-3016B394DCFB}"/>
          </ac:spMkLst>
        </pc:spChg>
        <pc:spChg chg="add del">
          <ac:chgData name="Naziha BOUSSEMAHA" userId="d3757a171cf8daaf" providerId="LiveId" clId="{7A8E5B95-5AC4-48DB-A63F-87A688B31E5A}" dt="2023-05-26T21:04:01.654" v="15873" actId="26606"/>
          <ac:spMkLst>
            <pc:docMk/>
            <pc:sldMk cId="2899742891" sldId="272"/>
            <ac:spMk id="311" creationId="{CD8B4F24-440B-49E9-B85D-733523DC064B}"/>
          </ac:spMkLst>
        </pc:spChg>
        <pc:spChg chg="add del">
          <ac:chgData name="Naziha BOUSSEMAHA" userId="d3757a171cf8daaf" providerId="LiveId" clId="{7A8E5B95-5AC4-48DB-A63F-87A688B31E5A}" dt="2023-05-26T21:04:04.044" v="15875" actId="26606"/>
          <ac:spMkLst>
            <pc:docMk/>
            <pc:sldMk cId="2899742891" sldId="272"/>
            <ac:spMk id="313" creationId="{2711A8FB-68FC-45FC-B01E-38F809E2D439}"/>
          </ac:spMkLst>
        </pc:spChg>
        <pc:spChg chg="add del">
          <ac:chgData name="Naziha BOUSSEMAHA" userId="d3757a171cf8daaf" providerId="LiveId" clId="{7A8E5B95-5AC4-48DB-A63F-87A688B31E5A}" dt="2023-05-26T21:04:04.044" v="15875" actId="26606"/>
          <ac:spMkLst>
            <pc:docMk/>
            <pc:sldMk cId="2899742891" sldId="272"/>
            <ac:spMk id="314" creationId="{1ECAB1E8-8195-4748-BE71-FF806D86892E}"/>
          </ac:spMkLst>
        </pc:spChg>
        <pc:spChg chg="add del">
          <ac:chgData name="Naziha BOUSSEMAHA" userId="d3757a171cf8daaf" providerId="LiveId" clId="{7A8E5B95-5AC4-48DB-A63F-87A688B31E5A}" dt="2023-05-26T21:04:04.044" v="15875" actId="26606"/>
          <ac:spMkLst>
            <pc:docMk/>
            <pc:sldMk cId="2899742891" sldId="272"/>
            <ac:spMk id="315" creationId="{2A865FE3-5FC9-4049-87CF-30019C46C0F5}"/>
          </ac:spMkLst>
        </pc:spChg>
        <pc:spChg chg="add del">
          <ac:chgData name="Naziha BOUSSEMAHA" userId="d3757a171cf8daaf" providerId="LiveId" clId="{7A8E5B95-5AC4-48DB-A63F-87A688B31E5A}" dt="2023-05-26T21:04:04.044" v="15875" actId="26606"/>
          <ac:spMkLst>
            <pc:docMk/>
            <pc:sldMk cId="2899742891" sldId="272"/>
            <ac:spMk id="316" creationId="{57F6BDD4-E066-4008-8011-6CC31AEB4556}"/>
          </ac:spMkLst>
        </pc:spChg>
        <pc:spChg chg="add">
          <ac:chgData name="Naziha BOUSSEMAHA" userId="d3757a171cf8daaf" providerId="LiveId" clId="{7A8E5B95-5AC4-48DB-A63F-87A688B31E5A}" dt="2023-05-26T21:04:04.050" v="15876" actId="26606"/>
          <ac:spMkLst>
            <pc:docMk/>
            <pc:sldMk cId="2899742891" sldId="272"/>
            <ac:spMk id="318" creationId="{2B97F24A-32CE-4C1C-A50D-3016B394DCFB}"/>
          </ac:spMkLst>
        </pc:spChg>
        <pc:spChg chg="add">
          <ac:chgData name="Naziha BOUSSEMAHA" userId="d3757a171cf8daaf" providerId="LiveId" clId="{7A8E5B95-5AC4-48DB-A63F-87A688B31E5A}" dt="2023-05-26T21:04:04.050" v="15876" actId="26606"/>
          <ac:spMkLst>
            <pc:docMk/>
            <pc:sldMk cId="2899742891" sldId="272"/>
            <ac:spMk id="319" creationId="{CD8B4F24-440B-49E9-B85D-733523DC064B}"/>
          </ac:spMkLst>
        </pc:spChg>
        <pc:grpChg chg="add del">
          <ac:chgData name="Naziha BOUSSEMAHA" userId="d3757a171cf8daaf" providerId="LiveId" clId="{7A8E5B95-5AC4-48DB-A63F-87A688B31E5A}" dt="2023-05-26T13:35:25.889" v="10481" actId="26606"/>
          <ac:grpSpMkLst>
            <pc:docMk/>
            <pc:sldMk cId="2899742891" sldId="272"/>
            <ac:grpSpMk id="44" creationId="{3AF6A671-C637-4547-85F4-51B6D1881399}"/>
          </ac:grpSpMkLst>
        </pc:grpChg>
        <pc:grpChg chg="add del">
          <ac:chgData name="Naziha BOUSSEMAHA" userId="d3757a171cf8daaf" providerId="LiveId" clId="{7A8E5B95-5AC4-48DB-A63F-87A688B31E5A}" dt="2023-05-26T20:56:07.348" v="15785" actId="26606"/>
          <ac:grpSpMkLst>
            <pc:docMk/>
            <pc:sldMk cId="2899742891" sldId="272"/>
            <ac:grpSpMk id="218" creationId="{2786ABD8-AB9F-46F2-A7D9-36F1F7338CF9}"/>
          </ac:grpSpMkLst>
        </pc:grpChg>
        <pc:grpChg chg="add del">
          <ac:chgData name="Naziha BOUSSEMAHA" userId="d3757a171cf8daaf" providerId="LiveId" clId="{7A8E5B95-5AC4-48DB-A63F-87A688B31E5A}" dt="2023-05-26T20:56:07.348" v="15785" actId="26606"/>
          <ac:grpSpMkLst>
            <pc:docMk/>
            <pc:sldMk cId="2899742891" sldId="272"/>
            <ac:grpSpMk id="223" creationId="{D6A77139-BADB-4B2C-BD41-B67A4D37D758}"/>
          </ac:grpSpMkLst>
        </pc:grpChg>
        <pc:picChg chg="add mod ord">
          <ac:chgData name="Naziha BOUSSEMAHA" userId="d3757a171cf8daaf" providerId="LiveId" clId="{7A8E5B95-5AC4-48DB-A63F-87A688B31E5A}" dt="2023-05-26T21:04:04.050" v="15876" actId="26606"/>
          <ac:picMkLst>
            <pc:docMk/>
            <pc:sldMk cId="2899742891" sldId="272"/>
            <ac:picMk id="5" creationId="{D28C4AB2-E9F4-5AF3-15A0-FD2B1E419371}"/>
          </ac:picMkLst>
        </pc:picChg>
        <pc:picChg chg="add del mod ord">
          <ac:chgData name="Naziha BOUSSEMAHA" userId="d3757a171cf8daaf" providerId="LiveId" clId="{7A8E5B95-5AC4-48DB-A63F-87A688B31E5A}" dt="2023-05-26T13:39:26.739" v="10597" actId="478"/>
          <ac:picMkLst>
            <pc:docMk/>
            <pc:sldMk cId="2899742891" sldId="272"/>
            <ac:picMk id="7" creationId="{9069D6E0-B570-70E7-119E-72C13479AB07}"/>
          </ac:picMkLst>
        </pc:picChg>
        <pc:picChg chg="add del mod ord">
          <ac:chgData name="Naziha BOUSSEMAHA" userId="d3757a171cf8daaf" providerId="LiveId" clId="{7A8E5B95-5AC4-48DB-A63F-87A688B31E5A}" dt="2023-05-26T21:02:36.520" v="15869" actId="478"/>
          <ac:picMkLst>
            <pc:docMk/>
            <pc:sldMk cId="2899742891" sldId="272"/>
            <ac:picMk id="11" creationId="{A2B76EF8-631A-FDD7-7A40-A39F0B4AD090}"/>
          </ac:picMkLst>
        </pc:picChg>
        <pc:picChg chg="add del">
          <ac:chgData name="Naziha BOUSSEMAHA" userId="d3757a171cf8daaf" providerId="LiveId" clId="{7A8E5B95-5AC4-48DB-A63F-87A688B31E5A}" dt="2023-05-26T20:56:30.808" v="15791" actId="26606"/>
          <ac:picMkLst>
            <pc:docMk/>
            <pc:sldMk cId="2899742891" sldId="272"/>
            <ac:picMk id="236" creationId="{4A599609-F5C2-4A0B-A992-913F814A631A}"/>
          </ac:picMkLst>
        </pc:picChg>
        <pc:cxnChg chg="add del">
          <ac:chgData name="Naziha BOUSSEMAHA" userId="d3757a171cf8daaf" providerId="LiveId" clId="{7A8E5B95-5AC4-48DB-A63F-87A688B31E5A}" dt="2023-05-26T13:43:08.458" v="10608" actId="26606"/>
          <ac:cxnSpMkLst>
            <pc:docMk/>
            <pc:sldMk cId="2899742891" sldId="272"/>
            <ac:cxnSpMk id="110" creationId="{C41BAEC7-F7B0-4224-8B18-8F74B7D87F0B}"/>
          </ac:cxnSpMkLst>
        </pc:cxnChg>
      </pc:sldChg>
      <pc:sldChg chg="addSp delSp modSp new mod">
        <pc:chgData name="Naziha BOUSSEMAHA" userId="d3757a171cf8daaf" providerId="LiveId" clId="{7A8E5B95-5AC4-48DB-A63F-87A688B31E5A}" dt="2023-06-01T11:26:08.309" v="26290" actId="20577"/>
        <pc:sldMkLst>
          <pc:docMk/>
          <pc:sldMk cId="3232845068" sldId="273"/>
        </pc:sldMkLst>
        <pc:spChg chg="del mod">
          <ac:chgData name="Naziha BOUSSEMAHA" userId="d3757a171cf8daaf" providerId="LiveId" clId="{7A8E5B95-5AC4-48DB-A63F-87A688B31E5A}" dt="2023-05-26T21:54:20.578" v="16196" actId="478"/>
          <ac:spMkLst>
            <pc:docMk/>
            <pc:sldMk cId="3232845068" sldId="273"/>
            <ac:spMk id="2" creationId="{B9EB4CC3-74EA-792B-02C2-1C028FEC5D8A}"/>
          </ac:spMkLst>
        </pc:spChg>
        <pc:spChg chg="mod">
          <ac:chgData name="Naziha BOUSSEMAHA" userId="d3757a171cf8daaf" providerId="LiveId" clId="{7A8E5B95-5AC4-48DB-A63F-87A688B31E5A}" dt="2023-05-26T22:53:16.320" v="16368" actId="1076"/>
          <ac:spMkLst>
            <pc:docMk/>
            <pc:sldMk cId="3232845068" sldId="273"/>
            <ac:spMk id="3" creationId="{D4F6EAE1-24FE-117B-5B48-1F99B97BC149}"/>
          </ac:spMkLst>
        </pc:spChg>
        <pc:spChg chg="del mod">
          <ac:chgData name="Naziha BOUSSEMAHA" userId="d3757a171cf8daaf" providerId="LiveId" clId="{7A8E5B95-5AC4-48DB-A63F-87A688B31E5A}" dt="2023-05-26T21:56:16.218" v="16212" actId="26606"/>
          <ac:spMkLst>
            <pc:docMk/>
            <pc:sldMk cId="3232845068" sldId="273"/>
            <ac:spMk id="4" creationId="{EB1EE89E-0F3B-78EB-5515-7977AEAE1CA7}"/>
          </ac:spMkLst>
        </pc:spChg>
        <pc:spChg chg="del mod">
          <ac:chgData name="Naziha BOUSSEMAHA" userId="d3757a171cf8daaf" providerId="LiveId" clId="{7A8E5B95-5AC4-48DB-A63F-87A688B31E5A}" dt="2023-05-26T21:55:50.596" v="16209" actId="478"/>
          <ac:spMkLst>
            <pc:docMk/>
            <pc:sldMk cId="3232845068" sldId="273"/>
            <ac:spMk id="5" creationId="{BB0E0A49-B3CE-B696-79D7-94154F0832A8}"/>
          </ac:spMkLst>
        </pc:spChg>
        <pc:spChg chg="del mod">
          <ac:chgData name="Naziha BOUSSEMAHA" userId="d3757a171cf8daaf" providerId="LiveId" clId="{7A8E5B95-5AC4-48DB-A63F-87A688B31E5A}" dt="2023-05-26T22:02:07.284" v="16254" actId="478"/>
          <ac:spMkLst>
            <pc:docMk/>
            <pc:sldMk cId="3232845068" sldId="273"/>
            <ac:spMk id="6" creationId="{107BAD31-5983-B317-79B7-2ECC6CFC2CC5}"/>
          </ac:spMkLst>
        </pc:spChg>
        <pc:spChg chg="add del mod">
          <ac:chgData name="Naziha BOUSSEMAHA" userId="d3757a171cf8daaf" providerId="LiveId" clId="{7A8E5B95-5AC4-48DB-A63F-87A688B31E5A}" dt="2023-05-26T21:54:30.996" v="16198" actId="478"/>
          <ac:spMkLst>
            <pc:docMk/>
            <pc:sldMk cId="3232845068" sldId="273"/>
            <ac:spMk id="8" creationId="{6E23318B-F43B-597E-0EC9-9E0AD94B33A5}"/>
          </ac:spMkLst>
        </pc:spChg>
        <pc:spChg chg="add del mod">
          <ac:chgData name="Naziha BOUSSEMAHA" userId="d3757a171cf8daaf" providerId="LiveId" clId="{7A8E5B95-5AC4-48DB-A63F-87A688B31E5A}" dt="2023-05-26T21:55:52.946" v="16210" actId="478"/>
          <ac:spMkLst>
            <pc:docMk/>
            <pc:sldMk cId="3232845068" sldId="273"/>
            <ac:spMk id="10" creationId="{1028EAF2-C2AE-D47A-157D-CDF3AA6D4559}"/>
          </ac:spMkLst>
        </pc:spChg>
        <pc:spChg chg="add del mod">
          <ac:chgData name="Naziha BOUSSEMAHA" userId="d3757a171cf8daaf" providerId="LiveId" clId="{7A8E5B95-5AC4-48DB-A63F-87A688B31E5A}" dt="2023-05-26T22:02:10.387" v="16255" actId="478"/>
          <ac:spMkLst>
            <pc:docMk/>
            <pc:sldMk cId="3232845068" sldId="273"/>
            <ac:spMk id="12" creationId="{CBF51715-916D-DB05-FA0E-132BC3004558}"/>
          </ac:spMkLst>
        </pc:spChg>
        <pc:graphicFrameChg chg="add mod modGraphic">
          <ac:chgData name="Naziha BOUSSEMAHA" userId="d3757a171cf8daaf" providerId="LiveId" clId="{7A8E5B95-5AC4-48DB-A63F-87A688B31E5A}" dt="2023-06-01T11:26:08.309" v="26290" actId="20577"/>
          <ac:graphicFrameMkLst>
            <pc:docMk/>
            <pc:sldMk cId="3232845068" sldId="273"/>
            <ac:graphicFrameMk id="9" creationId="{D1F46D50-6990-40FF-EE48-6A13F1872A2B}"/>
          </ac:graphicFrameMkLst>
        </pc:graphicFrameChg>
        <pc:cxnChg chg="add mod">
          <ac:chgData name="Naziha BOUSSEMAHA" userId="d3757a171cf8daaf" providerId="LiveId" clId="{7A8E5B95-5AC4-48DB-A63F-87A688B31E5A}" dt="2023-05-26T23:06:07.760" v="16386" actId="1076"/>
          <ac:cxnSpMkLst>
            <pc:docMk/>
            <pc:sldMk cId="3232845068" sldId="273"/>
            <ac:cxnSpMk id="14" creationId="{6A02CC2F-027F-769E-C3DE-1B69AEAD4E0E}"/>
          </ac:cxnSpMkLst>
        </pc:cxnChg>
      </pc:sldChg>
      <pc:sldChg chg="addSp delSp modSp new del mod setBg setClrOvrMap">
        <pc:chgData name="Naziha BOUSSEMAHA" userId="d3757a171cf8daaf" providerId="LiveId" clId="{7A8E5B95-5AC4-48DB-A63F-87A688B31E5A}" dt="2023-05-30T23:06:10.630" v="20180" actId="47"/>
        <pc:sldMkLst>
          <pc:docMk/>
          <pc:sldMk cId="33962870" sldId="274"/>
        </pc:sldMkLst>
        <pc:spChg chg="mod">
          <ac:chgData name="Naziha BOUSSEMAHA" userId="d3757a171cf8daaf" providerId="LiveId" clId="{7A8E5B95-5AC4-48DB-A63F-87A688B31E5A}" dt="2023-05-30T21:51:37.250" v="18466" actId="26606"/>
          <ac:spMkLst>
            <pc:docMk/>
            <pc:sldMk cId="33962870" sldId="274"/>
            <ac:spMk id="2" creationId="{494AC0C8-0F1C-9187-CDEF-B956506527F8}"/>
          </ac:spMkLst>
        </pc:spChg>
        <pc:spChg chg="add mod">
          <ac:chgData name="Naziha BOUSSEMAHA" userId="d3757a171cf8daaf" providerId="LiveId" clId="{7A8E5B95-5AC4-48DB-A63F-87A688B31E5A}" dt="2023-05-30T22:11:24.379" v="18635" actId="14100"/>
          <ac:spMkLst>
            <pc:docMk/>
            <pc:sldMk cId="33962870" sldId="274"/>
            <ac:spMk id="3" creationId="{5E49D970-FB13-415E-FFB1-C7FC98E9489B}"/>
          </ac:spMkLst>
        </pc:spChg>
        <pc:spChg chg="add del mod">
          <ac:chgData name="Naziha BOUSSEMAHA" userId="d3757a171cf8daaf" providerId="LiveId" clId="{7A8E5B95-5AC4-48DB-A63F-87A688B31E5A}" dt="2023-05-30T21:52:01.737" v="18468" actId="26606"/>
          <ac:spMkLst>
            <pc:docMk/>
            <pc:sldMk cId="33962870" sldId="274"/>
            <ac:spMk id="4" creationId="{1974DF86-8167-FA57-30C4-4CC01B57E5B9}"/>
          </ac:spMkLst>
        </pc:spChg>
        <pc:spChg chg="add del">
          <ac:chgData name="Naziha BOUSSEMAHA" userId="d3757a171cf8daaf" providerId="LiveId" clId="{7A8E5B95-5AC4-48DB-A63F-87A688B31E5A}" dt="2023-05-30T21:51:37.241" v="18465" actId="26606"/>
          <ac:spMkLst>
            <pc:docMk/>
            <pc:sldMk cId="33962870" sldId="274"/>
            <ac:spMk id="10" creationId="{8FC9BE17-9A7B-462D-AE50-3D8777387304}"/>
          </ac:spMkLst>
        </pc:spChg>
        <pc:spChg chg="add del">
          <ac:chgData name="Naziha BOUSSEMAHA" userId="d3757a171cf8daaf" providerId="LiveId" clId="{7A8E5B95-5AC4-48DB-A63F-87A688B31E5A}" dt="2023-05-30T21:51:37.241" v="18465" actId="26606"/>
          <ac:spMkLst>
            <pc:docMk/>
            <pc:sldMk cId="33962870" sldId="274"/>
            <ac:spMk id="12" creationId="{3EBE8569-6AEC-4B8C-8D53-2DE337CDBA65}"/>
          </ac:spMkLst>
        </pc:spChg>
        <pc:spChg chg="add del">
          <ac:chgData name="Naziha BOUSSEMAHA" userId="d3757a171cf8daaf" providerId="LiveId" clId="{7A8E5B95-5AC4-48DB-A63F-87A688B31E5A}" dt="2023-05-30T21:51:37.241" v="18465" actId="26606"/>
          <ac:spMkLst>
            <pc:docMk/>
            <pc:sldMk cId="33962870" sldId="274"/>
            <ac:spMk id="14" creationId="{55D4142C-5077-457F-A6AD-3FECFDB39685}"/>
          </ac:spMkLst>
        </pc:spChg>
        <pc:spChg chg="add del">
          <ac:chgData name="Naziha BOUSSEMAHA" userId="d3757a171cf8daaf" providerId="LiveId" clId="{7A8E5B95-5AC4-48DB-A63F-87A688B31E5A}" dt="2023-05-30T21:51:37.241" v="18465" actId="26606"/>
          <ac:spMkLst>
            <pc:docMk/>
            <pc:sldMk cId="33962870" sldId="274"/>
            <ac:spMk id="16" creationId="{7A5F0580-5EE9-419F-96EE-B6529EF6E7D0}"/>
          </ac:spMkLst>
        </pc:spChg>
        <pc:spChg chg="add">
          <ac:chgData name="Naziha BOUSSEMAHA" userId="d3757a171cf8daaf" providerId="LiveId" clId="{7A8E5B95-5AC4-48DB-A63F-87A688B31E5A}" dt="2023-05-30T21:51:37.250" v="18466" actId="26606"/>
          <ac:spMkLst>
            <pc:docMk/>
            <pc:sldMk cId="33962870" sldId="274"/>
            <ac:spMk id="18" creationId="{04812C46-200A-4DEB-A05E-3ED6C68C2387}"/>
          </ac:spMkLst>
        </pc:spChg>
        <pc:spChg chg="add">
          <ac:chgData name="Naziha BOUSSEMAHA" userId="d3757a171cf8daaf" providerId="LiveId" clId="{7A8E5B95-5AC4-48DB-A63F-87A688B31E5A}" dt="2023-05-30T21:51:37.250" v="18466" actId="26606"/>
          <ac:spMkLst>
            <pc:docMk/>
            <pc:sldMk cId="33962870" sldId="274"/>
            <ac:spMk id="20" creationId="{D1EA859B-E555-4109-94F3-6700E046E008}"/>
          </ac:spMkLst>
        </pc:spChg>
        <pc:graphicFrameChg chg="add del mod">
          <ac:chgData name="Naziha BOUSSEMAHA" userId="d3757a171cf8daaf" providerId="LiveId" clId="{7A8E5B95-5AC4-48DB-A63F-87A688B31E5A}" dt="2023-05-30T22:11:21.796" v="18634" actId="478"/>
          <ac:graphicFrameMkLst>
            <pc:docMk/>
            <pc:sldMk cId="33962870" sldId="274"/>
            <ac:graphicFrameMk id="22" creationId="{36568A0A-BEE6-71F2-2166-1B6988494467}"/>
          </ac:graphicFrameMkLst>
        </pc:graphicFrameChg>
        <pc:picChg chg="add del">
          <ac:chgData name="Naziha BOUSSEMAHA" userId="d3757a171cf8daaf" providerId="LiveId" clId="{7A8E5B95-5AC4-48DB-A63F-87A688B31E5A}" dt="2023-05-30T21:51:37.241" v="18465" actId="26606"/>
          <ac:picMkLst>
            <pc:docMk/>
            <pc:sldMk cId="33962870" sldId="274"/>
            <ac:picMk id="6" creationId="{D91F6F40-CE47-80DD-9402-CF3CD4769558}"/>
          </ac:picMkLst>
        </pc:picChg>
        <pc:picChg chg="add">
          <ac:chgData name="Naziha BOUSSEMAHA" userId="d3757a171cf8daaf" providerId="LiveId" clId="{7A8E5B95-5AC4-48DB-A63F-87A688B31E5A}" dt="2023-05-30T21:51:37.250" v="18466" actId="26606"/>
          <ac:picMkLst>
            <pc:docMk/>
            <pc:sldMk cId="33962870" sldId="274"/>
            <ac:picMk id="19" creationId="{5ACB0D71-9AA2-167C-A00C-E01A3FD86405}"/>
          </ac:picMkLst>
        </pc:picChg>
      </pc:sldChg>
      <pc:sldChg chg="delSp modSp add mod setBg delDesignElem">
        <pc:chgData name="Naziha BOUSSEMAHA" userId="d3757a171cf8daaf" providerId="LiveId" clId="{7A8E5B95-5AC4-48DB-A63F-87A688B31E5A}" dt="2023-05-30T12:31:03.034" v="17638" actId="1076"/>
        <pc:sldMkLst>
          <pc:docMk/>
          <pc:sldMk cId="2261603964" sldId="275"/>
        </pc:sldMkLst>
        <pc:spChg chg="mod">
          <ac:chgData name="Naziha BOUSSEMAHA" userId="d3757a171cf8daaf" providerId="LiveId" clId="{7A8E5B95-5AC4-48DB-A63F-87A688B31E5A}" dt="2023-05-30T12:31:03.034" v="17638" actId="1076"/>
          <ac:spMkLst>
            <pc:docMk/>
            <pc:sldMk cId="2261603964" sldId="275"/>
            <ac:spMk id="8" creationId="{C7AEDD49-439F-A998-548D-890B72B1F6C0}"/>
          </ac:spMkLst>
        </pc:spChg>
        <pc:spChg chg="mod">
          <ac:chgData name="Naziha BOUSSEMAHA" userId="d3757a171cf8daaf" providerId="LiveId" clId="{7A8E5B95-5AC4-48DB-A63F-87A688B31E5A}" dt="2023-05-30T12:30:08.197" v="17634" actId="1076"/>
          <ac:spMkLst>
            <pc:docMk/>
            <pc:sldMk cId="2261603964" sldId="275"/>
            <ac:spMk id="9" creationId="{3369930E-B10B-8857-B58B-B467CA18BFEF}"/>
          </ac:spMkLst>
        </pc:spChg>
        <pc:spChg chg="mod">
          <ac:chgData name="Naziha BOUSSEMAHA" userId="d3757a171cf8daaf" providerId="LiveId" clId="{7A8E5B95-5AC4-48DB-A63F-87A688B31E5A}" dt="2023-05-30T12:29:30.515" v="17632" actId="122"/>
          <ac:spMkLst>
            <pc:docMk/>
            <pc:sldMk cId="2261603964" sldId="275"/>
            <ac:spMk id="79" creationId="{F3547381-1E89-83F9-6BAC-B3690AE4671F}"/>
          </ac:spMkLst>
        </pc:spChg>
        <pc:spChg chg="del">
          <ac:chgData name="Naziha BOUSSEMAHA" userId="d3757a171cf8daaf" providerId="LiveId" clId="{7A8E5B95-5AC4-48DB-A63F-87A688B31E5A}" dt="2023-05-30T12:28:54.314" v="17631"/>
          <ac:spMkLst>
            <pc:docMk/>
            <pc:sldMk cId="2261603964" sldId="275"/>
            <ac:spMk id="365" creationId="{058A14AF-9FB5-4CC7-BA35-E8E85D3EDF0E}"/>
          </ac:spMkLst>
        </pc:spChg>
        <pc:spChg chg="del">
          <ac:chgData name="Naziha BOUSSEMAHA" userId="d3757a171cf8daaf" providerId="LiveId" clId="{7A8E5B95-5AC4-48DB-A63F-87A688B31E5A}" dt="2023-05-30T12:28:54.314" v="17631"/>
          <ac:spMkLst>
            <pc:docMk/>
            <pc:sldMk cId="2261603964" sldId="275"/>
            <ac:spMk id="366" creationId="{3A9A4357-BD1D-4622-A4FE-766E6AB8DE84}"/>
          </ac:spMkLst>
        </pc:spChg>
        <pc:spChg chg="del">
          <ac:chgData name="Naziha BOUSSEMAHA" userId="d3757a171cf8daaf" providerId="LiveId" clId="{7A8E5B95-5AC4-48DB-A63F-87A688B31E5A}" dt="2023-05-30T12:28:54.314" v="17631"/>
          <ac:spMkLst>
            <pc:docMk/>
            <pc:sldMk cId="2261603964" sldId="275"/>
            <ac:spMk id="367" creationId="{E659831F-0D9A-4C63-9EBB-8435B85A440F}"/>
          </ac:spMkLst>
        </pc:spChg>
        <pc:spChg chg="del">
          <ac:chgData name="Naziha BOUSSEMAHA" userId="d3757a171cf8daaf" providerId="LiveId" clId="{7A8E5B95-5AC4-48DB-A63F-87A688B31E5A}" dt="2023-05-30T12:28:54.314" v="17631"/>
          <ac:spMkLst>
            <pc:docMk/>
            <pc:sldMk cId="2261603964" sldId="275"/>
            <ac:spMk id="369" creationId="{E6995CE5-F890-4ABA-82A2-26507CE8D2A3}"/>
          </ac:spMkLst>
        </pc:spChg>
        <pc:picChg chg="mod">
          <ac:chgData name="Naziha BOUSSEMAHA" userId="d3757a171cf8daaf" providerId="LiveId" clId="{7A8E5B95-5AC4-48DB-A63F-87A688B31E5A}" dt="2023-05-30T12:30:59.754" v="17637" actId="1076"/>
          <ac:picMkLst>
            <pc:docMk/>
            <pc:sldMk cId="2261603964" sldId="275"/>
            <ac:picMk id="5" creationId="{6C89AF63-FEF7-CAD0-9C7C-9164B6157A65}"/>
          </ac:picMkLst>
        </pc:picChg>
        <pc:picChg chg="mod">
          <ac:chgData name="Naziha BOUSSEMAHA" userId="d3757a171cf8daaf" providerId="LiveId" clId="{7A8E5B95-5AC4-48DB-A63F-87A688B31E5A}" dt="2023-05-30T12:30:22.465" v="17636" actId="1076"/>
          <ac:picMkLst>
            <pc:docMk/>
            <pc:sldMk cId="2261603964" sldId="275"/>
            <ac:picMk id="7" creationId="{1B17A50D-E38F-6CB4-8038-A4C895922595}"/>
          </ac:picMkLst>
        </pc:picChg>
      </pc:sldChg>
      <pc:sldChg chg="addSp delSp modSp new del mod setBg setClrOvrMap">
        <pc:chgData name="Naziha BOUSSEMAHA" userId="d3757a171cf8daaf" providerId="LiveId" clId="{7A8E5B95-5AC4-48DB-A63F-87A688B31E5A}" dt="2023-05-26T23:02:18.681" v="16369" actId="47"/>
        <pc:sldMkLst>
          <pc:docMk/>
          <pc:sldMk cId="2990184769" sldId="275"/>
        </pc:sldMkLst>
        <pc:spChg chg="mod ord">
          <ac:chgData name="Naziha BOUSSEMAHA" userId="d3757a171cf8daaf" providerId="LiveId" clId="{7A8E5B95-5AC4-48DB-A63F-87A688B31E5A}" dt="2023-05-26T22:47:07.197" v="16341" actId="26606"/>
          <ac:spMkLst>
            <pc:docMk/>
            <pc:sldMk cId="2990184769" sldId="275"/>
            <ac:spMk id="2" creationId="{1AC43D83-5EBE-3B95-B84C-D6B91E6CD54C}"/>
          </ac:spMkLst>
        </pc:spChg>
        <pc:spChg chg="add del">
          <ac:chgData name="Naziha BOUSSEMAHA" userId="d3757a171cf8daaf" providerId="LiveId" clId="{7A8E5B95-5AC4-48DB-A63F-87A688B31E5A}" dt="2023-05-26T22:40:02.200" v="16287" actId="26606"/>
          <ac:spMkLst>
            <pc:docMk/>
            <pc:sldMk cId="2990184769" sldId="275"/>
            <ac:spMk id="8" creationId="{0E2F58BF-12E5-4B5A-AD25-4DAAA2742A7B}"/>
          </ac:spMkLst>
        </pc:spChg>
        <pc:spChg chg="add del">
          <ac:chgData name="Naziha BOUSSEMAHA" userId="d3757a171cf8daaf" providerId="LiveId" clId="{7A8E5B95-5AC4-48DB-A63F-87A688B31E5A}" dt="2023-05-26T22:40:02.200" v="16287" actId="26606"/>
          <ac:spMkLst>
            <pc:docMk/>
            <pc:sldMk cId="2990184769" sldId="275"/>
            <ac:spMk id="10" creationId="{AF2F604E-43BE-4DC3-B983-E071523364F8}"/>
          </ac:spMkLst>
        </pc:spChg>
        <pc:spChg chg="add del">
          <ac:chgData name="Naziha BOUSSEMAHA" userId="d3757a171cf8daaf" providerId="LiveId" clId="{7A8E5B95-5AC4-48DB-A63F-87A688B31E5A}" dt="2023-05-26T22:40:02.200" v="16287" actId="26606"/>
          <ac:spMkLst>
            <pc:docMk/>
            <pc:sldMk cId="2990184769" sldId="275"/>
            <ac:spMk id="12" creationId="{08C9B587-E65E-4B52-B37C-ABEBB6E87928}"/>
          </ac:spMkLst>
        </pc:spChg>
        <pc:spChg chg="add del">
          <ac:chgData name="Naziha BOUSSEMAHA" userId="d3757a171cf8daaf" providerId="LiveId" clId="{7A8E5B95-5AC4-48DB-A63F-87A688B31E5A}" dt="2023-05-26T22:42:06.339" v="16294" actId="26606"/>
          <ac:spMkLst>
            <pc:docMk/>
            <pc:sldMk cId="2990184769" sldId="275"/>
            <ac:spMk id="14" creationId="{06DA9DF9-31F7-4056-B42E-878CC92417B8}"/>
          </ac:spMkLst>
        </pc:spChg>
        <pc:spChg chg="add del">
          <ac:chgData name="Naziha BOUSSEMAHA" userId="d3757a171cf8daaf" providerId="LiveId" clId="{7A8E5B95-5AC4-48DB-A63F-87A688B31E5A}" dt="2023-05-26T22:40:34.365" v="16291" actId="26606"/>
          <ac:spMkLst>
            <pc:docMk/>
            <pc:sldMk cId="2990184769" sldId="275"/>
            <ac:spMk id="20" creationId="{7C432AFE-B3D2-4BFF-BF8F-96C27AFF1AC7}"/>
          </ac:spMkLst>
        </pc:spChg>
        <pc:spChg chg="add del">
          <ac:chgData name="Naziha BOUSSEMAHA" userId="d3757a171cf8daaf" providerId="LiveId" clId="{7A8E5B95-5AC4-48DB-A63F-87A688B31E5A}" dt="2023-05-26T22:40:34.365" v="16291" actId="26606"/>
          <ac:spMkLst>
            <pc:docMk/>
            <pc:sldMk cId="2990184769" sldId="275"/>
            <ac:spMk id="22" creationId="{AF2F604E-43BE-4DC3-B983-E071523364F8}"/>
          </ac:spMkLst>
        </pc:spChg>
        <pc:spChg chg="add del">
          <ac:chgData name="Naziha BOUSSEMAHA" userId="d3757a171cf8daaf" providerId="LiveId" clId="{7A8E5B95-5AC4-48DB-A63F-87A688B31E5A}" dt="2023-05-26T22:40:34.365" v="16291" actId="26606"/>
          <ac:spMkLst>
            <pc:docMk/>
            <pc:sldMk cId="2990184769" sldId="275"/>
            <ac:spMk id="24" creationId="{08C9B587-E65E-4B52-B37C-ABEBB6E87928}"/>
          </ac:spMkLst>
        </pc:spChg>
        <pc:spChg chg="add del">
          <ac:chgData name="Naziha BOUSSEMAHA" userId="d3757a171cf8daaf" providerId="LiveId" clId="{7A8E5B95-5AC4-48DB-A63F-87A688B31E5A}" dt="2023-05-26T22:42:06.294" v="16293" actId="26606"/>
          <ac:spMkLst>
            <pc:docMk/>
            <pc:sldMk cId="2990184769" sldId="275"/>
            <ac:spMk id="26" creationId="{9228552E-C8B1-4A80-8448-0787CE0FC704}"/>
          </ac:spMkLst>
        </pc:spChg>
        <pc:spChg chg="add del">
          <ac:chgData name="Naziha BOUSSEMAHA" userId="d3757a171cf8daaf" providerId="LiveId" clId="{7A8E5B95-5AC4-48DB-A63F-87A688B31E5A}" dt="2023-05-26T22:46:46.022" v="16335" actId="26606"/>
          <ac:spMkLst>
            <pc:docMk/>
            <pc:sldMk cId="2990184769" sldId="275"/>
            <ac:spMk id="28" creationId="{1A9F7B4E-B03D-4F64-BE33-00D074458D45}"/>
          </ac:spMkLst>
        </pc:spChg>
        <pc:spChg chg="add del">
          <ac:chgData name="Naziha BOUSSEMAHA" userId="d3757a171cf8daaf" providerId="LiveId" clId="{7A8E5B95-5AC4-48DB-A63F-87A688B31E5A}" dt="2023-05-26T22:46:46.022" v="16335" actId="26606"/>
          <ac:spMkLst>
            <pc:docMk/>
            <pc:sldMk cId="2990184769" sldId="275"/>
            <ac:spMk id="29" creationId="{7E2BE7F7-CA89-4002-ACCE-A478AEA24F5E}"/>
          </ac:spMkLst>
        </pc:spChg>
        <pc:spChg chg="add del">
          <ac:chgData name="Naziha BOUSSEMAHA" userId="d3757a171cf8daaf" providerId="LiveId" clId="{7A8E5B95-5AC4-48DB-A63F-87A688B31E5A}" dt="2023-05-26T22:46:27.187" v="16326" actId="26606"/>
          <ac:spMkLst>
            <pc:docMk/>
            <pc:sldMk cId="2990184769" sldId="275"/>
            <ac:spMk id="34" creationId="{1A9F7B4E-B03D-4F64-BE33-00D074458D45}"/>
          </ac:spMkLst>
        </pc:spChg>
        <pc:spChg chg="add del">
          <ac:chgData name="Naziha BOUSSEMAHA" userId="d3757a171cf8daaf" providerId="LiveId" clId="{7A8E5B95-5AC4-48DB-A63F-87A688B31E5A}" dt="2023-05-26T22:46:27.187" v="16326" actId="26606"/>
          <ac:spMkLst>
            <pc:docMk/>
            <pc:sldMk cId="2990184769" sldId="275"/>
            <ac:spMk id="36" creationId="{7E2BE7F7-CA89-4002-ACCE-A478AEA24F5E}"/>
          </ac:spMkLst>
        </pc:spChg>
        <pc:spChg chg="add del">
          <ac:chgData name="Naziha BOUSSEMAHA" userId="d3757a171cf8daaf" providerId="LiveId" clId="{7A8E5B95-5AC4-48DB-A63F-87A688B31E5A}" dt="2023-05-26T22:46:30.624" v="16328" actId="26606"/>
          <ac:spMkLst>
            <pc:docMk/>
            <pc:sldMk cId="2990184769" sldId="275"/>
            <ac:spMk id="38" creationId="{AF2F604E-43BE-4DC3-B983-E071523364F8}"/>
          </ac:spMkLst>
        </pc:spChg>
        <pc:spChg chg="add del">
          <ac:chgData name="Naziha BOUSSEMAHA" userId="d3757a171cf8daaf" providerId="LiveId" clId="{7A8E5B95-5AC4-48DB-A63F-87A688B31E5A}" dt="2023-05-26T22:46:30.624" v="16328" actId="26606"/>
          <ac:spMkLst>
            <pc:docMk/>
            <pc:sldMk cId="2990184769" sldId="275"/>
            <ac:spMk id="39" creationId="{E91DC736-0EF8-4F87-9146-EBF1D2EE4D3D}"/>
          </ac:spMkLst>
        </pc:spChg>
        <pc:spChg chg="add del">
          <ac:chgData name="Naziha BOUSSEMAHA" userId="d3757a171cf8daaf" providerId="LiveId" clId="{7A8E5B95-5AC4-48DB-A63F-87A688B31E5A}" dt="2023-05-26T22:46:30.624" v="16328" actId="26606"/>
          <ac:spMkLst>
            <pc:docMk/>
            <pc:sldMk cId="2990184769" sldId="275"/>
            <ac:spMk id="40" creationId="{08C9B587-E65E-4B52-B37C-ABEBB6E87928}"/>
          </ac:spMkLst>
        </pc:spChg>
        <pc:spChg chg="add del">
          <ac:chgData name="Naziha BOUSSEMAHA" userId="d3757a171cf8daaf" providerId="LiveId" clId="{7A8E5B95-5AC4-48DB-A63F-87A688B31E5A}" dt="2023-05-26T22:46:30.624" v="16328" actId="26606"/>
          <ac:spMkLst>
            <pc:docMk/>
            <pc:sldMk cId="2990184769" sldId="275"/>
            <ac:spMk id="41" creationId="{097CD68E-23E3-4007-8847-CD0944C4F7BE}"/>
          </ac:spMkLst>
        </pc:spChg>
        <pc:spChg chg="add del">
          <ac:chgData name="Naziha BOUSSEMAHA" userId="d3757a171cf8daaf" providerId="LiveId" clId="{7A8E5B95-5AC4-48DB-A63F-87A688B31E5A}" dt="2023-05-26T22:46:39.547" v="16330" actId="26606"/>
          <ac:spMkLst>
            <pc:docMk/>
            <pc:sldMk cId="2990184769" sldId="275"/>
            <ac:spMk id="43" creationId="{9228552E-C8B1-4A80-8448-0787CE0FC704}"/>
          </ac:spMkLst>
        </pc:spChg>
        <pc:spChg chg="add del">
          <ac:chgData name="Naziha BOUSSEMAHA" userId="d3757a171cf8daaf" providerId="LiveId" clId="{7A8E5B95-5AC4-48DB-A63F-87A688B31E5A}" dt="2023-05-26T22:46:43.042" v="16332" actId="26606"/>
          <ac:spMkLst>
            <pc:docMk/>
            <pc:sldMk cId="2990184769" sldId="275"/>
            <ac:spMk id="45" creationId="{06DA9DF9-31F7-4056-B42E-878CC92417B8}"/>
          </ac:spMkLst>
        </pc:spChg>
        <pc:spChg chg="add del">
          <ac:chgData name="Naziha BOUSSEMAHA" userId="d3757a171cf8daaf" providerId="LiveId" clId="{7A8E5B95-5AC4-48DB-A63F-87A688B31E5A}" dt="2023-05-26T22:46:45.941" v="16334" actId="26606"/>
          <ac:spMkLst>
            <pc:docMk/>
            <pc:sldMk cId="2990184769" sldId="275"/>
            <ac:spMk id="47" creationId="{9B7AD9F6-8CE7-4299-8FC6-328F4DCD3FF9}"/>
          </ac:spMkLst>
        </pc:spChg>
        <pc:spChg chg="add del">
          <ac:chgData name="Naziha BOUSSEMAHA" userId="d3757a171cf8daaf" providerId="LiveId" clId="{7A8E5B95-5AC4-48DB-A63F-87A688B31E5A}" dt="2023-05-26T22:46:45.941" v="16334" actId="26606"/>
          <ac:spMkLst>
            <pc:docMk/>
            <pc:sldMk cId="2990184769" sldId="275"/>
            <ac:spMk id="48" creationId="{3F9B0603-37C5-4312-AE4D-A3D015475403}"/>
          </ac:spMkLst>
        </pc:spChg>
        <pc:spChg chg="add del">
          <ac:chgData name="Naziha BOUSSEMAHA" userId="d3757a171cf8daaf" providerId="LiveId" clId="{7A8E5B95-5AC4-48DB-A63F-87A688B31E5A}" dt="2023-05-26T22:47:07.197" v="16341" actId="26606"/>
          <ac:spMkLst>
            <pc:docMk/>
            <pc:sldMk cId="2990184769" sldId="275"/>
            <ac:spMk id="50" creationId="{E22359E4-350C-4B4C-903D-CD1B2BA31BC6}"/>
          </ac:spMkLst>
        </pc:spChg>
        <pc:spChg chg="add del">
          <ac:chgData name="Naziha BOUSSEMAHA" userId="d3757a171cf8daaf" providerId="LiveId" clId="{7A8E5B95-5AC4-48DB-A63F-87A688B31E5A}" dt="2023-05-26T22:47:07.197" v="16341" actId="26606"/>
          <ac:spMkLst>
            <pc:docMk/>
            <pc:sldMk cId="2990184769" sldId="275"/>
            <ac:spMk id="53" creationId="{CB5FC5A2-E1DC-4DFE-9837-1EA5E869A90B}"/>
          </ac:spMkLst>
        </pc:spChg>
        <pc:spChg chg="add del">
          <ac:chgData name="Naziha BOUSSEMAHA" userId="d3757a171cf8daaf" providerId="LiveId" clId="{7A8E5B95-5AC4-48DB-A63F-87A688B31E5A}" dt="2023-05-26T22:46:59.719" v="16338" actId="26606"/>
          <ac:spMkLst>
            <pc:docMk/>
            <pc:sldMk cId="2990184769" sldId="275"/>
            <ac:spMk id="60" creationId="{1D63C574-BFD2-41A1-A567-B0C3CC7FDD4F}"/>
          </ac:spMkLst>
        </pc:spChg>
        <pc:spChg chg="add del">
          <ac:chgData name="Naziha BOUSSEMAHA" userId="d3757a171cf8daaf" providerId="LiveId" clId="{7A8E5B95-5AC4-48DB-A63F-87A688B31E5A}" dt="2023-05-26T22:46:59.719" v="16338" actId="26606"/>
          <ac:spMkLst>
            <pc:docMk/>
            <pc:sldMk cId="2990184769" sldId="275"/>
            <ac:spMk id="62" creationId="{E2A46BAB-8C31-42B2-90E8-B26DD3E81D37}"/>
          </ac:spMkLst>
        </pc:spChg>
        <pc:spChg chg="add del">
          <ac:chgData name="Naziha BOUSSEMAHA" userId="d3757a171cf8daaf" providerId="LiveId" clId="{7A8E5B95-5AC4-48DB-A63F-87A688B31E5A}" dt="2023-05-26T22:47:07.104" v="16340" actId="26606"/>
          <ac:spMkLst>
            <pc:docMk/>
            <pc:sldMk cId="2990184769" sldId="275"/>
            <ac:spMk id="77" creationId="{955A2079-FA98-4876-80F0-72364A7D2EA4}"/>
          </ac:spMkLst>
        </pc:spChg>
        <pc:spChg chg="add">
          <ac:chgData name="Naziha BOUSSEMAHA" userId="d3757a171cf8daaf" providerId="LiveId" clId="{7A8E5B95-5AC4-48DB-A63F-87A688B31E5A}" dt="2023-05-26T22:47:07.197" v="16341" actId="26606"/>
          <ac:spMkLst>
            <pc:docMk/>
            <pc:sldMk cId="2990184769" sldId="275"/>
            <ac:spMk id="79" creationId="{2E442304-DDBD-4F7B-8017-36BCC863FB40}"/>
          </ac:spMkLst>
        </pc:spChg>
        <pc:spChg chg="add">
          <ac:chgData name="Naziha BOUSSEMAHA" userId="d3757a171cf8daaf" providerId="LiveId" clId="{7A8E5B95-5AC4-48DB-A63F-87A688B31E5A}" dt="2023-05-26T22:47:07.197" v="16341" actId="26606"/>
          <ac:spMkLst>
            <pc:docMk/>
            <pc:sldMk cId="2990184769" sldId="275"/>
            <ac:spMk id="80" creationId="{5E107275-3853-46FD-A241-DE4355A42675}"/>
          </ac:spMkLst>
        </pc:spChg>
        <pc:grpChg chg="add del">
          <ac:chgData name="Naziha BOUSSEMAHA" userId="d3757a171cf8daaf" providerId="LiveId" clId="{7A8E5B95-5AC4-48DB-A63F-87A688B31E5A}" dt="2023-05-26T22:47:07.197" v="16341" actId="26606"/>
          <ac:grpSpMkLst>
            <pc:docMk/>
            <pc:sldMk cId="2990184769" sldId="275"/>
            <ac:grpSpMk id="42" creationId="{72024ACE-D556-4A21-9B17-7CA3E82DA45F}"/>
          </ac:grpSpMkLst>
        </pc:grpChg>
        <pc:grpChg chg="add del">
          <ac:chgData name="Naziha BOUSSEMAHA" userId="d3757a171cf8daaf" providerId="LiveId" clId="{7A8E5B95-5AC4-48DB-A63F-87A688B31E5A}" dt="2023-05-26T22:47:07.197" v="16341" actId="26606"/>
          <ac:grpSpMkLst>
            <pc:docMk/>
            <pc:sldMk cId="2990184769" sldId="275"/>
            <ac:grpSpMk id="51" creationId="{D2A542E6-1924-4FE2-89D1-3CB19468C1F6}"/>
          </ac:grpSpMkLst>
        </pc:grpChg>
        <pc:grpChg chg="add del">
          <ac:chgData name="Naziha BOUSSEMAHA" userId="d3757a171cf8daaf" providerId="LiveId" clId="{7A8E5B95-5AC4-48DB-A63F-87A688B31E5A}" dt="2023-05-26T22:46:59.719" v="16338" actId="26606"/>
          <ac:grpSpMkLst>
            <pc:docMk/>
            <pc:sldMk cId="2990184769" sldId="275"/>
            <ac:grpSpMk id="64" creationId="{B3F7A3C7-0737-4E57-B30E-8EEFE638B401}"/>
          </ac:grpSpMkLst>
        </pc:grpChg>
        <pc:grpChg chg="add del">
          <ac:chgData name="Naziha BOUSSEMAHA" userId="d3757a171cf8daaf" providerId="LiveId" clId="{7A8E5B95-5AC4-48DB-A63F-87A688B31E5A}" dt="2023-05-26T22:46:59.719" v="16338" actId="26606"/>
          <ac:grpSpMkLst>
            <pc:docMk/>
            <pc:sldMk cId="2990184769" sldId="275"/>
            <ac:grpSpMk id="68" creationId="{43F5E015-E085-4624-B431-B42414448684}"/>
          </ac:grpSpMkLst>
        </pc:grpChg>
        <pc:graphicFrameChg chg="add mod modGraphic">
          <ac:chgData name="Naziha BOUSSEMAHA" userId="d3757a171cf8daaf" providerId="LiveId" clId="{7A8E5B95-5AC4-48DB-A63F-87A688B31E5A}" dt="2023-05-26T22:47:07.197" v="16341" actId="26606"/>
          <ac:graphicFrameMkLst>
            <pc:docMk/>
            <pc:sldMk cId="2990184769" sldId="275"/>
            <ac:graphicFrameMk id="3" creationId="{FD547100-C20B-69F3-9222-B48FB2E262EA}"/>
          </ac:graphicFrameMkLst>
        </pc:graphicFrameChg>
        <pc:picChg chg="add del">
          <ac:chgData name="Naziha BOUSSEMAHA" userId="d3757a171cf8daaf" providerId="LiveId" clId="{7A8E5B95-5AC4-48DB-A63F-87A688B31E5A}" dt="2023-05-26T22:40:02.200" v="16287" actId="26606"/>
          <ac:picMkLst>
            <pc:docMk/>
            <pc:sldMk cId="2990184769" sldId="275"/>
            <ac:picMk id="4" creationId="{774F66BC-568A-8421-5EAB-B27271C4DD6E}"/>
          </ac:picMkLst>
        </pc:picChg>
        <pc:picChg chg="add del mod ord">
          <ac:chgData name="Naziha BOUSSEMAHA" userId="d3757a171cf8daaf" providerId="LiveId" clId="{7A8E5B95-5AC4-48DB-A63F-87A688B31E5A}" dt="2023-05-26T22:46:50.472" v="16336" actId="478"/>
          <ac:picMkLst>
            <pc:docMk/>
            <pc:sldMk cId="2990184769" sldId="275"/>
            <ac:picMk id="15" creationId="{CD6FAA98-50A3-7243-74AF-942412DE61EA}"/>
          </ac:picMkLst>
        </pc:picChg>
      </pc:sldChg>
      <pc:sldChg chg="addSp delSp modSp new mod setBg">
        <pc:chgData name="Naziha BOUSSEMAHA" userId="d3757a171cf8daaf" providerId="LiveId" clId="{7A8E5B95-5AC4-48DB-A63F-87A688B31E5A}" dt="2023-06-01T11:24:02.713" v="26269" actId="20577"/>
        <pc:sldMkLst>
          <pc:docMk/>
          <pc:sldMk cId="1567725645" sldId="276"/>
        </pc:sldMkLst>
        <pc:spChg chg="mod ord">
          <ac:chgData name="Naziha BOUSSEMAHA" userId="d3757a171cf8daaf" providerId="LiveId" clId="{7A8E5B95-5AC4-48DB-A63F-87A688B31E5A}" dt="2023-05-31T01:04:08.245" v="26094" actId="1076"/>
          <ac:spMkLst>
            <pc:docMk/>
            <pc:sldMk cId="1567725645" sldId="276"/>
            <ac:spMk id="2" creationId="{949685D8-A1BE-2C8B-89F9-0D1A328867A3}"/>
          </ac:spMkLst>
        </pc:spChg>
        <pc:spChg chg="add mod">
          <ac:chgData name="Naziha BOUSSEMAHA" userId="d3757a171cf8daaf" providerId="LiveId" clId="{7A8E5B95-5AC4-48DB-A63F-87A688B31E5A}" dt="2023-06-01T11:24:02.713" v="26269" actId="20577"/>
          <ac:spMkLst>
            <pc:docMk/>
            <pc:sldMk cId="1567725645" sldId="276"/>
            <ac:spMk id="5" creationId="{8F1E6670-78DB-51E4-DF7A-04C0ABB28571}"/>
          </ac:spMkLst>
        </pc:spChg>
        <pc:spChg chg="add del mod">
          <ac:chgData name="Naziha BOUSSEMAHA" userId="d3757a171cf8daaf" providerId="LiveId" clId="{7A8E5B95-5AC4-48DB-A63F-87A688B31E5A}" dt="2023-05-30T22:11:48.675" v="18639" actId="478"/>
          <ac:spMkLst>
            <pc:docMk/>
            <pc:sldMk cId="1567725645" sldId="276"/>
            <ac:spMk id="6" creationId="{7F209A98-B7AC-42A3-4E41-CF980F86096B}"/>
          </ac:spMkLst>
        </pc:spChg>
        <pc:spChg chg="add del">
          <ac:chgData name="Naziha BOUSSEMAHA" userId="d3757a171cf8daaf" providerId="LiveId" clId="{7A8E5B95-5AC4-48DB-A63F-87A688B31E5A}" dt="2023-05-30T22:04:15.103" v="18568" actId="26606"/>
          <ac:spMkLst>
            <pc:docMk/>
            <pc:sldMk cId="1567725645" sldId="276"/>
            <ac:spMk id="8" creationId="{9B7AD9F6-8CE7-4299-8FC6-328F4DCD3FF9}"/>
          </ac:spMkLst>
        </pc:spChg>
        <pc:spChg chg="add del">
          <ac:chgData name="Naziha BOUSSEMAHA" userId="d3757a171cf8daaf" providerId="LiveId" clId="{7A8E5B95-5AC4-48DB-A63F-87A688B31E5A}" dt="2023-05-30T22:04:15.103" v="18568" actId="26606"/>
          <ac:spMkLst>
            <pc:docMk/>
            <pc:sldMk cId="1567725645" sldId="276"/>
            <ac:spMk id="10" creationId="{F49775AF-8896-43EE-92C6-83497D6DC56F}"/>
          </ac:spMkLst>
        </pc:spChg>
        <pc:spChg chg="add del">
          <ac:chgData name="Naziha BOUSSEMAHA" userId="d3757a171cf8daaf" providerId="LiveId" clId="{7A8E5B95-5AC4-48DB-A63F-87A688B31E5A}" dt="2023-05-30T22:05:59.617" v="18605" actId="26606"/>
          <ac:spMkLst>
            <pc:docMk/>
            <pc:sldMk cId="1567725645" sldId="276"/>
            <ac:spMk id="16" creationId="{36C4118A-B523-45D9-B427-8E05B2DEA65C}"/>
          </ac:spMkLst>
        </pc:spChg>
        <pc:spChg chg="add">
          <ac:chgData name="Naziha BOUSSEMAHA" userId="d3757a171cf8daaf" providerId="LiveId" clId="{7A8E5B95-5AC4-48DB-A63F-87A688B31E5A}" dt="2023-05-30T22:05:59.617" v="18605" actId="26606"/>
          <ac:spMkLst>
            <pc:docMk/>
            <pc:sldMk cId="1567725645" sldId="276"/>
            <ac:spMk id="21" creationId="{3D5FBB81-B61B-416A-8F5D-A8DDF62530F1}"/>
          </ac:spMkLst>
        </pc:spChg>
        <pc:spChg chg="add">
          <ac:chgData name="Naziha BOUSSEMAHA" userId="d3757a171cf8daaf" providerId="LiveId" clId="{7A8E5B95-5AC4-48DB-A63F-87A688B31E5A}" dt="2023-05-30T22:05:59.617" v="18605" actId="26606"/>
          <ac:spMkLst>
            <pc:docMk/>
            <pc:sldMk cId="1567725645" sldId="276"/>
            <ac:spMk id="23" creationId="{40C0D7D4-D83D-4C58-87D1-955F0A9173D7}"/>
          </ac:spMkLst>
        </pc:spChg>
        <pc:spChg chg="add">
          <ac:chgData name="Naziha BOUSSEMAHA" userId="d3757a171cf8daaf" providerId="LiveId" clId="{7A8E5B95-5AC4-48DB-A63F-87A688B31E5A}" dt="2023-05-30T22:05:59.617" v="18605" actId="26606"/>
          <ac:spMkLst>
            <pc:docMk/>
            <pc:sldMk cId="1567725645" sldId="276"/>
            <ac:spMk id="25" creationId="{CA35125A-A1A4-40EB-B5EE-4371BC4DD441}"/>
          </ac:spMkLst>
        </pc:spChg>
        <pc:spChg chg="add">
          <ac:chgData name="Naziha BOUSSEMAHA" userId="d3757a171cf8daaf" providerId="LiveId" clId="{7A8E5B95-5AC4-48DB-A63F-87A688B31E5A}" dt="2023-05-30T22:05:59.617" v="18605" actId="26606"/>
          <ac:spMkLst>
            <pc:docMk/>
            <pc:sldMk cId="1567725645" sldId="276"/>
            <ac:spMk id="27" creationId="{15F9A324-404E-4C5D-AFF0-C5D0D84182B0}"/>
          </ac:spMkLst>
        </pc:spChg>
        <pc:picChg chg="add del mod">
          <ac:chgData name="Naziha BOUSSEMAHA" userId="d3757a171cf8daaf" providerId="LiveId" clId="{7A8E5B95-5AC4-48DB-A63F-87A688B31E5A}" dt="2023-05-30T22:03:55.437" v="18567" actId="478"/>
          <ac:picMkLst>
            <pc:docMk/>
            <pc:sldMk cId="1567725645" sldId="276"/>
            <ac:picMk id="3" creationId="{294740F5-655F-8D9B-5083-A253EBE92EFD}"/>
          </ac:picMkLst>
        </pc:picChg>
        <pc:picChg chg="add mod">
          <ac:chgData name="Naziha BOUSSEMAHA" userId="d3757a171cf8daaf" providerId="LiveId" clId="{7A8E5B95-5AC4-48DB-A63F-87A688B31E5A}" dt="2023-05-30T22:05:59.617" v="18605" actId="26606"/>
          <ac:picMkLst>
            <pc:docMk/>
            <pc:sldMk cId="1567725645" sldId="276"/>
            <ac:picMk id="12" creationId="{D3C10F39-AD96-96AB-9A75-DD302A3BA8EE}"/>
          </ac:picMkLst>
        </pc:picChg>
      </pc:sldChg>
      <pc:sldChg chg="new del">
        <pc:chgData name="Naziha BOUSSEMAHA" userId="d3757a171cf8daaf" providerId="LiveId" clId="{7A8E5B95-5AC4-48DB-A63F-87A688B31E5A}" dt="2023-05-30T21:59:57.798" v="18492" actId="47"/>
        <pc:sldMkLst>
          <pc:docMk/>
          <pc:sldMk cId="2956306316" sldId="276"/>
        </pc:sldMkLst>
      </pc:sldChg>
      <pc:sldChg chg="addSp delSp modSp new del mod setBg">
        <pc:chgData name="Naziha BOUSSEMAHA" userId="d3757a171cf8daaf" providerId="LiveId" clId="{7A8E5B95-5AC4-48DB-A63F-87A688B31E5A}" dt="2023-05-30T21:56:21.948" v="18481" actId="47"/>
        <pc:sldMkLst>
          <pc:docMk/>
          <pc:sldMk cId="3056289009" sldId="276"/>
        </pc:sldMkLst>
        <pc:spChg chg="add del mod">
          <ac:chgData name="Naziha BOUSSEMAHA" userId="d3757a171cf8daaf" providerId="LiveId" clId="{7A8E5B95-5AC4-48DB-A63F-87A688B31E5A}" dt="2023-05-30T12:51:18.718" v="17893" actId="478"/>
          <ac:spMkLst>
            <pc:docMk/>
            <pc:sldMk cId="3056289009" sldId="276"/>
            <ac:spMk id="2" creationId="{B3A930FE-5446-C700-01D3-74CE95887E46}"/>
          </ac:spMkLst>
        </pc:spChg>
        <pc:spChg chg="add del mod">
          <ac:chgData name="Naziha BOUSSEMAHA" userId="d3757a171cf8daaf" providerId="LiveId" clId="{7A8E5B95-5AC4-48DB-A63F-87A688B31E5A}" dt="2023-05-30T21:55:05.771" v="18478" actId="478"/>
          <ac:spMkLst>
            <pc:docMk/>
            <pc:sldMk cId="3056289009" sldId="276"/>
            <ac:spMk id="3" creationId="{535395B1-67B8-2CB3-B961-3B0225C97D0E}"/>
          </ac:spMkLst>
        </pc:spChg>
        <pc:spChg chg="add del">
          <ac:chgData name="Naziha BOUSSEMAHA" userId="d3757a171cf8daaf" providerId="LiveId" clId="{7A8E5B95-5AC4-48DB-A63F-87A688B31E5A}" dt="2023-05-30T21:54:09.799" v="18470" actId="26606"/>
          <ac:spMkLst>
            <pc:docMk/>
            <pc:sldMk cId="3056289009" sldId="276"/>
            <ac:spMk id="9" creationId="{8181FC64-B306-4821-98E2-780662EFC486}"/>
          </ac:spMkLst>
        </pc:spChg>
        <pc:spChg chg="add del">
          <ac:chgData name="Naziha BOUSSEMAHA" userId="d3757a171cf8daaf" providerId="LiveId" clId="{7A8E5B95-5AC4-48DB-A63F-87A688B31E5A}" dt="2023-05-30T21:54:09.799" v="18470" actId="26606"/>
          <ac:spMkLst>
            <pc:docMk/>
            <pc:sldMk cId="3056289009" sldId="276"/>
            <ac:spMk id="11" creationId="{5871FC61-DD4E-47D4-81FD-8A7E7D12B371}"/>
          </ac:spMkLst>
        </pc:spChg>
        <pc:spChg chg="add del">
          <ac:chgData name="Naziha BOUSSEMAHA" userId="d3757a171cf8daaf" providerId="LiveId" clId="{7A8E5B95-5AC4-48DB-A63F-87A688B31E5A}" dt="2023-05-30T21:54:09.799" v="18470" actId="26606"/>
          <ac:spMkLst>
            <pc:docMk/>
            <pc:sldMk cId="3056289009" sldId="276"/>
            <ac:spMk id="13" creationId="{F9EC3F91-A75C-4F74-867E-E4C28C13546B}"/>
          </ac:spMkLst>
        </pc:spChg>
        <pc:spChg chg="add del">
          <ac:chgData name="Naziha BOUSSEMAHA" userId="d3757a171cf8daaf" providerId="LiveId" clId="{7A8E5B95-5AC4-48DB-A63F-87A688B31E5A}" dt="2023-05-30T21:54:09.799" v="18470" actId="26606"/>
          <ac:spMkLst>
            <pc:docMk/>
            <pc:sldMk cId="3056289009" sldId="276"/>
            <ac:spMk id="15" creationId="{829A1E2C-5AC8-40FC-99E9-832069D39792}"/>
          </ac:spMkLst>
        </pc:spChg>
        <pc:spChg chg="add del">
          <ac:chgData name="Naziha BOUSSEMAHA" userId="d3757a171cf8daaf" providerId="LiveId" clId="{7A8E5B95-5AC4-48DB-A63F-87A688B31E5A}" dt="2023-05-30T21:54:32.655" v="18472" actId="26606"/>
          <ac:spMkLst>
            <pc:docMk/>
            <pc:sldMk cId="3056289009" sldId="276"/>
            <ac:spMk id="17" creationId="{04812C46-200A-4DEB-A05E-3ED6C68C2387}"/>
          </ac:spMkLst>
        </pc:spChg>
        <pc:spChg chg="add del">
          <ac:chgData name="Naziha BOUSSEMAHA" userId="d3757a171cf8daaf" providerId="LiveId" clId="{7A8E5B95-5AC4-48DB-A63F-87A688B31E5A}" dt="2023-05-30T21:54:40.770" v="18474" actId="26606"/>
          <ac:spMkLst>
            <pc:docMk/>
            <pc:sldMk cId="3056289009" sldId="276"/>
            <ac:spMk id="20" creationId="{80DF40B2-80F7-4E71-B46C-284163F3654A}"/>
          </ac:spMkLst>
        </pc:spChg>
        <pc:spChg chg="add del">
          <ac:chgData name="Naziha BOUSSEMAHA" userId="d3757a171cf8daaf" providerId="LiveId" clId="{7A8E5B95-5AC4-48DB-A63F-87A688B31E5A}" dt="2023-05-30T21:55:00.648" v="18476" actId="26606"/>
          <ac:spMkLst>
            <pc:docMk/>
            <pc:sldMk cId="3056289009" sldId="276"/>
            <ac:spMk id="23" creationId="{04812C46-200A-4DEB-A05E-3ED6C68C2387}"/>
          </ac:spMkLst>
        </pc:spChg>
        <pc:spChg chg="add del">
          <ac:chgData name="Naziha BOUSSEMAHA" userId="d3757a171cf8daaf" providerId="LiveId" clId="{7A8E5B95-5AC4-48DB-A63F-87A688B31E5A}" dt="2023-05-30T21:55:00.648" v="18476" actId="26606"/>
          <ac:spMkLst>
            <pc:docMk/>
            <pc:sldMk cId="3056289009" sldId="276"/>
            <ac:spMk id="25" creationId="{D1EA859B-E555-4109-94F3-6700E046E008}"/>
          </ac:spMkLst>
        </pc:spChg>
        <pc:spChg chg="add del">
          <ac:chgData name="Naziha BOUSSEMAHA" userId="d3757a171cf8daaf" providerId="LiveId" clId="{7A8E5B95-5AC4-48DB-A63F-87A688B31E5A}" dt="2023-05-30T21:55:34.827" v="18479" actId="26606"/>
          <ac:spMkLst>
            <pc:docMk/>
            <pc:sldMk cId="3056289009" sldId="276"/>
            <ac:spMk id="27" creationId="{6CC7D015-0DD8-420F-A568-AC4FEDC41251}"/>
          </ac:spMkLst>
        </pc:spChg>
        <pc:spChg chg="add del">
          <ac:chgData name="Naziha BOUSSEMAHA" userId="d3757a171cf8daaf" providerId="LiveId" clId="{7A8E5B95-5AC4-48DB-A63F-87A688B31E5A}" dt="2023-05-30T21:55:34.827" v="18479" actId="26606"/>
          <ac:spMkLst>
            <pc:docMk/>
            <pc:sldMk cId="3056289009" sldId="276"/>
            <ac:spMk id="28" creationId="{DC595556-C814-4F1F-B0E5-71812F38A8CD}"/>
          </ac:spMkLst>
        </pc:spChg>
        <pc:spChg chg="add">
          <ac:chgData name="Naziha BOUSSEMAHA" userId="d3757a171cf8daaf" providerId="LiveId" clId="{7A8E5B95-5AC4-48DB-A63F-87A688B31E5A}" dt="2023-05-30T21:55:34.827" v="18479" actId="26606"/>
          <ac:spMkLst>
            <pc:docMk/>
            <pc:sldMk cId="3056289009" sldId="276"/>
            <ac:spMk id="34" creationId="{C3862298-AF85-4572-BED3-52E573EBD410}"/>
          </ac:spMkLst>
        </pc:spChg>
        <pc:spChg chg="add">
          <ac:chgData name="Naziha BOUSSEMAHA" userId="d3757a171cf8daaf" providerId="LiveId" clId="{7A8E5B95-5AC4-48DB-A63F-87A688B31E5A}" dt="2023-05-30T21:55:34.827" v="18479" actId="26606"/>
          <ac:spMkLst>
            <pc:docMk/>
            <pc:sldMk cId="3056289009" sldId="276"/>
            <ac:spMk id="36" creationId="{7BE265E6-D012-42B3-A7DE-C8FEED40DBB7}"/>
          </ac:spMkLst>
        </pc:spChg>
        <pc:spChg chg="add">
          <ac:chgData name="Naziha BOUSSEMAHA" userId="d3757a171cf8daaf" providerId="LiveId" clId="{7A8E5B95-5AC4-48DB-A63F-87A688B31E5A}" dt="2023-05-30T21:55:34.827" v="18479" actId="26606"/>
          <ac:spMkLst>
            <pc:docMk/>
            <pc:sldMk cId="3056289009" sldId="276"/>
            <ac:spMk id="38" creationId="{6EB9A5AE-0A9C-4EB1-9569-A44D89EFC5BD}"/>
          </ac:spMkLst>
        </pc:spChg>
        <pc:picChg chg="add del">
          <ac:chgData name="Naziha BOUSSEMAHA" userId="d3757a171cf8daaf" providerId="LiveId" clId="{7A8E5B95-5AC4-48DB-A63F-87A688B31E5A}" dt="2023-05-30T21:54:09.799" v="18470" actId="26606"/>
          <ac:picMkLst>
            <pc:docMk/>
            <pc:sldMk cId="3056289009" sldId="276"/>
            <ac:picMk id="5" creationId="{114AB821-02FD-829B-58E6-79BE5B58823A}"/>
          </ac:picMkLst>
        </pc:picChg>
        <pc:picChg chg="add del">
          <ac:chgData name="Naziha BOUSSEMAHA" userId="d3757a171cf8daaf" providerId="LiveId" clId="{7A8E5B95-5AC4-48DB-A63F-87A688B31E5A}" dt="2023-05-30T21:54:32.655" v="18472" actId="26606"/>
          <ac:picMkLst>
            <pc:docMk/>
            <pc:sldMk cId="3056289009" sldId="276"/>
            <ac:picMk id="18" creationId="{9A0591B6-989C-C728-C43B-F15D9EFDC9DF}"/>
          </ac:picMkLst>
        </pc:picChg>
        <pc:picChg chg="add del">
          <ac:chgData name="Naziha BOUSSEMAHA" userId="d3757a171cf8daaf" providerId="LiveId" clId="{7A8E5B95-5AC4-48DB-A63F-87A688B31E5A}" dt="2023-05-30T21:54:40.770" v="18474" actId="26606"/>
          <ac:picMkLst>
            <pc:docMk/>
            <pc:sldMk cId="3056289009" sldId="276"/>
            <ac:picMk id="21" creationId="{F807085B-79AD-BD17-A95B-4CBC6472695F}"/>
          </ac:picMkLst>
        </pc:picChg>
        <pc:picChg chg="add del">
          <ac:chgData name="Naziha BOUSSEMAHA" userId="d3757a171cf8daaf" providerId="LiveId" clId="{7A8E5B95-5AC4-48DB-A63F-87A688B31E5A}" dt="2023-05-30T21:55:00.648" v="18476" actId="26606"/>
          <ac:picMkLst>
            <pc:docMk/>
            <pc:sldMk cId="3056289009" sldId="276"/>
            <ac:picMk id="24" creationId="{932FBD0C-B1FD-4BAC-64AF-7BE6B214FCE6}"/>
          </ac:picMkLst>
        </pc:picChg>
        <pc:picChg chg="add mod">
          <ac:chgData name="Naziha BOUSSEMAHA" userId="d3757a171cf8daaf" providerId="LiveId" clId="{7A8E5B95-5AC4-48DB-A63F-87A688B31E5A}" dt="2023-05-30T21:55:34.827" v="18479" actId="26606"/>
          <ac:picMkLst>
            <pc:docMk/>
            <pc:sldMk cId="3056289009" sldId="276"/>
            <ac:picMk id="29" creationId="{4214C755-78DC-6140-8FC0-49BD5782DE2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0085A3-78C0-410C-8F4C-3AA7D46CEE86}" type="doc">
      <dgm:prSet loTypeId="urn:microsoft.com/office/officeart/2005/8/layout/default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36AC009-CABE-48E2-B3D3-5607BE357BAD}">
      <dgm:prSet custT="1"/>
      <dgm:spPr/>
      <dgm:t>
        <a:bodyPr/>
        <a:lstStyle/>
        <a:p>
          <a:r>
            <a:rPr lang="fr-FR" sz="1400" dirty="0"/>
            <a:t>Avec l’arrêt de l’high tech, notre CA global a subi une baisse accidentelle (-6%)</a:t>
          </a:r>
          <a:endParaRPr lang="en-US" sz="1400" dirty="0"/>
        </a:p>
      </dgm:t>
    </dgm:pt>
    <dgm:pt modelId="{A5FAECE4-CF5B-4C7C-95EA-7505515EE7B6}" type="parTrans" cxnId="{708CD84C-14A1-4BE8-B366-1E906D3BD885}">
      <dgm:prSet/>
      <dgm:spPr/>
      <dgm:t>
        <a:bodyPr/>
        <a:lstStyle/>
        <a:p>
          <a:endParaRPr lang="en-US" sz="1400"/>
        </a:p>
      </dgm:t>
    </dgm:pt>
    <dgm:pt modelId="{94968B2A-CF77-4827-9E08-F4B5DFF37EEC}" type="sibTrans" cxnId="{708CD84C-14A1-4BE8-B366-1E906D3BD885}">
      <dgm:prSet/>
      <dgm:spPr/>
      <dgm:t>
        <a:bodyPr/>
        <a:lstStyle/>
        <a:p>
          <a:endParaRPr lang="en-US" sz="1400"/>
        </a:p>
      </dgm:t>
    </dgm:pt>
    <dgm:pt modelId="{AE8EA7F8-E053-4140-8B4B-A3AC2ACFBB92}">
      <dgm:prSet custT="1"/>
      <dgm:spPr/>
      <dgm:t>
        <a:bodyPr/>
        <a:lstStyle/>
        <a:p>
          <a:r>
            <a:rPr lang="fr-FR" sz="1400" dirty="0"/>
            <a:t>Néanmoins la croissance exponentielle du segment de l’alimentaire porte notre CA à +70%</a:t>
          </a:r>
        </a:p>
        <a:p>
          <a:r>
            <a:rPr lang="fr-FR" sz="1400" dirty="0"/>
            <a:t>(en février 2020)</a:t>
          </a:r>
          <a:endParaRPr lang="en-US" sz="1400" dirty="0"/>
        </a:p>
      </dgm:t>
    </dgm:pt>
    <dgm:pt modelId="{A32A631F-E299-432D-A2A4-EC38169014CA}" type="parTrans" cxnId="{80E339A4-6966-4E32-975D-215EE084C878}">
      <dgm:prSet/>
      <dgm:spPr/>
      <dgm:t>
        <a:bodyPr/>
        <a:lstStyle/>
        <a:p>
          <a:endParaRPr lang="en-US" sz="1400"/>
        </a:p>
      </dgm:t>
    </dgm:pt>
    <dgm:pt modelId="{E436B310-E329-4EBF-9C5B-7D746CB2B2E2}" type="sibTrans" cxnId="{80E339A4-6966-4E32-975D-215EE084C878}">
      <dgm:prSet/>
      <dgm:spPr/>
      <dgm:t>
        <a:bodyPr/>
        <a:lstStyle/>
        <a:p>
          <a:endParaRPr lang="en-US" sz="1400"/>
        </a:p>
      </dgm:t>
    </dgm:pt>
    <dgm:pt modelId="{545C081C-34EA-499B-8482-D07D9BA7464E}">
      <dgm:prSet custT="1"/>
      <dgm:spPr/>
      <dgm:t>
        <a:bodyPr/>
        <a:lstStyle/>
        <a:p>
          <a:r>
            <a:rPr lang="fr-FR" sz="1400" dirty="0"/>
            <a:t>Il y a un changement dans le comportement des consommateurs : ils passent plus de temps sur le site web ce qui est positif car le montant de leur panier s’en fait ressentir.</a:t>
          </a:r>
          <a:endParaRPr lang="en-US" sz="1400" dirty="0"/>
        </a:p>
      </dgm:t>
    </dgm:pt>
    <dgm:pt modelId="{DC9887C0-E396-4434-B84F-21F7743B885E}" type="parTrans" cxnId="{82D76C7B-C11C-4822-8E9B-3CA5DEB9EDBC}">
      <dgm:prSet/>
      <dgm:spPr/>
      <dgm:t>
        <a:bodyPr/>
        <a:lstStyle/>
        <a:p>
          <a:endParaRPr lang="en-US" sz="1400"/>
        </a:p>
      </dgm:t>
    </dgm:pt>
    <dgm:pt modelId="{4BE3C47B-C887-4E81-98CA-7E1A219C80B3}" type="sibTrans" cxnId="{82D76C7B-C11C-4822-8E9B-3CA5DEB9EDBC}">
      <dgm:prSet/>
      <dgm:spPr/>
      <dgm:t>
        <a:bodyPr/>
        <a:lstStyle/>
        <a:p>
          <a:endParaRPr lang="en-US" sz="1400"/>
        </a:p>
      </dgm:t>
    </dgm:pt>
    <dgm:pt modelId="{ED4D9C4A-06E3-44B5-9191-0DF7F1F89D54}">
      <dgm:prSet custT="1"/>
      <dgm:spPr/>
      <dgm:t>
        <a:bodyPr/>
        <a:lstStyle/>
        <a:p>
          <a:r>
            <a:rPr lang="fr-FR" sz="1400" dirty="0"/>
            <a:t>Néanmoins, le taux de conversion est en chute libre (+50% de perte), ce qui est très préoccupant</a:t>
          </a:r>
          <a:endParaRPr lang="en-US" sz="1400" dirty="0"/>
        </a:p>
      </dgm:t>
    </dgm:pt>
    <dgm:pt modelId="{05548398-EE76-4D8B-8E4E-E9BE508BB2F0}" type="parTrans" cxnId="{D4675EF6-EE6E-4C68-8C35-6D5153605CFC}">
      <dgm:prSet/>
      <dgm:spPr/>
      <dgm:t>
        <a:bodyPr/>
        <a:lstStyle/>
        <a:p>
          <a:endParaRPr lang="en-US" sz="1400"/>
        </a:p>
      </dgm:t>
    </dgm:pt>
    <dgm:pt modelId="{C6C23ADF-87BA-4582-B42A-648893887E14}" type="sibTrans" cxnId="{D4675EF6-EE6E-4C68-8C35-6D5153605CFC}">
      <dgm:prSet/>
      <dgm:spPr/>
      <dgm:t>
        <a:bodyPr/>
        <a:lstStyle/>
        <a:p>
          <a:endParaRPr lang="en-US" sz="1400"/>
        </a:p>
      </dgm:t>
    </dgm:pt>
    <dgm:pt modelId="{DB3918E0-F68D-40D3-8DC7-A88B7DA9AA57}">
      <dgm:prSet custT="1"/>
      <dgm:spPr/>
      <dgm:t>
        <a:bodyPr/>
        <a:lstStyle/>
        <a:p>
          <a:r>
            <a:rPr lang="fr-FR" sz="1400" dirty="0"/>
            <a:t>Le Traffic sur le site web est en forte croissance (550 000 visites en février)</a:t>
          </a:r>
          <a:endParaRPr lang="en-US" sz="1400" dirty="0"/>
        </a:p>
      </dgm:t>
    </dgm:pt>
    <dgm:pt modelId="{3BE7BC5A-CF3D-4931-82EC-E7A650DB9AAE}" type="parTrans" cxnId="{F368CFDD-EE1E-43F6-AB9A-889D2CB4F607}">
      <dgm:prSet/>
      <dgm:spPr/>
      <dgm:t>
        <a:bodyPr/>
        <a:lstStyle/>
        <a:p>
          <a:endParaRPr lang="en-US" sz="1400"/>
        </a:p>
      </dgm:t>
    </dgm:pt>
    <dgm:pt modelId="{FF64A252-C87C-46D5-B1A3-45318AF0E628}" type="sibTrans" cxnId="{F368CFDD-EE1E-43F6-AB9A-889D2CB4F607}">
      <dgm:prSet/>
      <dgm:spPr/>
      <dgm:t>
        <a:bodyPr/>
        <a:lstStyle/>
        <a:p>
          <a:endParaRPr lang="en-US" sz="1400"/>
        </a:p>
      </dgm:t>
    </dgm:pt>
    <dgm:pt modelId="{25FD1B5C-079D-47F4-BF26-5E66138E22DB}">
      <dgm:prSet custT="1"/>
      <dgm:spPr/>
      <dgm:t>
        <a:bodyPr/>
        <a:lstStyle/>
        <a:p>
          <a:r>
            <a:rPr lang="fr-FR" sz="1400" dirty="0"/>
            <a:t>Néanmoins, les ventes NE décollent PAS (ratio 4,5%)</a:t>
          </a:r>
          <a:endParaRPr lang="en-US" sz="1400" dirty="0"/>
        </a:p>
      </dgm:t>
    </dgm:pt>
    <dgm:pt modelId="{1AB1515D-CDB8-40E4-BF68-FF7BBF8F7A37}" type="parTrans" cxnId="{B507DA7D-EC93-47B8-BC92-FD3EB4D2C00F}">
      <dgm:prSet/>
      <dgm:spPr/>
      <dgm:t>
        <a:bodyPr/>
        <a:lstStyle/>
        <a:p>
          <a:endParaRPr lang="en-US" sz="1400"/>
        </a:p>
      </dgm:t>
    </dgm:pt>
    <dgm:pt modelId="{C6AB29E5-484B-40F1-92FB-9B4AE51D636B}" type="sibTrans" cxnId="{B507DA7D-EC93-47B8-BC92-FD3EB4D2C00F}">
      <dgm:prSet/>
      <dgm:spPr/>
      <dgm:t>
        <a:bodyPr/>
        <a:lstStyle/>
        <a:p>
          <a:endParaRPr lang="en-US" sz="1400"/>
        </a:p>
      </dgm:t>
    </dgm:pt>
    <dgm:pt modelId="{7B53BA1F-BEBF-4494-B971-0C596C743AC9}">
      <dgm:prSet custT="1"/>
      <dgm:spPr/>
      <dgm:t>
        <a:bodyPr/>
        <a:lstStyle/>
        <a:p>
          <a:r>
            <a:rPr lang="fr-FR" sz="1400" dirty="0"/>
            <a:t>Le CA du segment des biens de consommation pour nos clients affiliés a subi une hausse depuis septembre </a:t>
          </a:r>
          <a:endParaRPr lang="en-US" sz="1400" dirty="0"/>
        </a:p>
      </dgm:t>
    </dgm:pt>
    <dgm:pt modelId="{F5900481-016A-4B2E-81C0-C9107E583219}" type="parTrans" cxnId="{F174DDB9-58A1-4D7B-87FB-34769504F753}">
      <dgm:prSet/>
      <dgm:spPr/>
      <dgm:t>
        <a:bodyPr/>
        <a:lstStyle/>
        <a:p>
          <a:endParaRPr lang="en-US" sz="1400"/>
        </a:p>
      </dgm:t>
    </dgm:pt>
    <dgm:pt modelId="{A2B07D88-5086-4823-BA60-DDDF8622C333}" type="sibTrans" cxnId="{F174DDB9-58A1-4D7B-87FB-34769504F753}">
      <dgm:prSet/>
      <dgm:spPr/>
      <dgm:t>
        <a:bodyPr/>
        <a:lstStyle/>
        <a:p>
          <a:endParaRPr lang="en-US" sz="1400"/>
        </a:p>
      </dgm:t>
    </dgm:pt>
    <dgm:pt modelId="{90D61172-032D-4E8F-B973-615F3E2982B6}">
      <dgm:prSet custT="1"/>
      <dgm:spPr/>
      <dgm:t>
        <a:bodyPr/>
        <a:lstStyle/>
        <a:p>
          <a:r>
            <a:rPr lang="fr-FR" sz="1400" dirty="0"/>
            <a:t>Toutefois, il stagne, voir régresse en ce début d’année</a:t>
          </a:r>
          <a:endParaRPr lang="en-US" sz="1400" dirty="0"/>
        </a:p>
      </dgm:t>
    </dgm:pt>
    <dgm:pt modelId="{632B8779-3809-4992-82DC-88C696ADEBA7}" type="parTrans" cxnId="{0AFE66EC-499F-44B7-B3C0-2E87FE8844F2}">
      <dgm:prSet/>
      <dgm:spPr/>
      <dgm:t>
        <a:bodyPr/>
        <a:lstStyle/>
        <a:p>
          <a:endParaRPr lang="en-US" sz="1400"/>
        </a:p>
      </dgm:t>
    </dgm:pt>
    <dgm:pt modelId="{4A65CAED-A9BA-4686-90C7-756719C9574A}" type="sibTrans" cxnId="{0AFE66EC-499F-44B7-B3C0-2E87FE8844F2}">
      <dgm:prSet/>
      <dgm:spPr/>
      <dgm:t>
        <a:bodyPr/>
        <a:lstStyle/>
        <a:p>
          <a:endParaRPr lang="en-US" sz="1400"/>
        </a:p>
      </dgm:t>
    </dgm:pt>
    <dgm:pt modelId="{53E362A0-562D-4310-ABD1-539234B6A5B7}" type="pres">
      <dgm:prSet presAssocID="{510085A3-78C0-410C-8F4C-3AA7D46CEE86}" presName="diagram" presStyleCnt="0">
        <dgm:presLayoutVars>
          <dgm:dir/>
          <dgm:resizeHandles val="exact"/>
        </dgm:presLayoutVars>
      </dgm:prSet>
      <dgm:spPr/>
    </dgm:pt>
    <dgm:pt modelId="{98713D5D-D496-47DF-83DF-FE975DC782E3}" type="pres">
      <dgm:prSet presAssocID="{936AC009-CABE-48E2-B3D3-5607BE357BAD}" presName="node" presStyleLbl="node1" presStyleIdx="0" presStyleCnt="8">
        <dgm:presLayoutVars>
          <dgm:bulletEnabled val="1"/>
        </dgm:presLayoutVars>
      </dgm:prSet>
      <dgm:spPr/>
    </dgm:pt>
    <dgm:pt modelId="{6F475B0A-7467-4998-B059-4742D5154211}" type="pres">
      <dgm:prSet presAssocID="{94968B2A-CF77-4827-9E08-F4B5DFF37EEC}" presName="sibTrans" presStyleCnt="0"/>
      <dgm:spPr/>
    </dgm:pt>
    <dgm:pt modelId="{F26B2951-7714-4CFE-9A1F-57B47E406BD4}" type="pres">
      <dgm:prSet presAssocID="{AE8EA7F8-E053-4140-8B4B-A3AC2ACFBB92}" presName="node" presStyleLbl="node1" presStyleIdx="1" presStyleCnt="8">
        <dgm:presLayoutVars>
          <dgm:bulletEnabled val="1"/>
        </dgm:presLayoutVars>
      </dgm:prSet>
      <dgm:spPr/>
    </dgm:pt>
    <dgm:pt modelId="{F23E8F09-500F-4AE3-A034-DCD7CF816217}" type="pres">
      <dgm:prSet presAssocID="{E436B310-E329-4EBF-9C5B-7D746CB2B2E2}" presName="sibTrans" presStyleCnt="0"/>
      <dgm:spPr/>
    </dgm:pt>
    <dgm:pt modelId="{1A28A7B5-C408-4163-BE19-0D1DA42FC8CB}" type="pres">
      <dgm:prSet presAssocID="{545C081C-34EA-499B-8482-D07D9BA7464E}" presName="node" presStyleLbl="node1" presStyleIdx="2" presStyleCnt="8">
        <dgm:presLayoutVars>
          <dgm:bulletEnabled val="1"/>
        </dgm:presLayoutVars>
      </dgm:prSet>
      <dgm:spPr/>
    </dgm:pt>
    <dgm:pt modelId="{CEF43CB2-DF78-47FC-97DC-A6512095F8AF}" type="pres">
      <dgm:prSet presAssocID="{4BE3C47B-C887-4E81-98CA-7E1A219C80B3}" presName="sibTrans" presStyleCnt="0"/>
      <dgm:spPr/>
    </dgm:pt>
    <dgm:pt modelId="{6AEA905B-8AE7-43B4-9766-EFFD69C8D19A}" type="pres">
      <dgm:prSet presAssocID="{ED4D9C4A-06E3-44B5-9191-0DF7F1F89D54}" presName="node" presStyleLbl="node1" presStyleIdx="3" presStyleCnt="8">
        <dgm:presLayoutVars>
          <dgm:bulletEnabled val="1"/>
        </dgm:presLayoutVars>
      </dgm:prSet>
      <dgm:spPr/>
    </dgm:pt>
    <dgm:pt modelId="{E2ECA6C0-25DA-487E-B985-D51C1658EA18}" type="pres">
      <dgm:prSet presAssocID="{C6C23ADF-87BA-4582-B42A-648893887E14}" presName="sibTrans" presStyleCnt="0"/>
      <dgm:spPr/>
    </dgm:pt>
    <dgm:pt modelId="{630FF22F-21C6-4FD5-9347-ED21E914935D}" type="pres">
      <dgm:prSet presAssocID="{DB3918E0-F68D-40D3-8DC7-A88B7DA9AA57}" presName="node" presStyleLbl="node1" presStyleIdx="4" presStyleCnt="8">
        <dgm:presLayoutVars>
          <dgm:bulletEnabled val="1"/>
        </dgm:presLayoutVars>
      </dgm:prSet>
      <dgm:spPr/>
    </dgm:pt>
    <dgm:pt modelId="{DC024DD7-A3B6-4AD6-ACC5-C3C88D4993CF}" type="pres">
      <dgm:prSet presAssocID="{FF64A252-C87C-46D5-B1A3-45318AF0E628}" presName="sibTrans" presStyleCnt="0"/>
      <dgm:spPr/>
    </dgm:pt>
    <dgm:pt modelId="{6F662B7F-1E53-4EE2-9100-B67C1135ADC9}" type="pres">
      <dgm:prSet presAssocID="{25FD1B5C-079D-47F4-BF26-5E66138E22DB}" presName="node" presStyleLbl="node1" presStyleIdx="5" presStyleCnt="8">
        <dgm:presLayoutVars>
          <dgm:bulletEnabled val="1"/>
        </dgm:presLayoutVars>
      </dgm:prSet>
      <dgm:spPr/>
    </dgm:pt>
    <dgm:pt modelId="{C0FCD680-9DE3-4A9B-B114-5A2A5413F57B}" type="pres">
      <dgm:prSet presAssocID="{C6AB29E5-484B-40F1-92FB-9B4AE51D636B}" presName="sibTrans" presStyleCnt="0"/>
      <dgm:spPr/>
    </dgm:pt>
    <dgm:pt modelId="{1CBBEBDD-0295-454A-A38F-C1A332011F5F}" type="pres">
      <dgm:prSet presAssocID="{7B53BA1F-BEBF-4494-B971-0C596C743AC9}" presName="node" presStyleLbl="node1" presStyleIdx="6" presStyleCnt="8">
        <dgm:presLayoutVars>
          <dgm:bulletEnabled val="1"/>
        </dgm:presLayoutVars>
      </dgm:prSet>
      <dgm:spPr/>
    </dgm:pt>
    <dgm:pt modelId="{97FB4831-C598-4B82-8762-A7E3997C5B1F}" type="pres">
      <dgm:prSet presAssocID="{A2B07D88-5086-4823-BA60-DDDF8622C333}" presName="sibTrans" presStyleCnt="0"/>
      <dgm:spPr/>
    </dgm:pt>
    <dgm:pt modelId="{661820E8-369B-40BE-9618-2CF6CEDF340E}" type="pres">
      <dgm:prSet presAssocID="{90D61172-032D-4E8F-B973-615F3E2982B6}" presName="node" presStyleLbl="node1" presStyleIdx="7" presStyleCnt="8">
        <dgm:presLayoutVars>
          <dgm:bulletEnabled val="1"/>
        </dgm:presLayoutVars>
      </dgm:prSet>
      <dgm:spPr/>
    </dgm:pt>
  </dgm:ptLst>
  <dgm:cxnLst>
    <dgm:cxn modelId="{75DE2104-E520-4C5C-B496-44D4FAC736C0}" type="presOf" srcId="{7B53BA1F-BEBF-4494-B971-0C596C743AC9}" destId="{1CBBEBDD-0295-454A-A38F-C1A332011F5F}" srcOrd="0" destOrd="0" presId="urn:microsoft.com/office/officeart/2005/8/layout/default"/>
    <dgm:cxn modelId="{232D6607-A274-4B94-BD2B-52FDCF37D558}" type="presOf" srcId="{510085A3-78C0-410C-8F4C-3AA7D46CEE86}" destId="{53E362A0-562D-4310-ABD1-539234B6A5B7}" srcOrd="0" destOrd="0" presId="urn:microsoft.com/office/officeart/2005/8/layout/default"/>
    <dgm:cxn modelId="{2B5B8E6A-5782-48E2-BCC9-065CDE097301}" type="presOf" srcId="{936AC009-CABE-48E2-B3D3-5607BE357BAD}" destId="{98713D5D-D496-47DF-83DF-FE975DC782E3}" srcOrd="0" destOrd="0" presId="urn:microsoft.com/office/officeart/2005/8/layout/default"/>
    <dgm:cxn modelId="{708CD84C-14A1-4BE8-B366-1E906D3BD885}" srcId="{510085A3-78C0-410C-8F4C-3AA7D46CEE86}" destId="{936AC009-CABE-48E2-B3D3-5607BE357BAD}" srcOrd="0" destOrd="0" parTransId="{A5FAECE4-CF5B-4C7C-95EA-7505515EE7B6}" sibTransId="{94968B2A-CF77-4827-9E08-F4B5DFF37EEC}"/>
    <dgm:cxn modelId="{FF179C6F-F799-4D84-8A75-909782B4DB4F}" type="presOf" srcId="{AE8EA7F8-E053-4140-8B4B-A3AC2ACFBB92}" destId="{F26B2951-7714-4CFE-9A1F-57B47E406BD4}" srcOrd="0" destOrd="0" presId="urn:microsoft.com/office/officeart/2005/8/layout/default"/>
    <dgm:cxn modelId="{C0FAFA59-DDEA-4186-9F59-D7D9AA8D52E4}" type="presOf" srcId="{90D61172-032D-4E8F-B973-615F3E2982B6}" destId="{661820E8-369B-40BE-9618-2CF6CEDF340E}" srcOrd="0" destOrd="0" presId="urn:microsoft.com/office/officeart/2005/8/layout/default"/>
    <dgm:cxn modelId="{82D76C7B-C11C-4822-8E9B-3CA5DEB9EDBC}" srcId="{510085A3-78C0-410C-8F4C-3AA7D46CEE86}" destId="{545C081C-34EA-499B-8482-D07D9BA7464E}" srcOrd="2" destOrd="0" parTransId="{DC9887C0-E396-4434-B84F-21F7743B885E}" sibTransId="{4BE3C47B-C887-4E81-98CA-7E1A219C80B3}"/>
    <dgm:cxn modelId="{B507DA7D-EC93-47B8-BC92-FD3EB4D2C00F}" srcId="{510085A3-78C0-410C-8F4C-3AA7D46CEE86}" destId="{25FD1B5C-079D-47F4-BF26-5E66138E22DB}" srcOrd="5" destOrd="0" parTransId="{1AB1515D-CDB8-40E4-BF68-FF7BBF8F7A37}" sibTransId="{C6AB29E5-484B-40F1-92FB-9B4AE51D636B}"/>
    <dgm:cxn modelId="{C02D7680-2B8C-4E7E-8482-53CB4A6B5CDE}" type="presOf" srcId="{25FD1B5C-079D-47F4-BF26-5E66138E22DB}" destId="{6F662B7F-1E53-4EE2-9100-B67C1135ADC9}" srcOrd="0" destOrd="0" presId="urn:microsoft.com/office/officeart/2005/8/layout/default"/>
    <dgm:cxn modelId="{10E0F089-8310-4467-BAB6-32DD839306E6}" type="presOf" srcId="{DB3918E0-F68D-40D3-8DC7-A88B7DA9AA57}" destId="{630FF22F-21C6-4FD5-9347-ED21E914935D}" srcOrd="0" destOrd="0" presId="urn:microsoft.com/office/officeart/2005/8/layout/default"/>
    <dgm:cxn modelId="{80E339A4-6966-4E32-975D-215EE084C878}" srcId="{510085A3-78C0-410C-8F4C-3AA7D46CEE86}" destId="{AE8EA7F8-E053-4140-8B4B-A3AC2ACFBB92}" srcOrd="1" destOrd="0" parTransId="{A32A631F-E299-432D-A2A4-EC38169014CA}" sibTransId="{E436B310-E329-4EBF-9C5B-7D746CB2B2E2}"/>
    <dgm:cxn modelId="{F174DDB9-58A1-4D7B-87FB-34769504F753}" srcId="{510085A3-78C0-410C-8F4C-3AA7D46CEE86}" destId="{7B53BA1F-BEBF-4494-B971-0C596C743AC9}" srcOrd="6" destOrd="0" parTransId="{F5900481-016A-4B2E-81C0-C9107E583219}" sibTransId="{A2B07D88-5086-4823-BA60-DDDF8622C333}"/>
    <dgm:cxn modelId="{4E374FC2-9ED7-44F6-9756-3CF3D76634E8}" type="presOf" srcId="{ED4D9C4A-06E3-44B5-9191-0DF7F1F89D54}" destId="{6AEA905B-8AE7-43B4-9766-EFFD69C8D19A}" srcOrd="0" destOrd="0" presId="urn:microsoft.com/office/officeart/2005/8/layout/default"/>
    <dgm:cxn modelId="{734618CB-DA0B-468A-AA0E-C4296BA90253}" type="presOf" srcId="{545C081C-34EA-499B-8482-D07D9BA7464E}" destId="{1A28A7B5-C408-4163-BE19-0D1DA42FC8CB}" srcOrd="0" destOrd="0" presId="urn:microsoft.com/office/officeart/2005/8/layout/default"/>
    <dgm:cxn modelId="{F368CFDD-EE1E-43F6-AB9A-889D2CB4F607}" srcId="{510085A3-78C0-410C-8F4C-3AA7D46CEE86}" destId="{DB3918E0-F68D-40D3-8DC7-A88B7DA9AA57}" srcOrd="4" destOrd="0" parTransId="{3BE7BC5A-CF3D-4931-82EC-E7A650DB9AAE}" sibTransId="{FF64A252-C87C-46D5-B1A3-45318AF0E628}"/>
    <dgm:cxn modelId="{0AFE66EC-499F-44B7-B3C0-2E87FE8844F2}" srcId="{510085A3-78C0-410C-8F4C-3AA7D46CEE86}" destId="{90D61172-032D-4E8F-B973-615F3E2982B6}" srcOrd="7" destOrd="0" parTransId="{632B8779-3809-4992-82DC-88C696ADEBA7}" sibTransId="{4A65CAED-A9BA-4686-90C7-756719C9574A}"/>
    <dgm:cxn modelId="{D4675EF6-EE6E-4C68-8C35-6D5153605CFC}" srcId="{510085A3-78C0-410C-8F4C-3AA7D46CEE86}" destId="{ED4D9C4A-06E3-44B5-9191-0DF7F1F89D54}" srcOrd="3" destOrd="0" parTransId="{05548398-EE76-4D8B-8E4E-E9BE508BB2F0}" sibTransId="{C6C23ADF-87BA-4582-B42A-648893887E14}"/>
    <dgm:cxn modelId="{E1E8DD2D-85C9-4AA8-B4ED-0232C6BAB99E}" type="presParOf" srcId="{53E362A0-562D-4310-ABD1-539234B6A5B7}" destId="{98713D5D-D496-47DF-83DF-FE975DC782E3}" srcOrd="0" destOrd="0" presId="urn:microsoft.com/office/officeart/2005/8/layout/default"/>
    <dgm:cxn modelId="{A4F40371-FBC0-4CF7-9FC7-BB9E1E3B1F01}" type="presParOf" srcId="{53E362A0-562D-4310-ABD1-539234B6A5B7}" destId="{6F475B0A-7467-4998-B059-4742D5154211}" srcOrd="1" destOrd="0" presId="urn:microsoft.com/office/officeart/2005/8/layout/default"/>
    <dgm:cxn modelId="{02A21881-5259-4A4A-BCCA-882211E8965B}" type="presParOf" srcId="{53E362A0-562D-4310-ABD1-539234B6A5B7}" destId="{F26B2951-7714-4CFE-9A1F-57B47E406BD4}" srcOrd="2" destOrd="0" presId="urn:microsoft.com/office/officeart/2005/8/layout/default"/>
    <dgm:cxn modelId="{75FAA7F9-DD00-464B-B4DB-B236F6A67FAA}" type="presParOf" srcId="{53E362A0-562D-4310-ABD1-539234B6A5B7}" destId="{F23E8F09-500F-4AE3-A034-DCD7CF816217}" srcOrd="3" destOrd="0" presId="urn:microsoft.com/office/officeart/2005/8/layout/default"/>
    <dgm:cxn modelId="{C63ED472-4816-44A6-8E25-979848A08652}" type="presParOf" srcId="{53E362A0-562D-4310-ABD1-539234B6A5B7}" destId="{1A28A7B5-C408-4163-BE19-0D1DA42FC8CB}" srcOrd="4" destOrd="0" presId="urn:microsoft.com/office/officeart/2005/8/layout/default"/>
    <dgm:cxn modelId="{2C43E4A4-B025-4F8A-87C5-CB02EBB9B0A5}" type="presParOf" srcId="{53E362A0-562D-4310-ABD1-539234B6A5B7}" destId="{CEF43CB2-DF78-47FC-97DC-A6512095F8AF}" srcOrd="5" destOrd="0" presId="urn:microsoft.com/office/officeart/2005/8/layout/default"/>
    <dgm:cxn modelId="{1F59DFE6-D9D3-4250-B847-EB9A9CD68D35}" type="presParOf" srcId="{53E362A0-562D-4310-ABD1-539234B6A5B7}" destId="{6AEA905B-8AE7-43B4-9766-EFFD69C8D19A}" srcOrd="6" destOrd="0" presId="urn:microsoft.com/office/officeart/2005/8/layout/default"/>
    <dgm:cxn modelId="{93D98C6C-6579-43E5-9EB6-07817F8AE8F9}" type="presParOf" srcId="{53E362A0-562D-4310-ABD1-539234B6A5B7}" destId="{E2ECA6C0-25DA-487E-B985-D51C1658EA18}" srcOrd="7" destOrd="0" presId="urn:microsoft.com/office/officeart/2005/8/layout/default"/>
    <dgm:cxn modelId="{00243DA3-905A-4C87-AF38-73402566150E}" type="presParOf" srcId="{53E362A0-562D-4310-ABD1-539234B6A5B7}" destId="{630FF22F-21C6-4FD5-9347-ED21E914935D}" srcOrd="8" destOrd="0" presId="urn:microsoft.com/office/officeart/2005/8/layout/default"/>
    <dgm:cxn modelId="{27A8609D-445E-476C-AF5C-8EF35D0396D9}" type="presParOf" srcId="{53E362A0-562D-4310-ABD1-539234B6A5B7}" destId="{DC024DD7-A3B6-4AD6-ACC5-C3C88D4993CF}" srcOrd="9" destOrd="0" presId="urn:microsoft.com/office/officeart/2005/8/layout/default"/>
    <dgm:cxn modelId="{6CA7DB6B-E840-485C-A227-F374D8D20E3B}" type="presParOf" srcId="{53E362A0-562D-4310-ABD1-539234B6A5B7}" destId="{6F662B7F-1E53-4EE2-9100-B67C1135ADC9}" srcOrd="10" destOrd="0" presId="urn:microsoft.com/office/officeart/2005/8/layout/default"/>
    <dgm:cxn modelId="{12E7DEEE-FEE4-43B9-B51B-7B7CC15780FC}" type="presParOf" srcId="{53E362A0-562D-4310-ABD1-539234B6A5B7}" destId="{C0FCD680-9DE3-4A9B-B114-5A2A5413F57B}" srcOrd="11" destOrd="0" presId="urn:microsoft.com/office/officeart/2005/8/layout/default"/>
    <dgm:cxn modelId="{DF22B7FA-CD2D-40D9-BE00-E72325CFDAA7}" type="presParOf" srcId="{53E362A0-562D-4310-ABD1-539234B6A5B7}" destId="{1CBBEBDD-0295-454A-A38F-C1A332011F5F}" srcOrd="12" destOrd="0" presId="urn:microsoft.com/office/officeart/2005/8/layout/default"/>
    <dgm:cxn modelId="{705B1F14-E8FA-42DD-9348-BE8B4F823217}" type="presParOf" srcId="{53E362A0-562D-4310-ABD1-539234B6A5B7}" destId="{97FB4831-C598-4B82-8762-A7E3997C5B1F}" srcOrd="13" destOrd="0" presId="urn:microsoft.com/office/officeart/2005/8/layout/default"/>
    <dgm:cxn modelId="{76D5E1FB-CD10-4D11-8948-AB1BD1B0B223}" type="presParOf" srcId="{53E362A0-562D-4310-ABD1-539234B6A5B7}" destId="{661820E8-369B-40BE-9618-2CF6CEDF340E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13D5D-D496-47DF-83DF-FE975DC782E3}">
      <dsp:nvSpPr>
        <dsp:cNvPr id="0" name=""/>
        <dsp:cNvSpPr/>
      </dsp:nvSpPr>
      <dsp:spPr>
        <a:xfrm>
          <a:off x="1249489" y="2884"/>
          <a:ext cx="2456724" cy="147403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Avec l’arrêt de l’high tech, notre CA global a subi une baisse accidentelle (-6%)</a:t>
          </a:r>
          <a:endParaRPr lang="en-US" sz="1400" kern="1200" dirty="0"/>
        </a:p>
      </dsp:txBody>
      <dsp:txXfrm>
        <a:off x="1249489" y="2884"/>
        <a:ext cx="2456724" cy="1474034"/>
      </dsp:txXfrm>
    </dsp:sp>
    <dsp:sp modelId="{F26B2951-7714-4CFE-9A1F-57B47E406BD4}">
      <dsp:nvSpPr>
        <dsp:cNvPr id="0" name=""/>
        <dsp:cNvSpPr/>
      </dsp:nvSpPr>
      <dsp:spPr>
        <a:xfrm>
          <a:off x="3951886" y="2884"/>
          <a:ext cx="2456724" cy="147403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Néanmoins la croissance exponentielle du segment de l’alimentaire porte notre CA à +70%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(en février 2020)</a:t>
          </a:r>
          <a:endParaRPr lang="en-US" sz="1400" kern="1200" dirty="0"/>
        </a:p>
      </dsp:txBody>
      <dsp:txXfrm>
        <a:off x="3951886" y="2884"/>
        <a:ext cx="2456724" cy="1474034"/>
      </dsp:txXfrm>
    </dsp:sp>
    <dsp:sp modelId="{1A28A7B5-C408-4163-BE19-0D1DA42FC8CB}">
      <dsp:nvSpPr>
        <dsp:cNvPr id="0" name=""/>
        <dsp:cNvSpPr/>
      </dsp:nvSpPr>
      <dsp:spPr>
        <a:xfrm>
          <a:off x="1249489" y="1722591"/>
          <a:ext cx="2456724" cy="147403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Il y a un changement dans le comportement des consommateurs : ils passent plus de temps sur le site web ce qui est positif car le montant de leur panier s’en fait ressentir.</a:t>
          </a:r>
          <a:endParaRPr lang="en-US" sz="1400" kern="1200" dirty="0"/>
        </a:p>
      </dsp:txBody>
      <dsp:txXfrm>
        <a:off x="1249489" y="1722591"/>
        <a:ext cx="2456724" cy="1474034"/>
      </dsp:txXfrm>
    </dsp:sp>
    <dsp:sp modelId="{6AEA905B-8AE7-43B4-9766-EFFD69C8D19A}">
      <dsp:nvSpPr>
        <dsp:cNvPr id="0" name=""/>
        <dsp:cNvSpPr/>
      </dsp:nvSpPr>
      <dsp:spPr>
        <a:xfrm>
          <a:off x="3951886" y="1722591"/>
          <a:ext cx="2456724" cy="147403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Néanmoins, le taux de conversion est en chute libre (+50% de perte), ce qui est très préoccupant</a:t>
          </a:r>
          <a:endParaRPr lang="en-US" sz="1400" kern="1200" dirty="0"/>
        </a:p>
      </dsp:txBody>
      <dsp:txXfrm>
        <a:off x="3951886" y="1722591"/>
        <a:ext cx="2456724" cy="1474034"/>
      </dsp:txXfrm>
    </dsp:sp>
    <dsp:sp modelId="{630FF22F-21C6-4FD5-9347-ED21E914935D}">
      <dsp:nvSpPr>
        <dsp:cNvPr id="0" name=""/>
        <dsp:cNvSpPr/>
      </dsp:nvSpPr>
      <dsp:spPr>
        <a:xfrm>
          <a:off x="1249489" y="3442298"/>
          <a:ext cx="2456724" cy="147403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Le Traffic sur le site web est en forte croissance (550 000 visites en février)</a:t>
          </a:r>
          <a:endParaRPr lang="en-US" sz="1400" kern="1200" dirty="0"/>
        </a:p>
      </dsp:txBody>
      <dsp:txXfrm>
        <a:off x="1249489" y="3442298"/>
        <a:ext cx="2456724" cy="1474034"/>
      </dsp:txXfrm>
    </dsp:sp>
    <dsp:sp modelId="{6F662B7F-1E53-4EE2-9100-B67C1135ADC9}">
      <dsp:nvSpPr>
        <dsp:cNvPr id="0" name=""/>
        <dsp:cNvSpPr/>
      </dsp:nvSpPr>
      <dsp:spPr>
        <a:xfrm>
          <a:off x="3951886" y="3442298"/>
          <a:ext cx="2456724" cy="147403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Néanmoins, les ventes NE décollent PAS (ratio 4,5%)</a:t>
          </a:r>
          <a:endParaRPr lang="en-US" sz="1400" kern="1200" dirty="0"/>
        </a:p>
      </dsp:txBody>
      <dsp:txXfrm>
        <a:off x="3951886" y="3442298"/>
        <a:ext cx="2456724" cy="1474034"/>
      </dsp:txXfrm>
    </dsp:sp>
    <dsp:sp modelId="{1CBBEBDD-0295-454A-A38F-C1A332011F5F}">
      <dsp:nvSpPr>
        <dsp:cNvPr id="0" name=""/>
        <dsp:cNvSpPr/>
      </dsp:nvSpPr>
      <dsp:spPr>
        <a:xfrm>
          <a:off x="1249489" y="5162005"/>
          <a:ext cx="2456724" cy="147403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Le CA du segment des biens de consommation pour nos clients affiliés a subi une hausse depuis septembre </a:t>
          </a:r>
          <a:endParaRPr lang="en-US" sz="1400" kern="1200" dirty="0"/>
        </a:p>
      </dsp:txBody>
      <dsp:txXfrm>
        <a:off x="1249489" y="5162005"/>
        <a:ext cx="2456724" cy="1474034"/>
      </dsp:txXfrm>
    </dsp:sp>
    <dsp:sp modelId="{661820E8-369B-40BE-9618-2CF6CEDF340E}">
      <dsp:nvSpPr>
        <dsp:cNvPr id="0" name=""/>
        <dsp:cNvSpPr/>
      </dsp:nvSpPr>
      <dsp:spPr>
        <a:xfrm>
          <a:off x="3951886" y="5162005"/>
          <a:ext cx="2456724" cy="147403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Toutefois, il stagne, voir régresse en ce début d’année</a:t>
          </a:r>
          <a:endParaRPr lang="en-US" sz="1400" kern="1200" dirty="0"/>
        </a:p>
      </dsp:txBody>
      <dsp:txXfrm>
        <a:off x="3951886" y="5162005"/>
        <a:ext cx="2456724" cy="1474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286E-243B-4444-BEF9-C987517A5675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BC9B-287D-440A-B4E5-E56E8014C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32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286E-243B-4444-BEF9-C987517A5675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BC9B-287D-440A-B4E5-E56E8014C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45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286E-243B-4444-BEF9-C987517A5675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BC9B-287D-440A-B4E5-E56E8014C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77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286E-243B-4444-BEF9-C987517A5675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BC9B-287D-440A-B4E5-E56E8014C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57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286E-243B-4444-BEF9-C987517A5675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BC9B-287D-440A-B4E5-E56E8014C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1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286E-243B-4444-BEF9-C987517A5675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BC9B-287D-440A-B4E5-E56E8014C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75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286E-243B-4444-BEF9-C987517A5675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BC9B-287D-440A-B4E5-E56E8014C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7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286E-243B-4444-BEF9-C987517A5675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BC9B-287D-440A-B4E5-E56E8014C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44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286E-243B-4444-BEF9-C987517A5675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BC9B-287D-440A-B4E5-E56E8014C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90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286E-243B-4444-BEF9-C987517A5675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BC9B-287D-440A-B4E5-E56E8014C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6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286E-243B-4444-BEF9-C987517A5675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BC9B-287D-440A-B4E5-E56E8014C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12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5286E-243B-4444-BEF9-C987517A5675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DBC9B-287D-440A-B4E5-E56E8014C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810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ne image contenant couleurs&#10;&#10;Description générée automatiquement">
            <a:extLst>
              <a:ext uri="{FF2B5EF4-FFF2-40B4-BE49-F238E27FC236}">
                <a16:creationId xmlns:a16="http://schemas.microsoft.com/office/drawing/2014/main" id="{489E4A60-EAE5-979C-1EFE-7FA72A518C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89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37" name="Rectangle 26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8EB07B-BC5E-BB7E-C03B-A4FD85D39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fr-FR" sz="5200" dirty="0">
                <a:latin typeface="Arial Nova" panose="020B0504020202020204" pitchFamily="34" charset="0"/>
              </a:rPr>
              <a:t>Rapport des actions marketing</a:t>
            </a:r>
            <a:br>
              <a:rPr lang="fr-FR" sz="5200" dirty="0">
                <a:latin typeface="Arial Nova" panose="020B0504020202020204" pitchFamily="34" charset="0"/>
              </a:rPr>
            </a:br>
            <a:r>
              <a:rPr lang="fr-FR" sz="5200" dirty="0">
                <a:latin typeface="Arial Nova" panose="020B0504020202020204" pitchFamily="34" charset="0"/>
              </a:rPr>
              <a:t>Février 2020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E67EB5-8B83-1C36-CD82-3A9237021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fr-FR" i="1" dirty="0">
                <a:latin typeface="Arial Nova" panose="020B0504020202020204" pitchFamily="34" charset="0"/>
              </a:rPr>
              <a:t>Approche data </a:t>
            </a:r>
            <a:r>
              <a:rPr lang="fr-FR" i="1" dirty="0" err="1">
                <a:latin typeface="Arial Nova" panose="020B0504020202020204" pitchFamily="34" charset="0"/>
              </a:rPr>
              <a:t>driven</a:t>
            </a:r>
            <a:endParaRPr lang="fr-FR" i="1" dirty="0">
              <a:latin typeface="Arial Nova" panose="020B0504020202020204" pitchFamily="34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B88F95D-A13E-860F-AFE7-0036569168FF}"/>
              </a:ext>
            </a:extLst>
          </p:cNvPr>
          <p:cNvCxnSpPr>
            <a:cxnSpLocks/>
          </p:cNvCxnSpPr>
          <p:nvPr/>
        </p:nvCxnSpPr>
        <p:spPr>
          <a:xfrm>
            <a:off x="1034473" y="4470400"/>
            <a:ext cx="41169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31CB7C7B-155B-2287-B93C-76BFA9DA72A7}"/>
              </a:ext>
            </a:extLst>
          </p:cNvPr>
          <p:cNvSpPr txBox="1"/>
          <p:nvPr/>
        </p:nvSpPr>
        <p:spPr>
          <a:xfrm>
            <a:off x="9868277" y="6391747"/>
            <a:ext cx="232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Le Grand Marché</a:t>
            </a:r>
          </a:p>
        </p:txBody>
      </p:sp>
    </p:spTree>
    <p:extLst>
      <p:ext uri="{BB962C8B-B14F-4D97-AF65-F5344CB8AC3E}">
        <p14:creationId xmlns:p14="http://schemas.microsoft.com/office/powerpoint/2010/main" val="396191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C10F39-AD96-96AB-9A75-DD302A3BA8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1" r="-1" b="6539"/>
          <a:stretch/>
        </p:blipFill>
        <p:spPr>
          <a:xfrm>
            <a:off x="4691118" y="1"/>
            <a:ext cx="7500882" cy="6857999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CA35125A-A1A4-40EB-B5EE-4371BC4DD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47004" cy="6858000"/>
          </a:xfrm>
          <a:custGeom>
            <a:avLst/>
            <a:gdLst>
              <a:gd name="connsiteX0" fmla="*/ 39602 w 7347004"/>
              <a:gd name="connsiteY0" fmla="*/ 0 h 6858000"/>
              <a:gd name="connsiteX1" fmla="*/ 5675927 w 7347004"/>
              <a:gd name="connsiteY1" fmla="*/ 0 h 6858000"/>
              <a:gd name="connsiteX2" fmla="*/ 5698706 w 7347004"/>
              <a:gd name="connsiteY2" fmla="*/ 14997 h 6858000"/>
              <a:gd name="connsiteX3" fmla="*/ 7347004 w 7347004"/>
              <a:gd name="connsiteY3" fmla="*/ 3621656 h 6858000"/>
              <a:gd name="connsiteX4" fmla="*/ 5417159 w 7347004"/>
              <a:gd name="connsiteY4" fmla="*/ 6374814 h 6858000"/>
              <a:gd name="connsiteX5" fmla="*/ 4885213 w 7347004"/>
              <a:gd name="connsiteY5" fmla="*/ 6780599 h 6858000"/>
              <a:gd name="connsiteX6" fmla="*/ 4770148 w 7347004"/>
              <a:gd name="connsiteY6" fmla="*/ 6858000 h 6858000"/>
              <a:gd name="connsiteX7" fmla="*/ 850790 w 7347004"/>
              <a:gd name="connsiteY7" fmla="*/ 6858000 h 6858000"/>
              <a:gd name="connsiteX8" fmla="*/ 39602 w 7347004"/>
              <a:gd name="connsiteY8" fmla="*/ 6858000 h 6858000"/>
              <a:gd name="connsiteX9" fmla="*/ 0 w 7347004"/>
              <a:gd name="connsiteY9" fmla="*/ 6858000 h 6858000"/>
              <a:gd name="connsiteX10" fmla="*/ 0 w 7347004"/>
              <a:gd name="connsiteY10" fmla="*/ 1 h 6858000"/>
              <a:gd name="connsiteX11" fmla="*/ 39602 w 7347004"/>
              <a:gd name="connsiteY11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7004" h="6858000">
                <a:moveTo>
                  <a:pt x="39602" y="0"/>
                </a:moveTo>
                <a:lnTo>
                  <a:pt x="5675927" y="0"/>
                </a:lnTo>
                <a:lnTo>
                  <a:pt x="5698706" y="14997"/>
                </a:lnTo>
                <a:cubicBezTo>
                  <a:pt x="6756281" y="754641"/>
                  <a:pt x="7347004" y="2093192"/>
                  <a:pt x="7347004" y="3621656"/>
                </a:cubicBezTo>
                <a:cubicBezTo>
                  <a:pt x="7347004" y="4969131"/>
                  <a:pt x="6390781" y="5602839"/>
                  <a:pt x="5417159" y="6374814"/>
                </a:cubicBezTo>
                <a:cubicBezTo>
                  <a:pt x="5239858" y="6515397"/>
                  <a:pt x="5064178" y="6653108"/>
                  <a:pt x="4885213" y="6780599"/>
                </a:cubicBezTo>
                <a:lnTo>
                  <a:pt x="4770148" y="6858000"/>
                </a:lnTo>
                <a:lnTo>
                  <a:pt x="850790" y="6858000"/>
                </a:lnTo>
                <a:lnTo>
                  <a:pt x="39602" y="6858000"/>
                </a:lnTo>
                <a:lnTo>
                  <a:pt x="0" y="6858000"/>
                </a:lnTo>
                <a:lnTo>
                  <a:pt x="0" y="1"/>
                </a:lnTo>
                <a:lnTo>
                  <a:pt x="39602" y="1"/>
                </a:ln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03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9685D8-A1BE-2C8B-89F9-0D1A32886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062" y="153909"/>
            <a:ext cx="4780129" cy="12234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latin typeface="Arial Nova" panose="020B0504020202020204" pitchFamily="34" charset="0"/>
                <a:ea typeface="Batang" panose="02030600000101010101" pitchFamily="18" charset="-127"/>
              </a:rPr>
              <a:t>Recommandations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F1E6670-78DB-51E4-DF7A-04C0ABB28571}"/>
              </a:ext>
            </a:extLst>
          </p:cNvPr>
          <p:cNvSpPr txBox="1"/>
          <p:nvPr/>
        </p:nvSpPr>
        <p:spPr>
          <a:xfrm>
            <a:off x="172015" y="1593411"/>
            <a:ext cx="6373639" cy="440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00100" lvl="1" indent="-28575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dirty="0" err="1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Mauvaise</a:t>
            </a:r>
            <a:r>
              <a:rPr lang="en-US" sz="1600" dirty="0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expérience</a:t>
            </a:r>
            <a:r>
              <a:rPr lang="en-US" sz="1600" dirty="0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utilisateur</a:t>
            </a:r>
            <a:r>
              <a:rPr lang="en-US" sz="1600" dirty="0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 ?</a:t>
            </a:r>
          </a:p>
          <a:p>
            <a:pPr marL="514350" lvl="1"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	=&gt; </a:t>
            </a:r>
            <a:r>
              <a:rPr lang="en-US" sz="1600" dirty="0" err="1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exemple</a:t>
            </a:r>
            <a:r>
              <a:rPr lang="en-US" sz="1600" dirty="0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 : </a:t>
            </a:r>
            <a:r>
              <a:rPr lang="en-US" sz="1600" dirty="0" err="1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mener</a:t>
            </a:r>
            <a:r>
              <a:rPr lang="en-US" sz="1600" dirty="0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 un diagnostic du site web pour </a:t>
            </a:r>
            <a:r>
              <a:rPr lang="en-US" sz="1600" dirty="0" err="1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remédier</a:t>
            </a:r>
            <a:r>
              <a:rPr lang="en-US" sz="1600" dirty="0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 à des </a:t>
            </a:r>
            <a:r>
              <a:rPr lang="en-US" sz="1600" dirty="0" err="1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dysfonctionnements</a:t>
            </a:r>
            <a:r>
              <a:rPr lang="en-US" sz="1600" dirty="0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 tells </a:t>
            </a:r>
            <a:r>
              <a:rPr lang="en-US" sz="1600" dirty="0" err="1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qu’une</a:t>
            </a:r>
            <a:r>
              <a:rPr lang="en-US" sz="1600" dirty="0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lenteur</a:t>
            </a:r>
            <a:r>
              <a:rPr lang="en-US" sz="1600" dirty="0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 du site, des </a:t>
            </a:r>
            <a:r>
              <a:rPr lang="en-US" sz="1600" dirty="0" err="1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erreurs</a:t>
            </a:r>
            <a:r>
              <a:rPr lang="en-US" sz="1600" dirty="0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 techniques, navigation difficile…</a:t>
            </a:r>
          </a:p>
          <a:p>
            <a:pPr marL="514350" lvl="1" defTabSz="914400"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Arial Nova" panose="020B050402020202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  <a:p>
            <a:pPr marL="800100" lvl="1" indent="-28575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Mise </a:t>
            </a:r>
            <a:r>
              <a:rPr lang="en-US" sz="1600" dirty="0" err="1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en</a:t>
            </a:r>
            <a:r>
              <a:rPr lang="en-US" sz="1600" dirty="0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 place </a:t>
            </a:r>
            <a:r>
              <a:rPr lang="en-US" sz="1600" dirty="0" err="1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d’une</a:t>
            </a:r>
            <a:r>
              <a:rPr lang="en-US" sz="1600" dirty="0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 stratégie SEO pour </a:t>
            </a:r>
            <a:r>
              <a:rPr lang="en-US" sz="1600" dirty="0" err="1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ameliorer</a:t>
            </a:r>
            <a:r>
              <a:rPr lang="en-US" sz="1600" dirty="0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 notre référencement dans les résultats des </a:t>
            </a:r>
            <a:r>
              <a:rPr lang="en-US" sz="1600" dirty="0" err="1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moteurs</a:t>
            </a:r>
            <a:r>
              <a:rPr lang="en-US" sz="1600" dirty="0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 de </a:t>
            </a:r>
            <a:r>
              <a:rPr lang="en-US" sz="1600" dirty="0" err="1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recherches</a:t>
            </a:r>
            <a:r>
              <a:rPr lang="en-US" sz="1600" dirty="0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 ?</a:t>
            </a:r>
          </a:p>
          <a:p>
            <a:pPr marL="514350" lvl="1"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	=&gt; </a:t>
            </a:r>
            <a:r>
              <a:rPr lang="en-US" sz="1600" dirty="0" err="1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exemple</a:t>
            </a:r>
            <a:r>
              <a:rPr lang="en-US" sz="1600" dirty="0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 : </a:t>
            </a:r>
            <a:r>
              <a:rPr lang="en-US" sz="1600" dirty="0" err="1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accessibilité</a:t>
            </a:r>
            <a:r>
              <a:rPr lang="en-US" sz="1600" dirty="0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 aux </a:t>
            </a:r>
            <a:r>
              <a:rPr lang="en-US" sz="1600" dirty="0" err="1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déficients</a:t>
            </a:r>
            <a:r>
              <a:rPr lang="en-US" sz="1600" dirty="0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visuels</a:t>
            </a:r>
            <a:r>
              <a:rPr lang="en-US" sz="1600" dirty="0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mettre</a:t>
            </a:r>
            <a:r>
              <a:rPr lang="en-US" sz="1600" dirty="0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en</a:t>
            </a:r>
            <a:r>
              <a:rPr lang="en-US" sz="1600" dirty="0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 place les </a:t>
            </a:r>
            <a:r>
              <a:rPr lang="en-US" sz="1600" dirty="0" err="1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bonnes</a:t>
            </a:r>
            <a:r>
              <a:rPr lang="en-US" sz="1600" dirty="0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 pratiques du WCAG</a:t>
            </a:r>
          </a:p>
          <a:p>
            <a:pPr marL="800100" lvl="1" indent="-28575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fr-FR" sz="1600" dirty="0">
              <a:latin typeface="Arial Nova" panose="020B050402020202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  <a:p>
            <a:pPr marL="800100" lvl="1" indent="-28575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dirty="0" err="1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Changement</a:t>
            </a:r>
            <a:r>
              <a:rPr lang="en-US" sz="1600" dirty="0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 dans les habitudes d’achat des </a:t>
            </a:r>
            <a:r>
              <a:rPr lang="en-US" sz="1600" dirty="0" err="1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consommateurs</a:t>
            </a:r>
            <a:r>
              <a:rPr lang="en-US" sz="1600" dirty="0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 ?</a:t>
            </a:r>
          </a:p>
          <a:p>
            <a:pPr marL="514350" lvl="1"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	=&gt; </a:t>
            </a:r>
            <a:r>
              <a:rPr lang="en-US" sz="1600" dirty="0" err="1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Segmenter</a:t>
            </a:r>
            <a:r>
              <a:rPr lang="en-US" sz="1600" dirty="0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 la base clients pour </a:t>
            </a:r>
            <a:r>
              <a:rPr lang="en-US" sz="1600" dirty="0" err="1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mieux</a:t>
            </a:r>
            <a:r>
              <a:rPr lang="en-US" sz="1600" dirty="0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 les </a:t>
            </a:r>
            <a:r>
              <a:rPr lang="en-US" sz="1600" dirty="0" err="1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connaître</a:t>
            </a:r>
            <a:r>
              <a:rPr lang="en-US" sz="1600" dirty="0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, identifier </a:t>
            </a:r>
            <a:r>
              <a:rPr lang="en-US" sz="1600" dirty="0" err="1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leurs</a:t>
            </a:r>
            <a:r>
              <a:rPr lang="en-US" sz="1600" dirty="0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attentes</a:t>
            </a:r>
            <a:r>
              <a:rPr lang="en-US" sz="1600" dirty="0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, adapter </a:t>
            </a:r>
            <a:r>
              <a:rPr lang="en-US" sz="1600" dirty="0" err="1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nos</a:t>
            </a:r>
            <a:r>
              <a:rPr lang="en-US" sz="1600" dirty="0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offres</a:t>
            </a:r>
            <a:r>
              <a:rPr lang="en-US" sz="1600" dirty="0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 à </a:t>
            </a:r>
            <a:r>
              <a:rPr lang="en-US" sz="1600" dirty="0" err="1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leurs</a:t>
            </a:r>
            <a:r>
              <a:rPr lang="en-US" sz="1600" dirty="0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besoins</a:t>
            </a:r>
            <a:r>
              <a:rPr lang="en-US" sz="1600" dirty="0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fidéliser</a:t>
            </a:r>
            <a:r>
              <a:rPr lang="en-US" sz="1600" dirty="0">
                <a:latin typeface="Arial Nova" panose="020B05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 la clientèle</a:t>
            </a:r>
          </a:p>
          <a:p>
            <a:pPr marL="800100" lvl="1" indent="-28575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US" sz="1600" dirty="0">
              <a:latin typeface="Arial Nova" panose="020B050402020202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  <a:p>
            <a:pPr marL="800100" lvl="1" indent="-28575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US" sz="1600" dirty="0">
              <a:latin typeface="Arial Nova" panose="020B050402020202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72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3E3615-BA9E-8690-308B-C2E53A2A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ln w="222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Executive Summary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0221970-07DE-8EEF-BEE7-A50A8C611952}"/>
              </a:ext>
            </a:extLst>
          </p:cNvPr>
          <p:cNvSpPr txBox="1"/>
          <p:nvPr/>
        </p:nvSpPr>
        <p:spPr>
          <a:xfrm>
            <a:off x="993046" y="1344441"/>
            <a:ext cx="10335491" cy="5513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800100" lvl="1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B0504020202020204" pitchFamily="34" charset="0"/>
              </a:rPr>
              <a:t>Le CA Global </a:t>
            </a:r>
            <a:r>
              <a:rPr lang="en-US" sz="1200" dirty="0" err="1">
                <a:latin typeface="Arial Nova" panose="020B0504020202020204" pitchFamily="34" charset="0"/>
              </a:rPr>
              <a:t>subit</a:t>
            </a:r>
            <a:r>
              <a:rPr lang="en-US" sz="1200" dirty="0">
                <a:latin typeface="Arial Nova" panose="020B0504020202020204" pitchFamily="34" charset="0"/>
              </a:rPr>
              <a:t> </a:t>
            </a:r>
            <a:r>
              <a:rPr lang="en-US" sz="1200" dirty="0" err="1">
                <a:latin typeface="Arial Nova" panose="020B0504020202020204" pitchFamily="34" charset="0"/>
              </a:rPr>
              <a:t>une</a:t>
            </a:r>
            <a:r>
              <a:rPr lang="en-US" sz="1200" dirty="0">
                <a:latin typeface="Arial Nova" panose="020B0504020202020204" pitchFamily="34" charset="0"/>
              </a:rPr>
              <a:t> </a:t>
            </a:r>
            <a:r>
              <a:rPr lang="en-US" sz="1200" dirty="0" err="1">
                <a:latin typeface="Arial Nova" panose="020B0504020202020204" pitchFamily="34" charset="0"/>
              </a:rPr>
              <a:t>baisse</a:t>
            </a:r>
            <a:r>
              <a:rPr lang="en-US" sz="1200" dirty="0">
                <a:latin typeface="Arial Nova" panose="020B0504020202020204" pitchFamily="34" charset="0"/>
              </a:rPr>
              <a:t> </a:t>
            </a:r>
            <a:r>
              <a:rPr lang="en-US" sz="1200" dirty="0" err="1">
                <a:latin typeface="Arial Nova" panose="020B0504020202020204" pitchFamily="34" charset="0"/>
              </a:rPr>
              <a:t>accidentelle</a:t>
            </a:r>
            <a:r>
              <a:rPr lang="en-US" sz="1200" dirty="0">
                <a:latin typeface="Arial Nova" panose="020B0504020202020204" pitchFamily="34" charset="0"/>
              </a:rPr>
              <a:t> de 6% </a:t>
            </a:r>
            <a:r>
              <a:rPr lang="en-US" sz="1200" dirty="0" err="1">
                <a:latin typeface="Arial Nova" panose="020B0504020202020204" pitchFamily="34" charset="0"/>
              </a:rPr>
              <a:t>liée</a:t>
            </a:r>
            <a:r>
              <a:rPr lang="en-US" sz="1200" dirty="0">
                <a:latin typeface="Arial Nova" panose="020B0504020202020204" pitchFamily="34" charset="0"/>
              </a:rPr>
              <a:t> à </a:t>
            </a:r>
            <a:r>
              <a:rPr lang="en-US" sz="1200" dirty="0" err="1">
                <a:latin typeface="Arial Nova" panose="020B0504020202020204" pitchFamily="34" charset="0"/>
              </a:rPr>
              <a:t>l’arrêt</a:t>
            </a:r>
            <a:r>
              <a:rPr lang="en-US" sz="1200" dirty="0">
                <a:latin typeface="Arial Nova" panose="020B0504020202020204" pitchFamily="34" charset="0"/>
              </a:rPr>
              <a:t> du segment high-Tech et au </a:t>
            </a:r>
            <a:r>
              <a:rPr lang="en-US" sz="1200" dirty="0" err="1">
                <a:latin typeface="Arial Nova" panose="020B0504020202020204" pitchFamily="34" charset="0"/>
              </a:rPr>
              <a:t>changement</a:t>
            </a:r>
            <a:r>
              <a:rPr lang="en-US" sz="1200" dirty="0">
                <a:latin typeface="Arial Nova" panose="020B0504020202020204" pitchFamily="34" charset="0"/>
              </a:rPr>
              <a:t> de </a:t>
            </a:r>
            <a:r>
              <a:rPr lang="en-US" sz="1200" dirty="0" err="1">
                <a:latin typeface="Arial Nova" panose="020B0504020202020204" pitchFamily="34" charset="0"/>
              </a:rPr>
              <a:t>notre</a:t>
            </a:r>
            <a:r>
              <a:rPr lang="en-US" sz="1200" dirty="0">
                <a:latin typeface="Arial Nova" panose="020B0504020202020204" pitchFamily="34" charset="0"/>
              </a:rPr>
              <a:t> </a:t>
            </a:r>
            <a:r>
              <a:rPr lang="en-US" sz="1200" dirty="0" err="1">
                <a:latin typeface="Arial Nova" panose="020B0504020202020204" pitchFamily="34" charset="0"/>
              </a:rPr>
              <a:t>modèle</a:t>
            </a:r>
            <a:r>
              <a:rPr lang="en-US" sz="1200" dirty="0">
                <a:latin typeface="Arial Nova" panose="020B0504020202020204" pitchFamily="34" charset="0"/>
              </a:rPr>
              <a:t> de ventes : on se </a:t>
            </a:r>
            <a:r>
              <a:rPr lang="en-US" sz="1200" dirty="0" err="1">
                <a:latin typeface="Arial Nova" panose="020B0504020202020204" pitchFamily="34" charset="0"/>
              </a:rPr>
              <a:t>positionne</a:t>
            </a:r>
            <a:r>
              <a:rPr lang="en-US" sz="1200" dirty="0">
                <a:latin typeface="Arial Nova" panose="020B0504020202020204" pitchFamily="34" charset="0"/>
              </a:rPr>
              <a:t> sur des </a:t>
            </a:r>
            <a:r>
              <a:rPr lang="en-US" sz="1200" dirty="0" err="1">
                <a:latin typeface="Arial Nova" panose="020B0504020202020204" pitchFamily="34" charset="0"/>
              </a:rPr>
              <a:t>produits</a:t>
            </a:r>
            <a:r>
              <a:rPr lang="en-US" sz="1200" dirty="0">
                <a:latin typeface="Arial Nova" panose="020B0504020202020204" pitchFamily="34" charset="0"/>
              </a:rPr>
              <a:t> </a:t>
            </a:r>
            <a:r>
              <a:rPr lang="en-US" sz="1200" dirty="0" err="1">
                <a:latin typeface="Arial Nova" panose="020B0504020202020204" pitchFamily="34" charset="0"/>
              </a:rPr>
              <a:t>moins</a:t>
            </a:r>
            <a:r>
              <a:rPr lang="en-US" sz="1200" dirty="0">
                <a:latin typeface="Arial Nova" panose="020B0504020202020204" pitchFamily="34" charset="0"/>
              </a:rPr>
              <a:t> </a:t>
            </a:r>
            <a:r>
              <a:rPr lang="en-US" sz="1200" dirty="0" err="1">
                <a:latin typeface="Arial Nova" panose="020B0504020202020204" pitchFamily="34" charset="0"/>
              </a:rPr>
              <a:t>coûteux</a:t>
            </a:r>
            <a:r>
              <a:rPr lang="en-US" sz="1200" dirty="0">
                <a:latin typeface="Arial Nova" panose="020B0504020202020204" pitchFamily="34" charset="0"/>
              </a:rPr>
              <a:t> avec </a:t>
            </a:r>
            <a:r>
              <a:rPr lang="en-US" sz="1200" dirty="0" err="1">
                <a:latin typeface="Arial Nova" panose="020B0504020202020204" pitchFamily="34" charset="0"/>
              </a:rPr>
              <a:t>une</a:t>
            </a:r>
            <a:r>
              <a:rPr lang="en-US" sz="1200" dirty="0">
                <a:latin typeface="Arial Nova" panose="020B0504020202020204" pitchFamily="34" charset="0"/>
              </a:rPr>
              <a:t> </a:t>
            </a:r>
            <a:r>
              <a:rPr lang="en-US" sz="1200" dirty="0" err="1">
                <a:latin typeface="Arial Nova" panose="020B0504020202020204" pitchFamily="34" charset="0"/>
              </a:rPr>
              <a:t>fréquence</a:t>
            </a:r>
            <a:r>
              <a:rPr lang="en-US" sz="1200" dirty="0">
                <a:latin typeface="Arial Nova" panose="020B0504020202020204" pitchFamily="34" charset="0"/>
              </a:rPr>
              <a:t> </a:t>
            </a:r>
            <a:r>
              <a:rPr lang="en-US" sz="1200" dirty="0" err="1">
                <a:latin typeface="Arial Nova" panose="020B0504020202020204" pitchFamily="34" charset="0"/>
              </a:rPr>
              <a:t>d’achats</a:t>
            </a:r>
            <a:r>
              <a:rPr lang="en-US" sz="1200" dirty="0">
                <a:latin typeface="Arial Nova" panose="020B0504020202020204" pitchFamily="34" charset="0"/>
              </a:rPr>
              <a:t> plus </a:t>
            </a:r>
            <a:r>
              <a:rPr lang="en-US" sz="1200" dirty="0" err="1">
                <a:latin typeface="Arial Nova" panose="020B0504020202020204" pitchFamily="34" charset="0"/>
              </a:rPr>
              <a:t>grande</a:t>
            </a:r>
            <a:endParaRPr lang="en-US" sz="1200" dirty="0">
              <a:latin typeface="Arial Nova" panose="020B0504020202020204" pitchFamily="34" charset="0"/>
            </a:endParaRPr>
          </a:p>
          <a:p>
            <a:pPr marL="800100" lvl="1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B0504020202020204" pitchFamily="34" charset="0"/>
              </a:rPr>
              <a:t>En </a:t>
            </a:r>
            <a:r>
              <a:rPr lang="en-US" sz="1200" dirty="0" err="1">
                <a:latin typeface="Arial Nova" panose="020B0504020202020204" pitchFamily="34" charset="0"/>
              </a:rPr>
              <a:t>février</a:t>
            </a:r>
            <a:r>
              <a:rPr lang="en-US" sz="1200" dirty="0">
                <a:latin typeface="Arial Nova" panose="020B0504020202020204" pitchFamily="34" charset="0"/>
              </a:rPr>
              <a:t>, </a:t>
            </a:r>
            <a:r>
              <a:rPr lang="en-US" sz="1200" dirty="0" err="1">
                <a:latin typeface="Arial Nova" panose="020B0504020202020204" pitchFamily="34" charset="0"/>
              </a:rPr>
              <a:t>l’alimentaire</a:t>
            </a:r>
            <a:r>
              <a:rPr lang="en-US" sz="1200" dirty="0">
                <a:latin typeface="Arial Nova" panose="020B0504020202020204" pitchFamily="34" charset="0"/>
              </a:rPr>
              <a:t> </a:t>
            </a:r>
            <a:r>
              <a:rPr lang="en-US" sz="1200" dirty="0" err="1">
                <a:latin typeface="Arial Nova" panose="020B0504020202020204" pitchFamily="34" charset="0"/>
              </a:rPr>
              <a:t>porte</a:t>
            </a:r>
            <a:r>
              <a:rPr lang="en-US" sz="1200" dirty="0">
                <a:latin typeface="Arial Nova" panose="020B0504020202020204" pitchFamily="34" charset="0"/>
              </a:rPr>
              <a:t> +73% de </a:t>
            </a:r>
            <a:r>
              <a:rPr lang="en-US" sz="1200" dirty="0" err="1">
                <a:latin typeface="Arial Nova" panose="020B0504020202020204" pitchFamily="34" charset="0"/>
              </a:rPr>
              <a:t>notre</a:t>
            </a:r>
            <a:r>
              <a:rPr lang="en-US" sz="1200" dirty="0">
                <a:latin typeface="Arial Nova" panose="020B0504020202020204" pitchFamily="34" charset="0"/>
              </a:rPr>
              <a:t> CA qui </a:t>
            </a:r>
            <a:r>
              <a:rPr lang="en-US" sz="1200" dirty="0" err="1">
                <a:latin typeface="Arial Nova" panose="020B0504020202020204" pitchFamily="34" charset="0"/>
              </a:rPr>
              <a:t>présente</a:t>
            </a:r>
            <a:r>
              <a:rPr lang="en-US" sz="1200" dirty="0">
                <a:latin typeface="Arial Nova" panose="020B0504020202020204" pitchFamily="34" charset="0"/>
              </a:rPr>
              <a:t> </a:t>
            </a:r>
            <a:r>
              <a:rPr lang="en-US" sz="1200" dirty="0" err="1">
                <a:latin typeface="Arial Nova" panose="020B0504020202020204" pitchFamily="34" charset="0"/>
              </a:rPr>
              <a:t>une</a:t>
            </a:r>
            <a:r>
              <a:rPr lang="en-US" sz="1200" dirty="0">
                <a:latin typeface="Arial Nova" panose="020B0504020202020204" pitchFamily="34" charset="0"/>
              </a:rPr>
              <a:t> </a:t>
            </a:r>
            <a:r>
              <a:rPr lang="en-US" sz="1200" dirty="0" err="1">
                <a:latin typeface="Arial Nova" panose="020B0504020202020204" pitchFamily="34" charset="0"/>
              </a:rPr>
              <a:t>croissance</a:t>
            </a:r>
            <a:r>
              <a:rPr lang="en-US" sz="1200" dirty="0">
                <a:latin typeface="Arial Nova" panose="020B0504020202020204" pitchFamily="34" charset="0"/>
              </a:rPr>
              <a:t> </a:t>
            </a:r>
            <a:r>
              <a:rPr lang="en-US" sz="1200" dirty="0" err="1">
                <a:latin typeface="Arial Nova" panose="020B0504020202020204" pitchFamily="34" charset="0"/>
              </a:rPr>
              <a:t>exponentielle</a:t>
            </a:r>
            <a:r>
              <a:rPr lang="en-US" sz="1200" dirty="0">
                <a:latin typeface="Arial Nova" panose="020B0504020202020204" pitchFamily="34" charset="0"/>
              </a:rPr>
              <a:t>. </a:t>
            </a:r>
            <a:r>
              <a:rPr lang="en-US" sz="1200" dirty="0" err="1">
                <a:latin typeface="Arial Nova" panose="020B0504020202020204" pitchFamily="34" charset="0"/>
              </a:rPr>
              <a:t>L’alimentaire</a:t>
            </a:r>
            <a:r>
              <a:rPr lang="en-US" sz="1200" dirty="0">
                <a:latin typeface="Arial Nova" panose="020B0504020202020204" pitchFamily="34" charset="0"/>
              </a:rPr>
              <a:t> </a:t>
            </a:r>
            <a:r>
              <a:rPr lang="en-US" sz="1200" dirty="0" err="1">
                <a:latin typeface="Arial Nova" panose="020B0504020202020204" pitchFamily="34" charset="0"/>
              </a:rPr>
              <a:t>représente</a:t>
            </a:r>
            <a:r>
              <a:rPr lang="en-US" sz="1200" dirty="0">
                <a:latin typeface="Arial Nova" panose="020B0504020202020204" pitchFamily="34" charset="0"/>
              </a:rPr>
              <a:t> +60% de </a:t>
            </a:r>
            <a:r>
              <a:rPr lang="en-US" sz="1200" dirty="0" err="1">
                <a:latin typeface="Arial Nova" panose="020B0504020202020204" pitchFamily="34" charset="0"/>
              </a:rPr>
              <a:t>notre</a:t>
            </a:r>
            <a:r>
              <a:rPr lang="en-US" sz="1200" dirty="0">
                <a:latin typeface="Arial Nova" panose="020B0504020202020204" pitchFamily="34" charset="0"/>
              </a:rPr>
              <a:t> CA de </a:t>
            </a:r>
            <a:r>
              <a:rPr lang="en-US" sz="1200" dirty="0" err="1">
                <a:latin typeface="Arial Nova" panose="020B0504020202020204" pitchFamily="34" charset="0"/>
              </a:rPr>
              <a:t>nos</a:t>
            </a:r>
            <a:r>
              <a:rPr lang="en-US" sz="1200" dirty="0">
                <a:latin typeface="Arial Nova" panose="020B0504020202020204" pitchFamily="34" charset="0"/>
              </a:rPr>
              <a:t> clients </a:t>
            </a:r>
            <a:r>
              <a:rPr lang="en-US" sz="1200" dirty="0" err="1">
                <a:latin typeface="Arial Nova" panose="020B0504020202020204" pitchFamily="34" charset="0"/>
              </a:rPr>
              <a:t>affiliés</a:t>
            </a:r>
            <a:r>
              <a:rPr lang="en-US" sz="1200" dirty="0">
                <a:latin typeface="Arial Nova" panose="020B0504020202020204" pitchFamily="34" charset="0"/>
              </a:rPr>
              <a:t> avec </a:t>
            </a:r>
            <a:r>
              <a:rPr lang="en-US" sz="1200" dirty="0" err="1">
                <a:latin typeface="Arial Nova" panose="020B0504020202020204" pitchFamily="34" charset="0"/>
              </a:rPr>
              <a:t>une</a:t>
            </a:r>
            <a:r>
              <a:rPr lang="en-US" sz="1200" dirty="0">
                <a:latin typeface="Arial Nova" panose="020B0504020202020204" pitchFamily="34" charset="0"/>
              </a:rPr>
              <a:t> tendance positive et </a:t>
            </a:r>
            <a:r>
              <a:rPr lang="en-US" sz="1200" dirty="0" err="1">
                <a:latin typeface="Arial Nova" panose="020B0504020202020204" pitchFamily="34" charset="0"/>
              </a:rPr>
              <a:t>croissante</a:t>
            </a:r>
            <a:r>
              <a:rPr lang="en-US" sz="1200" dirty="0">
                <a:latin typeface="Arial Nova" panose="020B0504020202020204" pitchFamily="34" charset="0"/>
              </a:rPr>
              <a:t> pour les </a:t>
            </a:r>
            <a:r>
              <a:rPr lang="en-US" sz="1200" dirty="0" err="1">
                <a:latin typeface="Arial Nova" panose="020B0504020202020204" pitchFamily="34" charset="0"/>
              </a:rPr>
              <a:t>prochains</a:t>
            </a:r>
            <a:r>
              <a:rPr lang="en-US" sz="1200" dirty="0">
                <a:latin typeface="Arial Nova" panose="020B0504020202020204" pitchFamily="34" charset="0"/>
              </a:rPr>
              <a:t> </a:t>
            </a:r>
            <a:r>
              <a:rPr lang="en-US" sz="1200" dirty="0" err="1">
                <a:latin typeface="Arial Nova" panose="020B0504020202020204" pitchFamily="34" charset="0"/>
              </a:rPr>
              <a:t>mois</a:t>
            </a:r>
            <a:endParaRPr lang="en-US" sz="1200" dirty="0">
              <a:latin typeface="Arial Nova" panose="020B0504020202020204" pitchFamily="34" charset="0"/>
            </a:endParaRPr>
          </a:p>
          <a:p>
            <a:pPr marL="800100" lvl="1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B0504020202020204" pitchFamily="34" charset="0"/>
              </a:rPr>
              <a:t>Le CA des </a:t>
            </a:r>
            <a:r>
              <a:rPr lang="en-US" sz="1200" dirty="0" err="1">
                <a:latin typeface="Arial Nova" panose="020B0504020202020204" pitchFamily="34" charset="0"/>
              </a:rPr>
              <a:t>biens</a:t>
            </a:r>
            <a:r>
              <a:rPr lang="en-US" sz="1200" dirty="0">
                <a:latin typeface="Arial Nova" panose="020B0504020202020204" pitchFamily="34" charset="0"/>
              </a:rPr>
              <a:t> de </a:t>
            </a:r>
            <a:r>
              <a:rPr lang="en-US" sz="1200" dirty="0" err="1">
                <a:latin typeface="Arial Nova" panose="020B0504020202020204" pitchFamily="34" charset="0"/>
              </a:rPr>
              <a:t>consommation</a:t>
            </a:r>
            <a:r>
              <a:rPr lang="en-US" sz="1200" dirty="0">
                <a:latin typeface="Arial Nova" panose="020B0504020202020204" pitchFamily="34" charset="0"/>
              </a:rPr>
              <a:t> des clients </a:t>
            </a:r>
            <a:r>
              <a:rPr lang="en-US" sz="1200" dirty="0" err="1">
                <a:latin typeface="Arial Nova" panose="020B0504020202020204" pitchFamily="34" charset="0"/>
              </a:rPr>
              <a:t>affiliés</a:t>
            </a:r>
            <a:r>
              <a:rPr lang="en-US" sz="1200" dirty="0">
                <a:latin typeface="Arial Nova" panose="020B0504020202020204" pitchFamily="34" charset="0"/>
              </a:rPr>
              <a:t> </a:t>
            </a:r>
            <a:r>
              <a:rPr lang="en-US" sz="1200" dirty="0" err="1">
                <a:latin typeface="Arial Nova" panose="020B0504020202020204" pitchFamily="34" charset="0"/>
              </a:rPr>
              <a:t>représente</a:t>
            </a:r>
            <a:r>
              <a:rPr lang="en-US" sz="1200" dirty="0">
                <a:latin typeface="Arial Nova" panose="020B0504020202020204" pitchFamily="34" charset="0"/>
              </a:rPr>
              <a:t> </a:t>
            </a:r>
            <a:r>
              <a:rPr lang="en-US" sz="1200" dirty="0" err="1">
                <a:latin typeface="Arial Nova" panose="020B0504020202020204" pitchFamily="34" charset="0"/>
              </a:rPr>
              <a:t>près</a:t>
            </a:r>
            <a:r>
              <a:rPr lang="en-US" sz="1200" dirty="0">
                <a:latin typeface="Arial Nova" panose="020B0504020202020204" pitchFamily="34" charset="0"/>
              </a:rPr>
              <a:t> de 40%, </a:t>
            </a:r>
            <a:r>
              <a:rPr lang="en-US" sz="1200" dirty="0" err="1">
                <a:latin typeface="Arial Nova" panose="020B0504020202020204" pitchFamily="34" charset="0"/>
              </a:rPr>
              <a:t>mais</a:t>
            </a:r>
            <a:r>
              <a:rPr lang="en-US" sz="1200" dirty="0">
                <a:latin typeface="Arial Nova" panose="020B0504020202020204" pitchFamily="34" charset="0"/>
              </a:rPr>
              <a:t> a </a:t>
            </a:r>
            <a:r>
              <a:rPr lang="en-US" sz="1200" dirty="0" err="1">
                <a:latin typeface="Arial Nova" panose="020B0504020202020204" pitchFamily="34" charset="0"/>
              </a:rPr>
              <a:t>connu</a:t>
            </a:r>
            <a:r>
              <a:rPr lang="en-US" sz="1200" dirty="0">
                <a:latin typeface="Arial Nova" panose="020B0504020202020204" pitchFamily="34" charset="0"/>
              </a:rPr>
              <a:t> </a:t>
            </a:r>
            <a:r>
              <a:rPr lang="en-US" sz="1200" dirty="0" err="1">
                <a:latin typeface="Arial Nova" panose="020B0504020202020204" pitchFamily="34" charset="0"/>
              </a:rPr>
              <a:t>une</a:t>
            </a:r>
            <a:r>
              <a:rPr lang="en-US" sz="1200" dirty="0">
                <a:latin typeface="Arial Nova" panose="020B0504020202020204" pitchFamily="34" charset="0"/>
              </a:rPr>
              <a:t> stagnation </a:t>
            </a:r>
            <a:r>
              <a:rPr lang="en-US" sz="1200" dirty="0" err="1">
                <a:latin typeface="Arial Nova" panose="020B0504020202020204" pitchFamily="34" charset="0"/>
              </a:rPr>
              <a:t>en</a:t>
            </a:r>
            <a:r>
              <a:rPr lang="en-US" sz="1200" dirty="0">
                <a:latin typeface="Arial Nova" panose="020B0504020202020204" pitchFamily="34" charset="0"/>
              </a:rPr>
              <a:t> </a:t>
            </a:r>
            <a:r>
              <a:rPr lang="en-US" sz="1200" dirty="0" err="1">
                <a:latin typeface="Arial Nova" panose="020B0504020202020204" pitchFamily="34" charset="0"/>
              </a:rPr>
              <a:t>cette</a:t>
            </a:r>
            <a:r>
              <a:rPr lang="en-US" sz="1200" dirty="0">
                <a:latin typeface="Arial Nova" panose="020B0504020202020204" pitchFamily="34" charset="0"/>
              </a:rPr>
              <a:t> fin </a:t>
            </a:r>
            <a:r>
              <a:rPr lang="en-US" sz="1200" dirty="0" err="1">
                <a:latin typeface="Arial Nova" panose="020B0504020202020204" pitchFamily="34" charset="0"/>
              </a:rPr>
              <a:t>année</a:t>
            </a:r>
            <a:r>
              <a:rPr lang="en-US" sz="1200" dirty="0">
                <a:latin typeface="Arial Nova" panose="020B0504020202020204" pitchFamily="34" charset="0"/>
              </a:rPr>
              <a:t> 2019, </a:t>
            </a:r>
            <a:r>
              <a:rPr lang="en-US" sz="1200" dirty="0" err="1">
                <a:latin typeface="Arial Nova" panose="020B0504020202020204" pitchFamily="34" charset="0"/>
              </a:rPr>
              <a:t>voir</a:t>
            </a:r>
            <a:r>
              <a:rPr lang="en-US" sz="1200" dirty="0">
                <a:latin typeface="Arial Nova" panose="020B0504020202020204" pitchFamily="34" charset="0"/>
              </a:rPr>
              <a:t> </a:t>
            </a:r>
            <a:r>
              <a:rPr lang="en-US" sz="1200" dirty="0" err="1">
                <a:latin typeface="Arial Nova" panose="020B0504020202020204" pitchFamily="34" charset="0"/>
              </a:rPr>
              <a:t>même</a:t>
            </a:r>
            <a:r>
              <a:rPr lang="en-US" sz="1200" dirty="0">
                <a:latin typeface="Arial Nova" panose="020B0504020202020204" pitchFamily="34" charset="0"/>
              </a:rPr>
              <a:t> </a:t>
            </a:r>
            <a:r>
              <a:rPr lang="en-US" sz="1200" dirty="0" err="1">
                <a:latin typeface="Arial Nova" panose="020B0504020202020204" pitchFamily="34" charset="0"/>
              </a:rPr>
              <a:t>une</a:t>
            </a:r>
            <a:r>
              <a:rPr lang="en-US" sz="1200" dirty="0">
                <a:latin typeface="Arial Nova" panose="020B0504020202020204" pitchFamily="34" charset="0"/>
              </a:rPr>
              <a:t> </a:t>
            </a:r>
            <a:r>
              <a:rPr lang="en-US" sz="1200" dirty="0" err="1">
                <a:latin typeface="Arial Nova" panose="020B0504020202020204" pitchFamily="34" charset="0"/>
              </a:rPr>
              <a:t>régression</a:t>
            </a:r>
            <a:r>
              <a:rPr lang="en-US" sz="1200" dirty="0">
                <a:latin typeface="Arial Nova" panose="020B0504020202020204" pitchFamily="34" charset="0"/>
              </a:rPr>
              <a:t> </a:t>
            </a:r>
            <a:r>
              <a:rPr lang="en-US" sz="1200" dirty="0" err="1">
                <a:latin typeface="Arial Nova" panose="020B0504020202020204" pitchFamily="34" charset="0"/>
              </a:rPr>
              <a:t>en</a:t>
            </a:r>
            <a:r>
              <a:rPr lang="en-US" sz="1200" dirty="0">
                <a:latin typeface="Arial Nova" panose="020B0504020202020204" pitchFamily="34" charset="0"/>
              </a:rPr>
              <a:t> </a:t>
            </a:r>
            <a:r>
              <a:rPr lang="en-US" sz="1200" dirty="0" err="1">
                <a:latin typeface="Arial Nova" panose="020B0504020202020204" pitchFamily="34" charset="0"/>
              </a:rPr>
              <a:t>ce</a:t>
            </a:r>
            <a:r>
              <a:rPr lang="en-US" sz="1200" dirty="0">
                <a:latin typeface="Arial Nova" panose="020B0504020202020204" pitchFamily="34" charset="0"/>
              </a:rPr>
              <a:t> début </a:t>
            </a:r>
            <a:r>
              <a:rPr lang="en-US" sz="1200" dirty="0" err="1">
                <a:latin typeface="Arial Nova" panose="020B0504020202020204" pitchFamily="34" charset="0"/>
              </a:rPr>
              <a:t>d’année</a:t>
            </a:r>
            <a:r>
              <a:rPr lang="en-US" sz="1200" dirty="0">
                <a:latin typeface="Arial Nova" panose="020B0504020202020204" pitchFamily="34" charset="0"/>
              </a:rPr>
              <a:t> 2020</a:t>
            </a:r>
          </a:p>
          <a:p>
            <a:pPr marL="800100" lvl="1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B0504020202020204" pitchFamily="34" charset="0"/>
              </a:rPr>
              <a:t>On observe un </a:t>
            </a:r>
            <a:r>
              <a:rPr lang="en-US" sz="1200" dirty="0" err="1">
                <a:latin typeface="Arial Nova" panose="020B0504020202020204" pitchFamily="34" charset="0"/>
              </a:rPr>
              <a:t>changement</a:t>
            </a:r>
            <a:r>
              <a:rPr lang="en-US" sz="1200" dirty="0">
                <a:latin typeface="Arial Nova" panose="020B0504020202020204" pitchFamily="34" charset="0"/>
              </a:rPr>
              <a:t> de </a:t>
            </a:r>
            <a:r>
              <a:rPr lang="en-US" sz="1200" dirty="0" err="1">
                <a:latin typeface="Arial Nova" panose="020B0504020202020204" pitchFamily="34" charset="0"/>
              </a:rPr>
              <a:t>comportement</a:t>
            </a:r>
            <a:r>
              <a:rPr lang="en-US" sz="1200" dirty="0">
                <a:latin typeface="Arial Nova" panose="020B0504020202020204" pitchFamily="34" charset="0"/>
              </a:rPr>
              <a:t> des </a:t>
            </a:r>
            <a:r>
              <a:rPr lang="en-US" sz="1200" dirty="0" err="1">
                <a:latin typeface="Arial Nova" panose="020B0504020202020204" pitchFamily="34" charset="0"/>
              </a:rPr>
              <a:t>consommateurs</a:t>
            </a:r>
            <a:r>
              <a:rPr lang="en-US" sz="1200" dirty="0">
                <a:latin typeface="Arial Nova" panose="020B0504020202020204" pitchFamily="34" charset="0"/>
              </a:rPr>
              <a:t> : </a:t>
            </a:r>
            <a:r>
              <a:rPr lang="en-US" sz="1200" dirty="0" err="1">
                <a:latin typeface="Arial Nova" panose="020B0504020202020204" pitchFamily="34" charset="0"/>
              </a:rPr>
              <a:t>ils</a:t>
            </a:r>
            <a:r>
              <a:rPr lang="en-US" sz="1200" dirty="0">
                <a:latin typeface="Arial Nova" panose="020B0504020202020204" pitchFamily="34" charset="0"/>
              </a:rPr>
              <a:t> </a:t>
            </a:r>
            <a:r>
              <a:rPr lang="en-US" sz="1200" dirty="0" err="1">
                <a:latin typeface="Arial Nova" panose="020B0504020202020204" pitchFamily="34" charset="0"/>
              </a:rPr>
              <a:t>restent</a:t>
            </a:r>
            <a:r>
              <a:rPr lang="en-US" sz="1200" dirty="0">
                <a:latin typeface="Arial Nova" panose="020B0504020202020204" pitchFamily="34" charset="0"/>
              </a:rPr>
              <a:t> plus </a:t>
            </a:r>
            <a:r>
              <a:rPr lang="en-US" sz="1200" dirty="0" err="1">
                <a:latin typeface="Arial Nova" panose="020B0504020202020204" pitchFamily="34" charset="0"/>
              </a:rPr>
              <a:t>longtemps</a:t>
            </a:r>
            <a:r>
              <a:rPr lang="en-US" sz="1200" dirty="0">
                <a:latin typeface="Arial Nova" panose="020B0504020202020204" pitchFamily="34" charset="0"/>
              </a:rPr>
              <a:t> sur </a:t>
            </a:r>
            <a:r>
              <a:rPr lang="en-US" sz="1200" dirty="0" err="1">
                <a:latin typeface="Arial Nova" panose="020B0504020202020204" pitchFamily="34" charset="0"/>
              </a:rPr>
              <a:t>notre</a:t>
            </a:r>
            <a:r>
              <a:rPr lang="en-US" sz="1200" dirty="0">
                <a:latin typeface="Arial Nova" panose="020B0504020202020204" pitchFamily="34" charset="0"/>
              </a:rPr>
              <a:t> site web et </a:t>
            </a:r>
            <a:r>
              <a:rPr lang="en-US" sz="1200" dirty="0" err="1">
                <a:latin typeface="Arial Nova" panose="020B0504020202020204" pitchFamily="34" charset="0"/>
              </a:rPr>
              <a:t>valident</a:t>
            </a:r>
            <a:r>
              <a:rPr lang="en-US" sz="1200" dirty="0">
                <a:latin typeface="Arial Nova" panose="020B0504020202020204" pitchFamily="34" charset="0"/>
              </a:rPr>
              <a:t> </a:t>
            </a:r>
            <a:r>
              <a:rPr lang="en-US" sz="1200" dirty="0" err="1">
                <a:latin typeface="Arial Nova" panose="020B0504020202020204" pitchFamily="34" charset="0"/>
              </a:rPr>
              <a:t>leur</a:t>
            </a:r>
            <a:r>
              <a:rPr lang="en-US" sz="1200" dirty="0">
                <a:latin typeface="Arial Nova" panose="020B0504020202020204" pitchFamily="34" charset="0"/>
              </a:rPr>
              <a:t> panier </a:t>
            </a:r>
            <a:r>
              <a:rPr lang="en-US" sz="1200" dirty="0" err="1">
                <a:latin typeface="Arial Nova" panose="020B0504020202020204" pitchFamily="34" charset="0"/>
              </a:rPr>
              <a:t>autour</a:t>
            </a:r>
            <a:r>
              <a:rPr lang="en-US" sz="1200" dirty="0">
                <a:latin typeface="Arial Nova" panose="020B0504020202020204" pitchFamily="34" charset="0"/>
              </a:rPr>
              <a:t> de 6min </a:t>
            </a:r>
            <a:r>
              <a:rPr lang="en-US" sz="1200" dirty="0" err="1">
                <a:latin typeface="Arial Nova" panose="020B0504020202020204" pitchFamily="34" charset="0"/>
              </a:rPr>
              <a:t>contre</a:t>
            </a:r>
            <a:r>
              <a:rPr lang="en-US" sz="1200" dirty="0">
                <a:latin typeface="Arial Nova" panose="020B0504020202020204" pitchFamily="34" charset="0"/>
              </a:rPr>
              <a:t> + de 7 min </a:t>
            </a:r>
            <a:r>
              <a:rPr lang="en-US" sz="1200" dirty="0" err="1">
                <a:latin typeface="Arial Nova" panose="020B0504020202020204" pitchFamily="34" charset="0"/>
              </a:rPr>
              <a:t>en</a:t>
            </a:r>
            <a:r>
              <a:rPr lang="en-US" sz="1200" dirty="0">
                <a:latin typeface="Arial Nova" panose="020B0504020202020204" pitchFamily="34" charset="0"/>
              </a:rPr>
              <a:t> mars 2019.</a:t>
            </a:r>
          </a:p>
          <a:p>
            <a:pPr marL="800100" lvl="1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 Nova" panose="020B0504020202020204" pitchFamily="34" charset="0"/>
              </a:rPr>
              <a:t>Corrélation</a:t>
            </a:r>
            <a:r>
              <a:rPr lang="en-US" sz="1200" dirty="0">
                <a:latin typeface="Arial Nova" panose="020B0504020202020204" pitchFamily="34" charset="0"/>
              </a:rPr>
              <a:t> positive entre le temps passé sur le site web et le </a:t>
            </a:r>
            <a:r>
              <a:rPr lang="en-US" sz="1200" dirty="0" err="1">
                <a:latin typeface="Arial Nova" panose="020B0504020202020204" pitchFamily="34" charset="0"/>
              </a:rPr>
              <a:t>montant</a:t>
            </a:r>
            <a:r>
              <a:rPr lang="en-US" sz="1200" dirty="0">
                <a:latin typeface="Arial Nova" panose="020B0504020202020204" pitchFamily="34" charset="0"/>
              </a:rPr>
              <a:t> du panier. Plus un client </a:t>
            </a:r>
            <a:r>
              <a:rPr lang="en-US" sz="1200" dirty="0" err="1">
                <a:latin typeface="Arial Nova" panose="020B0504020202020204" pitchFamily="34" charset="0"/>
              </a:rPr>
              <a:t>visite</a:t>
            </a:r>
            <a:r>
              <a:rPr lang="en-US" sz="1200" dirty="0">
                <a:latin typeface="Arial Nova" panose="020B0504020202020204" pitchFamily="34" charset="0"/>
              </a:rPr>
              <a:t> </a:t>
            </a:r>
            <a:r>
              <a:rPr lang="en-US" sz="1200" dirty="0" err="1">
                <a:latin typeface="Arial Nova" panose="020B0504020202020204" pitchFamily="34" charset="0"/>
              </a:rPr>
              <a:t>notre</a:t>
            </a:r>
            <a:r>
              <a:rPr lang="en-US" sz="1200" dirty="0">
                <a:latin typeface="Arial Nova" panose="020B0504020202020204" pitchFamily="34" charset="0"/>
              </a:rPr>
              <a:t> site, plus le </a:t>
            </a:r>
            <a:r>
              <a:rPr lang="en-US" sz="1200" dirty="0" err="1">
                <a:latin typeface="Arial Nova" panose="020B0504020202020204" pitchFamily="34" charset="0"/>
              </a:rPr>
              <a:t>montant</a:t>
            </a:r>
            <a:r>
              <a:rPr lang="en-US" sz="1200" dirty="0">
                <a:latin typeface="Arial Nova" panose="020B0504020202020204" pitchFamily="34" charset="0"/>
              </a:rPr>
              <a:t> de son panier </a:t>
            </a:r>
            <a:r>
              <a:rPr lang="en-US" sz="1200" dirty="0" err="1">
                <a:latin typeface="Arial Nova" panose="020B0504020202020204" pitchFamily="34" charset="0"/>
              </a:rPr>
              <a:t>est</a:t>
            </a:r>
            <a:r>
              <a:rPr lang="en-US" sz="1200" dirty="0">
                <a:latin typeface="Arial Nova" panose="020B0504020202020204" pitchFamily="34" charset="0"/>
              </a:rPr>
              <a:t> </a:t>
            </a:r>
            <a:r>
              <a:rPr lang="en-US" sz="1200" dirty="0" err="1">
                <a:latin typeface="Arial Nova" panose="020B0504020202020204" pitchFamily="34" charset="0"/>
              </a:rPr>
              <a:t>élevé</a:t>
            </a:r>
            <a:r>
              <a:rPr lang="en-US" sz="1200" dirty="0">
                <a:latin typeface="Arial Nova" panose="020B0504020202020204" pitchFamily="34" charset="0"/>
              </a:rPr>
              <a:t>. Nos clients </a:t>
            </a:r>
            <a:r>
              <a:rPr lang="en-US" sz="1200" dirty="0" err="1">
                <a:latin typeface="Arial Nova" panose="020B0504020202020204" pitchFamily="34" charset="0"/>
              </a:rPr>
              <a:t>naviguent</a:t>
            </a:r>
            <a:r>
              <a:rPr lang="en-US" sz="1200" dirty="0">
                <a:latin typeface="Arial Nova" panose="020B0504020202020204" pitchFamily="34" charset="0"/>
              </a:rPr>
              <a:t> </a:t>
            </a:r>
            <a:r>
              <a:rPr lang="en-US" sz="1200" dirty="0" err="1">
                <a:latin typeface="Arial Nova" panose="020B0504020202020204" pitchFamily="34" charset="0"/>
              </a:rPr>
              <a:t>en</a:t>
            </a:r>
            <a:r>
              <a:rPr lang="en-US" sz="1200" dirty="0">
                <a:latin typeface="Arial Nova" panose="020B0504020202020204" pitchFamily="34" charset="0"/>
              </a:rPr>
              <a:t> </a:t>
            </a:r>
            <a:r>
              <a:rPr lang="en-US" sz="1200" dirty="0" err="1">
                <a:latin typeface="Arial Nova" panose="020B0504020202020204" pitchFamily="34" charset="0"/>
              </a:rPr>
              <a:t>moyenne</a:t>
            </a:r>
            <a:r>
              <a:rPr lang="en-US" sz="1200" dirty="0">
                <a:latin typeface="Arial Nova" panose="020B0504020202020204" pitchFamily="34" charset="0"/>
              </a:rPr>
              <a:t> entre 4 et 10 min pour un </a:t>
            </a:r>
            <a:r>
              <a:rPr lang="en-US" sz="1200" dirty="0" err="1">
                <a:latin typeface="Arial Nova" panose="020B0504020202020204" pitchFamily="34" charset="0"/>
              </a:rPr>
              <a:t>montant</a:t>
            </a:r>
            <a:r>
              <a:rPr lang="en-US" sz="1200" dirty="0">
                <a:latin typeface="Arial Nova" panose="020B0504020202020204" pitchFamily="34" charset="0"/>
              </a:rPr>
              <a:t> de panier </a:t>
            </a:r>
            <a:r>
              <a:rPr lang="en-US" sz="1200" dirty="0" err="1">
                <a:latin typeface="Arial Nova" panose="020B0504020202020204" pitchFamily="34" charset="0"/>
              </a:rPr>
              <a:t>oscillant</a:t>
            </a:r>
            <a:r>
              <a:rPr lang="en-US" sz="1200" dirty="0">
                <a:latin typeface="Arial Nova" panose="020B0504020202020204" pitchFamily="34" charset="0"/>
              </a:rPr>
              <a:t> entre 30 et 50 EUR. </a:t>
            </a:r>
          </a:p>
          <a:p>
            <a:pPr marL="800100" lvl="1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B0504020202020204" pitchFamily="34" charset="0"/>
              </a:rPr>
              <a:t>On </a:t>
            </a:r>
            <a:r>
              <a:rPr lang="en-US" sz="1200" dirty="0" err="1">
                <a:latin typeface="Arial Nova" panose="020B0504020202020204" pitchFamily="34" charset="0"/>
              </a:rPr>
              <a:t>génère</a:t>
            </a:r>
            <a:r>
              <a:rPr lang="en-US" sz="1200" dirty="0">
                <a:latin typeface="Arial Nova" panose="020B0504020202020204" pitchFamily="34" charset="0"/>
              </a:rPr>
              <a:t> du Traffic avec </a:t>
            </a:r>
            <a:r>
              <a:rPr lang="en-US" sz="1200" dirty="0" err="1">
                <a:latin typeface="Arial Nova" panose="020B0504020202020204" pitchFamily="34" charset="0"/>
              </a:rPr>
              <a:t>une</a:t>
            </a:r>
            <a:r>
              <a:rPr lang="en-US" sz="1200" dirty="0">
                <a:latin typeface="Arial Nova" panose="020B0504020202020204" pitchFamily="34" charset="0"/>
              </a:rPr>
              <a:t> </a:t>
            </a:r>
            <a:r>
              <a:rPr lang="en-US" sz="1200" dirty="0" err="1">
                <a:latin typeface="Arial Nova" panose="020B0504020202020204" pitchFamily="34" charset="0"/>
              </a:rPr>
              <a:t>évolution</a:t>
            </a:r>
            <a:r>
              <a:rPr lang="en-US" sz="1200" dirty="0">
                <a:latin typeface="Arial Nova" panose="020B0504020202020204" pitchFamily="34" charset="0"/>
              </a:rPr>
              <a:t> </a:t>
            </a:r>
            <a:r>
              <a:rPr lang="en-US" sz="1200" dirty="0" err="1">
                <a:latin typeface="Arial Nova" panose="020B0504020202020204" pitchFamily="34" charset="0"/>
              </a:rPr>
              <a:t>galopante</a:t>
            </a:r>
            <a:r>
              <a:rPr lang="en-US" sz="1200" dirty="0">
                <a:latin typeface="Arial Nova" panose="020B0504020202020204" pitchFamily="34" charset="0"/>
              </a:rPr>
              <a:t> (+500 000 </a:t>
            </a:r>
            <a:r>
              <a:rPr lang="en-US" sz="1200" dirty="0" err="1">
                <a:latin typeface="Arial Nova" panose="020B0504020202020204" pitchFamily="34" charset="0"/>
              </a:rPr>
              <a:t>visites</a:t>
            </a:r>
            <a:r>
              <a:rPr lang="en-US" sz="1200" dirty="0">
                <a:latin typeface="Arial Nova" panose="020B0504020202020204" pitchFamily="34" charset="0"/>
              </a:rPr>
              <a:t> </a:t>
            </a:r>
            <a:r>
              <a:rPr lang="en-US" sz="1200" dirty="0" err="1">
                <a:latin typeface="Arial Nova" panose="020B0504020202020204" pitchFamily="34" charset="0"/>
              </a:rPr>
              <a:t>en</a:t>
            </a:r>
            <a:r>
              <a:rPr lang="en-US" sz="1200" dirty="0">
                <a:latin typeface="Arial Nova" panose="020B0504020202020204" pitchFamily="34" charset="0"/>
              </a:rPr>
              <a:t> </a:t>
            </a:r>
            <a:r>
              <a:rPr lang="en-US" sz="1200" dirty="0" err="1">
                <a:latin typeface="Arial Nova" panose="020B0504020202020204" pitchFamily="34" charset="0"/>
              </a:rPr>
              <a:t>février</a:t>
            </a:r>
            <a:r>
              <a:rPr lang="en-US" sz="1200" dirty="0">
                <a:latin typeface="Arial Nova" panose="020B0504020202020204" pitchFamily="34" charset="0"/>
              </a:rPr>
              <a:t>)</a:t>
            </a:r>
          </a:p>
          <a:p>
            <a:pPr marL="800100" lvl="1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u="sng" dirty="0" err="1">
                <a:latin typeface="Arial Nova" panose="020B0504020202020204" pitchFamily="34" charset="0"/>
              </a:rPr>
              <a:t>Toutefois</a:t>
            </a:r>
            <a:r>
              <a:rPr lang="en-US" sz="1200" u="sng" dirty="0">
                <a:latin typeface="Arial Nova" panose="020B0504020202020204" pitchFamily="34" charset="0"/>
              </a:rPr>
              <a:t> :</a:t>
            </a:r>
          </a:p>
          <a:p>
            <a:pPr marL="1314450" lvl="2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 Nova" panose="020B0504020202020204" pitchFamily="34" charset="0"/>
              </a:rPr>
              <a:t>Le </a:t>
            </a:r>
            <a:r>
              <a:rPr lang="en-US" sz="1200" dirty="0" err="1">
                <a:latin typeface="Arial Nova" panose="020B0504020202020204" pitchFamily="34" charset="0"/>
              </a:rPr>
              <a:t>nombre</a:t>
            </a:r>
            <a:r>
              <a:rPr lang="en-US" sz="1200" dirty="0">
                <a:latin typeface="Arial Nova" panose="020B0504020202020204" pitchFamily="34" charset="0"/>
              </a:rPr>
              <a:t> de ventes </a:t>
            </a:r>
            <a:r>
              <a:rPr lang="en-US" sz="1200" dirty="0" err="1">
                <a:latin typeface="Arial Nova" panose="020B0504020202020204" pitchFamily="34" charset="0"/>
              </a:rPr>
              <a:t>n’augmente</a:t>
            </a:r>
            <a:r>
              <a:rPr lang="en-US" sz="1200" dirty="0">
                <a:latin typeface="Arial Nova" panose="020B0504020202020204" pitchFamily="34" charset="0"/>
              </a:rPr>
              <a:t> pas </a:t>
            </a:r>
            <a:r>
              <a:rPr lang="en-US" sz="1200" dirty="0" err="1">
                <a:latin typeface="Arial Nova" panose="020B0504020202020204" pitchFamily="34" charset="0"/>
              </a:rPr>
              <a:t>aussi</a:t>
            </a:r>
            <a:r>
              <a:rPr lang="en-US" sz="1200" dirty="0">
                <a:latin typeface="Arial Nova" panose="020B0504020202020204" pitchFamily="34" charset="0"/>
              </a:rPr>
              <a:t> </a:t>
            </a:r>
            <a:r>
              <a:rPr lang="en-US" sz="1200" dirty="0" err="1">
                <a:latin typeface="Arial Nova" panose="020B0504020202020204" pitchFamily="34" charset="0"/>
              </a:rPr>
              <a:t>vite</a:t>
            </a:r>
            <a:r>
              <a:rPr lang="en-US" sz="1200" dirty="0">
                <a:latin typeface="Arial Nova" panose="020B0504020202020204" pitchFamily="34" charset="0"/>
              </a:rPr>
              <a:t> que le </a:t>
            </a:r>
            <a:r>
              <a:rPr lang="en-US" sz="1200" dirty="0" err="1">
                <a:latin typeface="Arial Nova" panose="020B0504020202020204" pitchFamily="34" charset="0"/>
              </a:rPr>
              <a:t>nombre</a:t>
            </a:r>
            <a:r>
              <a:rPr lang="en-US" sz="1200" dirty="0">
                <a:latin typeface="Arial Nova" panose="020B0504020202020204" pitchFamily="34" charset="0"/>
              </a:rPr>
              <a:t> de </a:t>
            </a:r>
            <a:r>
              <a:rPr lang="en-US" sz="1200" dirty="0" err="1">
                <a:latin typeface="Arial Nova" panose="020B0504020202020204" pitchFamily="34" charset="0"/>
              </a:rPr>
              <a:t>visites</a:t>
            </a:r>
            <a:r>
              <a:rPr lang="en-US" sz="1200" dirty="0">
                <a:latin typeface="Arial Nova" panose="020B0504020202020204" pitchFamily="34" charset="0"/>
              </a:rPr>
              <a:t> (Conversion Rate à 4,5%)</a:t>
            </a:r>
          </a:p>
          <a:p>
            <a:pPr marL="1314450" lvl="2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u="sng" dirty="0">
                <a:latin typeface="Arial Nova" panose="020B0504020202020204" pitchFamily="34" charset="0"/>
              </a:rPr>
              <a:t>le </a:t>
            </a:r>
            <a:r>
              <a:rPr lang="en-US" sz="1200" u="sng" dirty="0" err="1">
                <a:latin typeface="Arial Nova" panose="020B0504020202020204" pitchFamily="34" charset="0"/>
              </a:rPr>
              <a:t>taux</a:t>
            </a:r>
            <a:r>
              <a:rPr lang="en-US" sz="1200" u="sng" dirty="0">
                <a:latin typeface="Arial Nova" panose="020B0504020202020204" pitchFamily="34" charset="0"/>
              </a:rPr>
              <a:t> de conversion </a:t>
            </a:r>
            <a:r>
              <a:rPr lang="en-US" sz="1200" u="sng" dirty="0" err="1">
                <a:latin typeface="Arial Nova" panose="020B0504020202020204" pitchFamily="34" charset="0"/>
              </a:rPr>
              <a:t>est</a:t>
            </a:r>
            <a:r>
              <a:rPr lang="en-US" sz="1200" u="sng" dirty="0">
                <a:latin typeface="Arial Nova" panose="020B0504020202020204" pitchFamily="34" charset="0"/>
              </a:rPr>
              <a:t> </a:t>
            </a:r>
            <a:r>
              <a:rPr lang="en-US" sz="1200" u="sng" dirty="0" err="1">
                <a:latin typeface="Arial Nova" panose="020B0504020202020204" pitchFamily="34" charset="0"/>
              </a:rPr>
              <a:t>en</a:t>
            </a:r>
            <a:r>
              <a:rPr lang="en-US" sz="1200" u="sng" dirty="0">
                <a:latin typeface="Arial Nova" panose="020B0504020202020204" pitchFamily="34" charset="0"/>
              </a:rPr>
              <a:t> chute libre </a:t>
            </a:r>
            <a:r>
              <a:rPr lang="en-US" sz="1200" dirty="0" err="1">
                <a:latin typeface="Arial Nova" panose="020B0504020202020204" pitchFamily="34" charset="0"/>
              </a:rPr>
              <a:t>depuis</a:t>
            </a:r>
            <a:r>
              <a:rPr lang="en-US" sz="1200" dirty="0">
                <a:latin typeface="Arial Nova" panose="020B0504020202020204" pitchFamily="34" charset="0"/>
              </a:rPr>
              <a:t> </a:t>
            </a:r>
            <a:r>
              <a:rPr lang="en-US" sz="1200" dirty="0" err="1">
                <a:latin typeface="Arial Nova" panose="020B0504020202020204" pitchFamily="34" charset="0"/>
              </a:rPr>
              <a:t>l’année</a:t>
            </a:r>
            <a:r>
              <a:rPr lang="en-US" sz="1200" dirty="0">
                <a:latin typeface="Arial Nova" panose="020B0504020202020204" pitchFamily="34" charset="0"/>
              </a:rPr>
              <a:t> </a:t>
            </a:r>
            <a:r>
              <a:rPr lang="en-US" sz="1200" dirty="0" err="1">
                <a:latin typeface="Arial Nova" panose="020B0504020202020204" pitchFamily="34" charset="0"/>
              </a:rPr>
              <a:t>dernière</a:t>
            </a:r>
            <a:r>
              <a:rPr lang="en-US" sz="1200" dirty="0">
                <a:latin typeface="Arial Nova" panose="020B0504020202020204" pitchFamily="34" charset="0"/>
              </a:rPr>
              <a:t> (+50% de </a:t>
            </a:r>
            <a:r>
              <a:rPr lang="en-US" sz="1200" dirty="0" err="1">
                <a:latin typeface="Arial Nova" panose="020B0504020202020204" pitchFamily="34" charset="0"/>
              </a:rPr>
              <a:t>perte</a:t>
            </a:r>
            <a:r>
              <a:rPr lang="en-US" sz="1200" dirty="0">
                <a:latin typeface="Arial Nova" panose="020B0504020202020204" pitchFamily="34" charset="0"/>
              </a:rPr>
              <a:t> des leads) qui </a:t>
            </a:r>
            <a:r>
              <a:rPr lang="en-US" sz="1200" dirty="0" err="1">
                <a:latin typeface="Arial Nova" panose="020B0504020202020204" pitchFamily="34" charset="0"/>
              </a:rPr>
              <a:t>est</a:t>
            </a:r>
            <a:r>
              <a:rPr lang="en-US" sz="1200" dirty="0">
                <a:latin typeface="Arial Nova" panose="020B0504020202020204" pitchFamily="34" charset="0"/>
              </a:rPr>
              <a:t> passé de 11% à 5%.</a:t>
            </a:r>
          </a:p>
        </p:txBody>
      </p:sp>
    </p:spTree>
    <p:extLst>
      <p:ext uri="{BB962C8B-B14F-4D97-AF65-F5344CB8AC3E}">
        <p14:creationId xmlns:p14="http://schemas.microsoft.com/office/powerpoint/2010/main" val="84723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41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9FECBC-AA34-7744-7713-72C2129FB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Quels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sont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les impacts de la nouvelle stratégie business avec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l’arrêt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du segment high tech ?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Comment la situation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évoluer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dans les prochains mois ?</a:t>
            </a:r>
          </a:p>
        </p:txBody>
      </p:sp>
      <p:sp>
        <p:nvSpPr>
          <p:cNvPr id="7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Badge point d’interrogation avec un remplissage uni">
            <a:extLst>
              <a:ext uri="{FF2B5EF4-FFF2-40B4-BE49-F238E27FC236}">
                <a16:creationId xmlns:a16="http://schemas.microsoft.com/office/drawing/2014/main" id="{F7D18910-B32E-7533-A5AD-27F1A437E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1544" y="1267079"/>
            <a:ext cx="4087368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5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3" name="Rectangle 47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7C6C5A3F-4884-27C7-2B20-A589C506C0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Une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croissance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exponentielle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l’alimentaire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qui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porte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les ¾ du CA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soit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+73%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début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d’année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!</a:t>
            </a:r>
          </a:p>
        </p:txBody>
      </p:sp>
      <p:sp>
        <p:nvSpPr>
          <p:cNvPr id="112" name="Content Placeholder 8">
            <a:extLst>
              <a:ext uri="{FF2B5EF4-FFF2-40B4-BE49-F238E27FC236}">
                <a16:creationId xmlns:a16="http://schemas.microsoft.com/office/drawing/2014/main" id="{59A4D384-912F-A106-CEED-3A32AD7BD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Février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2020</a:t>
            </a:r>
          </a:p>
        </p:txBody>
      </p:sp>
      <p:sp>
        <p:nvSpPr>
          <p:cNvPr id="47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, capture d’écran, ligne, Caractère coloré&#10;&#10;Description générée automatiquement">
            <a:extLst>
              <a:ext uri="{FF2B5EF4-FFF2-40B4-BE49-F238E27FC236}">
                <a16:creationId xmlns:a16="http://schemas.microsoft.com/office/drawing/2014/main" id="{00FC878D-AE23-769E-ED84-6C7B6EA38F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" r="3062" b="2"/>
          <a:stretch/>
        </p:blipFill>
        <p:spPr>
          <a:xfrm>
            <a:off x="4910732" y="640080"/>
            <a:ext cx="6701744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6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re 1">
            <a:extLst>
              <a:ext uri="{FF2B5EF4-FFF2-40B4-BE49-F238E27FC236}">
                <a16:creationId xmlns:a16="http://schemas.microsoft.com/office/drawing/2014/main" id="{F3547381-1E89-83F9-6BAC-B3690AE46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Correlation positive entre le montant du panier et la durée passée sur le site web </a:t>
            </a:r>
          </a:p>
        </p:txBody>
      </p:sp>
      <p:pic>
        <p:nvPicPr>
          <p:cNvPr id="5" name="Espace réservé du contenu 4" descr="Réveil avec un remplissage uni">
            <a:extLst>
              <a:ext uri="{FF2B5EF4-FFF2-40B4-BE49-F238E27FC236}">
                <a16:creationId xmlns:a16="http://schemas.microsoft.com/office/drawing/2014/main" id="{6C89AF63-FEF7-CAD0-9C7C-9164B6157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64" y="2572021"/>
            <a:ext cx="1310356" cy="1310356"/>
          </a:xfrm>
        </p:spPr>
      </p:pic>
      <p:pic>
        <p:nvPicPr>
          <p:cNvPr id="3" name="Espace réservé du contenu 2" descr="Une image contenant capture d’écran, visualisation&#10;&#10;Description générée automatiquement">
            <a:extLst>
              <a:ext uri="{FF2B5EF4-FFF2-40B4-BE49-F238E27FC236}">
                <a16:creationId xmlns:a16="http://schemas.microsoft.com/office/drawing/2014/main" id="{8C4E50D0-82EC-6932-83BF-768D41F16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219" y="2366560"/>
            <a:ext cx="5452226" cy="4239106"/>
          </a:xfrm>
          <a:prstGeom prst="rect">
            <a:avLst/>
          </a:prstGeom>
        </p:spPr>
      </p:pic>
      <p:pic>
        <p:nvPicPr>
          <p:cNvPr id="7" name="Graphique 6" descr="e-commerce avec un remplissage uni">
            <a:extLst>
              <a:ext uri="{FF2B5EF4-FFF2-40B4-BE49-F238E27FC236}">
                <a16:creationId xmlns:a16="http://schemas.microsoft.com/office/drawing/2014/main" id="{1B17A50D-E38F-6CB4-8038-A4C8959225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8161" y="4385996"/>
            <a:ext cx="1269710" cy="126971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7AEDD49-439F-A998-548D-890B72B1F6C0}"/>
              </a:ext>
            </a:extLst>
          </p:cNvPr>
          <p:cNvSpPr txBox="1"/>
          <p:nvPr/>
        </p:nvSpPr>
        <p:spPr>
          <a:xfrm>
            <a:off x="2241371" y="2639786"/>
            <a:ext cx="29527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rgbClr val="FFC000"/>
                </a:solidFill>
              </a:rPr>
              <a:t>Le temps passé sur le site web se concentre entre 4 et 10 min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369930E-B10B-8857-B58B-B467CA18BFEF}"/>
              </a:ext>
            </a:extLst>
          </p:cNvPr>
          <p:cNvSpPr txBox="1"/>
          <p:nvPr/>
        </p:nvSpPr>
        <p:spPr>
          <a:xfrm>
            <a:off x="2104209" y="4719377"/>
            <a:ext cx="33546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rgbClr val="FFC000"/>
                </a:solidFill>
              </a:rPr>
              <a:t>Le montant du panier varie entre 30 € et 50 €</a:t>
            </a:r>
          </a:p>
        </p:txBody>
      </p:sp>
    </p:spTree>
    <p:extLst>
      <p:ext uri="{BB962C8B-B14F-4D97-AF65-F5344CB8AC3E}">
        <p14:creationId xmlns:p14="http://schemas.microsoft.com/office/powerpoint/2010/main" val="226160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94E533-3EB0-899C-9117-C3893BB2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dirty="0"/>
              <a:t>Changement de </a:t>
            </a:r>
            <a:r>
              <a:rPr lang="en-US" sz="4600" dirty="0" err="1"/>
              <a:t>comportement</a:t>
            </a:r>
            <a:r>
              <a:rPr lang="en-US" sz="4600" dirty="0"/>
              <a:t> des </a:t>
            </a:r>
            <a:r>
              <a:rPr lang="en-US" sz="4600" dirty="0" err="1"/>
              <a:t>consommateurs</a:t>
            </a:r>
            <a:endParaRPr lang="en-US" sz="4600" dirty="0"/>
          </a:p>
        </p:txBody>
      </p:sp>
      <p:sp>
        <p:nvSpPr>
          <p:cNvPr id="12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que 8" descr="Programmatrice avec un remplissage uni">
            <a:extLst>
              <a:ext uri="{FF2B5EF4-FFF2-40B4-BE49-F238E27FC236}">
                <a16:creationId xmlns:a16="http://schemas.microsoft.com/office/drawing/2014/main" id="{F8B42359-070D-705F-C9F9-996740D5B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470" y="2615944"/>
            <a:ext cx="1066419" cy="1066419"/>
          </a:xfrm>
          <a:prstGeom prst="rect">
            <a:avLst/>
          </a:prstGeom>
        </p:spPr>
      </p:pic>
      <p:pic>
        <p:nvPicPr>
          <p:cNvPr id="10" name="Espace réservé du contenu 9" descr="Une image contenant texte, diagramme, capture d’écran, Rectangle">
            <a:extLst>
              <a:ext uri="{FF2B5EF4-FFF2-40B4-BE49-F238E27FC236}">
                <a16:creationId xmlns:a16="http://schemas.microsoft.com/office/drawing/2014/main" id="{B16FE097-74EF-17E7-2174-1F9564FFAD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50" r="-1" b="7154"/>
          <a:stretch/>
        </p:blipFill>
        <p:spPr>
          <a:xfrm>
            <a:off x="5251269" y="2368732"/>
            <a:ext cx="6617643" cy="4165418"/>
          </a:xfrm>
          <a:prstGeom prst="rect">
            <a:avLst/>
          </a:prstGeom>
        </p:spPr>
      </p:pic>
      <p:pic>
        <p:nvPicPr>
          <p:cNvPr id="12" name="Graphique 11" descr="Cerveau dans une tête contour">
            <a:extLst>
              <a:ext uri="{FF2B5EF4-FFF2-40B4-BE49-F238E27FC236}">
                <a16:creationId xmlns:a16="http://schemas.microsoft.com/office/drawing/2014/main" id="{4C631468-A0F3-1BAF-4432-2CCC97D69F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2475" y="361950"/>
            <a:ext cx="914400" cy="914400"/>
          </a:xfrm>
          <a:prstGeom prst="rect">
            <a:avLst/>
          </a:prstGeom>
        </p:spPr>
      </p:pic>
      <p:pic>
        <p:nvPicPr>
          <p:cNvPr id="14" name="Graphique 13" descr="Chronomètre 25% avec un remplissage uni">
            <a:extLst>
              <a:ext uri="{FF2B5EF4-FFF2-40B4-BE49-F238E27FC236}">
                <a16:creationId xmlns:a16="http://schemas.microsoft.com/office/drawing/2014/main" id="{54B4BCA5-C691-98CB-4E6E-68E620D2EA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3555" y="4393475"/>
            <a:ext cx="914400" cy="9144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BD6E00E-FC05-13A6-979C-F86D185C6FE1}"/>
              </a:ext>
            </a:extLst>
          </p:cNvPr>
          <p:cNvSpPr txBox="1"/>
          <p:nvPr/>
        </p:nvSpPr>
        <p:spPr>
          <a:xfrm>
            <a:off x="1785255" y="2778033"/>
            <a:ext cx="3344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Temps passé sur le site web rallongé : une concentration entre 5,6 et 7,20 min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3CB8984-4EC6-6509-84E2-D27AFF8D0B4B}"/>
              </a:ext>
            </a:extLst>
          </p:cNvPr>
          <p:cNvSpPr txBox="1"/>
          <p:nvPr/>
        </p:nvSpPr>
        <p:spPr>
          <a:xfrm>
            <a:off x="1698172" y="4406538"/>
            <a:ext cx="3448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Les achats aboutissent + rapidement : Panier validé à 6,20 min en février vs 7,10 min en 2019</a:t>
            </a:r>
          </a:p>
        </p:txBody>
      </p:sp>
    </p:spTree>
    <p:extLst>
      <p:ext uri="{BB962C8B-B14F-4D97-AF65-F5344CB8AC3E}">
        <p14:creationId xmlns:p14="http://schemas.microsoft.com/office/powerpoint/2010/main" val="30335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8" name="Rectangle 30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re 16">
            <a:extLst>
              <a:ext uri="{FF2B5EF4-FFF2-40B4-BE49-F238E27FC236}">
                <a16:creationId xmlns:a16="http://schemas.microsoft.com/office/drawing/2014/main" id="{A4C8F0D2-AA81-E654-F014-274BD737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54" y="639520"/>
            <a:ext cx="3766242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Un traffic </a:t>
            </a:r>
            <a:r>
              <a:rPr lang="fr-FR" sz="2800" kern="1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exponentiel</a:t>
            </a:r>
            <a:r>
              <a:rPr lang="en-US" sz="2800" kern="1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br>
              <a:rPr lang="en-US" sz="2800" kern="1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sz="2800" dirty="0">
                <a:latin typeface="Batang" panose="02030600000101010101" pitchFamily="18" charset="-127"/>
                <a:ea typeface="Batang" panose="02030600000101010101" pitchFamily="18" charset="-127"/>
              </a:rPr>
              <a:t>face à </a:t>
            </a:r>
            <a:r>
              <a:rPr lang="en-US" sz="2800" kern="1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des ventes </a:t>
            </a:r>
            <a:r>
              <a:rPr lang="en-US" sz="2800" dirty="0" err="1">
                <a:latin typeface="Batang" panose="02030600000101010101" pitchFamily="18" charset="-127"/>
                <a:ea typeface="Batang" panose="02030600000101010101" pitchFamily="18" charset="-127"/>
              </a:rPr>
              <a:t>en</a:t>
            </a:r>
            <a:r>
              <a:rPr lang="en-US" sz="28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2800" dirty="0" err="1">
                <a:latin typeface="Batang" panose="02030600000101010101" pitchFamily="18" charset="-127"/>
                <a:ea typeface="Batang" panose="02030600000101010101" pitchFamily="18" charset="-127"/>
              </a:rPr>
              <a:t>baisse</a:t>
            </a:r>
            <a:r>
              <a:rPr lang="en-US" sz="2800" dirty="0">
                <a:latin typeface="Batang" panose="02030600000101010101" pitchFamily="18" charset="-127"/>
                <a:ea typeface="Batang" panose="02030600000101010101" pitchFamily="18" charset="-127"/>
              </a:rPr>
              <a:t> de </a:t>
            </a:r>
            <a:r>
              <a:rPr lang="en-US" sz="2800" dirty="0" err="1">
                <a:latin typeface="Batang" panose="02030600000101010101" pitchFamily="18" charset="-127"/>
                <a:ea typeface="Batang" panose="02030600000101010101" pitchFamily="18" charset="-127"/>
              </a:rPr>
              <a:t>croissance</a:t>
            </a:r>
            <a:endParaRPr lang="en-US" sz="2800" kern="1200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7250513-F321-C76B-9BA1-7DC4CA4C00F0}"/>
              </a:ext>
            </a:extLst>
          </p:cNvPr>
          <p:cNvSpPr txBox="1"/>
          <p:nvPr/>
        </p:nvSpPr>
        <p:spPr>
          <a:xfrm>
            <a:off x="561315" y="2707620"/>
            <a:ext cx="3766242" cy="1782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u="sng" dirty="0">
                <a:latin typeface="Batang" panose="02030600000101010101" pitchFamily="18" charset="-127"/>
                <a:ea typeface="Batang" panose="02030600000101010101" pitchFamily="18" charset="-127"/>
              </a:rPr>
              <a:t>En </a:t>
            </a:r>
            <a:r>
              <a:rPr lang="en-US" sz="1600" u="sng" dirty="0" err="1">
                <a:latin typeface="Batang" panose="02030600000101010101" pitchFamily="18" charset="-127"/>
                <a:ea typeface="Batang" panose="02030600000101010101" pitchFamily="18" charset="-127"/>
              </a:rPr>
              <a:t>février</a:t>
            </a:r>
            <a:endParaRPr lang="en-US" sz="1600" u="sng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Batang" panose="02030600000101010101" pitchFamily="18" charset="-127"/>
                <a:ea typeface="Batang" panose="02030600000101010101" pitchFamily="18" charset="-127"/>
              </a:rPr>
              <a:t>550 000 </a:t>
            </a:r>
            <a:r>
              <a:rPr lang="en-US" sz="1600" dirty="0" err="1">
                <a:latin typeface="Batang" panose="02030600000101010101" pitchFamily="18" charset="-127"/>
                <a:ea typeface="Batang" panose="02030600000101010101" pitchFamily="18" charset="-127"/>
              </a:rPr>
              <a:t>visites</a:t>
            </a:r>
            <a:endParaRPr lang="en-US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1600" dirty="0" err="1">
                <a:latin typeface="Batang" panose="02030600000101010101" pitchFamily="18" charset="-127"/>
                <a:ea typeface="Batang" panose="02030600000101010101" pitchFamily="18" charset="-127"/>
              </a:rPr>
              <a:t>près</a:t>
            </a:r>
            <a:r>
              <a:rPr lang="en-US" sz="1600" dirty="0">
                <a:latin typeface="Batang" panose="02030600000101010101" pitchFamily="18" charset="-127"/>
                <a:ea typeface="Batang" panose="02030600000101010101" pitchFamily="18" charset="-127"/>
              </a:rPr>
              <a:t> de 25000 ventes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Batang" panose="02030600000101010101" pitchFamily="18" charset="-127"/>
                <a:ea typeface="Batang" panose="02030600000101010101" pitchFamily="18" charset="-127"/>
              </a:rPr>
              <a:t>Conversion Rate Visitor-to-Lead = 4,5 %</a:t>
            </a:r>
          </a:p>
        </p:txBody>
      </p:sp>
      <p:pic>
        <p:nvPicPr>
          <p:cNvPr id="5" name="Espace réservé du contenu 4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D28C4AB2-E9F4-5AF3-15A0-FD2B1E4193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" r="-1" b="79"/>
          <a:stretch/>
        </p:blipFill>
        <p:spPr>
          <a:xfrm>
            <a:off x="4654296" y="783772"/>
            <a:ext cx="6903720" cy="529045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6E1BF82-C94C-19F7-E0B7-3580CB1F3050}"/>
              </a:ext>
            </a:extLst>
          </p:cNvPr>
          <p:cNvSpPr txBox="1"/>
          <p:nvPr/>
        </p:nvSpPr>
        <p:spPr>
          <a:xfrm>
            <a:off x="579422" y="4418091"/>
            <a:ext cx="3911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atang" panose="02030600000101010101" pitchFamily="18" charset="-127"/>
                <a:ea typeface="Batang" panose="02030600000101010101" pitchFamily="18" charset="-127"/>
              </a:rPr>
              <a:t>=&gt; Le nombre de visites augmente plus vite que le nombre de ventes</a:t>
            </a:r>
          </a:p>
        </p:txBody>
      </p:sp>
    </p:spTree>
    <p:extLst>
      <p:ext uri="{BB962C8B-B14F-4D97-AF65-F5344CB8AC3E}">
        <p14:creationId xmlns:p14="http://schemas.microsoft.com/office/powerpoint/2010/main" val="289974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2" name="Rectangle 25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C8C2C9D-E8D7-4864-98D7-BB2DC5CD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934" y="271604"/>
            <a:ext cx="4560584" cy="189371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>
                <a:latin typeface="Batang" panose="02030600000101010101" pitchFamily="18" charset="-127"/>
                <a:ea typeface="Batang" panose="02030600000101010101" pitchFamily="18" charset="-127"/>
              </a:rPr>
              <a:t>Le </a:t>
            </a:r>
            <a:r>
              <a:rPr lang="en-US" sz="2800" dirty="0" err="1">
                <a:latin typeface="Batang" panose="02030600000101010101" pitchFamily="18" charset="-127"/>
                <a:ea typeface="Batang" panose="02030600000101010101" pitchFamily="18" charset="-127"/>
              </a:rPr>
              <a:t>taux</a:t>
            </a:r>
            <a:r>
              <a:rPr lang="en-US" sz="2800" dirty="0">
                <a:latin typeface="Batang" panose="02030600000101010101" pitchFamily="18" charset="-127"/>
                <a:ea typeface="Batang" panose="02030600000101010101" pitchFamily="18" charset="-127"/>
              </a:rPr>
              <a:t> de conversion des leads </a:t>
            </a:r>
            <a:r>
              <a:rPr lang="en-US" sz="2800" dirty="0" err="1">
                <a:latin typeface="Batang" panose="02030600000101010101" pitchFamily="18" charset="-127"/>
                <a:ea typeface="Batang" panose="02030600000101010101" pitchFamily="18" charset="-127"/>
              </a:rPr>
              <a:t>est</a:t>
            </a:r>
            <a:r>
              <a:rPr lang="en-US" sz="28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2800" dirty="0" err="1">
                <a:latin typeface="Batang" panose="02030600000101010101" pitchFamily="18" charset="-127"/>
                <a:ea typeface="Batang" panose="02030600000101010101" pitchFamily="18" charset="-127"/>
              </a:rPr>
              <a:t>en</a:t>
            </a:r>
            <a:r>
              <a:rPr lang="en-US" sz="2800" dirty="0">
                <a:latin typeface="Batang" panose="02030600000101010101" pitchFamily="18" charset="-127"/>
                <a:ea typeface="Batang" panose="02030600000101010101" pitchFamily="18" charset="-127"/>
              </a:rPr>
              <a:t> chute libre (+50% de </a:t>
            </a:r>
            <a:r>
              <a:rPr lang="en-US" sz="2800" dirty="0" err="1">
                <a:latin typeface="Batang" panose="02030600000101010101" pitchFamily="18" charset="-127"/>
                <a:ea typeface="Batang" panose="02030600000101010101" pitchFamily="18" charset="-127"/>
              </a:rPr>
              <a:t>perte</a:t>
            </a:r>
            <a:r>
              <a:rPr lang="en-US" sz="2800" dirty="0"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8" name="Rectangle 25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FA2B902-8386-EEA1-2897-7FD70CF80745}"/>
              </a:ext>
            </a:extLst>
          </p:cNvPr>
          <p:cNvSpPr txBox="1"/>
          <p:nvPr/>
        </p:nvSpPr>
        <p:spPr>
          <a:xfrm>
            <a:off x="681254" y="2227152"/>
            <a:ext cx="4443008" cy="1774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Perte de leads depuis avril 2019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ligne, Tracé, diagramme, capture d’écran&#10;&#10;Description générée automatiquement">
            <a:extLst>
              <a:ext uri="{FF2B5EF4-FFF2-40B4-BE49-F238E27FC236}">
                <a16:creationId xmlns:a16="http://schemas.microsoft.com/office/drawing/2014/main" id="{2B662527-0D25-EF85-05A7-EB65E2E3C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091" y="868218"/>
            <a:ext cx="6071276" cy="527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1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F6EAE1-24FE-117B-5B48-1F99B97BC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451" y="2648006"/>
            <a:ext cx="4049224" cy="848768"/>
          </a:xfrm>
        </p:spPr>
        <p:txBody>
          <a:bodyPr vert="horz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000" dirty="0">
                <a:latin typeface="Abadi Extra Light" panose="020B0204020104020204" pitchFamily="34" charset="0"/>
              </a:rPr>
              <a:t>CONCLUSION</a:t>
            </a:r>
          </a:p>
        </p:txBody>
      </p:sp>
      <p:graphicFrame>
        <p:nvGraphicFramePr>
          <p:cNvPr id="9" name="Espace réservé du contenu 3">
            <a:extLst>
              <a:ext uri="{FF2B5EF4-FFF2-40B4-BE49-F238E27FC236}">
                <a16:creationId xmlns:a16="http://schemas.microsoft.com/office/drawing/2014/main" id="{D1F46D50-6990-40FF-EE48-6A13F1872A2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51737422"/>
              </p:ext>
            </p:extLst>
          </p:nvPr>
        </p:nvGraphicFramePr>
        <p:xfrm>
          <a:off x="4114800" y="123825"/>
          <a:ext cx="7658100" cy="6638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A02CC2F-027F-769E-C3DE-1B69AEAD4E0E}"/>
              </a:ext>
            </a:extLst>
          </p:cNvPr>
          <p:cNvCxnSpPr>
            <a:cxnSpLocks/>
          </p:cNvCxnSpPr>
          <p:nvPr/>
        </p:nvCxnSpPr>
        <p:spPr>
          <a:xfrm>
            <a:off x="3924300" y="2028825"/>
            <a:ext cx="0" cy="2000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8450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13388</TotalTime>
  <Words>720</Words>
  <Application>Microsoft Office PowerPoint</Application>
  <PresentationFormat>Grand écran</PresentationFormat>
  <Paragraphs>50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9" baseType="lpstr">
      <vt:lpstr>Batang</vt:lpstr>
      <vt:lpstr>Meiryo</vt:lpstr>
      <vt:lpstr>Abadi Extra Light</vt:lpstr>
      <vt:lpstr>Arial</vt:lpstr>
      <vt:lpstr>Arial Nova</vt:lpstr>
      <vt:lpstr>Calibri</vt:lpstr>
      <vt:lpstr>Calibri Light</vt:lpstr>
      <vt:lpstr>Wingdings</vt:lpstr>
      <vt:lpstr>Thème Office</vt:lpstr>
      <vt:lpstr>Rapport des actions marketing Février 2020</vt:lpstr>
      <vt:lpstr>Executive Summary</vt:lpstr>
      <vt:lpstr>Quels sont les impacts de la nouvelle stratégie business avec l’arrêt du segment high tech ?  Comment la situation va évoluer dans les prochains mois ?</vt:lpstr>
      <vt:lpstr>Une croissance exponentielle de l’alimentaire qui porte les ¾ du CA soit +73% en ce début d’année !</vt:lpstr>
      <vt:lpstr>Correlation positive entre le montant du panier et la durée passée sur le site web </vt:lpstr>
      <vt:lpstr>Changement de comportement des consommateurs</vt:lpstr>
      <vt:lpstr>Un traffic exponentiel  face à des ventes en baisse de croissance</vt:lpstr>
      <vt:lpstr>Le taux de conversion des leads est en chute libre (+50% de perte)</vt:lpstr>
      <vt:lpstr>Présentation PowerPoint</vt:lpstr>
      <vt:lpstr>Recommandations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mensuel des actions marketing 2019/2020</dc:title>
  <dc:creator>Naziha BOUSSEMAHA</dc:creator>
  <cp:lastModifiedBy>Naziha BOUSSEMAHA</cp:lastModifiedBy>
  <cp:revision>1</cp:revision>
  <cp:lastPrinted>2023-05-22T13:28:39Z</cp:lastPrinted>
  <dcterms:created xsi:type="dcterms:W3CDTF">2023-05-17T10:33:05Z</dcterms:created>
  <dcterms:modified xsi:type="dcterms:W3CDTF">2023-06-01T13:46:16Z</dcterms:modified>
</cp:coreProperties>
</file>