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24" r:id="rId2"/>
    <p:sldId id="2542" r:id="rId3"/>
    <p:sldId id="2544" r:id="rId4"/>
    <p:sldId id="2545" r:id="rId5"/>
    <p:sldId id="2585" r:id="rId6"/>
    <p:sldId id="2584" r:id="rId7"/>
    <p:sldId id="2586" r:id="rId8"/>
    <p:sldId id="2587" r:id="rId9"/>
    <p:sldId id="2588" r:id="rId10"/>
    <p:sldId id="2583" r:id="rId11"/>
    <p:sldId id="257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287"/>
    <a:srgbClr val="3B7579"/>
    <a:srgbClr val="5DAAB0"/>
    <a:srgbClr val="AAD3D6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0C847-233D-4381-90F1-CCDE84DD6F58}" v="21" dt="2023-08-09T11:08:34.03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4" autoAdjust="0"/>
  </p:normalViewPr>
  <p:slideViewPr>
    <p:cSldViewPr snapToGrid="0" snapToObjects="1" showGuides="1">
      <p:cViewPr>
        <p:scale>
          <a:sx n="90" d="100"/>
          <a:sy n="90" d="100"/>
        </p:scale>
        <p:origin x="1278" y="4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1" d="100"/>
          <a:sy n="81" d="100"/>
        </p:scale>
        <p:origin x="21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ha BOUSSEMAHA" userId="d3757a171cf8daaf" providerId="LiveId" clId="{3EA0C847-233D-4381-90F1-CCDE84DD6F58}"/>
    <pc:docChg chg="custSel addSld delSld modSld">
      <pc:chgData name="Naziha BOUSSEMAHA" userId="d3757a171cf8daaf" providerId="LiveId" clId="{3EA0C847-233D-4381-90F1-CCDE84DD6F58}" dt="2023-08-09T12:06:48.712" v="2815" actId="20577"/>
      <pc:docMkLst>
        <pc:docMk/>
      </pc:docMkLst>
      <pc:sldChg chg="addSp delSp modSp mod">
        <pc:chgData name="Naziha BOUSSEMAHA" userId="d3757a171cf8daaf" providerId="LiveId" clId="{3EA0C847-233D-4381-90F1-CCDE84DD6F58}" dt="2023-08-09T11:09:12.853" v="2786" actId="1076"/>
        <pc:sldMkLst>
          <pc:docMk/>
          <pc:sldMk cId="605044435" sldId="2544"/>
        </pc:sldMkLst>
        <pc:spChg chg="del mod">
          <ac:chgData name="Naziha BOUSSEMAHA" userId="d3757a171cf8daaf" providerId="LiveId" clId="{3EA0C847-233D-4381-90F1-CCDE84DD6F58}" dt="2023-08-09T11:08:53.127" v="2779" actId="478"/>
          <ac:spMkLst>
            <pc:docMk/>
            <pc:sldMk cId="605044435" sldId="2544"/>
            <ac:spMk id="10" creationId="{2F7D3886-B17C-6E13-6E8A-7DC040F2B04B}"/>
          </ac:spMkLst>
        </pc:spChg>
        <pc:spChg chg="mod">
          <ac:chgData name="Naziha BOUSSEMAHA" userId="d3757a171cf8daaf" providerId="LiveId" clId="{3EA0C847-233D-4381-90F1-CCDE84DD6F58}" dt="2023-08-09T10:21:26.684" v="978" actId="20577"/>
          <ac:spMkLst>
            <pc:docMk/>
            <pc:sldMk cId="605044435" sldId="2544"/>
            <ac:spMk id="11" creationId="{B59FCEF3-B015-47B8-8D8F-7C0C90D275EB}"/>
          </ac:spMkLst>
        </pc:spChg>
        <pc:picChg chg="add mod">
          <ac:chgData name="Naziha BOUSSEMAHA" userId="d3757a171cf8daaf" providerId="LiveId" clId="{3EA0C847-233D-4381-90F1-CCDE84DD6F58}" dt="2023-08-09T11:08:59.266" v="2782" actId="1076"/>
          <ac:picMkLst>
            <pc:docMk/>
            <pc:sldMk cId="605044435" sldId="2544"/>
            <ac:picMk id="3" creationId="{97FD8D44-167C-4DAD-A31A-D2B989F19290}"/>
          </ac:picMkLst>
        </pc:picChg>
        <pc:picChg chg="mod">
          <ac:chgData name="Naziha BOUSSEMAHA" userId="d3757a171cf8daaf" providerId="LiveId" clId="{3EA0C847-233D-4381-90F1-CCDE84DD6F58}" dt="2023-08-09T11:09:05.765" v="2784" actId="1076"/>
          <ac:picMkLst>
            <pc:docMk/>
            <pc:sldMk cId="605044435" sldId="2544"/>
            <ac:picMk id="8" creationId="{797AA176-CB46-4EE0-A723-C4EE08E8E8FE}"/>
          </ac:picMkLst>
        </pc:picChg>
        <pc:picChg chg="mod">
          <ac:chgData name="Naziha BOUSSEMAHA" userId="d3757a171cf8daaf" providerId="LiveId" clId="{3EA0C847-233D-4381-90F1-CCDE84DD6F58}" dt="2023-08-09T11:09:04.150" v="2783" actId="1076"/>
          <ac:picMkLst>
            <pc:docMk/>
            <pc:sldMk cId="605044435" sldId="2544"/>
            <ac:picMk id="20" creationId="{94609DD2-5825-FFAF-7B3B-AFCAD63AAE59}"/>
          </ac:picMkLst>
        </pc:picChg>
        <pc:picChg chg="mod">
          <ac:chgData name="Naziha BOUSSEMAHA" userId="d3757a171cf8daaf" providerId="LiveId" clId="{3EA0C847-233D-4381-90F1-CCDE84DD6F58}" dt="2023-08-09T11:09:12.853" v="2786" actId="1076"/>
          <ac:picMkLst>
            <pc:docMk/>
            <pc:sldMk cId="605044435" sldId="2544"/>
            <ac:picMk id="23" creationId="{AC3F6CFC-CA03-CA96-6DF0-E8271EDAFADA}"/>
          </ac:picMkLst>
        </pc:picChg>
        <pc:picChg chg="mod">
          <ac:chgData name="Naziha BOUSSEMAHA" userId="d3757a171cf8daaf" providerId="LiveId" clId="{3EA0C847-233D-4381-90F1-CCDE84DD6F58}" dt="2023-08-09T11:09:09.034" v="2785" actId="1076"/>
          <ac:picMkLst>
            <pc:docMk/>
            <pc:sldMk cId="605044435" sldId="2544"/>
            <ac:picMk id="25" creationId="{2523963B-D780-7D56-9CA5-F38F26425821}"/>
          </ac:picMkLst>
        </pc:picChg>
      </pc:sldChg>
      <pc:sldChg chg="addSp delSp modSp mod">
        <pc:chgData name="Naziha BOUSSEMAHA" userId="d3757a171cf8daaf" providerId="LiveId" clId="{3EA0C847-233D-4381-90F1-CCDE84DD6F58}" dt="2023-08-09T12:06:48.712" v="2815" actId="20577"/>
        <pc:sldMkLst>
          <pc:docMk/>
          <pc:sldMk cId="3298998420" sldId="2545"/>
        </pc:sldMkLst>
        <pc:spChg chg="mod">
          <ac:chgData name="Naziha BOUSSEMAHA" userId="d3757a171cf8daaf" providerId="LiveId" clId="{3EA0C847-233D-4381-90F1-CCDE84DD6F58}" dt="2023-08-08T21:53:57.332" v="960" actId="11"/>
          <ac:spMkLst>
            <pc:docMk/>
            <pc:sldMk cId="3298998420" sldId="2545"/>
            <ac:spMk id="14" creationId="{5A981189-9280-48E8-90AE-7F25E741BE94}"/>
          </ac:spMkLst>
        </pc:spChg>
        <pc:spChg chg="mod">
          <ac:chgData name="Naziha BOUSSEMAHA" userId="d3757a171cf8daaf" providerId="LiveId" clId="{3EA0C847-233D-4381-90F1-CCDE84DD6F58}" dt="2023-08-09T12:06:48.712" v="2815" actId="20577"/>
          <ac:spMkLst>
            <pc:docMk/>
            <pc:sldMk cId="3298998420" sldId="2545"/>
            <ac:spMk id="17" creationId="{98B9CB9E-1380-488B-88F1-B99F12EFA776}"/>
          </ac:spMkLst>
        </pc:spChg>
        <pc:picChg chg="add del mod">
          <ac:chgData name="Naziha BOUSSEMAHA" userId="d3757a171cf8daaf" providerId="LiveId" clId="{3EA0C847-233D-4381-90F1-CCDE84DD6F58}" dt="2023-08-08T20:16:35.193" v="386" actId="478"/>
          <ac:picMkLst>
            <pc:docMk/>
            <pc:sldMk cId="3298998420" sldId="2545"/>
            <ac:picMk id="15" creationId="{10307D7B-33A3-EC0D-673E-24C9B2963A54}"/>
          </ac:picMkLst>
        </pc:picChg>
      </pc:sldChg>
      <pc:sldChg chg="del">
        <pc:chgData name="Naziha BOUSSEMAHA" userId="d3757a171cf8daaf" providerId="LiveId" clId="{3EA0C847-233D-4381-90F1-CCDE84DD6F58}" dt="2023-08-08T19:23:01.960" v="62" actId="47"/>
        <pc:sldMkLst>
          <pc:docMk/>
          <pc:sldMk cId="954333892" sldId="2552"/>
        </pc:sldMkLst>
      </pc:sldChg>
      <pc:sldChg chg="del">
        <pc:chgData name="Naziha BOUSSEMAHA" userId="d3757a171cf8daaf" providerId="LiveId" clId="{3EA0C847-233D-4381-90F1-CCDE84DD6F58}" dt="2023-08-08T19:23:13.531" v="65" actId="47"/>
        <pc:sldMkLst>
          <pc:docMk/>
          <pc:sldMk cId="226842063" sldId="2554"/>
        </pc:sldMkLst>
      </pc:sldChg>
      <pc:sldChg chg="del">
        <pc:chgData name="Naziha BOUSSEMAHA" userId="d3757a171cf8daaf" providerId="LiveId" clId="{3EA0C847-233D-4381-90F1-CCDE84DD6F58}" dt="2023-08-08T19:23:10.062" v="64" actId="47"/>
        <pc:sldMkLst>
          <pc:docMk/>
          <pc:sldMk cId="1684697404" sldId="2574"/>
        </pc:sldMkLst>
      </pc:sldChg>
      <pc:sldChg chg="addSp delSp modSp mod">
        <pc:chgData name="Naziha BOUSSEMAHA" userId="d3757a171cf8daaf" providerId="LiveId" clId="{3EA0C847-233D-4381-90F1-CCDE84DD6F58}" dt="2023-08-09T11:02:20.289" v="2733" actId="1076"/>
        <pc:sldMkLst>
          <pc:docMk/>
          <pc:sldMk cId="389446795" sldId="2576"/>
        </pc:sldMkLst>
        <pc:spChg chg="add del mod">
          <ac:chgData name="Naziha BOUSSEMAHA" userId="d3757a171cf8daaf" providerId="LiveId" clId="{3EA0C847-233D-4381-90F1-CCDE84DD6F58}" dt="2023-08-09T10:48:02.996" v="1219" actId="478"/>
          <ac:spMkLst>
            <pc:docMk/>
            <pc:sldMk cId="389446795" sldId="2576"/>
            <ac:spMk id="3" creationId="{2D3EDBE1-BDA9-33C7-7506-BEE65AE57257}"/>
          </ac:spMkLst>
        </pc:spChg>
        <pc:spChg chg="add del mod">
          <ac:chgData name="Naziha BOUSSEMAHA" userId="d3757a171cf8daaf" providerId="LiveId" clId="{3EA0C847-233D-4381-90F1-CCDE84DD6F58}" dt="2023-08-08T19:23:36.774" v="68" actId="478"/>
          <ac:spMkLst>
            <pc:docMk/>
            <pc:sldMk cId="389446795" sldId="2576"/>
            <ac:spMk id="3" creationId="{B613C32C-9021-B5E4-74C6-C4E133158149}"/>
          </ac:spMkLst>
        </pc:spChg>
        <pc:spChg chg="add mod">
          <ac:chgData name="Naziha BOUSSEMAHA" userId="d3757a171cf8daaf" providerId="LiveId" clId="{3EA0C847-233D-4381-90F1-CCDE84DD6F58}" dt="2023-08-09T11:02:15.792" v="2732" actId="1076"/>
          <ac:spMkLst>
            <pc:docMk/>
            <pc:sldMk cId="389446795" sldId="2576"/>
            <ac:spMk id="4" creationId="{8D6714B5-F7E5-77B7-ADD6-E102D7687FFE}"/>
          </ac:spMkLst>
        </pc:spChg>
        <pc:spChg chg="add del mod">
          <ac:chgData name="Naziha BOUSSEMAHA" userId="d3757a171cf8daaf" providerId="LiveId" clId="{3EA0C847-233D-4381-90F1-CCDE84DD6F58}" dt="2023-08-08T19:23:42.069" v="70"/>
          <ac:spMkLst>
            <pc:docMk/>
            <pc:sldMk cId="389446795" sldId="2576"/>
            <ac:spMk id="5" creationId="{8C1CBA3A-5222-93E2-8DEB-C376B29BEB50}"/>
          </ac:spMkLst>
        </pc:spChg>
        <pc:spChg chg="add mod">
          <ac:chgData name="Naziha BOUSSEMAHA" userId="d3757a171cf8daaf" providerId="LiveId" clId="{3EA0C847-233D-4381-90F1-CCDE84DD6F58}" dt="2023-08-09T11:02:20.289" v="2733" actId="1076"/>
          <ac:spMkLst>
            <pc:docMk/>
            <pc:sldMk cId="389446795" sldId="2576"/>
            <ac:spMk id="5" creationId="{D611AB6F-ACAF-4592-28D4-821F66C4D939}"/>
          </ac:spMkLst>
        </pc:spChg>
        <pc:spChg chg="add del mod">
          <ac:chgData name="Naziha BOUSSEMAHA" userId="d3757a171cf8daaf" providerId="LiveId" clId="{3EA0C847-233D-4381-90F1-CCDE84DD6F58}" dt="2023-08-09T10:48:00.395" v="1218" actId="478"/>
          <ac:spMkLst>
            <pc:docMk/>
            <pc:sldMk cId="389446795" sldId="2576"/>
            <ac:spMk id="6" creationId="{4279CFBE-744F-0A07-BBE5-D72B38E18B7C}"/>
          </ac:spMkLst>
        </pc:spChg>
        <pc:spChg chg="mod">
          <ac:chgData name="Naziha BOUSSEMAHA" userId="d3757a171cf8daaf" providerId="LiveId" clId="{3EA0C847-233D-4381-90F1-CCDE84DD6F58}" dt="2023-08-09T11:02:13.147" v="2731" actId="1076"/>
          <ac:spMkLst>
            <pc:docMk/>
            <pc:sldMk cId="389446795" sldId="2576"/>
            <ac:spMk id="8" creationId="{AB58A585-52FA-4A45-B2D0-660EC2D22B31}"/>
          </ac:spMkLst>
        </pc:spChg>
        <pc:spChg chg="add del mod">
          <ac:chgData name="Naziha BOUSSEMAHA" userId="d3757a171cf8daaf" providerId="LiveId" clId="{3EA0C847-233D-4381-90F1-CCDE84DD6F58}" dt="2023-08-08T19:24:08.228" v="87" actId="478"/>
          <ac:spMkLst>
            <pc:docMk/>
            <pc:sldMk cId="389446795" sldId="2576"/>
            <ac:spMk id="9" creationId="{E68C3F3B-B376-10BA-1199-56EEFB8B396D}"/>
          </ac:spMkLst>
        </pc:spChg>
        <pc:spChg chg="del">
          <ac:chgData name="Naziha BOUSSEMAHA" userId="d3757a171cf8daaf" providerId="LiveId" clId="{3EA0C847-233D-4381-90F1-CCDE84DD6F58}" dt="2023-08-08T19:23:40.139" v="69" actId="478"/>
          <ac:spMkLst>
            <pc:docMk/>
            <pc:sldMk cId="389446795" sldId="2576"/>
            <ac:spMk id="10" creationId="{76C3E0A7-1C3E-0A40-AC21-1EAD4086CBB7}"/>
          </ac:spMkLst>
        </pc:spChg>
        <pc:spChg chg="del">
          <ac:chgData name="Naziha BOUSSEMAHA" userId="d3757a171cf8daaf" providerId="LiveId" clId="{3EA0C847-233D-4381-90F1-CCDE84DD6F58}" dt="2023-08-08T19:24:05.332" v="86" actId="478"/>
          <ac:spMkLst>
            <pc:docMk/>
            <pc:sldMk cId="389446795" sldId="2576"/>
            <ac:spMk id="12" creationId="{F82458FA-5D5F-6A41-B047-910858C1E142}"/>
          </ac:spMkLst>
        </pc:spChg>
        <pc:graphicFrameChg chg="del mod">
          <ac:chgData name="Naziha BOUSSEMAHA" userId="d3757a171cf8daaf" providerId="LiveId" clId="{3EA0C847-233D-4381-90F1-CCDE84DD6F58}" dt="2023-08-08T19:23:34.485" v="67" actId="478"/>
          <ac:graphicFrameMkLst>
            <pc:docMk/>
            <pc:sldMk cId="389446795" sldId="2576"/>
            <ac:graphicFrameMk id="16" creationId="{8F6D4133-13DB-4D35-AA57-2E241762BC26}"/>
          </ac:graphicFrameMkLst>
        </pc:graphicFrameChg>
      </pc:sldChg>
      <pc:sldChg chg="del">
        <pc:chgData name="Naziha BOUSSEMAHA" userId="d3757a171cf8daaf" providerId="LiveId" clId="{3EA0C847-233D-4381-90F1-CCDE84DD6F58}" dt="2023-08-08T19:23:03.807" v="63" actId="47"/>
        <pc:sldMkLst>
          <pc:docMk/>
          <pc:sldMk cId="202479834" sldId="2582"/>
        </pc:sldMkLst>
      </pc:sldChg>
      <pc:sldChg chg="addSp delSp modSp add mod">
        <pc:chgData name="Naziha BOUSSEMAHA" userId="d3757a171cf8daaf" providerId="LiveId" clId="{3EA0C847-233D-4381-90F1-CCDE84DD6F58}" dt="2023-08-09T11:04:04.557" v="2753" actId="1076"/>
        <pc:sldMkLst>
          <pc:docMk/>
          <pc:sldMk cId="3073872220" sldId="2583"/>
        </pc:sldMkLst>
        <pc:spChg chg="add del mod">
          <ac:chgData name="Naziha BOUSSEMAHA" userId="d3757a171cf8daaf" providerId="LiveId" clId="{3EA0C847-233D-4381-90F1-CCDE84DD6F58}" dt="2023-08-08T19:33:23.128" v="246" actId="478"/>
          <ac:spMkLst>
            <pc:docMk/>
            <pc:sldMk cId="3073872220" sldId="2583"/>
            <ac:spMk id="3" creationId="{09FDF05B-C72A-EEA9-6C11-AB345F3B195F}"/>
          </ac:spMkLst>
        </pc:spChg>
        <pc:spChg chg="add mod">
          <ac:chgData name="Naziha BOUSSEMAHA" userId="d3757a171cf8daaf" providerId="LiveId" clId="{3EA0C847-233D-4381-90F1-CCDE84DD6F58}" dt="2023-08-09T11:02:58.023" v="2738" actId="1076"/>
          <ac:spMkLst>
            <pc:docMk/>
            <pc:sldMk cId="3073872220" sldId="2583"/>
            <ac:spMk id="3" creationId="{DB958D14-B537-6227-B762-6A2264B2E960}"/>
          </ac:spMkLst>
        </pc:spChg>
        <pc:spChg chg="mod">
          <ac:chgData name="Naziha BOUSSEMAHA" userId="d3757a171cf8daaf" providerId="LiveId" clId="{3EA0C847-233D-4381-90F1-CCDE84DD6F58}" dt="2023-08-08T21:54:33.402" v="963" actId="11"/>
          <ac:spMkLst>
            <pc:docMk/>
            <pc:sldMk cId="3073872220" sldId="2583"/>
            <ac:spMk id="14" creationId="{5A981189-9280-48E8-90AE-7F25E741BE94}"/>
          </ac:spMkLst>
        </pc:spChg>
        <pc:spChg chg="del mod">
          <ac:chgData name="Naziha BOUSSEMAHA" userId="d3757a171cf8daaf" providerId="LiveId" clId="{3EA0C847-233D-4381-90F1-CCDE84DD6F58}" dt="2023-08-08T19:33:20.195" v="245" actId="478"/>
          <ac:spMkLst>
            <pc:docMk/>
            <pc:sldMk cId="3073872220" sldId="2583"/>
            <ac:spMk id="17" creationId="{98B9CB9E-1380-488B-88F1-B99F12EFA776}"/>
          </ac:spMkLst>
        </pc:spChg>
        <pc:picChg chg="add mod">
          <ac:chgData name="Naziha BOUSSEMAHA" userId="d3757a171cf8daaf" providerId="LiveId" clId="{3EA0C847-233D-4381-90F1-CCDE84DD6F58}" dt="2023-08-09T11:04:04.557" v="2753" actId="1076"/>
          <ac:picMkLst>
            <pc:docMk/>
            <pc:sldMk cId="3073872220" sldId="2583"/>
            <ac:picMk id="2" creationId="{0A925D04-22F6-81FE-6F2A-FCBAC986113A}"/>
          </ac:picMkLst>
        </pc:picChg>
        <pc:picChg chg="add mod">
          <ac:chgData name="Naziha BOUSSEMAHA" userId="d3757a171cf8daaf" providerId="LiveId" clId="{3EA0C847-233D-4381-90F1-CCDE84DD6F58}" dt="2023-08-09T11:03:42.699" v="2748" actId="1076"/>
          <ac:picMkLst>
            <pc:docMk/>
            <pc:sldMk cId="3073872220" sldId="2583"/>
            <ac:picMk id="4" creationId="{A86433BE-393A-8682-5D03-21FBE78626B8}"/>
          </ac:picMkLst>
        </pc:picChg>
        <pc:picChg chg="add del mod">
          <ac:chgData name="Naziha BOUSSEMAHA" userId="d3757a171cf8daaf" providerId="LiveId" clId="{3EA0C847-233D-4381-90F1-CCDE84DD6F58}" dt="2023-08-08T21:55:34.806" v="972" actId="478"/>
          <ac:picMkLst>
            <pc:docMk/>
            <pc:sldMk cId="3073872220" sldId="2583"/>
            <ac:picMk id="5" creationId="{AFB5FD27-71E3-3405-AC61-769879CDAB9C}"/>
          </ac:picMkLst>
        </pc:picChg>
        <pc:picChg chg="add del mod">
          <ac:chgData name="Naziha BOUSSEMAHA" userId="d3757a171cf8daaf" providerId="LiveId" clId="{3EA0C847-233D-4381-90F1-CCDE84DD6F58}" dt="2023-08-08T21:17:50.297" v="935" actId="478"/>
          <ac:picMkLst>
            <pc:docMk/>
            <pc:sldMk cId="3073872220" sldId="2583"/>
            <ac:picMk id="7" creationId="{BFC9A620-CA0B-C209-C628-3D698AB7D1DC}"/>
          </ac:picMkLst>
        </pc:picChg>
        <pc:picChg chg="add mod">
          <ac:chgData name="Naziha BOUSSEMAHA" userId="d3757a171cf8daaf" providerId="LiveId" clId="{3EA0C847-233D-4381-90F1-CCDE84DD6F58}" dt="2023-08-09T11:03:10.991" v="2742" actId="1076"/>
          <ac:picMkLst>
            <pc:docMk/>
            <pc:sldMk cId="3073872220" sldId="2583"/>
            <ac:picMk id="9" creationId="{A241D3F4-7947-8510-620E-B8FCED6B4CFC}"/>
          </ac:picMkLst>
        </pc:picChg>
        <pc:picChg chg="add del mod">
          <ac:chgData name="Naziha BOUSSEMAHA" userId="d3757a171cf8daaf" providerId="LiveId" clId="{3EA0C847-233D-4381-90F1-CCDE84DD6F58}" dt="2023-08-08T21:55:36.470" v="973" actId="478"/>
          <ac:picMkLst>
            <pc:docMk/>
            <pc:sldMk cId="3073872220" sldId="2583"/>
            <ac:picMk id="11" creationId="{B3D3008F-F703-5377-B644-542DDD50BAB8}"/>
          </ac:picMkLst>
        </pc:picChg>
      </pc:sldChg>
      <pc:sldChg chg="new del">
        <pc:chgData name="Naziha BOUSSEMAHA" userId="d3757a171cf8daaf" providerId="LiveId" clId="{3EA0C847-233D-4381-90F1-CCDE84DD6F58}" dt="2023-08-08T20:10:10.074" v="324" actId="47"/>
        <pc:sldMkLst>
          <pc:docMk/>
          <pc:sldMk cId="3130742581" sldId="2584"/>
        </pc:sldMkLst>
      </pc:sldChg>
      <pc:sldChg chg="addSp delSp modSp add mod modClrScheme chgLayout">
        <pc:chgData name="Naziha BOUSSEMAHA" userId="d3757a171cf8daaf" providerId="LiveId" clId="{3EA0C847-233D-4381-90F1-CCDE84DD6F58}" dt="2023-08-09T10:44:39.353" v="1217" actId="1076"/>
        <pc:sldMkLst>
          <pc:docMk/>
          <pc:sldMk cId="3650305293" sldId="2584"/>
        </pc:sldMkLst>
        <pc:spChg chg="add mod">
          <ac:chgData name="Naziha BOUSSEMAHA" userId="d3757a171cf8daaf" providerId="LiveId" clId="{3EA0C847-233D-4381-90F1-CCDE84DD6F58}" dt="2023-08-08T20:24:36.399" v="594" actId="26606"/>
          <ac:spMkLst>
            <pc:docMk/>
            <pc:sldMk cId="3650305293" sldId="2584"/>
            <ac:spMk id="3" creationId="{81B78928-F689-A0C1-13AB-F5DFDDFE2A7A}"/>
          </ac:spMkLst>
        </pc:spChg>
        <pc:spChg chg="del mod">
          <ac:chgData name="Naziha BOUSSEMAHA" userId="d3757a171cf8daaf" providerId="LiveId" clId="{3EA0C847-233D-4381-90F1-CCDE84DD6F58}" dt="2023-08-08T20:16:30.587" v="385" actId="26606"/>
          <ac:spMkLst>
            <pc:docMk/>
            <pc:sldMk cId="3650305293" sldId="2584"/>
            <ac:spMk id="14" creationId="{5A981189-9280-48E8-90AE-7F25E741BE94}"/>
          </ac:spMkLst>
        </pc:spChg>
        <pc:spChg chg="del mod">
          <ac:chgData name="Naziha BOUSSEMAHA" userId="d3757a171cf8daaf" providerId="LiveId" clId="{3EA0C847-233D-4381-90F1-CCDE84DD6F58}" dt="2023-08-08T20:16:30.587" v="385" actId="26606"/>
          <ac:spMkLst>
            <pc:docMk/>
            <pc:sldMk cId="3650305293" sldId="2584"/>
            <ac:spMk id="17" creationId="{98B9CB9E-1380-488B-88F1-B99F12EFA776}"/>
          </ac:spMkLst>
        </pc:spChg>
        <pc:picChg chg="add mod">
          <ac:chgData name="Naziha BOUSSEMAHA" userId="d3757a171cf8daaf" providerId="LiveId" clId="{3EA0C847-233D-4381-90F1-CCDE84DD6F58}" dt="2023-08-08T20:24:36.399" v="594" actId="26606"/>
          <ac:picMkLst>
            <pc:docMk/>
            <pc:sldMk cId="3650305293" sldId="2584"/>
            <ac:picMk id="2" creationId="{C70F76E7-BD1D-B0C1-2101-9D0BEC1B1D9A}"/>
          </ac:picMkLst>
        </pc:picChg>
        <pc:picChg chg="add mod">
          <ac:chgData name="Naziha BOUSSEMAHA" userId="d3757a171cf8daaf" providerId="LiveId" clId="{3EA0C847-233D-4381-90F1-CCDE84DD6F58}" dt="2023-08-09T10:44:39.353" v="1217" actId="1076"/>
          <ac:picMkLst>
            <pc:docMk/>
            <pc:sldMk cId="3650305293" sldId="2584"/>
            <ac:picMk id="4" creationId="{B7EEEFBB-904F-38F4-D2CF-A80E51A6D207}"/>
          </ac:picMkLst>
        </pc:picChg>
      </pc:sldChg>
      <pc:sldChg chg="addSp delSp modSp add mod modClrScheme chgLayout">
        <pc:chgData name="Naziha BOUSSEMAHA" userId="d3757a171cf8daaf" providerId="LiveId" clId="{3EA0C847-233D-4381-90F1-CCDE84DD6F58}" dt="2023-08-08T20:27:44.807" v="627" actId="1076"/>
        <pc:sldMkLst>
          <pc:docMk/>
          <pc:sldMk cId="1775956524" sldId="2585"/>
        </pc:sldMkLst>
        <pc:spChg chg="mod ord">
          <ac:chgData name="Naziha BOUSSEMAHA" userId="d3757a171cf8daaf" providerId="LiveId" clId="{3EA0C847-233D-4381-90F1-CCDE84DD6F58}" dt="2023-08-08T20:26:27.145" v="605" actId="1076"/>
          <ac:spMkLst>
            <pc:docMk/>
            <pc:sldMk cId="1775956524" sldId="2585"/>
            <ac:spMk id="3" creationId="{81B78928-F689-A0C1-13AB-F5DFDDFE2A7A}"/>
          </ac:spMkLst>
        </pc:spChg>
        <pc:spChg chg="add mod ord">
          <ac:chgData name="Naziha BOUSSEMAHA" userId="d3757a171cf8daaf" providerId="LiveId" clId="{3EA0C847-233D-4381-90F1-CCDE84DD6F58}" dt="2023-08-08T20:27:44.807" v="627" actId="1076"/>
          <ac:spMkLst>
            <pc:docMk/>
            <pc:sldMk cId="1775956524" sldId="2585"/>
            <ac:spMk id="5" creationId="{D7F879C8-84B5-660B-5906-25153F646C83}"/>
          </ac:spMkLst>
        </pc:spChg>
        <pc:spChg chg="add mod">
          <ac:chgData name="Naziha BOUSSEMAHA" userId="d3757a171cf8daaf" providerId="LiveId" clId="{3EA0C847-233D-4381-90F1-CCDE84DD6F58}" dt="2023-08-08T20:27:09.963" v="621" actId="1076"/>
          <ac:spMkLst>
            <pc:docMk/>
            <pc:sldMk cId="1775956524" sldId="2585"/>
            <ac:spMk id="8" creationId="{9449F631-7477-C454-E12F-353802374195}"/>
          </ac:spMkLst>
        </pc:spChg>
        <pc:spChg chg="add del mod">
          <ac:chgData name="Naziha BOUSSEMAHA" userId="d3757a171cf8daaf" providerId="LiveId" clId="{3EA0C847-233D-4381-90F1-CCDE84DD6F58}" dt="2023-08-08T20:26:16.929" v="603" actId="478"/>
          <ac:spMkLst>
            <pc:docMk/>
            <pc:sldMk cId="1775956524" sldId="2585"/>
            <ac:spMk id="12" creationId="{A66A03B7-BCC0-09BE-AB34-58EF1C5E5432}"/>
          </ac:spMkLst>
        </pc:spChg>
        <pc:picChg chg="del">
          <ac:chgData name="Naziha BOUSSEMAHA" userId="d3757a171cf8daaf" providerId="LiveId" clId="{3EA0C847-233D-4381-90F1-CCDE84DD6F58}" dt="2023-08-08T20:19:26.876" v="426" actId="478"/>
          <ac:picMkLst>
            <pc:docMk/>
            <pc:sldMk cId="1775956524" sldId="2585"/>
            <ac:picMk id="2" creationId="{C70F76E7-BD1D-B0C1-2101-9D0BEC1B1D9A}"/>
          </ac:picMkLst>
        </pc:picChg>
        <pc:picChg chg="add mod">
          <ac:chgData name="Naziha BOUSSEMAHA" userId="d3757a171cf8daaf" providerId="LiveId" clId="{3EA0C847-233D-4381-90F1-CCDE84DD6F58}" dt="2023-08-08T20:27:05.252" v="620" actId="1076"/>
          <ac:picMkLst>
            <pc:docMk/>
            <pc:sldMk cId="1775956524" sldId="2585"/>
            <ac:picMk id="7" creationId="{9623983D-76F2-EA64-BD43-0F7135C9F542}"/>
          </ac:picMkLst>
        </pc:picChg>
      </pc:sldChg>
      <pc:sldChg chg="addSp delSp modSp add mod modClrScheme chgLayout">
        <pc:chgData name="Naziha BOUSSEMAHA" userId="d3757a171cf8daaf" providerId="LiveId" clId="{3EA0C847-233D-4381-90F1-CCDE84DD6F58}" dt="2023-08-08T20:24:25.898" v="593" actId="26606"/>
        <pc:sldMkLst>
          <pc:docMk/>
          <pc:sldMk cId="2870964719" sldId="2586"/>
        </pc:sldMkLst>
        <pc:spChg chg="mod ord">
          <ac:chgData name="Naziha BOUSSEMAHA" userId="d3757a171cf8daaf" providerId="LiveId" clId="{3EA0C847-233D-4381-90F1-CCDE84DD6F58}" dt="2023-08-08T20:24:25.898" v="593" actId="26606"/>
          <ac:spMkLst>
            <pc:docMk/>
            <pc:sldMk cId="2870964719" sldId="2586"/>
            <ac:spMk id="3" creationId="{81B78928-F689-A0C1-13AB-F5DFDDFE2A7A}"/>
          </ac:spMkLst>
        </pc:spChg>
        <pc:picChg chg="del">
          <ac:chgData name="Naziha BOUSSEMAHA" userId="d3757a171cf8daaf" providerId="LiveId" clId="{3EA0C847-233D-4381-90F1-CCDE84DD6F58}" dt="2023-08-08T20:22:38.007" v="479" actId="478"/>
          <ac:picMkLst>
            <pc:docMk/>
            <pc:sldMk cId="2870964719" sldId="2586"/>
            <ac:picMk id="2" creationId="{C70F76E7-BD1D-B0C1-2101-9D0BEC1B1D9A}"/>
          </ac:picMkLst>
        </pc:picChg>
        <pc:picChg chg="add mod">
          <ac:chgData name="Naziha BOUSSEMAHA" userId="d3757a171cf8daaf" providerId="LiveId" clId="{3EA0C847-233D-4381-90F1-CCDE84DD6F58}" dt="2023-08-08T20:24:25.898" v="593" actId="26606"/>
          <ac:picMkLst>
            <pc:docMk/>
            <pc:sldMk cId="2870964719" sldId="2586"/>
            <ac:picMk id="4" creationId="{AC7975F9-5B2C-3F4F-7E56-8BBD1890E5D7}"/>
          </ac:picMkLst>
        </pc:picChg>
      </pc:sldChg>
      <pc:sldChg chg="addSp delSp modSp add mod">
        <pc:chgData name="Naziha BOUSSEMAHA" userId="d3757a171cf8daaf" providerId="LiveId" clId="{3EA0C847-233D-4381-90F1-CCDE84DD6F58}" dt="2023-08-09T11:05:39.308" v="2768" actId="1076"/>
        <pc:sldMkLst>
          <pc:docMk/>
          <pc:sldMk cId="2567849519" sldId="2587"/>
        </pc:sldMkLst>
        <pc:spChg chg="add mod">
          <ac:chgData name="Naziha BOUSSEMAHA" userId="d3757a171cf8daaf" providerId="LiveId" clId="{3EA0C847-233D-4381-90F1-CCDE84DD6F58}" dt="2023-08-08T20:30:50.191" v="787" actId="20577"/>
          <ac:spMkLst>
            <pc:docMk/>
            <pc:sldMk cId="2567849519" sldId="2587"/>
            <ac:spMk id="2" creationId="{323BE56A-4464-7D59-B6F5-8E8ED59CA8E2}"/>
          </ac:spMkLst>
        </pc:spChg>
        <pc:spChg chg="add mod">
          <ac:chgData name="Naziha BOUSSEMAHA" userId="d3757a171cf8daaf" providerId="LiveId" clId="{3EA0C847-233D-4381-90F1-CCDE84DD6F58}" dt="2023-08-09T11:05:26.441" v="2762" actId="1076"/>
          <ac:spMkLst>
            <pc:docMk/>
            <pc:sldMk cId="2567849519" sldId="2587"/>
            <ac:spMk id="4" creationId="{561214CE-F4DC-C4C4-58A4-D11129DDC042}"/>
          </ac:spMkLst>
        </pc:spChg>
        <pc:spChg chg="add del mod">
          <ac:chgData name="Naziha BOUSSEMAHA" userId="d3757a171cf8daaf" providerId="LiveId" clId="{3EA0C847-233D-4381-90F1-CCDE84DD6F58}" dt="2023-08-08T20:29:52.495" v="647" actId="478"/>
          <ac:spMkLst>
            <pc:docMk/>
            <pc:sldMk cId="2567849519" sldId="2587"/>
            <ac:spMk id="4" creationId="{AFDA7A68-473E-EF5D-FA96-123B187B90F8}"/>
          </ac:spMkLst>
        </pc:spChg>
        <pc:spChg chg="add mod">
          <ac:chgData name="Naziha BOUSSEMAHA" userId="d3757a171cf8daaf" providerId="LiveId" clId="{3EA0C847-233D-4381-90F1-CCDE84DD6F58}" dt="2023-08-08T20:31:36.411" v="792" actId="1076"/>
          <ac:spMkLst>
            <pc:docMk/>
            <pc:sldMk cId="2567849519" sldId="2587"/>
            <ac:spMk id="6" creationId="{1CDAEC18-0C37-2CA9-84EF-732D44387C75}"/>
          </ac:spMkLst>
        </pc:spChg>
        <pc:spChg chg="del mod">
          <ac:chgData name="Naziha BOUSSEMAHA" userId="d3757a171cf8daaf" providerId="LiveId" clId="{3EA0C847-233D-4381-90F1-CCDE84DD6F58}" dt="2023-08-08T20:29:49.536" v="646" actId="478"/>
          <ac:spMkLst>
            <pc:docMk/>
            <pc:sldMk cId="2567849519" sldId="2587"/>
            <ac:spMk id="14" creationId="{5A981189-9280-48E8-90AE-7F25E741BE94}"/>
          </ac:spMkLst>
        </pc:spChg>
        <pc:picChg chg="add mod">
          <ac:chgData name="Naziha BOUSSEMAHA" userId="d3757a171cf8daaf" providerId="LiveId" clId="{3EA0C847-233D-4381-90F1-CCDE84DD6F58}" dt="2023-08-09T11:05:39.308" v="2768" actId="1076"/>
          <ac:picMkLst>
            <pc:docMk/>
            <pc:sldMk cId="2567849519" sldId="2587"/>
            <ac:picMk id="3" creationId="{560EE627-607F-E469-1753-3F93408E0AC0}"/>
          </ac:picMkLst>
        </pc:picChg>
        <pc:picChg chg="add del mod">
          <ac:chgData name="Naziha BOUSSEMAHA" userId="d3757a171cf8daaf" providerId="LiveId" clId="{3EA0C847-233D-4381-90F1-CCDE84DD6F58}" dt="2023-08-08T20:32:40.203" v="795" actId="478"/>
          <ac:picMkLst>
            <pc:docMk/>
            <pc:sldMk cId="2567849519" sldId="2587"/>
            <ac:picMk id="8" creationId="{6815268A-80DA-2975-5D08-EAC5FC44ABD1}"/>
          </ac:picMkLst>
        </pc:picChg>
        <pc:picChg chg="add mod">
          <ac:chgData name="Naziha BOUSSEMAHA" userId="d3757a171cf8daaf" providerId="LiveId" clId="{3EA0C847-233D-4381-90F1-CCDE84DD6F58}" dt="2023-08-08T20:33:13.839" v="797" actId="1076"/>
          <ac:picMkLst>
            <pc:docMk/>
            <pc:sldMk cId="2567849519" sldId="2587"/>
            <ac:picMk id="10" creationId="{F1C3A742-02F9-05E4-5338-C2698BB5B3CF}"/>
          </ac:picMkLst>
        </pc:picChg>
      </pc:sldChg>
      <pc:sldChg chg="addSp delSp modSp add mod modClrScheme chgLayout">
        <pc:chgData name="Naziha BOUSSEMAHA" userId="d3757a171cf8daaf" providerId="LiveId" clId="{3EA0C847-233D-4381-90F1-CCDE84DD6F58}" dt="2023-08-09T11:05:44.027" v="2769" actId="478"/>
        <pc:sldMkLst>
          <pc:docMk/>
          <pc:sldMk cId="3913745951" sldId="2588"/>
        </pc:sldMkLst>
        <pc:spChg chg="mod ord">
          <ac:chgData name="Naziha BOUSSEMAHA" userId="d3757a171cf8daaf" providerId="LiveId" clId="{3EA0C847-233D-4381-90F1-CCDE84DD6F58}" dt="2023-08-08T21:16:29.027" v="928" actId="26606"/>
          <ac:spMkLst>
            <pc:docMk/>
            <pc:sldMk cId="3913745951" sldId="2588"/>
            <ac:spMk id="2" creationId="{323BE56A-4464-7D59-B6F5-8E8ED59CA8E2}"/>
          </ac:spMkLst>
        </pc:spChg>
        <pc:spChg chg="add del mod">
          <ac:chgData name="Naziha BOUSSEMAHA" userId="d3757a171cf8daaf" providerId="LiveId" clId="{3EA0C847-233D-4381-90F1-CCDE84DD6F58}" dt="2023-08-09T11:05:44.027" v="2769" actId="478"/>
          <ac:spMkLst>
            <pc:docMk/>
            <pc:sldMk cId="3913745951" sldId="2588"/>
            <ac:spMk id="5" creationId="{1A62C1D4-AAC1-7228-7FE1-BEC73A6F22C0}"/>
          </ac:spMkLst>
        </pc:spChg>
        <pc:spChg chg="del mod">
          <ac:chgData name="Naziha BOUSSEMAHA" userId="d3757a171cf8daaf" providerId="LiveId" clId="{3EA0C847-233D-4381-90F1-CCDE84DD6F58}" dt="2023-08-08T21:16:22.830" v="926" actId="478"/>
          <ac:spMkLst>
            <pc:docMk/>
            <pc:sldMk cId="3913745951" sldId="2588"/>
            <ac:spMk id="6" creationId="{1CDAEC18-0C37-2CA9-84EF-732D44387C75}"/>
          </ac:spMkLst>
        </pc:spChg>
        <pc:picChg chg="add del mod">
          <ac:chgData name="Naziha BOUSSEMAHA" userId="d3757a171cf8daaf" providerId="LiveId" clId="{3EA0C847-233D-4381-90F1-CCDE84DD6F58}" dt="2023-08-09T11:05:44.027" v="2769" actId="478"/>
          <ac:picMkLst>
            <pc:docMk/>
            <pc:sldMk cId="3913745951" sldId="2588"/>
            <ac:picMk id="3" creationId="{6CC4B123-9EEB-CE9A-EE7B-F4A434F4C004}"/>
          </ac:picMkLst>
        </pc:picChg>
        <pc:picChg chg="add mod">
          <ac:chgData name="Naziha BOUSSEMAHA" userId="d3757a171cf8daaf" providerId="LiveId" clId="{3EA0C847-233D-4381-90F1-CCDE84DD6F58}" dt="2023-08-09T11:04:47.467" v="2758" actId="1076"/>
          <ac:picMkLst>
            <pc:docMk/>
            <pc:sldMk cId="3913745951" sldId="2588"/>
            <ac:picMk id="4" creationId="{2A6ED944-6C2C-5AF4-618E-EEE87DCDD0DA}"/>
          </ac:picMkLst>
        </pc:picChg>
        <pc:picChg chg="del">
          <ac:chgData name="Naziha BOUSSEMAHA" userId="d3757a171cf8daaf" providerId="LiveId" clId="{3EA0C847-233D-4381-90F1-CCDE84DD6F58}" dt="2023-08-08T21:16:20.730" v="925" actId="478"/>
          <ac:picMkLst>
            <pc:docMk/>
            <pc:sldMk cId="3913745951" sldId="2588"/>
            <ac:picMk id="10" creationId="{F1C3A742-02F9-05E4-5338-C2698BB5B3CF}"/>
          </ac:picMkLst>
        </pc:picChg>
      </pc:sldChg>
      <pc:sldMasterChg chg="delSldLayout">
        <pc:chgData name="Naziha BOUSSEMAHA" userId="d3757a171cf8daaf" providerId="LiveId" clId="{3EA0C847-233D-4381-90F1-CCDE84DD6F58}" dt="2023-08-08T19:23:13.531" v="65" actId="47"/>
        <pc:sldMasterMkLst>
          <pc:docMk/>
          <pc:sldMasterMk cId="4050737061" sldId="2147483648"/>
        </pc:sldMasterMkLst>
        <pc:sldLayoutChg chg="del">
          <pc:chgData name="Naziha BOUSSEMAHA" userId="d3757a171cf8daaf" providerId="LiveId" clId="{3EA0C847-233D-4381-90F1-CCDE84DD6F58}" dt="2023-08-08T19:23:13.531" v="65" actId="47"/>
          <pc:sldLayoutMkLst>
            <pc:docMk/>
            <pc:sldMasterMk cId="4050737061" sldId="2147483648"/>
            <pc:sldLayoutMk cId="383684983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F18C0A-701F-4CE6-A7F9-81B5E25BD18F}" type="datetime1">
              <a:rPr lang="fr-FR" smtClean="0"/>
              <a:t>09/08/2023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4999C6-215D-4782-934D-6E91C64045AB}" type="datetime1">
              <a:rPr lang="fr-FR" noProof="0" smtClean="0"/>
              <a:t>09/08/2023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55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8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5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1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48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36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25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4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0309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432493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fr-FR" noProof="0"/>
              <a:t>Ordre du jour</a:t>
            </a:r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4" name="Espace réservé du texte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5" name="Espace réservé du texte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7" name="Espace réservé du texte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8" name="Espace réservé du texte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9" name="Espace réservé du texte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40" name="Espace réservé du texte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4</a:t>
            </a:r>
          </a:p>
        </p:txBody>
      </p:sp>
      <p:sp>
        <p:nvSpPr>
          <p:cNvPr id="41" name="Espace réservé du texte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5</a:t>
            </a:r>
          </a:p>
        </p:txBody>
      </p:sp>
      <p:sp>
        <p:nvSpPr>
          <p:cNvPr id="42" name="Form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fr-FR" noProof="0"/>
              <a:t>Cliquez pour modifier le titre du Master </a:t>
            </a:r>
            <a:br>
              <a:rPr lang="fr-FR" noProof="0"/>
            </a:br>
            <a:r>
              <a:rPr lang="fr-FR" noProof="0"/>
              <a:t>style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Form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Style du titre du Master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fr-FR" noProof="0">
              <a:latin typeface="+mn-lt"/>
            </a:endParaRP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Form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</a:t>
            </a:r>
            <a:br>
              <a:rPr lang="fr-FR" noProof="0"/>
            </a:br>
            <a:r>
              <a:rPr lang="fr-FR" noProof="0"/>
              <a:t>Ajouter Titre</a:t>
            </a:r>
          </a:p>
        </p:txBody>
      </p:sp>
      <p:sp>
        <p:nvSpPr>
          <p:cNvPr id="6" name="Form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WWW.WEBSITENAME.COM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</a:t>
            </a:r>
            <a:br>
              <a:rPr lang="fr-FR" noProof="0"/>
            </a:br>
            <a:r>
              <a:rPr lang="fr-FR" noProof="0"/>
              <a:t>Ajouter Titre</a:t>
            </a:r>
          </a:p>
        </p:txBody>
      </p:sp>
      <p:sp>
        <p:nvSpPr>
          <p:cNvPr id="6" name="Form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r-FR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Style du titre du Master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 avec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En-tête de section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Section </a:t>
            </a:r>
            <a:br>
              <a:rPr lang="fr-FR" noProof="0"/>
            </a:br>
            <a:r>
              <a:rPr lang="fr-FR" noProof="0"/>
              <a:t>En-tête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En-tête de section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En-tête de section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En-tête de section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fr-FR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fr-FR" noProof="0"/>
              <a:t>Cliquez pour ajouter le titre de la diapositive ici</a:t>
            </a: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SOUS-TITRE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’image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’image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’image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’image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SOUS-TITRE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’image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’image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’image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’image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avec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20" name="Espace réservé d’image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fr-FR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fr-FR" noProof="0"/>
              <a:t>Cliquez pour ajouter le titre de la diapositive ici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fr-FR" noProof="0"/>
              <a:t>Cliquez pour ajouter le titre de la diapositive ici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fr-FR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fr-FR" noProof="0"/>
              <a:t>Cliquez pour ajouter le titre de la diapositive ici</a:t>
            </a: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SOUS-TITRE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’image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’image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078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SOUS-TITRE ICI</a:t>
            </a:r>
          </a:p>
        </p:txBody>
      </p:sp>
      <p:sp>
        <p:nvSpPr>
          <p:cNvPr id="3" name="Espace réservé au graphique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47900"/>
            <a:ext cx="5620473" cy="387032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au graphique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au graphique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SOUS-TITRE ICI</a:t>
            </a:r>
          </a:p>
        </p:txBody>
      </p:sp>
      <p:sp>
        <p:nvSpPr>
          <p:cNvPr id="4" name="Espace réservé du tableau 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10" name="Form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9" name="Form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éparateur de diapositive avec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10" name="Form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9" name="Form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fr-FR" noProof="0"/>
              <a:t>Ordre du jour</a:t>
            </a:r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4" name="Espace réservé du texte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5" name="Espace réservé du texte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42" name="Form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fr-FR" noProof="0"/>
              <a:t>Ordre du jour</a:t>
            </a:r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4" name="Espace réservé du texte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5" name="Espace réservé du texte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42" name="Form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87272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719" r:id="rId38"/>
    <p:sldLayoutId id="2147483720" r:id="rId39"/>
    <p:sldLayoutId id="2147483718" r:id="rId40"/>
    <p:sldLayoutId id="2147483721" r:id="rId41"/>
    <p:sldLayoutId id="2147483716" r:id="rId42"/>
    <p:sldLayoutId id="2147483722" r:id="rId43"/>
    <p:sldLayoutId id="2147483723" r:id="rId44"/>
    <p:sldLayoutId id="2147483663" r:id="rId45"/>
    <p:sldLayoutId id="2147483725" r:id="rId46"/>
    <p:sldLayoutId id="2147483726" r:id="rId47"/>
    <p:sldLayoutId id="2147483675" r:id="rId48"/>
    <p:sldLayoutId id="2147483677" r:id="rId49"/>
    <p:sldLayoutId id="2147483729" r:id="rId50"/>
    <p:sldLayoutId id="2147483728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bigdata.fr/oracle-vs-microsoft-sql-server-1612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www.atareao.es/software-linux/sqlitestudio-o-como-trabajar-con-sqlite/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y-upsetting.blogspot.com/2014/02/drawio-uml-add-field.html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openxmlformats.org/officeDocument/2006/relationships/hyperlink" Target="https://www.youtube.com/watch?v=ci0fE3NYEM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podfeet.com/blog/2017/10/theres-no-place-like-excel/" TargetMode="External"/><Relationship Id="rId11" Type="http://schemas.openxmlformats.org/officeDocument/2006/relationships/image" Target="../media/image8.jpg"/><Relationship Id="rId5" Type="http://schemas.openxmlformats.org/officeDocument/2006/relationships/image" Target="../media/image5.png"/><Relationship Id="rId10" Type="http://schemas.openxmlformats.org/officeDocument/2006/relationships/hyperlink" Target="http://www.lebigdata.fr/oracle-vs-microsoft-sql-server-1612" TargetMode="External"/><Relationship Id="rId4" Type="http://schemas.openxmlformats.org/officeDocument/2006/relationships/hyperlink" Target="https://www.atareao.es/software-linux/sqlitestudio-o-como-trabajar-con-sqlite/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1drv.ms/x/s!Aq_a-BwXenXTqvcwztw-xq119Nr-mA?e=ha4VKj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simply-upsetting.blogspot.com/2014/02/drawio-uml-add-field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www.atareao.es/software-linux/sqlitestudio-o-como-trabajar-con-sqlite/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58" y="1910600"/>
            <a:ext cx="7789753" cy="1490587"/>
          </a:xfrm>
        </p:spPr>
        <p:txBody>
          <a:bodyPr rtlCol="0" anchor="b"/>
          <a:lstStyle/>
          <a:p>
            <a:pPr rtl="0"/>
            <a:r>
              <a:rPr lang="fr-FR" dirty="0"/>
              <a:t>Projet </a:t>
            </a:r>
            <a:r>
              <a:rPr lang="fr-FR" dirty="0" err="1"/>
              <a:t>DATAImmo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919" y="3740415"/>
            <a:ext cx="7252504" cy="338549"/>
          </a:xfrm>
        </p:spPr>
        <p:txBody>
          <a:bodyPr rtlCol="0"/>
          <a:lstStyle/>
          <a:p>
            <a:pPr rtl="0"/>
            <a:r>
              <a:rPr lang="fr-FR" dirty="0"/>
              <a:t>Par Naziha Boussemaha</a:t>
            </a:r>
          </a:p>
          <a:p>
            <a:pPr rtl="0"/>
            <a:endParaRPr lang="fr-FR" dirty="0"/>
          </a:p>
        </p:txBody>
      </p:sp>
      <p:pic>
        <p:nvPicPr>
          <p:cNvPr id="13" name="Espace réservé d’image 5" descr="Bâtiment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010B5B9-BF82-E628-55EB-A07389928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90" y="5081303"/>
            <a:ext cx="3697980" cy="13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99" y="383339"/>
            <a:ext cx="9993344" cy="998347"/>
          </a:xfrm>
        </p:spPr>
        <p:txBody>
          <a:bodyPr vert="horz" rtlCol="0" anchor="t">
            <a:normAutofit fontScale="90000"/>
          </a:bodyPr>
          <a:lstStyle/>
          <a:p>
            <a:pPr marL="857250" indent="-857250" algn="l" rtl="0">
              <a:buFont typeface="+mj-lt"/>
              <a:buAutoNum type="romanUcPeriod" startAt="2"/>
            </a:pPr>
            <a:r>
              <a:rPr lang="fr-FR" dirty="0">
                <a:solidFill>
                  <a:srgbClr val="5DAAB0"/>
                </a:solidFill>
              </a:rPr>
              <a:t>Analyse du marché immobilier en France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41D3F4-7947-8510-620E-B8FCED6B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95" y="1686064"/>
            <a:ext cx="5019199" cy="3871806"/>
          </a:xfrm>
          <a:prstGeom prst="rect">
            <a:avLst/>
          </a:prstGeom>
        </p:spPr>
      </p:pic>
      <p:pic>
        <p:nvPicPr>
          <p:cNvPr id="2" name="Image 1" descr="Une image contenant cylindre, conception">
            <a:extLst>
              <a:ext uri="{FF2B5EF4-FFF2-40B4-BE49-F238E27FC236}">
                <a16:creationId xmlns:a16="http://schemas.microsoft.com/office/drawing/2014/main" id="{0A925D04-22F6-81FE-6F2A-FCBAC9861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51611" y="4299480"/>
            <a:ext cx="1361971" cy="680985"/>
          </a:xfrm>
          <a:prstGeom prst="rect">
            <a:avLst/>
          </a:prstGeom>
          <a:noFill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B958D14-B537-6227-B762-6A2264B2E960}"/>
              </a:ext>
            </a:extLst>
          </p:cNvPr>
          <p:cNvSpPr txBox="1"/>
          <p:nvPr/>
        </p:nvSpPr>
        <p:spPr>
          <a:xfrm>
            <a:off x="14341459" y="4318782"/>
            <a:ext cx="28584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5" tooltip="https://www.atareao.es/software-linux/sqlitestudio-o-como-trabajar-con-sqlit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fr-FR" sz="700">
              <a:solidFill>
                <a:srgbClr val="FFFFFF"/>
              </a:solidFill>
            </a:endParaRPr>
          </a:p>
        </p:txBody>
      </p:sp>
      <p:pic>
        <p:nvPicPr>
          <p:cNvPr id="4" name="Image 3" descr="Une image contenant cylindre&#10;&#10;Description générée automatiquement">
            <a:extLst>
              <a:ext uri="{FF2B5EF4-FFF2-40B4-BE49-F238E27FC236}">
                <a16:creationId xmlns:a16="http://schemas.microsoft.com/office/drawing/2014/main" id="{A86433BE-393A-8682-5D03-21FBE7862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82298" y="2604977"/>
            <a:ext cx="4086673" cy="13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7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80" y="138223"/>
            <a:ext cx="4767262" cy="102306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Conclusion</a:t>
            </a:r>
            <a:endParaRPr lang="fr-FR" dirty="0">
              <a:solidFill>
                <a:srgbClr val="5DAAB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6714B5-F7E5-77B7-ADD6-E102D7687FFE}"/>
              </a:ext>
            </a:extLst>
          </p:cNvPr>
          <p:cNvSpPr txBox="1"/>
          <p:nvPr/>
        </p:nvSpPr>
        <p:spPr>
          <a:xfrm>
            <a:off x="1230280" y="1311349"/>
            <a:ext cx="9625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atteint nos objectifs !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Nous avons mis à jour notre base de données relationnelle en la restructurant et en rajoutant les informations des régions et de la population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Nous avons respecté le process en réalisant 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/>
              <a:t>un dictionnaire des données,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/>
              <a:t>Le modèle conceptuel des données (MCD),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/>
              <a:t>Le modèle relationnel normalisé respectant les 3 formes normales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/>
              <a:t>Le modèle physique sous le SGBD-R </a:t>
            </a:r>
            <a:r>
              <a:rPr lang="fr-FR" dirty="0" err="1"/>
              <a:t>Sqlite</a:t>
            </a:r>
            <a:r>
              <a:rPr lang="fr-FR" dirty="0"/>
              <a:t> Studio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/>
              <a:t>Et enfin nous l’avons testé en requêtant avec le langage SQL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11AB6F-ACAF-4592-28D4-821F66C4D939}"/>
              </a:ext>
            </a:extLst>
          </p:cNvPr>
          <p:cNvSpPr txBox="1"/>
          <p:nvPr/>
        </p:nvSpPr>
        <p:spPr>
          <a:xfrm>
            <a:off x="3838353" y="4969317"/>
            <a:ext cx="76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>
                <a:solidFill>
                  <a:srgbClr val="418287"/>
                </a:solidFill>
              </a:rPr>
              <a:t>Ainsi notre modèle est fonctionnel et prêt à aider nos collaborateurs de l’immobiliers à mieux accompagner leurs clients</a:t>
            </a:r>
          </a:p>
        </p:txBody>
      </p:sp>
    </p:spTree>
    <p:extLst>
      <p:ext uri="{BB962C8B-B14F-4D97-AF65-F5344CB8AC3E}">
        <p14:creationId xmlns:p14="http://schemas.microsoft.com/office/powerpoint/2010/main" val="3894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pPr rtl="0"/>
            <a:r>
              <a:rPr lang="fr-FR" dirty="0"/>
              <a:t>Objectif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A50CE80-CA72-48E8-BA6A-98B4A050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9432" y="2055334"/>
            <a:ext cx="4294206" cy="923255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fr-FR" sz="1600" dirty="0"/>
              <a:t>Création d’un modèle pour mieux prévoir le prix de vente des biens immobiliers dans toutes les régions de France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5BAF650-FD43-47DB-AB10-61E4F4A72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9432" y="3226069"/>
            <a:ext cx="4294206" cy="920418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fr-FR" sz="1600" dirty="0"/>
              <a:t>Aider les agences immobilières régionales à mieux accompagner leurs clients</a:t>
            </a:r>
          </a:p>
        </p:txBody>
      </p:sp>
      <p:pic>
        <p:nvPicPr>
          <p:cNvPr id="5" name="Espace réservé d’image 4" descr="Deux personnes assises à une table&#10;&#10;Description générée automatiquement">
            <a:extLst>
              <a:ext uri="{FF2B5EF4-FFF2-40B4-BE49-F238E27FC236}">
                <a16:creationId xmlns:a16="http://schemas.microsoft.com/office/drawing/2014/main" id="{7DE76D96-D2E8-6F4E-BE03-3ADF7B81D9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9952" r="19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687090"/>
            <a:ext cx="4568750" cy="1721802"/>
          </a:xfrm>
        </p:spPr>
        <p:txBody>
          <a:bodyPr vert="horz" lIns="0" tIns="45720" rIns="324000" bIns="45720" rtlCol="0" anchor="ctr">
            <a:normAutofit/>
          </a:bodyPr>
          <a:lstStyle/>
          <a:p>
            <a:r>
              <a:rPr lang="fr-FR" b="1" i="0" kern="1200" spc="-150">
                <a:latin typeface="+mj-lt"/>
                <a:ea typeface="+mj-ea"/>
                <a:cs typeface="Gill Sans" panose="020B0502020104020203" pitchFamily="34" charset="-79"/>
              </a:rPr>
              <a:t>Mission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92E7E9-C9A1-30BB-9F63-4405B4466B3B}"/>
              </a:ext>
            </a:extLst>
          </p:cNvPr>
          <p:cNvSpPr txBox="1"/>
          <p:nvPr/>
        </p:nvSpPr>
        <p:spPr>
          <a:xfrm>
            <a:off x="4568750" y="3666354"/>
            <a:ext cx="3448800" cy="3827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fr-FR" sz="1600" b="1" i="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Technos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59FCEF3-B015-47B8-8D8F-7C0C90D275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4725" y="1252796"/>
            <a:ext cx="4985438" cy="1621034"/>
          </a:xfrm>
        </p:spPr>
        <p:txBody>
          <a:bodyPr vert="horz" lIns="0" tIns="72000" rIns="91440" bIns="45720" rtlCol="0">
            <a:normAutofit/>
          </a:bodyPr>
          <a:lstStyle/>
          <a:p>
            <a:pPr marL="285750"/>
            <a:r>
              <a:rPr lang="fr-FR" sz="1600" dirty="0"/>
              <a:t>Modifier et mettre à jour la base de données </a:t>
            </a:r>
            <a:r>
              <a:rPr lang="fr-FR" sz="1600" b="0" i="0" dirty="0">
                <a:effectLst/>
              </a:rPr>
              <a:t>permettant de collecter les transactions immobilières et foncières en France</a:t>
            </a:r>
            <a:endParaRPr lang="fr-FR" sz="1600" dirty="0"/>
          </a:p>
          <a:p>
            <a:endParaRPr lang="fr-FR" sz="1600" dirty="0"/>
          </a:p>
          <a:p>
            <a:pPr marL="285750"/>
            <a:r>
              <a:rPr lang="fr-FR" sz="1600" dirty="0"/>
              <a:t>Analyser le marché de l’immobilier</a:t>
            </a:r>
          </a:p>
        </p:txBody>
      </p:sp>
      <p:pic>
        <p:nvPicPr>
          <p:cNvPr id="8" name="Image 7" descr="Une image contenant cylindre, conception">
            <a:extLst>
              <a:ext uri="{FF2B5EF4-FFF2-40B4-BE49-F238E27FC236}">
                <a16:creationId xmlns:a16="http://schemas.microsoft.com/office/drawing/2014/main" id="{797AA176-CB46-4EE0-A723-C4EE08E8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99129" y="4655663"/>
            <a:ext cx="1935925" cy="967962"/>
          </a:xfrm>
          <a:prstGeom prst="rect">
            <a:avLst/>
          </a:prstGeom>
          <a:noFill/>
        </p:spPr>
      </p:pic>
      <p:pic>
        <p:nvPicPr>
          <p:cNvPr id="20" name="Image 19" descr="Une image contenant Graphique, Police, capture d’écran, logo">
            <a:extLst>
              <a:ext uri="{FF2B5EF4-FFF2-40B4-BE49-F238E27FC236}">
                <a16:creationId xmlns:a16="http://schemas.microsoft.com/office/drawing/2014/main" id="{94609DD2-5825-FFAF-7B3B-AFCAD63AA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79200" y="4622807"/>
            <a:ext cx="2038350" cy="1092816"/>
          </a:xfrm>
          <a:prstGeom prst="rect">
            <a:avLst/>
          </a:prstGeom>
        </p:spPr>
      </p:pic>
      <p:pic>
        <p:nvPicPr>
          <p:cNvPr id="23" name="Image 22" descr="Une image contenant Police, capture d’écran, Graphique, logo">
            <a:extLst>
              <a:ext uri="{FF2B5EF4-FFF2-40B4-BE49-F238E27FC236}">
                <a16:creationId xmlns:a16="http://schemas.microsoft.com/office/drawing/2014/main" id="{AC3F6CFC-CA03-CA96-6DF0-E8271EDAF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56547" y="4622807"/>
            <a:ext cx="1614582" cy="1076388"/>
          </a:xfrm>
          <a:prstGeom prst="rect">
            <a:avLst/>
          </a:prstGeom>
        </p:spPr>
      </p:pic>
      <p:pic>
        <p:nvPicPr>
          <p:cNvPr id="25" name="Image 24" descr="Une image contenant cylindre&#10;&#10;Description générée automatiquement">
            <a:extLst>
              <a:ext uri="{FF2B5EF4-FFF2-40B4-BE49-F238E27FC236}">
                <a16:creationId xmlns:a16="http://schemas.microsoft.com/office/drawing/2014/main" id="{2523963B-D780-7D56-9CA5-F38F264258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32312" y="4655663"/>
            <a:ext cx="2501770" cy="847374"/>
          </a:xfrm>
          <a:prstGeom prst="rect">
            <a:avLst/>
          </a:prstGeom>
        </p:spPr>
      </p:pic>
      <p:pic>
        <p:nvPicPr>
          <p:cNvPr id="3" name="Image 2" descr="Une image contenant symbole, Graphique, logo, Police&#10;&#10;Description générée automatiquement">
            <a:extLst>
              <a:ext uri="{FF2B5EF4-FFF2-40B4-BE49-F238E27FC236}">
                <a16:creationId xmlns:a16="http://schemas.microsoft.com/office/drawing/2014/main" id="{97FD8D44-167C-4DAD-A31A-D2B989F192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467062" y="4795972"/>
            <a:ext cx="942753" cy="7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99" y="383339"/>
            <a:ext cx="9993344" cy="998347"/>
          </a:xfrm>
        </p:spPr>
        <p:txBody>
          <a:bodyPr vert="horz" rtlCol="0" anchor="t">
            <a:normAutofit fontScale="90000"/>
          </a:bodyPr>
          <a:lstStyle/>
          <a:p>
            <a:pPr marL="857250" indent="-857250" algn="l" rtl="0">
              <a:buFont typeface="+mj-lt"/>
              <a:buAutoNum type="romanUcPeriod"/>
            </a:pPr>
            <a:r>
              <a:rPr lang="fr-FR" dirty="0">
                <a:solidFill>
                  <a:srgbClr val="5DAAB0"/>
                </a:solidFill>
              </a:rPr>
              <a:t>Modification et mise à jour de la base de données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71600" y="1576873"/>
            <a:ext cx="10226351" cy="4189445"/>
          </a:xfrm>
        </p:spPr>
        <p:txBody>
          <a:bodyPr rtlCol="0" anchor="t">
            <a:normAutofit fontScale="85000" lnSpcReduction="10000"/>
          </a:bodyPr>
          <a:lstStyle/>
          <a:p>
            <a:pPr rtl="0"/>
            <a:r>
              <a:rPr lang="fr-FR" sz="2000" u="sng" spc="-20"/>
              <a:t>5 sous - étapes : </a:t>
            </a:r>
            <a:endParaRPr lang="fr-FR" sz="2000" u="sng" spc="-20" dirty="0"/>
          </a:p>
          <a:p>
            <a:pPr rtl="0"/>
            <a:endParaRPr lang="fr-FR" sz="2800" spc="-20" dirty="0"/>
          </a:p>
          <a:p>
            <a:pPr marL="1028700" lvl="1" indent="-342900">
              <a:lnSpc>
                <a:spcPct val="120000"/>
              </a:lnSpc>
              <a:buFont typeface="+mj-lt"/>
              <a:buAutoNum type="arabicParenR"/>
            </a:pPr>
            <a:r>
              <a:rPr lang="fr-FR" b="1" u="sng" spc="-20" dirty="0"/>
              <a:t>Réalisation du dictionnaire des données </a:t>
            </a:r>
            <a:r>
              <a:rPr lang="fr-FR" spc="-20" dirty="0"/>
              <a:t>pour répertorier et décrire les données importantes à stocker en spécifiant : (le code, la signification, le type, la longueur, et les règles de gestion et de calcul).</a:t>
            </a:r>
          </a:p>
          <a:p>
            <a:pPr lvl="1" indent="0">
              <a:buNone/>
            </a:pPr>
            <a:endParaRPr lang="fr-FR" spc="-20" dirty="0"/>
          </a:p>
          <a:p>
            <a:pPr marL="1028700" lvl="1" indent="-342900">
              <a:buFont typeface="+mj-lt"/>
              <a:buAutoNum type="arabicParenR" startAt="2"/>
            </a:pPr>
            <a:r>
              <a:rPr lang="fr-FR" spc="-20" dirty="0"/>
              <a:t>Réalisation du </a:t>
            </a:r>
            <a:r>
              <a:rPr lang="fr-FR" b="1" u="sng" spc="-20" dirty="0"/>
              <a:t>modèle conceptuel des données (MCD) </a:t>
            </a:r>
            <a:r>
              <a:rPr lang="fr-FR" spc="-20" dirty="0"/>
              <a:t>:  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fr-FR" spc="-20" dirty="0"/>
              <a:t>élaboration du diagramme des classes UML (mise à jour des concepts, des associations, et identifier les multiplicités)</a:t>
            </a:r>
          </a:p>
          <a:p>
            <a:pPr marL="1885950" lvl="3" indent="-285750"/>
            <a:endParaRPr lang="fr-FR" spc="-20" dirty="0"/>
          </a:p>
          <a:p>
            <a:pPr marL="1028700" lvl="1" indent="-342900">
              <a:buFont typeface="+mj-lt"/>
              <a:buAutoNum type="arabicParenR" startAt="2"/>
            </a:pPr>
            <a:r>
              <a:rPr lang="fr-FR" spc="-20" dirty="0"/>
              <a:t>Mise à jour du modèle relationnel normalisé (respect de la 3NF) :</a:t>
            </a:r>
          </a:p>
          <a:p>
            <a:pPr lvl="1" indent="0">
              <a:buNone/>
            </a:pPr>
            <a:r>
              <a:rPr lang="fr-FR" sz="1600" b="1" i="0" spc="-20" dirty="0">
                <a:solidFill>
                  <a:srgbClr val="271A38"/>
                </a:solidFill>
                <a:effectLst/>
                <a:latin typeface="Inter"/>
              </a:rPr>
              <a:t>		</a:t>
            </a:r>
            <a:r>
              <a:rPr lang="fr-FR" sz="1600" b="1" i="0" dirty="0">
                <a:solidFill>
                  <a:srgbClr val="271A38"/>
                </a:solidFill>
                <a:effectLst/>
                <a:latin typeface="Inter"/>
              </a:rPr>
              <a:t>transformation des multiplicités des associations en clés étrangères</a:t>
            </a:r>
          </a:p>
          <a:p>
            <a:pPr lvl="1" indent="0">
              <a:buNone/>
            </a:pPr>
            <a:endParaRPr lang="fr-FR" sz="1600" spc="-20" dirty="0"/>
          </a:p>
          <a:p>
            <a:pPr marL="1028700" lvl="1" indent="-342900">
              <a:buFont typeface="+mj-lt"/>
              <a:buAutoNum type="arabicParenR" startAt="4"/>
            </a:pPr>
            <a:r>
              <a:rPr lang="fr-FR" spc="-20" dirty="0"/>
              <a:t>Création de nos tables physiques au sein même du SGBD-R en respectant les spécificités du dictionnaire (encodage UTF-8, code, type, longueur, nature, règle de calcul)</a:t>
            </a:r>
          </a:p>
          <a:p>
            <a:pPr lvl="1" indent="0">
              <a:buNone/>
            </a:pPr>
            <a:endParaRPr lang="fr-FR" spc="-20" dirty="0"/>
          </a:p>
          <a:p>
            <a:pPr marL="1028700" lvl="1" indent="-342900">
              <a:buFont typeface="+mj-lt"/>
              <a:buAutoNum type="arabicParenR" startAt="5"/>
            </a:pPr>
            <a:r>
              <a:rPr lang="fr-FR" spc="-20" dirty="0"/>
              <a:t>Importation des données dans notre base de données pour requêtage en langage SQL compréhensible</a:t>
            </a:r>
          </a:p>
        </p:txBody>
      </p:sp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78928-F689-A0C1-13AB-F5DFDDFE2A7A}"/>
              </a:ext>
            </a:extLst>
          </p:cNvPr>
          <p:cNvSpPr txBox="1"/>
          <p:nvPr/>
        </p:nvSpPr>
        <p:spPr>
          <a:xfrm>
            <a:off x="381000" y="-242103"/>
            <a:ext cx="7258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400" b="1" i="0" kern="1200" spc="-150" dirty="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rPr>
              <a:t>1) Dictionnaire des données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23983D-76F2-EA64-BD43-0F7135C9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6670"/>
            <a:ext cx="12192000" cy="2285997"/>
          </a:xfrm>
          <a:prstGeom prst="rect">
            <a:avLst/>
          </a:prstGeom>
          <a:noFill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F879C8-84B5-660B-5906-25153F646C83}"/>
              </a:ext>
            </a:extLst>
          </p:cNvPr>
          <p:cNvSpPr txBox="1"/>
          <p:nvPr/>
        </p:nvSpPr>
        <p:spPr>
          <a:xfrm>
            <a:off x="3631572" y="2012440"/>
            <a:ext cx="4860579" cy="44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fr-FR" sz="1200" b="0" i="1" kern="1200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Boussemaha_Naziha_1_dictionnaire_de_donnees_072023.xlsx</a:t>
            </a:r>
            <a:endParaRPr lang="fr-FR" sz="1200" b="0" i="1" kern="1200" spc="-20" dirty="0">
              <a:solidFill>
                <a:srgbClr val="0070C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49F631-7477-C454-E12F-353802374195}"/>
              </a:ext>
            </a:extLst>
          </p:cNvPr>
          <p:cNvSpPr txBox="1"/>
          <p:nvPr/>
        </p:nvSpPr>
        <p:spPr>
          <a:xfrm>
            <a:off x="904875" y="329565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extrait</a:t>
            </a:r>
          </a:p>
        </p:txBody>
      </p:sp>
    </p:spTree>
    <p:extLst>
      <p:ext uri="{BB962C8B-B14F-4D97-AF65-F5344CB8AC3E}">
        <p14:creationId xmlns:p14="http://schemas.microsoft.com/office/powerpoint/2010/main" val="177595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70F76E7-BD1D-B0C1-2101-9D0BEC1B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43" y="1203769"/>
            <a:ext cx="5124113" cy="5060062"/>
          </a:xfrm>
          <a:prstGeom prst="rect">
            <a:avLst/>
          </a:prstGeom>
          <a:noFill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1B78928-F689-A0C1-13AB-F5DFDDFE2A7A}"/>
              </a:ext>
            </a:extLst>
          </p:cNvPr>
          <p:cNvSpPr txBox="1"/>
          <p:nvPr/>
        </p:nvSpPr>
        <p:spPr>
          <a:xfrm>
            <a:off x="1314208" y="339162"/>
            <a:ext cx="9563581" cy="823070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000" b="1" i="0" kern="1200" spc="-150" dirty="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rPr>
              <a:t>2) Diagramme de classes UML</a:t>
            </a:r>
          </a:p>
        </p:txBody>
      </p:sp>
      <p:pic>
        <p:nvPicPr>
          <p:cNvPr id="4" name="Image 3" descr="Une image contenant Police, capture d’écran, Graphique, logo">
            <a:extLst>
              <a:ext uri="{FF2B5EF4-FFF2-40B4-BE49-F238E27FC236}">
                <a16:creationId xmlns:a16="http://schemas.microsoft.com/office/drawing/2014/main" id="{B7EEEFBB-904F-38F4-D2CF-A80E51A6D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55581" y="5800402"/>
            <a:ext cx="820926" cy="54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0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C7975F9-5B2C-3F4F-7E56-8BBD1890E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09" y="1223359"/>
            <a:ext cx="9563582" cy="5020881"/>
          </a:xfrm>
          <a:prstGeom prst="rect">
            <a:avLst/>
          </a:prstGeom>
          <a:noFill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1B78928-F689-A0C1-13AB-F5DFDDFE2A7A}"/>
              </a:ext>
            </a:extLst>
          </p:cNvPr>
          <p:cNvSpPr txBox="1"/>
          <p:nvPr/>
        </p:nvSpPr>
        <p:spPr>
          <a:xfrm>
            <a:off x="1314208" y="339162"/>
            <a:ext cx="9563581" cy="823070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100" b="1" i="0" kern="1200" spc="-150" dirty="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rPr>
              <a:t>3) Modèle relationnel respectant les 3 formes normales</a:t>
            </a:r>
          </a:p>
        </p:txBody>
      </p:sp>
    </p:spTree>
    <p:extLst>
      <p:ext uri="{BB962C8B-B14F-4D97-AF65-F5344CB8AC3E}">
        <p14:creationId xmlns:p14="http://schemas.microsoft.com/office/powerpoint/2010/main" val="287096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3BE56A-4464-7D59-B6F5-8E8ED59CA8E2}"/>
              </a:ext>
            </a:extLst>
          </p:cNvPr>
          <p:cNvSpPr txBox="1"/>
          <p:nvPr/>
        </p:nvSpPr>
        <p:spPr>
          <a:xfrm>
            <a:off x="680465" y="366322"/>
            <a:ext cx="10708794" cy="823070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000" b="1" spc="-150" dirty="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rPr>
              <a:t>4</a:t>
            </a:r>
            <a:r>
              <a:rPr lang="fr-FR" sz="4000" b="1" i="0" kern="1200" spc="-150" dirty="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rPr>
              <a:t>) Modèle Physique de notre base de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DAEC18-0C37-2CA9-84EF-732D44387C75}"/>
              </a:ext>
            </a:extLst>
          </p:cNvPr>
          <p:cNvSpPr txBox="1"/>
          <p:nvPr/>
        </p:nvSpPr>
        <p:spPr>
          <a:xfrm>
            <a:off x="1337650" y="1486019"/>
            <a:ext cx="6728988" cy="454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Id_bien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INTEGER NOT NULL,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numero_voie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btq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type_voie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nom_voie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surface_carrez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FLOAT NOT NULL,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type_local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TEXT,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surface_local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INTEGER NOT NULL,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INTEGER NOT NULL,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PRIMARY KEY (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id_bien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FOREIGN KEY (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id_codedep_codecommune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commune (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id_codedep_codecommune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1C3A742-02F9-05E4-5338-C2698BB5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65" y="1609665"/>
            <a:ext cx="6216970" cy="2324219"/>
          </a:xfrm>
          <a:prstGeom prst="rect">
            <a:avLst/>
          </a:prstGeom>
        </p:spPr>
      </p:pic>
      <p:pic>
        <p:nvPicPr>
          <p:cNvPr id="3" name="Image 2" descr="Une image contenant cylindre, conception">
            <a:extLst>
              <a:ext uri="{FF2B5EF4-FFF2-40B4-BE49-F238E27FC236}">
                <a16:creationId xmlns:a16="http://schemas.microsoft.com/office/drawing/2014/main" id="{560EE627-607F-E469-1753-3F93408E0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75435" y="4338084"/>
            <a:ext cx="2644241" cy="1322120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1214CE-F4DC-C4C4-58A4-D11129DDC042}"/>
              </a:ext>
            </a:extLst>
          </p:cNvPr>
          <p:cNvSpPr txBox="1"/>
          <p:nvPr/>
        </p:nvSpPr>
        <p:spPr>
          <a:xfrm>
            <a:off x="13023023" y="6463344"/>
            <a:ext cx="28584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5" tooltip="https://www.atareao.es/software-linux/sqlitestudio-o-como-trabajar-con-sqlit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fr-F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4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6ED944-6C2C-5AF4-618E-EEE87DCD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35" y="2453520"/>
            <a:ext cx="9563582" cy="3155981"/>
          </a:xfrm>
          <a:prstGeom prst="rect">
            <a:avLst/>
          </a:prstGeom>
          <a:noFill/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3BE56A-4464-7D59-B6F5-8E8ED59CA8E2}"/>
              </a:ext>
            </a:extLst>
          </p:cNvPr>
          <p:cNvSpPr txBox="1"/>
          <p:nvPr/>
        </p:nvSpPr>
        <p:spPr>
          <a:xfrm>
            <a:off x="1314208" y="339162"/>
            <a:ext cx="9563581" cy="823070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7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rPr>
              <a:t>5) Importation des données dans le SGBD-R</a:t>
            </a:r>
          </a:p>
        </p:txBody>
      </p:sp>
    </p:spTree>
    <p:extLst>
      <p:ext uri="{BB962C8B-B14F-4D97-AF65-F5344CB8AC3E}">
        <p14:creationId xmlns:p14="http://schemas.microsoft.com/office/powerpoint/2010/main" val="3913745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07_TF55702786" id="{6181B7A7-91EB-4500-949A-DEA5016612DB}" vid="{79F679B7-4304-4B26-9984-C6C1193B8C1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élégante et classique à la fois</Template>
  <TotalTime>362</TotalTime>
  <Words>499</Words>
  <Application>Microsoft Office PowerPoint</Application>
  <PresentationFormat>Grand écran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Helvetica Light</vt:lpstr>
      <vt:lpstr>Inter</vt:lpstr>
      <vt:lpstr>Wingdings</vt:lpstr>
      <vt:lpstr>Thème Office</vt:lpstr>
      <vt:lpstr>Projet DATAImmo</vt:lpstr>
      <vt:lpstr>Objectif</vt:lpstr>
      <vt:lpstr>Mission</vt:lpstr>
      <vt:lpstr>Modification et mise à jour de la base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du marché immobilier en France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DATAImmo</dc:title>
  <dc:creator>Naziha BOUSSEMAHA</dc:creator>
  <cp:lastModifiedBy>Naziha BOUSSEMAHA</cp:lastModifiedBy>
  <cp:revision>1</cp:revision>
  <dcterms:created xsi:type="dcterms:W3CDTF">2023-08-08T17:45:37Z</dcterms:created>
  <dcterms:modified xsi:type="dcterms:W3CDTF">2023-08-09T12:06:57Z</dcterms:modified>
</cp:coreProperties>
</file>