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301" r:id="rId3"/>
    <p:sldId id="291" r:id="rId4"/>
    <p:sldId id="257" r:id="rId5"/>
    <p:sldId id="286" r:id="rId6"/>
    <p:sldId id="260" r:id="rId7"/>
    <p:sldId id="294" r:id="rId8"/>
    <p:sldId id="287" r:id="rId9"/>
    <p:sldId id="266" r:id="rId10"/>
    <p:sldId id="289" r:id="rId11"/>
    <p:sldId id="288" r:id="rId12"/>
    <p:sldId id="292" r:id="rId13"/>
    <p:sldId id="296" r:id="rId14"/>
    <p:sldId id="295" r:id="rId15"/>
    <p:sldId id="267" r:id="rId16"/>
    <p:sldId id="297" r:id="rId17"/>
    <p:sldId id="282" r:id="rId18"/>
    <p:sldId id="269" r:id="rId19"/>
    <p:sldId id="271" r:id="rId20"/>
    <p:sldId id="264" r:id="rId21"/>
    <p:sldId id="281" r:id="rId22"/>
    <p:sldId id="298" r:id="rId23"/>
    <p:sldId id="300" r:id="rId24"/>
    <p:sldId id="299" r:id="rId25"/>
    <p:sldId id="279" r:id="rId26"/>
    <p:sldId id="30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3F435A-0EAC-4D04-BFE9-58CFCE1942B0}" v="337" dt="2023-10-10T08:57:58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>
        <p:scale>
          <a:sx n="100" d="100"/>
          <a:sy n="100" d="100"/>
        </p:scale>
        <p:origin x="10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ziha BOUSSEMAHA" userId="d3757a171cf8daaf" providerId="LiveId" clId="{7F3F435A-0EAC-4D04-BFE9-58CFCE1942B0}"/>
    <pc:docChg chg="undo custSel addSld delSld modSld sldOrd">
      <pc:chgData name="Naziha BOUSSEMAHA" userId="d3757a171cf8daaf" providerId="LiveId" clId="{7F3F435A-0EAC-4D04-BFE9-58CFCE1942B0}" dt="2023-09-26T16:44:45.098" v="5762" actId="1076"/>
      <pc:docMkLst>
        <pc:docMk/>
      </pc:docMkLst>
      <pc:sldChg chg="addSp modSp mod">
        <pc:chgData name="Naziha BOUSSEMAHA" userId="d3757a171cf8daaf" providerId="LiveId" clId="{7F3F435A-0EAC-4D04-BFE9-58CFCE1942B0}" dt="2023-09-13T14:48:29.897" v="377" actId="6549"/>
        <pc:sldMkLst>
          <pc:docMk/>
          <pc:sldMk cId="3504425022" sldId="257"/>
        </pc:sldMkLst>
        <pc:spChg chg="mod">
          <ac:chgData name="Naziha BOUSSEMAHA" userId="d3757a171cf8daaf" providerId="LiveId" clId="{7F3F435A-0EAC-4D04-BFE9-58CFCE1942B0}" dt="2023-09-13T14:48:29.897" v="377" actId="6549"/>
          <ac:spMkLst>
            <pc:docMk/>
            <pc:sldMk cId="3504425022" sldId="257"/>
            <ac:spMk id="12" creationId="{D0E9B2F1-D59B-84EF-1AD4-B549506C36B6}"/>
          </ac:spMkLst>
        </pc:spChg>
        <pc:picChg chg="add mod">
          <ac:chgData name="Naziha BOUSSEMAHA" userId="d3757a171cf8daaf" providerId="LiveId" clId="{7F3F435A-0EAC-4D04-BFE9-58CFCE1942B0}" dt="2023-09-07T17:50:49.805" v="332"/>
          <ac:picMkLst>
            <pc:docMk/>
            <pc:sldMk cId="3504425022" sldId="257"/>
            <ac:picMk id="14" creationId="{DB305EAA-3402-3BC8-453E-30062B565876}"/>
          </ac:picMkLst>
        </pc:picChg>
      </pc:sldChg>
      <pc:sldChg chg="addSp modSp mod">
        <pc:chgData name="Naziha BOUSSEMAHA" userId="d3757a171cf8daaf" providerId="LiveId" clId="{7F3F435A-0EAC-4D04-BFE9-58CFCE1942B0}" dt="2023-09-07T17:50:43.869" v="331" actId="962"/>
        <pc:sldMkLst>
          <pc:docMk/>
          <pc:sldMk cId="1824107438" sldId="258"/>
        </pc:sldMkLst>
        <pc:picChg chg="add mod">
          <ac:chgData name="Naziha BOUSSEMAHA" userId="d3757a171cf8daaf" providerId="LiveId" clId="{7F3F435A-0EAC-4D04-BFE9-58CFCE1942B0}" dt="2023-09-07T17:50:43.869" v="331" actId="962"/>
          <ac:picMkLst>
            <pc:docMk/>
            <pc:sldMk cId="1824107438" sldId="258"/>
            <ac:picMk id="5" creationId="{1D598AE0-51A6-D744-B03D-D9A022425A80}"/>
          </ac:picMkLst>
        </pc:picChg>
      </pc:sldChg>
      <pc:sldChg chg="addSp modSp mod">
        <pc:chgData name="Naziha BOUSSEMAHA" userId="d3757a171cf8daaf" providerId="LiveId" clId="{7F3F435A-0EAC-4D04-BFE9-58CFCE1942B0}" dt="2023-09-07T17:50:35.668" v="328" actId="962"/>
        <pc:sldMkLst>
          <pc:docMk/>
          <pc:sldMk cId="4012898506" sldId="259"/>
        </pc:sldMkLst>
        <pc:picChg chg="add mod">
          <ac:chgData name="Naziha BOUSSEMAHA" userId="d3757a171cf8daaf" providerId="LiveId" clId="{7F3F435A-0EAC-4D04-BFE9-58CFCE1942B0}" dt="2023-09-07T17:50:35.668" v="328" actId="962"/>
          <ac:picMkLst>
            <pc:docMk/>
            <pc:sldMk cId="4012898506" sldId="259"/>
            <ac:picMk id="4" creationId="{F722C1BB-E85E-2512-8DBE-26061887A6A8}"/>
          </ac:picMkLst>
        </pc:picChg>
      </pc:sldChg>
      <pc:sldChg chg="addSp delSp modSp new mod">
        <pc:chgData name="Naziha BOUSSEMAHA" userId="d3757a171cf8daaf" providerId="LiveId" clId="{7F3F435A-0EAC-4D04-BFE9-58CFCE1942B0}" dt="2023-09-07T17:53:58.270" v="376" actId="207"/>
        <pc:sldMkLst>
          <pc:docMk/>
          <pc:sldMk cId="253099153" sldId="260"/>
        </pc:sldMkLst>
        <pc:spChg chg="mod">
          <ac:chgData name="Naziha BOUSSEMAHA" userId="d3757a171cf8daaf" providerId="LiveId" clId="{7F3F435A-0EAC-4D04-BFE9-58CFCE1942B0}" dt="2023-09-07T17:44:19.870" v="211" actId="27636"/>
          <ac:spMkLst>
            <pc:docMk/>
            <pc:sldMk cId="253099153" sldId="260"/>
            <ac:spMk id="2" creationId="{CDF3269A-2DDD-411D-9644-5AC9172D23BA}"/>
          </ac:spMkLst>
        </pc:spChg>
        <pc:spChg chg="add mod">
          <ac:chgData name="Naziha BOUSSEMAHA" userId="d3757a171cf8daaf" providerId="LiveId" clId="{7F3F435A-0EAC-4D04-BFE9-58CFCE1942B0}" dt="2023-09-07T17:44:38.077" v="214" actId="122"/>
          <ac:spMkLst>
            <pc:docMk/>
            <pc:sldMk cId="253099153" sldId="260"/>
            <ac:spMk id="3" creationId="{1A690F28-020D-1285-B3ED-1B0646969FAB}"/>
          </ac:spMkLst>
        </pc:spChg>
        <pc:spChg chg="add mod">
          <ac:chgData name="Naziha BOUSSEMAHA" userId="d3757a171cf8daaf" providerId="LiveId" clId="{7F3F435A-0EAC-4D04-BFE9-58CFCE1942B0}" dt="2023-09-07T17:44:53.052" v="220" actId="1076"/>
          <ac:spMkLst>
            <pc:docMk/>
            <pc:sldMk cId="253099153" sldId="260"/>
            <ac:spMk id="6" creationId="{5F155E21-A663-7A21-1ECC-45B3AD85E535}"/>
          </ac:spMkLst>
        </pc:spChg>
        <pc:spChg chg="add mod">
          <ac:chgData name="Naziha BOUSSEMAHA" userId="d3757a171cf8daaf" providerId="LiveId" clId="{7F3F435A-0EAC-4D04-BFE9-58CFCE1942B0}" dt="2023-09-07T17:44:43.607" v="216" actId="1076"/>
          <ac:spMkLst>
            <pc:docMk/>
            <pc:sldMk cId="253099153" sldId="260"/>
            <ac:spMk id="7" creationId="{F67A7F4D-D15F-053F-BFB2-9CEDF0417F41}"/>
          </ac:spMkLst>
        </pc:spChg>
        <pc:spChg chg="add mod">
          <ac:chgData name="Naziha BOUSSEMAHA" userId="d3757a171cf8daaf" providerId="LiveId" clId="{7F3F435A-0EAC-4D04-BFE9-58CFCE1942B0}" dt="2023-09-07T17:44:57.442" v="222" actId="1076"/>
          <ac:spMkLst>
            <pc:docMk/>
            <pc:sldMk cId="253099153" sldId="260"/>
            <ac:spMk id="17" creationId="{992E433D-CC57-4A5F-11FA-72E8FBB8EAFB}"/>
          </ac:spMkLst>
        </pc:spChg>
        <pc:spChg chg="add mod">
          <ac:chgData name="Naziha BOUSSEMAHA" userId="d3757a171cf8daaf" providerId="LiveId" clId="{7F3F435A-0EAC-4D04-BFE9-58CFCE1942B0}" dt="2023-09-07T17:44:55.592" v="221" actId="1076"/>
          <ac:spMkLst>
            <pc:docMk/>
            <pc:sldMk cId="253099153" sldId="260"/>
            <ac:spMk id="21" creationId="{AB5B339D-604C-F209-4641-9F0CDA916A70}"/>
          </ac:spMkLst>
        </pc:spChg>
        <pc:spChg chg="add mod">
          <ac:chgData name="Naziha BOUSSEMAHA" userId="d3757a171cf8daaf" providerId="LiveId" clId="{7F3F435A-0EAC-4D04-BFE9-58CFCE1942B0}" dt="2023-09-07T17:46:25.952" v="247" actId="207"/>
          <ac:spMkLst>
            <pc:docMk/>
            <pc:sldMk cId="253099153" sldId="260"/>
            <ac:spMk id="27" creationId="{B58F5CE8-BAFF-41FE-E513-2089FC00CAB4}"/>
          </ac:spMkLst>
        </pc:spChg>
        <pc:spChg chg="add mod">
          <ac:chgData name="Naziha BOUSSEMAHA" userId="d3757a171cf8daaf" providerId="LiveId" clId="{7F3F435A-0EAC-4D04-BFE9-58CFCE1942B0}" dt="2023-09-07T17:53:20.773" v="369" actId="20577"/>
          <ac:spMkLst>
            <pc:docMk/>
            <pc:sldMk cId="253099153" sldId="260"/>
            <ac:spMk id="29" creationId="{949BFE17-9DA8-C1DF-5E9B-EA0618800FFF}"/>
          </ac:spMkLst>
        </pc:spChg>
        <pc:spChg chg="add mod">
          <ac:chgData name="Naziha BOUSSEMAHA" userId="d3757a171cf8daaf" providerId="LiveId" clId="{7F3F435A-0EAC-4D04-BFE9-58CFCE1942B0}" dt="2023-09-07T17:53:58.270" v="376" actId="207"/>
          <ac:spMkLst>
            <pc:docMk/>
            <pc:sldMk cId="253099153" sldId="260"/>
            <ac:spMk id="33" creationId="{C4448E29-7C8B-8136-7141-1EC45187F9DF}"/>
          </ac:spMkLst>
        </pc:spChg>
        <pc:picChg chg="add mod">
          <ac:chgData name="Naziha BOUSSEMAHA" userId="d3757a171cf8daaf" providerId="LiveId" clId="{7F3F435A-0EAC-4D04-BFE9-58CFCE1942B0}" dt="2023-09-07T17:50:14.261" v="325" actId="29295"/>
          <ac:picMkLst>
            <pc:docMk/>
            <pc:sldMk cId="253099153" sldId="260"/>
            <ac:picMk id="31" creationId="{74C870A0-99AC-5164-C2B6-957621354290}"/>
          </ac:picMkLst>
        </pc:picChg>
        <pc:cxnChg chg="add mod">
          <ac:chgData name="Naziha BOUSSEMAHA" userId="d3757a171cf8daaf" providerId="LiveId" clId="{7F3F435A-0EAC-4D04-BFE9-58CFCE1942B0}" dt="2023-09-07T17:44:49.825" v="219" actId="1076"/>
          <ac:cxnSpMkLst>
            <pc:docMk/>
            <pc:sldMk cId="253099153" sldId="260"/>
            <ac:cxnSpMk id="5" creationId="{2AC465DA-DA3F-B462-21A6-761CFACF712A}"/>
          </ac:cxnSpMkLst>
        </pc:cxnChg>
        <pc:cxnChg chg="add mod">
          <ac:chgData name="Naziha BOUSSEMAHA" userId="d3757a171cf8daaf" providerId="LiveId" clId="{7F3F435A-0EAC-4D04-BFE9-58CFCE1942B0}" dt="2023-09-07T17:44:41.227" v="215" actId="1076"/>
          <ac:cxnSpMkLst>
            <pc:docMk/>
            <pc:sldMk cId="253099153" sldId="260"/>
            <ac:cxnSpMk id="9" creationId="{30EB2F95-A6BF-766A-1B77-C7156AAF344E}"/>
          </ac:cxnSpMkLst>
        </pc:cxnChg>
        <pc:cxnChg chg="add del mod">
          <ac:chgData name="Naziha BOUSSEMAHA" userId="d3757a171cf8daaf" providerId="LiveId" clId="{7F3F435A-0EAC-4D04-BFE9-58CFCE1942B0}" dt="2023-09-07T17:43:17.375" v="193" actId="478"/>
          <ac:cxnSpMkLst>
            <pc:docMk/>
            <pc:sldMk cId="253099153" sldId="260"/>
            <ac:cxnSpMk id="16" creationId="{48FC8547-0811-9B13-30FD-70F44562B51A}"/>
          </ac:cxnSpMkLst>
        </pc:cxnChg>
      </pc:sldChg>
      <pc:sldChg chg="addSp modSp new mod">
        <pc:chgData name="Naziha BOUSSEMAHA" userId="d3757a171cf8daaf" providerId="LiveId" clId="{7F3F435A-0EAC-4D04-BFE9-58CFCE1942B0}" dt="2023-09-21T09:31:24.012" v="2676" actId="12"/>
        <pc:sldMkLst>
          <pc:docMk/>
          <pc:sldMk cId="4270822677" sldId="261"/>
        </pc:sldMkLst>
        <pc:spChg chg="mod">
          <ac:chgData name="Naziha BOUSSEMAHA" userId="d3757a171cf8daaf" providerId="LiveId" clId="{7F3F435A-0EAC-4D04-BFE9-58CFCE1942B0}" dt="2023-09-21T09:15:01.190" v="1536" actId="313"/>
          <ac:spMkLst>
            <pc:docMk/>
            <pc:sldMk cId="4270822677" sldId="261"/>
            <ac:spMk id="2" creationId="{FB645F11-AC35-C17F-E1B7-13F2475961A3}"/>
          </ac:spMkLst>
        </pc:spChg>
        <pc:spChg chg="add mod">
          <ac:chgData name="Naziha BOUSSEMAHA" userId="d3757a171cf8daaf" providerId="LiveId" clId="{7F3F435A-0EAC-4D04-BFE9-58CFCE1942B0}" dt="2023-09-21T09:31:24.012" v="2676" actId="12"/>
          <ac:spMkLst>
            <pc:docMk/>
            <pc:sldMk cId="4270822677" sldId="261"/>
            <ac:spMk id="3" creationId="{60CC840F-560E-B87B-02AB-7B45D0E22A99}"/>
          </ac:spMkLst>
        </pc:spChg>
      </pc:sldChg>
      <pc:sldChg chg="modSp new mod">
        <pc:chgData name="Naziha BOUSSEMAHA" userId="d3757a171cf8daaf" providerId="LiveId" clId="{7F3F435A-0EAC-4D04-BFE9-58CFCE1942B0}" dt="2023-09-21T07:09:00.607" v="877" actId="113"/>
        <pc:sldMkLst>
          <pc:docMk/>
          <pc:sldMk cId="4002946437" sldId="262"/>
        </pc:sldMkLst>
        <pc:spChg chg="mod">
          <ac:chgData name="Naziha BOUSSEMAHA" userId="d3757a171cf8daaf" providerId="LiveId" clId="{7F3F435A-0EAC-4D04-BFE9-58CFCE1942B0}" dt="2023-09-21T07:09:00.607" v="877" actId="113"/>
          <ac:spMkLst>
            <pc:docMk/>
            <pc:sldMk cId="4002946437" sldId="262"/>
            <ac:spMk id="2" creationId="{FDD31A31-B49D-CBB9-FAF0-238B13DBF5E0}"/>
          </ac:spMkLst>
        </pc:spChg>
      </pc:sldChg>
      <pc:sldChg chg="addSp modSp new mod">
        <pc:chgData name="Naziha BOUSSEMAHA" userId="d3757a171cf8daaf" providerId="LiveId" clId="{7F3F435A-0EAC-4D04-BFE9-58CFCE1942B0}" dt="2023-09-21T10:28:49.223" v="2696" actId="20577"/>
        <pc:sldMkLst>
          <pc:docMk/>
          <pc:sldMk cId="94627767" sldId="263"/>
        </pc:sldMkLst>
        <pc:spChg chg="mod">
          <ac:chgData name="Naziha BOUSSEMAHA" userId="d3757a171cf8daaf" providerId="LiveId" clId="{7F3F435A-0EAC-4D04-BFE9-58CFCE1942B0}" dt="2023-09-21T09:15:48.461" v="1549" actId="20577"/>
          <ac:spMkLst>
            <pc:docMk/>
            <pc:sldMk cId="94627767" sldId="263"/>
            <ac:spMk id="2" creationId="{22223D66-154E-C8E5-699A-55D276AD75EF}"/>
          </ac:spMkLst>
        </pc:spChg>
        <pc:spChg chg="add mod">
          <ac:chgData name="Naziha BOUSSEMAHA" userId="d3757a171cf8daaf" providerId="LiveId" clId="{7F3F435A-0EAC-4D04-BFE9-58CFCE1942B0}" dt="2023-09-21T10:28:49.223" v="2696" actId="20577"/>
          <ac:spMkLst>
            <pc:docMk/>
            <pc:sldMk cId="94627767" sldId="263"/>
            <ac:spMk id="3" creationId="{21FFE925-3124-1A83-A156-5D0AC29F5B5C}"/>
          </ac:spMkLst>
        </pc:spChg>
      </pc:sldChg>
      <pc:sldChg chg="addSp modSp new mod ord">
        <pc:chgData name="Naziha BOUSSEMAHA" userId="d3757a171cf8daaf" providerId="LiveId" clId="{7F3F435A-0EAC-4D04-BFE9-58CFCE1942B0}" dt="2023-09-26T08:33:42.530" v="4991"/>
        <pc:sldMkLst>
          <pc:docMk/>
          <pc:sldMk cId="1669772173" sldId="264"/>
        </pc:sldMkLst>
        <pc:spChg chg="mod">
          <ac:chgData name="Naziha BOUSSEMAHA" userId="d3757a171cf8daaf" providerId="LiveId" clId="{7F3F435A-0EAC-4D04-BFE9-58CFCE1942B0}" dt="2023-09-21T10:28:38.127" v="2693" actId="20577"/>
          <ac:spMkLst>
            <pc:docMk/>
            <pc:sldMk cId="1669772173" sldId="264"/>
            <ac:spMk id="2" creationId="{002035F4-19D5-5AFF-3C9E-714DAF6C1F5A}"/>
          </ac:spMkLst>
        </pc:spChg>
        <pc:spChg chg="add mod">
          <ac:chgData name="Naziha BOUSSEMAHA" userId="d3757a171cf8daaf" providerId="LiveId" clId="{7F3F435A-0EAC-4D04-BFE9-58CFCE1942B0}" dt="2023-09-21T10:29:16.482" v="2701" actId="14100"/>
          <ac:spMkLst>
            <pc:docMk/>
            <pc:sldMk cId="1669772173" sldId="264"/>
            <ac:spMk id="3" creationId="{4F041781-DE6A-57C6-082D-72D9D916A9CE}"/>
          </ac:spMkLst>
        </pc:spChg>
      </pc:sldChg>
      <pc:sldChg chg="addSp modSp new mod">
        <pc:chgData name="Naziha BOUSSEMAHA" userId="d3757a171cf8daaf" providerId="LiveId" clId="{7F3F435A-0EAC-4D04-BFE9-58CFCE1942B0}" dt="2023-09-25T08:09:24.864" v="3195" actId="20577"/>
        <pc:sldMkLst>
          <pc:docMk/>
          <pc:sldMk cId="216811591" sldId="265"/>
        </pc:sldMkLst>
        <pc:spChg chg="mod">
          <ac:chgData name="Naziha BOUSSEMAHA" userId="d3757a171cf8daaf" providerId="LiveId" clId="{7F3F435A-0EAC-4D04-BFE9-58CFCE1942B0}" dt="2023-09-25T08:09:24.864" v="3195" actId="20577"/>
          <ac:spMkLst>
            <pc:docMk/>
            <pc:sldMk cId="216811591" sldId="265"/>
            <ac:spMk id="2" creationId="{7E817001-9007-8361-733C-A373918C34BB}"/>
          </ac:spMkLst>
        </pc:spChg>
        <pc:spChg chg="add mod">
          <ac:chgData name="Naziha BOUSSEMAHA" userId="d3757a171cf8daaf" providerId="LiveId" clId="{7F3F435A-0EAC-4D04-BFE9-58CFCE1942B0}" dt="2023-09-24T13:56:51.720" v="2973" actId="1076"/>
          <ac:spMkLst>
            <pc:docMk/>
            <pc:sldMk cId="216811591" sldId="265"/>
            <ac:spMk id="5" creationId="{921CD703-6D9F-4828-72A3-EAE0EE710E5C}"/>
          </ac:spMkLst>
        </pc:spChg>
        <pc:spChg chg="add mod">
          <ac:chgData name="Naziha BOUSSEMAHA" userId="d3757a171cf8daaf" providerId="LiveId" clId="{7F3F435A-0EAC-4D04-BFE9-58CFCE1942B0}" dt="2023-09-24T13:57:34.161" v="2979" actId="14100"/>
          <ac:spMkLst>
            <pc:docMk/>
            <pc:sldMk cId="216811591" sldId="265"/>
            <ac:spMk id="6" creationId="{72B8E830-3394-6C60-04A9-0E3EFCF5A412}"/>
          </ac:spMkLst>
        </pc:spChg>
        <pc:picChg chg="add mod">
          <ac:chgData name="Naziha BOUSSEMAHA" userId="d3757a171cf8daaf" providerId="LiveId" clId="{7F3F435A-0EAC-4D04-BFE9-58CFCE1942B0}" dt="2023-09-24T13:58:25.548" v="2981" actId="1076"/>
          <ac:picMkLst>
            <pc:docMk/>
            <pc:sldMk cId="216811591" sldId="265"/>
            <ac:picMk id="4" creationId="{7A096C98-3F7F-6EB1-C22B-3546ABDC6EE3}"/>
          </ac:picMkLst>
        </pc:picChg>
      </pc:sldChg>
      <pc:sldChg chg="addSp delSp modSp new mod">
        <pc:chgData name="Naziha BOUSSEMAHA" userId="d3757a171cf8daaf" providerId="LiveId" clId="{7F3F435A-0EAC-4D04-BFE9-58CFCE1942B0}" dt="2023-09-24T13:51:16.243" v="2920" actId="1076"/>
        <pc:sldMkLst>
          <pc:docMk/>
          <pc:sldMk cId="536606401" sldId="266"/>
        </pc:sldMkLst>
        <pc:picChg chg="add mod">
          <ac:chgData name="Naziha BOUSSEMAHA" userId="d3757a171cf8daaf" providerId="LiveId" clId="{7F3F435A-0EAC-4D04-BFE9-58CFCE1942B0}" dt="2023-09-24T13:51:01.078" v="2916" actId="1076"/>
          <ac:picMkLst>
            <pc:docMk/>
            <pc:sldMk cId="536606401" sldId="266"/>
            <ac:picMk id="3" creationId="{9A843411-048E-A050-6269-5D0C117AF521}"/>
          </ac:picMkLst>
        </pc:picChg>
        <pc:picChg chg="add mod">
          <ac:chgData name="Naziha BOUSSEMAHA" userId="d3757a171cf8daaf" providerId="LiveId" clId="{7F3F435A-0EAC-4D04-BFE9-58CFCE1942B0}" dt="2023-09-24T13:40:51.321" v="2765" actId="1076"/>
          <ac:picMkLst>
            <pc:docMk/>
            <pc:sldMk cId="536606401" sldId="266"/>
            <ac:picMk id="5" creationId="{CC0E3E1E-B0AE-9F1C-8D86-8D7D047FAF46}"/>
          </ac:picMkLst>
        </pc:picChg>
        <pc:picChg chg="add mod">
          <ac:chgData name="Naziha BOUSSEMAHA" userId="d3757a171cf8daaf" providerId="LiveId" clId="{7F3F435A-0EAC-4D04-BFE9-58CFCE1942B0}" dt="2023-09-24T13:51:16.243" v="2920" actId="1076"/>
          <ac:picMkLst>
            <pc:docMk/>
            <pc:sldMk cId="536606401" sldId="266"/>
            <ac:picMk id="7" creationId="{0AFCE546-CD18-0538-3CE7-D58BA0BC964B}"/>
          </ac:picMkLst>
        </pc:picChg>
        <pc:picChg chg="add del mod">
          <ac:chgData name="Naziha BOUSSEMAHA" userId="d3757a171cf8daaf" providerId="LiveId" clId="{7F3F435A-0EAC-4D04-BFE9-58CFCE1942B0}" dt="2023-09-24T13:37:33.290" v="2739" actId="478"/>
          <ac:picMkLst>
            <pc:docMk/>
            <pc:sldMk cId="536606401" sldId="266"/>
            <ac:picMk id="9" creationId="{9D8D571F-D45F-B50D-D212-D8E50708AD5A}"/>
          </ac:picMkLst>
        </pc:picChg>
        <pc:picChg chg="add mod">
          <ac:chgData name="Naziha BOUSSEMAHA" userId="d3757a171cf8daaf" providerId="LiveId" clId="{7F3F435A-0EAC-4D04-BFE9-58CFCE1942B0}" dt="2023-09-24T13:40:48.095" v="2764" actId="14100"/>
          <ac:picMkLst>
            <pc:docMk/>
            <pc:sldMk cId="536606401" sldId="266"/>
            <ac:picMk id="11" creationId="{314A21D4-12DE-EAA1-0E20-3CC2F13D3246}"/>
          </ac:picMkLst>
        </pc:picChg>
        <pc:picChg chg="add del mod">
          <ac:chgData name="Naziha BOUSSEMAHA" userId="d3757a171cf8daaf" providerId="LiveId" clId="{7F3F435A-0EAC-4D04-BFE9-58CFCE1942B0}" dt="2023-09-24T13:37:31.070" v="2738" actId="478"/>
          <ac:picMkLst>
            <pc:docMk/>
            <pc:sldMk cId="536606401" sldId="266"/>
            <ac:picMk id="13" creationId="{6C2E2B91-6C18-1E2F-869F-053252A5A4A9}"/>
          </ac:picMkLst>
        </pc:picChg>
        <pc:picChg chg="add del mod">
          <ac:chgData name="Naziha BOUSSEMAHA" userId="d3757a171cf8daaf" providerId="LiveId" clId="{7F3F435A-0EAC-4D04-BFE9-58CFCE1942B0}" dt="2023-09-24T13:34:37.988" v="2722" actId="478"/>
          <ac:picMkLst>
            <pc:docMk/>
            <pc:sldMk cId="536606401" sldId="266"/>
            <ac:picMk id="15" creationId="{D85931FD-3DA6-A24A-7140-C985995E6B57}"/>
          </ac:picMkLst>
        </pc:picChg>
        <pc:picChg chg="add mod">
          <ac:chgData name="Naziha BOUSSEMAHA" userId="d3757a171cf8daaf" providerId="LiveId" clId="{7F3F435A-0EAC-4D04-BFE9-58CFCE1942B0}" dt="2023-09-24T13:40:56.460" v="2766" actId="1076"/>
          <ac:picMkLst>
            <pc:docMk/>
            <pc:sldMk cId="536606401" sldId="266"/>
            <ac:picMk id="17" creationId="{2DA3C929-E9EA-5F1E-917C-BDE5BA7B67C5}"/>
          </ac:picMkLst>
        </pc:picChg>
        <pc:picChg chg="add mod">
          <ac:chgData name="Naziha BOUSSEMAHA" userId="d3757a171cf8daaf" providerId="LiveId" clId="{7F3F435A-0EAC-4D04-BFE9-58CFCE1942B0}" dt="2023-09-24T13:51:04.625" v="2917" actId="1076"/>
          <ac:picMkLst>
            <pc:docMk/>
            <pc:sldMk cId="536606401" sldId="266"/>
            <ac:picMk id="19" creationId="{F54B5147-2B54-9242-0204-AC5A312D0568}"/>
          </ac:picMkLst>
        </pc:picChg>
        <pc:picChg chg="add mod">
          <ac:chgData name="Naziha BOUSSEMAHA" userId="d3757a171cf8daaf" providerId="LiveId" clId="{7F3F435A-0EAC-4D04-BFE9-58CFCE1942B0}" dt="2023-09-24T13:51:13.054" v="2919" actId="1076"/>
          <ac:picMkLst>
            <pc:docMk/>
            <pc:sldMk cId="536606401" sldId="266"/>
            <ac:picMk id="21" creationId="{6ACF7DE8-FAE7-19A3-16B7-E85DF4305174}"/>
          </ac:picMkLst>
        </pc:picChg>
      </pc:sldChg>
      <pc:sldChg chg="addSp modSp new mod">
        <pc:chgData name="Naziha BOUSSEMAHA" userId="d3757a171cf8daaf" providerId="LiveId" clId="{7F3F435A-0EAC-4D04-BFE9-58CFCE1942B0}" dt="2023-09-24T13:50:43.731" v="2915" actId="20577"/>
        <pc:sldMkLst>
          <pc:docMk/>
          <pc:sldMk cId="604238300" sldId="267"/>
        </pc:sldMkLst>
        <pc:spChg chg="add mod">
          <ac:chgData name="Naziha BOUSSEMAHA" userId="d3757a171cf8daaf" providerId="LiveId" clId="{7F3F435A-0EAC-4D04-BFE9-58CFCE1942B0}" dt="2023-09-24T13:50:43.731" v="2915" actId="20577"/>
          <ac:spMkLst>
            <pc:docMk/>
            <pc:sldMk cId="604238300" sldId="267"/>
            <ac:spMk id="14" creationId="{8E59FE92-FC45-AD4E-39B4-8432D52DC688}"/>
          </ac:spMkLst>
        </pc:spChg>
        <pc:picChg chg="add mod">
          <ac:chgData name="Naziha BOUSSEMAHA" userId="d3757a171cf8daaf" providerId="LiveId" clId="{7F3F435A-0EAC-4D04-BFE9-58CFCE1942B0}" dt="2023-09-24T13:43:58.127" v="2791" actId="14100"/>
          <ac:picMkLst>
            <pc:docMk/>
            <pc:sldMk cId="604238300" sldId="267"/>
            <ac:picMk id="3" creationId="{BC33BE23-E506-DCCD-60B7-980888CEABA8}"/>
          </ac:picMkLst>
        </pc:picChg>
        <pc:picChg chg="add mod">
          <ac:chgData name="Naziha BOUSSEMAHA" userId="d3757a171cf8daaf" providerId="LiveId" clId="{7F3F435A-0EAC-4D04-BFE9-58CFCE1942B0}" dt="2023-09-24T13:43:45.230" v="2787" actId="14100"/>
          <ac:picMkLst>
            <pc:docMk/>
            <pc:sldMk cId="604238300" sldId="267"/>
            <ac:picMk id="5" creationId="{D4E329A0-1E18-D37B-D456-63C16D301C3D}"/>
          </ac:picMkLst>
        </pc:picChg>
        <pc:picChg chg="add mod">
          <ac:chgData name="Naziha BOUSSEMAHA" userId="d3757a171cf8daaf" providerId="LiveId" clId="{7F3F435A-0EAC-4D04-BFE9-58CFCE1942B0}" dt="2023-09-24T13:49:30.648" v="2864" actId="1076"/>
          <ac:picMkLst>
            <pc:docMk/>
            <pc:sldMk cId="604238300" sldId="267"/>
            <ac:picMk id="11" creationId="{D78F735C-2FF6-0048-52A4-4F651A324496}"/>
          </ac:picMkLst>
        </pc:picChg>
        <pc:picChg chg="add mod">
          <ac:chgData name="Naziha BOUSSEMAHA" userId="d3757a171cf8daaf" providerId="LiveId" clId="{7F3F435A-0EAC-4D04-BFE9-58CFCE1942B0}" dt="2023-09-24T13:49:28.127" v="2863" actId="1076"/>
          <ac:picMkLst>
            <pc:docMk/>
            <pc:sldMk cId="604238300" sldId="267"/>
            <ac:picMk id="13" creationId="{FA5B938A-0B05-F264-55FF-6697828D3D3F}"/>
          </ac:picMkLst>
        </pc:picChg>
        <pc:cxnChg chg="add mod">
          <ac:chgData name="Naziha BOUSSEMAHA" userId="d3757a171cf8daaf" providerId="LiveId" clId="{7F3F435A-0EAC-4D04-BFE9-58CFCE1942B0}" dt="2023-09-24T13:49:56.119" v="2868" actId="1076"/>
          <ac:cxnSpMkLst>
            <pc:docMk/>
            <pc:sldMk cId="604238300" sldId="267"/>
            <ac:cxnSpMk id="7" creationId="{EE7D09AB-02FF-9B3D-65A2-6E3593B948BF}"/>
          </ac:cxnSpMkLst>
        </pc:cxnChg>
        <pc:cxnChg chg="add mod">
          <ac:chgData name="Naziha BOUSSEMAHA" userId="d3757a171cf8daaf" providerId="LiveId" clId="{7F3F435A-0EAC-4D04-BFE9-58CFCE1942B0}" dt="2023-09-24T13:50:10.357" v="2870" actId="1076"/>
          <ac:cxnSpMkLst>
            <pc:docMk/>
            <pc:sldMk cId="604238300" sldId="267"/>
            <ac:cxnSpMk id="9" creationId="{BCC541F2-65E0-DAA6-AC33-DE1C0F41D883}"/>
          </ac:cxnSpMkLst>
        </pc:cxnChg>
      </pc:sldChg>
      <pc:sldChg chg="addSp delSp modSp new mod">
        <pc:chgData name="Naziha BOUSSEMAHA" userId="d3757a171cf8daaf" providerId="LiveId" clId="{7F3F435A-0EAC-4D04-BFE9-58CFCE1942B0}" dt="2023-09-26T09:02:22.252" v="5109" actId="11529"/>
        <pc:sldMkLst>
          <pc:docMk/>
          <pc:sldMk cId="406412371" sldId="268"/>
        </pc:sldMkLst>
        <pc:spChg chg="mod">
          <ac:chgData name="Naziha BOUSSEMAHA" userId="d3757a171cf8daaf" providerId="LiveId" clId="{7F3F435A-0EAC-4D04-BFE9-58CFCE1942B0}" dt="2023-09-25T08:09:51.521" v="3227" actId="33524"/>
          <ac:spMkLst>
            <pc:docMk/>
            <pc:sldMk cId="406412371" sldId="268"/>
            <ac:spMk id="2" creationId="{B7B2A3F9-9C61-D8D6-1C5A-AFCFD907BCF3}"/>
          </ac:spMkLst>
        </pc:spChg>
        <pc:spChg chg="add mod">
          <ac:chgData name="Naziha BOUSSEMAHA" userId="d3757a171cf8daaf" providerId="LiveId" clId="{7F3F435A-0EAC-4D04-BFE9-58CFCE1942B0}" dt="2023-09-26T09:01:11.365" v="5068" actId="1076"/>
          <ac:spMkLst>
            <pc:docMk/>
            <pc:sldMk cId="406412371" sldId="268"/>
            <ac:spMk id="11" creationId="{A7042201-E7DC-61EF-7EC4-72ACE6F81684}"/>
          </ac:spMkLst>
        </pc:spChg>
        <pc:spChg chg="add mod">
          <ac:chgData name="Naziha BOUSSEMAHA" userId="d3757a171cf8daaf" providerId="LiveId" clId="{7F3F435A-0EAC-4D04-BFE9-58CFCE1942B0}" dt="2023-09-26T09:01:09.267" v="5067" actId="1076"/>
          <ac:spMkLst>
            <pc:docMk/>
            <pc:sldMk cId="406412371" sldId="268"/>
            <ac:spMk id="12" creationId="{740999B1-BEF1-3C87-90CD-4DB04E682664}"/>
          </ac:spMkLst>
        </pc:spChg>
        <pc:spChg chg="add mod">
          <ac:chgData name="Naziha BOUSSEMAHA" userId="d3757a171cf8daaf" providerId="LiveId" clId="{7F3F435A-0EAC-4D04-BFE9-58CFCE1942B0}" dt="2023-09-26T09:01:25.174" v="5074" actId="1076"/>
          <ac:spMkLst>
            <pc:docMk/>
            <pc:sldMk cId="406412371" sldId="268"/>
            <ac:spMk id="13" creationId="{93E97F1A-CDC9-760C-415B-38814C17CE95}"/>
          </ac:spMkLst>
        </pc:spChg>
        <pc:spChg chg="add mod">
          <ac:chgData name="Naziha BOUSSEMAHA" userId="d3757a171cf8daaf" providerId="LiveId" clId="{7F3F435A-0EAC-4D04-BFE9-58CFCE1942B0}" dt="2023-09-26T09:01:13.269" v="5069" actId="1076"/>
          <ac:spMkLst>
            <pc:docMk/>
            <pc:sldMk cId="406412371" sldId="268"/>
            <ac:spMk id="16" creationId="{FEFED68D-94B2-02D3-C0CE-9E121A0C1044}"/>
          </ac:spMkLst>
        </pc:spChg>
        <pc:spChg chg="add mod">
          <ac:chgData name="Naziha BOUSSEMAHA" userId="d3757a171cf8daaf" providerId="LiveId" clId="{7F3F435A-0EAC-4D04-BFE9-58CFCE1942B0}" dt="2023-09-26T09:01:27.128" v="5075" actId="1076"/>
          <ac:spMkLst>
            <pc:docMk/>
            <pc:sldMk cId="406412371" sldId="268"/>
            <ac:spMk id="17" creationId="{9129F88D-92E7-D79C-4EAA-FB3FD9558264}"/>
          </ac:spMkLst>
        </pc:spChg>
        <pc:spChg chg="add mod">
          <ac:chgData name="Naziha BOUSSEMAHA" userId="d3757a171cf8daaf" providerId="LiveId" clId="{7F3F435A-0EAC-4D04-BFE9-58CFCE1942B0}" dt="2023-09-26T09:01:33.313" v="5077" actId="1076"/>
          <ac:spMkLst>
            <pc:docMk/>
            <pc:sldMk cId="406412371" sldId="268"/>
            <ac:spMk id="18" creationId="{D527DF1E-D456-ADB8-133D-E35331F4DB73}"/>
          </ac:spMkLst>
        </pc:spChg>
        <pc:spChg chg="add mod">
          <ac:chgData name="Naziha BOUSSEMAHA" userId="d3757a171cf8daaf" providerId="LiveId" clId="{7F3F435A-0EAC-4D04-BFE9-58CFCE1942B0}" dt="2023-09-26T09:01:17.507" v="5071" actId="1076"/>
          <ac:spMkLst>
            <pc:docMk/>
            <pc:sldMk cId="406412371" sldId="268"/>
            <ac:spMk id="19" creationId="{E73E9F01-6754-72DB-3911-A7CB7C609F92}"/>
          </ac:spMkLst>
        </pc:spChg>
        <pc:spChg chg="add mod">
          <ac:chgData name="Naziha BOUSSEMAHA" userId="d3757a171cf8daaf" providerId="LiveId" clId="{7F3F435A-0EAC-4D04-BFE9-58CFCE1942B0}" dt="2023-09-26T09:01:19.797" v="5072" actId="1076"/>
          <ac:spMkLst>
            <pc:docMk/>
            <pc:sldMk cId="406412371" sldId="268"/>
            <ac:spMk id="20" creationId="{C46DEB70-7776-329F-444B-507138AB017D}"/>
          </ac:spMkLst>
        </pc:spChg>
        <pc:spChg chg="add del mod">
          <ac:chgData name="Naziha BOUSSEMAHA" userId="d3757a171cf8daaf" providerId="LiveId" clId="{7F3F435A-0EAC-4D04-BFE9-58CFCE1942B0}" dt="2023-09-24T18:27:17.816" v="3149" actId="478"/>
          <ac:spMkLst>
            <pc:docMk/>
            <pc:sldMk cId="406412371" sldId="268"/>
            <ac:spMk id="21" creationId="{89624ABA-7709-7A54-2EA8-4BCE0BD764EF}"/>
          </ac:spMkLst>
        </pc:spChg>
        <pc:spChg chg="add mod">
          <ac:chgData name="Naziha BOUSSEMAHA" userId="d3757a171cf8daaf" providerId="LiveId" clId="{7F3F435A-0EAC-4D04-BFE9-58CFCE1942B0}" dt="2023-09-26T09:01:36.307" v="5078" actId="1076"/>
          <ac:spMkLst>
            <pc:docMk/>
            <pc:sldMk cId="406412371" sldId="268"/>
            <ac:spMk id="22" creationId="{98849C5E-EDB3-3A4C-8903-6BC08CDA7B4C}"/>
          </ac:spMkLst>
        </pc:spChg>
        <pc:spChg chg="add mod">
          <ac:chgData name="Naziha BOUSSEMAHA" userId="d3757a171cf8daaf" providerId="LiveId" clId="{7F3F435A-0EAC-4D04-BFE9-58CFCE1942B0}" dt="2023-09-26T09:01:22.210" v="5073" actId="1076"/>
          <ac:spMkLst>
            <pc:docMk/>
            <pc:sldMk cId="406412371" sldId="268"/>
            <ac:spMk id="23" creationId="{E5600132-A2F8-260A-52BD-A6D0128F838F}"/>
          </ac:spMkLst>
        </pc:spChg>
        <pc:spChg chg="add mod">
          <ac:chgData name="Naziha BOUSSEMAHA" userId="d3757a171cf8daaf" providerId="LiveId" clId="{7F3F435A-0EAC-4D04-BFE9-58CFCE1942B0}" dt="2023-09-26T09:01:14.573" v="5070" actId="1076"/>
          <ac:spMkLst>
            <pc:docMk/>
            <pc:sldMk cId="406412371" sldId="268"/>
            <ac:spMk id="24" creationId="{B9E4699A-A7AF-6DD9-CB00-AC63E3EDA21A}"/>
          </ac:spMkLst>
        </pc:spChg>
        <pc:spChg chg="add mod">
          <ac:chgData name="Naziha BOUSSEMAHA" userId="d3757a171cf8daaf" providerId="LiveId" clId="{7F3F435A-0EAC-4D04-BFE9-58CFCE1942B0}" dt="2023-09-26T09:01:30.457" v="5076" actId="1076"/>
          <ac:spMkLst>
            <pc:docMk/>
            <pc:sldMk cId="406412371" sldId="268"/>
            <ac:spMk id="25" creationId="{86F9BF0A-288D-EB0F-4785-C653EC9BB2CA}"/>
          </ac:spMkLst>
        </pc:spChg>
        <pc:spChg chg="add mod">
          <ac:chgData name="Naziha BOUSSEMAHA" userId="d3757a171cf8daaf" providerId="LiveId" clId="{7F3F435A-0EAC-4D04-BFE9-58CFCE1942B0}" dt="2023-09-26T09:02:15.578" v="5108" actId="1076"/>
          <ac:spMkLst>
            <pc:docMk/>
            <pc:sldMk cId="406412371" sldId="268"/>
            <ac:spMk id="26" creationId="{5B909012-01CD-B585-F8A9-8836B8BE9B20}"/>
          </ac:spMkLst>
        </pc:spChg>
        <pc:spChg chg="add">
          <ac:chgData name="Naziha BOUSSEMAHA" userId="d3757a171cf8daaf" providerId="LiveId" clId="{7F3F435A-0EAC-4D04-BFE9-58CFCE1942B0}" dt="2023-09-26T09:02:22.252" v="5109" actId="11529"/>
          <ac:spMkLst>
            <pc:docMk/>
            <pc:sldMk cId="406412371" sldId="268"/>
            <ac:spMk id="27" creationId="{C79E4AF9-5A77-9F00-21AF-BD96011C8505}"/>
          </ac:spMkLst>
        </pc:spChg>
        <pc:picChg chg="add mod">
          <ac:chgData name="Naziha BOUSSEMAHA" userId="d3757a171cf8daaf" providerId="LiveId" clId="{7F3F435A-0EAC-4D04-BFE9-58CFCE1942B0}" dt="2023-09-24T16:31:31.250" v="3018" actId="1076"/>
          <ac:picMkLst>
            <pc:docMk/>
            <pc:sldMk cId="406412371" sldId="268"/>
            <ac:picMk id="4" creationId="{1A780581-78DF-3997-8E1B-998CA0EA04AE}"/>
          </ac:picMkLst>
        </pc:picChg>
        <pc:picChg chg="add mod">
          <ac:chgData name="Naziha BOUSSEMAHA" userId="d3757a171cf8daaf" providerId="LiveId" clId="{7F3F435A-0EAC-4D04-BFE9-58CFCE1942B0}" dt="2023-09-24T16:31:32.825" v="3019" actId="1076"/>
          <ac:picMkLst>
            <pc:docMk/>
            <pc:sldMk cId="406412371" sldId="268"/>
            <ac:picMk id="6" creationId="{47F338D6-A5D1-A605-6275-A4F4AA147F2A}"/>
          </ac:picMkLst>
        </pc:picChg>
        <pc:picChg chg="add del mod">
          <ac:chgData name="Naziha BOUSSEMAHA" userId="d3757a171cf8daaf" providerId="LiveId" clId="{7F3F435A-0EAC-4D04-BFE9-58CFCE1942B0}" dt="2023-09-24T18:25:41.435" v="3113" actId="478"/>
          <ac:picMkLst>
            <pc:docMk/>
            <pc:sldMk cId="406412371" sldId="268"/>
            <ac:picMk id="8" creationId="{EC1A50DA-DFDE-51C5-725B-5F28071CFBFA}"/>
          </ac:picMkLst>
        </pc:picChg>
        <pc:picChg chg="add del mod">
          <ac:chgData name="Naziha BOUSSEMAHA" userId="d3757a171cf8daaf" providerId="LiveId" clId="{7F3F435A-0EAC-4D04-BFE9-58CFCE1942B0}" dt="2023-09-24T18:25:40.912" v="3112" actId="478"/>
          <ac:picMkLst>
            <pc:docMk/>
            <pc:sldMk cId="406412371" sldId="268"/>
            <ac:picMk id="10" creationId="{9869F3C3-D038-3F45-2A3D-5D467561D2E3}"/>
          </ac:picMkLst>
        </pc:picChg>
        <pc:picChg chg="add del mod">
          <ac:chgData name="Naziha BOUSSEMAHA" userId="d3757a171cf8daaf" providerId="LiveId" clId="{7F3F435A-0EAC-4D04-BFE9-58CFCE1942B0}" dt="2023-09-24T18:25:40.156" v="3111" actId="478"/>
          <ac:picMkLst>
            <pc:docMk/>
            <pc:sldMk cId="406412371" sldId="268"/>
            <ac:picMk id="15" creationId="{4B9F6C8D-E8BD-6A88-2026-1163BBA06FEA}"/>
          </ac:picMkLst>
        </pc:picChg>
      </pc:sldChg>
      <pc:sldChg chg="addSp modSp new mod">
        <pc:chgData name="Naziha BOUSSEMAHA" userId="d3757a171cf8daaf" providerId="LiveId" clId="{7F3F435A-0EAC-4D04-BFE9-58CFCE1942B0}" dt="2023-09-26T08:31:42.583" v="4975" actId="1076"/>
        <pc:sldMkLst>
          <pc:docMk/>
          <pc:sldMk cId="168136857" sldId="269"/>
        </pc:sldMkLst>
        <pc:spChg chg="mod">
          <ac:chgData name="Naziha BOUSSEMAHA" userId="d3757a171cf8daaf" providerId="LiveId" clId="{7F3F435A-0EAC-4D04-BFE9-58CFCE1942B0}" dt="2023-09-26T08:31:21.806" v="4967" actId="1076"/>
          <ac:spMkLst>
            <pc:docMk/>
            <pc:sldMk cId="168136857" sldId="269"/>
            <ac:spMk id="2" creationId="{B2BC994F-AB3F-9563-96E9-747F7028392B}"/>
          </ac:spMkLst>
        </pc:spChg>
        <pc:spChg chg="add mod">
          <ac:chgData name="Naziha BOUSSEMAHA" userId="d3757a171cf8daaf" providerId="LiveId" clId="{7F3F435A-0EAC-4D04-BFE9-58CFCE1942B0}" dt="2023-09-26T08:31:42.583" v="4975" actId="1076"/>
          <ac:spMkLst>
            <pc:docMk/>
            <pc:sldMk cId="168136857" sldId="269"/>
            <ac:spMk id="3" creationId="{10866F0A-80CF-9A3F-89A4-025C25E5EC0B}"/>
          </ac:spMkLst>
        </pc:spChg>
      </pc:sldChg>
      <pc:sldChg chg="addSp modSp new del mod">
        <pc:chgData name="Naziha BOUSSEMAHA" userId="d3757a171cf8daaf" providerId="LiveId" clId="{7F3F435A-0EAC-4D04-BFE9-58CFCE1942B0}" dt="2023-09-26T09:16:53.799" v="5608" actId="47"/>
        <pc:sldMkLst>
          <pc:docMk/>
          <pc:sldMk cId="1143214312" sldId="270"/>
        </pc:sldMkLst>
        <pc:spChg chg="mod">
          <ac:chgData name="Naziha BOUSSEMAHA" userId="d3757a171cf8daaf" providerId="LiveId" clId="{7F3F435A-0EAC-4D04-BFE9-58CFCE1942B0}" dt="2023-09-25T08:21:15.427" v="3394" actId="20577"/>
          <ac:spMkLst>
            <pc:docMk/>
            <pc:sldMk cId="1143214312" sldId="270"/>
            <ac:spMk id="2" creationId="{2FBE4509-A8E8-7EC6-802B-D9C379808E4E}"/>
          </ac:spMkLst>
        </pc:spChg>
        <pc:spChg chg="add mod">
          <ac:chgData name="Naziha BOUSSEMAHA" userId="d3757a171cf8daaf" providerId="LiveId" clId="{7F3F435A-0EAC-4D04-BFE9-58CFCE1942B0}" dt="2023-09-25T08:23:44.661" v="3579" actId="1076"/>
          <ac:spMkLst>
            <pc:docMk/>
            <pc:sldMk cId="1143214312" sldId="270"/>
            <ac:spMk id="3" creationId="{24A5DE8D-5951-065A-234B-09C58CA420EB}"/>
          </ac:spMkLst>
        </pc:spChg>
      </pc:sldChg>
      <pc:sldChg chg="addSp delSp modSp new mod setBg setClrOvrMap">
        <pc:chgData name="Naziha BOUSSEMAHA" userId="d3757a171cf8daaf" providerId="LiveId" clId="{7F3F435A-0EAC-4D04-BFE9-58CFCE1942B0}" dt="2023-09-25T09:03:53.190" v="3931" actId="14100"/>
        <pc:sldMkLst>
          <pc:docMk/>
          <pc:sldMk cId="2282424995" sldId="271"/>
        </pc:sldMkLst>
        <pc:spChg chg="mod">
          <ac:chgData name="Naziha BOUSSEMAHA" userId="d3757a171cf8daaf" providerId="LiveId" clId="{7F3F435A-0EAC-4D04-BFE9-58CFCE1942B0}" dt="2023-09-25T08:52:48.353" v="3655" actId="14100"/>
          <ac:spMkLst>
            <pc:docMk/>
            <pc:sldMk cId="2282424995" sldId="271"/>
            <ac:spMk id="2" creationId="{F77C3CA9-A3A2-45DA-4169-05A771C7ACE8}"/>
          </ac:spMkLst>
        </pc:spChg>
        <pc:spChg chg="del">
          <ac:chgData name="Naziha BOUSSEMAHA" userId="d3757a171cf8daaf" providerId="LiveId" clId="{7F3F435A-0EAC-4D04-BFE9-58CFCE1942B0}" dt="2023-09-25T08:52:09.633" v="3621" actId="931"/>
          <ac:spMkLst>
            <pc:docMk/>
            <pc:sldMk cId="2282424995" sldId="271"/>
            <ac:spMk id="3" creationId="{D3F057EF-7C2F-6495-C6C7-6DAF4A99DB9B}"/>
          </ac:spMkLst>
        </pc:spChg>
        <pc:spChg chg="add del mod">
          <ac:chgData name="Naziha BOUSSEMAHA" userId="d3757a171cf8daaf" providerId="LiveId" clId="{7F3F435A-0EAC-4D04-BFE9-58CFCE1942B0}" dt="2023-09-25T08:53:42.194" v="3669"/>
          <ac:spMkLst>
            <pc:docMk/>
            <pc:sldMk cId="2282424995" sldId="271"/>
            <ac:spMk id="6" creationId="{B6AA1338-7289-FAE0-2277-556AB792C843}"/>
          </ac:spMkLst>
        </pc:spChg>
        <pc:spChg chg="add mod">
          <ac:chgData name="Naziha BOUSSEMAHA" userId="d3757a171cf8daaf" providerId="LiveId" clId="{7F3F435A-0EAC-4D04-BFE9-58CFCE1942B0}" dt="2023-09-25T09:03:53.190" v="3931" actId="14100"/>
          <ac:spMkLst>
            <pc:docMk/>
            <pc:sldMk cId="2282424995" sldId="271"/>
            <ac:spMk id="7" creationId="{D622FBAD-9EAA-E057-D01F-147F4DCA4EE1}"/>
          </ac:spMkLst>
        </pc:spChg>
        <pc:spChg chg="add mod">
          <ac:chgData name="Naziha BOUSSEMAHA" userId="d3757a171cf8daaf" providerId="LiveId" clId="{7F3F435A-0EAC-4D04-BFE9-58CFCE1942B0}" dt="2023-09-25T09:01:25.082" v="3884" actId="1076"/>
          <ac:spMkLst>
            <pc:docMk/>
            <pc:sldMk cId="2282424995" sldId="271"/>
            <ac:spMk id="8" creationId="{5BFE5C2A-C81E-0501-4977-AE5BC9DDE582}"/>
          </ac:spMkLst>
        </pc:spChg>
        <pc:spChg chg="add del">
          <ac:chgData name="Naziha BOUSSEMAHA" userId="d3757a171cf8daaf" providerId="LiveId" clId="{7F3F435A-0EAC-4D04-BFE9-58CFCE1942B0}" dt="2023-09-25T08:52:38.772" v="3652" actId="478"/>
          <ac:spMkLst>
            <pc:docMk/>
            <pc:sldMk cId="2282424995" sldId="271"/>
            <ac:spMk id="9" creationId="{39E0286C-C937-BCAC-1E0D-909D6E70CCE0}"/>
          </ac:spMkLst>
        </pc:spChg>
        <pc:spChg chg="add">
          <ac:chgData name="Naziha BOUSSEMAHA" userId="d3757a171cf8daaf" providerId="LiveId" clId="{7F3F435A-0EAC-4D04-BFE9-58CFCE1942B0}" dt="2023-09-25T08:52:14.863" v="3623" actId="26606"/>
          <ac:spMkLst>
            <pc:docMk/>
            <pc:sldMk cId="2282424995" sldId="271"/>
            <ac:spMk id="12" creationId="{05325879-C4B2-475E-B853-DC8F21A63351}"/>
          </ac:spMkLst>
        </pc:spChg>
        <pc:spChg chg="add">
          <ac:chgData name="Naziha BOUSSEMAHA" userId="d3757a171cf8daaf" providerId="LiveId" clId="{7F3F435A-0EAC-4D04-BFE9-58CFCE1942B0}" dt="2023-09-25T08:52:14.863" v="3623" actId="26606"/>
          <ac:spMkLst>
            <pc:docMk/>
            <pc:sldMk cId="2282424995" sldId="271"/>
            <ac:spMk id="14" creationId="{012C085F-3B19-420D-902A-B55695F5036C}"/>
          </ac:spMkLst>
        </pc:spChg>
        <pc:picChg chg="add mod">
          <ac:chgData name="Naziha BOUSSEMAHA" userId="d3757a171cf8daaf" providerId="LiveId" clId="{7F3F435A-0EAC-4D04-BFE9-58CFCE1942B0}" dt="2023-09-25T08:52:17.541" v="3625" actId="962"/>
          <ac:picMkLst>
            <pc:docMk/>
            <pc:sldMk cId="2282424995" sldId="271"/>
            <ac:picMk id="5" creationId="{BFC8C680-885F-EE5F-703E-424FCBEC4902}"/>
          </ac:picMkLst>
        </pc:picChg>
      </pc:sldChg>
      <pc:sldChg chg="addSp delSp modSp new mod">
        <pc:chgData name="Naziha BOUSSEMAHA" userId="d3757a171cf8daaf" providerId="LiveId" clId="{7F3F435A-0EAC-4D04-BFE9-58CFCE1942B0}" dt="2023-09-25T16:31:49.225" v="4845" actId="122"/>
        <pc:sldMkLst>
          <pc:docMk/>
          <pc:sldMk cId="958407689" sldId="272"/>
        </pc:sldMkLst>
        <pc:spChg chg="mod">
          <ac:chgData name="Naziha BOUSSEMAHA" userId="d3757a171cf8daaf" providerId="LiveId" clId="{7F3F435A-0EAC-4D04-BFE9-58CFCE1942B0}" dt="2023-09-25T12:57:04.082" v="3977" actId="20577"/>
          <ac:spMkLst>
            <pc:docMk/>
            <pc:sldMk cId="958407689" sldId="272"/>
            <ac:spMk id="2" creationId="{DA37FFE6-2613-F7B0-571E-2B58586851FE}"/>
          </ac:spMkLst>
        </pc:spChg>
        <pc:spChg chg="add mod">
          <ac:chgData name="Naziha BOUSSEMAHA" userId="d3757a171cf8daaf" providerId="LiveId" clId="{7F3F435A-0EAC-4D04-BFE9-58CFCE1942B0}" dt="2023-09-25T13:50:33.510" v="4191" actId="1076"/>
          <ac:spMkLst>
            <pc:docMk/>
            <pc:sldMk cId="958407689" sldId="272"/>
            <ac:spMk id="5" creationId="{B7538D8B-1D05-EC58-7C27-9596FDA2F304}"/>
          </ac:spMkLst>
        </pc:spChg>
        <pc:spChg chg="add del mod">
          <ac:chgData name="Naziha BOUSSEMAHA" userId="d3757a171cf8daaf" providerId="LiveId" clId="{7F3F435A-0EAC-4D04-BFE9-58CFCE1942B0}" dt="2023-09-25T13:49:46.037" v="4178" actId="478"/>
          <ac:spMkLst>
            <pc:docMk/>
            <pc:sldMk cId="958407689" sldId="272"/>
            <ac:spMk id="6" creationId="{FCBF2702-E53A-53F8-B2B8-5043300318AF}"/>
          </ac:spMkLst>
        </pc:spChg>
        <pc:spChg chg="add mod">
          <ac:chgData name="Naziha BOUSSEMAHA" userId="d3757a171cf8daaf" providerId="LiveId" clId="{7F3F435A-0EAC-4D04-BFE9-58CFCE1942B0}" dt="2023-09-25T16:31:49.225" v="4845" actId="122"/>
          <ac:spMkLst>
            <pc:docMk/>
            <pc:sldMk cId="958407689" sldId="272"/>
            <ac:spMk id="9" creationId="{03E7FD7F-E593-1311-B8BB-F1913BDEE50C}"/>
          </ac:spMkLst>
        </pc:spChg>
        <pc:picChg chg="add mod">
          <ac:chgData name="Naziha BOUSSEMAHA" userId="d3757a171cf8daaf" providerId="LiveId" clId="{7F3F435A-0EAC-4D04-BFE9-58CFCE1942B0}" dt="2023-09-25T13:50:25.968" v="4188" actId="1076"/>
          <ac:picMkLst>
            <pc:docMk/>
            <pc:sldMk cId="958407689" sldId="272"/>
            <ac:picMk id="4" creationId="{43D5CAA1-F616-B0A2-D863-5BC7FC8709F2}"/>
          </ac:picMkLst>
        </pc:picChg>
        <pc:picChg chg="add mod">
          <ac:chgData name="Naziha BOUSSEMAHA" userId="d3757a171cf8daaf" providerId="LiveId" clId="{7F3F435A-0EAC-4D04-BFE9-58CFCE1942B0}" dt="2023-09-25T13:50:41.291" v="4194" actId="1076"/>
          <ac:picMkLst>
            <pc:docMk/>
            <pc:sldMk cId="958407689" sldId="272"/>
            <ac:picMk id="8" creationId="{B7DB45E8-D6E2-F564-4501-4CF6AC311D72}"/>
          </ac:picMkLst>
        </pc:picChg>
      </pc:sldChg>
      <pc:sldChg chg="addSp delSp modSp new mod ord">
        <pc:chgData name="Naziha BOUSSEMAHA" userId="d3757a171cf8daaf" providerId="LiveId" clId="{7F3F435A-0EAC-4D04-BFE9-58CFCE1942B0}" dt="2023-09-26T09:28:23.087" v="5727" actId="1076"/>
        <pc:sldMkLst>
          <pc:docMk/>
          <pc:sldMk cId="505269956" sldId="273"/>
        </pc:sldMkLst>
        <pc:spChg chg="mod">
          <ac:chgData name="Naziha BOUSSEMAHA" userId="d3757a171cf8daaf" providerId="LiveId" clId="{7F3F435A-0EAC-4D04-BFE9-58CFCE1942B0}" dt="2023-09-26T08:12:28.943" v="4863" actId="20577"/>
          <ac:spMkLst>
            <pc:docMk/>
            <pc:sldMk cId="505269956" sldId="273"/>
            <ac:spMk id="2" creationId="{BED1E122-49AE-22B4-45A2-2205D988ED48}"/>
          </ac:spMkLst>
        </pc:spChg>
        <pc:spChg chg="add del mod">
          <ac:chgData name="Naziha BOUSSEMAHA" userId="d3757a171cf8daaf" providerId="LiveId" clId="{7F3F435A-0EAC-4D04-BFE9-58CFCE1942B0}" dt="2023-09-26T08:24:09.779" v="4871" actId="478"/>
          <ac:spMkLst>
            <pc:docMk/>
            <pc:sldMk cId="505269956" sldId="273"/>
            <ac:spMk id="5" creationId="{7AB900F0-6F79-41AE-C4BB-6379F6F905C8}"/>
          </ac:spMkLst>
        </pc:spChg>
        <pc:spChg chg="add mod">
          <ac:chgData name="Naziha BOUSSEMAHA" userId="d3757a171cf8daaf" providerId="LiveId" clId="{7F3F435A-0EAC-4D04-BFE9-58CFCE1942B0}" dt="2023-09-26T09:27:26.244" v="5714" actId="1076"/>
          <ac:spMkLst>
            <pc:docMk/>
            <pc:sldMk cId="505269956" sldId="273"/>
            <ac:spMk id="6" creationId="{E93F32CF-5A93-99CF-55E5-C364657B2C87}"/>
          </ac:spMkLst>
        </pc:spChg>
        <pc:spChg chg="add del mod">
          <ac:chgData name="Naziha BOUSSEMAHA" userId="d3757a171cf8daaf" providerId="LiveId" clId="{7F3F435A-0EAC-4D04-BFE9-58CFCE1942B0}" dt="2023-09-26T08:24:49.585" v="4880" actId="478"/>
          <ac:spMkLst>
            <pc:docMk/>
            <pc:sldMk cId="505269956" sldId="273"/>
            <ac:spMk id="7" creationId="{123B6EF3-C5FC-9264-569D-E8C7930F1C1C}"/>
          </ac:spMkLst>
        </pc:spChg>
        <pc:spChg chg="add del mod">
          <ac:chgData name="Naziha BOUSSEMAHA" userId="d3757a171cf8daaf" providerId="LiveId" clId="{7F3F435A-0EAC-4D04-BFE9-58CFCE1942B0}" dt="2023-09-26T08:24:42.884" v="4877" actId="478"/>
          <ac:spMkLst>
            <pc:docMk/>
            <pc:sldMk cId="505269956" sldId="273"/>
            <ac:spMk id="8" creationId="{9AA7685A-C2FE-388D-09EB-6C0121F2D1C7}"/>
          </ac:spMkLst>
        </pc:spChg>
        <pc:spChg chg="add del mod">
          <ac:chgData name="Naziha BOUSSEMAHA" userId="d3757a171cf8daaf" providerId="LiveId" clId="{7F3F435A-0EAC-4D04-BFE9-58CFCE1942B0}" dt="2023-09-26T08:25:17.116" v="4884" actId="478"/>
          <ac:spMkLst>
            <pc:docMk/>
            <pc:sldMk cId="505269956" sldId="273"/>
            <ac:spMk id="9" creationId="{E499DAEF-7358-CE59-9F6C-88B53D2F9830}"/>
          </ac:spMkLst>
        </pc:spChg>
        <pc:spChg chg="add del mod">
          <ac:chgData name="Naziha BOUSSEMAHA" userId="d3757a171cf8daaf" providerId="LiveId" clId="{7F3F435A-0EAC-4D04-BFE9-58CFCE1942B0}" dt="2023-09-26T08:25:43.191" v="4892"/>
          <ac:spMkLst>
            <pc:docMk/>
            <pc:sldMk cId="505269956" sldId="273"/>
            <ac:spMk id="10" creationId="{03893D8F-2532-EA66-C61B-EEE53C86719D}"/>
          </ac:spMkLst>
        </pc:spChg>
        <pc:spChg chg="add del">
          <ac:chgData name="Naziha BOUSSEMAHA" userId="d3757a171cf8daaf" providerId="LiveId" clId="{7F3F435A-0EAC-4D04-BFE9-58CFCE1942B0}" dt="2023-09-26T08:25:43.191" v="4890" actId="478"/>
          <ac:spMkLst>
            <pc:docMk/>
            <pc:sldMk cId="505269956" sldId="273"/>
            <ac:spMk id="11" creationId="{5FF379BE-8BE7-F478-EA0F-FDAC4E489D0F}"/>
          </ac:spMkLst>
        </pc:spChg>
        <pc:spChg chg="add del mod">
          <ac:chgData name="Naziha BOUSSEMAHA" userId="d3757a171cf8daaf" providerId="LiveId" clId="{7F3F435A-0EAC-4D04-BFE9-58CFCE1942B0}" dt="2023-09-26T08:26:28.738" v="4900" actId="478"/>
          <ac:spMkLst>
            <pc:docMk/>
            <pc:sldMk cId="505269956" sldId="273"/>
            <ac:spMk id="12" creationId="{93D2BDBA-05EF-490E-1978-2D70FE6BC47C}"/>
          </ac:spMkLst>
        </pc:spChg>
        <pc:spChg chg="add mod">
          <ac:chgData name="Naziha BOUSSEMAHA" userId="d3757a171cf8daaf" providerId="LiveId" clId="{7F3F435A-0EAC-4D04-BFE9-58CFCE1942B0}" dt="2023-09-26T09:15:10.655" v="5605" actId="207"/>
          <ac:spMkLst>
            <pc:docMk/>
            <pc:sldMk cId="505269956" sldId="273"/>
            <ac:spMk id="13" creationId="{991BA175-784E-1E20-F379-4122C56DDB35}"/>
          </ac:spMkLst>
        </pc:spChg>
        <pc:spChg chg="add del mod">
          <ac:chgData name="Naziha BOUSSEMAHA" userId="d3757a171cf8daaf" providerId="LiveId" clId="{7F3F435A-0EAC-4D04-BFE9-58CFCE1942B0}" dt="2023-09-26T08:58:48.269" v="4999"/>
          <ac:spMkLst>
            <pc:docMk/>
            <pc:sldMk cId="505269956" sldId="273"/>
            <ac:spMk id="14" creationId="{76D5CAAB-746B-A2C8-1BF0-F2DC5F4DD393}"/>
          </ac:spMkLst>
        </pc:spChg>
        <pc:spChg chg="add mod">
          <ac:chgData name="Naziha BOUSSEMAHA" userId="d3757a171cf8daaf" providerId="LiveId" clId="{7F3F435A-0EAC-4D04-BFE9-58CFCE1942B0}" dt="2023-09-26T09:15:18.690" v="5607" actId="1076"/>
          <ac:spMkLst>
            <pc:docMk/>
            <pc:sldMk cId="505269956" sldId="273"/>
            <ac:spMk id="15" creationId="{4C8EB935-7584-B239-C23C-4B3C9DC5D216}"/>
          </ac:spMkLst>
        </pc:spChg>
        <pc:spChg chg="add">
          <ac:chgData name="Naziha BOUSSEMAHA" userId="d3757a171cf8daaf" providerId="LiveId" clId="{7F3F435A-0EAC-4D04-BFE9-58CFCE1942B0}" dt="2023-09-26T09:13:56.835" v="5595" actId="11529"/>
          <ac:spMkLst>
            <pc:docMk/>
            <pc:sldMk cId="505269956" sldId="273"/>
            <ac:spMk id="16" creationId="{8001385C-8C07-9306-87F8-2FCCBC99D4F8}"/>
          </ac:spMkLst>
        </pc:spChg>
        <pc:spChg chg="add del mod">
          <ac:chgData name="Naziha BOUSSEMAHA" userId="d3757a171cf8daaf" providerId="LiveId" clId="{7F3F435A-0EAC-4D04-BFE9-58CFCE1942B0}" dt="2023-09-26T09:26:30.096" v="5710" actId="478"/>
          <ac:spMkLst>
            <pc:docMk/>
            <pc:sldMk cId="505269956" sldId="273"/>
            <ac:spMk id="18" creationId="{C15A5133-616E-80F3-C6EE-0EE4E32D958C}"/>
          </ac:spMkLst>
        </pc:spChg>
        <pc:spChg chg="add mod">
          <ac:chgData name="Naziha BOUSSEMAHA" userId="d3757a171cf8daaf" providerId="LiveId" clId="{7F3F435A-0EAC-4D04-BFE9-58CFCE1942B0}" dt="2023-09-26T09:28:07.522" v="5716" actId="1076"/>
          <ac:spMkLst>
            <pc:docMk/>
            <pc:sldMk cId="505269956" sldId="273"/>
            <ac:spMk id="19" creationId="{3D58553C-C9AB-316C-B074-F415D4873C6B}"/>
          </ac:spMkLst>
        </pc:spChg>
        <pc:spChg chg="add mod">
          <ac:chgData name="Naziha BOUSSEMAHA" userId="d3757a171cf8daaf" providerId="LiveId" clId="{7F3F435A-0EAC-4D04-BFE9-58CFCE1942B0}" dt="2023-09-26T09:28:23.087" v="5727" actId="1076"/>
          <ac:spMkLst>
            <pc:docMk/>
            <pc:sldMk cId="505269956" sldId="273"/>
            <ac:spMk id="20" creationId="{491F9D6C-7854-A6D1-4595-1BF4960D121D}"/>
          </ac:spMkLst>
        </pc:spChg>
        <pc:picChg chg="add del mod">
          <ac:chgData name="Naziha BOUSSEMAHA" userId="d3757a171cf8daaf" providerId="LiveId" clId="{7F3F435A-0EAC-4D04-BFE9-58CFCE1942B0}" dt="2023-09-25T16:00:01.001" v="4402" actId="478"/>
          <ac:picMkLst>
            <pc:docMk/>
            <pc:sldMk cId="505269956" sldId="273"/>
            <ac:picMk id="4" creationId="{6742EB0B-8E4F-E4FC-F215-D10B4CAA32A9}"/>
          </ac:picMkLst>
        </pc:picChg>
      </pc:sldChg>
      <pc:sldChg chg="addSp delSp modSp new mod setBg addAnim delAnim setClrOvrMap delDesignElem chgLayout">
        <pc:chgData name="Naziha BOUSSEMAHA" userId="d3757a171cf8daaf" providerId="LiveId" clId="{7F3F435A-0EAC-4D04-BFE9-58CFCE1942B0}" dt="2023-09-26T08:12:43.756" v="4867" actId="20577"/>
        <pc:sldMkLst>
          <pc:docMk/>
          <pc:sldMk cId="2843639683" sldId="274"/>
        </pc:sldMkLst>
        <pc:spChg chg="mod ord">
          <ac:chgData name="Naziha BOUSSEMAHA" userId="d3757a171cf8daaf" providerId="LiveId" clId="{7F3F435A-0EAC-4D04-BFE9-58CFCE1942B0}" dt="2023-09-26T08:12:43.756" v="4867" actId="20577"/>
          <ac:spMkLst>
            <pc:docMk/>
            <pc:sldMk cId="2843639683" sldId="274"/>
            <ac:spMk id="2" creationId="{2241211C-02B1-03BA-8C6A-C509E15D5420}"/>
          </ac:spMkLst>
        </pc:spChg>
        <pc:spChg chg="add del mod">
          <ac:chgData name="Naziha BOUSSEMAHA" userId="d3757a171cf8daaf" providerId="LiveId" clId="{7F3F435A-0EAC-4D04-BFE9-58CFCE1942B0}" dt="2023-09-25T15:47:57.071" v="4351" actId="6264"/>
          <ac:spMkLst>
            <pc:docMk/>
            <pc:sldMk cId="2843639683" sldId="274"/>
            <ac:spMk id="5" creationId="{E45367F6-8A83-D6EE-10B1-7E1C5A838EEC}"/>
          </ac:spMkLst>
        </pc:spChg>
        <pc:spChg chg="add">
          <ac:chgData name="Naziha BOUSSEMAHA" userId="d3757a171cf8daaf" providerId="LiveId" clId="{7F3F435A-0EAC-4D04-BFE9-58CFCE1942B0}" dt="2023-09-25T15:48:43.328" v="4352" actId="26606"/>
          <ac:spMkLst>
            <pc:docMk/>
            <pc:sldMk cId="2843639683" sldId="274"/>
            <ac:spMk id="6" creationId="{0F51AFBF-28DA-4A90-92CE-7C778CE07123}"/>
          </ac:spMkLst>
        </pc:spChg>
        <pc:spChg chg="add">
          <ac:chgData name="Naziha BOUSSEMAHA" userId="d3757a171cf8daaf" providerId="LiveId" clId="{7F3F435A-0EAC-4D04-BFE9-58CFCE1942B0}" dt="2023-09-25T15:48:43.328" v="4352" actId="26606"/>
          <ac:spMkLst>
            <pc:docMk/>
            <pc:sldMk cId="2843639683" sldId="274"/>
            <ac:spMk id="7" creationId="{481AD697-B9C2-4A0F-8B85-FF7B2AB44522}"/>
          </ac:spMkLst>
        </pc:spChg>
        <pc:spChg chg="add">
          <ac:chgData name="Naziha BOUSSEMAHA" userId="d3757a171cf8daaf" providerId="LiveId" clId="{7F3F435A-0EAC-4D04-BFE9-58CFCE1942B0}" dt="2023-09-25T15:48:43.328" v="4352" actId="26606"/>
          <ac:spMkLst>
            <pc:docMk/>
            <pc:sldMk cId="2843639683" sldId="274"/>
            <ac:spMk id="8" creationId="{BD1E05EC-F5B2-434A-987E-307720B4960B}"/>
          </ac:spMkLst>
        </pc:spChg>
        <pc:spChg chg="add del">
          <ac:chgData name="Naziha BOUSSEMAHA" userId="d3757a171cf8daaf" providerId="LiveId" clId="{7F3F435A-0EAC-4D04-BFE9-58CFCE1942B0}" dt="2023-09-25T15:46:56.974" v="4339" actId="26606"/>
          <ac:spMkLst>
            <pc:docMk/>
            <pc:sldMk cId="2843639683" sldId="274"/>
            <ac:spMk id="9" creationId="{426C983B-669F-4099-AB0F-EE924B3B6B65}"/>
          </ac:spMkLst>
        </pc:spChg>
        <pc:spChg chg="add del mod">
          <ac:chgData name="Naziha BOUSSEMAHA" userId="d3757a171cf8daaf" providerId="LiveId" clId="{7F3F435A-0EAC-4D04-BFE9-58CFCE1942B0}" dt="2023-09-25T15:49:40.112" v="4363" actId="478"/>
          <ac:spMkLst>
            <pc:docMk/>
            <pc:sldMk cId="2843639683" sldId="274"/>
            <ac:spMk id="10" creationId="{16C2698E-3F96-E400-48EB-2A6AC07EDFB8}"/>
          </ac:spMkLst>
        </pc:spChg>
        <pc:spChg chg="add del">
          <ac:chgData name="Naziha BOUSSEMAHA" userId="d3757a171cf8daaf" providerId="LiveId" clId="{7F3F435A-0EAC-4D04-BFE9-58CFCE1942B0}" dt="2023-09-25T15:46:56.974" v="4339" actId="26606"/>
          <ac:spMkLst>
            <pc:docMk/>
            <pc:sldMk cId="2843639683" sldId="274"/>
            <ac:spMk id="11" creationId="{FC1F8E27-8303-4D52-BCC3-97F6D77EF129}"/>
          </ac:spMkLst>
        </pc:spChg>
        <pc:spChg chg="add del">
          <ac:chgData name="Naziha BOUSSEMAHA" userId="d3757a171cf8daaf" providerId="LiveId" clId="{7F3F435A-0EAC-4D04-BFE9-58CFCE1942B0}" dt="2023-09-25T15:46:56.974" v="4339" actId="26606"/>
          <ac:spMkLst>
            <pc:docMk/>
            <pc:sldMk cId="2843639683" sldId="274"/>
            <ac:spMk id="13" creationId="{4A5E1CEE-750A-4BE0-A649-AD40A7A9F3F0}"/>
          </ac:spMkLst>
        </pc:spChg>
        <pc:spChg chg="add del mod">
          <ac:chgData name="Naziha BOUSSEMAHA" userId="d3757a171cf8daaf" providerId="LiveId" clId="{7F3F435A-0EAC-4D04-BFE9-58CFCE1942B0}" dt="2023-09-25T15:59:24.419" v="4400" actId="478"/>
          <ac:spMkLst>
            <pc:docMk/>
            <pc:sldMk cId="2843639683" sldId="274"/>
            <ac:spMk id="17" creationId="{8707F334-226B-314A-1541-083A33912C31}"/>
          </ac:spMkLst>
        </pc:spChg>
        <pc:spChg chg="add del">
          <ac:chgData name="Naziha BOUSSEMAHA" userId="d3757a171cf8daaf" providerId="LiveId" clId="{7F3F435A-0EAC-4D04-BFE9-58CFCE1942B0}" dt="2023-09-25T15:47:32.961" v="4350" actId="26606"/>
          <ac:spMkLst>
            <pc:docMk/>
            <pc:sldMk cId="2843639683" sldId="274"/>
            <ac:spMk id="18" creationId="{F277FA25-B6B8-44CA-B095-1BC1FD600997}"/>
          </ac:spMkLst>
        </pc:spChg>
        <pc:spChg chg="add mod">
          <ac:chgData name="Naziha BOUSSEMAHA" userId="d3757a171cf8daaf" providerId="LiveId" clId="{7F3F435A-0EAC-4D04-BFE9-58CFCE1942B0}" dt="2023-09-25T16:27:15.813" v="4702" actId="1076"/>
          <ac:spMkLst>
            <pc:docMk/>
            <pc:sldMk cId="2843639683" sldId="274"/>
            <ac:spMk id="19" creationId="{8EFA0DEC-9ACE-D7FD-BEAD-856BFD6D3F6D}"/>
          </ac:spMkLst>
        </pc:spChg>
        <pc:spChg chg="add del">
          <ac:chgData name="Naziha BOUSSEMAHA" userId="d3757a171cf8daaf" providerId="LiveId" clId="{7F3F435A-0EAC-4D04-BFE9-58CFCE1942B0}" dt="2023-09-25T15:47:32.961" v="4350" actId="26606"/>
          <ac:spMkLst>
            <pc:docMk/>
            <pc:sldMk cId="2843639683" sldId="274"/>
            <ac:spMk id="20" creationId="{F160911A-F75F-4376-B588-A5D201AE4C4E}"/>
          </ac:spMkLst>
        </pc:spChg>
        <pc:spChg chg="add del">
          <ac:chgData name="Naziha BOUSSEMAHA" userId="d3757a171cf8daaf" providerId="LiveId" clId="{7F3F435A-0EAC-4D04-BFE9-58CFCE1942B0}" dt="2023-09-25T15:47:57.071" v="4351" actId="6264"/>
          <ac:spMkLst>
            <pc:docMk/>
            <pc:sldMk cId="2843639683" sldId="274"/>
            <ac:spMk id="22" creationId="{426C983B-669F-4099-AB0F-EE924B3B6B65}"/>
          </ac:spMkLst>
        </pc:spChg>
        <pc:spChg chg="add del">
          <ac:chgData name="Naziha BOUSSEMAHA" userId="d3757a171cf8daaf" providerId="LiveId" clId="{7F3F435A-0EAC-4D04-BFE9-58CFCE1942B0}" dt="2023-09-25T15:47:57.071" v="4351" actId="6264"/>
          <ac:spMkLst>
            <pc:docMk/>
            <pc:sldMk cId="2843639683" sldId="274"/>
            <ac:spMk id="23" creationId="{FC1F8E27-8303-4D52-BCC3-97F6D77EF129}"/>
          </ac:spMkLst>
        </pc:spChg>
        <pc:spChg chg="add del">
          <ac:chgData name="Naziha BOUSSEMAHA" userId="d3757a171cf8daaf" providerId="LiveId" clId="{7F3F435A-0EAC-4D04-BFE9-58CFCE1942B0}" dt="2023-09-25T15:47:57.071" v="4351" actId="6264"/>
          <ac:spMkLst>
            <pc:docMk/>
            <pc:sldMk cId="2843639683" sldId="274"/>
            <ac:spMk id="24" creationId="{4A5E1CEE-750A-4BE0-A649-AD40A7A9F3F0}"/>
          </ac:spMkLst>
        </pc:spChg>
        <pc:spChg chg="add del">
          <ac:chgData name="Naziha BOUSSEMAHA" userId="d3757a171cf8daaf" providerId="LiveId" clId="{7F3F435A-0EAC-4D04-BFE9-58CFCE1942B0}" dt="2023-09-25T15:47:26.493" v="4345" actId="26606"/>
          <ac:spMkLst>
            <pc:docMk/>
            <pc:sldMk cId="2843639683" sldId="274"/>
            <ac:spMk id="25" creationId="{F277FA25-B6B8-44CA-B095-1BC1FD600997}"/>
          </ac:spMkLst>
        </pc:spChg>
        <pc:spChg chg="add del">
          <ac:chgData name="Naziha BOUSSEMAHA" userId="d3757a171cf8daaf" providerId="LiveId" clId="{7F3F435A-0EAC-4D04-BFE9-58CFCE1942B0}" dt="2023-09-25T15:47:26.493" v="4345" actId="26606"/>
          <ac:spMkLst>
            <pc:docMk/>
            <pc:sldMk cId="2843639683" sldId="274"/>
            <ac:spMk id="27" creationId="{F160911A-F75F-4376-B588-A5D201AE4C4E}"/>
          </ac:spMkLst>
        </pc:spChg>
        <pc:spChg chg="add del">
          <ac:chgData name="Naziha BOUSSEMAHA" userId="d3757a171cf8daaf" providerId="LiveId" clId="{7F3F435A-0EAC-4D04-BFE9-58CFCE1942B0}" dt="2023-09-25T15:47:30.672" v="4347" actId="26606"/>
          <ac:spMkLst>
            <pc:docMk/>
            <pc:sldMk cId="2843639683" sldId="274"/>
            <ac:spMk id="29" creationId="{BD1E05EC-F5B2-434A-987E-307720B4960B}"/>
          </ac:spMkLst>
        </pc:spChg>
        <pc:spChg chg="add del">
          <ac:chgData name="Naziha BOUSSEMAHA" userId="d3757a171cf8daaf" providerId="LiveId" clId="{7F3F435A-0EAC-4D04-BFE9-58CFCE1942B0}" dt="2023-09-25T15:47:30.672" v="4347" actId="26606"/>
          <ac:spMkLst>
            <pc:docMk/>
            <pc:sldMk cId="2843639683" sldId="274"/>
            <ac:spMk id="30" creationId="{0F51AFBF-28DA-4A90-92CE-7C778CE07123}"/>
          </ac:spMkLst>
        </pc:spChg>
        <pc:spChg chg="add del">
          <ac:chgData name="Naziha BOUSSEMAHA" userId="d3757a171cf8daaf" providerId="LiveId" clId="{7F3F435A-0EAC-4D04-BFE9-58CFCE1942B0}" dt="2023-09-25T15:47:30.672" v="4347" actId="26606"/>
          <ac:spMkLst>
            <pc:docMk/>
            <pc:sldMk cId="2843639683" sldId="274"/>
            <ac:spMk id="31" creationId="{481AD697-B9C2-4A0F-8B85-FF7B2AB44522}"/>
          </ac:spMkLst>
        </pc:spChg>
        <pc:picChg chg="add del mod">
          <ac:chgData name="Naziha BOUSSEMAHA" userId="d3757a171cf8daaf" providerId="LiveId" clId="{7F3F435A-0EAC-4D04-BFE9-58CFCE1942B0}" dt="2023-09-25T15:56:33.527" v="4372" actId="478"/>
          <ac:picMkLst>
            <pc:docMk/>
            <pc:sldMk cId="2843639683" sldId="274"/>
            <ac:picMk id="4" creationId="{B8A20761-12AE-F269-05E8-8A362078B04F}"/>
          </ac:picMkLst>
        </pc:picChg>
        <pc:picChg chg="add mod">
          <ac:chgData name="Naziha BOUSSEMAHA" userId="d3757a171cf8daaf" providerId="LiveId" clId="{7F3F435A-0EAC-4D04-BFE9-58CFCE1942B0}" dt="2023-09-25T16:26:10.225" v="4699" actId="1076"/>
          <ac:picMkLst>
            <pc:docMk/>
            <pc:sldMk cId="2843639683" sldId="274"/>
            <ac:picMk id="14" creationId="{F5B54B99-F354-A51B-B07A-DB40479518BF}"/>
          </ac:picMkLst>
        </pc:picChg>
        <pc:picChg chg="add mod">
          <ac:chgData name="Naziha BOUSSEMAHA" userId="d3757a171cf8daaf" providerId="LiveId" clId="{7F3F435A-0EAC-4D04-BFE9-58CFCE1942B0}" dt="2023-09-25T15:57:17.745" v="4382" actId="1076"/>
          <ac:picMkLst>
            <pc:docMk/>
            <pc:sldMk cId="2843639683" sldId="274"/>
            <ac:picMk id="16" creationId="{5C53417D-5DB6-FB75-E8A0-6E82A29F9990}"/>
          </ac:picMkLst>
        </pc:picChg>
      </pc:sldChg>
      <pc:sldChg chg="addSp delSp modSp new mod setBg">
        <pc:chgData name="Naziha BOUSSEMAHA" userId="d3757a171cf8daaf" providerId="LiveId" clId="{7F3F435A-0EAC-4D04-BFE9-58CFCE1942B0}" dt="2023-09-26T16:44:45.098" v="5762" actId="1076"/>
        <pc:sldMkLst>
          <pc:docMk/>
          <pc:sldMk cId="2590934772" sldId="275"/>
        </pc:sldMkLst>
        <pc:spChg chg="mod ord">
          <ac:chgData name="Naziha BOUSSEMAHA" userId="d3757a171cf8daaf" providerId="LiveId" clId="{7F3F435A-0EAC-4D04-BFE9-58CFCE1942B0}" dt="2023-09-26T09:19:36.859" v="5687" actId="20577"/>
          <ac:spMkLst>
            <pc:docMk/>
            <pc:sldMk cId="2590934772" sldId="275"/>
            <ac:spMk id="2" creationId="{C4F14985-F9B4-C248-1D59-CEC9C265D7B1}"/>
          </ac:spMkLst>
        </pc:spChg>
        <pc:spChg chg="add mod">
          <ac:chgData name="Naziha BOUSSEMAHA" userId="d3757a171cf8daaf" providerId="LiveId" clId="{7F3F435A-0EAC-4D04-BFE9-58CFCE1942B0}" dt="2023-09-26T09:19:22.445" v="5644" actId="1076"/>
          <ac:spMkLst>
            <pc:docMk/>
            <pc:sldMk cId="2590934772" sldId="275"/>
            <ac:spMk id="5" creationId="{6FB76091-9DC6-0C50-0F31-C3A5E97B9A00}"/>
          </ac:spMkLst>
        </pc:spChg>
        <pc:spChg chg="add mod">
          <ac:chgData name="Naziha BOUSSEMAHA" userId="d3757a171cf8daaf" providerId="LiveId" clId="{7F3F435A-0EAC-4D04-BFE9-58CFCE1942B0}" dt="2023-09-26T09:23:28.543" v="5697" actId="1076"/>
          <ac:spMkLst>
            <pc:docMk/>
            <pc:sldMk cId="2590934772" sldId="275"/>
            <ac:spMk id="8" creationId="{8C510EBB-DD2A-144F-992F-A576AF94BC92}"/>
          </ac:spMkLst>
        </pc:spChg>
        <pc:spChg chg="add del">
          <ac:chgData name="Naziha BOUSSEMAHA" userId="d3757a171cf8daaf" providerId="LiveId" clId="{7F3F435A-0EAC-4D04-BFE9-58CFCE1942B0}" dt="2023-09-26T09:18:19.652" v="5617" actId="26606"/>
          <ac:spMkLst>
            <pc:docMk/>
            <pc:sldMk cId="2590934772" sldId="275"/>
            <ac:spMk id="9" creationId="{98CA653C-24A3-4593-AAF7-27B67FF5F1DF}"/>
          </ac:spMkLst>
        </pc:spChg>
        <pc:spChg chg="add mod">
          <ac:chgData name="Naziha BOUSSEMAHA" userId="d3757a171cf8daaf" providerId="LiveId" clId="{7F3F435A-0EAC-4D04-BFE9-58CFCE1942B0}" dt="2023-09-26T09:36:25.346" v="5746" actId="120"/>
          <ac:spMkLst>
            <pc:docMk/>
            <pc:sldMk cId="2590934772" sldId="275"/>
            <ac:spMk id="10" creationId="{F593DA72-BD95-5535-281B-74B1C1A14E12}"/>
          </ac:spMkLst>
        </pc:spChg>
        <pc:spChg chg="add mod">
          <ac:chgData name="Naziha BOUSSEMAHA" userId="d3757a171cf8daaf" providerId="LiveId" clId="{7F3F435A-0EAC-4D04-BFE9-58CFCE1942B0}" dt="2023-09-26T09:36:28.461" v="5747" actId="1076"/>
          <ac:spMkLst>
            <pc:docMk/>
            <pc:sldMk cId="2590934772" sldId="275"/>
            <ac:spMk id="12" creationId="{9A1C9E8F-EF67-32F4-2FF8-A15D88270E98}"/>
          </ac:spMkLst>
        </pc:spChg>
        <pc:spChg chg="add mod">
          <ac:chgData name="Naziha BOUSSEMAHA" userId="d3757a171cf8daaf" providerId="LiveId" clId="{7F3F435A-0EAC-4D04-BFE9-58CFCE1942B0}" dt="2023-09-26T09:37:38.934" v="5759" actId="1076"/>
          <ac:spMkLst>
            <pc:docMk/>
            <pc:sldMk cId="2590934772" sldId="275"/>
            <ac:spMk id="13" creationId="{E6E20616-D408-36AE-1EF8-C3D0982E6D80}"/>
          </ac:spMkLst>
        </pc:spChg>
        <pc:spChg chg="add del mod">
          <ac:chgData name="Naziha BOUSSEMAHA" userId="d3757a171cf8daaf" providerId="LiveId" clId="{7F3F435A-0EAC-4D04-BFE9-58CFCE1942B0}" dt="2023-09-26T09:36:34.594" v="5750"/>
          <ac:spMkLst>
            <pc:docMk/>
            <pc:sldMk cId="2590934772" sldId="275"/>
            <ac:spMk id="14" creationId="{81394242-AA34-4257-1E70-89B008EC2D99}"/>
          </ac:spMkLst>
        </pc:spChg>
        <pc:spChg chg="add mod">
          <ac:chgData name="Naziha BOUSSEMAHA" userId="d3757a171cf8daaf" providerId="LiveId" clId="{7F3F435A-0EAC-4D04-BFE9-58CFCE1942B0}" dt="2023-09-26T09:37:33.984" v="5757" actId="14100"/>
          <ac:spMkLst>
            <pc:docMk/>
            <pc:sldMk cId="2590934772" sldId="275"/>
            <ac:spMk id="15" creationId="{DFD9FB07-0F54-B85A-A2D1-EBD0282A52E6}"/>
          </ac:spMkLst>
        </pc:spChg>
        <pc:picChg chg="add mod">
          <ac:chgData name="Naziha BOUSSEMAHA" userId="d3757a171cf8daaf" providerId="LiveId" clId="{7F3F435A-0EAC-4D04-BFE9-58CFCE1942B0}" dt="2023-09-26T09:19:05.667" v="5642" actId="1076"/>
          <ac:picMkLst>
            <pc:docMk/>
            <pc:sldMk cId="2590934772" sldId="275"/>
            <ac:picMk id="4" creationId="{00BA1384-E39B-96CD-BC03-678FE55BA37D}"/>
          </ac:picMkLst>
        </pc:picChg>
        <pc:picChg chg="add mod">
          <ac:chgData name="Naziha BOUSSEMAHA" userId="d3757a171cf8daaf" providerId="LiveId" clId="{7F3F435A-0EAC-4D04-BFE9-58CFCE1942B0}" dt="2023-09-26T16:44:45.098" v="5762" actId="1076"/>
          <ac:picMkLst>
            <pc:docMk/>
            <pc:sldMk cId="2590934772" sldId="275"/>
            <ac:picMk id="7" creationId="{269DC5FB-9986-4118-A28E-4AD470E36FC5}"/>
          </ac:picMkLst>
        </pc:picChg>
      </pc:sldChg>
      <pc:sldChg chg="new del">
        <pc:chgData name="Naziha BOUSSEMAHA" userId="d3757a171cf8daaf" providerId="LiveId" clId="{7F3F435A-0EAC-4D04-BFE9-58CFCE1942B0}" dt="2023-09-26T09:34:25.156" v="5731" actId="47"/>
        <pc:sldMkLst>
          <pc:docMk/>
          <pc:sldMk cId="2660312256" sldId="276"/>
        </pc:sldMkLst>
      </pc:sldChg>
    </pc:docChg>
  </pc:docChgLst>
  <pc:docChgLst>
    <pc:chgData name="Myosotis _13" userId="d3757a171cf8daaf" providerId="LiveId" clId="{7F3F435A-0EAC-4D04-BFE9-58CFCE1942B0}"/>
    <pc:docChg chg="undo redo custSel addSld delSld modSld sldOrd">
      <pc:chgData name="Myosotis _13" userId="d3757a171cf8daaf" providerId="LiveId" clId="{7F3F435A-0EAC-4D04-BFE9-58CFCE1942B0}" dt="2023-10-10T09:12:52.146" v="15193" actId="1076"/>
      <pc:docMkLst>
        <pc:docMk/>
      </pc:docMkLst>
      <pc:sldChg chg="modSp mod">
        <pc:chgData name="Myosotis _13" userId="d3757a171cf8daaf" providerId="LiveId" clId="{7F3F435A-0EAC-4D04-BFE9-58CFCE1942B0}" dt="2023-10-08T07:57:03.208" v="13073" actId="14100"/>
        <pc:sldMkLst>
          <pc:docMk/>
          <pc:sldMk cId="3471355619" sldId="256"/>
        </pc:sldMkLst>
        <pc:picChg chg="mod">
          <ac:chgData name="Myosotis _13" userId="d3757a171cf8daaf" providerId="LiveId" clId="{7F3F435A-0EAC-4D04-BFE9-58CFCE1942B0}" dt="2023-10-08T07:57:03.208" v="13073" actId="14100"/>
          <ac:picMkLst>
            <pc:docMk/>
            <pc:sldMk cId="3471355619" sldId="256"/>
            <ac:picMk id="17" creationId="{729AC049-07C6-121F-A17B-1D4E07026E6E}"/>
          </ac:picMkLst>
        </pc:picChg>
      </pc:sldChg>
      <pc:sldChg chg="addSp delSp modSp mod">
        <pc:chgData name="Myosotis _13" userId="d3757a171cf8daaf" providerId="LiveId" clId="{7F3F435A-0EAC-4D04-BFE9-58CFCE1942B0}" dt="2023-10-09T21:13:31.586" v="14111" actId="14100"/>
        <pc:sldMkLst>
          <pc:docMk/>
          <pc:sldMk cId="3504425022" sldId="257"/>
        </pc:sldMkLst>
        <pc:spChg chg="mod">
          <ac:chgData name="Myosotis _13" userId="d3757a171cf8daaf" providerId="LiveId" clId="{7F3F435A-0EAC-4D04-BFE9-58CFCE1942B0}" dt="2023-10-02T08:03:18.435" v="4876" actId="255"/>
          <ac:spMkLst>
            <pc:docMk/>
            <pc:sldMk cId="3504425022" sldId="257"/>
            <ac:spMk id="2" creationId="{4DA9695F-4144-DA6A-FE2A-C93D985A9A51}"/>
          </ac:spMkLst>
        </pc:spChg>
        <pc:spChg chg="add del mod">
          <ac:chgData name="Myosotis _13" userId="d3757a171cf8daaf" providerId="LiveId" clId="{7F3F435A-0EAC-4D04-BFE9-58CFCE1942B0}" dt="2023-10-04T10:02:21.470" v="11690" actId="478"/>
          <ac:spMkLst>
            <pc:docMk/>
            <pc:sldMk cId="3504425022" sldId="257"/>
            <ac:spMk id="3" creationId="{FFD55089-3C16-520C-0DDB-28486D8B8EA7}"/>
          </ac:spMkLst>
        </pc:spChg>
        <pc:spChg chg="add mod">
          <ac:chgData name="Myosotis _13" userId="d3757a171cf8daaf" providerId="LiveId" clId="{7F3F435A-0EAC-4D04-BFE9-58CFCE1942B0}" dt="2023-10-09T09:11:04.613" v="14075" actId="1076"/>
          <ac:spMkLst>
            <pc:docMk/>
            <pc:sldMk cId="3504425022" sldId="257"/>
            <ac:spMk id="4" creationId="{8CCE4965-C552-1029-1551-5865F5341047}"/>
          </ac:spMkLst>
        </pc:spChg>
        <pc:spChg chg="del mod">
          <ac:chgData name="Myosotis _13" userId="d3757a171cf8daaf" providerId="LiveId" clId="{7F3F435A-0EAC-4D04-BFE9-58CFCE1942B0}" dt="2023-10-02T08:02:54.405" v="4852" actId="478"/>
          <ac:spMkLst>
            <pc:docMk/>
            <pc:sldMk cId="3504425022" sldId="257"/>
            <ac:spMk id="5" creationId="{3F8F141F-7004-A69E-35BD-6AC723E6E9DB}"/>
          </ac:spMkLst>
        </pc:spChg>
        <pc:spChg chg="add del mod">
          <ac:chgData name="Myosotis _13" userId="d3757a171cf8daaf" providerId="LiveId" clId="{7F3F435A-0EAC-4D04-BFE9-58CFCE1942B0}" dt="2023-10-04T10:03:22.119" v="11696" actId="478"/>
          <ac:spMkLst>
            <pc:docMk/>
            <pc:sldMk cId="3504425022" sldId="257"/>
            <ac:spMk id="5" creationId="{441125AE-A0AB-2DE8-9CC6-7D881AB06C5A}"/>
          </ac:spMkLst>
        </pc:spChg>
        <pc:spChg chg="del mod">
          <ac:chgData name="Myosotis _13" userId="d3757a171cf8daaf" providerId="LiveId" clId="{7F3F435A-0EAC-4D04-BFE9-58CFCE1942B0}" dt="2023-10-04T09:48:36.610" v="11599" actId="478"/>
          <ac:spMkLst>
            <pc:docMk/>
            <pc:sldMk cId="3504425022" sldId="257"/>
            <ac:spMk id="8" creationId="{DC9B2012-AEB7-A7A6-F629-5C9B556C51C4}"/>
          </ac:spMkLst>
        </pc:spChg>
        <pc:spChg chg="del mod">
          <ac:chgData name="Myosotis _13" userId="d3757a171cf8daaf" providerId="LiveId" clId="{7F3F435A-0EAC-4D04-BFE9-58CFCE1942B0}" dt="2023-10-04T09:49:35.459" v="11600" actId="478"/>
          <ac:spMkLst>
            <pc:docMk/>
            <pc:sldMk cId="3504425022" sldId="257"/>
            <ac:spMk id="10" creationId="{DE8D0DC4-2E26-C571-F92F-25A28DA04019}"/>
          </ac:spMkLst>
        </pc:spChg>
        <pc:spChg chg="del mod">
          <ac:chgData name="Myosotis _13" userId="d3757a171cf8daaf" providerId="LiveId" clId="{7F3F435A-0EAC-4D04-BFE9-58CFCE1942B0}" dt="2023-10-04T09:52:20.304" v="11616" actId="478"/>
          <ac:spMkLst>
            <pc:docMk/>
            <pc:sldMk cId="3504425022" sldId="257"/>
            <ac:spMk id="12" creationId="{D0E9B2F1-D59B-84EF-1AD4-B549506C36B6}"/>
          </ac:spMkLst>
        </pc:spChg>
        <pc:spChg chg="add del mod">
          <ac:chgData name="Myosotis _13" userId="d3757a171cf8daaf" providerId="LiveId" clId="{7F3F435A-0EAC-4D04-BFE9-58CFCE1942B0}" dt="2023-10-04T10:08:01.743" v="11741" actId="478"/>
          <ac:spMkLst>
            <pc:docMk/>
            <pc:sldMk cId="3504425022" sldId="257"/>
            <ac:spMk id="23" creationId="{C9DDC093-3D7D-3F5E-92BF-88C41F0C879F}"/>
          </ac:spMkLst>
        </pc:spChg>
        <pc:spChg chg="add mod">
          <ac:chgData name="Myosotis _13" userId="d3757a171cf8daaf" providerId="LiveId" clId="{7F3F435A-0EAC-4D04-BFE9-58CFCE1942B0}" dt="2023-10-04T10:09:01.375" v="11759" actId="255"/>
          <ac:spMkLst>
            <pc:docMk/>
            <pc:sldMk cId="3504425022" sldId="257"/>
            <ac:spMk id="30" creationId="{5790C78A-D875-286B-300A-079647A8C758}"/>
          </ac:spMkLst>
        </pc:spChg>
        <pc:spChg chg="add del mod">
          <ac:chgData name="Myosotis _13" userId="d3757a171cf8daaf" providerId="LiveId" clId="{7F3F435A-0EAC-4D04-BFE9-58CFCE1942B0}" dt="2023-10-04T10:10:19.049" v="11766" actId="478"/>
          <ac:spMkLst>
            <pc:docMk/>
            <pc:sldMk cId="3504425022" sldId="257"/>
            <ac:spMk id="31" creationId="{8FC2AE9F-A76B-D649-F779-A1BF98CA5A0C}"/>
          </ac:spMkLst>
        </pc:spChg>
        <pc:spChg chg="add del mod">
          <ac:chgData name="Myosotis _13" userId="d3757a171cf8daaf" providerId="LiveId" clId="{7F3F435A-0EAC-4D04-BFE9-58CFCE1942B0}" dt="2023-10-05T06:38:03.264" v="11777"/>
          <ac:spMkLst>
            <pc:docMk/>
            <pc:sldMk cId="3504425022" sldId="257"/>
            <ac:spMk id="32" creationId="{6F9835D0-8A4C-83A3-D5E0-1A74AF81EC96}"/>
          </ac:spMkLst>
        </pc:spChg>
        <pc:spChg chg="add mod ord">
          <ac:chgData name="Myosotis _13" userId="d3757a171cf8daaf" providerId="LiveId" clId="{7F3F435A-0EAC-4D04-BFE9-58CFCE1942B0}" dt="2023-10-09T21:04:30.451" v="14076" actId="1076"/>
          <ac:spMkLst>
            <pc:docMk/>
            <pc:sldMk cId="3504425022" sldId="257"/>
            <ac:spMk id="34" creationId="{12404DBD-617E-12AD-A727-27762F865962}"/>
          </ac:spMkLst>
        </pc:spChg>
        <pc:spChg chg="add mod">
          <ac:chgData name="Myosotis _13" userId="d3757a171cf8daaf" providerId="LiveId" clId="{7F3F435A-0EAC-4D04-BFE9-58CFCE1942B0}" dt="2023-10-05T06:55:53.804" v="11963" actId="1076"/>
          <ac:spMkLst>
            <pc:docMk/>
            <pc:sldMk cId="3504425022" sldId="257"/>
            <ac:spMk id="43" creationId="{92EDB0BF-D5A1-D0E1-0096-3250DEA23A1A}"/>
          </ac:spMkLst>
        </pc:spChg>
        <pc:spChg chg="add mod">
          <ac:chgData name="Myosotis _13" userId="d3757a171cf8daaf" providerId="LiveId" clId="{7F3F435A-0EAC-4D04-BFE9-58CFCE1942B0}" dt="2023-10-09T09:10:59.894" v="14073" actId="1076"/>
          <ac:spMkLst>
            <pc:docMk/>
            <pc:sldMk cId="3504425022" sldId="257"/>
            <ac:spMk id="46" creationId="{1F02F88D-3F1B-BF2D-7944-F38DE179734D}"/>
          </ac:spMkLst>
        </pc:spChg>
        <pc:picChg chg="del mod">
          <ac:chgData name="Myosotis _13" userId="d3757a171cf8daaf" providerId="LiveId" clId="{7F3F435A-0EAC-4D04-BFE9-58CFCE1942B0}" dt="2023-10-04T09:52:26.112" v="11617" actId="478"/>
          <ac:picMkLst>
            <pc:docMk/>
            <pc:sldMk cId="3504425022" sldId="257"/>
            <ac:picMk id="7" creationId="{29C788CD-FB73-42F3-7A11-B9F8EC5F9216}"/>
          </ac:picMkLst>
        </pc:picChg>
        <pc:picChg chg="add del mod">
          <ac:chgData name="Myosotis _13" userId="d3757a171cf8daaf" providerId="LiveId" clId="{7F3F435A-0EAC-4D04-BFE9-58CFCE1942B0}" dt="2023-10-04T09:55:58.549" v="11647" actId="478"/>
          <ac:picMkLst>
            <pc:docMk/>
            <pc:sldMk cId="3504425022" sldId="257"/>
            <ac:picMk id="9" creationId="{C4D32F7A-C336-C772-B778-B408D1AD68EA}"/>
          </ac:picMkLst>
        </pc:picChg>
        <pc:picChg chg="del mod">
          <ac:chgData name="Myosotis _13" userId="d3757a171cf8daaf" providerId="LiveId" clId="{7F3F435A-0EAC-4D04-BFE9-58CFCE1942B0}" dt="2023-10-04T09:53:08.518" v="11621" actId="478"/>
          <ac:picMkLst>
            <pc:docMk/>
            <pc:sldMk cId="3504425022" sldId="257"/>
            <ac:picMk id="11" creationId="{1A40560C-FCAD-ABF3-5579-1771448DFCC3}"/>
          </ac:picMkLst>
        </pc:picChg>
        <pc:picChg chg="del mod">
          <ac:chgData name="Myosotis _13" userId="d3757a171cf8daaf" providerId="LiveId" clId="{7F3F435A-0EAC-4D04-BFE9-58CFCE1942B0}" dt="2023-10-04T09:53:10.590" v="11622" actId="478"/>
          <ac:picMkLst>
            <pc:docMk/>
            <pc:sldMk cId="3504425022" sldId="257"/>
            <ac:picMk id="13" creationId="{28E1F2C8-C686-E6B3-1A5C-714178D14022}"/>
          </ac:picMkLst>
        </pc:picChg>
        <pc:picChg chg="del mod">
          <ac:chgData name="Myosotis _13" userId="d3757a171cf8daaf" providerId="LiveId" clId="{7F3F435A-0EAC-4D04-BFE9-58CFCE1942B0}" dt="2023-10-04T10:05:49.932" v="11720" actId="478"/>
          <ac:picMkLst>
            <pc:docMk/>
            <pc:sldMk cId="3504425022" sldId="257"/>
            <ac:picMk id="14" creationId="{DB305EAA-3402-3BC8-453E-30062B565876}"/>
          </ac:picMkLst>
        </pc:picChg>
        <pc:picChg chg="add mod">
          <ac:chgData name="Myosotis _13" userId="d3757a171cf8daaf" providerId="LiveId" clId="{7F3F435A-0EAC-4D04-BFE9-58CFCE1942B0}" dt="2023-10-04T10:06:12.686" v="11728" actId="1076"/>
          <ac:picMkLst>
            <pc:docMk/>
            <pc:sldMk cId="3504425022" sldId="257"/>
            <ac:picMk id="16" creationId="{70D8AE27-E2CD-40B3-8792-943A14C61C6B}"/>
          </ac:picMkLst>
        </pc:picChg>
        <pc:picChg chg="add del mod">
          <ac:chgData name="Myosotis _13" userId="d3757a171cf8daaf" providerId="LiveId" clId="{7F3F435A-0EAC-4D04-BFE9-58CFCE1942B0}" dt="2023-10-04T10:00:48.980" v="11666" actId="478"/>
          <ac:picMkLst>
            <pc:docMk/>
            <pc:sldMk cId="3504425022" sldId="257"/>
            <ac:picMk id="18" creationId="{DE00D1B6-5451-2C05-3B3C-055F79902830}"/>
          </ac:picMkLst>
        </pc:picChg>
        <pc:picChg chg="add mod">
          <ac:chgData name="Myosotis _13" userId="d3757a171cf8daaf" providerId="LiveId" clId="{7F3F435A-0EAC-4D04-BFE9-58CFCE1942B0}" dt="2023-10-04T10:06:19.992" v="11730" actId="1076"/>
          <ac:picMkLst>
            <pc:docMk/>
            <pc:sldMk cId="3504425022" sldId="257"/>
            <ac:picMk id="20" creationId="{77CF7ABC-4039-36D5-E5D6-A0A89B9C8D7B}"/>
          </ac:picMkLst>
        </pc:picChg>
        <pc:picChg chg="add mod">
          <ac:chgData name="Myosotis _13" userId="d3757a171cf8daaf" providerId="LiveId" clId="{7F3F435A-0EAC-4D04-BFE9-58CFCE1942B0}" dt="2023-10-04T10:06:15.363" v="11729" actId="1076"/>
          <ac:picMkLst>
            <pc:docMk/>
            <pc:sldMk cId="3504425022" sldId="257"/>
            <ac:picMk id="22" creationId="{FBFDF4DB-E355-E288-0930-D98A98B75422}"/>
          </ac:picMkLst>
        </pc:picChg>
        <pc:picChg chg="add mod">
          <ac:chgData name="Myosotis _13" userId="d3757a171cf8daaf" providerId="LiveId" clId="{7F3F435A-0EAC-4D04-BFE9-58CFCE1942B0}" dt="2023-10-09T09:10:54.082" v="14071" actId="1076"/>
          <ac:picMkLst>
            <pc:docMk/>
            <pc:sldMk cId="3504425022" sldId="257"/>
            <ac:picMk id="25" creationId="{9934ECC0-0AB1-8662-B897-D27A02A765CD}"/>
          </ac:picMkLst>
        </pc:picChg>
        <pc:picChg chg="add mod">
          <ac:chgData name="Myosotis _13" userId="d3757a171cf8daaf" providerId="LiveId" clId="{7F3F435A-0EAC-4D04-BFE9-58CFCE1942B0}" dt="2023-10-04T10:09:15.895" v="11760" actId="1076"/>
          <ac:picMkLst>
            <pc:docMk/>
            <pc:sldMk cId="3504425022" sldId="257"/>
            <ac:picMk id="29" creationId="{F9AC6B79-02C0-3887-E251-A5BA75FD38BF}"/>
          </ac:picMkLst>
        </pc:picChg>
        <pc:picChg chg="add mod">
          <ac:chgData name="Myosotis _13" userId="d3757a171cf8daaf" providerId="LiveId" clId="{7F3F435A-0EAC-4D04-BFE9-58CFCE1942B0}" dt="2023-10-09T21:13:31.586" v="14111" actId="14100"/>
          <ac:picMkLst>
            <pc:docMk/>
            <pc:sldMk cId="3504425022" sldId="257"/>
            <ac:picMk id="33" creationId="{F6BFC9A3-4F4D-EF49-BEC2-8CD5EA15CAD4}"/>
          </ac:picMkLst>
        </pc:picChg>
        <pc:picChg chg="add del mod">
          <ac:chgData name="Myosotis _13" userId="d3757a171cf8daaf" providerId="LiveId" clId="{7F3F435A-0EAC-4D04-BFE9-58CFCE1942B0}" dt="2023-10-05T06:52:18.344" v="11916" actId="478"/>
          <ac:picMkLst>
            <pc:docMk/>
            <pc:sldMk cId="3504425022" sldId="257"/>
            <ac:picMk id="36" creationId="{149F8FF0-2ACA-13A0-9C30-333D9DE7509F}"/>
          </ac:picMkLst>
        </pc:picChg>
        <pc:picChg chg="add mod">
          <ac:chgData name="Myosotis _13" userId="d3757a171cf8daaf" providerId="LiveId" clId="{7F3F435A-0EAC-4D04-BFE9-58CFCE1942B0}" dt="2023-10-05T06:55:51.321" v="11962" actId="1076"/>
          <ac:picMkLst>
            <pc:docMk/>
            <pc:sldMk cId="3504425022" sldId="257"/>
            <ac:picMk id="38" creationId="{3D3A3A30-387E-FCA7-D258-32F9EA4C4504}"/>
          </ac:picMkLst>
        </pc:picChg>
        <pc:picChg chg="add mod">
          <ac:chgData name="Myosotis _13" userId="d3757a171cf8daaf" providerId="LiveId" clId="{7F3F435A-0EAC-4D04-BFE9-58CFCE1942B0}" dt="2023-10-05T06:55:49.718" v="11961" actId="1076"/>
          <ac:picMkLst>
            <pc:docMk/>
            <pc:sldMk cId="3504425022" sldId="257"/>
            <ac:picMk id="40" creationId="{C1BC1340-4685-BE23-D282-13AA1C2069A7}"/>
          </ac:picMkLst>
        </pc:picChg>
        <pc:picChg chg="add mod">
          <ac:chgData name="Myosotis _13" userId="d3757a171cf8daaf" providerId="LiveId" clId="{7F3F435A-0EAC-4D04-BFE9-58CFCE1942B0}" dt="2023-10-05T06:55:47.936" v="11960" actId="1076"/>
          <ac:picMkLst>
            <pc:docMk/>
            <pc:sldMk cId="3504425022" sldId="257"/>
            <ac:picMk id="42" creationId="{B83122FA-EA4F-C6AF-1619-E1D78A7D4B74}"/>
          </ac:picMkLst>
        </pc:picChg>
        <pc:picChg chg="add mod">
          <ac:chgData name="Myosotis _13" userId="d3757a171cf8daaf" providerId="LiveId" clId="{7F3F435A-0EAC-4D04-BFE9-58CFCE1942B0}" dt="2023-10-05T06:58:25.330" v="11989" actId="1076"/>
          <ac:picMkLst>
            <pc:docMk/>
            <pc:sldMk cId="3504425022" sldId="257"/>
            <ac:picMk id="45" creationId="{96BA6E4D-C2C4-6AFE-BA7C-7CE98BAE7ADC}"/>
          </ac:picMkLst>
        </pc:picChg>
        <pc:cxnChg chg="add del">
          <ac:chgData name="Myosotis _13" userId="d3757a171cf8daaf" providerId="LiveId" clId="{7F3F435A-0EAC-4D04-BFE9-58CFCE1942B0}" dt="2023-10-04T10:04:36.409" v="11707" actId="478"/>
          <ac:cxnSpMkLst>
            <pc:docMk/>
            <pc:sldMk cId="3504425022" sldId="257"/>
            <ac:cxnSpMk id="27" creationId="{A53F1285-D32A-087F-A410-6CC8B2141357}"/>
          </ac:cxnSpMkLst>
        </pc:cxnChg>
      </pc:sldChg>
      <pc:sldChg chg="del">
        <pc:chgData name="Myosotis _13" userId="d3757a171cf8daaf" providerId="LiveId" clId="{7F3F435A-0EAC-4D04-BFE9-58CFCE1942B0}" dt="2023-10-02T08:05:13.442" v="4887" actId="47"/>
        <pc:sldMkLst>
          <pc:docMk/>
          <pc:sldMk cId="1824107438" sldId="258"/>
        </pc:sldMkLst>
      </pc:sldChg>
      <pc:sldChg chg="del">
        <pc:chgData name="Myosotis _13" userId="d3757a171cf8daaf" providerId="LiveId" clId="{7F3F435A-0EAC-4D04-BFE9-58CFCE1942B0}" dt="2023-10-02T08:05:21.104" v="4888" actId="47"/>
        <pc:sldMkLst>
          <pc:docMk/>
          <pc:sldMk cId="4012898506" sldId="259"/>
        </pc:sldMkLst>
      </pc:sldChg>
      <pc:sldChg chg="addSp delSp modSp mod">
        <pc:chgData name="Myosotis _13" userId="d3757a171cf8daaf" providerId="LiveId" clId="{7F3F435A-0EAC-4D04-BFE9-58CFCE1942B0}" dt="2023-10-02T09:01:40.144" v="5553" actId="1076"/>
        <pc:sldMkLst>
          <pc:docMk/>
          <pc:sldMk cId="253099153" sldId="260"/>
        </pc:sldMkLst>
        <pc:spChg chg="mod">
          <ac:chgData name="Myosotis _13" userId="d3757a171cf8daaf" providerId="LiveId" clId="{7F3F435A-0EAC-4D04-BFE9-58CFCE1942B0}" dt="2023-10-02T09:01:26.358" v="5552" actId="20577"/>
          <ac:spMkLst>
            <pc:docMk/>
            <pc:sldMk cId="253099153" sldId="260"/>
            <ac:spMk id="2" creationId="{CDF3269A-2DDD-411D-9644-5AC9172D23BA}"/>
          </ac:spMkLst>
        </pc:spChg>
        <pc:spChg chg="mod">
          <ac:chgData name="Myosotis _13" userId="d3757a171cf8daaf" providerId="LiveId" clId="{7F3F435A-0EAC-4D04-BFE9-58CFCE1942B0}" dt="2023-10-02T08:16:41.296" v="4987" actId="1076"/>
          <ac:spMkLst>
            <pc:docMk/>
            <pc:sldMk cId="253099153" sldId="260"/>
            <ac:spMk id="3" creationId="{1A690F28-020D-1285-B3ED-1B0646969FAB}"/>
          </ac:spMkLst>
        </pc:spChg>
        <pc:spChg chg="mod">
          <ac:chgData name="Myosotis _13" userId="d3757a171cf8daaf" providerId="LiveId" clId="{7F3F435A-0EAC-4D04-BFE9-58CFCE1942B0}" dt="2023-10-02T08:11:01.313" v="4907" actId="207"/>
          <ac:spMkLst>
            <pc:docMk/>
            <pc:sldMk cId="253099153" sldId="260"/>
            <ac:spMk id="6" creationId="{5F155E21-A663-7A21-1ECC-45B3AD85E535}"/>
          </ac:spMkLst>
        </pc:spChg>
        <pc:spChg chg="mod">
          <ac:chgData name="Myosotis _13" userId="d3757a171cf8daaf" providerId="LiveId" clId="{7F3F435A-0EAC-4D04-BFE9-58CFCE1942B0}" dt="2023-10-02T08:11:03.849" v="4908" actId="207"/>
          <ac:spMkLst>
            <pc:docMk/>
            <pc:sldMk cId="253099153" sldId="260"/>
            <ac:spMk id="7" creationId="{F67A7F4D-D15F-053F-BFB2-9CEDF0417F41}"/>
          </ac:spMkLst>
        </pc:spChg>
        <pc:spChg chg="add del mod">
          <ac:chgData name="Myosotis _13" userId="d3757a171cf8daaf" providerId="LiveId" clId="{7F3F435A-0EAC-4D04-BFE9-58CFCE1942B0}" dt="2023-10-02T08:26:40.433" v="4988" actId="478"/>
          <ac:spMkLst>
            <pc:docMk/>
            <pc:sldMk cId="253099153" sldId="260"/>
            <ac:spMk id="16" creationId="{8BB13D8E-3835-3B3B-1F86-FB52037A6763}"/>
          </ac:spMkLst>
        </pc:spChg>
        <pc:spChg chg="mod">
          <ac:chgData name="Myosotis _13" userId="d3757a171cf8daaf" providerId="LiveId" clId="{7F3F435A-0EAC-4D04-BFE9-58CFCE1942B0}" dt="2023-10-02T08:13:56.735" v="4927" actId="1076"/>
          <ac:spMkLst>
            <pc:docMk/>
            <pc:sldMk cId="253099153" sldId="260"/>
            <ac:spMk id="17" creationId="{992E433D-CC57-4A5F-11FA-72E8FBB8EAFB}"/>
          </ac:spMkLst>
        </pc:spChg>
        <pc:spChg chg="add del mod">
          <ac:chgData name="Myosotis _13" userId="d3757a171cf8daaf" providerId="LiveId" clId="{7F3F435A-0EAC-4D04-BFE9-58CFCE1942B0}" dt="2023-10-02T08:26:48.180" v="4990" actId="478"/>
          <ac:spMkLst>
            <pc:docMk/>
            <pc:sldMk cId="253099153" sldId="260"/>
            <ac:spMk id="18" creationId="{7F42FFD4-F9E4-4B21-D744-2E87C4B2A752}"/>
          </ac:spMkLst>
        </pc:spChg>
        <pc:spChg chg="add del mod">
          <ac:chgData name="Myosotis _13" userId="d3757a171cf8daaf" providerId="LiveId" clId="{7F3F435A-0EAC-4D04-BFE9-58CFCE1942B0}" dt="2023-10-02T08:26:44.401" v="4989" actId="478"/>
          <ac:spMkLst>
            <pc:docMk/>
            <pc:sldMk cId="253099153" sldId="260"/>
            <ac:spMk id="19" creationId="{405B22A9-26CB-2EA3-179E-9CAF001F592C}"/>
          </ac:spMkLst>
        </pc:spChg>
        <pc:spChg chg="add mod">
          <ac:chgData name="Myosotis _13" userId="d3757a171cf8daaf" providerId="LiveId" clId="{7F3F435A-0EAC-4D04-BFE9-58CFCE1942B0}" dt="2023-10-02T09:00:50.641" v="5548" actId="1076"/>
          <ac:spMkLst>
            <pc:docMk/>
            <pc:sldMk cId="253099153" sldId="260"/>
            <ac:spMk id="20" creationId="{03D72A81-8F0C-3F92-8E0F-5928106BDD7E}"/>
          </ac:spMkLst>
        </pc:spChg>
        <pc:spChg chg="del mod">
          <ac:chgData name="Myosotis _13" userId="d3757a171cf8daaf" providerId="LiveId" clId="{7F3F435A-0EAC-4D04-BFE9-58CFCE1942B0}" dt="2023-10-02T08:14:22.500" v="4928" actId="478"/>
          <ac:spMkLst>
            <pc:docMk/>
            <pc:sldMk cId="253099153" sldId="260"/>
            <ac:spMk id="21" creationId="{AB5B339D-604C-F209-4641-9F0CDA916A70}"/>
          </ac:spMkLst>
        </pc:spChg>
        <pc:spChg chg="add mod">
          <ac:chgData name="Myosotis _13" userId="d3757a171cf8daaf" providerId="LiveId" clId="{7F3F435A-0EAC-4D04-BFE9-58CFCE1942B0}" dt="2023-10-02T09:00:55.940" v="5549" actId="1076"/>
          <ac:spMkLst>
            <pc:docMk/>
            <pc:sldMk cId="253099153" sldId="260"/>
            <ac:spMk id="22" creationId="{C370E63A-71BE-7392-456D-F0C71166676A}"/>
          </ac:spMkLst>
        </pc:spChg>
        <pc:spChg chg="add mod">
          <ac:chgData name="Myosotis _13" userId="d3757a171cf8daaf" providerId="LiveId" clId="{7F3F435A-0EAC-4D04-BFE9-58CFCE1942B0}" dt="2023-10-02T09:01:06.610" v="5550" actId="1076"/>
          <ac:spMkLst>
            <pc:docMk/>
            <pc:sldMk cId="253099153" sldId="260"/>
            <ac:spMk id="23" creationId="{C31688F4-4A9C-9391-56E5-2744A272DB28}"/>
          </ac:spMkLst>
        </pc:spChg>
        <pc:spChg chg="del">
          <ac:chgData name="Myosotis _13" userId="d3757a171cf8daaf" providerId="LiveId" clId="{7F3F435A-0EAC-4D04-BFE9-58CFCE1942B0}" dt="2023-10-02T08:13:32.266" v="4925" actId="478"/>
          <ac:spMkLst>
            <pc:docMk/>
            <pc:sldMk cId="253099153" sldId="260"/>
            <ac:spMk id="27" creationId="{B58F5CE8-BAFF-41FE-E513-2089FC00CAB4}"/>
          </ac:spMkLst>
        </pc:spChg>
        <pc:spChg chg="del">
          <ac:chgData name="Myosotis _13" userId="d3757a171cf8daaf" providerId="LiveId" clId="{7F3F435A-0EAC-4D04-BFE9-58CFCE1942B0}" dt="2023-10-02T08:13:34.960" v="4926" actId="478"/>
          <ac:spMkLst>
            <pc:docMk/>
            <pc:sldMk cId="253099153" sldId="260"/>
            <ac:spMk id="29" creationId="{949BFE17-9DA8-C1DF-5E9B-EA0618800FFF}"/>
          </ac:spMkLst>
        </pc:spChg>
        <pc:spChg chg="del">
          <ac:chgData name="Myosotis _13" userId="d3757a171cf8daaf" providerId="LiveId" clId="{7F3F435A-0EAC-4D04-BFE9-58CFCE1942B0}" dt="2023-10-02T08:06:14.344" v="4892" actId="478"/>
          <ac:spMkLst>
            <pc:docMk/>
            <pc:sldMk cId="253099153" sldId="260"/>
            <ac:spMk id="33" creationId="{C4448E29-7C8B-8136-7141-1EC45187F9DF}"/>
          </ac:spMkLst>
        </pc:spChg>
        <pc:picChg chg="add mod">
          <ac:chgData name="Myosotis _13" userId="d3757a171cf8daaf" providerId="LiveId" clId="{7F3F435A-0EAC-4D04-BFE9-58CFCE1942B0}" dt="2023-10-02T09:01:40.144" v="5553" actId="1076"/>
          <ac:picMkLst>
            <pc:docMk/>
            <pc:sldMk cId="253099153" sldId="260"/>
            <ac:picMk id="11" creationId="{2A4850D0-1C35-F1B1-75F4-F40DB541735D}"/>
          </ac:picMkLst>
        </pc:picChg>
        <pc:picChg chg="del">
          <ac:chgData name="Myosotis _13" userId="d3757a171cf8daaf" providerId="LiveId" clId="{7F3F435A-0EAC-4D04-BFE9-58CFCE1942B0}" dt="2023-10-02T08:06:26.750" v="4893" actId="478"/>
          <ac:picMkLst>
            <pc:docMk/>
            <pc:sldMk cId="253099153" sldId="260"/>
            <ac:picMk id="31" creationId="{74C870A0-99AC-5164-C2B6-957621354290}"/>
          </ac:picMkLst>
        </pc:picChg>
        <pc:cxnChg chg="del mod">
          <ac:chgData name="Myosotis _13" userId="d3757a171cf8daaf" providerId="LiveId" clId="{7F3F435A-0EAC-4D04-BFE9-58CFCE1942B0}" dt="2023-10-02T08:14:39.954" v="4931" actId="478"/>
          <ac:cxnSpMkLst>
            <pc:docMk/>
            <pc:sldMk cId="253099153" sldId="260"/>
            <ac:cxnSpMk id="5" creationId="{2AC465DA-DA3F-B462-21A6-761CFACF712A}"/>
          </ac:cxnSpMkLst>
        </pc:cxnChg>
        <pc:cxnChg chg="del mod">
          <ac:chgData name="Myosotis _13" userId="d3757a171cf8daaf" providerId="LiveId" clId="{7F3F435A-0EAC-4D04-BFE9-58CFCE1942B0}" dt="2023-10-02T08:14:41.740" v="4932" actId="478"/>
          <ac:cxnSpMkLst>
            <pc:docMk/>
            <pc:sldMk cId="253099153" sldId="260"/>
            <ac:cxnSpMk id="9" creationId="{30EB2F95-A6BF-766A-1B77-C7156AAF344E}"/>
          </ac:cxnSpMkLst>
        </pc:cxnChg>
        <pc:cxnChg chg="add">
          <ac:chgData name="Myosotis _13" userId="d3757a171cf8daaf" providerId="LiveId" clId="{7F3F435A-0EAC-4D04-BFE9-58CFCE1942B0}" dt="2023-10-02T08:14:29.341" v="4929" actId="11529"/>
          <ac:cxnSpMkLst>
            <pc:docMk/>
            <pc:sldMk cId="253099153" sldId="260"/>
            <ac:cxnSpMk id="13" creationId="{2F857D01-377F-E554-4D7B-9819B02EAC1C}"/>
          </ac:cxnSpMkLst>
        </pc:cxnChg>
        <pc:cxnChg chg="add">
          <ac:chgData name="Myosotis _13" userId="d3757a171cf8daaf" providerId="LiveId" clId="{7F3F435A-0EAC-4D04-BFE9-58CFCE1942B0}" dt="2023-10-02T08:14:34.056" v="4930" actId="11529"/>
          <ac:cxnSpMkLst>
            <pc:docMk/>
            <pc:sldMk cId="253099153" sldId="260"/>
            <ac:cxnSpMk id="15" creationId="{09313457-7804-A44D-B6B1-87E4D81D8F26}"/>
          </ac:cxnSpMkLst>
        </pc:cxnChg>
      </pc:sldChg>
      <pc:sldChg chg="modSp del mod ord">
        <pc:chgData name="Myosotis _13" userId="d3757a171cf8daaf" providerId="LiveId" clId="{7F3F435A-0EAC-4D04-BFE9-58CFCE1942B0}" dt="2023-10-02T13:25:34.311" v="6644" actId="47"/>
        <pc:sldMkLst>
          <pc:docMk/>
          <pc:sldMk cId="4270822677" sldId="261"/>
        </pc:sldMkLst>
        <pc:spChg chg="mod">
          <ac:chgData name="Myosotis _13" userId="d3757a171cf8daaf" providerId="LiveId" clId="{7F3F435A-0EAC-4D04-BFE9-58CFCE1942B0}" dt="2023-10-01T08:16:23.007" v="2563" actId="20577"/>
          <ac:spMkLst>
            <pc:docMk/>
            <pc:sldMk cId="4270822677" sldId="261"/>
            <ac:spMk id="3" creationId="{60CC840F-560E-B87B-02AB-7B45D0E22A99}"/>
          </ac:spMkLst>
        </pc:spChg>
      </pc:sldChg>
      <pc:sldChg chg="modSp del mod ord">
        <pc:chgData name="Myosotis _13" userId="d3757a171cf8daaf" providerId="LiveId" clId="{7F3F435A-0EAC-4D04-BFE9-58CFCE1942B0}" dt="2023-10-02T08:05:39.294" v="4889" actId="47"/>
        <pc:sldMkLst>
          <pc:docMk/>
          <pc:sldMk cId="4002946437" sldId="262"/>
        </pc:sldMkLst>
        <pc:spChg chg="mod">
          <ac:chgData name="Myosotis _13" userId="d3757a171cf8daaf" providerId="LiveId" clId="{7F3F435A-0EAC-4D04-BFE9-58CFCE1942B0}" dt="2023-10-01T08:22:36.818" v="2615" actId="20577"/>
          <ac:spMkLst>
            <pc:docMk/>
            <pc:sldMk cId="4002946437" sldId="262"/>
            <ac:spMk id="2" creationId="{FDD31A31-B49D-CBB9-FAF0-238B13DBF5E0}"/>
          </ac:spMkLst>
        </pc:spChg>
      </pc:sldChg>
      <pc:sldChg chg="modSp del mod ord">
        <pc:chgData name="Myosotis _13" userId="d3757a171cf8daaf" providerId="LiveId" clId="{7F3F435A-0EAC-4D04-BFE9-58CFCE1942B0}" dt="2023-10-03T08:40:45.306" v="7815" actId="47"/>
        <pc:sldMkLst>
          <pc:docMk/>
          <pc:sldMk cId="94627767" sldId="263"/>
        </pc:sldMkLst>
        <pc:spChg chg="mod">
          <ac:chgData name="Myosotis _13" userId="d3757a171cf8daaf" providerId="LiveId" clId="{7F3F435A-0EAC-4D04-BFE9-58CFCE1942B0}" dt="2023-10-02T20:56:15.536" v="7041" actId="20577"/>
          <ac:spMkLst>
            <pc:docMk/>
            <pc:sldMk cId="94627767" sldId="263"/>
            <ac:spMk id="2" creationId="{22223D66-154E-C8E5-699A-55D276AD75EF}"/>
          </ac:spMkLst>
        </pc:spChg>
        <pc:spChg chg="mod">
          <ac:chgData name="Myosotis _13" userId="d3757a171cf8daaf" providerId="LiveId" clId="{7F3F435A-0EAC-4D04-BFE9-58CFCE1942B0}" dt="2023-10-02T14:53:06.905" v="7019" actId="20577"/>
          <ac:spMkLst>
            <pc:docMk/>
            <pc:sldMk cId="94627767" sldId="263"/>
            <ac:spMk id="3" creationId="{21FFE925-3124-1A83-A156-5D0AC29F5B5C}"/>
          </ac:spMkLst>
        </pc:spChg>
      </pc:sldChg>
      <pc:sldChg chg="addSp modSp mod ord setBg">
        <pc:chgData name="Myosotis _13" userId="d3757a171cf8daaf" providerId="LiveId" clId="{7F3F435A-0EAC-4D04-BFE9-58CFCE1942B0}" dt="2023-10-08T07:56:22.337" v="13070" actId="20577"/>
        <pc:sldMkLst>
          <pc:docMk/>
          <pc:sldMk cId="1669772173" sldId="264"/>
        </pc:sldMkLst>
        <pc:spChg chg="mod">
          <ac:chgData name="Myosotis _13" userId="d3757a171cf8daaf" providerId="LiveId" clId="{7F3F435A-0EAC-4D04-BFE9-58CFCE1942B0}" dt="2023-09-27T08:28:11.986" v="808" actId="26606"/>
          <ac:spMkLst>
            <pc:docMk/>
            <pc:sldMk cId="1669772173" sldId="264"/>
            <ac:spMk id="2" creationId="{002035F4-19D5-5AFF-3C9E-714DAF6C1F5A}"/>
          </ac:spMkLst>
        </pc:spChg>
        <pc:spChg chg="mod">
          <ac:chgData name="Myosotis _13" userId="d3757a171cf8daaf" providerId="LiveId" clId="{7F3F435A-0EAC-4D04-BFE9-58CFCE1942B0}" dt="2023-10-08T07:56:22.337" v="13070" actId="20577"/>
          <ac:spMkLst>
            <pc:docMk/>
            <pc:sldMk cId="1669772173" sldId="264"/>
            <ac:spMk id="3" creationId="{4F041781-DE6A-57C6-082D-72D9D916A9CE}"/>
          </ac:spMkLst>
        </pc:spChg>
        <pc:spChg chg="add">
          <ac:chgData name="Myosotis _13" userId="d3757a171cf8daaf" providerId="LiveId" clId="{7F3F435A-0EAC-4D04-BFE9-58CFCE1942B0}" dt="2023-09-27T08:28:11.986" v="808" actId="26606"/>
          <ac:spMkLst>
            <pc:docMk/>
            <pc:sldMk cId="1669772173" sldId="264"/>
            <ac:spMk id="8" creationId="{BD4E11C7-7BD5-4045-AC27-3F529BEC73BA}"/>
          </ac:spMkLst>
        </pc:spChg>
        <pc:cxnChg chg="add">
          <ac:chgData name="Myosotis _13" userId="d3757a171cf8daaf" providerId="LiveId" clId="{7F3F435A-0EAC-4D04-BFE9-58CFCE1942B0}" dt="2023-09-27T08:28:11.986" v="808" actId="26606"/>
          <ac:cxnSpMkLst>
            <pc:docMk/>
            <pc:sldMk cId="1669772173" sldId="264"/>
            <ac:cxnSpMk id="10" creationId="{21FCCE20-1E4F-44FF-87B4-379D391A2D12}"/>
          </ac:cxnSpMkLst>
        </pc:cxnChg>
      </pc:sldChg>
      <pc:sldChg chg="addSp delSp modSp del mod setBg">
        <pc:chgData name="Myosotis _13" userId="d3757a171cf8daaf" providerId="LiveId" clId="{7F3F435A-0EAC-4D04-BFE9-58CFCE1942B0}" dt="2023-09-28T16:24:48.639" v="1512" actId="47"/>
        <pc:sldMkLst>
          <pc:docMk/>
          <pc:sldMk cId="216811591" sldId="265"/>
        </pc:sldMkLst>
        <pc:spChg chg="mod">
          <ac:chgData name="Myosotis _13" userId="d3757a171cf8daaf" providerId="LiveId" clId="{7F3F435A-0EAC-4D04-BFE9-58CFCE1942B0}" dt="2023-09-28T16:21:03.971" v="1447" actId="27636"/>
          <ac:spMkLst>
            <pc:docMk/>
            <pc:sldMk cId="216811591" sldId="265"/>
            <ac:spMk id="2" creationId="{7E817001-9007-8361-733C-A373918C34BB}"/>
          </ac:spMkLst>
        </pc:spChg>
        <pc:spChg chg="add del mod">
          <ac:chgData name="Myosotis _13" userId="d3757a171cf8daaf" providerId="LiveId" clId="{7F3F435A-0EAC-4D04-BFE9-58CFCE1942B0}" dt="2023-09-28T16:18:54.998" v="1424" actId="478"/>
          <ac:spMkLst>
            <pc:docMk/>
            <pc:sldMk cId="216811591" sldId="265"/>
            <ac:spMk id="3" creationId="{5F9ACD88-DD82-AA8E-9A17-C498C1BE6D33}"/>
          </ac:spMkLst>
        </pc:spChg>
        <pc:spChg chg="mod">
          <ac:chgData name="Myosotis _13" userId="d3757a171cf8daaf" providerId="LiveId" clId="{7F3F435A-0EAC-4D04-BFE9-58CFCE1942B0}" dt="2023-09-28T16:21:10.599" v="1448" actId="1076"/>
          <ac:spMkLst>
            <pc:docMk/>
            <pc:sldMk cId="216811591" sldId="265"/>
            <ac:spMk id="5" creationId="{921CD703-6D9F-4828-72A3-EAE0EE710E5C}"/>
          </ac:spMkLst>
        </pc:spChg>
        <pc:spChg chg="del mod">
          <ac:chgData name="Myosotis _13" userId="d3757a171cf8daaf" providerId="LiveId" clId="{7F3F435A-0EAC-4D04-BFE9-58CFCE1942B0}" dt="2023-09-28T16:18:51.950" v="1423" actId="478"/>
          <ac:spMkLst>
            <pc:docMk/>
            <pc:sldMk cId="216811591" sldId="265"/>
            <ac:spMk id="6" creationId="{72B8E830-3394-6C60-04A9-0E3EFCF5A412}"/>
          </ac:spMkLst>
        </pc:spChg>
        <pc:spChg chg="add">
          <ac:chgData name="Myosotis _13" userId="d3757a171cf8daaf" providerId="LiveId" clId="{7F3F435A-0EAC-4D04-BFE9-58CFCE1942B0}" dt="2023-09-28T16:20:06.297" v="1432" actId="26606"/>
          <ac:spMkLst>
            <pc:docMk/>
            <pc:sldMk cId="216811591" sldId="265"/>
            <ac:spMk id="13" creationId="{BA2ED4A3-DC65-45F3-978E-FB4AFCD2371E}"/>
          </ac:spMkLst>
        </pc:spChg>
        <pc:spChg chg="add">
          <ac:chgData name="Myosotis _13" userId="d3757a171cf8daaf" providerId="LiveId" clId="{7F3F435A-0EAC-4D04-BFE9-58CFCE1942B0}" dt="2023-09-28T16:20:06.297" v="1432" actId="26606"/>
          <ac:spMkLst>
            <pc:docMk/>
            <pc:sldMk cId="216811591" sldId="265"/>
            <ac:spMk id="15" creationId="{D4ACDFF9-6F4F-44AB-88A8-B2C9E674D3B3}"/>
          </ac:spMkLst>
        </pc:spChg>
        <pc:picChg chg="del mod">
          <ac:chgData name="Myosotis _13" userId="d3757a171cf8daaf" providerId="LiveId" clId="{7F3F435A-0EAC-4D04-BFE9-58CFCE1942B0}" dt="2023-09-28T16:18:43.499" v="1420" actId="478"/>
          <ac:picMkLst>
            <pc:docMk/>
            <pc:sldMk cId="216811591" sldId="265"/>
            <ac:picMk id="4" creationId="{7A096C98-3F7F-6EB1-C22B-3546ABDC6EE3}"/>
          </ac:picMkLst>
        </pc:picChg>
        <pc:picChg chg="add mod">
          <ac:chgData name="Myosotis _13" userId="d3757a171cf8daaf" providerId="LiveId" clId="{7F3F435A-0EAC-4D04-BFE9-58CFCE1942B0}" dt="2023-09-28T16:21:24.192" v="1449" actId="14100"/>
          <ac:picMkLst>
            <pc:docMk/>
            <pc:sldMk cId="216811591" sldId="265"/>
            <ac:picMk id="8" creationId="{8FBA08F7-20A0-3A63-15E3-3EE055993657}"/>
          </ac:picMkLst>
        </pc:picChg>
      </pc:sldChg>
      <pc:sldChg chg="addSp delSp modSp mod ord setBg">
        <pc:chgData name="Myosotis _13" userId="d3757a171cf8daaf" providerId="LiveId" clId="{7F3F435A-0EAC-4D04-BFE9-58CFCE1942B0}" dt="2023-10-05T07:00:41.399" v="12003" actId="14100"/>
        <pc:sldMkLst>
          <pc:docMk/>
          <pc:sldMk cId="536606401" sldId="266"/>
        </pc:sldMkLst>
        <pc:spChg chg="add del mod">
          <ac:chgData name="Myosotis _13" userId="d3757a171cf8daaf" providerId="LiveId" clId="{7F3F435A-0EAC-4D04-BFE9-58CFCE1942B0}" dt="2023-09-27T07:25:14.039" v="59" actId="478"/>
          <ac:spMkLst>
            <pc:docMk/>
            <pc:sldMk cId="536606401" sldId="266"/>
            <ac:spMk id="2" creationId="{481AB731-CC11-93C3-7DFF-CEF91A260D27}"/>
          </ac:spMkLst>
        </pc:spChg>
        <pc:spChg chg="add mod">
          <ac:chgData name="Myosotis _13" userId="d3757a171cf8daaf" providerId="LiveId" clId="{7F3F435A-0EAC-4D04-BFE9-58CFCE1942B0}" dt="2023-10-02T14:03:00.149" v="6931" actId="26606"/>
          <ac:spMkLst>
            <pc:docMk/>
            <pc:sldMk cId="536606401" sldId="266"/>
            <ac:spMk id="2" creationId="{D4E269F4-0674-63C9-6B15-15E85B526668}"/>
          </ac:spMkLst>
        </pc:spChg>
        <pc:spChg chg="add del mod">
          <ac:chgData name="Myosotis _13" userId="d3757a171cf8daaf" providerId="LiveId" clId="{7F3F435A-0EAC-4D04-BFE9-58CFCE1942B0}" dt="2023-10-02T12:46:03.507" v="6259" actId="478"/>
          <ac:spMkLst>
            <pc:docMk/>
            <pc:sldMk cId="536606401" sldId="266"/>
            <ac:spMk id="4" creationId="{C7324C5D-B02F-F90C-6CF3-6464ADC02BF9}"/>
          </ac:spMkLst>
        </pc:spChg>
        <pc:spChg chg="add del mod">
          <ac:chgData name="Myosotis _13" userId="d3757a171cf8daaf" providerId="LiveId" clId="{7F3F435A-0EAC-4D04-BFE9-58CFCE1942B0}" dt="2023-10-02T12:36:27.944" v="5994" actId="478"/>
          <ac:spMkLst>
            <pc:docMk/>
            <pc:sldMk cId="536606401" sldId="266"/>
            <ac:spMk id="14" creationId="{9C5FB517-F018-B724-3585-733BF6252057}"/>
          </ac:spMkLst>
        </pc:spChg>
        <pc:spChg chg="add del mod">
          <ac:chgData name="Myosotis _13" userId="d3757a171cf8daaf" providerId="LiveId" clId="{7F3F435A-0EAC-4D04-BFE9-58CFCE1942B0}" dt="2023-10-02T12:46:01.381" v="6258" actId="478"/>
          <ac:spMkLst>
            <pc:docMk/>
            <pc:sldMk cId="536606401" sldId="266"/>
            <ac:spMk id="18" creationId="{2A5B2C23-F9B6-70E7-0F39-16FD4DD3A42D}"/>
          </ac:spMkLst>
        </pc:spChg>
        <pc:spChg chg="add mod ord">
          <ac:chgData name="Myosotis _13" userId="d3757a171cf8daaf" providerId="LiveId" clId="{7F3F435A-0EAC-4D04-BFE9-58CFCE1942B0}" dt="2023-10-05T07:00:36.979" v="12002" actId="1076"/>
          <ac:spMkLst>
            <pc:docMk/>
            <pc:sldMk cId="536606401" sldId="266"/>
            <ac:spMk id="26" creationId="{A421E247-8CB3-49BB-348D-4FE1C7A986E6}"/>
          </ac:spMkLst>
        </pc:spChg>
        <pc:spChg chg="add del">
          <ac:chgData name="Myosotis _13" userId="d3757a171cf8daaf" providerId="LiveId" clId="{7F3F435A-0EAC-4D04-BFE9-58CFCE1942B0}" dt="2023-10-02T14:03:00.149" v="6931" actId="26606"/>
          <ac:spMkLst>
            <pc:docMk/>
            <pc:sldMk cId="536606401" sldId="266"/>
            <ac:spMk id="34" creationId="{AD658D06-5EA9-4FD4-A934-A4FC0A0CE0EC}"/>
          </ac:spMkLst>
        </pc:spChg>
        <pc:spChg chg="add del">
          <ac:chgData name="Myosotis _13" userId="d3757a171cf8daaf" providerId="LiveId" clId="{7F3F435A-0EAC-4D04-BFE9-58CFCE1942B0}" dt="2023-10-02T14:01:34.661" v="6898" actId="26606"/>
          <ac:spMkLst>
            <pc:docMk/>
            <pc:sldMk cId="536606401" sldId="266"/>
            <ac:spMk id="35" creationId="{AD658D06-5EA9-4FD4-A934-A4FC0A0CE0EC}"/>
          </ac:spMkLst>
        </pc:spChg>
        <pc:spChg chg="add del">
          <ac:chgData name="Myosotis _13" userId="d3757a171cf8daaf" providerId="LiveId" clId="{7F3F435A-0EAC-4D04-BFE9-58CFCE1942B0}" dt="2023-10-02T14:01:38.967" v="6900" actId="26606"/>
          <ac:spMkLst>
            <pc:docMk/>
            <pc:sldMk cId="536606401" sldId="266"/>
            <ac:spMk id="37" creationId="{64B5D730-0F03-4E18-B5E2-A3AFEE4CB1D0}"/>
          </ac:spMkLst>
        </pc:spChg>
        <pc:spChg chg="add del">
          <ac:chgData name="Myosotis _13" userId="d3757a171cf8daaf" providerId="LiveId" clId="{7F3F435A-0EAC-4D04-BFE9-58CFCE1942B0}" dt="2023-10-02T14:01:38.967" v="6900" actId="26606"/>
          <ac:spMkLst>
            <pc:docMk/>
            <pc:sldMk cId="536606401" sldId="266"/>
            <ac:spMk id="38" creationId="{593A179E-9739-4A6A-BFC0-9792A47FF15B}"/>
          </ac:spMkLst>
        </pc:spChg>
        <pc:spChg chg="add del">
          <ac:chgData name="Myosotis _13" userId="d3757a171cf8daaf" providerId="LiveId" clId="{7F3F435A-0EAC-4D04-BFE9-58CFCE1942B0}" dt="2023-10-02T14:01:38.967" v="6900" actId="26606"/>
          <ac:spMkLst>
            <pc:docMk/>
            <pc:sldMk cId="536606401" sldId="266"/>
            <ac:spMk id="39" creationId="{99BCAAE7-0794-4AF7-8A50-AB589BEC99E0}"/>
          </ac:spMkLst>
        </pc:spChg>
        <pc:spChg chg="add del">
          <ac:chgData name="Myosotis _13" userId="d3757a171cf8daaf" providerId="LiveId" clId="{7F3F435A-0EAC-4D04-BFE9-58CFCE1942B0}" dt="2023-10-02T14:01:38.967" v="6900" actId="26606"/>
          <ac:spMkLst>
            <pc:docMk/>
            <pc:sldMk cId="536606401" sldId="266"/>
            <ac:spMk id="41" creationId="{89D3435D-9A48-4791-925E-91DC45F7930C}"/>
          </ac:spMkLst>
        </pc:spChg>
        <pc:spChg chg="add del">
          <ac:chgData name="Myosotis _13" userId="d3757a171cf8daaf" providerId="LiveId" clId="{7F3F435A-0EAC-4D04-BFE9-58CFCE1942B0}" dt="2023-10-02T14:01:38.967" v="6900" actId="26606"/>
          <ac:spMkLst>
            <pc:docMk/>
            <pc:sldMk cId="536606401" sldId="266"/>
            <ac:spMk id="43" creationId="{D1D20898-4E05-4678-AF40-ADD3390C0669}"/>
          </ac:spMkLst>
        </pc:spChg>
        <pc:picChg chg="del mod">
          <ac:chgData name="Myosotis _13" userId="d3757a171cf8daaf" providerId="LiveId" clId="{7F3F435A-0EAC-4D04-BFE9-58CFCE1942B0}" dt="2023-10-02T09:25:02.635" v="5926" actId="478"/>
          <ac:picMkLst>
            <pc:docMk/>
            <pc:sldMk cId="536606401" sldId="266"/>
            <ac:picMk id="3" creationId="{9A843411-048E-A050-6269-5D0C117AF521}"/>
          </ac:picMkLst>
        </pc:picChg>
        <pc:picChg chg="del">
          <ac:chgData name="Myosotis _13" userId="d3757a171cf8daaf" providerId="LiveId" clId="{7F3F435A-0EAC-4D04-BFE9-58CFCE1942B0}" dt="2023-10-02T09:25:25.719" v="5928" actId="478"/>
          <ac:picMkLst>
            <pc:docMk/>
            <pc:sldMk cId="536606401" sldId="266"/>
            <ac:picMk id="5" creationId="{CC0E3E1E-B0AE-9F1C-8D86-8D7D047FAF46}"/>
          </ac:picMkLst>
        </pc:picChg>
        <pc:picChg chg="del mod">
          <ac:chgData name="Myosotis _13" userId="d3757a171cf8daaf" providerId="LiveId" clId="{7F3F435A-0EAC-4D04-BFE9-58CFCE1942B0}" dt="2023-10-02T12:46:08.143" v="6260" actId="478"/>
          <ac:picMkLst>
            <pc:docMk/>
            <pc:sldMk cId="536606401" sldId="266"/>
            <ac:picMk id="7" creationId="{0AFCE546-CD18-0538-3CE7-D58BA0BC964B}"/>
          </ac:picMkLst>
        </pc:picChg>
        <pc:picChg chg="del">
          <ac:chgData name="Myosotis _13" userId="d3757a171cf8daaf" providerId="LiveId" clId="{7F3F435A-0EAC-4D04-BFE9-58CFCE1942B0}" dt="2023-10-02T09:25:25.028" v="5927" actId="478"/>
          <ac:picMkLst>
            <pc:docMk/>
            <pc:sldMk cId="536606401" sldId="266"/>
            <ac:picMk id="11" creationId="{314A21D4-12DE-EAA1-0E20-3CC2F13D3246}"/>
          </ac:picMkLst>
        </pc:picChg>
        <pc:picChg chg="del mod">
          <ac:chgData name="Myosotis _13" userId="d3757a171cf8daaf" providerId="LiveId" clId="{7F3F435A-0EAC-4D04-BFE9-58CFCE1942B0}" dt="2023-10-02T09:25:26.916" v="5930" actId="478"/>
          <ac:picMkLst>
            <pc:docMk/>
            <pc:sldMk cId="536606401" sldId="266"/>
            <ac:picMk id="17" creationId="{2DA3C929-E9EA-5F1E-917C-BDE5BA7B67C5}"/>
          </ac:picMkLst>
        </pc:picChg>
        <pc:picChg chg="del mod">
          <ac:chgData name="Myosotis _13" userId="d3757a171cf8daaf" providerId="LiveId" clId="{7F3F435A-0EAC-4D04-BFE9-58CFCE1942B0}" dt="2023-10-02T09:25:01.762" v="5925" actId="478"/>
          <ac:picMkLst>
            <pc:docMk/>
            <pc:sldMk cId="536606401" sldId="266"/>
            <ac:picMk id="19" creationId="{F54B5147-2B54-9242-0204-AC5A312D0568}"/>
          </ac:picMkLst>
        </pc:picChg>
        <pc:picChg chg="del mod">
          <ac:chgData name="Myosotis _13" userId="d3757a171cf8daaf" providerId="LiveId" clId="{7F3F435A-0EAC-4D04-BFE9-58CFCE1942B0}" dt="2023-10-02T12:48:31.736" v="6370" actId="478"/>
          <ac:picMkLst>
            <pc:docMk/>
            <pc:sldMk cId="536606401" sldId="266"/>
            <ac:picMk id="21" creationId="{6ACF7DE8-FAE7-19A3-16B7-E85DF4305174}"/>
          </ac:picMkLst>
        </pc:picChg>
        <pc:picChg chg="add mod ord">
          <ac:chgData name="Myosotis _13" userId="d3757a171cf8daaf" providerId="LiveId" clId="{7F3F435A-0EAC-4D04-BFE9-58CFCE1942B0}" dt="2023-10-05T07:00:41.399" v="12003" actId="14100"/>
          <ac:picMkLst>
            <pc:docMk/>
            <pc:sldMk cId="536606401" sldId="266"/>
            <ac:picMk id="25" creationId="{2E294E14-A2A9-192C-C3D6-836F339ED137}"/>
          </ac:picMkLst>
        </pc:picChg>
        <pc:picChg chg="add del mod">
          <ac:chgData name="Myosotis _13" userId="d3757a171cf8daaf" providerId="LiveId" clId="{7F3F435A-0EAC-4D04-BFE9-58CFCE1942B0}" dt="2023-10-02T12:46:21.374" v="6262" actId="478"/>
          <ac:picMkLst>
            <pc:docMk/>
            <pc:sldMk cId="536606401" sldId="266"/>
            <ac:picMk id="28" creationId="{57E78305-1F97-2043-39B5-5D8335EB3C91}"/>
          </ac:picMkLst>
        </pc:picChg>
        <pc:picChg chg="add del mod">
          <ac:chgData name="Myosotis _13" userId="d3757a171cf8daaf" providerId="LiveId" clId="{7F3F435A-0EAC-4D04-BFE9-58CFCE1942B0}" dt="2023-10-02T14:01:39.501" v="6901" actId="22"/>
          <ac:picMkLst>
            <pc:docMk/>
            <pc:sldMk cId="536606401" sldId="266"/>
            <ac:picMk id="30" creationId="{B37E474B-EFB9-13B8-F7A9-4BCFC6533C75}"/>
          </ac:picMkLst>
        </pc:picChg>
        <pc:picChg chg="add del mod">
          <ac:chgData name="Myosotis _13" userId="d3757a171cf8daaf" providerId="LiveId" clId="{7F3F435A-0EAC-4D04-BFE9-58CFCE1942B0}" dt="2023-10-05T06:59:58.195" v="11996" actId="478"/>
          <ac:picMkLst>
            <pc:docMk/>
            <pc:sldMk cId="536606401" sldId="266"/>
            <ac:picMk id="32" creationId="{4DF7CD65-824E-3DFF-C3EB-56EB8147E30A}"/>
          </ac:picMkLst>
        </pc:picChg>
        <pc:cxnChg chg="add del mod">
          <ac:chgData name="Myosotis _13" userId="d3757a171cf8daaf" providerId="LiveId" clId="{7F3F435A-0EAC-4D04-BFE9-58CFCE1942B0}" dt="2023-10-02T12:41:06.570" v="6123" actId="478"/>
          <ac:cxnSpMkLst>
            <pc:docMk/>
            <pc:sldMk cId="536606401" sldId="266"/>
            <ac:cxnSpMk id="8" creationId="{191CBB49-7CBE-D3AA-4191-381ED3C89F74}"/>
          </ac:cxnSpMkLst>
        </pc:cxnChg>
        <pc:cxnChg chg="add del">
          <ac:chgData name="Myosotis _13" userId="d3757a171cf8daaf" providerId="LiveId" clId="{7F3F435A-0EAC-4D04-BFE9-58CFCE1942B0}" dt="2023-10-02T09:25:27.770" v="5931" actId="478"/>
          <ac:cxnSpMkLst>
            <pc:docMk/>
            <pc:sldMk cId="536606401" sldId="266"/>
            <ac:cxnSpMk id="10" creationId="{F6E7BDF9-322A-DAE7-E9D4-2CA93219F9E3}"/>
          </ac:cxnSpMkLst>
        </pc:cxnChg>
        <pc:cxnChg chg="add del">
          <ac:chgData name="Myosotis _13" userId="d3757a171cf8daaf" providerId="LiveId" clId="{7F3F435A-0EAC-4D04-BFE9-58CFCE1942B0}" dt="2023-10-02T09:25:28.779" v="5932" actId="478"/>
          <ac:cxnSpMkLst>
            <pc:docMk/>
            <pc:sldMk cId="536606401" sldId="266"/>
            <ac:cxnSpMk id="13" creationId="{AA949EB2-3EF7-2AAC-D748-7C507A3014B0}"/>
          </ac:cxnSpMkLst>
        </pc:cxnChg>
        <pc:cxnChg chg="add del">
          <ac:chgData name="Myosotis _13" userId="d3757a171cf8daaf" providerId="LiveId" clId="{7F3F435A-0EAC-4D04-BFE9-58CFCE1942B0}" dt="2023-10-02T12:41:04.484" v="6122" actId="478"/>
          <ac:cxnSpMkLst>
            <pc:docMk/>
            <pc:sldMk cId="536606401" sldId="266"/>
            <ac:cxnSpMk id="23" creationId="{BAFE91B6-508A-EDBF-DA96-6C93600B5605}"/>
          </ac:cxnSpMkLst>
        </pc:cxnChg>
      </pc:sldChg>
      <pc:sldChg chg="addSp delSp modSp mod ord modClrScheme chgLayout">
        <pc:chgData name="Myosotis _13" userId="d3757a171cf8daaf" providerId="LiveId" clId="{7F3F435A-0EAC-4D04-BFE9-58CFCE1942B0}" dt="2023-10-05T07:03:13.814" v="12012" actId="14100"/>
        <pc:sldMkLst>
          <pc:docMk/>
          <pc:sldMk cId="604238300" sldId="267"/>
        </pc:sldMkLst>
        <pc:spChg chg="add del mod">
          <ac:chgData name="Myosotis _13" userId="d3757a171cf8daaf" providerId="LiveId" clId="{7F3F435A-0EAC-4D04-BFE9-58CFCE1942B0}" dt="2023-10-02T12:52:30.842" v="6425" actId="478"/>
          <ac:spMkLst>
            <pc:docMk/>
            <pc:sldMk cId="604238300" sldId="267"/>
            <ac:spMk id="6" creationId="{45C1C3C4-B6A1-7603-F76C-80131F1A0906}"/>
          </ac:spMkLst>
        </pc:spChg>
        <pc:spChg chg="add mod">
          <ac:chgData name="Myosotis _13" userId="d3757a171cf8daaf" providerId="LiveId" clId="{7F3F435A-0EAC-4D04-BFE9-58CFCE1942B0}" dt="2023-10-03T13:07:11.008" v="9778" actId="1076"/>
          <ac:spMkLst>
            <pc:docMk/>
            <pc:sldMk cId="604238300" sldId="267"/>
            <ac:spMk id="10" creationId="{2C656DA3-8F40-DD11-383B-6D75CB246D19}"/>
          </ac:spMkLst>
        </pc:spChg>
        <pc:spChg chg="del mod">
          <ac:chgData name="Myosotis _13" userId="d3757a171cf8daaf" providerId="LiveId" clId="{7F3F435A-0EAC-4D04-BFE9-58CFCE1942B0}" dt="2023-09-27T07:29:22.951" v="130" actId="478"/>
          <ac:spMkLst>
            <pc:docMk/>
            <pc:sldMk cId="604238300" sldId="267"/>
            <ac:spMk id="14" creationId="{8E59FE92-FC45-AD4E-39B4-8432D52DC688}"/>
          </ac:spMkLst>
        </pc:spChg>
        <pc:spChg chg="add del mod">
          <ac:chgData name="Myosotis _13" userId="d3757a171cf8daaf" providerId="LiveId" clId="{7F3F435A-0EAC-4D04-BFE9-58CFCE1942B0}" dt="2023-10-02T13:40:33.415" v="6747" actId="478"/>
          <ac:spMkLst>
            <pc:docMk/>
            <pc:sldMk cId="604238300" sldId="267"/>
            <ac:spMk id="17" creationId="{2723842D-D49C-4A06-7E26-15036C794451}"/>
          </ac:spMkLst>
        </pc:spChg>
        <pc:spChg chg="add mod">
          <ac:chgData name="Myosotis _13" userId="d3757a171cf8daaf" providerId="LiveId" clId="{7F3F435A-0EAC-4D04-BFE9-58CFCE1942B0}" dt="2023-10-03T09:11:32.531" v="9184" actId="1076"/>
          <ac:spMkLst>
            <pc:docMk/>
            <pc:sldMk cId="604238300" sldId="267"/>
            <ac:spMk id="24" creationId="{14C449A6-7C6A-A497-9AEF-D7A05E96E894}"/>
          </ac:spMkLst>
        </pc:spChg>
        <pc:spChg chg="add mod">
          <ac:chgData name="Myosotis _13" userId="d3757a171cf8daaf" providerId="LiveId" clId="{7F3F435A-0EAC-4D04-BFE9-58CFCE1942B0}" dt="2023-10-05T07:03:13.814" v="12012" actId="14100"/>
          <ac:spMkLst>
            <pc:docMk/>
            <pc:sldMk cId="604238300" sldId="267"/>
            <ac:spMk id="27" creationId="{08EB3D93-18CD-AFDC-0EEE-4E426FEFF6DE}"/>
          </ac:spMkLst>
        </pc:spChg>
        <pc:spChg chg="add del mod">
          <ac:chgData name="Myosotis _13" userId="d3757a171cf8daaf" providerId="LiveId" clId="{7F3F435A-0EAC-4D04-BFE9-58CFCE1942B0}" dt="2023-10-03T09:12:58.382" v="9200" actId="478"/>
          <ac:spMkLst>
            <pc:docMk/>
            <pc:sldMk cId="604238300" sldId="267"/>
            <ac:spMk id="30" creationId="{3B1A7684-252B-8F22-DDCE-7AA82284B210}"/>
          </ac:spMkLst>
        </pc:spChg>
        <pc:spChg chg="add mod">
          <ac:chgData name="Myosotis _13" userId="d3757a171cf8daaf" providerId="LiveId" clId="{7F3F435A-0EAC-4D04-BFE9-58CFCE1942B0}" dt="2023-10-03T13:06:25.192" v="9776" actId="1076"/>
          <ac:spMkLst>
            <pc:docMk/>
            <pc:sldMk cId="604238300" sldId="267"/>
            <ac:spMk id="31" creationId="{4D0BB36E-F9D3-EC40-A6F7-85E5C03F0E7F}"/>
          </ac:spMkLst>
        </pc:spChg>
        <pc:picChg chg="del mod">
          <ac:chgData name="Myosotis _13" userId="d3757a171cf8daaf" providerId="LiveId" clId="{7F3F435A-0EAC-4D04-BFE9-58CFCE1942B0}" dt="2023-10-02T12:52:26.694" v="6423" actId="478"/>
          <ac:picMkLst>
            <pc:docMk/>
            <pc:sldMk cId="604238300" sldId="267"/>
            <ac:picMk id="3" creationId="{BC33BE23-E506-DCCD-60B7-980888CEABA8}"/>
          </ac:picMkLst>
        </pc:picChg>
        <pc:picChg chg="del">
          <ac:chgData name="Myosotis _13" userId="d3757a171cf8daaf" providerId="LiveId" clId="{7F3F435A-0EAC-4D04-BFE9-58CFCE1942B0}" dt="2023-10-02T12:52:29.256" v="6424" actId="478"/>
          <ac:picMkLst>
            <pc:docMk/>
            <pc:sldMk cId="604238300" sldId="267"/>
            <ac:picMk id="5" creationId="{D4E329A0-1E18-D37B-D456-63C16D301C3D}"/>
          </ac:picMkLst>
        </pc:picChg>
        <pc:picChg chg="del mod">
          <ac:chgData name="Myosotis _13" userId="d3757a171cf8daaf" providerId="LiveId" clId="{7F3F435A-0EAC-4D04-BFE9-58CFCE1942B0}" dt="2023-10-02T12:52:34.284" v="6428" actId="478"/>
          <ac:picMkLst>
            <pc:docMk/>
            <pc:sldMk cId="604238300" sldId="267"/>
            <ac:picMk id="11" creationId="{D78F735C-2FF6-0048-52A4-4F651A324496}"/>
          </ac:picMkLst>
        </pc:picChg>
        <pc:picChg chg="del mod">
          <ac:chgData name="Myosotis _13" userId="d3757a171cf8daaf" providerId="LiveId" clId="{7F3F435A-0EAC-4D04-BFE9-58CFCE1942B0}" dt="2023-10-02T12:52:35.073" v="6429" actId="478"/>
          <ac:picMkLst>
            <pc:docMk/>
            <pc:sldMk cId="604238300" sldId="267"/>
            <ac:picMk id="13" creationId="{FA5B938A-0B05-F264-55FF-6697828D3D3F}"/>
          </ac:picMkLst>
        </pc:picChg>
        <pc:picChg chg="add del mod">
          <ac:chgData name="Myosotis _13" userId="d3757a171cf8daaf" providerId="LiveId" clId="{7F3F435A-0EAC-4D04-BFE9-58CFCE1942B0}" dt="2023-10-02T13:27:08.392" v="6654" actId="478"/>
          <ac:picMkLst>
            <pc:docMk/>
            <pc:sldMk cId="604238300" sldId="267"/>
            <ac:picMk id="14" creationId="{592DEC4A-0AEB-35C6-9385-26911F07C59C}"/>
          </ac:picMkLst>
        </pc:picChg>
        <pc:picChg chg="add mod">
          <ac:chgData name="Myosotis _13" userId="d3757a171cf8daaf" providerId="LiveId" clId="{7F3F435A-0EAC-4D04-BFE9-58CFCE1942B0}" dt="2023-10-03T09:04:48.690" v="8832" actId="1076"/>
          <ac:picMkLst>
            <pc:docMk/>
            <pc:sldMk cId="604238300" sldId="267"/>
            <ac:picMk id="16" creationId="{65557338-648D-8944-EEAE-EDF37BDCF0B5}"/>
          </ac:picMkLst>
        </pc:picChg>
        <pc:picChg chg="add del mod">
          <ac:chgData name="Myosotis _13" userId="d3757a171cf8daaf" providerId="LiveId" clId="{7F3F435A-0EAC-4D04-BFE9-58CFCE1942B0}" dt="2023-10-02T14:53:49.119" v="7020" actId="478"/>
          <ac:picMkLst>
            <pc:docMk/>
            <pc:sldMk cId="604238300" sldId="267"/>
            <ac:picMk id="19" creationId="{D6E0A0CC-F54D-C2B9-55A6-F5AE3FE6A97A}"/>
          </ac:picMkLst>
        </pc:picChg>
        <pc:picChg chg="add del mod">
          <ac:chgData name="Myosotis _13" userId="d3757a171cf8daaf" providerId="LiveId" clId="{7F3F435A-0EAC-4D04-BFE9-58CFCE1942B0}" dt="2023-10-02T14:53:51.155" v="7021" actId="478"/>
          <ac:picMkLst>
            <pc:docMk/>
            <pc:sldMk cId="604238300" sldId="267"/>
            <ac:picMk id="21" creationId="{B1EE15E5-1054-A56E-5B79-B69566C14800}"/>
          </ac:picMkLst>
        </pc:picChg>
        <pc:picChg chg="add del mod">
          <ac:chgData name="Myosotis _13" userId="d3757a171cf8daaf" providerId="LiveId" clId="{7F3F435A-0EAC-4D04-BFE9-58CFCE1942B0}" dt="2023-10-03T09:11:05.974" v="9181" actId="478"/>
          <ac:picMkLst>
            <pc:docMk/>
            <pc:sldMk cId="604238300" sldId="267"/>
            <ac:picMk id="23" creationId="{8F6B3513-75FF-A02D-2601-70885AB74CE5}"/>
          </ac:picMkLst>
        </pc:picChg>
        <pc:picChg chg="add del mod">
          <ac:chgData name="Myosotis _13" userId="d3757a171cf8daaf" providerId="LiveId" clId="{7F3F435A-0EAC-4D04-BFE9-58CFCE1942B0}" dt="2023-10-05T07:03:01.936" v="12011" actId="478"/>
          <ac:picMkLst>
            <pc:docMk/>
            <pc:sldMk cId="604238300" sldId="267"/>
            <ac:picMk id="26" creationId="{2B64A9D3-638C-B0CA-9A6A-060F07C42468}"/>
          </ac:picMkLst>
        </pc:picChg>
        <pc:picChg chg="add del mod">
          <ac:chgData name="Myosotis _13" userId="d3757a171cf8daaf" providerId="LiveId" clId="{7F3F435A-0EAC-4D04-BFE9-58CFCE1942B0}" dt="2023-10-03T09:12:47.617" v="9197" actId="478"/>
          <ac:picMkLst>
            <pc:docMk/>
            <pc:sldMk cId="604238300" sldId="267"/>
            <ac:picMk id="29" creationId="{01D459DC-88E5-482C-6AC4-89931546E28B}"/>
          </ac:picMkLst>
        </pc:picChg>
        <pc:cxnChg chg="del mod">
          <ac:chgData name="Myosotis _13" userId="d3757a171cf8daaf" providerId="LiveId" clId="{7F3F435A-0EAC-4D04-BFE9-58CFCE1942B0}" dt="2023-10-02T12:52:33.362" v="6427" actId="478"/>
          <ac:cxnSpMkLst>
            <pc:docMk/>
            <pc:sldMk cId="604238300" sldId="267"/>
            <ac:cxnSpMk id="7" creationId="{EE7D09AB-02FF-9B3D-65A2-6E3593B948BF}"/>
          </ac:cxnSpMkLst>
        </pc:cxnChg>
        <pc:cxnChg chg="del mod">
          <ac:chgData name="Myosotis _13" userId="d3757a171cf8daaf" providerId="LiveId" clId="{7F3F435A-0EAC-4D04-BFE9-58CFCE1942B0}" dt="2023-10-02T12:52:32.169" v="6426" actId="478"/>
          <ac:cxnSpMkLst>
            <pc:docMk/>
            <pc:sldMk cId="604238300" sldId="267"/>
            <ac:cxnSpMk id="9" creationId="{BCC541F2-65E0-DAA6-AC33-DE1C0F41D883}"/>
          </ac:cxnSpMkLst>
        </pc:cxnChg>
      </pc:sldChg>
      <pc:sldChg chg="addSp delSp modSp del mod">
        <pc:chgData name="Myosotis _13" userId="d3757a171cf8daaf" providerId="LiveId" clId="{7F3F435A-0EAC-4D04-BFE9-58CFCE1942B0}" dt="2023-10-03T13:53:50.372" v="9796" actId="47"/>
        <pc:sldMkLst>
          <pc:docMk/>
          <pc:sldMk cId="406412371" sldId="268"/>
        </pc:sldMkLst>
        <pc:spChg chg="del">
          <ac:chgData name="Myosotis _13" userId="d3757a171cf8daaf" providerId="LiveId" clId="{7F3F435A-0EAC-4D04-BFE9-58CFCE1942B0}" dt="2023-09-28T14:06:50.698" v="1169" actId="478"/>
          <ac:spMkLst>
            <pc:docMk/>
            <pc:sldMk cId="406412371" sldId="268"/>
            <ac:spMk id="11" creationId="{A7042201-E7DC-61EF-7EC4-72ACE6F81684}"/>
          </ac:spMkLst>
        </pc:spChg>
        <pc:spChg chg="del">
          <ac:chgData name="Myosotis _13" userId="d3757a171cf8daaf" providerId="LiveId" clId="{7F3F435A-0EAC-4D04-BFE9-58CFCE1942B0}" dt="2023-09-28T14:06:51.298" v="1170" actId="478"/>
          <ac:spMkLst>
            <pc:docMk/>
            <pc:sldMk cId="406412371" sldId="268"/>
            <ac:spMk id="12" creationId="{740999B1-BEF1-3C87-90CD-4DB04E682664}"/>
          </ac:spMkLst>
        </pc:spChg>
        <pc:spChg chg="del">
          <ac:chgData name="Myosotis _13" userId="d3757a171cf8daaf" providerId="LiveId" clId="{7F3F435A-0EAC-4D04-BFE9-58CFCE1942B0}" dt="2023-09-28T14:06:59.512" v="1176" actId="478"/>
          <ac:spMkLst>
            <pc:docMk/>
            <pc:sldMk cId="406412371" sldId="268"/>
            <ac:spMk id="13" creationId="{93E97F1A-CDC9-760C-415B-38814C17CE95}"/>
          </ac:spMkLst>
        </pc:spChg>
        <pc:spChg chg="del">
          <ac:chgData name="Myosotis _13" userId="d3757a171cf8daaf" providerId="LiveId" clId="{7F3F435A-0EAC-4D04-BFE9-58CFCE1942B0}" dt="2023-09-28T14:06:50.010" v="1168" actId="478"/>
          <ac:spMkLst>
            <pc:docMk/>
            <pc:sldMk cId="406412371" sldId="268"/>
            <ac:spMk id="16" creationId="{FEFED68D-94B2-02D3-C0CE-9E121A0C1044}"/>
          </ac:spMkLst>
        </pc:spChg>
        <pc:spChg chg="del">
          <ac:chgData name="Myosotis _13" userId="d3757a171cf8daaf" providerId="LiveId" clId="{7F3F435A-0EAC-4D04-BFE9-58CFCE1942B0}" dt="2023-09-28T14:06:57.736" v="1175" actId="478"/>
          <ac:spMkLst>
            <pc:docMk/>
            <pc:sldMk cId="406412371" sldId="268"/>
            <ac:spMk id="17" creationId="{9129F88D-92E7-D79C-4EAA-FB3FD9558264}"/>
          </ac:spMkLst>
        </pc:spChg>
        <pc:spChg chg="del mod">
          <ac:chgData name="Myosotis _13" userId="d3757a171cf8daaf" providerId="LiveId" clId="{7F3F435A-0EAC-4D04-BFE9-58CFCE1942B0}" dt="2023-09-28T14:06:55.079" v="1173" actId="478"/>
          <ac:spMkLst>
            <pc:docMk/>
            <pc:sldMk cId="406412371" sldId="268"/>
            <ac:spMk id="18" creationId="{D527DF1E-D456-ADB8-133D-E35331F4DB73}"/>
          </ac:spMkLst>
        </pc:spChg>
        <pc:spChg chg="del">
          <ac:chgData name="Myosotis _13" userId="d3757a171cf8daaf" providerId="LiveId" clId="{7F3F435A-0EAC-4D04-BFE9-58CFCE1942B0}" dt="2023-09-28T14:06:48.787" v="1166" actId="478"/>
          <ac:spMkLst>
            <pc:docMk/>
            <pc:sldMk cId="406412371" sldId="268"/>
            <ac:spMk id="19" creationId="{E73E9F01-6754-72DB-3911-A7CB7C609F92}"/>
          </ac:spMkLst>
        </pc:spChg>
        <pc:spChg chg="del">
          <ac:chgData name="Myosotis _13" userId="d3757a171cf8daaf" providerId="LiveId" clId="{7F3F435A-0EAC-4D04-BFE9-58CFCE1942B0}" dt="2023-09-28T14:06:47.862" v="1165" actId="478"/>
          <ac:spMkLst>
            <pc:docMk/>
            <pc:sldMk cId="406412371" sldId="268"/>
            <ac:spMk id="20" creationId="{C46DEB70-7776-329F-444B-507138AB017D}"/>
          </ac:spMkLst>
        </pc:spChg>
        <pc:spChg chg="del">
          <ac:chgData name="Myosotis _13" userId="d3757a171cf8daaf" providerId="LiveId" clId="{7F3F435A-0EAC-4D04-BFE9-58CFCE1942B0}" dt="2023-09-28T14:06:52.818" v="1171" actId="478"/>
          <ac:spMkLst>
            <pc:docMk/>
            <pc:sldMk cId="406412371" sldId="268"/>
            <ac:spMk id="22" creationId="{98849C5E-EDB3-3A4C-8903-6BC08CDA7B4C}"/>
          </ac:spMkLst>
        </pc:spChg>
        <pc:spChg chg="del">
          <ac:chgData name="Myosotis _13" userId="d3757a171cf8daaf" providerId="LiveId" clId="{7F3F435A-0EAC-4D04-BFE9-58CFCE1942B0}" dt="2023-09-28T14:07:01.799" v="1177" actId="478"/>
          <ac:spMkLst>
            <pc:docMk/>
            <pc:sldMk cId="406412371" sldId="268"/>
            <ac:spMk id="23" creationId="{E5600132-A2F8-260A-52BD-A6D0128F838F}"/>
          </ac:spMkLst>
        </pc:spChg>
        <pc:spChg chg="del">
          <ac:chgData name="Myosotis _13" userId="d3757a171cf8daaf" providerId="LiveId" clId="{7F3F435A-0EAC-4D04-BFE9-58CFCE1942B0}" dt="2023-09-28T14:06:49.449" v="1167" actId="478"/>
          <ac:spMkLst>
            <pc:docMk/>
            <pc:sldMk cId="406412371" sldId="268"/>
            <ac:spMk id="24" creationId="{B9E4699A-A7AF-6DD9-CB00-AC63E3EDA21A}"/>
          </ac:spMkLst>
        </pc:spChg>
        <pc:spChg chg="del">
          <ac:chgData name="Myosotis _13" userId="d3757a171cf8daaf" providerId="LiveId" clId="{7F3F435A-0EAC-4D04-BFE9-58CFCE1942B0}" dt="2023-09-28T14:06:56.289" v="1174" actId="478"/>
          <ac:spMkLst>
            <pc:docMk/>
            <pc:sldMk cId="406412371" sldId="268"/>
            <ac:spMk id="25" creationId="{86F9BF0A-288D-EB0F-4785-C653EC9BB2CA}"/>
          </ac:spMkLst>
        </pc:spChg>
        <pc:spChg chg="del">
          <ac:chgData name="Myosotis _13" userId="d3757a171cf8daaf" providerId="LiveId" clId="{7F3F435A-0EAC-4D04-BFE9-58CFCE1942B0}" dt="2023-09-28T14:06:34.914" v="1164" actId="478"/>
          <ac:spMkLst>
            <pc:docMk/>
            <pc:sldMk cId="406412371" sldId="268"/>
            <ac:spMk id="26" creationId="{5B909012-01CD-B585-F8A9-8836B8BE9B20}"/>
          </ac:spMkLst>
        </pc:spChg>
        <pc:spChg chg="del">
          <ac:chgData name="Myosotis _13" userId="d3757a171cf8daaf" providerId="LiveId" clId="{7F3F435A-0EAC-4D04-BFE9-58CFCE1942B0}" dt="2023-09-28T14:07:03.716" v="1178" actId="478"/>
          <ac:spMkLst>
            <pc:docMk/>
            <pc:sldMk cId="406412371" sldId="268"/>
            <ac:spMk id="27" creationId="{C79E4AF9-5A77-9F00-21AF-BD96011C8505}"/>
          </ac:spMkLst>
        </pc:spChg>
        <pc:picChg chg="mod">
          <ac:chgData name="Myosotis _13" userId="d3757a171cf8daaf" providerId="LiveId" clId="{7F3F435A-0EAC-4D04-BFE9-58CFCE1942B0}" dt="2023-09-28T14:07:22.401" v="1183" actId="1076"/>
          <ac:picMkLst>
            <pc:docMk/>
            <pc:sldMk cId="406412371" sldId="268"/>
            <ac:picMk id="4" creationId="{1A780581-78DF-3997-8E1B-998CA0EA04AE}"/>
          </ac:picMkLst>
        </pc:picChg>
        <pc:picChg chg="add mod">
          <ac:chgData name="Myosotis _13" userId="d3757a171cf8daaf" providerId="LiveId" clId="{7F3F435A-0EAC-4D04-BFE9-58CFCE1942B0}" dt="2023-09-28T14:07:16.687" v="1181" actId="1076"/>
          <ac:picMkLst>
            <pc:docMk/>
            <pc:sldMk cId="406412371" sldId="268"/>
            <ac:picMk id="5" creationId="{840CB28B-B801-D6D8-D262-6DA2EC9D1FCA}"/>
          </ac:picMkLst>
        </pc:picChg>
        <pc:picChg chg="del">
          <ac:chgData name="Myosotis _13" userId="d3757a171cf8daaf" providerId="LiveId" clId="{7F3F435A-0EAC-4D04-BFE9-58CFCE1942B0}" dt="2023-09-28T14:04:47.059" v="1155" actId="478"/>
          <ac:picMkLst>
            <pc:docMk/>
            <pc:sldMk cId="406412371" sldId="268"/>
            <ac:picMk id="6" creationId="{47F338D6-A5D1-A605-6275-A4F4AA147F2A}"/>
          </ac:picMkLst>
        </pc:picChg>
      </pc:sldChg>
      <pc:sldChg chg="addSp modSp mod">
        <pc:chgData name="Myosotis _13" userId="d3757a171cf8daaf" providerId="LiveId" clId="{7F3F435A-0EAC-4D04-BFE9-58CFCE1942B0}" dt="2023-10-03T13:04:17.822" v="9767" actId="20577"/>
        <pc:sldMkLst>
          <pc:docMk/>
          <pc:sldMk cId="168136857" sldId="269"/>
        </pc:sldMkLst>
        <pc:spChg chg="mod">
          <ac:chgData name="Myosotis _13" userId="d3757a171cf8daaf" providerId="LiveId" clId="{7F3F435A-0EAC-4D04-BFE9-58CFCE1942B0}" dt="2023-10-03T12:42:06.151" v="9699" actId="1076"/>
          <ac:spMkLst>
            <pc:docMk/>
            <pc:sldMk cId="168136857" sldId="269"/>
            <ac:spMk id="2" creationId="{B2BC994F-AB3F-9563-96E9-747F7028392B}"/>
          </ac:spMkLst>
        </pc:spChg>
        <pc:spChg chg="mod">
          <ac:chgData name="Myosotis _13" userId="d3757a171cf8daaf" providerId="LiveId" clId="{7F3F435A-0EAC-4D04-BFE9-58CFCE1942B0}" dt="2023-10-03T13:04:17.822" v="9767" actId="20577"/>
          <ac:spMkLst>
            <pc:docMk/>
            <pc:sldMk cId="168136857" sldId="269"/>
            <ac:spMk id="3" creationId="{10866F0A-80CF-9A3F-89A4-025C25E5EC0B}"/>
          </ac:spMkLst>
        </pc:spChg>
        <pc:cxnChg chg="add mod">
          <ac:chgData name="Myosotis _13" userId="d3757a171cf8daaf" providerId="LiveId" clId="{7F3F435A-0EAC-4D04-BFE9-58CFCE1942B0}" dt="2023-10-03T12:42:27.912" v="9704" actId="1582"/>
          <ac:cxnSpMkLst>
            <pc:docMk/>
            <pc:sldMk cId="168136857" sldId="269"/>
            <ac:cxnSpMk id="5" creationId="{23DECDC3-A23B-056A-B1D3-C633F56ECA28}"/>
          </ac:cxnSpMkLst>
        </pc:cxnChg>
      </pc:sldChg>
      <pc:sldChg chg="addSp delSp modSp mod ord setBg setClrOvrMap">
        <pc:chgData name="Myosotis _13" userId="d3757a171cf8daaf" providerId="LiveId" clId="{7F3F435A-0EAC-4D04-BFE9-58CFCE1942B0}" dt="2023-10-10T08:17:56.852" v="14531" actId="1076"/>
        <pc:sldMkLst>
          <pc:docMk/>
          <pc:sldMk cId="2282424995" sldId="271"/>
        </pc:sldMkLst>
        <pc:spChg chg="mod">
          <ac:chgData name="Myosotis _13" userId="d3757a171cf8daaf" providerId="LiveId" clId="{7F3F435A-0EAC-4D04-BFE9-58CFCE1942B0}" dt="2023-10-09T21:31:10.160" v="14116" actId="1076"/>
          <ac:spMkLst>
            <pc:docMk/>
            <pc:sldMk cId="2282424995" sldId="271"/>
            <ac:spMk id="2" creationId="{F77C3CA9-A3A2-45DA-4169-05A771C7ACE8}"/>
          </ac:spMkLst>
        </pc:spChg>
        <pc:spChg chg="add del mod">
          <ac:chgData name="Myosotis _13" userId="d3757a171cf8daaf" providerId="LiveId" clId="{7F3F435A-0EAC-4D04-BFE9-58CFCE1942B0}" dt="2023-10-09T21:28:56.745" v="14112" actId="478"/>
          <ac:spMkLst>
            <pc:docMk/>
            <pc:sldMk cId="2282424995" sldId="271"/>
            <ac:spMk id="3" creationId="{5FFFA012-DAFC-360E-7D25-81B8CDB76013}"/>
          </ac:spMkLst>
        </pc:spChg>
        <pc:spChg chg="add del mod">
          <ac:chgData name="Myosotis _13" userId="d3757a171cf8daaf" providerId="LiveId" clId="{7F3F435A-0EAC-4D04-BFE9-58CFCE1942B0}" dt="2023-09-27T08:32:25.925" v="1032" actId="478"/>
          <ac:spMkLst>
            <pc:docMk/>
            <pc:sldMk cId="2282424995" sldId="271"/>
            <ac:spMk id="3" creationId="{915B784A-B4DA-22DA-6A95-D7EC8BB2CCBB}"/>
          </ac:spMkLst>
        </pc:spChg>
        <pc:spChg chg="add del mod">
          <ac:chgData name="Myosotis _13" userId="d3757a171cf8daaf" providerId="LiveId" clId="{7F3F435A-0EAC-4D04-BFE9-58CFCE1942B0}" dt="2023-10-03T13:53:24.751" v="9793" actId="478"/>
          <ac:spMkLst>
            <pc:docMk/>
            <pc:sldMk cId="2282424995" sldId="271"/>
            <ac:spMk id="3" creationId="{D74D0E83-879B-A068-6D41-B41E4A1635B9}"/>
          </ac:spMkLst>
        </pc:spChg>
        <pc:spChg chg="add del mod">
          <ac:chgData name="Myosotis _13" userId="d3757a171cf8daaf" providerId="LiveId" clId="{7F3F435A-0EAC-4D04-BFE9-58CFCE1942B0}" dt="2023-10-03T13:35:39.082" v="9789" actId="478"/>
          <ac:spMkLst>
            <pc:docMk/>
            <pc:sldMk cId="2282424995" sldId="271"/>
            <ac:spMk id="4" creationId="{5CC8D6A6-B148-2198-65BD-8CA37D9F311F}"/>
          </ac:spMkLst>
        </pc:spChg>
        <pc:spChg chg="add del mod">
          <ac:chgData name="Myosotis _13" userId="d3757a171cf8daaf" providerId="LiveId" clId="{7F3F435A-0EAC-4D04-BFE9-58CFCE1942B0}" dt="2023-10-10T08:17:43.688" v="14526" actId="478"/>
          <ac:spMkLst>
            <pc:docMk/>
            <pc:sldMk cId="2282424995" sldId="271"/>
            <ac:spMk id="4" creationId="{D2632EE7-5FAB-367F-743F-99306A29BEE7}"/>
          </ac:spMkLst>
        </pc:spChg>
        <pc:spChg chg="add del mod">
          <ac:chgData name="Myosotis _13" userId="d3757a171cf8daaf" providerId="LiveId" clId="{7F3F435A-0EAC-4D04-BFE9-58CFCE1942B0}" dt="2023-10-03T13:59:22.541" v="9825"/>
          <ac:spMkLst>
            <pc:docMk/>
            <pc:sldMk cId="2282424995" sldId="271"/>
            <ac:spMk id="7" creationId="{7DD957BB-F67E-5BC9-6DA6-6545D50F1ABB}"/>
          </ac:spMkLst>
        </pc:spChg>
        <pc:spChg chg="add mod">
          <ac:chgData name="Myosotis _13" userId="d3757a171cf8daaf" providerId="LiveId" clId="{7F3F435A-0EAC-4D04-BFE9-58CFCE1942B0}" dt="2023-10-10T08:17:56.852" v="14531" actId="1076"/>
          <ac:spMkLst>
            <pc:docMk/>
            <pc:sldMk cId="2282424995" sldId="271"/>
            <ac:spMk id="7" creationId="{A9999677-2600-D42E-81FD-BD1AD62B1BD1}"/>
          </ac:spMkLst>
        </pc:spChg>
        <pc:spChg chg="del mod">
          <ac:chgData name="Myosotis _13" userId="d3757a171cf8daaf" providerId="LiveId" clId="{7F3F435A-0EAC-4D04-BFE9-58CFCE1942B0}" dt="2023-09-28T14:03:36.350" v="1101" actId="478"/>
          <ac:spMkLst>
            <pc:docMk/>
            <pc:sldMk cId="2282424995" sldId="271"/>
            <ac:spMk id="7" creationId="{D622FBAD-9EAA-E057-D01F-147F4DCA4EE1}"/>
          </ac:spMkLst>
        </pc:spChg>
        <pc:spChg chg="del mod">
          <ac:chgData name="Myosotis _13" userId="d3757a171cf8daaf" providerId="LiveId" clId="{7F3F435A-0EAC-4D04-BFE9-58CFCE1942B0}" dt="2023-09-28T14:03:39.055" v="1102" actId="478"/>
          <ac:spMkLst>
            <pc:docMk/>
            <pc:sldMk cId="2282424995" sldId="271"/>
            <ac:spMk id="8" creationId="{5BFE5C2A-C81E-0501-4977-AE5BC9DDE582}"/>
          </ac:spMkLst>
        </pc:spChg>
        <pc:spChg chg="add del mod">
          <ac:chgData name="Myosotis _13" userId="d3757a171cf8daaf" providerId="LiveId" clId="{7F3F435A-0EAC-4D04-BFE9-58CFCE1942B0}" dt="2023-10-05T07:10:33.110" v="12032" actId="478"/>
          <ac:spMkLst>
            <pc:docMk/>
            <pc:sldMk cId="2282424995" sldId="271"/>
            <ac:spMk id="8" creationId="{617BA09D-3A48-6813-3C6B-F8A16D2AC454}"/>
          </ac:spMkLst>
        </pc:spChg>
        <pc:spChg chg="add del mod">
          <ac:chgData name="Myosotis _13" userId="d3757a171cf8daaf" providerId="LiveId" clId="{7F3F435A-0EAC-4D04-BFE9-58CFCE1942B0}" dt="2023-10-03T14:16:51.698" v="10620" actId="478"/>
          <ac:spMkLst>
            <pc:docMk/>
            <pc:sldMk cId="2282424995" sldId="271"/>
            <ac:spMk id="10" creationId="{EBEF7CE8-908C-8F21-4905-671AA8232ED7}"/>
          </ac:spMkLst>
        </pc:spChg>
        <pc:spChg chg="add del">
          <ac:chgData name="Myosotis _13" userId="d3757a171cf8daaf" providerId="LiveId" clId="{7F3F435A-0EAC-4D04-BFE9-58CFCE1942B0}" dt="2023-10-05T07:55:59.956" v="12056" actId="26606"/>
          <ac:spMkLst>
            <pc:docMk/>
            <pc:sldMk cId="2282424995" sldId="271"/>
            <ac:spMk id="12" creationId="{05325879-C4B2-475E-B853-DC8F21A63351}"/>
          </ac:spMkLst>
        </pc:spChg>
        <pc:spChg chg="add del">
          <ac:chgData name="Myosotis _13" userId="d3757a171cf8daaf" providerId="LiveId" clId="{7F3F435A-0EAC-4D04-BFE9-58CFCE1942B0}" dt="2023-10-05T07:55:59.956" v="12056" actId="26606"/>
          <ac:spMkLst>
            <pc:docMk/>
            <pc:sldMk cId="2282424995" sldId="271"/>
            <ac:spMk id="14" creationId="{012C085F-3B19-420D-902A-B55695F5036C}"/>
          </ac:spMkLst>
        </pc:spChg>
        <pc:picChg chg="mod">
          <ac:chgData name="Myosotis _13" userId="d3757a171cf8daaf" providerId="LiveId" clId="{7F3F435A-0EAC-4D04-BFE9-58CFCE1942B0}" dt="2023-10-09T21:31:21.590" v="14119" actId="14100"/>
          <ac:picMkLst>
            <pc:docMk/>
            <pc:sldMk cId="2282424995" sldId="271"/>
            <ac:picMk id="5" creationId="{BFC8C680-885F-EE5F-703E-424FCBEC4902}"/>
          </ac:picMkLst>
        </pc:picChg>
        <pc:picChg chg="add del mod">
          <ac:chgData name="Myosotis _13" userId="d3757a171cf8daaf" providerId="LiveId" clId="{7F3F435A-0EAC-4D04-BFE9-58CFCE1942B0}" dt="2023-10-03T14:37:10.016" v="11245" actId="478"/>
          <ac:picMkLst>
            <pc:docMk/>
            <pc:sldMk cId="2282424995" sldId="271"/>
            <ac:picMk id="6" creationId="{08DF6B76-2CED-0AAC-4271-EA94F936E441}"/>
          </ac:picMkLst>
        </pc:picChg>
      </pc:sldChg>
      <pc:sldChg chg="modSp del mod">
        <pc:chgData name="Myosotis _13" userId="d3757a171cf8daaf" providerId="LiveId" clId="{7F3F435A-0EAC-4D04-BFE9-58CFCE1942B0}" dt="2023-09-28T14:03:25.051" v="1100" actId="47"/>
        <pc:sldMkLst>
          <pc:docMk/>
          <pc:sldMk cId="958407689" sldId="272"/>
        </pc:sldMkLst>
        <pc:spChg chg="mod">
          <ac:chgData name="Myosotis _13" userId="d3757a171cf8daaf" providerId="LiveId" clId="{7F3F435A-0EAC-4D04-BFE9-58CFCE1942B0}" dt="2023-09-27T07:22:34.353" v="0" actId="1076"/>
          <ac:spMkLst>
            <pc:docMk/>
            <pc:sldMk cId="958407689" sldId="272"/>
            <ac:spMk id="2" creationId="{DA37FFE6-2613-F7B0-571E-2B58586851FE}"/>
          </ac:spMkLst>
        </pc:spChg>
      </pc:sldChg>
      <pc:sldChg chg="addSp modSp del mod">
        <pc:chgData name="Myosotis _13" userId="d3757a171cf8daaf" providerId="LiveId" clId="{7F3F435A-0EAC-4D04-BFE9-58CFCE1942B0}" dt="2023-10-05T08:09:40.955" v="12644" actId="47"/>
        <pc:sldMkLst>
          <pc:docMk/>
          <pc:sldMk cId="505269956" sldId="273"/>
        </pc:sldMkLst>
        <pc:spChg chg="mod">
          <ac:chgData name="Myosotis _13" userId="d3757a171cf8daaf" providerId="LiveId" clId="{7F3F435A-0EAC-4D04-BFE9-58CFCE1942B0}" dt="2023-10-03T14:39:27.300" v="11254" actId="1076"/>
          <ac:spMkLst>
            <pc:docMk/>
            <pc:sldMk cId="505269956" sldId="273"/>
            <ac:spMk id="2" creationId="{BED1E122-49AE-22B4-45A2-2205D988ED48}"/>
          </ac:spMkLst>
        </pc:spChg>
        <pc:spChg chg="mod">
          <ac:chgData name="Myosotis _13" userId="d3757a171cf8daaf" providerId="LiveId" clId="{7F3F435A-0EAC-4D04-BFE9-58CFCE1942B0}" dt="2023-10-03T14:41:48.892" v="11438" actId="207"/>
          <ac:spMkLst>
            <pc:docMk/>
            <pc:sldMk cId="505269956" sldId="273"/>
            <ac:spMk id="6" creationId="{E93F32CF-5A93-99CF-55E5-C364657B2C87}"/>
          </ac:spMkLst>
        </pc:spChg>
        <pc:spChg chg="mod">
          <ac:chgData name="Myosotis _13" userId="d3757a171cf8daaf" providerId="LiveId" clId="{7F3F435A-0EAC-4D04-BFE9-58CFCE1942B0}" dt="2023-10-05T08:07:05.620" v="12641" actId="164"/>
          <ac:spMkLst>
            <pc:docMk/>
            <pc:sldMk cId="505269956" sldId="273"/>
            <ac:spMk id="15" creationId="{4C8EB935-7584-B239-C23C-4B3C9DC5D216}"/>
          </ac:spMkLst>
        </pc:spChg>
        <pc:spChg chg="mod">
          <ac:chgData name="Myosotis _13" userId="d3757a171cf8daaf" providerId="LiveId" clId="{7F3F435A-0EAC-4D04-BFE9-58CFCE1942B0}" dt="2023-10-05T08:07:05.620" v="12641" actId="164"/>
          <ac:spMkLst>
            <pc:docMk/>
            <pc:sldMk cId="505269956" sldId="273"/>
            <ac:spMk id="19" creationId="{3D58553C-C9AB-316C-B074-F415D4873C6B}"/>
          </ac:spMkLst>
        </pc:spChg>
        <pc:spChg chg="mod">
          <ac:chgData name="Myosotis _13" userId="d3757a171cf8daaf" providerId="LiveId" clId="{7F3F435A-0EAC-4D04-BFE9-58CFCE1942B0}" dt="2023-10-05T08:07:16.754" v="12643" actId="164"/>
          <ac:spMkLst>
            <pc:docMk/>
            <pc:sldMk cId="505269956" sldId="273"/>
            <ac:spMk id="20" creationId="{491F9D6C-7854-A6D1-4595-1BF4960D121D}"/>
          </ac:spMkLst>
        </pc:spChg>
        <pc:grpChg chg="add mod">
          <ac:chgData name="Myosotis _13" userId="d3757a171cf8daaf" providerId="LiveId" clId="{7F3F435A-0EAC-4D04-BFE9-58CFCE1942B0}" dt="2023-10-05T08:07:16.754" v="12643" actId="164"/>
          <ac:grpSpMkLst>
            <pc:docMk/>
            <pc:sldMk cId="505269956" sldId="273"/>
            <ac:grpSpMk id="3" creationId="{BF399458-934C-EC60-5628-CED01293AC55}"/>
          </ac:grpSpMkLst>
        </pc:grpChg>
        <pc:grpChg chg="add mod">
          <ac:chgData name="Myosotis _13" userId="d3757a171cf8daaf" providerId="LiveId" clId="{7F3F435A-0EAC-4D04-BFE9-58CFCE1942B0}" dt="2023-10-05T08:07:16.754" v="12643" actId="164"/>
          <ac:grpSpMkLst>
            <pc:docMk/>
            <pc:sldMk cId="505269956" sldId="273"/>
            <ac:grpSpMk id="4" creationId="{5F916D49-DB2F-A4DD-A2C4-D1FA1DD04D1E}"/>
          </ac:grpSpMkLst>
        </pc:grpChg>
      </pc:sldChg>
      <pc:sldChg chg="addSp delSp modSp del mod setBg setClrOvrMap">
        <pc:chgData name="Myosotis _13" userId="d3757a171cf8daaf" providerId="LiveId" clId="{7F3F435A-0EAC-4D04-BFE9-58CFCE1942B0}" dt="2023-10-05T09:26:15.965" v="12740" actId="47"/>
        <pc:sldMkLst>
          <pc:docMk/>
          <pc:sldMk cId="2843639683" sldId="274"/>
        </pc:sldMkLst>
        <pc:spChg chg="mod">
          <ac:chgData name="Myosotis _13" userId="d3757a171cf8daaf" providerId="LiveId" clId="{7F3F435A-0EAC-4D04-BFE9-58CFCE1942B0}" dt="2023-09-28T14:18:53.468" v="1218" actId="26606"/>
          <ac:spMkLst>
            <pc:docMk/>
            <pc:sldMk cId="2843639683" sldId="274"/>
            <ac:spMk id="2" creationId="{2241211C-02B1-03BA-8C6A-C509E15D5420}"/>
          </ac:spMkLst>
        </pc:spChg>
        <pc:spChg chg="add del">
          <ac:chgData name="Myosotis _13" userId="d3757a171cf8daaf" providerId="LiveId" clId="{7F3F435A-0EAC-4D04-BFE9-58CFCE1942B0}" dt="2023-09-28T14:18:53.468" v="1218" actId="26606"/>
          <ac:spMkLst>
            <pc:docMk/>
            <pc:sldMk cId="2843639683" sldId="274"/>
            <ac:spMk id="6" creationId="{0F51AFBF-28DA-4A90-92CE-7C778CE07123}"/>
          </ac:spMkLst>
        </pc:spChg>
        <pc:spChg chg="add del">
          <ac:chgData name="Myosotis _13" userId="d3757a171cf8daaf" providerId="LiveId" clId="{7F3F435A-0EAC-4D04-BFE9-58CFCE1942B0}" dt="2023-09-28T14:18:53.468" v="1218" actId="26606"/>
          <ac:spMkLst>
            <pc:docMk/>
            <pc:sldMk cId="2843639683" sldId="274"/>
            <ac:spMk id="7" creationId="{481AD697-B9C2-4A0F-8B85-FF7B2AB44522}"/>
          </ac:spMkLst>
        </pc:spChg>
        <pc:spChg chg="add del">
          <ac:chgData name="Myosotis _13" userId="d3757a171cf8daaf" providerId="LiveId" clId="{7F3F435A-0EAC-4D04-BFE9-58CFCE1942B0}" dt="2023-09-28T14:18:53.468" v="1218" actId="26606"/>
          <ac:spMkLst>
            <pc:docMk/>
            <pc:sldMk cId="2843639683" sldId="274"/>
            <ac:spMk id="8" creationId="{BD1E05EC-F5B2-434A-987E-307720B4960B}"/>
          </ac:spMkLst>
        </pc:spChg>
        <pc:spChg chg="mod">
          <ac:chgData name="Myosotis _13" userId="d3757a171cf8daaf" providerId="LiveId" clId="{7F3F435A-0EAC-4D04-BFE9-58CFCE1942B0}" dt="2023-10-05T09:23:27.573" v="12739" actId="14100"/>
          <ac:spMkLst>
            <pc:docMk/>
            <pc:sldMk cId="2843639683" sldId="274"/>
            <ac:spMk id="19" creationId="{8EFA0DEC-9ACE-D7FD-BEAD-856BFD6D3F6D}"/>
          </ac:spMkLst>
        </pc:spChg>
        <pc:spChg chg="add del">
          <ac:chgData name="Myosotis _13" userId="d3757a171cf8daaf" providerId="LiveId" clId="{7F3F435A-0EAC-4D04-BFE9-58CFCE1942B0}" dt="2023-09-28T14:18:53.458" v="1217" actId="26606"/>
          <ac:spMkLst>
            <pc:docMk/>
            <pc:sldMk cId="2843639683" sldId="274"/>
            <ac:spMk id="21" creationId="{05325879-C4B2-475E-B853-DC8F21A63351}"/>
          </ac:spMkLst>
        </pc:spChg>
        <pc:spChg chg="add del">
          <ac:chgData name="Myosotis _13" userId="d3757a171cf8daaf" providerId="LiveId" clId="{7F3F435A-0EAC-4D04-BFE9-58CFCE1942B0}" dt="2023-09-28T14:18:53.458" v="1217" actId="26606"/>
          <ac:spMkLst>
            <pc:docMk/>
            <pc:sldMk cId="2843639683" sldId="274"/>
            <ac:spMk id="26" creationId="{012C085F-3B19-420D-902A-B55695F5036C}"/>
          </ac:spMkLst>
        </pc:spChg>
        <pc:spChg chg="add">
          <ac:chgData name="Myosotis _13" userId="d3757a171cf8daaf" providerId="LiveId" clId="{7F3F435A-0EAC-4D04-BFE9-58CFCE1942B0}" dt="2023-09-28T14:18:53.468" v="1218" actId="26606"/>
          <ac:spMkLst>
            <pc:docMk/>
            <pc:sldMk cId="2843639683" sldId="274"/>
            <ac:spMk id="28" creationId="{0F164E5A-ABC0-4A97-86CA-5F7C26615F3C}"/>
          </ac:spMkLst>
        </pc:spChg>
        <pc:spChg chg="add">
          <ac:chgData name="Myosotis _13" userId="d3757a171cf8daaf" providerId="LiveId" clId="{7F3F435A-0EAC-4D04-BFE9-58CFCE1942B0}" dt="2023-09-28T14:18:53.468" v="1218" actId="26606"/>
          <ac:spMkLst>
            <pc:docMk/>
            <pc:sldMk cId="2843639683" sldId="274"/>
            <ac:spMk id="32" creationId="{C2393E8D-D10F-4FE1-AC21-8B44BEB50089}"/>
          </ac:spMkLst>
        </pc:spChg>
        <pc:picChg chg="del mod ord">
          <ac:chgData name="Myosotis _13" userId="d3757a171cf8daaf" providerId="LiveId" clId="{7F3F435A-0EAC-4D04-BFE9-58CFCE1942B0}" dt="2023-10-05T09:23:18.015" v="12738" actId="478"/>
          <ac:picMkLst>
            <pc:docMk/>
            <pc:sldMk cId="2843639683" sldId="274"/>
            <ac:picMk id="14" creationId="{F5B54B99-F354-A51B-B07A-DB40479518BF}"/>
          </ac:picMkLst>
        </pc:picChg>
        <pc:picChg chg="del">
          <ac:chgData name="Myosotis _13" userId="d3757a171cf8daaf" providerId="LiveId" clId="{7F3F435A-0EAC-4D04-BFE9-58CFCE1942B0}" dt="2023-09-28T14:03:12.761" v="1098" actId="478"/>
          <ac:picMkLst>
            <pc:docMk/>
            <pc:sldMk cId="2843639683" sldId="274"/>
            <ac:picMk id="16" creationId="{5C53417D-5DB6-FB75-E8A0-6E82A29F9990}"/>
          </ac:picMkLst>
        </pc:picChg>
      </pc:sldChg>
      <pc:sldChg chg="addSp delSp modSp del mod">
        <pc:chgData name="Myosotis _13" userId="d3757a171cf8daaf" providerId="LiveId" clId="{7F3F435A-0EAC-4D04-BFE9-58CFCE1942B0}" dt="2023-10-05T08:12:31.350" v="12649" actId="47"/>
        <pc:sldMkLst>
          <pc:docMk/>
          <pc:sldMk cId="2590934772" sldId="275"/>
        </pc:sldMkLst>
        <pc:spChg chg="mod">
          <ac:chgData name="Myosotis _13" userId="d3757a171cf8daaf" providerId="LiveId" clId="{7F3F435A-0EAC-4D04-BFE9-58CFCE1942B0}" dt="2023-10-03T14:42:14.742" v="11455" actId="14100"/>
          <ac:spMkLst>
            <pc:docMk/>
            <pc:sldMk cId="2590934772" sldId="275"/>
            <ac:spMk id="2" creationId="{C4F14985-F9B4-C248-1D59-CEC9C265D7B1}"/>
          </ac:spMkLst>
        </pc:spChg>
        <pc:spChg chg="add del mod">
          <ac:chgData name="Myosotis _13" userId="d3757a171cf8daaf" providerId="LiveId" clId="{7F3F435A-0EAC-4D04-BFE9-58CFCE1942B0}" dt="2023-09-27T08:31:25.150" v="1008" actId="478"/>
          <ac:spMkLst>
            <pc:docMk/>
            <pc:sldMk cId="2590934772" sldId="275"/>
            <ac:spMk id="3" creationId="{BDF3E952-76AF-2F44-BDE0-DB24D31B5B0B}"/>
          </ac:spMkLst>
        </pc:spChg>
        <pc:spChg chg="del mod">
          <ac:chgData name="Myosotis _13" userId="d3757a171cf8daaf" providerId="LiveId" clId="{7F3F435A-0EAC-4D04-BFE9-58CFCE1942B0}" dt="2023-10-05T08:11:26.620" v="12648" actId="478"/>
          <ac:spMkLst>
            <pc:docMk/>
            <pc:sldMk cId="2590934772" sldId="275"/>
            <ac:spMk id="5" creationId="{6FB76091-9DC6-0C50-0F31-C3A5E97B9A00}"/>
          </ac:spMkLst>
        </pc:spChg>
        <pc:spChg chg="add del mod">
          <ac:chgData name="Myosotis _13" userId="d3757a171cf8daaf" providerId="LiveId" clId="{7F3F435A-0EAC-4D04-BFE9-58CFCE1942B0}" dt="2023-10-03T14:57:43.652" v="11459" actId="478"/>
          <ac:spMkLst>
            <pc:docMk/>
            <pc:sldMk cId="2590934772" sldId="275"/>
            <ac:spMk id="6" creationId="{353B5C59-199E-4279-B417-9967C44DC440}"/>
          </ac:spMkLst>
        </pc:spChg>
        <pc:spChg chg="del">
          <ac:chgData name="Myosotis _13" userId="d3757a171cf8daaf" providerId="LiveId" clId="{7F3F435A-0EAC-4D04-BFE9-58CFCE1942B0}" dt="2023-10-03T14:58:13.847" v="11465" actId="478"/>
          <ac:spMkLst>
            <pc:docMk/>
            <pc:sldMk cId="2590934772" sldId="275"/>
            <ac:spMk id="8" creationId="{8C510EBB-DD2A-144F-992F-A576AF94BC92}"/>
          </ac:spMkLst>
        </pc:spChg>
        <pc:spChg chg="del mod">
          <ac:chgData name="Myosotis _13" userId="d3757a171cf8daaf" providerId="LiveId" clId="{7F3F435A-0EAC-4D04-BFE9-58CFCE1942B0}" dt="2023-10-05T08:11:24.275" v="12647" actId="478"/>
          <ac:spMkLst>
            <pc:docMk/>
            <pc:sldMk cId="2590934772" sldId="275"/>
            <ac:spMk id="10" creationId="{F593DA72-BD95-5535-281B-74B1C1A14E12}"/>
          </ac:spMkLst>
        </pc:spChg>
        <pc:spChg chg="del">
          <ac:chgData name="Myosotis _13" userId="d3757a171cf8daaf" providerId="LiveId" clId="{7F3F435A-0EAC-4D04-BFE9-58CFCE1942B0}" dt="2023-10-03T14:58:08.975" v="11463" actId="478"/>
          <ac:spMkLst>
            <pc:docMk/>
            <pc:sldMk cId="2590934772" sldId="275"/>
            <ac:spMk id="12" creationId="{9A1C9E8F-EF67-32F4-2FF8-A15D88270E98}"/>
          </ac:spMkLst>
        </pc:spChg>
        <pc:spChg chg="mod">
          <ac:chgData name="Myosotis _13" userId="d3757a171cf8daaf" providerId="LiveId" clId="{7F3F435A-0EAC-4D04-BFE9-58CFCE1942B0}" dt="2023-10-03T14:59:17.182" v="11479" actId="1076"/>
          <ac:spMkLst>
            <pc:docMk/>
            <pc:sldMk cId="2590934772" sldId="275"/>
            <ac:spMk id="13" creationId="{E6E20616-D408-36AE-1EF8-C3D0982E6D80}"/>
          </ac:spMkLst>
        </pc:spChg>
        <pc:spChg chg="mod">
          <ac:chgData name="Myosotis _13" userId="d3757a171cf8daaf" providerId="LiveId" clId="{7F3F435A-0EAC-4D04-BFE9-58CFCE1942B0}" dt="2023-10-03T14:59:14.711" v="11478" actId="1076"/>
          <ac:spMkLst>
            <pc:docMk/>
            <pc:sldMk cId="2590934772" sldId="275"/>
            <ac:spMk id="15" creationId="{DFD9FB07-0F54-B85A-A2D1-EBD0282A52E6}"/>
          </ac:spMkLst>
        </pc:spChg>
        <pc:picChg chg="del">
          <ac:chgData name="Myosotis _13" userId="d3757a171cf8daaf" providerId="LiveId" clId="{7F3F435A-0EAC-4D04-BFE9-58CFCE1942B0}" dt="2023-10-03T14:58:11.099" v="11464" actId="478"/>
          <ac:picMkLst>
            <pc:docMk/>
            <pc:sldMk cId="2590934772" sldId="275"/>
            <ac:picMk id="4" creationId="{00BA1384-E39B-96CD-BC03-678FE55BA37D}"/>
          </ac:picMkLst>
        </pc:picChg>
        <pc:picChg chg="del mod">
          <ac:chgData name="Myosotis _13" userId="d3757a171cf8daaf" providerId="LiveId" clId="{7F3F435A-0EAC-4D04-BFE9-58CFCE1942B0}" dt="2023-10-03T14:42:02.165" v="11439" actId="478"/>
          <ac:picMkLst>
            <pc:docMk/>
            <pc:sldMk cId="2590934772" sldId="275"/>
            <ac:picMk id="7" creationId="{269DC5FB-9986-4118-A28E-4AD470E36FC5}"/>
          </ac:picMkLst>
        </pc:picChg>
        <pc:picChg chg="add del mod">
          <ac:chgData name="Myosotis _13" userId="d3757a171cf8daaf" providerId="LiveId" clId="{7F3F435A-0EAC-4D04-BFE9-58CFCE1942B0}" dt="2023-10-05T08:10:46.434" v="12646" actId="478"/>
          <ac:picMkLst>
            <pc:docMk/>
            <pc:sldMk cId="2590934772" sldId="275"/>
            <ac:picMk id="9" creationId="{15763D19-9965-2EFF-975F-FB6CCF932061}"/>
          </ac:picMkLst>
        </pc:picChg>
      </pc:sldChg>
      <pc:sldChg chg="addSp delSp modSp new del mod">
        <pc:chgData name="Myosotis _13" userId="d3757a171cf8daaf" providerId="LiveId" clId="{7F3F435A-0EAC-4D04-BFE9-58CFCE1942B0}" dt="2023-09-28T14:07:38.640" v="1184" actId="47"/>
        <pc:sldMkLst>
          <pc:docMk/>
          <pc:sldMk cId="1471381735" sldId="276"/>
        </pc:sldMkLst>
        <pc:spChg chg="mod">
          <ac:chgData name="Myosotis _13" userId="d3757a171cf8daaf" providerId="LiveId" clId="{7F3F435A-0EAC-4D04-BFE9-58CFCE1942B0}" dt="2023-09-27T07:44:40.786" v="159" actId="20577"/>
          <ac:spMkLst>
            <pc:docMk/>
            <pc:sldMk cId="1471381735" sldId="276"/>
            <ac:spMk id="2" creationId="{8AADA336-9706-DCA3-C72B-4D7DDC1993D4}"/>
          </ac:spMkLst>
        </pc:spChg>
        <pc:spChg chg="add del">
          <ac:chgData name="Myosotis _13" userId="d3757a171cf8daaf" providerId="LiveId" clId="{7F3F435A-0EAC-4D04-BFE9-58CFCE1942B0}" dt="2023-09-27T07:44:51.962" v="169" actId="22"/>
          <ac:spMkLst>
            <pc:docMk/>
            <pc:sldMk cId="1471381735" sldId="276"/>
            <ac:spMk id="4" creationId="{966BCFA7-4C45-6DBC-2F4D-CEF5D0B825B1}"/>
          </ac:spMkLst>
        </pc:spChg>
        <pc:spChg chg="add del mod">
          <ac:chgData name="Myosotis _13" userId="d3757a171cf8daaf" providerId="LiveId" clId="{7F3F435A-0EAC-4D04-BFE9-58CFCE1942B0}" dt="2023-09-27T07:49:02.668" v="180" actId="478"/>
          <ac:spMkLst>
            <pc:docMk/>
            <pc:sldMk cId="1471381735" sldId="276"/>
            <ac:spMk id="6" creationId="{5AAC4826-421F-36A7-CBCC-EBE8E7EB18D4}"/>
          </ac:spMkLst>
        </pc:spChg>
        <pc:spChg chg="add mod">
          <ac:chgData name="Myosotis _13" userId="d3757a171cf8daaf" providerId="LiveId" clId="{7F3F435A-0EAC-4D04-BFE9-58CFCE1942B0}" dt="2023-09-27T07:48:37.308" v="178" actId="1076"/>
          <ac:spMkLst>
            <pc:docMk/>
            <pc:sldMk cId="1471381735" sldId="276"/>
            <ac:spMk id="7" creationId="{4EB2D51A-7DE9-6082-A31A-7F9299BFC519}"/>
          </ac:spMkLst>
        </pc:spChg>
        <pc:picChg chg="add mod">
          <ac:chgData name="Myosotis _13" userId="d3757a171cf8daaf" providerId="LiveId" clId="{7F3F435A-0EAC-4D04-BFE9-58CFCE1942B0}" dt="2023-09-27T07:50:30.803" v="185" actId="1076"/>
          <ac:picMkLst>
            <pc:docMk/>
            <pc:sldMk cId="1471381735" sldId="276"/>
            <ac:picMk id="9" creationId="{44C20CF0-7C7E-8425-3BAA-06371D5B5291}"/>
          </ac:picMkLst>
        </pc:picChg>
        <pc:picChg chg="add mod">
          <ac:chgData name="Myosotis _13" userId="d3757a171cf8daaf" providerId="LiveId" clId="{7F3F435A-0EAC-4D04-BFE9-58CFCE1942B0}" dt="2023-09-27T07:50:37.625" v="187" actId="1076"/>
          <ac:picMkLst>
            <pc:docMk/>
            <pc:sldMk cId="1471381735" sldId="276"/>
            <ac:picMk id="11" creationId="{9877140D-6B89-B7C1-8E8B-E9E920552007}"/>
          </ac:picMkLst>
        </pc:picChg>
        <pc:cxnChg chg="add mod">
          <ac:chgData name="Myosotis _13" userId="d3757a171cf8daaf" providerId="LiveId" clId="{7F3F435A-0EAC-4D04-BFE9-58CFCE1942B0}" dt="2023-09-27T07:50:51.130" v="189" actId="208"/>
          <ac:cxnSpMkLst>
            <pc:docMk/>
            <pc:sldMk cId="1471381735" sldId="276"/>
            <ac:cxnSpMk id="13" creationId="{63568C0B-7284-67AB-C0E1-F06D0ECA08EF}"/>
          </ac:cxnSpMkLst>
        </pc:cxnChg>
      </pc:sldChg>
      <pc:sldChg chg="addSp modSp new del mod">
        <pc:chgData name="Myosotis _13" userId="d3757a171cf8daaf" providerId="LiveId" clId="{7F3F435A-0EAC-4D04-BFE9-58CFCE1942B0}" dt="2023-09-28T14:02:44.041" v="1096" actId="47"/>
        <pc:sldMkLst>
          <pc:docMk/>
          <pc:sldMk cId="3842954794" sldId="277"/>
        </pc:sldMkLst>
        <pc:spChg chg="mod">
          <ac:chgData name="Myosotis _13" userId="d3757a171cf8daaf" providerId="LiveId" clId="{7F3F435A-0EAC-4D04-BFE9-58CFCE1942B0}" dt="2023-09-27T07:57:47.481" v="245" actId="20577"/>
          <ac:spMkLst>
            <pc:docMk/>
            <pc:sldMk cId="3842954794" sldId="277"/>
            <ac:spMk id="2" creationId="{CA965370-3D7F-F6F3-A3FD-33F071F973C4}"/>
          </ac:spMkLst>
        </pc:spChg>
        <pc:picChg chg="add mod">
          <ac:chgData name="Myosotis _13" userId="d3757a171cf8daaf" providerId="LiveId" clId="{7F3F435A-0EAC-4D04-BFE9-58CFCE1942B0}" dt="2023-09-27T07:58:30.179" v="249" actId="1076"/>
          <ac:picMkLst>
            <pc:docMk/>
            <pc:sldMk cId="3842954794" sldId="277"/>
            <ac:picMk id="4" creationId="{89A73BCC-8808-FC28-2734-5DBFE8E802E2}"/>
          </ac:picMkLst>
        </pc:picChg>
      </pc:sldChg>
      <pc:sldChg chg="addSp modSp new del mod">
        <pc:chgData name="Myosotis _13" userId="d3757a171cf8daaf" providerId="LiveId" clId="{7F3F435A-0EAC-4D04-BFE9-58CFCE1942B0}" dt="2023-09-28T14:02:48.019" v="1097" actId="47"/>
        <pc:sldMkLst>
          <pc:docMk/>
          <pc:sldMk cId="410860559" sldId="278"/>
        </pc:sldMkLst>
        <pc:spChg chg="mod">
          <ac:chgData name="Myosotis _13" userId="d3757a171cf8daaf" providerId="LiveId" clId="{7F3F435A-0EAC-4D04-BFE9-58CFCE1942B0}" dt="2023-09-27T07:58:51.068" v="288" actId="20577"/>
          <ac:spMkLst>
            <pc:docMk/>
            <pc:sldMk cId="410860559" sldId="278"/>
            <ac:spMk id="2" creationId="{3F839461-84CB-9ADF-5355-3DC56D7D840A}"/>
          </ac:spMkLst>
        </pc:spChg>
        <pc:picChg chg="add mod">
          <ac:chgData name="Myosotis _13" userId="d3757a171cf8daaf" providerId="LiveId" clId="{7F3F435A-0EAC-4D04-BFE9-58CFCE1942B0}" dt="2023-09-27T07:59:23.871" v="294" actId="962"/>
          <ac:picMkLst>
            <pc:docMk/>
            <pc:sldMk cId="410860559" sldId="278"/>
            <ac:picMk id="4" creationId="{E639183E-74AE-3E69-1B8A-44BA26BB91E4}"/>
          </ac:picMkLst>
        </pc:picChg>
      </pc:sldChg>
      <pc:sldChg chg="addSp delSp modSp new mod setBg">
        <pc:chgData name="Myosotis _13" userId="d3757a171cf8daaf" providerId="LiveId" clId="{7F3F435A-0EAC-4D04-BFE9-58CFCE1942B0}" dt="2023-10-09T22:30:44.965" v="14316" actId="1076"/>
        <pc:sldMkLst>
          <pc:docMk/>
          <pc:sldMk cId="1496429026" sldId="279"/>
        </pc:sldMkLst>
        <pc:spChg chg="mod">
          <ac:chgData name="Myosotis _13" userId="d3757a171cf8daaf" providerId="LiveId" clId="{7F3F435A-0EAC-4D04-BFE9-58CFCE1942B0}" dt="2023-10-09T22:28:35.319" v="14254" actId="26606"/>
          <ac:spMkLst>
            <pc:docMk/>
            <pc:sldMk cId="1496429026" sldId="279"/>
            <ac:spMk id="2" creationId="{1052E8F2-C436-A57E-01A6-51B63C13B21D}"/>
          </ac:spMkLst>
        </pc:spChg>
        <pc:spChg chg="add mod">
          <ac:chgData name="Myosotis _13" userId="d3757a171cf8daaf" providerId="LiveId" clId="{7F3F435A-0EAC-4D04-BFE9-58CFCE1942B0}" dt="2023-10-09T22:30:44.965" v="14316" actId="1076"/>
          <ac:spMkLst>
            <pc:docMk/>
            <pc:sldMk cId="1496429026" sldId="279"/>
            <ac:spMk id="3" creationId="{E6FC277C-E794-F419-65B8-B117B81A5DCC}"/>
          </ac:spMkLst>
        </pc:spChg>
        <pc:spChg chg="add del mod">
          <ac:chgData name="Myosotis _13" userId="d3757a171cf8daaf" providerId="LiveId" clId="{7F3F435A-0EAC-4D04-BFE9-58CFCE1942B0}" dt="2023-10-03T08:03:05.411" v="7104" actId="478"/>
          <ac:spMkLst>
            <pc:docMk/>
            <pc:sldMk cId="1496429026" sldId="279"/>
            <ac:spMk id="4" creationId="{5EEDFE93-7B8D-09D3-B25D-9EDBE01F603B}"/>
          </ac:spMkLst>
        </pc:spChg>
        <pc:spChg chg="add del mod">
          <ac:chgData name="Myosotis _13" userId="d3757a171cf8daaf" providerId="LiveId" clId="{7F3F435A-0EAC-4D04-BFE9-58CFCE1942B0}" dt="2023-10-03T08:11:22.284" v="7447" actId="478"/>
          <ac:spMkLst>
            <pc:docMk/>
            <pc:sldMk cId="1496429026" sldId="279"/>
            <ac:spMk id="5" creationId="{DC854196-6EE9-2484-3C8B-0DC01BAF127C}"/>
          </ac:spMkLst>
        </pc:spChg>
        <pc:spChg chg="add del">
          <ac:chgData name="Myosotis _13" userId="d3757a171cf8daaf" providerId="LiveId" clId="{7F3F435A-0EAC-4D04-BFE9-58CFCE1942B0}" dt="2023-09-28T14:19:24.111" v="1220" actId="26606"/>
          <ac:spMkLst>
            <pc:docMk/>
            <pc:sldMk cId="1496429026" sldId="279"/>
            <ac:spMk id="9" creationId="{8D77D416-66F5-413A-9B46-6289471B36B6}"/>
          </ac:spMkLst>
        </pc:spChg>
        <pc:spChg chg="add del">
          <ac:chgData name="Myosotis _13" userId="d3757a171cf8daaf" providerId="LiveId" clId="{7F3F435A-0EAC-4D04-BFE9-58CFCE1942B0}" dt="2023-09-28T14:20:09.520" v="1225" actId="26606"/>
          <ac:spMkLst>
            <pc:docMk/>
            <pc:sldMk cId="1496429026" sldId="279"/>
            <ac:spMk id="12" creationId="{97E60398-905F-436C-AB6F-00D742F6258D}"/>
          </ac:spMkLst>
        </pc:spChg>
        <pc:spChg chg="add del">
          <ac:chgData name="Myosotis _13" userId="d3757a171cf8daaf" providerId="LiveId" clId="{7F3F435A-0EAC-4D04-BFE9-58CFCE1942B0}" dt="2023-10-09T22:28:35.319" v="14254" actId="26606"/>
          <ac:spMkLst>
            <pc:docMk/>
            <pc:sldMk cId="1496429026" sldId="279"/>
            <ac:spMk id="17" creationId="{229B61F6-561C-44B1-809D-51A2F295F329}"/>
          </ac:spMkLst>
        </pc:spChg>
        <pc:spChg chg="add del">
          <ac:chgData name="Myosotis _13" userId="d3757a171cf8daaf" providerId="LiveId" clId="{7F3F435A-0EAC-4D04-BFE9-58CFCE1942B0}" dt="2023-10-09T22:28:35.316" v="14253" actId="26606"/>
          <ac:spMkLst>
            <pc:docMk/>
            <pc:sldMk cId="1496429026" sldId="279"/>
            <ac:spMk id="22" creationId="{229B61F6-561C-44B1-809D-51A2F295F329}"/>
          </ac:spMkLst>
        </pc:spChg>
        <pc:spChg chg="add">
          <ac:chgData name="Myosotis _13" userId="d3757a171cf8daaf" providerId="LiveId" clId="{7F3F435A-0EAC-4D04-BFE9-58CFCE1942B0}" dt="2023-10-09T22:28:35.319" v="14254" actId="26606"/>
          <ac:spMkLst>
            <pc:docMk/>
            <pc:sldMk cId="1496429026" sldId="279"/>
            <ac:spMk id="24" creationId="{97E60398-905F-436C-AB6F-00D742F6258D}"/>
          </ac:spMkLst>
        </pc:spChg>
        <pc:picChg chg="add del">
          <ac:chgData name="Myosotis _13" userId="d3757a171cf8daaf" providerId="LiveId" clId="{7F3F435A-0EAC-4D04-BFE9-58CFCE1942B0}" dt="2023-09-28T14:19:24.111" v="1220" actId="26606"/>
          <ac:picMkLst>
            <pc:docMk/>
            <pc:sldMk cId="1496429026" sldId="279"/>
            <ac:picMk id="5" creationId="{924ED95B-2A06-CED7-0E98-FA3E7E245026}"/>
          </ac:picMkLst>
        </pc:picChg>
        <pc:picChg chg="add mod">
          <ac:chgData name="Myosotis _13" userId="d3757a171cf8daaf" providerId="LiveId" clId="{7F3F435A-0EAC-4D04-BFE9-58CFCE1942B0}" dt="2023-10-09T22:28:35.319" v="14254" actId="26606"/>
          <ac:picMkLst>
            <pc:docMk/>
            <pc:sldMk cId="1496429026" sldId="279"/>
            <ac:picMk id="11" creationId="{F7C7EE7B-FF5A-5DF8-8D26-F5DCF6B7A862}"/>
          </ac:picMkLst>
        </pc:picChg>
      </pc:sldChg>
      <pc:sldChg chg="addSp delSp modSp new del mod setBg setClrOvrMap">
        <pc:chgData name="Myosotis _13" userId="d3757a171cf8daaf" providerId="LiveId" clId="{7F3F435A-0EAC-4D04-BFE9-58CFCE1942B0}" dt="2023-09-28T14:03:20.886" v="1099" actId="47"/>
        <pc:sldMkLst>
          <pc:docMk/>
          <pc:sldMk cId="1014503260" sldId="280"/>
        </pc:sldMkLst>
        <pc:spChg chg="mod">
          <ac:chgData name="Myosotis _13" userId="d3757a171cf8daaf" providerId="LiveId" clId="{7F3F435A-0EAC-4D04-BFE9-58CFCE1942B0}" dt="2023-09-27T08:08:13.923" v="417" actId="14100"/>
          <ac:spMkLst>
            <pc:docMk/>
            <pc:sldMk cId="1014503260" sldId="280"/>
            <ac:spMk id="2" creationId="{6EA65745-B27F-7F42-EC97-7154B09B985A}"/>
          </ac:spMkLst>
        </pc:spChg>
        <pc:spChg chg="add mod">
          <ac:chgData name="Myosotis _13" userId="d3757a171cf8daaf" providerId="LiveId" clId="{7F3F435A-0EAC-4D04-BFE9-58CFCE1942B0}" dt="2023-09-27T08:12:18.218" v="714" actId="113"/>
          <ac:spMkLst>
            <pc:docMk/>
            <pc:sldMk cId="1014503260" sldId="280"/>
            <ac:spMk id="5" creationId="{76638336-0C88-7E9E-D56B-DFC9191E9A70}"/>
          </ac:spMkLst>
        </pc:spChg>
        <pc:spChg chg="add del">
          <ac:chgData name="Myosotis _13" userId="d3757a171cf8daaf" providerId="LiveId" clId="{7F3F435A-0EAC-4D04-BFE9-58CFCE1942B0}" dt="2023-09-27T08:08:05.514" v="415" actId="26606"/>
          <ac:spMkLst>
            <pc:docMk/>
            <pc:sldMk cId="1014503260" sldId="280"/>
            <ac:spMk id="9" creationId="{426C983B-669F-4099-AB0F-EE924B3B6B65}"/>
          </ac:spMkLst>
        </pc:spChg>
        <pc:spChg chg="add del">
          <ac:chgData name="Myosotis _13" userId="d3757a171cf8daaf" providerId="LiveId" clId="{7F3F435A-0EAC-4D04-BFE9-58CFCE1942B0}" dt="2023-09-27T08:08:05.514" v="415" actId="26606"/>
          <ac:spMkLst>
            <pc:docMk/>
            <pc:sldMk cId="1014503260" sldId="280"/>
            <ac:spMk id="11" creationId="{FC1F8E27-8303-4D52-BCC3-97F6D77EF129}"/>
          </ac:spMkLst>
        </pc:spChg>
        <pc:spChg chg="add del">
          <ac:chgData name="Myosotis _13" userId="d3757a171cf8daaf" providerId="LiveId" clId="{7F3F435A-0EAC-4D04-BFE9-58CFCE1942B0}" dt="2023-09-27T08:08:05.514" v="415" actId="26606"/>
          <ac:spMkLst>
            <pc:docMk/>
            <pc:sldMk cId="1014503260" sldId="280"/>
            <ac:spMk id="13" creationId="{4A5E1CEE-750A-4BE0-A649-AD40A7A9F3F0}"/>
          </ac:spMkLst>
        </pc:spChg>
        <pc:picChg chg="add mod">
          <ac:chgData name="Myosotis _13" userId="d3757a171cf8daaf" providerId="LiveId" clId="{7F3F435A-0EAC-4D04-BFE9-58CFCE1942B0}" dt="2023-09-27T08:08:45.485" v="422" actId="1076"/>
          <ac:picMkLst>
            <pc:docMk/>
            <pc:sldMk cId="1014503260" sldId="280"/>
            <ac:picMk id="4" creationId="{F51733B5-91FD-E501-DC78-97ECF26D4F9E}"/>
          </ac:picMkLst>
        </pc:picChg>
      </pc:sldChg>
      <pc:sldChg chg="addSp delSp modSp new add del mod setBg">
        <pc:chgData name="Myosotis _13" userId="d3757a171cf8daaf" providerId="LiveId" clId="{7F3F435A-0EAC-4D04-BFE9-58CFCE1942B0}" dt="2023-10-05T08:17:27.776" v="12699" actId="47"/>
        <pc:sldMkLst>
          <pc:docMk/>
          <pc:sldMk cId="2685170266" sldId="280"/>
        </pc:sldMkLst>
        <pc:spChg chg="del">
          <ac:chgData name="Myosotis _13" userId="d3757a171cf8daaf" providerId="LiveId" clId="{7F3F435A-0EAC-4D04-BFE9-58CFCE1942B0}" dt="2023-09-28T14:32:03.640" v="1319" actId="26606"/>
          <ac:spMkLst>
            <pc:docMk/>
            <pc:sldMk cId="2685170266" sldId="280"/>
            <ac:spMk id="2" creationId="{D7D989AB-BD0E-1D8F-E303-EF1ACA820B6E}"/>
          </ac:spMkLst>
        </pc:spChg>
        <pc:spChg chg="del">
          <ac:chgData name="Myosotis _13" userId="d3757a171cf8daaf" providerId="LiveId" clId="{7F3F435A-0EAC-4D04-BFE9-58CFCE1942B0}" dt="2023-09-28T14:31:39.057" v="1316" actId="931"/>
          <ac:spMkLst>
            <pc:docMk/>
            <pc:sldMk cId="2685170266" sldId="280"/>
            <ac:spMk id="3" creationId="{A79EA69B-14FF-49E9-546B-1DA964B0A102}"/>
          </ac:spMkLst>
        </pc:spChg>
        <pc:picChg chg="add mod">
          <ac:chgData name="Myosotis _13" userId="d3757a171cf8daaf" providerId="LiveId" clId="{7F3F435A-0EAC-4D04-BFE9-58CFCE1942B0}" dt="2023-09-28T14:32:03.640" v="1319" actId="26606"/>
          <ac:picMkLst>
            <pc:docMk/>
            <pc:sldMk cId="2685170266" sldId="280"/>
            <ac:picMk id="5" creationId="{F0192137-B439-5E66-9242-77D7839065F4}"/>
          </ac:picMkLst>
        </pc:picChg>
      </pc:sldChg>
      <pc:sldChg chg="new del">
        <pc:chgData name="Myosotis _13" userId="d3757a171cf8daaf" providerId="LiveId" clId="{7F3F435A-0EAC-4D04-BFE9-58CFCE1942B0}" dt="2023-09-28T14:31:10.788" v="1314" actId="47"/>
        <pc:sldMkLst>
          <pc:docMk/>
          <pc:sldMk cId="3203232662" sldId="280"/>
        </pc:sldMkLst>
      </pc:sldChg>
      <pc:sldChg chg="addSp delSp modSp new mod ord setBg">
        <pc:chgData name="Myosotis _13" userId="d3757a171cf8daaf" providerId="LiveId" clId="{7F3F435A-0EAC-4D04-BFE9-58CFCE1942B0}" dt="2023-10-09T22:06:14.899" v="14120" actId="14100"/>
        <pc:sldMkLst>
          <pc:docMk/>
          <pc:sldMk cId="999627456" sldId="281"/>
        </pc:sldMkLst>
        <pc:spChg chg="add mod">
          <ac:chgData name="Myosotis _13" userId="d3757a171cf8daaf" providerId="LiveId" clId="{7F3F435A-0EAC-4D04-BFE9-58CFCE1942B0}" dt="2023-10-05T12:06:20.177" v="12939" actId="255"/>
          <ac:spMkLst>
            <pc:docMk/>
            <pc:sldMk cId="999627456" sldId="281"/>
            <ac:spMk id="2" creationId="{C7C998ED-08AB-C55E-2CBD-29346A45FA28}"/>
          </ac:spMkLst>
        </pc:spChg>
        <pc:spChg chg="del">
          <ac:chgData name="Myosotis _13" userId="d3757a171cf8daaf" providerId="LiveId" clId="{7F3F435A-0EAC-4D04-BFE9-58CFCE1942B0}" dt="2023-09-28T15:04:14.233" v="1322" actId="26606"/>
          <ac:spMkLst>
            <pc:docMk/>
            <pc:sldMk cId="999627456" sldId="281"/>
            <ac:spMk id="2" creationId="{D30BF005-E339-319E-09A0-23492A95AC63}"/>
          </ac:spMkLst>
        </pc:spChg>
        <pc:spChg chg="del">
          <ac:chgData name="Myosotis _13" userId="d3757a171cf8daaf" providerId="LiveId" clId="{7F3F435A-0EAC-4D04-BFE9-58CFCE1942B0}" dt="2023-09-28T15:03:32.594" v="1321" actId="931"/>
          <ac:spMkLst>
            <pc:docMk/>
            <pc:sldMk cId="999627456" sldId="281"/>
            <ac:spMk id="3" creationId="{5395A077-6572-65DB-FA8F-06458033D6FA}"/>
          </ac:spMkLst>
        </pc:spChg>
        <pc:spChg chg="add">
          <ac:chgData name="Myosotis _13" userId="d3757a171cf8daaf" providerId="LiveId" clId="{7F3F435A-0EAC-4D04-BFE9-58CFCE1942B0}" dt="2023-09-28T15:04:14.233" v="1322" actId="26606"/>
          <ac:spMkLst>
            <pc:docMk/>
            <pc:sldMk cId="999627456" sldId="281"/>
            <ac:spMk id="10" creationId="{374DC494-743B-4BA4-A99D-38083FEB06D5}"/>
          </ac:spMkLst>
        </pc:spChg>
        <pc:spChg chg="add">
          <ac:chgData name="Myosotis _13" userId="d3757a171cf8daaf" providerId="LiveId" clId="{7F3F435A-0EAC-4D04-BFE9-58CFCE1942B0}" dt="2023-09-28T15:04:14.233" v="1322" actId="26606"/>
          <ac:spMkLst>
            <pc:docMk/>
            <pc:sldMk cId="999627456" sldId="281"/>
            <ac:spMk id="12" creationId="{BE7C19BD-3665-4B5A-BA53-873F0D7B218B}"/>
          </ac:spMkLst>
        </pc:spChg>
        <pc:picChg chg="add mod">
          <ac:chgData name="Myosotis _13" userId="d3757a171cf8daaf" providerId="LiveId" clId="{7F3F435A-0EAC-4D04-BFE9-58CFCE1942B0}" dt="2023-10-09T22:06:14.899" v="14120" actId="14100"/>
          <ac:picMkLst>
            <pc:docMk/>
            <pc:sldMk cId="999627456" sldId="281"/>
            <ac:picMk id="5" creationId="{7E702BF4-F776-E1E6-05E3-5C141BF666A7}"/>
          </ac:picMkLst>
        </pc:picChg>
      </pc:sldChg>
      <pc:sldChg chg="addSp modSp new del mod">
        <pc:chgData name="Myosotis _13" userId="d3757a171cf8daaf" providerId="LiveId" clId="{7F3F435A-0EAC-4D04-BFE9-58CFCE1942B0}" dt="2023-09-27T12:13:02.447" v="1069" actId="47"/>
        <pc:sldMkLst>
          <pc:docMk/>
          <pc:sldMk cId="1140699892" sldId="281"/>
        </pc:sldMkLst>
        <pc:spChg chg="mod">
          <ac:chgData name="Myosotis _13" userId="d3757a171cf8daaf" providerId="LiveId" clId="{7F3F435A-0EAC-4D04-BFE9-58CFCE1942B0}" dt="2023-09-27T08:16:51.239" v="734" actId="20577"/>
          <ac:spMkLst>
            <pc:docMk/>
            <pc:sldMk cId="1140699892" sldId="281"/>
            <ac:spMk id="2" creationId="{E3AD37CF-F765-814C-C580-ED437498E864}"/>
          </ac:spMkLst>
        </pc:spChg>
        <pc:picChg chg="add mod">
          <ac:chgData name="Myosotis _13" userId="d3757a171cf8daaf" providerId="LiveId" clId="{7F3F435A-0EAC-4D04-BFE9-58CFCE1942B0}" dt="2023-09-27T08:17:14.791" v="738" actId="1076"/>
          <ac:picMkLst>
            <pc:docMk/>
            <pc:sldMk cId="1140699892" sldId="281"/>
            <ac:picMk id="4" creationId="{00E4D336-A8B6-9F03-FA32-99A932998DD1}"/>
          </ac:picMkLst>
        </pc:picChg>
      </pc:sldChg>
      <pc:sldChg chg="addSp delSp modSp new mod ord setBg setClrOvrMap">
        <pc:chgData name="Myosotis _13" userId="d3757a171cf8daaf" providerId="LiveId" clId="{7F3F435A-0EAC-4D04-BFE9-58CFCE1942B0}" dt="2023-10-10T07:54:15.615" v="14343" actId="20577"/>
        <pc:sldMkLst>
          <pc:docMk/>
          <pc:sldMk cId="1783651399" sldId="282"/>
        </pc:sldMkLst>
        <pc:spChg chg="mod ord">
          <ac:chgData name="Myosotis _13" userId="d3757a171cf8daaf" providerId="LiveId" clId="{7F3F435A-0EAC-4D04-BFE9-58CFCE1942B0}" dt="2023-10-02T21:03:14.096" v="7094" actId="1076"/>
          <ac:spMkLst>
            <pc:docMk/>
            <pc:sldMk cId="1783651399" sldId="282"/>
            <ac:spMk id="2" creationId="{E62472B7-840F-3CFD-E188-42118EBDBC31}"/>
          </ac:spMkLst>
        </pc:spChg>
        <pc:spChg chg="del">
          <ac:chgData name="Myosotis _13" userId="d3757a171cf8daaf" providerId="LiveId" clId="{7F3F435A-0EAC-4D04-BFE9-58CFCE1942B0}" dt="2023-09-28T16:21:51.316" v="1450"/>
          <ac:spMkLst>
            <pc:docMk/>
            <pc:sldMk cId="1783651399" sldId="282"/>
            <ac:spMk id="3" creationId="{23BAF961-C8D5-55CF-B347-DB5A13745A8F}"/>
          </ac:spMkLst>
        </pc:spChg>
        <pc:spChg chg="add del mod">
          <ac:chgData name="Myosotis _13" userId="d3757a171cf8daaf" providerId="LiveId" clId="{7F3F435A-0EAC-4D04-BFE9-58CFCE1942B0}" dt="2023-10-02T21:01:35.788" v="7053" actId="478"/>
          <ac:spMkLst>
            <pc:docMk/>
            <pc:sldMk cId="1783651399" sldId="282"/>
            <ac:spMk id="5" creationId="{AA61355F-FF30-1259-526E-D3828DA57070}"/>
          </ac:spMkLst>
        </pc:spChg>
        <pc:spChg chg="add del mod">
          <ac:chgData name="Myosotis _13" userId="d3757a171cf8daaf" providerId="LiveId" clId="{7F3F435A-0EAC-4D04-BFE9-58CFCE1942B0}" dt="2023-09-28T16:24:10.460" v="1511" actId="478"/>
          <ac:spMkLst>
            <pc:docMk/>
            <pc:sldMk cId="1783651399" sldId="282"/>
            <ac:spMk id="5" creationId="{C66DA93B-F866-7F38-2840-B22A64331275}"/>
          </ac:spMkLst>
        </pc:spChg>
        <pc:spChg chg="add del">
          <ac:chgData name="Myosotis _13" userId="d3757a171cf8daaf" providerId="LiveId" clId="{7F3F435A-0EAC-4D04-BFE9-58CFCE1942B0}" dt="2023-09-28T16:22:54.701" v="1465" actId="26606"/>
          <ac:spMkLst>
            <pc:docMk/>
            <pc:sldMk cId="1783651399" sldId="282"/>
            <ac:spMk id="6" creationId="{8D77D416-66F5-413A-9B46-6289471B36B6}"/>
          </ac:spMkLst>
        </pc:spChg>
        <pc:spChg chg="add del">
          <ac:chgData name="Myosotis _13" userId="d3757a171cf8daaf" providerId="LiveId" clId="{7F3F435A-0EAC-4D04-BFE9-58CFCE1942B0}" dt="2023-09-28T16:22:54.701" v="1465" actId="26606"/>
          <ac:spMkLst>
            <pc:docMk/>
            <pc:sldMk cId="1783651399" sldId="282"/>
            <ac:spMk id="7" creationId="{D1A1F778-9BBA-458C-259A-6ECEC22C4DEE}"/>
          </ac:spMkLst>
        </pc:spChg>
        <pc:spChg chg="add mod">
          <ac:chgData name="Myosotis _13" userId="d3757a171cf8daaf" providerId="LiveId" clId="{7F3F435A-0EAC-4D04-BFE9-58CFCE1942B0}" dt="2023-10-10T07:54:15.615" v="14343" actId="20577"/>
          <ac:spMkLst>
            <pc:docMk/>
            <pc:sldMk cId="1783651399" sldId="282"/>
            <ac:spMk id="8" creationId="{D9CAEA27-D266-EE8B-7146-95ABD93ED92A}"/>
          </ac:spMkLst>
        </pc:spChg>
        <pc:spChg chg="add del">
          <ac:chgData name="Myosotis _13" userId="d3757a171cf8daaf" providerId="LiveId" clId="{7F3F435A-0EAC-4D04-BFE9-58CFCE1942B0}" dt="2023-09-28T16:22:08.854" v="1452" actId="26606"/>
          <ac:spMkLst>
            <pc:docMk/>
            <pc:sldMk cId="1783651399" sldId="282"/>
            <ac:spMk id="8" creationId="{ECD0C2B5-794A-0E56-25DE-689C645C56BF}"/>
          </ac:spMkLst>
        </pc:spChg>
        <pc:spChg chg="add del mod">
          <ac:chgData name="Myosotis _13" userId="d3757a171cf8daaf" providerId="LiveId" clId="{7F3F435A-0EAC-4D04-BFE9-58CFCE1942B0}" dt="2023-09-28T16:30:32.856" v="1761" actId="478"/>
          <ac:spMkLst>
            <pc:docMk/>
            <pc:sldMk cId="1783651399" sldId="282"/>
            <ac:spMk id="10" creationId="{AC65C740-86C7-CD57-1697-4F0E9A605BA6}"/>
          </ac:spMkLst>
        </pc:spChg>
        <pc:spChg chg="add del">
          <ac:chgData name="Myosotis _13" userId="d3757a171cf8daaf" providerId="LiveId" clId="{7F3F435A-0EAC-4D04-BFE9-58CFCE1942B0}" dt="2023-09-28T16:22:08.854" v="1452" actId="26606"/>
          <ac:spMkLst>
            <pc:docMk/>
            <pc:sldMk cId="1783651399" sldId="282"/>
            <ac:spMk id="11" creationId="{0F164E5A-ABC0-4A97-86CA-5F7C26615F3C}"/>
          </ac:spMkLst>
        </pc:spChg>
        <pc:spChg chg="add del mod">
          <ac:chgData name="Myosotis _13" userId="d3757a171cf8daaf" providerId="LiveId" clId="{7F3F435A-0EAC-4D04-BFE9-58CFCE1942B0}" dt="2023-09-28T17:28:02.522" v="2171" actId="478"/>
          <ac:spMkLst>
            <pc:docMk/>
            <pc:sldMk cId="1783651399" sldId="282"/>
            <ac:spMk id="12" creationId="{106295B1-8ABD-A354-2F9D-4408EABD8AE0}"/>
          </ac:spMkLst>
        </pc:spChg>
        <pc:spChg chg="add del">
          <ac:chgData name="Myosotis _13" userId="d3757a171cf8daaf" providerId="LiveId" clId="{7F3F435A-0EAC-4D04-BFE9-58CFCE1942B0}" dt="2023-09-28T16:22:08.854" v="1452" actId="26606"/>
          <ac:spMkLst>
            <pc:docMk/>
            <pc:sldMk cId="1783651399" sldId="282"/>
            <ac:spMk id="13" creationId="{C2393E8D-D10F-4FE1-AC21-8B44BEB50089}"/>
          </ac:spMkLst>
        </pc:spChg>
        <pc:spChg chg="add del">
          <ac:chgData name="Myosotis _13" userId="d3757a171cf8daaf" providerId="LiveId" clId="{7F3F435A-0EAC-4D04-BFE9-58CFCE1942B0}" dt="2023-09-28T16:23:13.378" v="1472" actId="26606"/>
          <ac:spMkLst>
            <pc:docMk/>
            <pc:sldMk cId="1783651399" sldId="282"/>
            <ac:spMk id="15" creationId="{05325879-C4B2-475E-B853-DC8F21A63351}"/>
          </ac:spMkLst>
        </pc:spChg>
        <pc:spChg chg="add del">
          <ac:chgData name="Myosotis _13" userId="d3757a171cf8daaf" providerId="LiveId" clId="{7F3F435A-0EAC-4D04-BFE9-58CFCE1942B0}" dt="2023-09-28T16:23:13.378" v="1472" actId="26606"/>
          <ac:spMkLst>
            <pc:docMk/>
            <pc:sldMk cId="1783651399" sldId="282"/>
            <ac:spMk id="16" creationId="{012C085F-3B19-420D-902A-B55695F5036C}"/>
          </ac:spMkLst>
        </pc:spChg>
        <pc:spChg chg="add del mod ord">
          <ac:chgData name="Myosotis _13" userId="d3757a171cf8daaf" providerId="LiveId" clId="{7F3F435A-0EAC-4D04-BFE9-58CFCE1942B0}" dt="2023-09-28T16:23:13.378" v="1472" actId="26606"/>
          <ac:spMkLst>
            <pc:docMk/>
            <pc:sldMk cId="1783651399" sldId="282"/>
            <ac:spMk id="17" creationId="{48E48C3D-84C6-87EF-BE9F-86491C411632}"/>
          </ac:spMkLst>
        </pc:spChg>
        <pc:spChg chg="add del mod">
          <ac:chgData name="Myosotis _13" userId="d3757a171cf8daaf" providerId="LiveId" clId="{7F3F435A-0EAC-4D04-BFE9-58CFCE1942B0}" dt="2023-09-28T17:29:41.871" v="2184" actId="478"/>
          <ac:spMkLst>
            <pc:docMk/>
            <pc:sldMk cId="1783651399" sldId="282"/>
            <ac:spMk id="21" creationId="{AA18E2EB-5775-5D1D-575B-1C2623C92684}"/>
          </ac:spMkLst>
        </pc:spChg>
        <pc:spChg chg="add del">
          <ac:chgData name="Myosotis _13" userId="d3757a171cf8daaf" providerId="LiveId" clId="{7F3F435A-0EAC-4D04-BFE9-58CFCE1942B0}" dt="2023-09-28T16:22:27.464" v="1457" actId="26606"/>
          <ac:spMkLst>
            <pc:docMk/>
            <pc:sldMk cId="1783651399" sldId="282"/>
            <ac:spMk id="22" creationId="{8D77D416-66F5-413A-9B46-6289471B36B6}"/>
          </ac:spMkLst>
        </pc:spChg>
        <pc:spChg chg="add del">
          <ac:chgData name="Myosotis _13" userId="d3757a171cf8daaf" providerId="LiveId" clId="{7F3F435A-0EAC-4D04-BFE9-58CFCE1942B0}" dt="2023-09-28T16:22:29.550" v="1459" actId="26606"/>
          <ac:spMkLst>
            <pc:docMk/>
            <pc:sldMk cId="1783651399" sldId="282"/>
            <ac:spMk id="24" creationId="{C2393E8D-D10F-4FE1-AC21-8B44BEB50089}"/>
          </ac:spMkLst>
        </pc:spChg>
        <pc:spChg chg="add del">
          <ac:chgData name="Myosotis _13" userId="d3757a171cf8daaf" providerId="LiveId" clId="{7F3F435A-0EAC-4D04-BFE9-58CFCE1942B0}" dt="2023-09-28T16:22:29.550" v="1459" actId="26606"/>
          <ac:spMkLst>
            <pc:docMk/>
            <pc:sldMk cId="1783651399" sldId="282"/>
            <ac:spMk id="25" creationId="{0F164E5A-ABC0-4A97-86CA-5F7C26615F3C}"/>
          </ac:spMkLst>
        </pc:spChg>
        <pc:spChg chg="add">
          <ac:chgData name="Myosotis _13" userId="d3757a171cf8daaf" providerId="LiveId" clId="{7F3F435A-0EAC-4D04-BFE9-58CFCE1942B0}" dt="2023-09-28T17:28:38.156" v="2180" actId="26606"/>
          <ac:spMkLst>
            <pc:docMk/>
            <pc:sldMk cId="1783651399" sldId="282"/>
            <ac:spMk id="26" creationId="{0F164E5A-ABC0-4A97-86CA-5F7C26615F3C}"/>
          </ac:spMkLst>
        </pc:spChg>
        <pc:spChg chg="add del">
          <ac:chgData name="Myosotis _13" userId="d3757a171cf8daaf" providerId="LiveId" clId="{7F3F435A-0EAC-4D04-BFE9-58CFCE1942B0}" dt="2023-09-28T16:22:34.236" v="1461" actId="26606"/>
          <ac:spMkLst>
            <pc:docMk/>
            <pc:sldMk cId="1783651399" sldId="282"/>
            <ac:spMk id="27" creationId="{8D77D416-66F5-413A-9B46-6289471B36B6}"/>
          </ac:spMkLst>
        </pc:spChg>
        <pc:spChg chg="add">
          <ac:chgData name="Myosotis _13" userId="d3757a171cf8daaf" providerId="LiveId" clId="{7F3F435A-0EAC-4D04-BFE9-58CFCE1942B0}" dt="2023-09-28T17:28:38.156" v="2180" actId="26606"/>
          <ac:spMkLst>
            <pc:docMk/>
            <pc:sldMk cId="1783651399" sldId="282"/>
            <ac:spMk id="28" creationId="{C2393E8D-D10F-4FE1-AC21-8B44BEB50089}"/>
          </ac:spMkLst>
        </pc:spChg>
        <pc:spChg chg="add del mod">
          <ac:chgData name="Myosotis _13" userId="d3757a171cf8daaf" providerId="LiveId" clId="{7F3F435A-0EAC-4D04-BFE9-58CFCE1942B0}" dt="2023-10-03T09:21:12.050" v="9480" actId="478"/>
          <ac:spMkLst>
            <pc:docMk/>
            <pc:sldMk cId="1783651399" sldId="282"/>
            <ac:spMk id="29" creationId="{087CA7B4-8650-E1D5-C75F-5FC4E985EF73}"/>
          </ac:spMkLst>
        </pc:spChg>
        <pc:spChg chg="add del mod">
          <ac:chgData name="Myosotis _13" userId="d3757a171cf8daaf" providerId="LiveId" clId="{7F3F435A-0EAC-4D04-BFE9-58CFCE1942B0}" dt="2023-09-28T17:32:16.332" v="2227" actId="478"/>
          <ac:spMkLst>
            <pc:docMk/>
            <pc:sldMk cId="1783651399" sldId="282"/>
            <ac:spMk id="30" creationId="{0C3FEC4F-EAB7-0242-C0AF-C0E80F2B859B}"/>
          </ac:spMkLst>
        </pc:spChg>
        <pc:spChg chg="add del">
          <ac:chgData name="Myosotis _13" userId="d3757a171cf8daaf" providerId="LiveId" clId="{7F3F435A-0EAC-4D04-BFE9-58CFCE1942B0}" dt="2023-09-28T17:32:34.847" v="2229" actId="478"/>
          <ac:spMkLst>
            <pc:docMk/>
            <pc:sldMk cId="1783651399" sldId="282"/>
            <ac:spMk id="31" creationId="{77BD5390-28E5-C05B-106A-D114ECEE9408}"/>
          </ac:spMkLst>
        </pc:spChg>
        <pc:spChg chg="add del">
          <ac:chgData name="Myosotis _13" userId="d3757a171cf8daaf" providerId="LiveId" clId="{7F3F435A-0EAC-4D04-BFE9-58CFCE1942B0}" dt="2023-09-28T17:32:43.915" v="2231" actId="478"/>
          <ac:spMkLst>
            <pc:docMk/>
            <pc:sldMk cId="1783651399" sldId="282"/>
            <ac:spMk id="32" creationId="{7B393B32-94E8-A031-4AAB-CFCD90D0E5B5}"/>
          </ac:spMkLst>
        </pc:spChg>
        <pc:spChg chg="add mod">
          <ac:chgData name="Myosotis _13" userId="d3757a171cf8daaf" providerId="LiveId" clId="{7F3F435A-0EAC-4D04-BFE9-58CFCE1942B0}" dt="2023-10-03T09:16:53.182" v="9243" actId="208"/>
          <ac:spMkLst>
            <pc:docMk/>
            <pc:sldMk cId="1783651399" sldId="282"/>
            <ac:spMk id="33" creationId="{A57FF958-5058-0F4C-CA05-3464868109F4}"/>
          </ac:spMkLst>
        </pc:spChg>
        <pc:spChg chg="add mod">
          <ac:chgData name="Myosotis _13" userId="d3757a171cf8daaf" providerId="LiveId" clId="{7F3F435A-0EAC-4D04-BFE9-58CFCE1942B0}" dt="2023-10-03T09:16:32.120" v="9242" actId="113"/>
          <ac:spMkLst>
            <pc:docMk/>
            <pc:sldMk cId="1783651399" sldId="282"/>
            <ac:spMk id="34" creationId="{241DBCA6-F83A-130B-DD3D-04AADB860D18}"/>
          </ac:spMkLst>
        </pc:spChg>
        <pc:grpChg chg="add del mod">
          <ac:chgData name="Myosotis _13" userId="d3757a171cf8daaf" providerId="LiveId" clId="{7F3F435A-0EAC-4D04-BFE9-58CFCE1942B0}" dt="2023-10-03T09:19:56.856" v="9385" actId="478"/>
          <ac:grpSpMkLst>
            <pc:docMk/>
            <pc:sldMk cId="1783651399" sldId="282"/>
            <ac:grpSpMk id="35" creationId="{F414AAC0-90D1-AE7F-F604-11EA8F1B1C8F}"/>
          </ac:grpSpMkLst>
        </pc:grpChg>
        <pc:picChg chg="add del mod ord">
          <ac:chgData name="Myosotis _13" userId="d3757a171cf8daaf" providerId="LiveId" clId="{7F3F435A-0EAC-4D04-BFE9-58CFCE1942B0}" dt="2023-10-02T21:01:14.781" v="7050" actId="478"/>
          <ac:picMkLst>
            <pc:docMk/>
            <pc:sldMk cId="1783651399" sldId="282"/>
            <ac:picMk id="4" creationId="{EA6C1842-39B1-A8B4-E87D-B65E1DDB70C2}"/>
          </ac:picMkLst>
        </pc:picChg>
        <pc:picChg chg="add mod">
          <ac:chgData name="Myosotis _13" userId="d3757a171cf8daaf" providerId="LiveId" clId="{7F3F435A-0EAC-4D04-BFE9-58CFCE1942B0}" dt="2023-10-03T13:04:48.241" v="9769" actId="1076"/>
          <ac:picMkLst>
            <pc:docMk/>
            <pc:sldMk cId="1783651399" sldId="282"/>
            <ac:picMk id="6" creationId="{4BBA293F-9A2C-A6B7-9594-15B460E41236}"/>
          </ac:picMkLst>
        </pc:picChg>
        <pc:picChg chg="add mod">
          <ac:chgData name="Myosotis _13" userId="d3757a171cf8daaf" providerId="LiveId" clId="{7F3F435A-0EAC-4D04-BFE9-58CFCE1942B0}" dt="2023-10-03T09:18:02.336" v="9252" actId="14100"/>
          <ac:picMkLst>
            <pc:docMk/>
            <pc:sldMk cId="1783651399" sldId="282"/>
            <ac:picMk id="7" creationId="{11221554-189D-8DCC-8E15-4053EEE81416}"/>
          </ac:picMkLst>
        </pc:picChg>
        <pc:picChg chg="add del mod">
          <ac:chgData name="Myosotis _13" userId="d3757a171cf8daaf" providerId="LiveId" clId="{7F3F435A-0EAC-4D04-BFE9-58CFCE1942B0}" dt="2023-09-28T16:29:08.743" v="1750" actId="478"/>
          <ac:picMkLst>
            <pc:docMk/>
            <pc:sldMk cId="1783651399" sldId="282"/>
            <ac:picMk id="9" creationId="{D95AC054-325A-41F4-5115-9FACE01657F1}"/>
          </ac:picMkLst>
        </pc:picChg>
        <pc:picChg chg="add del mod">
          <ac:chgData name="Myosotis _13" userId="d3757a171cf8daaf" providerId="LiveId" clId="{7F3F435A-0EAC-4D04-BFE9-58CFCE1942B0}" dt="2023-09-28T17:26:51.195" v="2165" actId="478"/>
          <ac:picMkLst>
            <pc:docMk/>
            <pc:sldMk cId="1783651399" sldId="282"/>
            <ac:picMk id="18" creationId="{A3ED9286-FF7A-9978-ECCF-BBE4C972D075}"/>
          </ac:picMkLst>
        </pc:picChg>
        <pc:picChg chg="add del mod">
          <ac:chgData name="Myosotis _13" userId="d3757a171cf8daaf" providerId="LiveId" clId="{7F3F435A-0EAC-4D04-BFE9-58CFCE1942B0}" dt="2023-09-28T17:27:57.378" v="2170" actId="478"/>
          <ac:picMkLst>
            <pc:docMk/>
            <pc:sldMk cId="1783651399" sldId="282"/>
            <ac:picMk id="20" creationId="{E61872E8-4341-D6FD-980C-D20CAC3F6685}"/>
          </ac:picMkLst>
        </pc:picChg>
      </pc:sldChg>
      <pc:sldChg chg="addSp delSp modSp new del mod setBg setClrOvrMap">
        <pc:chgData name="Myosotis _13" userId="d3757a171cf8daaf" providerId="LiveId" clId="{7F3F435A-0EAC-4D04-BFE9-58CFCE1942B0}" dt="2023-10-02T21:00:04.508" v="7049" actId="47"/>
        <pc:sldMkLst>
          <pc:docMk/>
          <pc:sldMk cId="2647196963" sldId="283"/>
        </pc:sldMkLst>
        <pc:spChg chg="mod">
          <ac:chgData name="Myosotis _13" userId="d3757a171cf8daaf" providerId="LiveId" clId="{7F3F435A-0EAC-4D04-BFE9-58CFCE1942B0}" dt="2023-09-28T17:39:44.150" v="2280" actId="2711"/>
          <ac:spMkLst>
            <pc:docMk/>
            <pc:sldMk cId="2647196963" sldId="283"/>
            <ac:spMk id="2" creationId="{F8D91619-65BF-1CC9-D2DE-C65B4FACB146}"/>
          </ac:spMkLst>
        </pc:spChg>
        <pc:spChg chg="del">
          <ac:chgData name="Myosotis _13" userId="d3757a171cf8daaf" providerId="LiveId" clId="{7F3F435A-0EAC-4D04-BFE9-58CFCE1942B0}" dt="2023-09-28T16:47:21.137" v="1816" actId="931"/>
          <ac:spMkLst>
            <pc:docMk/>
            <pc:sldMk cId="2647196963" sldId="283"/>
            <ac:spMk id="3" creationId="{8975A496-65FE-F1FF-9AA8-A79BEE24C15F}"/>
          </ac:spMkLst>
        </pc:spChg>
        <pc:spChg chg="add mod">
          <ac:chgData name="Myosotis _13" userId="d3757a171cf8daaf" providerId="LiveId" clId="{7F3F435A-0EAC-4D04-BFE9-58CFCE1942B0}" dt="2023-09-28T17:40:25.374" v="2284" actId="12"/>
          <ac:spMkLst>
            <pc:docMk/>
            <pc:sldMk cId="2647196963" sldId="283"/>
            <ac:spMk id="9" creationId="{7DB1629E-7901-B8BB-AC94-2BA2E51B4CEB}"/>
          </ac:spMkLst>
        </pc:spChg>
        <pc:spChg chg="add">
          <ac:chgData name="Myosotis _13" userId="d3757a171cf8daaf" providerId="LiveId" clId="{7F3F435A-0EAC-4D04-BFE9-58CFCE1942B0}" dt="2023-09-28T16:47:25.620" v="1817" actId="26606"/>
          <ac:spMkLst>
            <pc:docMk/>
            <pc:sldMk cId="2647196963" sldId="283"/>
            <ac:spMk id="12" creationId="{05325879-C4B2-475E-B853-DC8F21A63351}"/>
          </ac:spMkLst>
        </pc:spChg>
        <pc:spChg chg="add">
          <ac:chgData name="Myosotis _13" userId="d3757a171cf8daaf" providerId="LiveId" clId="{7F3F435A-0EAC-4D04-BFE9-58CFCE1942B0}" dt="2023-09-28T16:47:25.620" v="1817" actId="26606"/>
          <ac:spMkLst>
            <pc:docMk/>
            <pc:sldMk cId="2647196963" sldId="283"/>
            <ac:spMk id="14" creationId="{012C085F-3B19-420D-902A-B55695F5036C}"/>
          </ac:spMkLst>
        </pc:spChg>
        <pc:picChg chg="add mod">
          <ac:chgData name="Myosotis _13" userId="d3757a171cf8daaf" providerId="LiveId" clId="{7F3F435A-0EAC-4D04-BFE9-58CFCE1942B0}" dt="2023-09-28T16:47:38.256" v="1822" actId="14100"/>
          <ac:picMkLst>
            <pc:docMk/>
            <pc:sldMk cId="2647196963" sldId="283"/>
            <ac:picMk id="5" creationId="{D133C8F3-C7D4-13A4-B54E-57B05650239C}"/>
          </ac:picMkLst>
        </pc:picChg>
      </pc:sldChg>
      <pc:sldChg chg="addSp delSp modSp new del mod setBg">
        <pc:chgData name="Myosotis _13" userId="d3757a171cf8daaf" providerId="LiveId" clId="{7F3F435A-0EAC-4D04-BFE9-58CFCE1942B0}" dt="2023-10-02T21:06:19.065" v="7095" actId="47"/>
        <pc:sldMkLst>
          <pc:docMk/>
          <pc:sldMk cId="539769040" sldId="284"/>
        </pc:sldMkLst>
        <pc:spChg chg="del">
          <ac:chgData name="Myosotis _13" userId="d3757a171cf8daaf" providerId="LiveId" clId="{7F3F435A-0EAC-4D04-BFE9-58CFCE1942B0}" dt="2023-09-28T18:03:19.552" v="2365" actId="26606"/>
          <ac:spMkLst>
            <pc:docMk/>
            <pc:sldMk cId="539769040" sldId="284"/>
            <ac:spMk id="2" creationId="{D4AC8D90-018A-5AC0-A6B6-D70794DA473F}"/>
          </ac:spMkLst>
        </pc:spChg>
        <pc:spChg chg="del">
          <ac:chgData name="Myosotis _13" userId="d3757a171cf8daaf" providerId="LiveId" clId="{7F3F435A-0EAC-4D04-BFE9-58CFCE1942B0}" dt="2023-09-28T18:03:15.216" v="2364" actId="931"/>
          <ac:spMkLst>
            <pc:docMk/>
            <pc:sldMk cId="539769040" sldId="284"/>
            <ac:spMk id="3" creationId="{05CB723A-7796-B996-510E-245CEEBB890F}"/>
          </ac:spMkLst>
        </pc:spChg>
        <pc:spChg chg="add mod">
          <ac:chgData name="Myosotis _13" userId="d3757a171cf8daaf" providerId="LiveId" clId="{7F3F435A-0EAC-4D04-BFE9-58CFCE1942B0}" dt="2023-09-28T18:06:12.953" v="2431" actId="20577"/>
          <ac:spMkLst>
            <pc:docMk/>
            <pc:sldMk cId="539769040" sldId="284"/>
            <ac:spMk id="6" creationId="{E05D73AC-58A4-8BB5-0D69-C0F13CC5A43B}"/>
          </ac:spMkLst>
        </pc:spChg>
        <pc:picChg chg="add mod">
          <ac:chgData name="Myosotis _13" userId="d3757a171cf8daaf" providerId="LiveId" clId="{7F3F435A-0EAC-4D04-BFE9-58CFCE1942B0}" dt="2023-10-01T08:18:47.620" v="2565" actId="1076"/>
          <ac:picMkLst>
            <pc:docMk/>
            <pc:sldMk cId="539769040" sldId="284"/>
            <ac:picMk id="5" creationId="{4015824E-FDEE-6782-28F0-CAB334F6A676}"/>
          </ac:picMkLst>
        </pc:picChg>
      </pc:sldChg>
      <pc:sldChg chg="new del">
        <pc:chgData name="Myosotis _13" userId="d3757a171cf8daaf" providerId="LiveId" clId="{7F3F435A-0EAC-4D04-BFE9-58CFCE1942B0}" dt="2023-10-01T08:06:51.452" v="2438" actId="47"/>
        <pc:sldMkLst>
          <pc:docMk/>
          <pc:sldMk cId="176341553" sldId="285"/>
        </pc:sldMkLst>
      </pc:sldChg>
      <pc:sldChg chg="addSp delSp modSp add mod">
        <pc:chgData name="Myosotis _13" userId="d3757a171cf8daaf" providerId="LiveId" clId="{7F3F435A-0EAC-4D04-BFE9-58CFCE1942B0}" dt="2023-10-05T22:53:52.311" v="13041" actId="1076"/>
        <pc:sldMkLst>
          <pc:docMk/>
          <pc:sldMk cId="0" sldId="286"/>
        </pc:sldMkLst>
        <pc:spChg chg="mod">
          <ac:chgData name="Myosotis _13" userId="d3757a171cf8daaf" providerId="LiveId" clId="{7F3F435A-0EAC-4D04-BFE9-58CFCE1942B0}" dt="2023-10-02T13:47:15.097" v="6787" actId="1076"/>
          <ac:spMkLst>
            <pc:docMk/>
            <pc:sldMk cId="0" sldId="286"/>
            <ac:spMk id="2" creationId="{2B433AB1-20EB-8907-6C55-0F8565F223EC}"/>
          </ac:spMkLst>
        </pc:spChg>
        <pc:spChg chg="add del mod">
          <ac:chgData name="Myosotis _13" userId="d3757a171cf8daaf" providerId="LiveId" clId="{7F3F435A-0EAC-4D04-BFE9-58CFCE1942B0}" dt="2023-10-04T09:21:23.270" v="11578" actId="478"/>
          <ac:spMkLst>
            <pc:docMk/>
            <pc:sldMk cId="0" sldId="286"/>
            <ac:spMk id="4" creationId="{B4B59F22-4CA8-1AB6-991E-BCCE9E888975}"/>
          </ac:spMkLst>
        </pc:spChg>
        <pc:spChg chg="add del mod">
          <ac:chgData name="Myosotis _13" userId="d3757a171cf8daaf" providerId="LiveId" clId="{7F3F435A-0EAC-4D04-BFE9-58CFCE1942B0}" dt="2023-10-03T16:37:14.906" v="11491" actId="478"/>
          <ac:spMkLst>
            <pc:docMk/>
            <pc:sldMk cId="0" sldId="286"/>
            <ac:spMk id="39" creationId="{0C906240-16EA-552B-6D74-9736A1C6E942}"/>
          </ac:spMkLst>
        </pc:spChg>
        <pc:spChg chg="mod">
          <ac:chgData name="Myosotis _13" userId="d3757a171cf8daaf" providerId="LiveId" clId="{7F3F435A-0EAC-4D04-BFE9-58CFCE1942B0}" dt="2023-10-02T13:48:11.348" v="6792" actId="1076"/>
          <ac:spMkLst>
            <pc:docMk/>
            <pc:sldMk cId="0" sldId="286"/>
            <ac:spMk id="137" creationId="{00000000-0000-0000-0000-000000000000}"/>
          </ac:spMkLst>
        </pc:spChg>
        <pc:spChg chg="add del mod">
          <ac:chgData name="Myosotis _13" userId="d3757a171cf8daaf" providerId="LiveId" clId="{7F3F435A-0EAC-4D04-BFE9-58CFCE1942B0}" dt="2023-10-04T09:21:18.482" v="11577" actId="478"/>
          <ac:spMkLst>
            <pc:docMk/>
            <pc:sldMk cId="0" sldId="286"/>
            <ac:spMk id="138" creationId="{00000000-0000-0000-0000-000000000000}"/>
          </ac:spMkLst>
        </pc:spChg>
        <pc:grpChg chg="add del mod">
          <ac:chgData name="Myosotis _13" userId="d3757a171cf8daaf" providerId="LiveId" clId="{7F3F435A-0EAC-4D04-BFE9-58CFCE1942B0}" dt="2023-10-02T13:47:48.754" v="6789" actId="165"/>
          <ac:grpSpMkLst>
            <pc:docMk/>
            <pc:sldMk cId="0" sldId="286"/>
            <ac:grpSpMk id="27" creationId="{F5E8647C-DACA-8B16-98F5-78D033B2E9DC}"/>
          </ac:grpSpMkLst>
        </pc:grpChg>
        <pc:picChg chg="mod">
          <ac:chgData name="Myosotis _13" userId="d3757a171cf8daaf" providerId="LiveId" clId="{7F3F435A-0EAC-4D04-BFE9-58CFCE1942B0}" dt="2023-10-02T13:49:19.004" v="6813" actId="1076"/>
          <ac:picMkLst>
            <pc:docMk/>
            <pc:sldMk cId="0" sldId="286"/>
            <ac:picMk id="5" creationId="{96F2B986-DCA4-2B55-3E41-800E75389012}"/>
          </ac:picMkLst>
        </pc:picChg>
        <pc:picChg chg="add mod">
          <ac:chgData name="Myosotis _13" userId="d3757a171cf8daaf" providerId="LiveId" clId="{7F3F435A-0EAC-4D04-BFE9-58CFCE1942B0}" dt="2023-10-05T22:18:51.902" v="12958" actId="1076"/>
          <ac:picMkLst>
            <pc:docMk/>
            <pc:sldMk cId="0" sldId="286"/>
            <ac:picMk id="6" creationId="{85C03A16-2DF2-5632-9C3B-39EF51BDEAA7}"/>
          </ac:picMkLst>
        </pc:picChg>
        <pc:picChg chg="mod">
          <ac:chgData name="Myosotis _13" userId="d3757a171cf8daaf" providerId="LiveId" clId="{7F3F435A-0EAC-4D04-BFE9-58CFCE1942B0}" dt="2023-10-02T13:47:05.119" v="6786" actId="1076"/>
          <ac:picMkLst>
            <pc:docMk/>
            <pc:sldMk cId="0" sldId="286"/>
            <ac:picMk id="7" creationId="{83188329-0BAC-F4E4-E175-21C27016FA59}"/>
          </ac:picMkLst>
        </pc:picChg>
        <pc:picChg chg="mod">
          <ac:chgData name="Myosotis _13" userId="d3757a171cf8daaf" providerId="LiveId" clId="{7F3F435A-0EAC-4D04-BFE9-58CFCE1942B0}" dt="2023-10-05T22:18:53.131" v="12959" actId="1076"/>
          <ac:picMkLst>
            <pc:docMk/>
            <pc:sldMk cId="0" sldId="286"/>
            <ac:picMk id="11" creationId="{283F12AA-D7A3-087D-2A9D-B1FB46B61EBE}"/>
          </ac:picMkLst>
        </pc:picChg>
        <pc:picChg chg="mod">
          <ac:chgData name="Myosotis _13" userId="d3757a171cf8daaf" providerId="LiveId" clId="{7F3F435A-0EAC-4D04-BFE9-58CFCE1942B0}" dt="2023-10-05T22:18:55.043" v="12960" actId="1076"/>
          <ac:picMkLst>
            <pc:docMk/>
            <pc:sldMk cId="0" sldId="286"/>
            <ac:picMk id="14" creationId="{2A1CE714-1752-CA32-C485-798156599EFE}"/>
          </ac:picMkLst>
        </pc:picChg>
        <pc:picChg chg="mod">
          <ac:chgData name="Myosotis _13" userId="d3757a171cf8daaf" providerId="LiveId" clId="{7F3F435A-0EAC-4D04-BFE9-58CFCE1942B0}" dt="2023-10-05T22:19:00.748" v="12963" actId="1076"/>
          <ac:picMkLst>
            <pc:docMk/>
            <pc:sldMk cId="0" sldId="286"/>
            <ac:picMk id="17" creationId="{E1A5BD19-CFFA-41A5-0507-12F3DB636B7F}"/>
          </ac:picMkLst>
        </pc:picChg>
        <pc:picChg chg="mod">
          <ac:chgData name="Myosotis _13" userId="d3757a171cf8daaf" providerId="LiveId" clId="{7F3F435A-0EAC-4D04-BFE9-58CFCE1942B0}" dt="2023-10-05T22:19:05.057" v="12964" actId="1076"/>
          <ac:picMkLst>
            <pc:docMk/>
            <pc:sldMk cId="0" sldId="286"/>
            <ac:picMk id="21" creationId="{FB49CBCF-F66D-2EC4-E8BA-864B95073A0C}"/>
          </ac:picMkLst>
        </pc:picChg>
        <pc:picChg chg="del mod">
          <ac:chgData name="Myosotis _13" userId="d3757a171cf8daaf" providerId="LiveId" clId="{7F3F435A-0EAC-4D04-BFE9-58CFCE1942B0}" dt="2023-10-02T13:47:20.041" v="6788" actId="478"/>
          <ac:picMkLst>
            <pc:docMk/>
            <pc:sldMk cId="0" sldId="286"/>
            <ac:picMk id="24" creationId="{3B930828-D182-EF8F-AE24-7D4730072F92}"/>
          </ac:picMkLst>
        </pc:picChg>
        <pc:picChg chg="add mod">
          <ac:chgData name="Myosotis _13" userId="d3757a171cf8daaf" providerId="LiveId" clId="{7F3F435A-0EAC-4D04-BFE9-58CFCE1942B0}" dt="2023-10-05T22:19:56.956" v="12974" actId="207"/>
          <ac:picMkLst>
            <pc:docMk/>
            <pc:sldMk cId="0" sldId="286"/>
            <ac:picMk id="27" creationId="{7FF30692-C349-7FA0-F2FF-3D1AD36C2A0B}"/>
          </ac:picMkLst>
        </pc:picChg>
        <pc:picChg chg="add mod">
          <ac:chgData name="Myosotis _13" userId="d3757a171cf8daaf" providerId="LiveId" clId="{7F3F435A-0EAC-4D04-BFE9-58CFCE1942B0}" dt="2023-10-05T22:53:52.311" v="13041" actId="1076"/>
          <ac:picMkLst>
            <pc:docMk/>
            <pc:sldMk cId="0" sldId="286"/>
            <ac:picMk id="38" creationId="{A2CC4491-C322-8A54-A4D8-135B38E1598E}"/>
          </ac:picMkLst>
        </pc:picChg>
        <pc:cxnChg chg="del mod">
          <ac:chgData name="Myosotis _13" userId="d3757a171cf8daaf" providerId="LiveId" clId="{7F3F435A-0EAC-4D04-BFE9-58CFCE1942B0}" dt="2023-10-01T08:12:56.134" v="2493" actId="478"/>
          <ac:cxnSpMkLst>
            <pc:docMk/>
            <pc:sldMk cId="0" sldId="286"/>
            <ac:cxnSpMk id="4" creationId="{5732D9A2-49A5-040B-7F47-77D48F0F30BB}"/>
          </ac:cxnSpMkLst>
        </pc:cxnChg>
        <pc:cxnChg chg="add mod topLvl">
          <ac:chgData name="Myosotis _13" userId="d3757a171cf8daaf" providerId="LiveId" clId="{7F3F435A-0EAC-4D04-BFE9-58CFCE1942B0}" dt="2023-10-05T22:19:31.186" v="12971" actId="14100"/>
          <ac:cxnSpMkLst>
            <pc:docMk/>
            <pc:sldMk cId="0" sldId="286"/>
            <ac:cxnSpMk id="10" creationId="{8C8B22E7-B03B-A36F-62E2-0BC0308F02F3}"/>
          </ac:cxnSpMkLst>
        </pc:cxnChg>
        <pc:cxnChg chg="add mod topLvl">
          <ac:chgData name="Myosotis _13" userId="d3757a171cf8daaf" providerId="LiveId" clId="{7F3F435A-0EAC-4D04-BFE9-58CFCE1942B0}" dt="2023-10-05T22:19:16.560" v="12968" actId="14100"/>
          <ac:cxnSpMkLst>
            <pc:docMk/>
            <pc:sldMk cId="0" sldId="286"/>
            <ac:cxnSpMk id="13" creationId="{A7040A77-07AA-A38A-61FE-0700FD734F6D}"/>
          </ac:cxnSpMkLst>
        </pc:cxnChg>
        <pc:cxnChg chg="add mod topLvl">
          <ac:chgData name="Myosotis _13" userId="d3757a171cf8daaf" providerId="LiveId" clId="{7F3F435A-0EAC-4D04-BFE9-58CFCE1942B0}" dt="2023-10-05T22:20:12.304" v="12977" actId="1076"/>
          <ac:cxnSpMkLst>
            <pc:docMk/>
            <pc:sldMk cId="0" sldId="286"/>
            <ac:cxnSpMk id="16" creationId="{71A357D7-108A-25D8-EF8A-B9C321408165}"/>
          </ac:cxnSpMkLst>
        </pc:cxnChg>
        <pc:cxnChg chg="add mod topLvl">
          <ac:chgData name="Myosotis _13" userId="d3757a171cf8daaf" providerId="LiveId" clId="{7F3F435A-0EAC-4D04-BFE9-58CFCE1942B0}" dt="2023-10-05T22:19:52.804" v="12973" actId="14100"/>
          <ac:cxnSpMkLst>
            <pc:docMk/>
            <pc:sldMk cId="0" sldId="286"/>
            <ac:cxnSpMk id="19" creationId="{8B2F8F24-EF95-7880-2EAF-060B78D22DC5}"/>
          </ac:cxnSpMkLst>
        </pc:cxnChg>
        <pc:cxnChg chg="add mod topLvl">
          <ac:chgData name="Myosotis _13" userId="d3757a171cf8daaf" providerId="LiveId" clId="{7F3F435A-0EAC-4D04-BFE9-58CFCE1942B0}" dt="2023-10-05T22:20:07.009" v="12976" actId="1076"/>
          <ac:cxnSpMkLst>
            <pc:docMk/>
            <pc:sldMk cId="0" sldId="286"/>
            <ac:cxnSpMk id="23" creationId="{7FF545A4-A0D6-C6FB-9263-549B5C7434AD}"/>
          </ac:cxnSpMkLst>
        </pc:cxnChg>
        <pc:cxnChg chg="add del mod topLvl">
          <ac:chgData name="Myosotis _13" userId="d3757a171cf8daaf" providerId="LiveId" clId="{7F3F435A-0EAC-4D04-BFE9-58CFCE1942B0}" dt="2023-10-02T13:47:52.039" v="6790" actId="478"/>
          <ac:cxnSpMkLst>
            <pc:docMk/>
            <pc:sldMk cId="0" sldId="286"/>
            <ac:cxnSpMk id="26" creationId="{8023553E-3766-E058-CE6B-2F7ABE987D5D}"/>
          </ac:cxnSpMkLst>
        </pc:cxnChg>
        <pc:cxnChg chg="add mod">
          <ac:chgData name="Myosotis _13" userId="d3757a171cf8daaf" providerId="LiveId" clId="{7F3F435A-0EAC-4D04-BFE9-58CFCE1942B0}" dt="2023-10-05T22:20:15.231" v="12978" actId="14100"/>
          <ac:cxnSpMkLst>
            <pc:docMk/>
            <pc:sldMk cId="0" sldId="286"/>
            <ac:cxnSpMk id="32" creationId="{C91895A8-10E1-B333-3AC6-79101480A8B7}"/>
          </ac:cxnSpMkLst>
        </pc:cxnChg>
      </pc:sldChg>
      <pc:sldChg chg="addSp delSp modSp new mod setBg">
        <pc:chgData name="Myosotis _13" userId="d3757a171cf8daaf" providerId="LiveId" clId="{7F3F435A-0EAC-4D04-BFE9-58CFCE1942B0}" dt="2023-10-08T08:58:34.605" v="13127" actId="313"/>
        <pc:sldMkLst>
          <pc:docMk/>
          <pc:sldMk cId="424001401" sldId="287"/>
        </pc:sldMkLst>
        <pc:spChg chg="mod">
          <ac:chgData name="Myosotis _13" userId="d3757a171cf8daaf" providerId="LiveId" clId="{7F3F435A-0EAC-4D04-BFE9-58CFCE1942B0}" dt="2023-10-02T12:49:03.733" v="6385" actId="20577"/>
          <ac:spMkLst>
            <pc:docMk/>
            <pc:sldMk cId="424001401" sldId="287"/>
            <ac:spMk id="2" creationId="{519FB560-E317-1108-9D2D-EDB7960FDC01}"/>
          </ac:spMkLst>
        </pc:spChg>
        <pc:spChg chg="add mod">
          <ac:chgData name="Myosotis _13" userId="d3757a171cf8daaf" providerId="LiveId" clId="{7F3F435A-0EAC-4D04-BFE9-58CFCE1942B0}" dt="2023-10-08T08:58:34.605" v="13127" actId="313"/>
          <ac:spMkLst>
            <pc:docMk/>
            <pc:sldMk cId="424001401" sldId="287"/>
            <ac:spMk id="11" creationId="{44261417-37DF-D915-6B59-B314B96BA7B6}"/>
          </ac:spMkLst>
        </pc:spChg>
        <pc:spChg chg="add del">
          <ac:chgData name="Myosotis _13" userId="d3757a171cf8daaf" providerId="LiveId" clId="{7F3F435A-0EAC-4D04-BFE9-58CFCE1942B0}" dt="2023-10-01T08:34:07.389" v="2944" actId="478"/>
          <ac:spMkLst>
            <pc:docMk/>
            <pc:sldMk cId="424001401" sldId="287"/>
            <ac:spMk id="12" creationId="{7EF92203-B76C-B7A3-C324-2C805638B1BA}"/>
          </ac:spMkLst>
        </pc:spChg>
        <pc:spChg chg="add del">
          <ac:chgData name="Myosotis _13" userId="d3757a171cf8daaf" providerId="LiveId" clId="{7F3F435A-0EAC-4D04-BFE9-58CFCE1942B0}" dt="2023-10-01T08:39:27.976" v="3367" actId="26606"/>
          <ac:spMkLst>
            <pc:docMk/>
            <pc:sldMk cId="424001401" sldId="287"/>
            <ac:spMk id="19" creationId="{3956D6BE-9F42-4257-AF86-F7ADD2F939C9}"/>
          </ac:spMkLst>
        </pc:spChg>
        <pc:spChg chg="add del">
          <ac:chgData name="Myosotis _13" userId="d3757a171cf8daaf" providerId="LiveId" clId="{7F3F435A-0EAC-4D04-BFE9-58CFCE1942B0}" dt="2023-10-01T08:39:27.976" v="3367" actId="26606"/>
          <ac:spMkLst>
            <pc:docMk/>
            <pc:sldMk cId="424001401" sldId="287"/>
            <ac:spMk id="21" creationId="{52837CF7-EFEC-4B29-A2F8-CE22A481B322}"/>
          </ac:spMkLst>
        </pc:spChg>
        <pc:spChg chg="add del">
          <ac:chgData name="Myosotis _13" userId="d3757a171cf8daaf" providerId="LiveId" clId="{7F3F435A-0EAC-4D04-BFE9-58CFCE1942B0}" dt="2023-10-01T08:40:19.575" v="3377" actId="26606"/>
          <ac:spMkLst>
            <pc:docMk/>
            <pc:sldMk cId="424001401" sldId="287"/>
            <ac:spMk id="23" creationId="{99BCAAE7-0794-4AF7-8A50-AB589BEC99E0}"/>
          </ac:spMkLst>
        </pc:spChg>
        <pc:spChg chg="add del">
          <ac:chgData name="Myosotis _13" userId="d3757a171cf8daaf" providerId="LiveId" clId="{7F3F435A-0EAC-4D04-BFE9-58CFCE1942B0}" dt="2023-10-01T08:40:19.575" v="3377" actId="26606"/>
          <ac:spMkLst>
            <pc:docMk/>
            <pc:sldMk cId="424001401" sldId="287"/>
            <ac:spMk id="24" creationId="{593A179E-9739-4A6A-BFC0-9792A47FF15B}"/>
          </ac:spMkLst>
        </pc:spChg>
        <pc:spChg chg="add del">
          <ac:chgData name="Myosotis _13" userId="d3757a171cf8daaf" providerId="LiveId" clId="{7F3F435A-0EAC-4D04-BFE9-58CFCE1942B0}" dt="2023-10-01T08:40:19.575" v="3377" actId="26606"/>
          <ac:spMkLst>
            <pc:docMk/>
            <pc:sldMk cId="424001401" sldId="287"/>
            <ac:spMk id="25" creationId="{89D3435D-9A48-4791-925E-91DC45F7930C}"/>
          </ac:spMkLst>
        </pc:spChg>
        <pc:spChg chg="add del">
          <ac:chgData name="Myosotis _13" userId="d3757a171cf8daaf" providerId="LiveId" clId="{7F3F435A-0EAC-4D04-BFE9-58CFCE1942B0}" dt="2023-10-01T08:40:19.575" v="3377" actId="26606"/>
          <ac:spMkLst>
            <pc:docMk/>
            <pc:sldMk cId="424001401" sldId="287"/>
            <ac:spMk id="26" creationId="{64B5D730-0F03-4E18-B5E2-A3AFEE4CB1D0}"/>
          </ac:spMkLst>
        </pc:spChg>
        <pc:spChg chg="add del">
          <ac:chgData name="Myosotis _13" userId="d3757a171cf8daaf" providerId="LiveId" clId="{7F3F435A-0EAC-4D04-BFE9-58CFCE1942B0}" dt="2023-10-01T08:40:19.575" v="3377" actId="26606"/>
          <ac:spMkLst>
            <pc:docMk/>
            <pc:sldMk cId="424001401" sldId="287"/>
            <ac:spMk id="27" creationId="{D1D20898-4E05-4678-AF40-ADD3390C0669}"/>
          </ac:spMkLst>
        </pc:spChg>
        <pc:picChg chg="add del mod">
          <ac:chgData name="Myosotis _13" userId="d3757a171cf8daaf" providerId="LiveId" clId="{7F3F435A-0EAC-4D04-BFE9-58CFCE1942B0}" dt="2023-10-01T08:31:32.856" v="2682" actId="478"/>
          <ac:picMkLst>
            <pc:docMk/>
            <pc:sldMk cId="424001401" sldId="287"/>
            <ac:picMk id="4" creationId="{60D49E21-06F4-17A5-518F-7666F7D70EB1}"/>
          </ac:picMkLst>
        </pc:picChg>
        <pc:picChg chg="add del mod">
          <ac:chgData name="Myosotis _13" userId="d3757a171cf8daaf" providerId="LiveId" clId="{7F3F435A-0EAC-4D04-BFE9-58CFCE1942B0}" dt="2023-10-01T08:30:24.687" v="2667" actId="478"/>
          <ac:picMkLst>
            <pc:docMk/>
            <pc:sldMk cId="424001401" sldId="287"/>
            <ac:picMk id="6" creationId="{8F817232-0DE5-2231-FEE5-7D1FDD883DE5}"/>
          </ac:picMkLst>
        </pc:picChg>
        <pc:picChg chg="add mod ord">
          <ac:chgData name="Myosotis _13" userId="d3757a171cf8daaf" providerId="LiveId" clId="{7F3F435A-0EAC-4D04-BFE9-58CFCE1942B0}" dt="2023-10-05T06:59:39.889" v="11995" actId="14100"/>
          <ac:picMkLst>
            <pc:docMk/>
            <pc:sldMk cId="424001401" sldId="287"/>
            <ac:picMk id="8" creationId="{A51F8FC6-D2C7-A7C4-5C86-D7CB3047F9C8}"/>
          </ac:picMkLst>
        </pc:picChg>
        <pc:picChg chg="add del mod">
          <ac:chgData name="Myosotis _13" userId="d3757a171cf8daaf" providerId="LiveId" clId="{7F3F435A-0EAC-4D04-BFE9-58CFCE1942B0}" dt="2023-10-01T08:32:13.400" v="2691" actId="478"/>
          <ac:picMkLst>
            <pc:docMk/>
            <pc:sldMk cId="424001401" sldId="287"/>
            <ac:picMk id="10" creationId="{E044172C-1D38-8477-74F2-3B77989EF40D}"/>
          </ac:picMkLst>
        </pc:picChg>
        <pc:picChg chg="add del mod">
          <ac:chgData name="Myosotis _13" userId="d3757a171cf8daaf" providerId="LiveId" clId="{7F3F435A-0EAC-4D04-BFE9-58CFCE1942B0}" dt="2023-10-05T07:00:04.920" v="11997" actId="478"/>
          <ac:picMkLst>
            <pc:docMk/>
            <pc:sldMk cId="424001401" sldId="287"/>
            <ac:picMk id="14" creationId="{FBD49302-C7CE-D03F-F007-F2A0F3B75C47}"/>
          </ac:picMkLst>
        </pc:picChg>
        <pc:picChg chg="add del mod">
          <ac:chgData name="Myosotis _13" userId="d3757a171cf8daaf" providerId="LiveId" clId="{7F3F435A-0EAC-4D04-BFE9-58CFCE1942B0}" dt="2023-10-05T07:00:08.221" v="11998" actId="478"/>
          <ac:picMkLst>
            <pc:docMk/>
            <pc:sldMk cId="424001401" sldId="287"/>
            <ac:picMk id="22" creationId="{38F9940B-FE14-3B06-820B-0F50ADD2575F}"/>
          </ac:picMkLst>
        </pc:picChg>
        <pc:cxnChg chg="add del mod">
          <ac:chgData name="Myosotis _13" userId="d3757a171cf8daaf" providerId="LiveId" clId="{7F3F435A-0EAC-4D04-BFE9-58CFCE1942B0}" dt="2023-10-02T13:44:27.785" v="6772" actId="478"/>
          <ac:cxnSpMkLst>
            <pc:docMk/>
            <pc:sldMk cId="424001401" sldId="287"/>
            <ac:cxnSpMk id="16" creationId="{9944625A-9C55-3F0D-A3CB-ADDB65B07D74}"/>
          </ac:cxnSpMkLst>
        </pc:cxnChg>
        <pc:cxnChg chg="add del mod">
          <ac:chgData name="Myosotis _13" userId="d3757a171cf8daaf" providerId="LiveId" clId="{7F3F435A-0EAC-4D04-BFE9-58CFCE1942B0}" dt="2023-10-02T13:44:30.491" v="6773" actId="478"/>
          <ac:cxnSpMkLst>
            <pc:docMk/>
            <pc:sldMk cId="424001401" sldId="287"/>
            <ac:cxnSpMk id="18" creationId="{39A6C258-84E8-31A2-3EBB-8C9DA097E8EB}"/>
          </ac:cxnSpMkLst>
        </pc:cxnChg>
      </pc:sldChg>
      <pc:sldChg chg="addSp delSp modSp new mod setBg addAnim delAnim">
        <pc:chgData name="Myosotis _13" userId="d3757a171cf8daaf" providerId="LiveId" clId="{7F3F435A-0EAC-4D04-BFE9-58CFCE1942B0}" dt="2023-10-03T13:01:38.059" v="9745" actId="12"/>
        <pc:sldMkLst>
          <pc:docMk/>
          <pc:sldMk cId="3030832491" sldId="288"/>
        </pc:sldMkLst>
        <pc:spChg chg="mod ord">
          <ac:chgData name="Myosotis _13" userId="d3757a171cf8daaf" providerId="LiveId" clId="{7F3F435A-0EAC-4D04-BFE9-58CFCE1942B0}" dt="2023-10-01T12:16:18.968" v="4499" actId="20577"/>
          <ac:spMkLst>
            <pc:docMk/>
            <pc:sldMk cId="3030832491" sldId="288"/>
            <ac:spMk id="2" creationId="{01A19594-4595-9758-1F8D-EDD20A918E4A}"/>
          </ac:spMkLst>
        </pc:spChg>
        <pc:spChg chg="add mod">
          <ac:chgData name="Myosotis _13" userId="d3757a171cf8daaf" providerId="LiveId" clId="{7F3F435A-0EAC-4D04-BFE9-58CFCE1942B0}" dt="2023-10-03T13:01:38.059" v="9745" actId="12"/>
          <ac:spMkLst>
            <pc:docMk/>
            <pc:sldMk cId="3030832491" sldId="288"/>
            <ac:spMk id="8" creationId="{87C3E197-CA07-44B3-61C7-0508EA0D05A9}"/>
          </ac:spMkLst>
        </pc:spChg>
        <pc:spChg chg="add del">
          <ac:chgData name="Myosotis _13" userId="d3757a171cf8daaf" providerId="LiveId" clId="{7F3F435A-0EAC-4D04-BFE9-58CFCE1942B0}" dt="2023-10-01T08:30:55.963" v="2673" actId="26606"/>
          <ac:spMkLst>
            <pc:docMk/>
            <pc:sldMk cId="3030832491" sldId="288"/>
            <ac:spMk id="9" creationId="{D2A43A77-DE8F-41BD-950B-368CBC55ED28}"/>
          </ac:spMkLst>
        </pc:spChg>
        <pc:spChg chg="add del">
          <ac:chgData name="Myosotis _13" userId="d3757a171cf8daaf" providerId="LiveId" clId="{7F3F435A-0EAC-4D04-BFE9-58CFCE1942B0}" dt="2023-10-01T09:31:34.012" v="3809" actId="26606"/>
          <ac:spMkLst>
            <pc:docMk/>
            <pc:sldMk cId="3030832491" sldId="288"/>
            <ac:spMk id="12" creationId="{D2A43A77-DE8F-41BD-950B-368CBC55ED28}"/>
          </ac:spMkLst>
        </pc:spChg>
        <pc:spChg chg="add del">
          <ac:chgData name="Myosotis _13" userId="d3757a171cf8daaf" providerId="LiveId" clId="{7F3F435A-0EAC-4D04-BFE9-58CFCE1942B0}" dt="2023-10-01T11:33:18.767" v="3903" actId="26606"/>
          <ac:spMkLst>
            <pc:docMk/>
            <pc:sldMk cId="3030832491" sldId="288"/>
            <ac:spMk id="17" creationId="{D2A43A77-DE8F-41BD-950B-368CBC55ED28}"/>
          </ac:spMkLst>
        </pc:spChg>
        <pc:spChg chg="add del">
          <ac:chgData name="Myosotis _13" userId="d3757a171cf8daaf" providerId="LiveId" clId="{7F3F435A-0EAC-4D04-BFE9-58CFCE1942B0}" dt="2023-10-01T11:32:47.226" v="3894" actId="26606"/>
          <ac:spMkLst>
            <pc:docMk/>
            <pc:sldMk cId="3030832491" sldId="288"/>
            <ac:spMk id="19" creationId="{C0003BD2-30AE-4B8C-8827-24C625D415EA}"/>
          </ac:spMkLst>
        </pc:spChg>
        <pc:spChg chg="add del">
          <ac:chgData name="Myosotis _13" userId="d3757a171cf8daaf" providerId="LiveId" clId="{7F3F435A-0EAC-4D04-BFE9-58CFCE1942B0}" dt="2023-10-01T11:33:01.330" v="3900" actId="26606"/>
          <ac:spMkLst>
            <pc:docMk/>
            <pc:sldMk cId="3030832491" sldId="288"/>
            <ac:spMk id="20" creationId="{F1838915-C181-4A3D-8391-943D9379C800}"/>
          </ac:spMkLst>
        </pc:spChg>
        <pc:spChg chg="add del">
          <ac:chgData name="Myosotis _13" userId="d3757a171cf8daaf" providerId="LiveId" clId="{7F3F435A-0EAC-4D04-BFE9-58CFCE1942B0}" dt="2023-10-01T11:32:51.942" v="3896" actId="26606"/>
          <ac:spMkLst>
            <pc:docMk/>
            <pc:sldMk cId="3030832491" sldId="288"/>
            <ac:spMk id="21" creationId="{6A0C4259-D617-466A-BF34-15B2EC7CC13C}"/>
          </ac:spMkLst>
        </pc:spChg>
        <pc:spChg chg="add del">
          <ac:chgData name="Myosotis _13" userId="d3757a171cf8daaf" providerId="LiveId" clId="{7F3F435A-0EAC-4D04-BFE9-58CFCE1942B0}" dt="2023-10-01T09:59:44.713" v="3812" actId="26606"/>
          <ac:spMkLst>
            <pc:docMk/>
            <pc:sldMk cId="3030832491" sldId="288"/>
            <ac:spMk id="22" creationId="{EBE49024-1142-44B2-ADCE-4BC7EC2399DC}"/>
          </ac:spMkLst>
        </pc:spChg>
        <pc:spChg chg="add del">
          <ac:chgData name="Myosotis _13" userId="d3757a171cf8daaf" providerId="LiveId" clId="{7F3F435A-0EAC-4D04-BFE9-58CFCE1942B0}" dt="2023-10-01T11:32:51.942" v="3896" actId="26606"/>
          <ac:spMkLst>
            <pc:docMk/>
            <pc:sldMk cId="3030832491" sldId="288"/>
            <ac:spMk id="23" creationId="{EA4C7B77-900B-4FEC-88F1-D511402DF272}"/>
          </ac:spMkLst>
        </pc:spChg>
        <pc:spChg chg="add del">
          <ac:chgData name="Myosotis _13" userId="d3757a171cf8daaf" providerId="LiveId" clId="{7F3F435A-0EAC-4D04-BFE9-58CFCE1942B0}" dt="2023-10-01T09:59:44.713" v="3812" actId="26606"/>
          <ac:spMkLst>
            <pc:docMk/>
            <pc:sldMk cId="3030832491" sldId="288"/>
            <ac:spMk id="24" creationId="{54D32B87-54C0-481E-88AE-0B45882D6482}"/>
          </ac:spMkLst>
        </pc:spChg>
        <pc:spChg chg="add del">
          <ac:chgData name="Myosotis _13" userId="d3757a171cf8daaf" providerId="LiveId" clId="{7F3F435A-0EAC-4D04-BFE9-58CFCE1942B0}" dt="2023-10-01T11:33:18.761" v="3902" actId="26606"/>
          <ac:spMkLst>
            <pc:docMk/>
            <pc:sldMk cId="3030832491" sldId="288"/>
            <ac:spMk id="25" creationId="{97B3FE1F-465D-4ECC-963E-411A6B9D0ED6}"/>
          </ac:spMkLst>
        </pc:spChg>
        <pc:spChg chg="add del">
          <ac:chgData name="Myosotis _13" userId="d3757a171cf8daaf" providerId="LiveId" clId="{7F3F435A-0EAC-4D04-BFE9-58CFCE1942B0}" dt="2023-10-01T09:59:47.458" v="3814" actId="26606"/>
          <ac:spMkLst>
            <pc:docMk/>
            <pc:sldMk cId="3030832491" sldId="288"/>
            <ac:spMk id="26" creationId="{D2A43A77-DE8F-41BD-950B-368CBC55ED28}"/>
          </ac:spMkLst>
        </pc:spChg>
        <pc:spChg chg="add del">
          <ac:chgData name="Myosotis _13" userId="d3757a171cf8daaf" providerId="LiveId" clId="{7F3F435A-0EAC-4D04-BFE9-58CFCE1942B0}" dt="2023-10-01T11:33:18.761" v="3902" actId="26606"/>
          <ac:spMkLst>
            <pc:docMk/>
            <pc:sldMk cId="3030832491" sldId="288"/>
            <ac:spMk id="27" creationId="{6FF5F78A-2E17-423D-8913-F994DD012AAD}"/>
          </ac:spMkLst>
        </pc:spChg>
        <pc:spChg chg="add del">
          <ac:chgData name="Myosotis _13" userId="d3757a171cf8daaf" providerId="LiveId" clId="{7F3F435A-0EAC-4D04-BFE9-58CFCE1942B0}" dt="2023-10-01T11:33:18.761" v="3902" actId="26606"/>
          <ac:spMkLst>
            <pc:docMk/>
            <pc:sldMk cId="3030832491" sldId="288"/>
            <ac:spMk id="28" creationId="{D2A43A77-DE8F-41BD-950B-368CBC55ED28}"/>
          </ac:spMkLst>
        </pc:spChg>
        <pc:spChg chg="add del">
          <ac:chgData name="Myosotis _13" userId="d3757a171cf8daaf" providerId="LiveId" clId="{7F3F435A-0EAC-4D04-BFE9-58CFCE1942B0}" dt="2023-10-01T11:33:30.891" v="3904" actId="26606"/>
          <ac:spMkLst>
            <pc:docMk/>
            <pc:sldMk cId="3030832491" sldId="288"/>
            <ac:spMk id="30" creationId="{E248CFC4-F805-4B6F-98D5-62F6E36057C6}"/>
          </ac:spMkLst>
        </pc:spChg>
        <pc:spChg chg="add">
          <ac:chgData name="Myosotis _13" userId="d3757a171cf8daaf" providerId="LiveId" clId="{7F3F435A-0EAC-4D04-BFE9-58CFCE1942B0}" dt="2023-10-01T11:33:30.891" v="3904" actId="26606"/>
          <ac:spMkLst>
            <pc:docMk/>
            <pc:sldMk cId="3030832491" sldId="288"/>
            <ac:spMk id="35" creationId="{7451E7C6-1961-4199-B95E-D0993B9FB3D5}"/>
          </ac:spMkLst>
        </pc:spChg>
        <pc:spChg chg="add">
          <ac:chgData name="Myosotis _13" userId="d3757a171cf8daaf" providerId="LiveId" clId="{7F3F435A-0EAC-4D04-BFE9-58CFCE1942B0}" dt="2023-10-01T11:33:30.891" v="3904" actId="26606"/>
          <ac:spMkLst>
            <pc:docMk/>
            <pc:sldMk cId="3030832491" sldId="288"/>
            <ac:spMk id="37" creationId="{3B97F1EF-0AED-4298-89CA-8BA44F71D4BE}"/>
          </ac:spMkLst>
        </pc:spChg>
        <pc:spChg chg="add">
          <ac:chgData name="Myosotis _13" userId="d3757a171cf8daaf" providerId="LiveId" clId="{7F3F435A-0EAC-4D04-BFE9-58CFCE1942B0}" dt="2023-10-01T11:33:30.891" v="3904" actId="26606"/>
          <ac:spMkLst>
            <pc:docMk/>
            <pc:sldMk cId="3030832491" sldId="288"/>
            <ac:spMk id="39" creationId="{091782EE-F77E-4722-85F0-C1E5F079003E}"/>
          </ac:spMkLst>
        </pc:spChg>
        <pc:spChg chg="add mod">
          <ac:chgData name="Myosotis _13" userId="d3757a171cf8daaf" providerId="LiveId" clId="{7F3F435A-0EAC-4D04-BFE9-58CFCE1942B0}" dt="2023-10-02T12:52:00.522" v="6420" actId="1076"/>
          <ac:spMkLst>
            <pc:docMk/>
            <pc:sldMk cId="3030832491" sldId="288"/>
            <ac:spMk id="68" creationId="{FD9F94FB-5899-5A6B-E624-BB15CA234EC5}"/>
          </ac:spMkLst>
        </pc:spChg>
        <pc:picChg chg="add del mod">
          <ac:chgData name="Myosotis _13" userId="d3757a171cf8daaf" providerId="LiveId" clId="{7F3F435A-0EAC-4D04-BFE9-58CFCE1942B0}" dt="2023-10-01T09:30:13.190" v="3773" actId="478"/>
          <ac:picMkLst>
            <pc:docMk/>
            <pc:sldMk cId="3030832491" sldId="288"/>
            <ac:picMk id="3" creationId="{3B0867EB-2048-CA92-E03F-6DC83277EB6C}"/>
          </ac:picMkLst>
        </pc:picChg>
        <pc:picChg chg="add del mod">
          <ac:chgData name="Myosotis _13" userId="d3757a171cf8daaf" providerId="LiveId" clId="{7F3F435A-0EAC-4D04-BFE9-58CFCE1942B0}" dt="2023-10-01T09:30:13.914" v="3774" actId="478"/>
          <ac:picMkLst>
            <pc:docMk/>
            <pc:sldMk cId="3030832491" sldId="288"/>
            <ac:picMk id="4" creationId="{789DC47E-87E4-DB6B-737D-C254FAB99D16}"/>
          </ac:picMkLst>
        </pc:picChg>
        <pc:picChg chg="add del mod">
          <ac:chgData name="Myosotis _13" userId="d3757a171cf8daaf" providerId="LiveId" clId="{7F3F435A-0EAC-4D04-BFE9-58CFCE1942B0}" dt="2023-10-01T09:30:12.332" v="3772" actId="478"/>
          <ac:picMkLst>
            <pc:docMk/>
            <pc:sldMk cId="3030832491" sldId="288"/>
            <ac:picMk id="5" creationId="{D7753843-09C1-A77F-8633-576C3070ED00}"/>
          </ac:picMkLst>
        </pc:picChg>
        <pc:picChg chg="add mod ord">
          <ac:chgData name="Myosotis _13" userId="d3757a171cf8daaf" providerId="LiveId" clId="{7F3F435A-0EAC-4D04-BFE9-58CFCE1942B0}" dt="2023-10-01T12:17:10.587" v="4575" actId="1076"/>
          <ac:picMkLst>
            <pc:docMk/>
            <pc:sldMk cId="3030832491" sldId="288"/>
            <ac:picMk id="6" creationId="{0103CF4B-B506-9A0B-25BC-62E8826F5530}"/>
          </ac:picMkLst>
        </pc:picChg>
        <pc:picChg chg="add mod ord">
          <ac:chgData name="Myosotis _13" userId="d3757a171cf8daaf" providerId="LiveId" clId="{7F3F435A-0EAC-4D04-BFE9-58CFCE1942B0}" dt="2023-10-01T12:17:13.430" v="4576" actId="1076"/>
          <ac:picMkLst>
            <pc:docMk/>
            <pc:sldMk cId="3030832491" sldId="288"/>
            <ac:picMk id="7" creationId="{81D31DBE-3399-75DB-D01A-F936B286F5DD}"/>
          </ac:picMkLst>
        </pc:picChg>
        <pc:picChg chg="add mod">
          <ac:chgData name="Myosotis _13" userId="d3757a171cf8daaf" providerId="LiveId" clId="{7F3F435A-0EAC-4D04-BFE9-58CFCE1942B0}" dt="2023-10-01T12:19:23.116" v="4593" actId="1076"/>
          <ac:picMkLst>
            <pc:docMk/>
            <pc:sldMk cId="3030832491" sldId="288"/>
            <ac:picMk id="33" creationId="{BC845DF4-2F6E-9059-47BE-AF97B6B355B6}"/>
          </ac:picMkLst>
        </pc:picChg>
        <pc:picChg chg="add del mod">
          <ac:chgData name="Myosotis _13" userId="d3757a171cf8daaf" providerId="LiveId" clId="{7F3F435A-0EAC-4D04-BFE9-58CFCE1942B0}" dt="2023-10-01T12:13:18.384" v="4403" actId="478"/>
          <ac:picMkLst>
            <pc:docMk/>
            <pc:sldMk cId="3030832491" sldId="288"/>
            <ac:picMk id="43" creationId="{30A8375E-AE72-C399-1CF8-BF186B8DC296}"/>
          </ac:picMkLst>
        </pc:picChg>
        <pc:picChg chg="add mod">
          <ac:chgData name="Myosotis _13" userId="d3757a171cf8daaf" providerId="LiveId" clId="{7F3F435A-0EAC-4D04-BFE9-58CFCE1942B0}" dt="2023-10-01T12:19:27.518" v="4594" actId="1076"/>
          <ac:picMkLst>
            <pc:docMk/>
            <pc:sldMk cId="3030832491" sldId="288"/>
            <ac:picMk id="44" creationId="{424A2CD3-72A9-7E4E-2E7A-BDD38335ACB2}"/>
          </ac:picMkLst>
        </pc:picChg>
        <pc:picChg chg="add del">
          <ac:chgData name="Myosotis _13" userId="d3757a171cf8daaf" providerId="LiveId" clId="{7F3F435A-0EAC-4D04-BFE9-58CFCE1942B0}" dt="2023-10-02T09:20:05.316" v="5696" actId="478"/>
          <ac:picMkLst>
            <pc:docMk/>
            <pc:sldMk cId="3030832491" sldId="288"/>
            <ac:picMk id="63" creationId="{FE7EA9A8-8342-D5FB-584E-85717B5B6CBE}"/>
          </ac:picMkLst>
        </pc:picChg>
        <pc:picChg chg="add mod">
          <ac:chgData name="Myosotis _13" userId="d3757a171cf8daaf" providerId="LiveId" clId="{7F3F435A-0EAC-4D04-BFE9-58CFCE1942B0}" dt="2023-10-02T12:51:57.101" v="6419" actId="1076"/>
          <ac:picMkLst>
            <pc:docMk/>
            <pc:sldMk cId="3030832491" sldId="288"/>
            <ac:picMk id="65" creationId="{2398B89F-2D3D-DC27-22C1-C6D33B05CD2E}"/>
          </ac:picMkLst>
        </pc:picChg>
        <pc:cxnChg chg="add mod">
          <ac:chgData name="Myosotis _13" userId="d3757a171cf8daaf" providerId="LiveId" clId="{7F3F435A-0EAC-4D04-BFE9-58CFCE1942B0}" dt="2023-10-02T12:50:34.350" v="6412" actId="14100"/>
          <ac:cxnSpMkLst>
            <pc:docMk/>
            <pc:sldMk cId="3030832491" sldId="288"/>
            <ac:cxnSpMk id="11" creationId="{9119C0A0-D3E3-196C-B4BB-963B81E5436A}"/>
          </ac:cxnSpMkLst>
        </pc:cxnChg>
        <pc:cxnChg chg="add mod">
          <ac:chgData name="Myosotis _13" userId="d3757a171cf8daaf" providerId="LiveId" clId="{7F3F435A-0EAC-4D04-BFE9-58CFCE1942B0}" dt="2023-10-02T12:50:41.166" v="6414" actId="14100"/>
          <ac:cxnSpMkLst>
            <pc:docMk/>
            <pc:sldMk cId="3030832491" sldId="288"/>
            <ac:cxnSpMk id="15" creationId="{35CA1140-0591-0B84-CF0A-A0819AD89F35}"/>
          </ac:cxnSpMkLst>
        </pc:cxnChg>
        <pc:cxnChg chg="add mod">
          <ac:chgData name="Myosotis _13" userId="d3757a171cf8daaf" providerId="LiveId" clId="{7F3F435A-0EAC-4D04-BFE9-58CFCE1942B0}" dt="2023-10-02T12:50:38" v="6413" actId="14100"/>
          <ac:cxnSpMkLst>
            <pc:docMk/>
            <pc:sldMk cId="3030832491" sldId="288"/>
            <ac:cxnSpMk id="31" creationId="{B226FFA9-EC83-C242-2B50-1E38171E11BD}"/>
          </ac:cxnSpMkLst>
        </pc:cxnChg>
        <pc:cxnChg chg="add mod">
          <ac:chgData name="Myosotis _13" userId="d3757a171cf8daaf" providerId="LiveId" clId="{7F3F435A-0EAC-4D04-BFE9-58CFCE1942B0}" dt="2023-10-02T12:50:47.071" v="6415" actId="14100"/>
          <ac:cxnSpMkLst>
            <pc:docMk/>
            <pc:sldMk cId="3030832491" sldId="288"/>
            <ac:cxnSpMk id="41" creationId="{C044B6D9-E3EF-2CF6-950A-17121A415F93}"/>
          </ac:cxnSpMkLst>
        </pc:cxnChg>
        <pc:cxnChg chg="add mod">
          <ac:chgData name="Myosotis _13" userId="d3757a171cf8daaf" providerId="LiveId" clId="{7F3F435A-0EAC-4D04-BFE9-58CFCE1942B0}" dt="2023-10-02T12:51:22.848" v="6417" actId="14100"/>
          <ac:cxnSpMkLst>
            <pc:docMk/>
            <pc:sldMk cId="3030832491" sldId="288"/>
            <ac:cxnSpMk id="52" creationId="{A9956711-C3FF-3B04-C373-E6AA631E7953}"/>
          </ac:cxnSpMkLst>
        </pc:cxnChg>
        <pc:cxnChg chg="add mod">
          <ac:chgData name="Myosotis _13" userId="d3757a171cf8daaf" providerId="LiveId" clId="{7F3F435A-0EAC-4D04-BFE9-58CFCE1942B0}" dt="2023-10-02T12:50:55.768" v="6416" actId="14100"/>
          <ac:cxnSpMkLst>
            <pc:docMk/>
            <pc:sldMk cId="3030832491" sldId="288"/>
            <ac:cxnSpMk id="59" creationId="{60444D28-D79C-D69D-A1C9-47B699ADD8A2}"/>
          </ac:cxnSpMkLst>
        </pc:cxnChg>
        <pc:cxnChg chg="add mod">
          <ac:chgData name="Myosotis _13" userId="d3757a171cf8daaf" providerId="LiveId" clId="{7F3F435A-0EAC-4D04-BFE9-58CFCE1942B0}" dt="2023-10-02T12:52:04.776" v="6421" actId="14100"/>
          <ac:cxnSpMkLst>
            <pc:docMk/>
            <pc:sldMk cId="3030832491" sldId="288"/>
            <ac:cxnSpMk id="67" creationId="{078F6794-AB18-265E-B26A-2ABDF18C1959}"/>
          </ac:cxnSpMkLst>
        </pc:cxnChg>
      </pc:sldChg>
      <pc:sldChg chg="addSp delSp modSp new mod setBg setClrOvrMap">
        <pc:chgData name="Myosotis _13" userId="d3757a171cf8daaf" providerId="LiveId" clId="{7F3F435A-0EAC-4D04-BFE9-58CFCE1942B0}" dt="2023-10-03T13:02:28.802" v="9751" actId="1076"/>
        <pc:sldMkLst>
          <pc:docMk/>
          <pc:sldMk cId="1441868636" sldId="289"/>
        </pc:sldMkLst>
        <pc:spChg chg="mod">
          <ac:chgData name="Myosotis _13" userId="d3757a171cf8daaf" providerId="LiveId" clId="{7F3F435A-0EAC-4D04-BFE9-58CFCE1942B0}" dt="2023-10-03T08:34:10.773" v="7781" actId="20577"/>
          <ac:spMkLst>
            <pc:docMk/>
            <pc:sldMk cId="1441868636" sldId="289"/>
            <ac:spMk id="2" creationId="{43BC963B-73E9-F41E-D952-FF3C800FA055}"/>
          </ac:spMkLst>
        </pc:spChg>
        <pc:spChg chg="add del mod">
          <ac:chgData name="Myosotis _13" userId="d3757a171cf8daaf" providerId="LiveId" clId="{7F3F435A-0EAC-4D04-BFE9-58CFCE1942B0}" dt="2023-10-01T09:20:37.290" v="3496"/>
          <ac:spMkLst>
            <pc:docMk/>
            <pc:sldMk cId="1441868636" sldId="289"/>
            <ac:spMk id="4" creationId="{577D8E9F-5461-0F72-644B-A63F72B93D1B}"/>
          </ac:spMkLst>
        </pc:spChg>
        <pc:spChg chg="add del mod">
          <ac:chgData name="Myosotis _13" userId="d3757a171cf8daaf" providerId="LiveId" clId="{7F3F435A-0EAC-4D04-BFE9-58CFCE1942B0}" dt="2023-10-01T09:20:59.471" v="3507"/>
          <ac:spMkLst>
            <pc:docMk/>
            <pc:sldMk cId="1441868636" sldId="289"/>
            <ac:spMk id="7" creationId="{0DE6D355-51BC-95F3-0D5D-A8BB5A12658C}"/>
          </ac:spMkLst>
        </pc:spChg>
        <pc:spChg chg="add del mod">
          <ac:chgData name="Myosotis _13" userId="d3757a171cf8daaf" providerId="LiveId" clId="{7F3F435A-0EAC-4D04-BFE9-58CFCE1942B0}" dt="2023-10-01T09:21:12.617" v="3510" actId="478"/>
          <ac:spMkLst>
            <pc:docMk/>
            <pc:sldMk cId="1441868636" sldId="289"/>
            <ac:spMk id="8" creationId="{DFD12F6B-2489-3406-309E-6D071E10EA9B}"/>
          </ac:spMkLst>
        </pc:spChg>
        <pc:spChg chg="add mod">
          <ac:chgData name="Myosotis _13" userId="d3757a171cf8daaf" providerId="LiveId" clId="{7F3F435A-0EAC-4D04-BFE9-58CFCE1942B0}" dt="2023-10-03T13:02:28.802" v="9751" actId="1076"/>
          <ac:spMkLst>
            <pc:docMk/>
            <pc:sldMk cId="1441868636" sldId="289"/>
            <ac:spMk id="9" creationId="{2ABC8263-12BB-B81B-A639-7984B0E93783}"/>
          </ac:spMkLst>
        </pc:spChg>
        <pc:spChg chg="add del">
          <ac:chgData name="Myosotis _13" userId="d3757a171cf8daaf" providerId="LiveId" clId="{7F3F435A-0EAC-4D04-BFE9-58CFCE1942B0}" dt="2023-10-01T11:30:42.226" v="3821" actId="26606"/>
          <ac:spMkLst>
            <pc:docMk/>
            <pc:sldMk cId="1441868636" sldId="289"/>
            <ac:spMk id="12" creationId="{46130003-5222-4875-8738-1217755C7AC3}"/>
          </ac:spMkLst>
        </pc:spChg>
        <pc:spChg chg="add del mod">
          <ac:chgData name="Myosotis _13" userId="d3757a171cf8daaf" providerId="LiveId" clId="{7F3F435A-0EAC-4D04-BFE9-58CFCE1942B0}" dt="2023-10-01T11:30:33.995" v="3819" actId="478"/>
          <ac:spMkLst>
            <pc:docMk/>
            <pc:sldMk cId="1441868636" sldId="289"/>
            <ac:spMk id="14" creationId="{D38A50DF-D366-EBE5-C0F8-9BBAE896F16F}"/>
          </ac:spMkLst>
        </pc:spChg>
        <pc:spChg chg="add del">
          <ac:chgData name="Myosotis _13" userId="d3757a171cf8daaf" providerId="LiveId" clId="{7F3F435A-0EAC-4D04-BFE9-58CFCE1942B0}" dt="2023-10-01T11:30:42.226" v="3821" actId="26606"/>
          <ac:spMkLst>
            <pc:docMk/>
            <pc:sldMk cId="1441868636" sldId="289"/>
            <ac:spMk id="16" creationId="{3E388DCC-9257-412E-811D-30F74D4CB7AA}"/>
          </ac:spMkLst>
        </pc:spChg>
        <pc:spChg chg="add">
          <ac:chgData name="Myosotis _13" userId="d3757a171cf8daaf" providerId="LiveId" clId="{7F3F435A-0EAC-4D04-BFE9-58CFCE1942B0}" dt="2023-10-01T11:30:42.259" v="3822" actId="26606"/>
          <ac:spMkLst>
            <pc:docMk/>
            <pc:sldMk cId="1441868636" sldId="289"/>
            <ac:spMk id="18" creationId="{05325879-C4B2-475E-B853-DC8F21A63351}"/>
          </ac:spMkLst>
        </pc:spChg>
        <pc:spChg chg="add">
          <ac:chgData name="Myosotis _13" userId="d3757a171cf8daaf" providerId="LiveId" clId="{7F3F435A-0EAC-4D04-BFE9-58CFCE1942B0}" dt="2023-10-01T11:30:42.259" v="3822" actId="26606"/>
          <ac:spMkLst>
            <pc:docMk/>
            <pc:sldMk cId="1441868636" sldId="289"/>
            <ac:spMk id="19" creationId="{012C085F-3B19-420D-902A-B55695F5036C}"/>
          </ac:spMkLst>
        </pc:spChg>
        <pc:picChg chg="add del mod ord">
          <ac:chgData name="Myosotis _13" userId="d3757a171cf8daaf" providerId="LiveId" clId="{7F3F435A-0EAC-4D04-BFE9-58CFCE1942B0}" dt="2023-10-02T12:38:26.445" v="6065" actId="478"/>
          <ac:picMkLst>
            <pc:docMk/>
            <pc:sldMk cId="1441868636" sldId="289"/>
            <ac:picMk id="3" creationId="{E64E4DB2-ACE0-B332-8733-2EADBB8F5A2E}"/>
          </ac:picMkLst>
        </pc:picChg>
        <pc:picChg chg="add del mod">
          <ac:chgData name="Myosotis _13" userId="d3757a171cf8daaf" providerId="LiveId" clId="{7F3F435A-0EAC-4D04-BFE9-58CFCE1942B0}" dt="2023-10-01T09:30:37.443" v="3796" actId="478"/>
          <ac:picMkLst>
            <pc:docMk/>
            <pc:sldMk cId="1441868636" sldId="289"/>
            <ac:picMk id="6" creationId="{5C7294BF-C563-4BBB-8421-115CE369678F}"/>
          </ac:picMkLst>
        </pc:picChg>
        <pc:picChg chg="add del mod">
          <ac:chgData name="Myosotis _13" userId="d3757a171cf8daaf" providerId="LiveId" clId="{7F3F435A-0EAC-4D04-BFE9-58CFCE1942B0}" dt="2023-10-01T09:30:48.952" v="3799" actId="478"/>
          <ac:picMkLst>
            <pc:docMk/>
            <pc:sldMk cId="1441868636" sldId="289"/>
            <ac:picMk id="13" creationId="{B8D9DBC8-4172-A246-ACFD-21D9DB40B5A6}"/>
          </ac:picMkLst>
        </pc:picChg>
        <pc:picChg chg="add mod">
          <ac:chgData name="Myosotis _13" userId="d3757a171cf8daaf" providerId="LiveId" clId="{7F3F435A-0EAC-4D04-BFE9-58CFCE1942B0}" dt="2023-10-02T12:38:29.867" v="6066" actId="1076"/>
          <ac:picMkLst>
            <pc:docMk/>
            <pc:sldMk cId="1441868636" sldId="289"/>
            <ac:picMk id="17" creationId="{62314AC9-2BC7-DB73-845D-CC2A89A2CF81}"/>
          </ac:picMkLst>
        </pc:picChg>
        <pc:cxnChg chg="add del mod">
          <ac:chgData name="Myosotis _13" userId="d3757a171cf8daaf" providerId="LiveId" clId="{7F3F435A-0EAC-4D04-BFE9-58CFCE1942B0}" dt="2023-10-01T09:29:18.438" v="3762" actId="478"/>
          <ac:cxnSpMkLst>
            <pc:docMk/>
            <pc:sldMk cId="1441868636" sldId="289"/>
            <ac:cxnSpMk id="11" creationId="{01BEF117-EAB1-97FB-3189-8BF65DCDE313}"/>
          </ac:cxnSpMkLst>
        </pc:cxnChg>
      </pc:sldChg>
      <pc:sldChg chg="addSp delSp modSp new del mod setBg setClrOvrMap">
        <pc:chgData name="Myosotis _13" userId="d3757a171cf8daaf" providerId="LiveId" clId="{7F3F435A-0EAC-4D04-BFE9-58CFCE1942B0}" dt="2023-10-02T09:24:55.185" v="5924" actId="47"/>
        <pc:sldMkLst>
          <pc:docMk/>
          <pc:sldMk cId="804876508" sldId="290"/>
        </pc:sldMkLst>
        <pc:spChg chg="mod">
          <ac:chgData name="Myosotis _13" userId="d3757a171cf8daaf" providerId="LiveId" clId="{7F3F435A-0EAC-4D04-BFE9-58CFCE1942B0}" dt="2023-10-01T12:37:07.659" v="4629" actId="26606"/>
          <ac:spMkLst>
            <pc:docMk/>
            <pc:sldMk cId="804876508" sldId="290"/>
            <ac:spMk id="2" creationId="{3C83A6A1-CB97-E780-3624-343204A3D556}"/>
          </ac:spMkLst>
        </pc:spChg>
        <pc:spChg chg="add mod">
          <ac:chgData name="Myosotis _13" userId="d3757a171cf8daaf" providerId="LiveId" clId="{7F3F435A-0EAC-4D04-BFE9-58CFCE1942B0}" dt="2023-10-02T09:16:03.853" v="5686" actId="1076"/>
          <ac:spMkLst>
            <pc:docMk/>
            <pc:sldMk cId="804876508" sldId="290"/>
            <ac:spMk id="5" creationId="{E1C5F51A-7C9D-F88A-4E46-F5DA3B831415}"/>
          </ac:spMkLst>
        </pc:spChg>
        <pc:spChg chg="add del">
          <ac:chgData name="Myosotis _13" userId="d3757a171cf8daaf" providerId="LiveId" clId="{7F3F435A-0EAC-4D04-BFE9-58CFCE1942B0}" dt="2023-10-01T12:37:07.659" v="4629" actId="26606"/>
          <ac:spMkLst>
            <pc:docMk/>
            <pc:sldMk cId="804876508" sldId="290"/>
            <ac:spMk id="9" creationId="{0F51AFBF-28DA-4A90-92CE-7C778CE07123}"/>
          </ac:spMkLst>
        </pc:spChg>
        <pc:spChg chg="add del">
          <ac:chgData name="Myosotis _13" userId="d3757a171cf8daaf" providerId="LiveId" clId="{7F3F435A-0EAC-4D04-BFE9-58CFCE1942B0}" dt="2023-10-01T12:37:07.659" v="4629" actId="26606"/>
          <ac:spMkLst>
            <pc:docMk/>
            <pc:sldMk cId="804876508" sldId="290"/>
            <ac:spMk id="11" creationId="{481AD697-B9C2-4A0F-8B85-FF7B2AB44522}"/>
          </ac:spMkLst>
        </pc:spChg>
        <pc:spChg chg="add del">
          <ac:chgData name="Myosotis _13" userId="d3757a171cf8daaf" providerId="LiveId" clId="{7F3F435A-0EAC-4D04-BFE9-58CFCE1942B0}" dt="2023-10-01T12:37:07.659" v="4629" actId="26606"/>
          <ac:spMkLst>
            <pc:docMk/>
            <pc:sldMk cId="804876508" sldId="290"/>
            <ac:spMk id="13" creationId="{BD1E05EC-F5B2-434A-987E-307720B4960B}"/>
          </ac:spMkLst>
        </pc:spChg>
        <pc:picChg chg="add mod">
          <ac:chgData name="Myosotis _13" userId="d3757a171cf8daaf" providerId="LiveId" clId="{7F3F435A-0EAC-4D04-BFE9-58CFCE1942B0}" dt="2023-10-02T09:16:16.833" v="5688" actId="1076"/>
          <ac:picMkLst>
            <pc:docMk/>
            <pc:sldMk cId="804876508" sldId="290"/>
            <ac:picMk id="4" creationId="{3501CF95-35CF-6614-B1A4-E9AA44BA9490}"/>
          </ac:picMkLst>
        </pc:picChg>
        <pc:cxnChg chg="add mod">
          <ac:chgData name="Myosotis _13" userId="d3757a171cf8daaf" providerId="LiveId" clId="{7F3F435A-0EAC-4D04-BFE9-58CFCE1942B0}" dt="2023-10-02T09:16:21.209" v="5690" actId="14100"/>
          <ac:cxnSpMkLst>
            <pc:docMk/>
            <pc:sldMk cId="804876508" sldId="290"/>
            <ac:cxnSpMk id="7" creationId="{1C1A2E36-FE45-6745-A077-71EE9AA27CFE}"/>
          </ac:cxnSpMkLst>
        </pc:cxnChg>
      </pc:sldChg>
      <pc:sldChg chg="addSp modSp new del mod">
        <pc:chgData name="Myosotis _13" userId="d3757a171cf8daaf" providerId="LiveId" clId="{7F3F435A-0EAC-4D04-BFE9-58CFCE1942B0}" dt="2023-10-01T12:19:51.325" v="4596" actId="47"/>
        <pc:sldMkLst>
          <pc:docMk/>
          <pc:sldMk cId="1707692074" sldId="290"/>
        </pc:sldMkLst>
        <pc:spChg chg="add mod">
          <ac:chgData name="Myosotis _13" userId="d3757a171cf8daaf" providerId="LiveId" clId="{7F3F435A-0EAC-4D04-BFE9-58CFCE1942B0}" dt="2023-10-01T12:15:47.356" v="4456" actId="1076"/>
          <ac:spMkLst>
            <pc:docMk/>
            <pc:sldMk cId="1707692074" sldId="290"/>
            <ac:spMk id="4" creationId="{2E4AD9E3-B74D-512F-BCC0-61953A545514}"/>
          </ac:spMkLst>
        </pc:spChg>
        <pc:picChg chg="add mod">
          <ac:chgData name="Myosotis _13" userId="d3757a171cf8daaf" providerId="LiveId" clId="{7F3F435A-0EAC-4D04-BFE9-58CFCE1942B0}" dt="2023-10-01T12:15:53.778" v="4457" actId="1076"/>
          <ac:picMkLst>
            <pc:docMk/>
            <pc:sldMk cId="1707692074" sldId="290"/>
            <ac:picMk id="3" creationId="{5C9DA36A-7E86-4385-2599-1B54740FABDC}"/>
          </ac:picMkLst>
        </pc:picChg>
      </pc:sldChg>
      <pc:sldChg chg="addSp modSp new mod">
        <pc:chgData name="Myosotis _13" userId="d3757a171cf8daaf" providerId="LiveId" clId="{7F3F435A-0EAC-4D04-BFE9-58CFCE1942B0}" dt="2023-10-09T09:08:38.600" v="14062" actId="255"/>
        <pc:sldMkLst>
          <pc:docMk/>
          <pc:sldMk cId="931514050" sldId="291"/>
        </pc:sldMkLst>
        <pc:spChg chg="mod">
          <ac:chgData name="Myosotis _13" userId="d3757a171cf8daaf" providerId="LiveId" clId="{7F3F435A-0EAC-4D04-BFE9-58CFCE1942B0}" dt="2023-10-09T09:08:38.600" v="14062" actId="255"/>
          <ac:spMkLst>
            <pc:docMk/>
            <pc:sldMk cId="931514050" sldId="291"/>
            <ac:spMk id="2" creationId="{7A7B44B2-EE14-4B1B-9097-96E787579600}"/>
          </ac:spMkLst>
        </pc:spChg>
        <pc:spChg chg="add mod">
          <ac:chgData name="Myosotis _13" userId="d3757a171cf8daaf" providerId="LiveId" clId="{7F3F435A-0EAC-4D04-BFE9-58CFCE1942B0}" dt="2023-10-09T09:08:30.405" v="14061" actId="1076"/>
          <ac:spMkLst>
            <pc:docMk/>
            <pc:sldMk cId="931514050" sldId="291"/>
            <ac:spMk id="3" creationId="{B1633917-5DAC-B92B-C2E5-132CB2FA8EC2}"/>
          </ac:spMkLst>
        </pc:spChg>
        <pc:picChg chg="add mod">
          <ac:chgData name="Myosotis _13" userId="d3757a171cf8daaf" providerId="LiveId" clId="{7F3F435A-0EAC-4D04-BFE9-58CFCE1942B0}" dt="2023-10-02T08:04:41.181" v="4886" actId="962"/>
          <ac:picMkLst>
            <pc:docMk/>
            <pc:sldMk cId="931514050" sldId="291"/>
            <ac:picMk id="4" creationId="{05F3E73A-AE41-8862-736A-B4F45B11C2F2}"/>
          </ac:picMkLst>
        </pc:picChg>
      </pc:sldChg>
      <pc:sldChg chg="addSp delSp modSp new mod">
        <pc:chgData name="Myosotis _13" userId="d3757a171cf8daaf" providerId="LiveId" clId="{7F3F435A-0EAC-4D04-BFE9-58CFCE1942B0}" dt="2023-10-02T13:24:56.912" v="6643" actId="14100"/>
        <pc:sldMkLst>
          <pc:docMk/>
          <pc:sldMk cId="162274126" sldId="292"/>
        </pc:sldMkLst>
        <pc:spChg chg="mod">
          <ac:chgData name="Myosotis _13" userId="d3757a171cf8daaf" providerId="LiveId" clId="{7F3F435A-0EAC-4D04-BFE9-58CFCE1942B0}" dt="2023-10-02T12:55:13.685" v="6486" actId="20577"/>
          <ac:spMkLst>
            <pc:docMk/>
            <pc:sldMk cId="162274126" sldId="292"/>
            <ac:spMk id="2" creationId="{10B4F2EC-F473-9BCC-0679-00941EBA0801}"/>
          </ac:spMkLst>
        </pc:spChg>
        <pc:spChg chg="add mod">
          <ac:chgData name="Myosotis _13" userId="d3757a171cf8daaf" providerId="LiveId" clId="{7F3F435A-0EAC-4D04-BFE9-58CFCE1942B0}" dt="2023-10-02T13:24:38.534" v="6638" actId="1076"/>
          <ac:spMkLst>
            <pc:docMk/>
            <pc:sldMk cId="162274126" sldId="292"/>
            <ac:spMk id="9" creationId="{98DDB073-C58E-6824-BBBB-F8D8E150451D}"/>
          </ac:spMkLst>
        </pc:spChg>
        <pc:picChg chg="add mod">
          <ac:chgData name="Myosotis _13" userId="d3757a171cf8daaf" providerId="LiveId" clId="{7F3F435A-0EAC-4D04-BFE9-58CFCE1942B0}" dt="2023-10-02T13:20:40.785" v="6504" actId="1076"/>
          <ac:picMkLst>
            <pc:docMk/>
            <pc:sldMk cId="162274126" sldId="292"/>
            <ac:picMk id="4" creationId="{AD7FA6FB-EC34-41B6-D5BB-D8016AF5F4C1}"/>
          </ac:picMkLst>
        </pc:picChg>
        <pc:picChg chg="add mod">
          <ac:chgData name="Myosotis _13" userId="d3757a171cf8daaf" providerId="LiveId" clId="{7F3F435A-0EAC-4D04-BFE9-58CFCE1942B0}" dt="2023-10-02T13:20:51.232" v="6506" actId="14100"/>
          <ac:picMkLst>
            <pc:docMk/>
            <pc:sldMk cId="162274126" sldId="292"/>
            <ac:picMk id="6" creationId="{B7E5021D-98DD-EC19-10B4-A2F490902691}"/>
          </ac:picMkLst>
        </pc:picChg>
        <pc:cxnChg chg="add del">
          <ac:chgData name="Myosotis _13" userId="d3757a171cf8daaf" providerId="LiveId" clId="{7F3F435A-0EAC-4D04-BFE9-58CFCE1942B0}" dt="2023-10-02T13:23:09.826" v="6508" actId="478"/>
          <ac:cxnSpMkLst>
            <pc:docMk/>
            <pc:sldMk cId="162274126" sldId="292"/>
            <ac:cxnSpMk id="8" creationId="{9F4F8919-8FA6-1540-D3DB-B3B7131224D7}"/>
          </ac:cxnSpMkLst>
        </pc:cxnChg>
        <pc:cxnChg chg="add mod">
          <ac:chgData name="Myosotis _13" userId="d3757a171cf8daaf" providerId="LiveId" clId="{7F3F435A-0EAC-4D04-BFE9-58CFCE1942B0}" dt="2023-10-02T13:24:56.912" v="6643" actId="14100"/>
          <ac:cxnSpMkLst>
            <pc:docMk/>
            <pc:sldMk cId="162274126" sldId="292"/>
            <ac:cxnSpMk id="11" creationId="{06F745ED-7BF3-3A16-92A4-FE55D44ECE7D}"/>
          </ac:cxnSpMkLst>
        </pc:cxnChg>
        <pc:cxnChg chg="add mod">
          <ac:chgData name="Myosotis _13" userId="d3757a171cf8daaf" providerId="LiveId" clId="{7F3F435A-0EAC-4D04-BFE9-58CFCE1942B0}" dt="2023-10-02T13:24:45.493" v="6640" actId="14100"/>
          <ac:cxnSpMkLst>
            <pc:docMk/>
            <pc:sldMk cId="162274126" sldId="292"/>
            <ac:cxnSpMk id="13" creationId="{3AAC95D3-DE35-6F4D-BB52-26096D13D8FF}"/>
          </ac:cxnSpMkLst>
        </pc:cxnChg>
      </pc:sldChg>
      <pc:sldChg chg="addSp delSp modSp new del mod modClrScheme chgLayout">
        <pc:chgData name="Myosotis _13" userId="d3757a171cf8daaf" providerId="LiveId" clId="{7F3F435A-0EAC-4D04-BFE9-58CFCE1942B0}" dt="2023-10-03T08:30:20.904" v="7762" actId="47"/>
        <pc:sldMkLst>
          <pc:docMk/>
          <pc:sldMk cId="675450456" sldId="293"/>
        </pc:sldMkLst>
        <pc:spChg chg="del mod ord">
          <ac:chgData name="Myosotis _13" userId="d3757a171cf8daaf" providerId="LiveId" clId="{7F3F435A-0EAC-4D04-BFE9-58CFCE1942B0}" dt="2023-10-03T08:29:21.669" v="7719" actId="700"/>
          <ac:spMkLst>
            <pc:docMk/>
            <pc:sldMk cId="675450456" sldId="293"/>
            <ac:spMk id="2" creationId="{26352004-4AE9-F50F-F372-2CF273C9D5D1}"/>
          </ac:spMkLst>
        </pc:spChg>
        <pc:spChg chg="del mod ord">
          <ac:chgData name="Myosotis _13" userId="d3757a171cf8daaf" providerId="LiveId" clId="{7F3F435A-0EAC-4D04-BFE9-58CFCE1942B0}" dt="2023-10-03T08:29:21.669" v="7719" actId="700"/>
          <ac:spMkLst>
            <pc:docMk/>
            <pc:sldMk cId="675450456" sldId="293"/>
            <ac:spMk id="3" creationId="{64BCAD12-6CC6-C9CD-D691-E329A4A80A7F}"/>
          </ac:spMkLst>
        </pc:spChg>
        <pc:spChg chg="add del mod ord">
          <ac:chgData name="Myosotis _13" userId="d3757a171cf8daaf" providerId="LiveId" clId="{7F3F435A-0EAC-4D04-BFE9-58CFCE1942B0}" dt="2023-10-03T08:29:38.164" v="7720" actId="700"/>
          <ac:spMkLst>
            <pc:docMk/>
            <pc:sldMk cId="675450456" sldId="293"/>
            <ac:spMk id="4" creationId="{CBA0C95A-78D8-DA94-4977-DC5B8432D144}"/>
          </ac:spMkLst>
        </pc:spChg>
        <pc:spChg chg="add del mod ord">
          <ac:chgData name="Myosotis _13" userId="d3757a171cf8daaf" providerId="LiveId" clId="{7F3F435A-0EAC-4D04-BFE9-58CFCE1942B0}" dt="2023-10-03T08:29:38.164" v="7720" actId="700"/>
          <ac:spMkLst>
            <pc:docMk/>
            <pc:sldMk cId="675450456" sldId="293"/>
            <ac:spMk id="5" creationId="{378FA8DD-96D5-5F93-E9A5-38647683A4AB}"/>
          </ac:spMkLst>
        </pc:spChg>
        <pc:spChg chg="add mod ord">
          <ac:chgData name="Myosotis _13" userId="d3757a171cf8daaf" providerId="LiveId" clId="{7F3F435A-0EAC-4D04-BFE9-58CFCE1942B0}" dt="2023-10-03T08:29:46.469" v="7732" actId="20577"/>
          <ac:spMkLst>
            <pc:docMk/>
            <pc:sldMk cId="675450456" sldId="293"/>
            <ac:spMk id="6" creationId="{85675122-C0DF-0E45-346B-1AF44CA50665}"/>
          </ac:spMkLst>
        </pc:spChg>
        <pc:spChg chg="add mod ord">
          <ac:chgData name="Myosotis _13" userId="d3757a171cf8daaf" providerId="LiveId" clId="{7F3F435A-0EAC-4D04-BFE9-58CFCE1942B0}" dt="2023-10-03T08:29:51.009" v="7734" actId="20577"/>
          <ac:spMkLst>
            <pc:docMk/>
            <pc:sldMk cId="675450456" sldId="293"/>
            <ac:spMk id="7" creationId="{702C1A83-B2F5-3747-B055-12F52BB8DBD0}"/>
          </ac:spMkLst>
        </pc:spChg>
      </pc:sldChg>
      <pc:sldChg chg="addSp delSp modSp new del mod">
        <pc:chgData name="Myosotis _13" userId="d3757a171cf8daaf" providerId="LiveId" clId="{7F3F435A-0EAC-4D04-BFE9-58CFCE1942B0}" dt="2023-10-03T08:29:07.356" v="7717" actId="47"/>
        <pc:sldMkLst>
          <pc:docMk/>
          <pc:sldMk cId="2547695494" sldId="293"/>
        </pc:sldMkLst>
        <pc:spChg chg="add del mod">
          <ac:chgData name="Myosotis _13" userId="d3757a171cf8daaf" providerId="LiveId" clId="{7F3F435A-0EAC-4D04-BFE9-58CFCE1942B0}" dt="2023-10-03T08:29:05.237" v="7716" actId="478"/>
          <ac:spMkLst>
            <pc:docMk/>
            <pc:sldMk cId="2547695494" sldId="293"/>
            <ac:spMk id="2" creationId="{3C4BF91C-FD2A-EC43-8D27-63F909B17A8D}"/>
          </ac:spMkLst>
        </pc:spChg>
      </pc:sldChg>
      <pc:sldChg chg="addSp delSp modSp new mod">
        <pc:chgData name="Myosotis _13" userId="d3757a171cf8daaf" providerId="LiveId" clId="{7F3F435A-0EAC-4D04-BFE9-58CFCE1942B0}" dt="2023-10-05T07:04:30.703" v="12031" actId="478"/>
        <pc:sldMkLst>
          <pc:docMk/>
          <pc:sldMk cId="1962018404" sldId="294"/>
        </pc:sldMkLst>
        <pc:spChg chg="mod">
          <ac:chgData name="Myosotis _13" userId="d3757a171cf8daaf" providerId="LiveId" clId="{7F3F435A-0EAC-4D04-BFE9-58CFCE1942B0}" dt="2023-10-03T08:30:16.458" v="7761" actId="255"/>
          <ac:spMkLst>
            <pc:docMk/>
            <pc:sldMk cId="1962018404" sldId="294"/>
            <ac:spMk id="2" creationId="{E822EC40-8479-3DD0-439F-113260AECBBF}"/>
          </ac:spMkLst>
        </pc:spChg>
        <pc:spChg chg="add del mod">
          <ac:chgData name="Myosotis _13" userId="d3757a171cf8daaf" providerId="LiveId" clId="{7F3F435A-0EAC-4D04-BFE9-58CFCE1942B0}" dt="2023-10-05T07:04:30.703" v="12031" actId="478"/>
          <ac:spMkLst>
            <pc:docMk/>
            <pc:sldMk cId="1962018404" sldId="294"/>
            <ac:spMk id="3" creationId="{7654C73C-387B-12AA-9109-FB2DA9436BBF}"/>
          </ac:spMkLst>
        </pc:spChg>
        <pc:spChg chg="add mod">
          <ac:chgData name="Myosotis _13" userId="d3757a171cf8daaf" providerId="LiveId" clId="{7F3F435A-0EAC-4D04-BFE9-58CFCE1942B0}" dt="2023-10-05T06:59:06.835" v="11992" actId="1076"/>
          <ac:spMkLst>
            <pc:docMk/>
            <pc:sldMk cId="1962018404" sldId="294"/>
            <ac:spMk id="5" creationId="{73896989-AC29-E418-9E88-607A861431E6}"/>
          </ac:spMkLst>
        </pc:spChg>
        <pc:cxnChg chg="add mod">
          <ac:chgData name="Myosotis _13" userId="d3757a171cf8daaf" providerId="LiveId" clId="{7F3F435A-0EAC-4D04-BFE9-58CFCE1942B0}" dt="2023-10-03T08:30:44.851" v="7765" actId="1582"/>
          <ac:cxnSpMkLst>
            <pc:docMk/>
            <pc:sldMk cId="1962018404" sldId="294"/>
            <ac:cxnSpMk id="4" creationId="{E3DE274C-9518-B5A9-0C19-208364568969}"/>
          </ac:cxnSpMkLst>
        </pc:cxnChg>
      </pc:sldChg>
      <pc:sldChg chg="addSp delSp modSp new mod">
        <pc:chgData name="Myosotis _13" userId="d3757a171cf8daaf" providerId="LiveId" clId="{7F3F435A-0EAC-4D04-BFE9-58CFCE1942B0}" dt="2023-10-05T07:03:29.106" v="12029" actId="20577"/>
        <pc:sldMkLst>
          <pc:docMk/>
          <pc:sldMk cId="374902442" sldId="295"/>
        </pc:sldMkLst>
        <pc:spChg chg="mod">
          <ac:chgData name="Myosotis _13" userId="d3757a171cf8daaf" providerId="LiveId" clId="{7F3F435A-0EAC-4D04-BFE9-58CFCE1942B0}" dt="2023-10-05T07:03:29.106" v="12029" actId="20577"/>
          <ac:spMkLst>
            <pc:docMk/>
            <pc:sldMk cId="374902442" sldId="295"/>
            <ac:spMk id="2" creationId="{B6873FD2-6A86-D771-D9FD-31ABD9E24D0A}"/>
          </ac:spMkLst>
        </pc:spChg>
        <pc:spChg chg="add mod">
          <ac:chgData name="Myosotis _13" userId="d3757a171cf8daaf" providerId="LiveId" clId="{7F3F435A-0EAC-4D04-BFE9-58CFCE1942B0}" dt="2023-10-05T07:01:53.651" v="12009" actId="1076"/>
          <ac:spMkLst>
            <pc:docMk/>
            <pc:sldMk cId="374902442" sldId="295"/>
            <ac:spMk id="19" creationId="{78A28CE6-8869-E59E-375A-93669AF05F2B}"/>
          </ac:spMkLst>
        </pc:spChg>
        <pc:picChg chg="add del mod">
          <ac:chgData name="Myosotis _13" userId="d3757a171cf8daaf" providerId="LiveId" clId="{7F3F435A-0EAC-4D04-BFE9-58CFCE1942B0}" dt="2023-10-05T07:01:36.631" v="12004" actId="478"/>
          <ac:picMkLst>
            <pc:docMk/>
            <pc:sldMk cId="374902442" sldId="295"/>
            <ac:picMk id="4" creationId="{E8AD5143-B7EE-F952-5183-D1B932AEBA64}"/>
          </ac:picMkLst>
        </pc:picChg>
        <pc:picChg chg="add del mod">
          <ac:chgData name="Myosotis _13" userId="d3757a171cf8daaf" providerId="LiveId" clId="{7F3F435A-0EAC-4D04-BFE9-58CFCE1942B0}" dt="2023-10-03T08:56:07.226" v="8495" actId="478"/>
          <ac:picMkLst>
            <pc:docMk/>
            <pc:sldMk cId="374902442" sldId="295"/>
            <ac:picMk id="6" creationId="{2987698B-6EF3-868B-8BD2-0F7FD88C6971}"/>
          </ac:picMkLst>
        </pc:picChg>
        <pc:picChg chg="add del mod">
          <ac:chgData name="Myosotis _13" userId="d3757a171cf8daaf" providerId="LiveId" clId="{7F3F435A-0EAC-4D04-BFE9-58CFCE1942B0}" dt="2023-10-03T08:55:55.561" v="8490" actId="478"/>
          <ac:picMkLst>
            <pc:docMk/>
            <pc:sldMk cId="374902442" sldId="295"/>
            <ac:picMk id="13" creationId="{F6415385-0B3C-D323-38C5-2034163F9DEB}"/>
          </ac:picMkLst>
        </pc:picChg>
        <pc:picChg chg="add del mod">
          <ac:chgData name="Myosotis _13" userId="d3757a171cf8daaf" providerId="LiveId" clId="{7F3F435A-0EAC-4D04-BFE9-58CFCE1942B0}" dt="2023-10-05T07:01:39.687" v="12005" actId="478"/>
          <ac:picMkLst>
            <pc:docMk/>
            <pc:sldMk cId="374902442" sldId="295"/>
            <ac:picMk id="18" creationId="{915AD045-A493-AC74-65D2-4B2D75BB16B0}"/>
          </ac:picMkLst>
        </pc:picChg>
        <pc:picChg chg="add del mod">
          <ac:chgData name="Myosotis _13" userId="d3757a171cf8daaf" providerId="LiveId" clId="{7F3F435A-0EAC-4D04-BFE9-58CFCE1942B0}" dt="2023-10-05T07:01:42.270" v="12006" actId="478"/>
          <ac:picMkLst>
            <pc:docMk/>
            <pc:sldMk cId="374902442" sldId="295"/>
            <ac:picMk id="21" creationId="{C5DDB9E9-B929-CC5D-22B3-F687B1ED4150}"/>
          </ac:picMkLst>
        </pc:picChg>
        <pc:cxnChg chg="add del mod">
          <ac:chgData name="Myosotis _13" userId="d3757a171cf8daaf" providerId="LiveId" clId="{7F3F435A-0EAC-4D04-BFE9-58CFCE1942B0}" dt="2023-10-03T08:55:48.900" v="8487" actId="478"/>
          <ac:cxnSpMkLst>
            <pc:docMk/>
            <pc:sldMk cId="374902442" sldId="295"/>
            <ac:cxnSpMk id="8" creationId="{E19582A6-5754-DC7F-0BA1-82A1FFADBE76}"/>
          </ac:cxnSpMkLst>
        </pc:cxnChg>
        <pc:cxnChg chg="add del">
          <ac:chgData name="Myosotis _13" userId="d3757a171cf8daaf" providerId="LiveId" clId="{7F3F435A-0EAC-4D04-BFE9-58CFCE1942B0}" dt="2023-10-03T09:30:56.263" v="9503" actId="478"/>
          <ac:cxnSpMkLst>
            <pc:docMk/>
            <pc:sldMk cId="374902442" sldId="295"/>
            <ac:cxnSpMk id="23" creationId="{6289A6EC-4083-CC4A-9C72-D7DF9ACE608C}"/>
          </ac:cxnSpMkLst>
        </pc:cxnChg>
        <pc:cxnChg chg="add del">
          <ac:chgData name="Myosotis _13" userId="d3757a171cf8daaf" providerId="LiveId" clId="{7F3F435A-0EAC-4D04-BFE9-58CFCE1942B0}" dt="2023-10-03T09:30:54.144" v="9502" actId="478"/>
          <ac:cxnSpMkLst>
            <pc:docMk/>
            <pc:sldMk cId="374902442" sldId="295"/>
            <ac:cxnSpMk id="25" creationId="{6124D80B-C7D1-9590-109A-7F15A98D5A5D}"/>
          </ac:cxnSpMkLst>
        </pc:cxnChg>
        <pc:cxnChg chg="add del">
          <ac:chgData name="Myosotis _13" userId="d3757a171cf8daaf" providerId="LiveId" clId="{7F3F435A-0EAC-4D04-BFE9-58CFCE1942B0}" dt="2023-10-03T09:30:52.436" v="9501" actId="478"/>
          <ac:cxnSpMkLst>
            <pc:docMk/>
            <pc:sldMk cId="374902442" sldId="295"/>
            <ac:cxnSpMk id="27" creationId="{4547395F-7DE0-E595-F0DC-792C095D3803}"/>
          </ac:cxnSpMkLst>
        </pc:cxnChg>
      </pc:sldChg>
      <pc:sldChg chg="addSp modSp new mod modClrScheme chgLayout">
        <pc:chgData name="Myosotis _13" userId="d3757a171cf8daaf" providerId="LiveId" clId="{7F3F435A-0EAC-4D04-BFE9-58CFCE1942B0}" dt="2023-10-03T09:39:41.449" v="9644" actId="20577"/>
        <pc:sldMkLst>
          <pc:docMk/>
          <pc:sldMk cId="2836493857" sldId="296"/>
        </pc:sldMkLst>
        <pc:spChg chg="add mod">
          <ac:chgData name="Myosotis _13" userId="d3757a171cf8daaf" providerId="LiveId" clId="{7F3F435A-0EAC-4D04-BFE9-58CFCE1942B0}" dt="2023-10-03T09:39:41.449" v="9644" actId="20577"/>
          <ac:spMkLst>
            <pc:docMk/>
            <pc:sldMk cId="2836493857" sldId="296"/>
            <ac:spMk id="2" creationId="{FF984F58-FA89-EDEC-6D6F-6A28DCDD17D3}"/>
          </ac:spMkLst>
        </pc:spChg>
        <pc:cxnChg chg="add mod">
          <ac:chgData name="Myosotis _13" userId="d3757a171cf8daaf" providerId="LiveId" clId="{7F3F435A-0EAC-4D04-BFE9-58CFCE1942B0}" dt="2023-10-03T08:44:07.396" v="7942" actId="1076"/>
          <ac:cxnSpMkLst>
            <pc:docMk/>
            <pc:sldMk cId="2836493857" sldId="296"/>
            <ac:cxnSpMk id="4" creationId="{A4001161-A64C-54E2-A8E1-AC3F59E95071}"/>
          </ac:cxnSpMkLst>
        </pc:cxnChg>
      </pc:sldChg>
      <pc:sldChg chg="addSp modSp new mod">
        <pc:chgData name="Myosotis _13" userId="d3757a171cf8daaf" providerId="LiveId" clId="{7F3F435A-0EAC-4D04-BFE9-58CFCE1942B0}" dt="2023-10-03T09:40:28.794" v="9673" actId="1076"/>
        <pc:sldMkLst>
          <pc:docMk/>
          <pc:sldMk cId="1222871860" sldId="297"/>
        </pc:sldMkLst>
        <pc:spChg chg="mod">
          <ac:chgData name="Myosotis _13" userId="d3757a171cf8daaf" providerId="LiveId" clId="{7F3F435A-0EAC-4D04-BFE9-58CFCE1942B0}" dt="2023-10-03T09:36:38.408" v="9615" actId="1076"/>
          <ac:spMkLst>
            <pc:docMk/>
            <pc:sldMk cId="1222871860" sldId="297"/>
            <ac:spMk id="2" creationId="{99773237-BE70-5389-DAFA-FACBF1C52450}"/>
          </ac:spMkLst>
        </pc:spChg>
        <pc:spChg chg="add mod">
          <ac:chgData name="Myosotis _13" userId="d3757a171cf8daaf" providerId="LiveId" clId="{7F3F435A-0EAC-4D04-BFE9-58CFCE1942B0}" dt="2023-10-03T09:40:28.794" v="9673" actId="1076"/>
          <ac:spMkLst>
            <pc:docMk/>
            <pc:sldMk cId="1222871860" sldId="297"/>
            <ac:spMk id="5" creationId="{F9698649-CC35-A2DB-C19D-6DFB8F734B88}"/>
          </ac:spMkLst>
        </pc:spChg>
        <pc:cxnChg chg="add mod">
          <ac:chgData name="Myosotis _13" userId="d3757a171cf8daaf" providerId="LiveId" clId="{7F3F435A-0EAC-4D04-BFE9-58CFCE1942B0}" dt="2023-10-03T09:36:51.314" v="9618" actId="1582"/>
          <ac:cxnSpMkLst>
            <pc:docMk/>
            <pc:sldMk cId="1222871860" sldId="297"/>
            <ac:cxnSpMk id="4" creationId="{8CAC2AEE-1545-34C6-5826-1FEB9A1E99B3}"/>
          </ac:cxnSpMkLst>
        </pc:cxnChg>
      </pc:sldChg>
      <pc:sldChg chg="modSp new del mod">
        <pc:chgData name="Myosotis _13" userId="d3757a171cf8daaf" providerId="LiveId" clId="{7F3F435A-0EAC-4D04-BFE9-58CFCE1942B0}" dt="2023-10-03T08:56:33.114" v="8499" actId="47"/>
        <pc:sldMkLst>
          <pc:docMk/>
          <pc:sldMk cId="3933599654" sldId="297"/>
        </pc:sldMkLst>
        <pc:spChg chg="mod">
          <ac:chgData name="Myosotis _13" userId="d3757a171cf8daaf" providerId="LiveId" clId="{7F3F435A-0EAC-4D04-BFE9-58CFCE1942B0}" dt="2023-10-03T08:52:26.190" v="8068" actId="20577"/>
          <ac:spMkLst>
            <pc:docMk/>
            <pc:sldMk cId="3933599654" sldId="297"/>
            <ac:spMk id="2" creationId="{F9F58951-2339-F8E2-28ED-819FEE8FD5CD}"/>
          </ac:spMkLst>
        </pc:spChg>
      </pc:sldChg>
      <pc:sldChg chg="addSp delSp modSp new mod setBg">
        <pc:chgData name="Myosotis _13" userId="d3757a171cf8daaf" providerId="LiveId" clId="{7F3F435A-0EAC-4D04-BFE9-58CFCE1942B0}" dt="2023-10-10T09:09:44.976" v="14998" actId="14100"/>
        <pc:sldMkLst>
          <pc:docMk/>
          <pc:sldMk cId="2192279074" sldId="298"/>
        </pc:sldMkLst>
        <pc:spChg chg="del">
          <ac:chgData name="Myosotis _13" userId="d3757a171cf8daaf" providerId="LiveId" clId="{7F3F435A-0EAC-4D04-BFE9-58CFCE1942B0}" dt="2023-10-03T15:00:53.702" v="11482" actId="26606"/>
          <ac:spMkLst>
            <pc:docMk/>
            <pc:sldMk cId="2192279074" sldId="298"/>
            <ac:spMk id="2" creationId="{85B32DDA-D0CA-4A46-F324-B5F08814389E}"/>
          </ac:spMkLst>
        </pc:spChg>
        <pc:spChg chg="add mod">
          <ac:chgData name="Myosotis _13" userId="d3757a171cf8daaf" providerId="LiveId" clId="{7F3F435A-0EAC-4D04-BFE9-58CFCE1942B0}" dt="2023-10-10T09:09:44.976" v="14998" actId="14100"/>
          <ac:spMkLst>
            <pc:docMk/>
            <pc:sldMk cId="2192279074" sldId="298"/>
            <ac:spMk id="3" creationId="{151B66BE-3307-3B61-2D31-F1C23C7FD8AA}"/>
          </ac:spMkLst>
        </pc:spChg>
        <pc:spChg chg="del">
          <ac:chgData name="Myosotis _13" userId="d3757a171cf8daaf" providerId="LiveId" clId="{7F3F435A-0EAC-4D04-BFE9-58CFCE1942B0}" dt="2023-10-03T15:00:49.009" v="11481" actId="931"/>
          <ac:spMkLst>
            <pc:docMk/>
            <pc:sldMk cId="2192279074" sldId="298"/>
            <ac:spMk id="3" creationId="{3BF28C97-111A-86F1-BD8E-EDF18AE266FC}"/>
          </ac:spMkLst>
        </pc:spChg>
        <pc:spChg chg="add del mod">
          <ac:chgData name="Myosotis _13" userId="d3757a171cf8daaf" providerId="LiveId" clId="{7F3F435A-0EAC-4D04-BFE9-58CFCE1942B0}" dt="2023-10-05T12:03:19.417" v="12906" actId="478"/>
          <ac:spMkLst>
            <pc:docMk/>
            <pc:sldMk cId="2192279074" sldId="298"/>
            <ac:spMk id="3" creationId="{99761597-35A6-B8E9-F485-33439240CAEC}"/>
          </ac:spMkLst>
        </pc:spChg>
        <pc:spChg chg="add mod">
          <ac:chgData name="Myosotis _13" userId="d3757a171cf8daaf" providerId="LiveId" clId="{7F3F435A-0EAC-4D04-BFE9-58CFCE1942B0}" dt="2023-10-05T12:05:52.202" v="12938" actId="2711"/>
          <ac:spMkLst>
            <pc:docMk/>
            <pc:sldMk cId="2192279074" sldId="298"/>
            <ac:spMk id="9" creationId="{918B0792-2300-5AD6-BD64-B3B2A58DE1B4}"/>
          </ac:spMkLst>
        </pc:spChg>
        <pc:picChg chg="add del mod">
          <ac:chgData name="Myosotis _13" userId="d3757a171cf8daaf" providerId="LiveId" clId="{7F3F435A-0EAC-4D04-BFE9-58CFCE1942B0}" dt="2023-10-05T12:03:14.241" v="12904" actId="478"/>
          <ac:picMkLst>
            <pc:docMk/>
            <pc:sldMk cId="2192279074" sldId="298"/>
            <ac:picMk id="5" creationId="{57E5ED95-8EEF-628A-D066-DF39840ECC12}"/>
          </ac:picMkLst>
        </pc:picChg>
        <pc:picChg chg="add del mod">
          <ac:chgData name="Myosotis _13" userId="d3757a171cf8daaf" providerId="LiveId" clId="{7F3F435A-0EAC-4D04-BFE9-58CFCE1942B0}" dt="2023-10-05T12:03:41.302" v="12908" actId="478"/>
          <ac:picMkLst>
            <pc:docMk/>
            <pc:sldMk cId="2192279074" sldId="298"/>
            <ac:picMk id="6" creationId="{843228D2-1FB1-A393-5B1A-4C3F0A324291}"/>
          </ac:picMkLst>
        </pc:picChg>
        <pc:picChg chg="add mod">
          <ac:chgData name="Myosotis _13" userId="d3757a171cf8daaf" providerId="LiveId" clId="{7F3F435A-0EAC-4D04-BFE9-58CFCE1942B0}" dt="2023-10-10T09:09:01.786" v="14994" actId="1076"/>
          <ac:picMkLst>
            <pc:docMk/>
            <pc:sldMk cId="2192279074" sldId="298"/>
            <ac:picMk id="8" creationId="{A23D48CF-EE2E-E90B-49B9-313A74CF33B8}"/>
          </ac:picMkLst>
        </pc:picChg>
      </pc:sldChg>
      <pc:sldChg chg="addSp delSp modSp new mod setBg">
        <pc:chgData name="Myosotis _13" userId="d3757a171cf8daaf" providerId="LiveId" clId="{7F3F435A-0EAC-4D04-BFE9-58CFCE1942B0}" dt="2023-10-09T21:08:59.259" v="14107" actId="1076"/>
        <pc:sldMkLst>
          <pc:docMk/>
          <pc:sldMk cId="105678306" sldId="299"/>
        </pc:sldMkLst>
        <pc:spChg chg="del">
          <ac:chgData name="Myosotis _13" userId="d3757a171cf8daaf" providerId="LiveId" clId="{7F3F435A-0EAC-4D04-BFE9-58CFCE1942B0}" dt="2023-10-05T08:17:48.852" v="12701" actId="478"/>
          <ac:spMkLst>
            <pc:docMk/>
            <pc:sldMk cId="105678306" sldId="299"/>
            <ac:spMk id="2" creationId="{4F33FFEA-0576-C59B-58D9-6B306016C6AF}"/>
          </ac:spMkLst>
        </pc:spChg>
        <pc:spChg chg="add mod">
          <ac:chgData name="Myosotis _13" userId="d3757a171cf8daaf" providerId="LiveId" clId="{7F3F435A-0EAC-4D04-BFE9-58CFCE1942B0}" dt="2023-10-09T21:08:59.259" v="14107" actId="1076"/>
          <ac:spMkLst>
            <pc:docMk/>
            <pc:sldMk cId="105678306" sldId="299"/>
            <ac:spMk id="7" creationId="{34783BA9-D353-B018-1A88-D2C0A374F0BE}"/>
          </ac:spMkLst>
        </pc:spChg>
        <pc:spChg chg="add del">
          <ac:chgData name="Myosotis _13" userId="d3757a171cf8daaf" providerId="LiveId" clId="{7F3F435A-0EAC-4D04-BFE9-58CFCE1942B0}" dt="2023-10-05T09:29:26.540" v="12809" actId="26606"/>
          <ac:spMkLst>
            <pc:docMk/>
            <pc:sldMk cId="105678306" sldId="299"/>
            <ac:spMk id="8" creationId="{374DC494-743B-4BA4-A99D-38083FEB06D5}"/>
          </ac:spMkLst>
        </pc:spChg>
        <pc:spChg chg="add del">
          <ac:chgData name="Myosotis _13" userId="d3757a171cf8daaf" providerId="LiveId" clId="{7F3F435A-0EAC-4D04-BFE9-58CFCE1942B0}" dt="2023-10-05T09:29:26.540" v="12809" actId="26606"/>
          <ac:spMkLst>
            <pc:docMk/>
            <pc:sldMk cId="105678306" sldId="299"/>
            <ac:spMk id="9" creationId="{BE7C19BD-3665-4B5A-BA53-873F0D7B218B}"/>
          </ac:spMkLst>
        </pc:spChg>
        <pc:spChg chg="add del">
          <ac:chgData name="Myosotis _13" userId="d3757a171cf8daaf" providerId="LiveId" clId="{7F3F435A-0EAC-4D04-BFE9-58CFCE1942B0}" dt="2023-10-05T09:22:30.997" v="12729" actId="26606"/>
          <ac:spMkLst>
            <pc:docMk/>
            <pc:sldMk cId="105678306" sldId="299"/>
            <ac:spMk id="11" creationId="{374DC494-743B-4BA4-A99D-38083FEB06D5}"/>
          </ac:spMkLst>
        </pc:spChg>
        <pc:spChg chg="add del">
          <ac:chgData name="Myosotis _13" userId="d3757a171cf8daaf" providerId="LiveId" clId="{7F3F435A-0EAC-4D04-BFE9-58CFCE1942B0}" dt="2023-10-05T09:22:30.997" v="12729" actId="26606"/>
          <ac:spMkLst>
            <pc:docMk/>
            <pc:sldMk cId="105678306" sldId="299"/>
            <ac:spMk id="13" creationId="{BE7C19BD-3665-4B5A-BA53-873F0D7B218B}"/>
          </ac:spMkLst>
        </pc:spChg>
        <pc:picChg chg="add del mod">
          <ac:chgData name="Myosotis _13" userId="d3757a171cf8daaf" providerId="LiveId" clId="{7F3F435A-0EAC-4D04-BFE9-58CFCE1942B0}" dt="2023-10-05T08:18:21.978" v="12703" actId="478"/>
          <ac:picMkLst>
            <pc:docMk/>
            <pc:sldMk cId="105678306" sldId="299"/>
            <ac:picMk id="4" creationId="{22E1BB28-6F69-6911-7415-6C77F74F18DB}"/>
          </ac:picMkLst>
        </pc:picChg>
        <pc:picChg chg="add del mod ord">
          <ac:chgData name="Myosotis _13" userId="d3757a171cf8daaf" providerId="LiveId" clId="{7F3F435A-0EAC-4D04-BFE9-58CFCE1942B0}" dt="2023-10-08T08:09:28.219" v="13074" actId="478"/>
          <ac:picMkLst>
            <pc:docMk/>
            <pc:sldMk cId="105678306" sldId="299"/>
            <ac:picMk id="6" creationId="{E30E3591-295F-F8DB-CC20-11B54ED5CEE9}"/>
          </ac:picMkLst>
        </pc:picChg>
        <pc:picChg chg="add mod">
          <ac:chgData name="Myosotis _13" userId="d3757a171cf8daaf" providerId="LiveId" clId="{7F3F435A-0EAC-4D04-BFE9-58CFCE1942B0}" dt="2023-10-09T21:08:50.673" v="14106" actId="1076"/>
          <ac:picMkLst>
            <pc:docMk/>
            <pc:sldMk cId="105678306" sldId="299"/>
            <ac:picMk id="12" creationId="{E0466C64-F134-E814-261C-B6947A5ABC15}"/>
          </ac:picMkLst>
        </pc:picChg>
      </pc:sldChg>
      <pc:sldChg chg="addSp delSp modSp new mod ord setBg">
        <pc:chgData name="Myosotis _13" userId="d3757a171cf8daaf" providerId="LiveId" clId="{7F3F435A-0EAC-4D04-BFE9-58CFCE1942B0}" dt="2023-10-09T22:25:15.316" v="14237" actId="20577"/>
        <pc:sldMkLst>
          <pc:docMk/>
          <pc:sldMk cId="940422767" sldId="300"/>
        </pc:sldMkLst>
        <pc:spChg chg="mod">
          <ac:chgData name="Myosotis _13" userId="d3757a171cf8daaf" providerId="LiveId" clId="{7F3F435A-0EAC-4D04-BFE9-58CFCE1942B0}" dt="2023-10-09T22:24:49.395" v="14227" actId="1076"/>
          <ac:spMkLst>
            <pc:docMk/>
            <pc:sldMk cId="940422767" sldId="300"/>
            <ac:spMk id="2" creationId="{62280EF2-D6EA-DD3B-3D1A-B73FFB348876}"/>
          </ac:spMkLst>
        </pc:spChg>
        <pc:spChg chg="add mod">
          <ac:chgData name="Myosotis _13" userId="d3757a171cf8daaf" providerId="LiveId" clId="{7F3F435A-0EAC-4D04-BFE9-58CFCE1942B0}" dt="2023-10-09T22:25:15.316" v="14237" actId="20577"/>
          <ac:spMkLst>
            <pc:docMk/>
            <pc:sldMk cId="940422767" sldId="300"/>
            <ac:spMk id="3" creationId="{5880E24C-6B87-E648-8585-5FC97F04A441}"/>
          </ac:spMkLst>
        </pc:spChg>
        <pc:spChg chg="del">
          <ac:chgData name="Myosotis _13" userId="d3757a171cf8daaf" providerId="LiveId" clId="{7F3F435A-0EAC-4D04-BFE9-58CFCE1942B0}" dt="2023-10-05T22:14:15.258" v="12950" actId="931"/>
          <ac:spMkLst>
            <pc:docMk/>
            <pc:sldMk cId="940422767" sldId="300"/>
            <ac:spMk id="3" creationId="{B65D8528-1461-969A-E00E-915F0B67FED3}"/>
          </ac:spMkLst>
        </pc:spChg>
        <pc:spChg chg="add del mod">
          <ac:chgData name="Myosotis _13" userId="d3757a171cf8daaf" providerId="LiveId" clId="{7F3F435A-0EAC-4D04-BFE9-58CFCE1942B0}" dt="2023-10-05T22:33:02.899" v="13030" actId="478"/>
          <ac:spMkLst>
            <pc:docMk/>
            <pc:sldMk cId="940422767" sldId="300"/>
            <ac:spMk id="6" creationId="{CA20EADD-F775-C205-2A34-CA20B243794D}"/>
          </ac:spMkLst>
        </pc:spChg>
        <pc:spChg chg="add del">
          <ac:chgData name="Myosotis _13" userId="d3757a171cf8daaf" providerId="LiveId" clId="{7F3F435A-0EAC-4D04-BFE9-58CFCE1942B0}" dt="2023-10-05T22:31:49.377" v="13006" actId="478"/>
          <ac:spMkLst>
            <pc:docMk/>
            <pc:sldMk cId="940422767" sldId="300"/>
            <ac:spMk id="9" creationId="{8EAB4B77-2670-D4EB-EDB2-B4EA7A38A688}"/>
          </ac:spMkLst>
        </pc:spChg>
        <pc:spChg chg="add">
          <ac:chgData name="Myosotis _13" userId="d3757a171cf8daaf" providerId="LiveId" clId="{7F3F435A-0EAC-4D04-BFE9-58CFCE1942B0}" dt="2023-10-05T22:14:21.063" v="12951" actId="26606"/>
          <ac:spMkLst>
            <pc:docMk/>
            <pc:sldMk cId="940422767" sldId="300"/>
            <ac:spMk id="12" creationId="{0F164E5A-ABC0-4A97-86CA-5F7C26615F3C}"/>
          </ac:spMkLst>
        </pc:spChg>
        <pc:spChg chg="add">
          <ac:chgData name="Myosotis _13" userId="d3757a171cf8daaf" providerId="LiveId" clId="{7F3F435A-0EAC-4D04-BFE9-58CFCE1942B0}" dt="2023-10-05T22:14:21.063" v="12951" actId="26606"/>
          <ac:spMkLst>
            <pc:docMk/>
            <pc:sldMk cId="940422767" sldId="300"/>
            <ac:spMk id="14" creationId="{C2393E8D-D10F-4FE1-AC21-8B44BEB50089}"/>
          </ac:spMkLst>
        </pc:spChg>
        <pc:picChg chg="add mod">
          <ac:chgData name="Myosotis _13" userId="d3757a171cf8daaf" providerId="LiveId" clId="{7F3F435A-0EAC-4D04-BFE9-58CFCE1942B0}" dt="2023-10-05T22:54:27.891" v="13043" actId="1076"/>
          <ac:picMkLst>
            <pc:docMk/>
            <pc:sldMk cId="940422767" sldId="300"/>
            <ac:picMk id="5" creationId="{AFF638BA-FE6F-3943-BA43-B6B819688766}"/>
          </ac:picMkLst>
        </pc:picChg>
      </pc:sldChg>
      <pc:sldChg chg="addSp delSp modSp new del mod setBg">
        <pc:chgData name="Myosotis _13" userId="d3757a171cf8daaf" providerId="LiveId" clId="{7F3F435A-0EAC-4D04-BFE9-58CFCE1942B0}" dt="2023-10-05T09:22:07.215" v="12726" actId="47"/>
        <pc:sldMkLst>
          <pc:docMk/>
          <pc:sldMk cId="3177139363" sldId="300"/>
        </pc:sldMkLst>
        <pc:spChg chg="del mod">
          <ac:chgData name="Myosotis _13" userId="d3757a171cf8daaf" providerId="LiveId" clId="{7F3F435A-0EAC-4D04-BFE9-58CFCE1942B0}" dt="2023-10-05T09:19:11.407" v="12719" actId="478"/>
          <ac:spMkLst>
            <pc:docMk/>
            <pc:sldMk cId="3177139363" sldId="300"/>
            <ac:spMk id="2" creationId="{4C967FA5-218E-89BF-E001-26785FCA8D72}"/>
          </ac:spMkLst>
        </pc:spChg>
        <pc:spChg chg="add del mod">
          <ac:chgData name="Myosotis _13" userId="d3757a171cf8daaf" providerId="LiveId" clId="{7F3F435A-0EAC-4D04-BFE9-58CFCE1942B0}" dt="2023-10-05T09:19:13.834" v="12720" actId="478"/>
          <ac:spMkLst>
            <pc:docMk/>
            <pc:sldMk cId="3177139363" sldId="300"/>
            <ac:spMk id="4" creationId="{B8E8D743-29B2-71B7-A5AB-84644F23B28F}"/>
          </ac:spMkLst>
        </pc:spChg>
        <pc:spChg chg="add">
          <ac:chgData name="Myosotis _13" userId="d3757a171cf8daaf" providerId="LiveId" clId="{7F3F435A-0EAC-4D04-BFE9-58CFCE1942B0}" dt="2023-10-05T09:20:15.416" v="12722" actId="26606"/>
          <ac:spMkLst>
            <pc:docMk/>
            <pc:sldMk cId="3177139363" sldId="300"/>
            <ac:spMk id="11" creationId="{374DC494-743B-4BA4-A99D-38083FEB06D5}"/>
          </ac:spMkLst>
        </pc:spChg>
        <pc:spChg chg="add">
          <ac:chgData name="Myosotis _13" userId="d3757a171cf8daaf" providerId="LiveId" clId="{7F3F435A-0EAC-4D04-BFE9-58CFCE1942B0}" dt="2023-10-05T09:20:15.416" v="12722" actId="26606"/>
          <ac:spMkLst>
            <pc:docMk/>
            <pc:sldMk cId="3177139363" sldId="300"/>
            <ac:spMk id="13" creationId="{BE7C19BD-3665-4B5A-BA53-873F0D7B218B}"/>
          </ac:spMkLst>
        </pc:spChg>
        <pc:picChg chg="add del mod">
          <ac:chgData name="Myosotis _13" userId="d3757a171cf8daaf" providerId="LiveId" clId="{7F3F435A-0EAC-4D04-BFE9-58CFCE1942B0}" dt="2023-10-05T09:22:01.203" v="12725" actId="478"/>
          <ac:picMkLst>
            <pc:docMk/>
            <pc:sldMk cId="3177139363" sldId="300"/>
            <ac:picMk id="6" creationId="{6F34F47E-D75F-028C-24B7-890BAD62DF51}"/>
          </ac:picMkLst>
        </pc:picChg>
      </pc:sldChg>
      <pc:sldChg chg="addSp delSp modSp new mod setBg">
        <pc:chgData name="Myosotis _13" userId="d3757a171cf8daaf" providerId="LiveId" clId="{7F3F435A-0EAC-4D04-BFE9-58CFCE1942B0}" dt="2023-10-08T09:20:09.428" v="14003" actId="790"/>
        <pc:sldMkLst>
          <pc:docMk/>
          <pc:sldMk cId="2152869383" sldId="301"/>
        </pc:sldMkLst>
        <pc:spChg chg="add mod">
          <ac:chgData name="Myosotis _13" userId="d3757a171cf8daaf" providerId="LiveId" clId="{7F3F435A-0EAC-4D04-BFE9-58CFCE1942B0}" dt="2023-10-08T09:19:42.562" v="14002" actId="26606"/>
          <ac:spMkLst>
            <pc:docMk/>
            <pc:sldMk cId="2152869383" sldId="301"/>
            <ac:spMk id="2" creationId="{3BFCB843-946C-FC11-2C8D-9DE211033E07}"/>
          </ac:spMkLst>
        </pc:spChg>
        <pc:spChg chg="add del mod">
          <ac:chgData name="Myosotis _13" userId="d3757a171cf8daaf" providerId="LiveId" clId="{7F3F435A-0EAC-4D04-BFE9-58CFCE1942B0}" dt="2023-10-08T09:19:42.562" v="14002" actId="26606"/>
          <ac:spMkLst>
            <pc:docMk/>
            <pc:sldMk cId="2152869383" sldId="301"/>
            <ac:spMk id="3" creationId="{58636EBA-FE21-0B6C-0D39-DB2DCCF4FCAA}"/>
          </ac:spMkLst>
        </pc:spChg>
        <pc:spChg chg="add mod">
          <ac:chgData name="Myosotis _13" userId="d3757a171cf8daaf" providerId="LiveId" clId="{7F3F435A-0EAC-4D04-BFE9-58CFCE1942B0}" dt="2023-10-08T09:20:09.428" v="14003" actId="790"/>
          <ac:spMkLst>
            <pc:docMk/>
            <pc:sldMk cId="2152869383" sldId="301"/>
            <ac:spMk id="7" creationId="{58636EBA-FE21-0B6C-0D39-DB2DCCF4FCAA}"/>
          </ac:spMkLst>
        </pc:spChg>
        <pc:graphicFrameChg chg="add del">
          <ac:chgData name="Myosotis _13" userId="d3757a171cf8daaf" providerId="LiveId" clId="{7F3F435A-0EAC-4D04-BFE9-58CFCE1942B0}" dt="2023-10-08T09:19:42.541" v="14001" actId="26606"/>
          <ac:graphicFrameMkLst>
            <pc:docMk/>
            <pc:sldMk cId="2152869383" sldId="301"/>
            <ac:graphicFrameMk id="5" creationId="{749BF92E-23AC-2804-8327-956008D7B9AB}"/>
          </ac:graphicFrameMkLst>
        </pc:graphicFrameChg>
        <pc:picChg chg="add">
          <ac:chgData name="Myosotis _13" userId="d3757a171cf8daaf" providerId="LiveId" clId="{7F3F435A-0EAC-4D04-BFE9-58CFCE1942B0}" dt="2023-10-08T09:19:42.562" v="14002" actId="26606"/>
          <ac:picMkLst>
            <pc:docMk/>
            <pc:sldMk cId="2152869383" sldId="301"/>
            <ac:picMk id="8" creationId="{349EE6B2-1D8B-17B5-A0F7-67E1119B88B7}"/>
          </ac:picMkLst>
        </pc:picChg>
      </pc:sldChg>
      <pc:sldChg chg="addSp modSp new mod">
        <pc:chgData name="Myosotis _13" userId="d3757a171cf8daaf" providerId="LiveId" clId="{7F3F435A-0EAC-4D04-BFE9-58CFCE1942B0}" dt="2023-10-10T09:12:52.146" v="15193" actId="1076"/>
        <pc:sldMkLst>
          <pc:docMk/>
          <pc:sldMk cId="3400370469" sldId="302"/>
        </pc:sldMkLst>
        <pc:spChg chg="mod">
          <ac:chgData name="Myosotis _13" userId="d3757a171cf8daaf" providerId="LiveId" clId="{7F3F435A-0EAC-4D04-BFE9-58CFCE1942B0}" dt="2023-10-10T08:56:47.905" v="14575" actId="20577"/>
          <ac:spMkLst>
            <pc:docMk/>
            <pc:sldMk cId="3400370469" sldId="302"/>
            <ac:spMk id="2" creationId="{95B8C201-F4F4-D795-8EBD-F9A26F68FBA2}"/>
          </ac:spMkLst>
        </pc:spChg>
        <pc:spChg chg="add mod">
          <ac:chgData name="Myosotis _13" userId="d3757a171cf8daaf" providerId="LiveId" clId="{7F3F435A-0EAC-4D04-BFE9-58CFCE1942B0}" dt="2023-10-10T09:12:52.146" v="15193" actId="1076"/>
          <ac:spMkLst>
            <pc:docMk/>
            <pc:sldMk cId="3400370469" sldId="302"/>
            <ac:spMk id="3" creationId="{EAC73A2B-D30C-6D8B-3E0A-798DFFE0D4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B6176-00D2-4259-8914-DC2E360A3A15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D4293-672C-44E1-AFD6-C36F5DBF0E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28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ecotel-blois.fr/produits/verres-a-pied-10610" TargetMode="Externa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alerieslafayette.com/p/lot+de+6+-+verre+a+vin+blanc+25+cl-degrenne/300405667181/444" TargetMode="External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quartile_ran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atascience.eu/fr/mathematiques-et-statistiques/quest-ce-quun-z-score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lerieslafayette.com/p/lot+de+6+-+verre+a+vin+blanc+25+cl-degrenne/300405667181/444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2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eo-python.github.io/2017/lessons/L5/pandas-overview.html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www.bgp4.com/scikit_learn_logo_small-svg/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hyperlink" Target="https://www.programsbuzz.com/course/seaborn-tutorial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thelead.io/data-science-bootcamp" TargetMode="External"/><Relationship Id="rId20" Type="http://schemas.openxmlformats.org/officeDocument/2006/relationships/hyperlink" Target="https://debian.cn/articles/209?ww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000marcas.net/python-logo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jpg"/><Relationship Id="rId15" Type="http://schemas.openxmlformats.org/officeDocument/2006/relationships/image" Target="../media/image28.png"/><Relationship Id="rId10" Type="http://schemas.openxmlformats.org/officeDocument/2006/relationships/hyperlink" Target="https://escape2020.github.io/school2021/posts/clase10/" TargetMode="External"/><Relationship Id="rId19" Type="http://schemas.openxmlformats.org/officeDocument/2006/relationships/image" Target="../media/image30.jpg"/><Relationship Id="rId4" Type="http://schemas.openxmlformats.org/officeDocument/2006/relationships/hyperlink" Target="https://www.aemics.nl/pyg-documentation/visual-studio-code-logo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s://www.tutoringlounge.com.au/10-best-python-libraries-for-data-analysis/plotly-log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everducks.com/2018/01/04/moving-your-office-opening-a-new-office-your-it-service-provider-is-a-key-partner-in-the-process/excel-icon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F51AFBF-28DA-4A90-92CE-7C778CE07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F5F492-A00D-B9B5-D70A-DC1975A6C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328" y="3160913"/>
            <a:ext cx="7052937" cy="2511111"/>
          </a:xfrm>
        </p:spPr>
        <p:txBody>
          <a:bodyPr wrap="square">
            <a:normAutofit/>
          </a:bodyPr>
          <a:lstStyle/>
          <a:p>
            <a:r>
              <a:rPr lang="fr-FR" sz="7200" dirty="0">
                <a:gradFill flip="none" rotWithShape="1">
                  <a:gsLst>
                    <a:gs pos="32000">
                      <a:srgbClr val="E3E3E3"/>
                    </a:gs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8100000" scaled="1"/>
                  <a:tileRect/>
                </a:gradFill>
              </a:rPr>
              <a:t>Optimiser la gestion des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C6D9F0-B0A3-A73A-C86C-7C2D708A0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490" y="4763686"/>
            <a:ext cx="7043461" cy="1188175"/>
          </a:xfrm>
        </p:spPr>
        <p:txBody>
          <a:bodyPr>
            <a:normAutofit/>
          </a:bodyPr>
          <a:lstStyle/>
          <a:p>
            <a:r>
              <a:rPr lang="fr-FR" i="1" dirty="0">
                <a:gradFill flip="none" rotWithShape="1">
                  <a:gsLst>
                    <a:gs pos="15000">
                      <a:srgbClr val="94D7E4"/>
                    </a:gs>
                    <a:gs pos="73000">
                      <a:srgbClr val="BFE7EF"/>
                    </a:gs>
                    <a:gs pos="0">
                      <a:srgbClr val="9FDBE7"/>
                    </a:gs>
                    <a:gs pos="100000">
                      <a:srgbClr val="FFFFFF"/>
                    </a:gs>
                  </a:gsLst>
                  <a:lin ang="16200000" scaled="1"/>
                  <a:tileRect/>
                </a:gradFill>
              </a:rPr>
              <a:t>Par Naziha BOUSSEMAHA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1AD697-B9C2-4A0F-8B85-FF7B2AB44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7678" y="2627791"/>
            <a:ext cx="6235148" cy="3592034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>
                <a:outerShdw blurRad="469900" dist="342900" dir="5400000" sy="-20000" rotWithShape="0">
                  <a:schemeClr val="bg1"/>
                </a:outerShdw>
              </a:effectLst>
            </a:endParaRPr>
          </a:p>
        </p:txBody>
      </p:sp>
      <p:sp>
        <p:nvSpPr>
          <p:cNvPr id="14" name="Rounded Rectangle 18">
            <a:extLst>
              <a:ext uri="{FF2B5EF4-FFF2-40B4-BE49-F238E27FC236}">
                <a16:creationId xmlns:a16="http://schemas.microsoft.com/office/drawing/2014/main" id="{BD1E05EC-F5B2-434A-987E-307720B49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5939" y="1331843"/>
            <a:ext cx="3352598" cy="4437812"/>
          </a:xfrm>
          <a:prstGeom prst="roundRect">
            <a:avLst>
              <a:gd name="adj" fmla="val 2028"/>
            </a:avLst>
          </a:prstGeom>
          <a:solidFill>
            <a:schemeClr val="bg1"/>
          </a:solidFill>
          <a:ln>
            <a:noFill/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8A83A9-2077-142B-F38F-4EB8CF7D0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224" y="2571079"/>
            <a:ext cx="2684029" cy="1959340"/>
          </a:xfrm>
          <a:prstGeom prst="rect">
            <a:avLst/>
          </a:prstGeom>
        </p:spPr>
      </p:pic>
      <p:pic>
        <p:nvPicPr>
          <p:cNvPr id="17" name="Image 16" descr="Une image contenant verre, conteneur, récipients pour boire, Verrerie&#10;&#10;Description générée automatiquement">
            <a:extLst>
              <a:ext uri="{FF2B5EF4-FFF2-40B4-BE49-F238E27FC236}">
                <a16:creationId xmlns:a16="http://schemas.microsoft.com/office/drawing/2014/main" id="{729AC049-07C6-121F-A17B-1D4E07026E6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47707" y="0"/>
            <a:ext cx="3277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55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BC963B-73E9-F41E-D952-FF3C800F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84" y="253497"/>
            <a:ext cx="3435625" cy="832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Le CMS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ABC8263-12BB-B81B-A639-7984B0E93783}"/>
              </a:ext>
            </a:extLst>
          </p:cNvPr>
          <p:cNvSpPr txBox="1"/>
          <p:nvPr/>
        </p:nvSpPr>
        <p:spPr>
          <a:xfrm>
            <a:off x="363022" y="1781300"/>
            <a:ext cx="4075628" cy="2927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50000"/>
              </a:lnSpc>
              <a:spcAft>
                <a:spcPts val="600"/>
              </a:spcAft>
              <a:buClr>
                <a:srgbClr val="990033"/>
              </a:buClr>
            </a:pPr>
            <a:r>
              <a:rPr lang="en-US" sz="2000" b="1" u="sng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Dimensions :</a:t>
            </a:r>
          </a:p>
          <a:p>
            <a:pPr marL="400050" indent="-342900" defTabSz="914400">
              <a:lnSpc>
                <a:spcPct val="150000"/>
              </a:lnSpc>
              <a:spcAft>
                <a:spcPts val="600"/>
              </a:spcAft>
              <a:buClr>
                <a:srgbClr val="990033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1513 lignes et 28 colonnes</a:t>
            </a:r>
          </a:p>
          <a:p>
            <a:pPr marL="400050" indent="-342900" defTabSz="914400">
              <a:lnSpc>
                <a:spcPct val="150000"/>
              </a:lnSpc>
              <a:spcAft>
                <a:spcPts val="600"/>
              </a:spcAft>
              <a:buClr>
                <a:srgbClr val="990033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1513 doublons</a:t>
            </a:r>
          </a:p>
          <a:p>
            <a:pPr marL="400050" indent="-342900" defTabSz="914400">
              <a:lnSpc>
                <a:spcPct val="150000"/>
              </a:lnSpc>
              <a:spcAft>
                <a:spcPts val="600"/>
              </a:spcAft>
              <a:buClr>
                <a:srgbClr val="990033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Colonnes vides</a:t>
            </a:r>
          </a:p>
          <a:p>
            <a:pPr marL="400050" indent="-342900" defTabSz="914400">
              <a:lnSpc>
                <a:spcPct val="150000"/>
              </a:lnSpc>
              <a:spcAft>
                <a:spcPts val="600"/>
              </a:spcAft>
              <a:buClr>
                <a:srgbClr val="990033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Chaînes de caractères dans la clé</a:t>
            </a:r>
          </a:p>
        </p:txBody>
      </p:sp>
      <p:pic>
        <p:nvPicPr>
          <p:cNvPr id="17" name="Image 16" descr="Une image contenant texte, Parallèle, monochrome&#10;&#10;Description générée automatiquement">
            <a:extLst>
              <a:ext uri="{FF2B5EF4-FFF2-40B4-BE49-F238E27FC236}">
                <a16:creationId xmlns:a16="http://schemas.microsoft.com/office/drawing/2014/main" id="{62314AC9-2BC7-DB73-845D-CC2A89A2C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635" y="1407126"/>
            <a:ext cx="7113220" cy="34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8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451E7C6-1961-4199-B95E-D0993B9FB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6616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B97F1EF-0AED-4298-89CA-8BA44F71D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53400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A19594-4595-9758-1F8D-EDD20A91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96" y="212985"/>
            <a:ext cx="7396109" cy="1018286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0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Incohérences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91782EE-F77E-4722-85F0-C1E5F0790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7678" y="2627791"/>
            <a:ext cx="6235148" cy="3592034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>
                <a:outerShdw blurRad="469900" dist="342900" dir="5400000" sy="-20000" rotWithShape="0">
                  <a:schemeClr val="bg1"/>
                </a:outerShdw>
              </a:effectLst>
            </a:endParaRPr>
          </a:p>
        </p:txBody>
      </p:sp>
      <p:pic>
        <p:nvPicPr>
          <p:cNvPr id="6" name="Image 5" descr="Une image contenant texte, capture d’écran, Police, Logiciel multimédia&#10;&#10;Description générée automatiquement">
            <a:extLst>
              <a:ext uri="{FF2B5EF4-FFF2-40B4-BE49-F238E27FC236}">
                <a16:creationId xmlns:a16="http://schemas.microsoft.com/office/drawing/2014/main" id="{0103CF4B-B506-9A0B-25BC-62E8826F5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584" y="387746"/>
            <a:ext cx="4237612" cy="995880"/>
          </a:xfrm>
          <a:prstGeom prst="rect">
            <a:avLst/>
          </a:prstGeom>
        </p:spPr>
      </p:pic>
      <p:pic>
        <p:nvPicPr>
          <p:cNvPr id="7" name="Image 6" descr="Une image contenant texte, capture d’écran, Police, Logiciel multimédia&#10;&#10;Description générée automatiquement">
            <a:extLst>
              <a:ext uri="{FF2B5EF4-FFF2-40B4-BE49-F238E27FC236}">
                <a16:creationId xmlns:a16="http://schemas.microsoft.com/office/drawing/2014/main" id="{81D31DBE-3399-75DB-D01A-F936B286F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052" y="1589845"/>
            <a:ext cx="4463359" cy="120946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7C3E197-CA07-44B3-61C7-0508EA0D05A9}"/>
              </a:ext>
            </a:extLst>
          </p:cNvPr>
          <p:cNvSpPr txBox="1"/>
          <p:nvPr/>
        </p:nvSpPr>
        <p:spPr>
          <a:xfrm>
            <a:off x="749059" y="997436"/>
            <a:ext cx="4719233" cy="531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90033"/>
              </a:buClr>
              <a:buFont typeface="Courier New" panose="02070309020205020404" pitchFamily="49" charset="0"/>
              <a:buChar char="o"/>
            </a:pPr>
            <a:r>
              <a:rPr lang="fr-FR" dirty="0"/>
              <a:t>1513 doublons</a:t>
            </a:r>
          </a:p>
          <a:p>
            <a:pPr marL="285750" indent="-285750">
              <a:lnSpc>
                <a:spcPct val="150000"/>
              </a:lnSpc>
              <a:buClr>
                <a:srgbClr val="990033"/>
              </a:buClr>
              <a:buFont typeface="Courier New" panose="02070309020205020404" pitchFamily="49" charset="0"/>
              <a:buChar char="o"/>
            </a:pPr>
            <a:r>
              <a:rPr lang="fr-FR" dirty="0"/>
              <a:t>Chaque « image/jpeg » a une clé identique à son produit</a:t>
            </a:r>
          </a:p>
          <a:p>
            <a:pPr marL="285750" indent="-285750">
              <a:lnSpc>
                <a:spcPct val="150000"/>
              </a:lnSpc>
              <a:buClr>
                <a:srgbClr val="990033"/>
              </a:buClr>
              <a:buFont typeface="Courier New" panose="02070309020205020404" pitchFamily="49" charset="0"/>
              <a:buChar char="o"/>
            </a:pPr>
            <a:r>
              <a:rPr lang="fr-FR" dirty="0"/>
              <a:t>Les données des images font redondances avec les données du produit</a:t>
            </a:r>
          </a:p>
          <a:p>
            <a:pPr marL="285750" indent="-285750">
              <a:lnSpc>
                <a:spcPct val="150000"/>
              </a:lnSpc>
              <a:buClr>
                <a:srgbClr val="990033"/>
              </a:buClr>
              <a:buFont typeface="Courier New" panose="02070309020205020404" pitchFamily="49" charset="0"/>
              <a:buChar char="o"/>
            </a:pPr>
            <a:r>
              <a:rPr lang="fr-FR" dirty="0"/>
              <a:t>85 valeurs manquantes dans la clé avant filtrage</a:t>
            </a:r>
          </a:p>
          <a:p>
            <a:pPr marL="285750" indent="-285750">
              <a:lnSpc>
                <a:spcPct val="150000"/>
              </a:lnSpc>
              <a:buClr>
                <a:srgbClr val="990033"/>
              </a:buClr>
              <a:buFont typeface="Courier New" panose="02070309020205020404" pitchFamily="49" charset="0"/>
              <a:buChar char="o"/>
            </a:pPr>
            <a:r>
              <a:rPr lang="fr-FR" dirty="0"/>
              <a:t>Colonnes vides</a:t>
            </a:r>
          </a:p>
          <a:p>
            <a:pPr marL="285750" indent="-285750">
              <a:lnSpc>
                <a:spcPct val="150000"/>
              </a:lnSpc>
              <a:buClr>
                <a:srgbClr val="990033"/>
              </a:buClr>
              <a:buFont typeface="Courier New" panose="02070309020205020404" pitchFamily="49" charset="0"/>
              <a:buChar char="o"/>
            </a:pPr>
            <a:r>
              <a:rPr lang="fr-FR" dirty="0"/>
              <a:t>Chaînes de caractères dans la clé primaire « </a:t>
            </a:r>
            <a:r>
              <a:rPr lang="fr-FR" dirty="0" err="1"/>
              <a:t>id_web</a:t>
            </a:r>
            <a:r>
              <a:rPr lang="fr-FR" dirty="0"/>
              <a:t> »</a:t>
            </a:r>
          </a:p>
          <a:p>
            <a:pPr marL="285750" indent="-285750">
              <a:lnSpc>
                <a:spcPct val="150000"/>
              </a:lnSpc>
              <a:buClr>
                <a:srgbClr val="990033"/>
              </a:buClr>
              <a:buFont typeface="Courier New" panose="02070309020205020404" pitchFamily="49" charset="0"/>
              <a:buChar char="o"/>
            </a:pPr>
            <a:r>
              <a:rPr lang="fr-FR" dirty="0"/>
              <a:t>Nom de la clé primaire « sku » qui ne correspond pas à sa clé étrangère dans le fichier « Liaisons »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119C0A0-D3E3-196C-B4BB-963B81E5436A}"/>
              </a:ext>
            </a:extLst>
          </p:cNvPr>
          <p:cNvCxnSpPr>
            <a:cxnSpLocks/>
          </p:cNvCxnSpPr>
          <p:nvPr/>
        </p:nvCxnSpPr>
        <p:spPr>
          <a:xfrm>
            <a:off x="3739081" y="1285592"/>
            <a:ext cx="4083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5CA1140-0591-0B84-CF0A-A0819AD89F35}"/>
              </a:ext>
            </a:extLst>
          </p:cNvPr>
          <p:cNvCxnSpPr>
            <a:cxnSpLocks/>
          </p:cNvCxnSpPr>
          <p:nvPr/>
        </p:nvCxnSpPr>
        <p:spPr>
          <a:xfrm>
            <a:off x="5033727" y="2656689"/>
            <a:ext cx="3445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B226FFA9-EC83-C242-2B50-1E38171E11BD}"/>
              </a:ext>
            </a:extLst>
          </p:cNvPr>
          <p:cNvCxnSpPr>
            <a:cxnSpLocks/>
          </p:cNvCxnSpPr>
          <p:nvPr/>
        </p:nvCxnSpPr>
        <p:spPr>
          <a:xfrm>
            <a:off x="5278170" y="1765426"/>
            <a:ext cx="2646630" cy="68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 32">
            <a:extLst>
              <a:ext uri="{FF2B5EF4-FFF2-40B4-BE49-F238E27FC236}">
                <a16:creationId xmlns:a16="http://schemas.microsoft.com/office/drawing/2014/main" id="{BC845DF4-2F6E-9059-47BE-AF97B6B35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5365" y="2922520"/>
            <a:ext cx="1666671" cy="2453034"/>
          </a:xfrm>
          <a:prstGeom prst="rect">
            <a:avLst/>
          </a:prstGeom>
        </p:spPr>
      </p:pic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C044B6D9-E3EF-2CF6-950A-17121A415F93}"/>
              </a:ext>
            </a:extLst>
          </p:cNvPr>
          <p:cNvCxnSpPr>
            <a:cxnSpLocks/>
          </p:cNvCxnSpPr>
          <p:nvPr/>
        </p:nvCxnSpPr>
        <p:spPr>
          <a:xfrm>
            <a:off x="5069941" y="3277354"/>
            <a:ext cx="5422568" cy="19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 43">
            <a:extLst>
              <a:ext uri="{FF2B5EF4-FFF2-40B4-BE49-F238E27FC236}">
                <a16:creationId xmlns:a16="http://schemas.microsoft.com/office/drawing/2014/main" id="{424A2CD3-72A9-7E4E-2E7A-BDD38335A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2364" y="5480999"/>
            <a:ext cx="4329109" cy="1237934"/>
          </a:xfrm>
          <a:prstGeom prst="rect">
            <a:avLst/>
          </a:prstGeom>
        </p:spPr>
      </p:pic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A9956711-C3FF-3B04-C373-E6AA631E7953}"/>
              </a:ext>
            </a:extLst>
          </p:cNvPr>
          <p:cNvCxnSpPr>
            <a:cxnSpLocks/>
          </p:cNvCxnSpPr>
          <p:nvPr/>
        </p:nvCxnSpPr>
        <p:spPr>
          <a:xfrm>
            <a:off x="4734962" y="4680642"/>
            <a:ext cx="2885038" cy="174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60444D28-D79C-D69D-A1C9-47B699ADD8A2}"/>
              </a:ext>
            </a:extLst>
          </p:cNvPr>
          <p:cNvCxnSpPr>
            <a:cxnSpLocks/>
          </p:cNvCxnSpPr>
          <p:nvPr/>
        </p:nvCxnSpPr>
        <p:spPr>
          <a:xfrm>
            <a:off x="2770360" y="4055952"/>
            <a:ext cx="7731660" cy="34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Image 64">
            <a:extLst>
              <a:ext uri="{FF2B5EF4-FFF2-40B4-BE49-F238E27FC236}">
                <a16:creationId xmlns:a16="http://schemas.microsoft.com/office/drawing/2014/main" id="{2398B89F-2D3D-DC27-22C1-C6D33B05CD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023" y="6392743"/>
            <a:ext cx="1054154" cy="355618"/>
          </a:xfrm>
          <a:prstGeom prst="rect">
            <a:avLst/>
          </a:prstGeom>
        </p:spPr>
      </p:pic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078F6794-AB18-265E-B26A-2ABDF18C1959}"/>
              </a:ext>
            </a:extLst>
          </p:cNvPr>
          <p:cNvCxnSpPr>
            <a:cxnSpLocks/>
          </p:cNvCxnSpPr>
          <p:nvPr/>
        </p:nvCxnSpPr>
        <p:spPr>
          <a:xfrm>
            <a:off x="3304515" y="6029608"/>
            <a:ext cx="2987643" cy="48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FD9F94FB-5899-5A6B-E624-BB15CA234EC5}"/>
              </a:ext>
            </a:extLst>
          </p:cNvPr>
          <p:cNvSpPr/>
          <p:nvPr/>
        </p:nvSpPr>
        <p:spPr>
          <a:xfrm>
            <a:off x="6500389" y="6346479"/>
            <a:ext cx="715223" cy="4436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832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4F2EC-F473-9BCC-0679-00941EBA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Vérification des valeurs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7FA6FB-EC34-41B6-D5BB-D8016AF5F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9" y="2529579"/>
            <a:ext cx="5275891" cy="173046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7E5021D-98DD-EC19-10B4-A2F490902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290" y="2521527"/>
            <a:ext cx="5378365" cy="1764147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98DDB073-C58E-6824-BBBB-F8D8E150451D}"/>
              </a:ext>
            </a:extLst>
          </p:cNvPr>
          <p:cNvSpPr/>
          <p:nvPr/>
        </p:nvSpPr>
        <p:spPr>
          <a:xfrm>
            <a:off x="4092165" y="4608213"/>
            <a:ext cx="3512745" cy="19012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Valeurs communes aux tables liaisons et CMS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6F745ED-7BF3-3A16-92A4-FE55D44ECE7D}"/>
              </a:ext>
            </a:extLst>
          </p:cNvPr>
          <p:cNvCxnSpPr>
            <a:cxnSpLocks/>
          </p:cNvCxnSpPr>
          <p:nvPr/>
        </p:nvCxnSpPr>
        <p:spPr>
          <a:xfrm flipH="1" flipV="1">
            <a:off x="1747320" y="4218915"/>
            <a:ext cx="2688878" cy="79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AAC95D3-DE35-6F4D-BB52-26096D13D8FF}"/>
              </a:ext>
            </a:extLst>
          </p:cNvPr>
          <p:cNvCxnSpPr>
            <a:cxnSpLocks/>
          </p:cNvCxnSpPr>
          <p:nvPr/>
        </p:nvCxnSpPr>
        <p:spPr>
          <a:xfrm flipV="1">
            <a:off x="6962115" y="4200808"/>
            <a:ext cx="769544" cy="63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74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984F58-FA89-EDEC-6D6F-6A28DCDD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24320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8000" dirty="0"/>
              <a:t>Nettoyage</a:t>
            </a:r>
            <a:r>
              <a:rPr lang="fr-FR" sz="7200" dirty="0"/>
              <a:t> des données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4001161-A64C-54E2-A8E1-AC3F59E95071}"/>
              </a:ext>
            </a:extLst>
          </p:cNvPr>
          <p:cNvCxnSpPr/>
          <p:nvPr/>
        </p:nvCxnSpPr>
        <p:spPr>
          <a:xfrm>
            <a:off x="4391025" y="3895725"/>
            <a:ext cx="3829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493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873FD2-6A86-D771-D9FD-31ABD9E2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38" y="181069"/>
            <a:ext cx="10515600" cy="1325563"/>
          </a:xfrm>
        </p:spPr>
        <p:txBody>
          <a:bodyPr/>
          <a:lstStyle/>
          <a:p>
            <a:r>
              <a:rPr lang="fr-FR" dirty="0"/>
              <a:t>Process de nettoyage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8A28CE6-8869-E59E-375A-93669AF05F2B}"/>
              </a:ext>
            </a:extLst>
          </p:cNvPr>
          <p:cNvSpPr txBox="1"/>
          <p:nvPr/>
        </p:nvSpPr>
        <p:spPr>
          <a:xfrm>
            <a:off x="3028289" y="1874444"/>
            <a:ext cx="6921469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dirty="0"/>
              <a:t>Filtrer sur le « </a:t>
            </a:r>
            <a:r>
              <a:rPr lang="fr-FR" dirty="0" err="1"/>
              <a:t>post_type</a:t>
            </a:r>
            <a:r>
              <a:rPr lang="fr-FR" dirty="0"/>
              <a:t> » pour ne conserver que les « Product »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dirty="0"/>
              <a:t> Suppression des 5 colonnes vides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dirty="0"/>
              <a:t>Suppression des 2 NaN dans la clé primaire « id_web » avec la méthode </a:t>
            </a:r>
            <a:r>
              <a:rPr lang="fr-FR" sz="1600" i="1" dirty="0">
                <a:solidFill>
                  <a:schemeClr val="tx2"/>
                </a:solidFill>
              </a:rPr>
              <a:t>.</a:t>
            </a:r>
            <a:r>
              <a:rPr lang="fr-FR" sz="1600" i="1" dirty="0" err="1">
                <a:solidFill>
                  <a:schemeClr val="tx2"/>
                </a:solidFill>
              </a:rPr>
              <a:t>dropna</a:t>
            </a:r>
            <a:r>
              <a:rPr lang="fr-FR" sz="1600" i="1" dirty="0">
                <a:solidFill>
                  <a:schemeClr val="tx2"/>
                </a:solidFill>
              </a:rPr>
              <a:t>(</a:t>
            </a:r>
            <a:r>
              <a:rPr lang="fr-FR" sz="1600" i="1" dirty="0" err="1">
                <a:solidFill>
                  <a:schemeClr val="tx2"/>
                </a:solidFill>
              </a:rPr>
              <a:t>subset</a:t>
            </a:r>
            <a:r>
              <a:rPr lang="fr-FR" sz="1600" i="1" dirty="0">
                <a:solidFill>
                  <a:schemeClr val="tx2"/>
                </a:solidFill>
              </a:rPr>
              <a:t>=[‘id_web’])</a:t>
            </a:r>
          </a:p>
          <a:p>
            <a:pPr>
              <a:lnSpc>
                <a:spcPct val="200000"/>
              </a:lnSpc>
            </a:pPr>
            <a:r>
              <a:rPr lang="fr-FR" dirty="0"/>
              <a:t> 	=&gt; (Une clé primaire </a:t>
            </a:r>
            <a:r>
              <a:rPr lang="fr-FR" b="1" u="sng" dirty="0"/>
              <a:t>DOIT</a:t>
            </a:r>
            <a:r>
              <a:rPr lang="fr-FR" dirty="0"/>
              <a:t> être unique et non nulle)</a:t>
            </a:r>
          </a:p>
        </p:txBody>
      </p:sp>
    </p:spTree>
    <p:extLst>
      <p:ext uri="{BB962C8B-B14F-4D97-AF65-F5344CB8AC3E}">
        <p14:creationId xmlns:p14="http://schemas.microsoft.com/office/powerpoint/2010/main" val="374902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2C656DA3-8F40-DD11-383B-6D75CB24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63" y="225713"/>
            <a:ext cx="10515600" cy="988292"/>
          </a:xfrm>
        </p:spPr>
        <p:txBody>
          <a:bodyPr/>
          <a:lstStyle/>
          <a:p>
            <a:r>
              <a:rPr lang="fr-FR" dirty="0"/>
              <a:t>Relier les exports ERP et CMS</a:t>
            </a:r>
          </a:p>
        </p:txBody>
      </p:sp>
      <p:pic>
        <p:nvPicPr>
          <p:cNvPr id="16" name="Image 15" descr="Une image contenant Rectangle, texte, ligne">
            <a:extLst>
              <a:ext uri="{FF2B5EF4-FFF2-40B4-BE49-F238E27FC236}">
                <a16:creationId xmlns:a16="http://schemas.microsoft.com/office/drawing/2014/main" id="{65557338-648D-8944-EEAE-EDF37BDCF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2286001"/>
            <a:ext cx="7131270" cy="3683516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14C449A6-7C6A-A497-9AEF-D7A05E96E894}"/>
              </a:ext>
            </a:extLst>
          </p:cNvPr>
          <p:cNvSpPr txBox="1"/>
          <p:nvPr/>
        </p:nvSpPr>
        <p:spPr>
          <a:xfrm>
            <a:off x="742950" y="2076450"/>
            <a:ext cx="4257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/>
              <a:t>Jointure interne sur les clés « product_id »  et « id_web »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20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8EB3D93-18CD-AFDC-0EEE-4E426FEFF6DE}"/>
              </a:ext>
            </a:extLst>
          </p:cNvPr>
          <p:cNvSpPr txBox="1"/>
          <p:nvPr/>
        </p:nvSpPr>
        <p:spPr>
          <a:xfrm>
            <a:off x="488887" y="3867150"/>
            <a:ext cx="4054538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1600" dirty="0"/>
              <a:t>Les exports sont reliés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1600" dirty="0"/>
              <a:t>Le </a:t>
            </a:r>
            <a:r>
              <a:rPr lang="fr-FR" sz="1600" dirty="0" err="1"/>
              <a:t>dataframe</a:t>
            </a:r>
            <a:r>
              <a:rPr lang="fr-FR" sz="1600" dirty="0"/>
              <a:t> est uni et propre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1600" dirty="0"/>
              <a:t>Nous obtenons </a:t>
            </a:r>
            <a:r>
              <a:rPr lang="fr-FR" sz="1600" b="1" dirty="0"/>
              <a:t>714 </a:t>
            </a:r>
            <a:r>
              <a:rPr lang="fr-FR" sz="1600" dirty="0"/>
              <a:t>correspondances et </a:t>
            </a:r>
            <a:r>
              <a:rPr lang="fr-FR" sz="1600" b="1" dirty="0"/>
              <a:t>28</a:t>
            </a:r>
            <a:r>
              <a:rPr lang="fr-FR" sz="1600" dirty="0"/>
              <a:t> lignes</a:t>
            </a:r>
          </a:p>
          <a:p>
            <a:pPr>
              <a:lnSpc>
                <a:spcPct val="150000"/>
              </a:lnSpc>
            </a:pPr>
            <a:endParaRPr lang="fr-FR" sz="1600" dirty="0"/>
          </a:p>
        </p:txBody>
      </p:sp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4D0BB36E-F9D3-EC40-A6F7-85E5C03F0E7F}"/>
              </a:ext>
            </a:extLst>
          </p:cNvPr>
          <p:cNvSpPr/>
          <p:nvPr/>
        </p:nvSpPr>
        <p:spPr>
          <a:xfrm>
            <a:off x="2114550" y="2990850"/>
            <a:ext cx="695325" cy="704850"/>
          </a:xfrm>
          <a:prstGeom prst="downArrow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238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73237-BE70-5389-DAFA-FACBF1C5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2184400"/>
            <a:ext cx="10820400" cy="1325563"/>
          </a:xfrm>
        </p:spPr>
        <p:txBody>
          <a:bodyPr>
            <a:noAutofit/>
          </a:bodyPr>
          <a:lstStyle/>
          <a:p>
            <a:pPr algn="ctr"/>
            <a:r>
              <a:rPr lang="fr-FR" sz="7200" dirty="0"/>
              <a:t>Calcul du chiffre d’affaires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CAC2AEE-1545-34C6-5826-1FEB9A1E99B3}"/>
              </a:ext>
            </a:extLst>
          </p:cNvPr>
          <p:cNvCxnSpPr/>
          <p:nvPr/>
        </p:nvCxnSpPr>
        <p:spPr>
          <a:xfrm>
            <a:off x="4181475" y="3609975"/>
            <a:ext cx="434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F9698649-CC35-A2DB-C19D-6DFB8F734B88}"/>
              </a:ext>
            </a:extLst>
          </p:cNvPr>
          <p:cNvSpPr txBox="1"/>
          <p:nvPr/>
        </p:nvSpPr>
        <p:spPr>
          <a:xfrm>
            <a:off x="3028950" y="3819525"/>
            <a:ext cx="702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Key Performance Indicator</a:t>
            </a:r>
          </a:p>
        </p:txBody>
      </p:sp>
    </p:spTree>
    <p:extLst>
      <p:ext uri="{BB962C8B-B14F-4D97-AF65-F5344CB8AC3E}">
        <p14:creationId xmlns:p14="http://schemas.microsoft.com/office/powerpoint/2010/main" val="1222871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F164E5A-ABC0-4A97-86CA-5F7C26615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4" y="0"/>
            <a:ext cx="8116488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2393E8D-D10F-4FE1-AC21-8B44BEB50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1"/>
            <a:ext cx="4062127" cy="6857996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2472B7-840F-3CFD-E188-42118EBD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80" y="55084"/>
            <a:ext cx="7781926" cy="9567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badi" panose="020B0604020104020204" pitchFamily="34" charset="0"/>
              </a:rPr>
              <a:t>KPI : Le Chiffre d’affaires</a:t>
            </a:r>
          </a:p>
        </p:txBody>
      </p:sp>
      <p:pic>
        <p:nvPicPr>
          <p:cNvPr id="6" name="Espace réservé du contenu 4" descr="Une image contenant texte, capture d’écran, diagramme, Tracé">
            <a:extLst>
              <a:ext uri="{FF2B5EF4-FFF2-40B4-BE49-F238E27FC236}">
                <a16:creationId xmlns:a16="http://schemas.microsoft.com/office/drawing/2014/main" id="{4BBA293F-9A2C-A6B7-9594-15B460E41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567693"/>
            <a:ext cx="7258049" cy="4126952"/>
          </a:xfrm>
          <a:prstGeom prst="rect">
            <a:avLst/>
          </a:prstGeom>
          <a:ln w="190500">
            <a:solidFill>
              <a:srgbClr val="FFFFFF"/>
            </a:solidFill>
          </a:ln>
          <a:effectLst>
            <a:reflection blurRad="38100" stA="52000" endA="300" endPos="30000" dir="5400000" sy="-100000" algn="bl" rotWithShape="0"/>
            <a:softEdge rad="19050"/>
          </a:effectLst>
        </p:spPr>
      </p:pic>
      <p:pic>
        <p:nvPicPr>
          <p:cNvPr id="7" name="Image 6" descr="Une image contenant verre, conteneur, Verre à vin, Verrerie">
            <a:extLst>
              <a:ext uri="{FF2B5EF4-FFF2-40B4-BE49-F238E27FC236}">
                <a16:creationId xmlns:a16="http://schemas.microsoft.com/office/drawing/2014/main" id="{11221554-189D-8DCC-8E15-4053EEE814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53400" y="0"/>
            <a:ext cx="4038600" cy="6858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9CAEA27-D266-EE8B-7146-95ABD93ED92A}"/>
              </a:ext>
            </a:extLst>
          </p:cNvPr>
          <p:cNvSpPr txBox="1"/>
          <p:nvPr/>
        </p:nvSpPr>
        <p:spPr>
          <a:xfrm>
            <a:off x="8648700" y="1657350"/>
            <a:ext cx="3267074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fr-FR" dirty="0"/>
              <a:t>Chiffres d’affaires total est de </a:t>
            </a:r>
            <a:r>
              <a:rPr lang="fr-FR" b="1" dirty="0"/>
              <a:t>70 568,60 EUR entre 2018 et 2020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fr-FR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fr-FR" dirty="0"/>
              <a:t>Les champagnes Gosset Grand Blanc et Grand Rosé représentent la part la plus importante du CA total, </a:t>
            </a:r>
            <a:r>
              <a:rPr lang="fr-FR" b="1" dirty="0"/>
              <a:t>soit +12% 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3651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C994F-AB3F-9563-96E9-747F7028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794" y="36331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Le prix des produits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866F0A-80CF-9A3F-89A4-025C25E5EC0B}"/>
              </a:ext>
            </a:extLst>
          </p:cNvPr>
          <p:cNvSpPr txBox="1"/>
          <p:nvPr/>
        </p:nvSpPr>
        <p:spPr>
          <a:xfrm>
            <a:off x="609600" y="2333625"/>
            <a:ext cx="11382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dirty="0">
                <a:latin typeface="Abadi" panose="020B0604020104020204" pitchFamily="34" charset="0"/>
              </a:rPr>
              <a:t>Analyse univariée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3DECDC3-A23B-056A-B1D3-C633F56ECA28}"/>
              </a:ext>
            </a:extLst>
          </p:cNvPr>
          <p:cNvCxnSpPr>
            <a:cxnSpLocks/>
          </p:cNvCxnSpPr>
          <p:nvPr/>
        </p:nvCxnSpPr>
        <p:spPr>
          <a:xfrm>
            <a:off x="4676775" y="3762375"/>
            <a:ext cx="3657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36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7C3CA9-A3A2-45DA-4169-05A771C7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50" y="486640"/>
            <a:ext cx="4266124" cy="1334091"/>
          </a:xfrm>
        </p:spPr>
        <p:txBody>
          <a:bodyPr>
            <a:normAutofit/>
          </a:bodyPr>
          <a:lstStyle/>
          <a:p>
            <a:r>
              <a:rPr lang="fr-FR" sz="44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Dispersion des prix </a:t>
            </a:r>
          </a:p>
        </p:txBody>
      </p:sp>
      <p:pic>
        <p:nvPicPr>
          <p:cNvPr id="5" name="Espace réservé du contenu 4" descr="Une image contenant texte, diagramme, ligne, capture d’écran">
            <a:extLst>
              <a:ext uri="{FF2B5EF4-FFF2-40B4-BE49-F238E27FC236}">
                <a16:creationId xmlns:a16="http://schemas.microsoft.com/office/drawing/2014/main" id="{BFC8C680-885F-EE5F-703E-424FCBEC4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364" y="905164"/>
            <a:ext cx="7329968" cy="516871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9999677-2600-D42E-81FD-BD1AD62B1BD1}"/>
              </a:ext>
            </a:extLst>
          </p:cNvPr>
          <p:cNvSpPr txBox="1"/>
          <p:nvPr/>
        </p:nvSpPr>
        <p:spPr>
          <a:xfrm>
            <a:off x="473725" y="2377767"/>
            <a:ext cx="3646583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r-FR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Moustache inférieure : de 5,20 à 14,10 EUR</a:t>
            </a: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r-FR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Moustache supérieure : de 42,18 à 84,10 EUR</a:t>
            </a: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r-FR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84 EUR représente le seuil de l’écart interquartile</a:t>
            </a: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r-FR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32 Outliers</a:t>
            </a: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24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BFCB843-946C-FC11-2C8D-9DE211033E07}"/>
              </a:ext>
            </a:extLst>
          </p:cNvPr>
          <p:cNvSpPr txBox="1"/>
          <p:nvPr/>
        </p:nvSpPr>
        <p:spPr>
          <a:xfrm>
            <a:off x="4702628" y="365125"/>
            <a:ext cx="66511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rPr>
              <a:t>Sommaire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8636EBA-FE21-0B6C-0D39-DB2DCCF4FCAA}"/>
              </a:ext>
            </a:extLst>
          </p:cNvPr>
          <p:cNvSpPr txBox="1"/>
          <p:nvPr/>
        </p:nvSpPr>
        <p:spPr>
          <a:xfrm>
            <a:off x="4983480" y="1825625"/>
            <a:ext cx="64878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noProof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Contexte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noProof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Objectifs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noProof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Technos et langages de programmations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noProof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Datasets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noProof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Process :</a:t>
            </a:r>
          </a:p>
          <a:p>
            <a:pPr marL="8001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noProof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Exploration</a:t>
            </a:r>
          </a:p>
          <a:p>
            <a:pPr marL="8001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noProof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Nettoyage</a:t>
            </a:r>
          </a:p>
          <a:p>
            <a:pPr marL="8001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noProof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Jointure : Nouveau Dataframe cohérent</a:t>
            </a:r>
          </a:p>
          <a:p>
            <a:pPr marL="8001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noProof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Calcul d’un KPI : le Chiffre d’affaires</a:t>
            </a:r>
          </a:p>
          <a:p>
            <a:pPr marL="8001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400" noProof="1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noProof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Analyse univariée sur la variable des prix :</a:t>
            </a:r>
          </a:p>
          <a:p>
            <a:pPr marL="8001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noProof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Distribution des prix</a:t>
            </a:r>
          </a:p>
          <a:p>
            <a:pPr marL="8001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noProof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Analyse des Outliers via 2 méthodes :</a:t>
            </a:r>
          </a:p>
          <a:p>
            <a:pPr marL="1257300"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noProof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Méthode Interquartile</a:t>
            </a:r>
          </a:p>
          <a:p>
            <a:pPr marL="1257300"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noProof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Méthode Z-score</a:t>
            </a:r>
          </a:p>
          <a:p>
            <a:pPr marL="8001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noProof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Analyse complémentaire</a:t>
            </a:r>
          </a:p>
        </p:txBody>
      </p:sp>
      <p:pic>
        <p:nvPicPr>
          <p:cNvPr id="8" name="Picture 4" descr="Calculatrice, stylo, boussole, argent et un papier avec graphiques imprimés">
            <a:extLst>
              <a:ext uri="{FF2B5EF4-FFF2-40B4-BE49-F238E27FC236}">
                <a16:creationId xmlns:a16="http://schemas.microsoft.com/office/drawing/2014/main" id="{349EE6B2-1D8B-17B5-A0F7-67E1119B88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32" r="28809" b="-1"/>
          <a:stretch/>
        </p:blipFill>
        <p:spPr>
          <a:xfrm>
            <a:off x="20" y="10"/>
            <a:ext cx="43433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69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4E11C7-7BD5-4045-AC27-3F529BEC7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2035F4-19D5-5AFF-3C9E-714DAF6C1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Outliers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4F041781-DE6A-57C6-082D-72D9D916A9CE}"/>
              </a:ext>
            </a:extLst>
          </p:cNvPr>
          <p:cNvSpPr txBox="1"/>
          <p:nvPr/>
        </p:nvSpPr>
        <p:spPr>
          <a:xfrm>
            <a:off x="4996543" y="1115786"/>
            <a:ext cx="6132668" cy="4626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fr-FR" sz="2000" b="1" i="0" dirty="0">
                <a:solidFill>
                  <a:schemeClr val="tx1">
                    <a:lumMod val="95000"/>
                  </a:schemeClr>
                </a:solidFill>
                <a:effectLst/>
              </a:rPr>
              <a:t>Pour observer </a:t>
            </a:r>
            <a:r>
              <a:rPr lang="fr-FR" sz="2000" b="1" dirty="0">
                <a:solidFill>
                  <a:schemeClr val="tx1">
                    <a:lumMod val="95000"/>
                  </a:schemeClr>
                </a:solidFill>
              </a:rPr>
              <a:t>les valeurs extrêmes</a:t>
            </a:r>
            <a:r>
              <a:rPr lang="fr-FR" sz="2000" b="1" i="0" dirty="0">
                <a:solidFill>
                  <a:schemeClr val="tx1">
                    <a:lumMod val="95000"/>
                  </a:schemeClr>
                </a:solidFill>
                <a:effectLst/>
              </a:rPr>
              <a:t>, </a:t>
            </a:r>
            <a:r>
              <a:rPr lang="fr-FR" sz="2000" b="1" dirty="0">
                <a:solidFill>
                  <a:schemeClr val="tx1">
                    <a:lumMod val="95000"/>
                  </a:schemeClr>
                </a:solidFill>
              </a:rPr>
              <a:t>nous avons utilisé 2 </a:t>
            </a:r>
            <a:r>
              <a:rPr lang="fr-FR" sz="2000" b="1" i="0" dirty="0">
                <a:solidFill>
                  <a:schemeClr val="tx1">
                    <a:lumMod val="95000"/>
                  </a:schemeClr>
                </a:solidFill>
                <a:effectLst/>
              </a:rPr>
              <a:t>méthodes 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fr-FR" sz="2000" b="1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 </a:t>
            </a:r>
            <a:r>
              <a:rPr lang="fr-FR" sz="2000" b="0" i="0" u="sng" dirty="0">
                <a:solidFill>
                  <a:schemeClr val="tx1">
                    <a:lumMod val="95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l'écart Interquartile</a:t>
            </a:r>
            <a:r>
              <a:rPr lang="fr-FR" sz="20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 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Z-score</a:t>
            </a:r>
            <a:r>
              <a:rPr lang="fr-FR" sz="20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69772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4DC494-743B-4BA4-A99D-38083FEB0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7C19BD-3665-4B5A-BA53-873F0D7B2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7E702BF4-F776-E1E6-05E3-5C141BF66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8265" y="1174825"/>
            <a:ext cx="10040292" cy="554001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7C998ED-08AB-C55E-2CBD-29346A45FA28}"/>
              </a:ext>
            </a:extLst>
          </p:cNvPr>
          <p:cNvSpPr txBox="1"/>
          <p:nvPr/>
        </p:nvSpPr>
        <p:spPr>
          <a:xfrm>
            <a:off x="325925" y="244444"/>
            <a:ext cx="7043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  <a:latin typeface="Abadi" panose="020B0604020104020204" pitchFamily="34" charset="0"/>
              </a:rPr>
              <a:t>Méthode Interquartile</a:t>
            </a:r>
          </a:p>
        </p:txBody>
      </p:sp>
    </p:spTree>
    <p:extLst>
      <p:ext uri="{BB962C8B-B14F-4D97-AF65-F5344CB8AC3E}">
        <p14:creationId xmlns:p14="http://schemas.microsoft.com/office/powerpoint/2010/main" val="999627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A23D48CF-EE2E-E90B-49B9-313A74CF3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0" y="1390649"/>
            <a:ext cx="7572469" cy="4354171"/>
          </a:xfrm>
          <a:prstGeom prst="rect">
            <a:avLst/>
          </a:prstGeom>
          <a:ln w="190500">
            <a:solidFill>
              <a:srgbClr val="FFFFFF"/>
            </a:solidFill>
          </a:ln>
          <a:effectLst>
            <a:reflection blurRad="38100" stA="52000" endA="300" endPos="30000" dir="5400000" sy="-100000" algn="bl" rotWithShape="0"/>
            <a:softEdge rad="19050"/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18B0792-2300-5AD6-BD64-B3B2A58DE1B4}"/>
              </a:ext>
            </a:extLst>
          </p:cNvPr>
          <p:cNvSpPr txBox="1"/>
          <p:nvPr/>
        </p:nvSpPr>
        <p:spPr>
          <a:xfrm>
            <a:off x="295564" y="101600"/>
            <a:ext cx="7878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Abadi" panose="020B0604020104020204" pitchFamily="34" charset="0"/>
              </a:rPr>
              <a:t>Méthode Z-Score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51B66BE-3307-3B61-2D31-F1C23C7FD8AA}"/>
              </a:ext>
            </a:extLst>
          </p:cNvPr>
          <p:cNvSpPr txBox="1"/>
          <p:nvPr/>
        </p:nvSpPr>
        <p:spPr>
          <a:xfrm>
            <a:off x="571500" y="1829891"/>
            <a:ext cx="2781300" cy="2746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7000"/>
              </a:lnSpc>
              <a:spcAft>
                <a:spcPts val="800"/>
              </a:spcAft>
            </a:pPr>
            <a:r>
              <a:rPr lang="fr-FR" sz="1800" kern="1200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Cela donne une idée de la distance de chaque valeur par rapport à la moyenne en termes d'écart-type. Un Z-score positif entre 2 et 7 indique que la valeur est loin de la moyenne, ce qui peut indiquer une valeur atypique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279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F164E5A-ABC0-4A97-86CA-5F7C26615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4" y="0"/>
            <a:ext cx="8116488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393E8D-D10F-4FE1-AC21-8B44BEB50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1"/>
            <a:ext cx="4062127" cy="6857996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280EF2-D6EA-DD3B-3D1A-B73FFB34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6205" y="560159"/>
            <a:ext cx="2924523" cy="1622744"/>
          </a:xfrm>
        </p:spPr>
        <p:txBody>
          <a:bodyPr anchor="b">
            <a:noAutofit/>
          </a:bodyPr>
          <a:lstStyle/>
          <a:p>
            <a:r>
              <a:rPr lang="fr-FR" sz="4400" dirty="0">
                <a:solidFill>
                  <a:schemeClr val="tx1"/>
                </a:solidFill>
              </a:rPr>
              <a:t>Boxplot du Z-Score</a:t>
            </a:r>
          </a:p>
        </p:txBody>
      </p:sp>
      <p:pic>
        <p:nvPicPr>
          <p:cNvPr id="5" name="Espace réservé du contenu 4" descr="Une image contenant texte, ligne, capture d’écran, Tracé">
            <a:extLst>
              <a:ext uri="{FF2B5EF4-FFF2-40B4-BE49-F238E27FC236}">
                <a16:creationId xmlns:a16="http://schemas.microsoft.com/office/drawing/2014/main" id="{AFF638BA-FE6F-3943-BA43-B6B819688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99" y="650881"/>
            <a:ext cx="7287368" cy="552018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880E24C-6B87-E648-8585-5FC97F04A441}"/>
              </a:ext>
            </a:extLst>
          </p:cNvPr>
          <p:cNvSpPr txBox="1"/>
          <p:nvPr/>
        </p:nvSpPr>
        <p:spPr>
          <a:xfrm>
            <a:off x="8562111" y="2669308"/>
            <a:ext cx="3398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Déterminer le seuil à partir duquel est considéré un </a:t>
            </a:r>
            <a:r>
              <a:rPr lang="fr-FR" sz="1600" dirty="0" err="1"/>
              <a:t>outlier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940422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34783BA9-D353-B018-1A88-D2C0A374F0BE}"/>
              </a:ext>
            </a:extLst>
          </p:cNvPr>
          <p:cNvSpPr txBox="1"/>
          <p:nvPr/>
        </p:nvSpPr>
        <p:spPr>
          <a:xfrm>
            <a:off x="597869" y="331409"/>
            <a:ext cx="9505798" cy="95958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4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latin typeface="Abadi" panose="020B0604020104020204" pitchFamily="34" charset="0"/>
                <a:ea typeface="+mj-ea"/>
                <a:cs typeface="+mj-cs"/>
              </a:rPr>
              <a:t>Analyse complémentaire : Vins de prestiges</a:t>
            </a:r>
          </a:p>
        </p:txBody>
      </p:sp>
      <p:pic>
        <p:nvPicPr>
          <p:cNvPr id="12" name="Image 11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E0466C64-F134-E814-261C-B6947A5AB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232" y="1330859"/>
            <a:ext cx="9155820" cy="525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8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Raisin sur un arbre">
            <a:extLst>
              <a:ext uri="{FF2B5EF4-FFF2-40B4-BE49-F238E27FC236}">
                <a16:creationId xmlns:a16="http://schemas.microsoft.com/office/drawing/2014/main" id="{F7C7EE7B-FF5A-5DF8-8D26-F5DCF6B7A8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22" r="17025" b="-1"/>
          <a:stretch/>
        </p:blipFill>
        <p:spPr>
          <a:xfrm>
            <a:off x="7552944" y="10"/>
            <a:ext cx="4639056" cy="6857990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7E60398-905F-436C-AB6F-00D742F62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52E8F2-C436-A57E-01A6-51B63C13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36159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FC277C-E794-F419-65B8-B117B81A5DCC}"/>
              </a:ext>
            </a:extLst>
          </p:cNvPr>
          <p:cNvSpPr txBox="1"/>
          <p:nvPr/>
        </p:nvSpPr>
        <p:spPr>
          <a:xfrm>
            <a:off x="1129053" y="2106282"/>
            <a:ext cx="6079791" cy="2456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Abadi" panose="020B0604020104020204" pitchFamily="34" charset="0"/>
              </a:rPr>
              <a:t>L</a:t>
            </a:r>
            <a:r>
              <a:rPr lang="fr-FR" sz="1400" b="0" i="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Abadi" panose="020B0604020104020204" pitchFamily="34" charset="0"/>
              </a:rPr>
              <a:t>es outliers sont le résultat de fortes variations naturelles des prix entre des vins ordinaires et des vins de prestige</a:t>
            </a:r>
            <a:r>
              <a:rPr lang="fr-FR" sz="1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Abadi" panose="020B0604020104020204" pitchFamily="34" charset="0"/>
              </a:rPr>
              <a:t>s</a:t>
            </a:r>
          </a:p>
          <a:p>
            <a:pPr marL="285750" indent="-2286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Abadi" panose="020B0604020104020204" pitchFamily="34" charset="0"/>
              </a:rPr>
              <a:t>L’ERP est relié au site des ventes en ligne</a:t>
            </a:r>
          </a:p>
          <a:p>
            <a:pPr marL="285750" indent="-2286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Abadi" panose="020B0604020104020204" pitchFamily="34" charset="0"/>
              </a:rPr>
              <a:t>La gestion des stocks est facilitée</a:t>
            </a:r>
          </a:p>
          <a:p>
            <a:pPr marL="285750" indent="-2286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Abadi" panose="020B0604020104020204" pitchFamily="34" charset="0"/>
              </a:rPr>
              <a:t>Visibilité des ventes sur le web accessible à tous les services</a:t>
            </a:r>
          </a:p>
        </p:txBody>
      </p:sp>
    </p:spTree>
    <p:extLst>
      <p:ext uri="{BB962C8B-B14F-4D97-AF65-F5344CB8AC3E}">
        <p14:creationId xmlns:p14="http://schemas.microsoft.com/office/powerpoint/2010/main" val="1496429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8C201-F4F4-D795-8EBD-F9A26F68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Observations du souteneur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C73A2B-D30C-6D8B-3E0A-798DFFE0D4C6}"/>
              </a:ext>
            </a:extLst>
          </p:cNvPr>
          <p:cNvSpPr txBox="1"/>
          <p:nvPr/>
        </p:nvSpPr>
        <p:spPr>
          <a:xfrm>
            <a:off x="2352676" y="2028825"/>
            <a:ext cx="796289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Effectuer un </a:t>
            </a:r>
            <a:r>
              <a:rPr lang="fr-FR" dirty="0" err="1"/>
              <a:t>WordCloud</a:t>
            </a:r>
            <a:r>
              <a:rPr lang="fr-FR" dirty="0"/>
              <a:t> sur les outliers pour montrer que les valeurs atypiques sont souvent des grands crus ou millésime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Effectuer une analyse sur les outliers où il n’y a pas de ventes pour vérifier s’il n’y a pas d’erreur sur les prix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Effectuer le pourcentage des ventes des outliers sur le CA total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Pourquoi pas utiliser un modèle de machine Learning : Isolation Forest ???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037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7B44B2-EE14-4B1B-9097-96E78757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Contexte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633917-5DAC-B92B-C2E5-132CB2FA8EC2}"/>
              </a:ext>
            </a:extLst>
          </p:cNvPr>
          <p:cNvSpPr txBox="1"/>
          <p:nvPr/>
        </p:nvSpPr>
        <p:spPr>
          <a:xfrm>
            <a:off x="3287934" y="2040522"/>
            <a:ext cx="8546472" cy="3418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ERP non relié au site des ventes en ligne : 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Gestion des stocks complexe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Visibilité réduite des ventes sur le web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fr-FR" sz="2800" dirty="0"/>
          </a:p>
        </p:txBody>
      </p:sp>
      <p:pic>
        <p:nvPicPr>
          <p:cNvPr id="4" name="Image 3" descr="Une image contenant verre, conteneur, Verre à vin, Verrerie">
            <a:extLst>
              <a:ext uri="{FF2B5EF4-FFF2-40B4-BE49-F238E27FC236}">
                <a16:creationId xmlns:a16="http://schemas.microsoft.com/office/drawing/2014/main" id="{05F3E73A-AE41-8862-736A-B4F45B11C2F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05500" y="0"/>
            <a:ext cx="6286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1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9695F-4144-DA6A-FE2A-C93D985A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794" y="310805"/>
            <a:ext cx="10515600" cy="739398"/>
          </a:xfrm>
        </p:spPr>
        <p:txBody>
          <a:bodyPr>
            <a:normAutofit/>
          </a:bodyPr>
          <a:lstStyle/>
          <a:p>
            <a:r>
              <a:rPr lang="fr-FR" sz="4400" dirty="0"/>
              <a:t>Objectifs</a:t>
            </a:r>
          </a:p>
        </p:txBody>
      </p:sp>
      <p:sp>
        <p:nvSpPr>
          <p:cNvPr id="4" name="Flèche : double flèche horizontale 3">
            <a:extLst>
              <a:ext uri="{FF2B5EF4-FFF2-40B4-BE49-F238E27FC236}">
                <a16:creationId xmlns:a16="http://schemas.microsoft.com/office/drawing/2014/main" id="{8CCE4965-C552-1029-1551-5865F5341047}"/>
              </a:ext>
            </a:extLst>
          </p:cNvPr>
          <p:cNvSpPr/>
          <p:nvPr/>
        </p:nvSpPr>
        <p:spPr>
          <a:xfrm>
            <a:off x="6369058" y="1891411"/>
            <a:ext cx="1683945" cy="660903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Graphique 15" descr="Double itinéraire avec un chemin contour">
            <a:extLst>
              <a:ext uri="{FF2B5EF4-FFF2-40B4-BE49-F238E27FC236}">
                <a16:creationId xmlns:a16="http://schemas.microsoft.com/office/drawing/2014/main" id="{70D8AE27-E2CD-40B3-8792-943A14C6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414" y="1629623"/>
            <a:ext cx="907609" cy="907609"/>
          </a:xfrm>
          <a:prstGeom prst="rect">
            <a:avLst/>
          </a:prstGeom>
        </p:spPr>
      </p:pic>
      <p:pic>
        <p:nvPicPr>
          <p:cNvPr id="20" name="Graphique 19" descr="Présentation avec organigramme  avec un remplissage uni">
            <a:extLst>
              <a:ext uri="{FF2B5EF4-FFF2-40B4-BE49-F238E27FC236}">
                <a16:creationId xmlns:a16="http://schemas.microsoft.com/office/drawing/2014/main" id="{77CF7ABC-4039-36D5-E5D6-A0A89B9C8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3628" y="4818706"/>
            <a:ext cx="914400" cy="914400"/>
          </a:xfrm>
          <a:prstGeom prst="rect">
            <a:avLst/>
          </a:prstGeom>
        </p:spPr>
      </p:pic>
      <p:pic>
        <p:nvPicPr>
          <p:cNvPr id="22" name="Graphique 21" descr="Calculatrice avec un remplissage uni">
            <a:extLst>
              <a:ext uri="{FF2B5EF4-FFF2-40B4-BE49-F238E27FC236}">
                <a16:creationId xmlns:a16="http://schemas.microsoft.com/office/drawing/2014/main" id="{FBFDF4DB-E355-E288-0930-D98A98B754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17414" y="3225296"/>
            <a:ext cx="914400" cy="914400"/>
          </a:xfrm>
          <a:prstGeom prst="rect">
            <a:avLst/>
          </a:prstGeom>
        </p:spPr>
      </p:pic>
      <p:pic>
        <p:nvPicPr>
          <p:cNvPr id="25" name="Graphique 24" descr="Internet avec un remplissage uni">
            <a:extLst>
              <a:ext uri="{FF2B5EF4-FFF2-40B4-BE49-F238E27FC236}">
                <a16:creationId xmlns:a16="http://schemas.microsoft.com/office/drawing/2014/main" id="{9934ECC0-0AB1-8662-B897-D27A02A765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71795" y="1355612"/>
            <a:ext cx="1757881" cy="1757881"/>
          </a:xfrm>
          <a:prstGeom prst="rect">
            <a:avLst/>
          </a:prstGeom>
        </p:spPr>
      </p:pic>
      <p:pic>
        <p:nvPicPr>
          <p:cNvPr id="29" name="Graphique 28" descr="Internet des objets avec un remplissage uni">
            <a:extLst>
              <a:ext uri="{FF2B5EF4-FFF2-40B4-BE49-F238E27FC236}">
                <a16:creationId xmlns:a16="http://schemas.microsoft.com/office/drawing/2014/main" id="{F9AC6B79-02C0-3887-E251-A5BA75FD38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36336" y="1439501"/>
            <a:ext cx="1625007" cy="1387444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5790C78A-D875-286B-300A-079647A8C758}"/>
              </a:ext>
            </a:extLst>
          </p:cNvPr>
          <p:cNvSpPr txBox="1"/>
          <p:nvPr/>
        </p:nvSpPr>
        <p:spPr>
          <a:xfrm>
            <a:off x="4472411" y="2009869"/>
            <a:ext cx="688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990033"/>
                </a:solidFill>
              </a:rPr>
              <a:t>ERP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F6BFC9A3-4F4D-EF49-BEC2-8CD5EA15CA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35770" y="1837853"/>
            <a:ext cx="1023042" cy="611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raphique 37" descr="Marquage avec un remplissage uni">
            <a:extLst>
              <a:ext uri="{FF2B5EF4-FFF2-40B4-BE49-F238E27FC236}">
                <a16:creationId xmlns:a16="http://schemas.microsoft.com/office/drawing/2014/main" id="{3D3A3A30-387E-FCA7-D258-32F9EA4C45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0239523">
            <a:off x="4782491" y="4359267"/>
            <a:ext cx="1976156" cy="1751519"/>
          </a:xfrm>
          <a:prstGeom prst="rect">
            <a:avLst/>
          </a:prstGeom>
        </p:spPr>
      </p:pic>
      <p:pic>
        <p:nvPicPr>
          <p:cNvPr id="40" name="Graphique 39" descr="Bouteille contour">
            <a:extLst>
              <a:ext uri="{FF2B5EF4-FFF2-40B4-BE49-F238E27FC236}">
                <a16:creationId xmlns:a16="http://schemas.microsoft.com/office/drawing/2014/main" id="{C1BC1340-4685-BE23-D282-13AA1C2069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64182" y="4657254"/>
            <a:ext cx="1039639" cy="1039639"/>
          </a:xfrm>
          <a:prstGeom prst="rect">
            <a:avLst/>
          </a:prstGeom>
        </p:spPr>
      </p:pic>
      <p:pic>
        <p:nvPicPr>
          <p:cNvPr id="42" name="Graphique 41" descr="Mille contour">
            <a:extLst>
              <a:ext uri="{FF2B5EF4-FFF2-40B4-BE49-F238E27FC236}">
                <a16:creationId xmlns:a16="http://schemas.microsoft.com/office/drawing/2014/main" id="{B83122FA-EA4F-C6AF-1619-E1D78A7D4B7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181191" y="3042718"/>
            <a:ext cx="1259941" cy="1259941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92EDB0BF-D5A1-D0E1-0096-3250DEA23A1A}"/>
              </a:ext>
            </a:extLst>
          </p:cNvPr>
          <p:cNvSpPr txBox="1"/>
          <p:nvPr/>
        </p:nvSpPr>
        <p:spPr>
          <a:xfrm rot="336878">
            <a:off x="5567882" y="5060889"/>
            <a:ext cx="697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990033"/>
                </a:solidFill>
                <a:latin typeface="Abadi" panose="020B0604020104020204" pitchFamily="34" charset="0"/>
              </a:rPr>
              <a:t>Prix</a:t>
            </a:r>
          </a:p>
        </p:txBody>
      </p:sp>
      <p:pic>
        <p:nvPicPr>
          <p:cNvPr id="45" name="Graphique 44" descr="Marquage avec un remplissage uni">
            <a:extLst>
              <a:ext uri="{FF2B5EF4-FFF2-40B4-BE49-F238E27FC236}">
                <a16:creationId xmlns:a16="http://schemas.microsoft.com/office/drawing/2014/main" id="{96BA6E4D-C2C4-6AFE-BA7C-7CE98BAE7A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0209421">
            <a:off x="5207154" y="2862725"/>
            <a:ext cx="1846778" cy="1846778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12404DBD-617E-12AD-A727-27762F865962}"/>
              </a:ext>
            </a:extLst>
          </p:cNvPr>
          <p:cNvSpPr txBox="1"/>
          <p:nvPr/>
        </p:nvSpPr>
        <p:spPr>
          <a:xfrm rot="494603">
            <a:off x="5915846" y="3636679"/>
            <a:ext cx="656488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990033"/>
                </a:solidFill>
              </a:rPr>
              <a:t>C.A.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F02F88D-3F1B-BF2D-7944-F38DE179734D}"/>
              </a:ext>
            </a:extLst>
          </p:cNvPr>
          <p:cNvSpPr txBox="1"/>
          <p:nvPr/>
        </p:nvSpPr>
        <p:spPr>
          <a:xfrm>
            <a:off x="8648241" y="1299989"/>
            <a:ext cx="161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CMS</a:t>
            </a:r>
          </a:p>
        </p:txBody>
      </p:sp>
    </p:spTree>
    <p:extLst>
      <p:ext uri="{BB962C8B-B14F-4D97-AF65-F5344CB8AC3E}">
        <p14:creationId xmlns:p14="http://schemas.microsoft.com/office/powerpoint/2010/main" val="350442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239632" y="0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 dirty="0"/>
              <a:t>Technos et méthodologie de l’analyse</a:t>
            </a:r>
            <a:endParaRPr sz="32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433AB1-20EB-8907-6C55-0F8565F223EC}"/>
              </a:ext>
            </a:extLst>
          </p:cNvPr>
          <p:cNvSpPr txBox="1"/>
          <p:nvPr/>
        </p:nvSpPr>
        <p:spPr>
          <a:xfrm>
            <a:off x="1937913" y="1746093"/>
            <a:ext cx="500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>
                <a:solidFill>
                  <a:schemeClr val="accent5"/>
                </a:solidFill>
              </a:rPr>
              <a:t>Technos</a:t>
            </a:r>
          </a:p>
        </p:txBody>
      </p:sp>
      <p:pic>
        <p:nvPicPr>
          <p:cNvPr id="5" name="Image 4" descr="Une image contenant Police, Graphique, logo, symbole">
            <a:extLst>
              <a:ext uri="{FF2B5EF4-FFF2-40B4-BE49-F238E27FC236}">
                <a16:creationId xmlns:a16="http://schemas.microsoft.com/office/drawing/2014/main" id="{96F2B986-DCA4-2B55-3E41-800E75389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27502" y="2746655"/>
            <a:ext cx="2200056" cy="110106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Image 6" descr="Une image contenant Police, texte, logo, Graphique">
            <a:extLst>
              <a:ext uri="{FF2B5EF4-FFF2-40B4-BE49-F238E27FC236}">
                <a16:creationId xmlns:a16="http://schemas.microsoft.com/office/drawing/2014/main" id="{83188329-0BAC-F4E4-E175-21C27016FA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106154" y="2815601"/>
            <a:ext cx="2458868" cy="1011722"/>
          </a:xfrm>
          <a:prstGeom prst="rect">
            <a:avLst/>
          </a:prstGeom>
        </p:spPr>
      </p:pic>
      <p:pic>
        <p:nvPicPr>
          <p:cNvPr id="11" name="Image 10" descr="Une image contenant dessin humoristique, clipart, silhouette&#10;&#10;Description générée automatiquement">
            <a:extLst>
              <a:ext uri="{FF2B5EF4-FFF2-40B4-BE49-F238E27FC236}">
                <a16:creationId xmlns:a16="http://schemas.microsoft.com/office/drawing/2014/main" id="{283F12AA-D7A3-087D-2A9D-B1FB46B61E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200886" y="778045"/>
            <a:ext cx="1627057" cy="96025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4" name="Image 13" descr="Une image contenant Graphique, logo, graphisme, Police">
            <a:extLst>
              <a:ext uri="{FF2B5EF4-FFF2-40B4-BE49-F238E27FC236}">
                <a16:creationId xmlns:a16="http://schemas.microsoft.com/office/drawing/2014/main" id="{2A1CE714-1752-CA32-C485-798156599E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218221" y="2884622"/>
            <a:ext cx="1543050" cy="30861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7" name="Image 16" descr="Une image contenant logo, Graphique, Police, cercle">
            <a:extLst>
              <a:ext uri="{FF2B5EF4-FFF2-40B4-BE49-F238E27FC236}">
                <a16:creationId xmlns:a16="http://schemas.microsoft.com/office/drawing/2014/main" id="{E1A5BD19-CFFA-41A5-0507-12F3DB636B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227323" y="3521798"/>
            <a:ext cx="767798" cy="76779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1" name="Image 20" descr="Une image contenant Graphique, Police, capture d’écran, graphisme">
            <a:extLst>
              <a:ext uri="{FF2B5EF4-FFF2-40B4-BE49-F238E27FC236}">
                <a16:creationId xmlns:a16="http://schemas.microsoft.com/office/drawing/2014/main" id="{FB49CBCF-F66D-2EC4-E8BA-864B95073A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230475" y="4590107"/>
            <a:ext cx="1397469" cy="46582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" name="Image 5" descr="Une image contenant Rubik's Cube, cube, Casse-tête mécanique, puzzle">
            <a:extLst>
              <a:ext uri="{FF2B5EF4-FFF2-40B4-BE49-F238E27FC236}">
                <a16:creationId xmlns:a16="http://schemas.microsoft.com/office/drawing/2014/main" id="{85C03A16-2DF2-5632-9C3B-39EF51BDEA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212703" y="2007001"/>
            <a:ext cx="1397957" cy="559183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C8B22E7-B03B-A36F-62E2-0BC0308F02F3}"/>
              </a:ext>
            </a:extLst>
          </p:cNvPr>
          <p:cNvCxnSpPr>
            <a:cxnSpLocks/>
          </p:cNvCxnSpPr>
          <p:nvPr/>
        </p:nvCxnSpPr>
        <p:spPr>
          <a:xfrm flipV="1">
            <a:off x="7785979" y="2109457"/>
            <a:ext cx="851027" cy="977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7040A77-07AA-A38A-61FE-0700FD734F6D}"/>
              </a:ext>
            </a:extLst>
          </p:cNvPr>
          <p:cNvCxnSpPr>
            <a:cxnSpLocks/>
          </p:cNvCxnSpPr>
          <p:nvPr/>
        </p:nvCxnSpPr>
        <p:spPr>
          <a:xfrm flipV="1">
            <a:off x="7894621" y="2761307"/>
            <a:ext cx="787652" cy="669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1A357D7-108A-25D8-EF8A-B9C321408165}"/>
              </a:ext>
            </a:extLst>
          </p:cNvPr>
          <p:cNvCxnSpPr>
            <a:cxnSpLocks/>
          </p:cNvCxnSpPr>
          <p:nvPr/>
        </p:nvCxnSpPr>
        <p:spPr>
          <a:xfrm>
            <a:off x="7912729" y="3793403"/>
            <a:ext cx="932507" cy="90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B2F8F24-EF95-7880-2EAF-060B78D22DC5}"/>
              </a:ext>
            </a:extLst>
          </p:cNvPr>
          <p:cNvCxnSpPr>
            <a:cxnSpLocks/>
          </p:cNvCxnSpPr>
          <p:nvPr/>
        </p:nvCxnSpPr>
        <p:spPr>
          <a:xfrm>
            <a:off x="7813141" y="4028792"/>
            <a:ext cx="878186" cy="434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FF545A4-A0D6-C6FB-9263-549B5C7434AD}"/>
              </a:ext>
            </a:extLst>
          </p:cNvPr>
          <p:cNvCxnSpPr>
            <a:cxnSpLocks/>
          </p:cNvCxnSpPr>
          <p:nvPr/>
        </p:nvCxnSpPr>
        <p:spPr>
          <a:xfrm>
            <a:off x="7604911" y="4427145"/>
            <a:ext cx="932506" cy="796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 descr="Une image contenant Graphique, Police, logo, cercle&#10;&#10;Description générée automatiquement">
            <a:extLst>
              <a:ext uri="{FF2B5EF4-FFF2-40B4-BE49-F238E27FC236}">
                <a16:creationId xmlns:a16="http://schemas.microsoft.com/office/drawing/2014/main" id="{7FF30692-C349-7FA0-F2FF-3D1AD36C2A0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9220578" y="5330773"/>
            <a:ext cx="1055106" cy="567748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91895A8-10E1-B333-3AC6-79101480A8B7}"/>
              </a:ext>
            </a:extLst>
          </p:cNvPr>
          <p:cNvCxnSpPr>
            <a:cxnSpLocks/>
          </p:cNvCxnSpPr>
          <p:nvPr/>
        </p:nvCxnSpPr>
        <p:spPr>
          <a:xfrm flipV="1">
            <a:off x="7939889" y="3223034"/>
            <a:ext cx="941561" cy="389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 37" descr="Une image contenant logo, Police, symbole, texte&#10;&#10;Description générée automatiquement">
            <a:extLst>
              <a:ext uri="{FF2B5EF4-FFF2-40B4-BE49-F238E27FC236}">
                <a16:creationId xmlns:a16="http://schemas.microsoft.com/office/drawing/2014/main" id="{A2CC4491-C322-8A54-A4D8-135B38E1598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9214683" y="6046922"/>
            <a:ext cx="952359" cy="5572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3269A-2DDD-411D-9644-5AC9172D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611" y="401340"/>
            <a:ext cx="7810500" cy="749299"/>
          </a:xfrm>
        </p:spPr>
        <p:txBody>
          <a:bodyPr>
            <a:normAutofit fontScale="90000"/>
          </a:bodyPr>
          <a:lstStyle/>
          <a:p>
            <a:r>
              <a:rPr lang="fr-FR" dirty="0"/>
              <a:t>Dataset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A690F28-020D-1285-B3ED-1B0646969FAB}"/>
              </a:ext>
            </a:extLst>
          </p:cNvPr>
          <p:cNvSpPr txBox="1"/>
          <p:nvPr/>
        </p:nvSpPr>
        <p:spPr>
          <a:xfrm>
            <a:off x="5021562" y="1649995"/>
            <a:ext cx="208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/>
              <a:t>3 Fichiers Excel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155E21-A663-7A21-1ECC-45B3AD85E535}"/>
              </a:ext>
            </a:extLst>
          </p:cNvPr>
          <p:cNvSpPr txBox="1"/>
          <p:nvPr/>
        </p:nvSpPr>
        <p:spPr>
          <a:xfrm>
            <a:off x="3114393" y="2897769"/>
            <a:ext cx="213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accent5"/>
                </a:solidFill>
              </a:rPr>
              <a:t>ERP.xlsx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7A7F4D-D15F-053F-BFB2-9CEDF0417F41}"/>
              </a:ext>
            </a:extLst>
          </p:cNvPr>
          <p:cNvSpPr txBox="1"/>
          <p:nvPr/>
        </p:nvSpPr>
        <p:spPr>
          <a:xfrm>
            <a:off x="7443930" y="2881548"/>
            <a:ext cx="2243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accent5"/>
                </a:solidFill>
              </a:rPr>
              <a:t>WEB.xlsx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92E433D-CC57-4A5F-11FA-72E8FBB8EAFB}"/>
              </a:ext>
            </a:extLst>
          </p:cNvPr>
          <p:cNvSpPr txBox="1"/>
          <p:nvPr/>
        </p:nvSpPr>
        <p:spPr>
          <a:xfrm>
            <a:off x="5097950" y="4137339"/>
            <a:ext cx="2425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accent5"/>
                </a:solidFill>
              </a:rPr>
              <a:t>Liaison.xlsx</a:t>
            </a:r>
          </a:p>
        </p:txBody>
      </p:sp>
      <p:pic>
        <p:nvPicPr>
          <p:cNvPr id="11" name="Image 10" descr="Une image contenant Rectangle, capture d’écran, Graphique, symbole&#10;&#10;Description générée automatiquement">
            <a:extLst>
              <a:ext uri="{FF2B5EF4-FFF2-40B4-BE49-F238E27FC236}">
                <a16:creationId xmlns:a16="http://schemas.microsoft.com/office/drawing/2014/main" id="{2A4850D0-1C35-F1B1-75F4-F40DB5417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26249" y="2246014"/>
            <a:ext cx="610354" cy="610354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F857D01-377F-E554-4D7B-9819B02EAC1C}"/>
              </a:ext>
            </a:extLst>
          </p:cNvPr>
          <p:cNvCxnSpPr/>
          <p:nvPr/>
        </p:nvCxnSpPr>
        <p:spPr>
          <a:xfrm>
            <a:off x="4282289" y="3748135"/>
            <a:ext cx="606582" cy="44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9313457-7804-A44D-B6B1-87E4D81D8F26}"/>
              </a:ext>
            </a:extLst>
          </p:cNvPr>
          <p:cNvCxnSpPr/>
          <p:nvPr/>
        </p:nvCxnSpPr>
        <p:spPr>
          <a:xfrm flipH="1">
            <a:off x="7559644" y="3648547"/>
            <a:ext cx="461726" cy="48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03D72A81-8F0C-3F92-8E0F-5928106BDD7E}"/>
              </a:ext>
            </a:extLst>
          </p:cNvPr>
          <p:cNvSpPr txBox="1"/>
          <p:nvPr/>
        </p:nvSpPr>
        <p:spPr>
          <a:xfrm>
            <a:off x="1321806" y="3431264"/>
            <a:ext cx="3367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Solution de gestion  e-commerce (stocks, commandes, prix)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370E63A-71BE-7392-456D-F0C71166676A}"/>
              </a:ext>
            </a:extLst>
          </p:cNvPr>
          <p:cNvSpPr txBox="1"/>
          <p:nvPr/>
        </p:nvSpPr>
        <p:spPr>
          <a:xfrm>
            <a:off x="8255253" y="3438809"/>
            <a:ext cx="2971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CMS : système de gestion de contenu du site e-commerce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31688F4-4A9C-9391-56E5-2744A272DB28}"/>
              </a:ext>
            </a:extLst>
          </p:cNvPr>
          <p:cNvSpPr txBox="1"/>
          <p:nvPr/>
        </p:nvSpPr>
        <p:spPr>
          <a:xfrm>
            <a:off x="4825497" y="4725908"/>
            <a:ext cx="4273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Table d’associations entre les id de l’ERP et du CMS</a:t>
            </a:r>
          </a:p>
        </p:txBody>
      </p:sp>
    </p:spTree>
    <p:extLst>
      <p:ext uri="{BB962C8B-B14F-4D97-AF65-F5344CB8AC3E}">
        <p14:creationId xmlns:p14="http://schemas.microsoft.com/office/powerpoint/2010/main" val="25309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22EC40-8479-3DD0-439F-113260AEC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5" y="23749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8000" dirty="0"/>
              <a:t>Exploration des données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3DE274C-9518-B5A9-0C19-208364568969}"/>
              </a:ext>
            </a:extLst>
          </p:cNvPr>
          <p:cNvCxnSpPr/>
          <p:nvPr/>
        </p:nvCxnSpPr>
        <p:spPr>
          <a:xfrm>
            <a:off x="4095750" y="3676650"/>
            <a:ext cx="44481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73896989-AC29-E418-9E88-607A861431E6}"/>
              </a:ext>
            </a:extLst>
          </p:cNvPr>
          <p:cNvSpPr txBox="1"/>
          <p:nvPr/>
        </p:nvSpPr>
        <p:spPr>
          <a:xfrm>
            <a:off x="2984720" y="3969756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Package Missingno</a:t>
            </a:r>
          </a:p>
        </p:txBody>
      </p:sp>
    </p:spTree>
    <p:extLst>
      <p:ext uri="{BB962C8B-B14F-4D97-AF65-F5344CB8AC3E}">
        <p14:creationId xmlns:p14="http://schemas.microsoft.com/office/powerpoint/2010/main" val="196201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FB560-E317-1108-9D2D-EDB7960F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98" y="126749"/>
            <a:ext cx="10170814" cy="903036"/>
          </a:xfrm>
        </p:spPr>
        <p:txBody>
          <a:bodyPr>
            <a:normAutofit/>
          </a:bodyPr>
          <a:lstStyle/>
          <a:p>
            <a:r>
              <a:rPr lang="fr-FR" sz="4000" dirty="0"/>
              <a:t>L’ERP</a:t>
            </a:r>
          </a:p>
        </p:txBody>
      </p:sp>
      <p:pic>
        <p:nvPicPr>
          <p:cNvPr id="8" name="Image 7" descr="Une image contenant capture d’écran, Rectangle&#10;&#10;Description générée automatiquement">
            <a:extLst>
              <a:ext uri="{FF2B5EF4-FFF2-40B4-BE49-F238E27FC236}">
                <a16:creationId xmlns:a16="http://schemas.microsoft.com/office/drawing/2014/main" id="{A51F8FC6-D2C7-A7C4-5C86-D7CB3047F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82" y="1602463"/>
            <a:ext cx="7875943" cy="366665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4261417-37DF-D915-6B59-B314B96BA7B6}"/>
              </a:ext>
            </a:extLst>
          </p:cNvPr>
          <p:cNvSpPr txBox="1"/>
          <p:nvPr/>
        </p:nvSpPr>
        <p:spPr>
          <a:xfrm>
            <a:off x="8790914" y="2148872"/>
            <a:ext cx="311164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990033"/>
              </a:buClr>
            </a:pPr>
            <a:r>
              <a:rPr lang="fr-FR" b="1" u="sng" dirty="0"/>
              <a:t>Dimensions :</a:t>
            </a:r>
          </a:p>
          <a:p>
            <a:pPr marL="285750" indent="-285750">
              <a:lnSpc>
                <a:spcPct val="150000"/>
              </a:lnSpc>
              <a:buClr>
                <a:srgbClr val="990033"/>
              </a:buClr>
              <a:buFont typeface="Courier New" panose="02070309020205020404" pitchFamily="49" charset="0"/>
              <a:buChar char="o"/>
            </a:pPr>
            <a:r>
              <a:rPr lang="fr-FR" dirty="0"/>
              <a:t>825 lignes et 5 colonnes</a:t>
            </a:r>
          </a:p>
          <a:p>
            <a:pPr marL="285750" indent="-285750">
              <a:lnSpc>
                <a:spcPct val="150000"/>
              </a:lnSpc>
              <a:buClr>
                <a:srgbClr val="990033"/>
              </a:buClr>
              <a:buFont typeface="Courier New" panose="02070309020205020404" pitchFamily="49" charset="0"/>
              <a:buChar char="o"/>
            </a:pPr>
            <a:r>
              <a:rPr lang="fr-FR" dirty="0"/>
              <a:t>Aucune valeur manquante</a:t>
            </a:r>
          </a:p>
          <a:p>
            <a:pPr marL="285750" indent="-285750">
              <a:lnSpc>
                <a:spcPct val="150000"/>
              </a:lnSpc>
              <a:buClr>
                <a:srgbClr val="990033"/>
              </a:buClr>
              <a:buFont typeface="Courier New" panose="02070309020205020404" pitchFamily="49" charset="0"/>
              <a:buChar char="o"/>
            </a:pPr>
            <a:r>
              <a:rPr lang="fr-FR" dirty="0"/>
              <a:t>Chaque valeur est unique dans la clé « </a:t>
            </a:r>
            <a:r>
              <a:rPr lang="fr-FR" dirty="0" err="1"/>
              <a:t>product_id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42400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269F4-0674-63C9-6B15-15E85B526668}"/>
              </a:ext>
            </a:extLst>
          </p:cNvPr>
          <p:cNvSpPr txBox="1">
            <a:spLocks/>
          </p:cNvSpPr>
          <p:nvPr/>
        </p:nvSpPr>
        <p:spPr>
          <a:xfrm>
            <a:off x="421740" y="265538"/>
            <a:ext cx="10515600" cy="766558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Les liaisons</a:t>
            </a:r>
            <a:endParaRPr lang="fr-FR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2E294E14-A2A9-192C-C3D6-836F339ED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664" y="1543144"/>
            <a:ext cx="7576026" cy="3937661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A421E247-8CB3-49BB-348D-4FE1C7A986E6}"/>
              </a:ext>
            </a:extLst>
          </p:cNvPr>
          <p:cNvSpPr txBox="1"/>
          <p:nvPr/>
        </p:nvSpPr>
        <p:spPr>
          <a:xfrm>
            <a:off x="479836" y="1611519"/>
            <a:ext cx="3811507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990033"/>
              </a:buClr>
            </a:pPr>
            <a:r>
              <a:rPr lang="fr-FR" b="1" u="sng" dirty="0"/>
              <a:t>Dimensions :</a:t>
            </a:r>
          </a:p>
          <a:p>
            <a:pPr marL="285750" indent="-285750">
              <a:lnSpc>
                <a:spcPct val="150000"/>
              </a:lnSpc>
              <a:buClr>
                <a:srgbClr val="990033"/>
              </a:buClr>
              <a:buFont typeface="Courier New" panose="02070309020205020404" pitchFamily="49" charset="0"/>
              <a:buChar char="o"/>
            </a:pPr>
            <a:r>
              <a:rPr lang="fr-FR" dirty="0"/>
              <a:t>825 lignes et 2 colonnes</a:t>
            </a:r>
          </a:p>
          <a:p>
            <a:pPr marL="285750" indent="-285750">
              <a:lnSpc>
                <a:spcPct val="150000"/>
              </a:lnSpc>
              <a:buClr>
                <a:srgbClr val="990033"/>
              </a:buClr>
              <a:buFont typeface="Courier New" panose="02070309020205020404" pitchFamily="49" charset="0"/>
              <a:buChar char="o"/>
            </a:pPr>
            <a:r>
              <a:rPr lang="fr-FR" dirty="0"/>
              <a:t>Unicité de la clé « product_id »</a:t>
            </a:r>
          </a:p>
          <a:p>
            <a:pPr marL="285750" indent="-285750">
              <a:lnSpc>
                <a:spcPct val="150000"/>
              </a:lnSpc>
              <a:buClr>
                <a:srgbClr val="990033"/>
              </a:buClr>
              <a:buFont typeface="Courier New" panose="02070309020205020404" pitchFamily="49" charset="0"/>
              <a:buChar char="o"/>
            </a:pPr>
            <a:r>
              <a:rPr lang="fr-FR" dirty="0"/>
              <a:t>Aucune valeur manquante dans la variable « product_id »</a:t>
            </a:r>
          </a:p>
          <a:p>
            <a:pPr marL="285750" indent="-285750">
              <a:lnSpc>
                <a:spcPct val="150000"/>
              </a:lnSpc>
              <a:buClr>
                <a:srgbClr val="990033"/>
              </a:buClr>
              <a:buFont typeface="Courier New" panose="02070309020205020404" pitchFamily="49" charset="0"/>
              <a:buChar char="o"/>
            </a:pPr>
            <a:r>
              <a:rPr lang="fr-FR" dirty="0"/>
              <a:t>91 NaN dans la variable « </a:t>
            </a:r>
            <a:r>
              <a:rPr lang="fr-FR" dirty="0" err="1"/>
              <a:t>id_web</a:t>
            </a:r>
            <a:r>
              <a:rPr lang="fr-FR" dirty="0"/>
              <a:t> » du CMS</a:t>
            </a:r>
          </a:p>
          <a:p>
            <a:pPr marL="285750" indent="-285750">
              <a:lnSpc>
                <a:spcPct val="150000"/>
              </a:lnSpc>
              <a:buClr>
                <a:srgbClr val="990033"/>
              </a:buClr>
              <a:buFont typeface="Courier New" panose="02070309020205020404" pitchFamily="49" charset="0"/>
              <a:buChar char="o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6606401"/>
      </p:ext>
    </p:extLst>
  </p:cSld>
  <p:clrMapOvr>
    <a:masterClrMapping/>
  </p:clrMapOvr>
</p:sld>
</file>

<file path=ppt/theme/theme1.xml><?xml version="1.0" encoding="utf-8"?>
<a:theme xmlns:a="http://schemas.openxmlformats.org/drawingml/2006/main" name="Profondeur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TM04033923[[fn=Profondeur]]</Template>
  <TotalTime>21488</TotalTime>
  <Words>691</Words>
  <Application>Microsoft Office PowerPoint</Application>
  <PresentationFormat>Grand écran</PresentationFormat>
  <Paragraphs>112</Paragraphs>
  <Slides>26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4" baseType="lpstr">
      <vt:lpstr>Abadi</vt:lpstr>
      <vt:lpstr>Arial</vt:lpstr>
      <vt:lpstr>Calibri</vt:lpstr>
      <vt:lpstr>Century Gothic</vt:lpstr>
      <vt:lpstr>Corbel</vt:lpstr>
      <vt:lpstr>Courier New</vt:lpstr>
      <vt:lpstr>Wingdings</vt:lpstr>
      <vt:lpstr>Profondeur</vt:lpstr>
      <vt:lpstr>Optimiser la gestion des données</vt:lpstr>
      <vt:lpstr>Présentation PowerPoint</vt:lpstr>
      <vt:lpstr>Contexte</vt:lpstr>
      <vt:lpstr>Objectifs</vt:lpstr>
      <vt:lpstr>Technos et méthodologie de l’analyse</vt:lpstr>
      <vt:lpstr>Dataset</vt:lpstr>
      <vt:lpstr>Exploration des données</vt:lpstr>
      <vt:lpstr>L’ERP</vt:lpstr>
      <vt:lpstr>Présentation PowerPoint</vt:lpstr>
      <vt:lpstr>Le CMS</vt:lpstr>
      <vt:lpstr>Incohérences</vt:lpstr>
      <vt:lpstr>Vérification des valeurs</vt:lpstr>
      <vt:lpstr>Nettoyage des données</vt:lpstr>
      <vt:lpstr>Process de nettoyage</vt:lpstr>
      <vt:lpstr>Relier les exports ERP et CMS</vt:lpstr>
      <vt:lpstr>Calcul du chiffre d’affaires</vt:lpstr>
      <vt:lpstr>KPI : Le Chiffre d’affaires</vt:lpstr>
      <vt:lpstr>Le prix des produits</vt:lpstr>
      <vt:lpstr>Dispersion des prix </vt:lpstr>
      <vt:lpstr>Outliers</vt:lpstr>
      <vt:lpstr>Présentation PowerPoint</vt:lpstr>
      <vt:lpstr>Présentation PowerPoint</vt:lpstr>
      <vt:lpstr>Boxplot du Z-Score</vt:lpstr>
      <vt:lpstr>Présentation PowerPoint</vt:lpstr>
      <vt:lpstr>Conclusion</vt:lpstr>
      <vt:lpstr>Observations du souteneur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Optimiser la gestion des données</dc:title>
  <dc:creator>Naziha BOUSSEMAHA</dc:creator>
  <cp:lastModifiedBy>Myosotis _13</cp:lastModifiedBy>
  <cp:revision>1</cp:revision>
  <dcterms:created xsi:type="dcterms:W3CDTF">2023-09-07T14:30:15Z</dcterms:created>
  <dcterms:modified xsi:type="dcterms:W3CDTF">2023-10-10T09:12:53Z</dcterms:modified>
</cp:coreProperties>
</file>