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E699"/>
    <a:srgbClr val="F4B183"/>
    <a:srgbClr val="404040"/>
    <a:srgbClr val="7F7F7F"/>
    <a:srgbClr val="FFC000"/>
    <a:srgbClr val="C00000"/>
    <a:srgbClr val="4472C4"/>
    <a:srgbClr val="2E75B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D76873-2D8D-BF7E-9FD2-17FA45DA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1026968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1124E8-955A-3945-D3F7-F3A39EF1F0CC}"/>
              </a:ext>
            </a:extLst>
          </p:cNvPr>
          <p:cNvSpPr/>
          <p:nvPr/>
        </p:nvSpPr>
        <p:spPr>
          <a:xfrm>
            <a:off x="1031631" y="1026968"/>
            <a:ext cx="10128738" cy="353558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59DCE-9425-2A9E-D226-07DB1F374FAD}"/>
              </a:ext>
            </a:extLst>
          </p:cNvPr>
          <p:cNvSpPr/>
          <p:nvPr/>
        </p:nvSpPr>
        <p:spPr>
          <a:xfrm>
            <a:off x="1031631" y="1380526"/>
            <a:ext cx="10128738" cy="146531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59176-B34E-F0B5-D5B3-72266A486DF8}"/>
              </a:ext>
            </a:extLst>
          </p:cNvPr>
          <p:cNvSpPr/>
          <p:nvPr/>
        </p:nvSpPr>
        <p:spPr>
          <a:xfrm>
            <a:off x="1031631" y="2845837"/>
            <a:ext cx="10128738" cy="2631637"/>
          </a:xfrm>
          <a:prstGeom prst="rect">
            <a:avLst/>
          </a:prstGeom>
          <a:solidFill>
            <a:srgbClr val="BF9000">
              <a:alpha val="50196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2881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76E9A723-9F3E-076D-7D4C-8D389FAE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9C0B4-CCE3-8B2D-3205-232650EF4228}"/>
              </a:ext>
            </a:extLst>
          </p:cNvPr>
          <p:cNvSpPr/>
          <p:nvPr/>
        </p:nvSpPr>
        <p:spPr>
          <a:xfrm>
            <a:off x="951722" y="975360"/>
            <a:ext cx="2164702" cy="5052216"/>
          </a:xfrm>
          <a:prstGeom prst="rect">
            <a:avLst/>
          </a:prstGeom>
          <a:solidFill>
            <a:srgbClr val="2E75B6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Main-Sidebar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34829-3099-068F-CBFD-8DA8CB82D688}"/>
              </a:ext>
            </a:extLst>
          </p:cNvPr>
          <p:cNvSpPr/>
          <p:nvPr/>
        </p:nvSpPr>
        <p:spPr>
          <a:xfrm>
            <a:off x="3116424" y="975360"/>
            <a:ext cx="8123854" cy="5052216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11943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F40B4-970D-D4C6-AC0F-4F602C82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8" y="657820"/>
            <a:ext cx="2743583" cy="5115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A2DE23-2C82-1FAA-80E0-C26534C1B229}"/>
              </a:ext>
            </a:extLst>
          </p:cNvPr>
          <p:cNvSpPr/>
          <p:nvPr/>
        </p:nvSpPr>
        <p:spPr>
          <a:xfrm>
            <a:off x="1455576" y="765110"/>
            <a:ext cx="2062065" cy="113833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1A758-3849-992E-EFA8-E48738240714}"/>
              </a:ext>
            </a:extLst>
          </p:cNvPr>
          <p:cNvSpPr/>
          <p:nvPr/>
        </p:nvSpPr>
        <p:spPr>
          <a:xfrm>
            <a:off x="1455576" y="2146041"/>
            <a:ext cx="2062065" cy="1054359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Code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D94C1-EB33-E9A3-BB26-0777A701A6EF}"/>
              </a:ext>
            </a:extLst>
          </p:cNvPr>
          <p:cNvSpPr/>
          <p:nvPr/>
        </p:nvSpPr>
        <p:spPr>
          <a:xfrm>
            <a:off x="1455576" y="3429000"/>
            <a:ext cx="2062065" cy="2344459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Upcoming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553A1-19BE-766B-7802-6A224C7F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951" y="906875"/>
            <a:ext cx="8116433" cy="48012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6BBD63-5527-E700-14FE-BE76576A3D90}"/>
              </a:ext>
            </a:extLst>
          </p:cNvPr>
          <p:cNvSpPr/>
          <p:nvPr/>
        </p:nvSpPr>
        <p:spPr>
          <a:xfrm>
            <a:off x="3750906" y="1035698"/>
            <a:ext cx="7819053" cy="774441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Announcement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D1A960-261D-497D-767E-183A1C556782}"/>
              </a:ext>
            </a:extLst>
          </p:cNvPr>
          <p:cNvSpPr/>
          <p:nvPr/>
        </p:nvSpPr>
        <p:spPr>
          <a:xfrm>
            <a:off x="3750903" y="1935063"/>
            <a:ext cx="7819053" cy="774441"/>
          </a:xfrm>
          <a:prstGeom prst="rect">
            <a:avLst/>
          </a:prstGeom>
          <a:solidFill>
            <a:schemeClr val="tx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Announcement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DDCAB-1508-3905-F2BB-F72816F74129}"/>
              </a:ext>
            </a:extLst>
          </p:cNvPr>
          <p:cNvSpPr/>
          <p:nvPr/>
        </p:nvSpPr>
        <p:spPr>
          <a:xfrm>
            <a:off x="3750904" y="2920289"/>
            <a:ext cx="7819053" cy="774441"/>
          </a:xfrm>
          <a:prstGeom prst="rect">
            <a:avLst/>
          </a:prstGeom>
          <a:solidFill>
            <a:srgbClr val="F4B183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Announcement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38D2E-2923-BCA8-DB99-7B62D949940E}"/>
              </a:ext>
            </a:extLst>
          </p:cNvPr>
          <p:cNvSpPr/>
          <p:nvPr/>
        </p:nvSpPr>
        <p:spPr>
          <a:xfrm>
            <a:off x="3750904" y="3943785"/>
            <a:ext cx="7819053" cy="774441"/>
          </a:xfrm>
          <a:prstGeom prst="rect">
            <a:avLst/>
          </a:prstGeom>
          <a:solidFill>
            <a:srgbClr val="FFE69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Announcement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B6644-90B9-E0CA-804B-F27FBAD3DC78}"/>
              </a:ext>
            </a:extLst>
          </p:cNvPr>
          <p:cNvSpPr/>
          <p:nvPr/>
        </p:nvSpPr>
        <p:spPr>
          <a:xfrm>
            <a:off x="3750903" y="4922937"/>
            <a:ext cx="7819053" cy="774441"/>
          </a:xfrm>
          <a:prstGeom prst="rect">
            <a:avLst/>
          </a:prstGeom>
          <a:solidFill>
            <a:srgbClr val="C5E0B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Announcement</a:t>
            </a:r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08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Lim Panha</cp:lastModifiedBy>
  <cp:revision>2</cp:revision>
  <dcterms:created xsi:type="dcterms:W3CDTF">2024-08-04T11:27:57Z</dcterms:created>
  <dcterms:modified xsi:type="dcterms:W3CDTF">2024-11-07T05:08:14Z</dcterms:modified>
</cp:coreProperties>
</file>