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4" r:id="rId2"/>
    <p:sldId id="291" r:id="rId3"/>
    <p:sldId id="307" r:id="rId4"/>
    <p:sldId id="392" r:id="rId5"/>
    <p:sldId id="390" r:id="rId6"/>
    <p:sldId id="394" r:id="rId7"/>
    <p:sldId id="397" r:id="rId8"/>
    <p:sldId id="401" r:id="rId9"/>
    <p:sldId id="402" r:id="rId10"/>
    <p:sldId id="391" r:id="rId11"/>
    <p:sldId id="393" r:id="rId12"/>
    <p:sldId id="396" r:id="rId13"/>
    <p:sldId id="395" r:id="rId14"/>
    <p:sldId id="398" r:id="rId15"/>
    <p:sldId id="399" r:id="rId16"/>
    <p:sldId id="352" r:id="rId17"/>
    <p:sldId id="400" r:id="rId18"/>
    <p:sldId id="379" r:id="rId19"/>
    <p:sldId id="3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F66CC"/>
    <a:srgbClr val="A0A9B0"/>
    <a:srgbClr val="A67887"/>
    <a:srgbClr val="7D86AC"/>
    <a:srgbClr val="3B8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6055B-90B7-493B-B1FC-75E9CD7BC554}" v="91" dt="2024-10-21T16:27:22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>
        <p:scale>
          <a:sx n="98" d="100"/>
          <a:sy n="98" d="100"/>
        </p:scale>
        <p:origin x="270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Ogor" userId="473d6ea9-be06-4609-b78d-125cc115ecf4" providerId="ADAL" clId="{4FADD62E-9E66-41D1-A232-28A1261A2B13}"/>
    <pc:docChg chg="undo custSel addSld delSld modSld sldOrd">
      <pc:chgData name="Ronan Ogor" userId="473d6ea9-be06-4609-b78d-125cc115ecf4" providerId="ADAL" clId="{4FADD62E-9E66-41D1-A232-28A1261A2B13}" dt="2024-10-21T10:15:18.396" v="919" actId="478"/>
      <pc:docMkLst>
        <pc:docMk/>
      </pc:docMkLst>
      <pc:sldChg chg="addSp delSp modSp mod">
        <pc:chgData name="Ronan Ogor" userId="473d6ea9-be06-4609-b78d-125cc115ecf4" providerId="ADAL" clId="{4FADD62E-9E66-41D1-A232-28A1261A2B13}" dt="2024-10-21T09:16:41.701" v="26" actId="1076"/>
        <pc:sldMkLst>
          <pc:docMk/>
          <pc:sldMk cId="0" sldId="291"/>
        </pc:sldMkLst>
        <pc:spChg chg="mod">
          <ac:chgData name="Ronan Ogor" userId="473d6ea9-be06-4609-b78d-125cc115ecf4" providerId="ADAL" clId="{4FADD62E-9E66-41D1-A232-28A1261A2B13}" dt="2024-10-21T09:15:58.547" v="19" actId="20577"/>
          <ac:spMkLst>
            <pc:docMk/>
            <pc:sldMk cId="0" sldId="291"/>
            <ac:spMk id="90" creationId="{00000000-0000-0000-0000-000000000000}"/>
          </ac:spMkLst>
        </pc:spChg>
        <pc:picChg chg="del">
          <ac:chgData name="Ronan Ogor" userId="473d6ea9-be06-4609-b78d-125cc115ecf4" providerId="ADAL" clId="{4FADD62E-9E66-41D1-A232-28A1261A2B13}" dt="2024-10-21T09:16:00.801" v="20" actId="478"/>
          <ac:picMkLst>
            <pc:docMk/>
            <pc:sldMk cId="0" sldId="291"/>
            <ac:picMk id="3" creationId="{2679932A-B332-453E-9D22-75411066BC10}"/>
          </ac:picMkLst>
        </pc:picChg>
        <pc:picChg chg="add mod modCrop">
          <ac:chgData name="Ronan Ogor" userId="473d6ea9-be06-4609-b78d-125cc115ecf4" providerId="ADAL" clId="{4FADD62E-9E66-41D1-A232-28A1261A2B13}" dt="2024-10-21T09:16:41.701" v="26" actId="1076"/>
          <ac:picMkLst>
            <pc:docMk/>
            <pc:sldMk cId="0" sldId="291"/>
            <ac:picMk id="5" creationId="{286772DC-51E3-407B-AED2-96561BF6E490}"/>
          </ac:picMkLst>
        </pc:picChg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549116958" sldId="297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619234232" sldId="302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647401278" sldId="303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469642659" sldId="305"/>
        </pc:sldMkLst>
      </pc:sldChg>
      <pc:sldChg chg="delSp modSp mod">
        <pc:chgData name="Ronan Ogor" userId="473d6ea9-be06-4609-b78d-125cc115ecf4" providerId="ADAL" clId="{4FADD62E-9E66-41D1-A232-28A1261A2B13}" dt="2024-10-21T09:19:07.871" v="69" actId="1076"/>
        <pc:sldMkLst>
          <pc:docMk/>
          <pc:sldMk cId="0" sldId="307"/>
        </pc:sldMkLst>
        <pc:spChg chg="mod">
          <ac:chgData name="Ronan Ogor" userId="473d6ea9-be06-4609-b78d-125cc115ecf4" providerId="ADAL" clId="{4FADD62E-9E66-41D1-A232-28A1261A2B13}" dt="2024-10-21T09:19:07.871" v="69" actId="1076"/>
          <ac:spMkLst>
            <pc:docMk/>
            <pc:sldMk cId="0" sldId="307"/>
            <ac:spMk id="14" creationId="{43A7F776-7278-4E33-9715-07AD780164DF}"/>
          </ac:spMkLst>
        </pc:spChg>
        <pc:spChg chg="del">
          <ac:chgData name="Ronan Ogor" userId="473d6ea9-be06-4609-b78d-125cc115ecf4" providerId="ADAL" clId="{4FADD62E-9E66-41D1-A232-28A1261A2B13}" dt="2024-10-21T09:18:20.592" v="35" actId="478"/>
          <ac:spMkLst>
            <pc:docMk/>
            <pc:sldMk cId="0" sldId="307"/>
            <ac:spMk id="17" creationId="{BEE8BB2C-241F-40D4-8D36-51C69FA00450}"/>
          </ac:spMkLst>
        </pc:spChg>
        <pc:spChg chg="del">
          <ac:chgData name="Ronan Ogor" userId="473d6ea9-be06-4609-b78d-125cc115ecf4" providerId="ADAL" clId="{4FADD62E-9E66-41D1-A232-28A1261A2B13}" dt="2024-10-21T09:18:20.592" v="35" actId="478"/>
          <ac:spMkLst>
            <pc:docMk/>
            <pc:sldMk cId="0" sldId="307"/>
            <ac:spMk id="20" creationId="{277F8CDB-9B6E-406E-9C2F-DBC0E00A3B0E}"/>
          </ac:spMkLst>
        </pc:spChg>
        <pc:spChg chg="del">
          <ac:chgData name="Ronan Ogor" userId="473d6ea9-be06-4609-b78d-125cc115ecf4" providerId="ADAL" clId="{4FADD62E-9E66-41D1-A232-28A1261A2B13}" dt="2024-10-21T09:18:27.057" v="39" actId="478"/>
          <ac:spMkLst>
            <pc:docMk/>
            <pc:sldMk cId="0" sldId="307"/>
            <ac:spMk id="23" creationId="{5E06ADD2-04C1-45B8-8CD3-46AF398E428C}"/>
          </ac:spMkLst>
        </pc:spChg>
        <pc:picChg chg="del">
          <ac:chgData name="Ronan Ogor" userId="473d6ea9-be06-4609-b78d-125cc115ecf4" providerId="ADAL" clId="{4FADD62E-9E66-41D1-A232-28A1261A2B13}" dt="2024-10-21T09:18:27.907" v="40" actId="478"/>
          <ac:picMkLst>
            <pc:docMk/>
            <pc:sldMk cId="0" sldId="307"/>
            <ac:picMk id="21" creationId="{99E9E59C-5F9F-476C-BBA9-C430398E1B24}"/>
          </ac:picMkLst>
        </pc:picChg>
        <pc:picChg chg="mod">
          <ac:chgData name="Ronan Ogor" userId="473d6ea9-be06-4609-b78d-125cc115ecf4" providerId="ADAL" clId="{4FADD62E-9E66-41D1-A232-28A1261A2B13}" dt="2024-10-21T09:19:07.871" v="69" actId="1076"/>
          <ac:picMkLst>
            <pc:docMk/>
            <pc:sldMk cId="0" sldId="307"/>
            <ac:picMk id="47" creationId="{13EE730F-4725-43A6-97D8-B63042BA64DF}"/>
          </ac:picMkLst>
        </pc:picChg>
        <pc:picChg chg="mod">
          <ac:chgData name="Ronan Ogor" userId="473d6ea9-be06-4609-b78d-125cc115ecf4" providerId="ADAL" clId="{4FADD62E-9E66-41D1-A232-28A1261A2B13}" dt="2024-10-21T09:19:07.871" v="69" actId="1076"/>
          <ac:picMkLst>
            <pc:docMk/>
            <pc:sldMk cId="0" sldId="307"/>
            <ac:picMk id="48" creationId="{335F434D-97DA-4633-91A7-E54C7B5B9B44}"/>
          </ac:picMkLst>
        </pc:picChg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4030853085" sldId="308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046598896" sldId="309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845445489" sldId="311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2063571131" sldId="312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439877696" sldId="313"/>
        </pc:sldMkLst>
      </pc:sldChg>
      <pc:sldChg chg="del">
        <pc:chgData name="Ronan Ogor" userId="473d6ea9-be06-4609-b78d-125cc115ecf4" providerId="ADAL" clId="{4FADD62E-9E66-41D1-A232-28A1261A2B13}" dt="2024-10-21T09:46:46.216" v="899" actId="47"/>
        <pc:sldMkLst>
          <pc:docMk/>
          <pc:sldMk cId="3196121468" sldId="325"/>
        </pc:sldMkLst>
      </pc:sldChg>
      <pc:sldChg chg="delSp mod">
        <pc:chgData name="Ronan Ogor" userId="473d6ea9-be06-4609-b78d-125cc115ecf4" providerId="ADAL" clId="{4FADD62E-9E66-41D1-A232-28A1261A2B13}" dt="2024-10-21T10:15:18.396" v="919" actId="478"/>
        <pc:sldMkLst>
          <pc:docMk/>
          <pc:sldMk cId="4243671634" sldId="353"/>
        </pc:sldMkLst>
        <pc:spChg chg="del">
          <ac:chgData name="Ronan Ogor" userId="473d6ea9-be06-4609-b78d-125cc115ecf4" providerId="ADAL" clId="{4FADD62E-9E66-41D1-A232-28A1261A2B13}" dt="2024-10-21T10:15:18.396" v="919" actId="478"/>
          <ac:spMkLst>
            <pc:docMk/>
            <pc:sldMk cId="4243671634" sldId="353"/>
            <ac:spMk id="5" creationId="{560F323E-6D01-4F6F-AE20-66900231A9C0}"/>
          </ac:spMkLst>
        </pc:spChg>
        <pc:spChg chg="del">
          <ac:chgData name="Ronan Ogor" userId="473d6ea9-be06-4609-b78d-125cc115ecf4" providerId="ADAL" clId="{4FADD62E-9E66-41D1-A232-28A1261A2B13}" dt="2024-10-21T10:15:18.396" v="919" actId="478"/>
          <ac:spMkLst>
            <pc:docMk/>
            <pc:sldMk cId="4243671634" sldId="353"/>
            <ac:spMk id="9" creationId="{1D6667A2-5141-4A28-9294-1D33592A5BD9}"/>
          </ac:spMkLst>
        </pc:spChg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623324704" sldId="355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2892123337" sldId="356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566725328" sldId="357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4226825570" sldId="358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2433624174" sldId="359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606670609" sldId="360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963098334" sldId="361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346638668" sldId="362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372226091" sldId="363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85220006" sldId="364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301737471" sldId="365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646845892" sldId="366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928108459" sldId="367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32466914" sldId="368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801123190" sldId="369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88562858" sldId="370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805720902" sldId="371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439821509" sldId="372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2598376302" sldId="373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1598476085" sldId="374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827159575" sldId="375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619668419" sldId="376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2460759778" sldId="377"/>
        </pc:sldMkLst>
      </pc:sldChg>
      <pc:sldChg chg="del">
        <pc:chgData name="Ronan Ogor" userId="473d6ea9-be06-4609-b78d-125cc115ecf4" providerId="ADAL" clId="{4FADD62E-9E66-41D1-A232-28A1261A2B13}" dt="2024-10-21T09:46:25.243" v="895" actId="47"/>
        <pc:sldMkLst>
          <pc:docMk/>
          <pc:sldMk cId="3691504913" sldId="378"/>
        </pc:sldMkLst>
      </pc:sldChg>
      <pc:sldChg chg="addSp delSp modSp mod">
        <pc:chgData name="Ronan Ogor" userId="473d6ea9-be06-4609-b78d-125cc115ecf4" providerId="ADAL" clId="{4FADD62E-9E66-41D1-A232-28A1261A2B13}" dt="2024-10-21T09:46:43.326" v="898"/>
        <pc:sldMkLst>
          <pc:docMk/>
          <pc:sldMk cId="2225141655" sldId="379"/>
        </pc:sldMkLst>
        <pc:spChg chg="add mod">
          <ac:chgData name="Ronan Ogor" userId="473d6ea9-be06-4609-b78d-125cc115ecf4" providerId="ADAL" clId="{4FADD62E-9E66-41D1-A232-28A1261A2B13}" dt="2024-10-21T09:46:43.326" v="898"/>
          <ac:spMkLst>
            <pc:docMk/>
            <pc:sldMk cId="2225141655" sldId="379"/>
            <ac:spMk id="12" creationId="{09D630B3-4AD9-4499-A0A1-509FAC75CCE9}"/>
          </ac:spMkLst>
        </pc:spChg>
        <pc:spChg chg="del">
          <ac:chgData name="Ronan Ogor" userId="473d6ea9-be06-4609-b78d-125cc115ecf4" providerId="ADAL" clId="{4FADD62E-9E66-41D1-A232-28A1261A2B13}" dt="2024-10-21T09:46:42.402" v="897" actId="478"/>
          <ac:spMkLst>
            <pc:docMk/>
            <pc:sldMk cId="2225141655" sldId="379"/>
            <ac:spMk id="14" creationId="{43A7F776-7278-4E33-9715-07AD780164DF}"/>
          </ac:spMkLst>
        </pc:spChg>
        <pc:spChg chg="del">
          <ac:chgData name="Ronan Ogor" userId="473d6ea9-be06-4609-b78d-125cc115ecf4" providerId="ADAL" clId="{4FADD62E-9E66-41D1-A232-28A1261A2B13}" dt="2024-10-21T09:46:42.402" v="897" actId="478"/>
          <ac:spMkLst>
            <pc:docMk/>
            <pc:sldMk cId="2225141655" sldId="379"/>
            <ac:spMk id="17" creationId="{BEE8BB2C-241F-40D4-8D36-51C69FA00450}"/>
          </ac:spMkLst>
        </pc:spChg>
        <pc:spChg chg="del">
          <ac:chgData name="Ronan Ogor" userId="473d6ea9-be06-4609-b78d-125cc115ecf4" providerId="ADAL" clId="{4FADD62E-9E66-41D1-A232-28A1261A2B13}" dt="2024-10-21T09:46:42.402" v="897" actId="478"/>
          <ac:spMkLst>
            <pc:docMk/>
            <pc:sldMk cId="2225141655" sldId="379"/>
            <ac:spMk id="20" creationId="{277F8CDB-9B6E-406E-9C2F-DBC0E00A3B0E}"/>
          </ac:spMkLst>
        </pc:spChg>
        <pc:spChg chg="del">
          <ac:chgData name="Ronan Ogor" userId="473d6ea9-be06-4609-b78d-125cc115ecf4" providerId="ADAL" clId="{4FADD62E-9E66-41D1-A232-28A1261A2B13}" dt="2024-10-21T09:46:42.402" v="897" actId="478"/>
          <ac:spMkLst>
            <pc:docMk/>
            <pc:sldMk cId="2225141655" sldId="379"/>
            <ac:spMk id="23" creationId="{5E06ADD2-04C1-45B8-8CD3-46AF398E428C}"/>
          </ac:spMkLst>
        </pc:spChg>
        <pc:picChg chg="add mod">
          <ac:chgData name="Ronan Ogor" userId="473d6ea9-be06-4609-b78d-125cc115ecf4" providerId="ADAL" clId="{4FADD62E-9E66-41D1-A232-28A1261A2B13}" dt="2024-10-21T09:46:43.326" v="898"/>
          <ac:picMkLst>
            <pc:docMk/>
            <pc:sldMk cId="2225141655" sldId="379"/>
            <ac:picMk id="13" creationId="{DAE74559-EEFF-4813-8715-F33F7B62A7FB}"/>
          </ac:picMkLst>
        </pc:picChg>
        <pc:picChg chg="add mod">
          <ac:chgData name="Ronan Ogor" userId="473d6ea9-be06-4609-b78d-125cc115ecf4" providerId="ADAL" clId="{4FADD62E-9E66-41D1-A232-28A1261A2B13}" dt="2024-10-21T09:46:43.326" v="898"/>
          <ac:picMkLst>
            <pc:docMk/>
            <pc:sldMk cId="2225141655" sldId="379"/>
            <ac:picMk id="15" creationId="{4B66D47F-755D-4F84-A5F3-CC4B44EBE7C5}"/>
          </ac:picMkLst>
        </pc:picChg>
        <pc:picChg chg="del">
          <ac:chgData name="Ronan Ogor" userId="473d6ea9-be06-4609-b78d-125cc115ecf4" providerId="ADAL" clId="{4FADD62E-9E66-41D1-A232-28A1261A2B13}" dt="2024-10-21T09:46:42.402" v="897" actId="478"/>
          <ac:picMkLst>
            <pc:docMk/>
            <pc:sldMk cId="2225141655" sldId="379"/>
            <ac:picMk id="21" creationId="{99E9E59C-5F9F-476C-BBA9-C430398E1B24}"/>
          </ac:picMkLst>
        </pc:picChg>
        <pc:picChg chg="del">
          <ac:chgData name="Ronan Ogor" userId="473d6ea9-be06-4609-b78d-125cc115ecf4" providerId="ADAL" clId="{4FADD62E-9E66-41D1-A232-28A1261A2B13}" dt="2024-10-21T09:46:42.402" v="897" actId="478"/>
          <ac:picMkLst>
            <pc:docMk/>
            <pc:sldMk cId="2225141655" sldId="379"/>
            <ac:picMk id="47" creationId="{13EE730F-4725-43A6-97D8-B63042BA64DF}"/>
          </ac:picMkLst>
        </pc:picChg>
        <pc:picChg chg="del">
          <ac:chgData name="Ronan Ogor" userId="473d6ea9-be06-4609-b78d-125cc115ecf4" providerId="ADAL" clId="{4FADD62E-9E66-41D1-A232-28A1261A2B13}" dt="2024-10-21T09:46:42.402" v="897" actId="478"/>
          <ac:picMkLst>
            <pc:docMk/>
            <pc:sldMk cId="2225141655" sldId="379"/>
            <ac:picMk id="48" creationId="{335F434D-97DA-4633-91A7-E54C7B5B9B44}"/>
          </ac:picMkLst>
        </pc:picChg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1720680458" sldId="382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894479376" sldId="383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3585579889" sldId="384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3973159839" sldId="385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95996658" sldId="386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938153277" sldId="387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2478044122" sldId="388"/>
        </pc:sldMkLst>
      </pc:sldChg>
      <pc:sldChg chg="del">
        <pc:chgData name="Ronan Ogor" userId="473d6ea9-be06-4609-b78d-125cc115ecf4" providerId="ADAL" clId="{4FADD62E-9E66-41D1-A232-28A1261A2B13}" dt="2024-10-21T09:46:32.530" v="896" actId="47"/>
        <pc:sldMkLst>
          <pc:docMk/>
          <pc:sldMk cId="1723830337" sldId="389"/>
        </pc:sldMkLst>
      </pc:sldChg>
      <pc:sldChg chg="addSp delSp modSp new mod">
        <pc:chgData name="Ronan Ogor" userId="473d6ea9-be06-4609-b78d-125cc115ecf4" providerId="ADAL" clId="{4FADD62E-9E66-41D1-A232-28A1261A2B13}" dt="2024-10-21T10:00:26.205" v="918" actId="1076"/>
        <pc:sldMkLst>
          <pc:docMk/>
          <pc:sldMk cId="268604143" sldId="390"/>
        </pc:sldMkLst>
        <pc:spChg chg="add mod">
          <ac:chgData name="Ronan Ogor" userId="473d6ea9-be06-4609-b78d-125cc115ecf4" providerId="ADAL" clId="{4FADD62E-9E66-41D1-A232-28A1261A2B13}" dt="2024-10-21T09:24:48.589" v="81" actId="207"/>
          <ac:spMkLst>
            <pc:docMk/>
            <pc:sldMk cId="268604143" sldId="390"/>
            <ac:spMk id="2" creationId="{E1B3D6A5-B497-45FE-93FD-59570FEA6626}"/>
          </ac:spMkLst>
        </pc:spChg>
        <pc:spChg chg="add mod">
          <ac:chgData name="Ronan Ogor" userId="473d6ea9-be06-4609-b78d-125cc115ecf4" providerId="ADAL" clId="{4FADD62E-9E66-41D1-A232-28A1261A2B13}" dt="2024-10-21T09:56:34.165" v="904" actId="20577"/>
          <ac:spMkLst>
            <pc:docMk/>
            <pc:sldMk cId="268604143" sldId="390"/>
            <ac:spMk id="13" creationId="{692080BC-9338-4AC0-A39D-84151EE8CD15}"/>
          </ac:spMkLst>
        </pc:spChg>
        <pc:spChg chg="add del mod">
          <ac:chgData name="Ronan Ogor" userId="473d6ea9-be06-4609-b78d-125cc115ecf4" providerId="ADAL" clId="{4FADD62E-9E66-41D1-A232-28A1261A2B13}" dt="2024-10-21T09:27:32.424" v="118"/>
          <ac:spMkLst>
            <pc:docMk/>
            <pc:sldMk cId="268604143" sldId="390"/>
            <ac:spMk id="14" creationId="{322B095C-CC05-484B-A8BD-0189D1D357B2}"/>
          </ac:spMkLst>
        </pc:spChg>
        <pc:spChg chg="add mod">
          <ac:chgData name="Ronan Ogor" userId="473d6ea9-be06-4609-b78d-125cc115ecf4" providerId="ADAL" clId="{4FADD62E-9E66-41D1-A232-28A1261A2B13}" dt="2024-10-21T09:56:49.999" v="908" actId="20577"/>
          <ac:spMkLst>
            <pc:docMk/>
            <pc:sldMk cId="268604143" sldId="390"/>
            <ac:spMk id="16" creationId="{7B2D9472-EA80-4687-B631-AFD4AD0D6082}"/>
          </ac:spMkLst>
        </pc:spChg>
        <pc:spChg chg="add mod">
          <ac:chgData name="Ronan Ogor" userId="473d6ea9-be06-4609-b78d-125cc115ecf4" providerId="ADAL" clId="{4FADD62E-9E66-41D1-A232-28A1261A2B13}" dt="2024-10-21T09:57:55.910" v="913" actId="20577"/>
          <ac:spMkLst>
            <pc:docMk/>
            <pc:sldMk cId="268604143" sldId="390"/>
            <ac:spMk id="18" creationId="{1D5AC355-AB88-4E33-B6EA-013367886D38}"/>
          </ac:spMkLst>
        </pc:spChg>
        <pc:spChg chg="add mod">
          <ac:chgData name="Ronan Ogor" userId="473d6ea9-be06-4609-b78d-125cc115ecf4" providerId="ADAL" clId="{4FADD62E-9E66-41D1-A232-28A1261A2B13}" dt="2024-10-21T09:35:33.206" v="659" actId="1076"/>
          <ac:spMkLst>
            <pc:docMk/>
            <pc:sldMk cId="268604143" sldId="390"/>
            <ac:spMk id="20" creationId="{6EC5A2C7-B361-4AE6-BAE9-68A122453972}"/>
          </ac:spMkLst>
        </pc:spChg>
        <pc:spChg chg="add mod">
          <ac:chgData name="Ronan Ogor" userId="473d6ea9-be06-4609-b78d-125cc115ecf4" providerId="ADAL" clId="{4FADD62E-9E66-41D1-A232-28A1261A2B13}" dt="2024-10-21T09:35:33.206" v="659" actId="1076"/>
          <ac:spMkLst>
            <pc:docMk/>
            <pc:sldMk cId="268604143" sldId="390"/>
            <ac:spMk id="22" creationId="{D89D6B68-AAA0-464E-8EB6-78F42F1E6145}"/>
          </ac:spMkLst>
        </pc:spChg>
        <pc:spChg chg="add mod">
          <ac:chgData name="Ronan Ogor" userId="473d6ea9-be06-4609-b78d-125cc115ecf4" providerId="ADAL" clId="{4FADD62E-9E66-41D1-A232-28A1261A2B13}" dt="2024-10-21T09:35:18.101" v="655" actId="1076"/>
          <ac:spMkLst>
            <pc:docMk/>
            <pc:sldMk cId="268604143" sldId="390"/>
            <ac:spMk id="23" creationId="{CAFF6D5D-0A64-47AC-848E-CA3C7258E20E}"/>
          </ac:spMkLst>
        </pc:spChg>
        <pc:spChg chg="add mod">
          <ac:chgData name="Ronan Ogor" userId="473d6ea9-be06-4609-b78d-125cc115ecf4" providerId="ADAL" clId="{4FADD62E-9E66-41D1-A232-28A1261A2B13}" dt="2024-10-21T09:28:58.886" v="172" actId="1076"/>
          <ac:spMkLst>
            <pc:docMk/>
            <pc:sldMk cId="268604143" sldId="390"/>
            <ac:spMk id="26" creationId="{C0649D62-577A-4384-8F09-40AC4C923362}"/>
          </ac:spMkLst>
        </pc:spChg>
        <pc:spChg chg="add mod">
          <ac:chgData name="Ronan Ogor" userId="473d6ea9-be06-4609-b78d-125cc115ecf4" providerId="ADAL" clId="{4FADD62E-9E66-41D1-A232-28A1261A2B13}" dt="2024-10-21T09:56:31.722" v="902" actId="20577"/>
          <ac:spMkLst>
            <pc:docMk/>
            <pc:sldMk cId="268604143" sldId="390"/>
            <ac:spMk id="27" creationId="{ED4A99C6-610D-4F95-A281-719FFDB771DC}"/>
          </ac:spMkLst>
        </pc:spChg>
        <pc:spChg chg="add mod">
          <ac:chgData name="Ronan Ogor" userId="473d6ea9-be06-4609-b78d-125cc115ecf4" providerId="ADAL" clId="{4FADD62E-9E66-41D1-A232-28A1261A2B13}" dt="2024-10-21T09:58:07.333" v="917" actId="20577"/>
          <ac:spMkLst>
            <pc:docMk/>
            <pc:sldMk cId="268604143" sldId="390"/>
            <ac:spMk id="30" creationId="{3EA66282-25F5-4899-81B9-A05D22BF7DA1}"/>
          </ac:spMkLst>
        </pc:spChg>
        <pc:spChg chg="add mod">
          <ac:chgData name="Ronan Ogor" userId="473d6ea9-be06-4609-b78d-125cc115ecf4" providerId="ADAL" clId="{4FADD62E-9E66-41D1-A232-28A1261A2B13}" dt="2024-10-21T09:42:40.358" v="836" actId="1076"/>
          <ac:spMkLst>
            <pc:docMk/>
            <pc:sldMk cId="268604143" sldId="390"/>
            <ac:spMk id="31" creationId="{0D8D3CC7-62F3-481E-9011-9C976C27EFDD}"/>
          </ac:spMkLst>
        </pc:spChg>
        <pc:spChg chg="add mod">
          <ac:chgData name="Ronan Ogor" userId="473d6ea9-be06-4609-b78d-125cc115ecf4" providerId="ADAL" clId="{4FADD62E-9E66-41D1-A232-28A1261A2B13}" dt="2024-10-21T10:00:26.205" v="918" actId="1076"/>
          <ac:spMkLst>
            <pc:docMk/>
            <pc:sldMk cId="268604143" sldId="390"/>
            <ac:spMk id="32" creationId="{417F796C-2612-4714-9AE2-00217628DAE8}"/>
          </ac:spMkLst>
        </pc:spChg>
        <pc:spChg chg="add mod">
          <ac:chgData name="Ronan Ogor" userId="473d6ea9-be06-4609-b78d-125cc115ecf4" providerId="ADAL" clId="{4FADD62E-9E66-41D1-A232-28A1261A2B13}" dt="2024-10-21T09:42:27.357" v="830" actId="14100"/>
          <ac:spMkLst>
            <pc:docMk/>
            <pc:sldMk cId="268604143" sldId="390"/>
            <ac:spMk id="33" creationId="{945E5931-FCD8-49B3-ACF5-417492E84E95}"/>
          </ac:spMkLst>
        </pc:spChg>
        <pc:spChg chg="add mod">
          <ac:chgData name="Ronan Ogor" userId="473d6ea9-be06-4609-b78d-125cc115ecf4" providerId="ADAL" clId="{4FADD62E-9E66-41D1-A232-28A1261A2B13}" dt="2024-10-21T09:42:34.053" v="834" actId="14100"/>
          <ac:spMkLst>
            <pc:docMk/>
            <pc:sldMk cId="268604143" sldId="390"/>
            <ac:spMk id="34" creationId="{08B5701E-3A5A-4318-A297-EE20EEE55F95}"/>
          </ac:spMkLst>
        </pc:spChg>
        <pc:spChg chg="add del mod">
          <ac:chgData name="Ronan Ogor" userId="473d6ea9-be06-4609-b78d-125cc115ecf4" providerId="ADAL" clId="{4FADD62E-9E66-41D1-A232-28A1261A2B13}" dt="2024-10-21T09:57:53.758" v="912" actId="478"/>
          <ac:spMkLst>
            <pc:docMk/>
            <pc:sldMk cId="268604143" sldId="390"/>
            <ac:spMk id="36" creationId="{D00259F2-05DF-4A65-9669-7DF08C75C895}"/>
          </ac:spMkLst>
        </pc:spChg>
        <pc:picChg chg="add mod">
          <ac:chgData name="Ronan Ogor" userId="473d6ea9-be06-4609-b78d-125cc115ecf4" providerId="ADAL" clId="{4FADD62E-9E66-41D1-A232-28A1261A2B13}" dt="2024-10-21T09:25:37.065" v="82"/>
          <ac:picMkLst>
            <pc:docMk/>
            <pc:sldMk cId="268604143" sldId="390"/>
            <ac:picMk id="3" creationId="{118EB8D2-FA61-4983-96C6-19C67FD52DFE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4" creationId="{34689A0C-8F08-4FFB-B288-AEA916255FF2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5" creationId="{13D4FF64-7D9F-4A56-9980-1160B2862884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6" creationId="{9AC7A259-CA79-48FC-8738-B99DAD5469D0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7" creationId="{373FE4A1-640D-44CD-A93A-CDA674505B7B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8" creationId="{71BE3291-2BB7-4EBB-AB41-E76A227E32C4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9" creationId="{57C8EEB0-25A8-4EE7-B7A2-973FDADE32DE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10" creationId="{31634B5E-DC35-4B19-8C6D-D5A1962A49D0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11" creationId="{A0406D72-EBFE-43E6-94A2-F6E1F825303E}"/>
          </ac:picMkLst>
        </pc:picChg>
        <pc:picChg chg="add del mod">
          <ac:chgData name="Ronan Ogor" userId="473d6ea9-be06-4609-b78d-125cc115ecf4" providerId="ADAL" clId="{4FADD62E-9E66-41D1-A232-28A1261A2B13}" dt="2024-10-21T09:28:06.914" v="147" actId="478"/>
          <ac:picMkLst>
            <pc:docMk/>
            <pc:sldMk cId="268604143" sldId="390"/>
            <ac:picMk id="12" creationId="{6DB1150A-122C-4E6E-B5B9-76F82B5BDDD8}"/>
          </ac:picMkLst>
        </pc:picChg>
        <pc:picChg chg="add mod">
          <ac:chgData name="Ronan Ogor" userId="473d6ea9-be06-4609-b78d-125cc115ecf4" providerId="ADAL" clId="{4FADD62E-9E66-41D1-A232-28A1261A2B13}" dt="2024-10-21T09:41:59.774" v="822" actId="1076"/>
          <ac:picMkLst>
            <pc:docMk/>
            <pc:sldMk cId="268604143" sldId="390"/>
            <ac:picMk id="15" creationId="{80286D67-BA7B-41C3-ACAE-6CDC05B124FF}"/>
          </ac:picMkLst>
        </pc:picChg>
        <pc:picChg chg="add mod">
          <ac:chgData name="Ronan Ogor" userId="473d6ea9-be06-4609-b78d-125cc115ecf4" providerId="ADAL" clId="{4FADD62E-9E66-41D1-A232-28A1261A2B13}" dt="2024-10-21T09:41:59.774" v="822" actId="1076"/>
          <ac:picMkLst>
            <pc:docMk/>
            <pc:sldMk cId="268604143" sldId="390"/>
            <ac:picMk id="17" creationId="{63A26BBD-7743-47AA-9DB1-59833923EC8C}"/>
          </ac:picMkLst>
        </pc:picChg>
        <pc:picChg chg="add mod">
          <ac:chgData name="Ronan Ogor" userId="473d6ea9-be06-4609-b78d-125cc115ecf4" providerId="ADAL" clId="{4FADD62E-9E66-41D1-A232-28A1261A2B13}" dt="2024-10-21T09:41:59.774" v="822" actId="1076"/>
          <ac:picMkLst>
            <pc:docMk/>
            <pc:sldMk cId="268604143" sldId="390"/>
            <ac:picMk id="19" creationId="{ED2353B8-2AB6-422A-9FE1-5AB247065614}"/>
          </ac:picMkLst>
        </pc:picChg>
        <pc:picChg chg="add mod">
          <ac:chgData name="Ronan Ogor" userId="473d6ea9-be06-4609-b78d-125cc115ecf4" providerId="ADAL" clId="{4FADD62E-9E66-41D1-A232-28A1261A2B13}" dt="2024-10-21T09:41:59.774" v="822" actId="1076"/>
          <ac:picMkLst>
            <pc:docMk/>
            <pc:sldMk cId="268604143" sldId="390"/>
            <ac:picMk id="21" creationId="{42BD636D-0AB3-4D8E-8978-BD2567823CE9}"/>
          </ac:picMkLst>
        </pc:picChg>
        <pc:picChg chg="add mod ord">
          <ac:chgData name="Ronan Ogor" userId="473d6ea9-be06-4609-b78d-125cc115ecf4" providerId="ADAL" clId="{4FADD62E-9E66-41D1-A232-28A1261A2B13}" dt="2024-10-21T09:28:40.213" v="154" actId="167"/>
          <ac:picMkLst>
            <pc:docMk/>
            <pc:sldMk cId="268604143" sldId="390"/>
            <ac:picMk id="25" creationId="{95CE3E4E-B569-4E58-8191-2BAB1155E255}"/>
          </ac:picMkLst>
        </pc:picChg>
        <pc:picChg chg="add mod">
          <ac:chgData name="Ronan Ogor" userId="473d6ea9-be06-4609-b78d-125cc115ecf4" providerId="ADAL" clId="{4FADD62E-9E66-41D1-A232-28A1261A2B13}" dt="2024-10-21T09:57:50.420" v="911"/>
          <ac:picMkLst>
            <pc:docMk/>
            <pc:sldMk cId="268604143" sldId="390"/>
            <ac:picMk id="35" creationId="{A8B2ACF7-EC77-4723-9178-82779F5ADF2D}"/>
          </ac:picMkLst>
        </pc:picChg>
        <pc:cxnChg chg="add del mod">
          <ac:chgData name="Ronan Ogor" userId="473d6ea9-be06-4609-b78d-125cc115ecf4" providerId="ADAL" clId="{4FADD62E-9E66-41D1-A232-28A1261A2B13}" dt="2024-10-21T09:41:09.316" v="776" actId="478"/>
          <ac:cxnSpMkLst>
            <pc:docMk/>
            <pc:sldMk cId="268604143" sldId="390"/>
            <ac:cxnSpMk id="29" creationId="{1F4666AB-C953-4CF7-A58E-1895609DFDB4}"/>
          </ac:cxnSpMkLst>
        </pc:cxnChg>
      </pc:sldChg>
      <pc:sldChg chg="addSp modSp new mod setBg">
        <pc:chgData name="Ronan Ogor" userId="473d6ea9-be06-4609-b78d-125cc115ecf4" providerId="ADAL" clId="{4FADD62E-9E66-41D1-A232-28A1261A2B13}" dt="2024-10-21T09:44:54.787" v="853"/>
        <pc:sldMkLst>
          <pc:docMk/>
          <pc:sldMk cId="1255903859" sldId="391"/>
        </pc:sldMkLst>
        <pc:spChg chg="add mod">
          <ac:chgData name="Ronan Ogor" userId="473d6ea9-be06-4609-b78d-125cc115ecf4" providerId="ADAL" clId="{4FADD62E-9E66-41D1-A232-28A1261A2B13}" dt="2024-10-21T09:43:28.714" v="837"/>
          <ac:spMkLst>
            <pc:docMk/>
            <pc:sldMk cId="1255903859" sldId="391"/>
            <ac:spMk id="2" creationId="{CFD3BCA6-A782-423A-BEC5-5C30C9643A4B}"/>
          </ac:spMkLst>
        </pc:spChg>
        <pc:spChg chg="add mod">
          <ac:chgData name="Ronan Ogor" userId="473d6ea9-be06-4609-b78d-125cc115ecf4" providerId="ADAL" clId="{4FADD62E-9E66-41D1-A232-28A1261A2B13}" dt="2024-10-21T09:44:31.902" v="847" actId="1076"/>
          <ac:spMkLst>
            <pc:docMk/>
            <pc:sldMk cId="1255903859" sldId="391"/>
            <ac:spMk id="3" creationId="{915E9E92-56EE-4736-B82D-781C86CB8C3C}"/>
          </ac:spMkLst>
        </pc:spChg>
        <pc:picChg chg="add mod">
          <ac:chgData name="Ronan Ogor" userId="473d6ea9-be06-4609-b78d-125cc115ecf4" providerId="ADAL" clId="{4FADD62E-9E66-41D1-A232-28A1261A2B13}" dt="2024-10-21T09:44:47.157" v="852" actId="1076"/>
          <ac:picMkLst>
            <pc:docMk/>
            <pc:sldMk cId="1255903859" sldId="391"/>
            <ac:picMk id="5" creationId="{D075073A-DFF3-4BBC-AF7E-E5DA7D43CD86}"/>
          </ac:picMkLst>
        </pc:picChg>
      </pc:sldChg>
      <pc:sldChg chg="addSp modSp new mod modAnim">
        <pc:chgData name="Ronan Ogor" userId="473d6ea9-be06-4609-b78d-125cc115ecf4" providerId="ADAL" clId="{4FADD62E-9E66-41D1-A232-28A1261A2B13}" dt="2024-10-21T09:40:36.133" v="775" actId="1076"/>
        <pc:sldMkLst>
          <pc:docMk/>
          <pc:sldMk cId="1864228062" sldId="392"/>
        </pc:sldMkLst>
        <pc:picChg chg="add mod">
          <ac:chgData name="Ronan Ogor" userId="473d6ea9-be06-4609-b78d-125cc115ecf4" providerId="ADAL" clId="{4FADD62E-9E66-41D1-A232-28A1261A2B13}" dt="2024-10-21T09:40:36.133" v="775" actId="1076"/>
          <ac:picMkLst>
            <pc:docMk/>
            <pc:sldMk cId="1864228062" sldId="392"/>
            <ac:picMk id="2" creationId="{7B06BF09-82BC-488D-BF4E-53848CA932A5}"/>
          </ac:picMkLst>
        </pc:picChg>
      </pc:sldChg>
      <pc:sldChg chg="new">
        <pc:chgData name="Ronan Ogor" userId="473d6ea9-be06-4609-b78d-125cc115ecf4" providerId="ADAL" clId="{4FADD62E-9E66-41D1-A232-28A1261A2B13}" dt="2024-10-21T09:44:57.267" v="854" actId="680"/>
        <pc:sldMkLst>
          <pc:docMk/>
          <pc:sldMk cId="3398242693" sldId="393"/>
        </pc:sldMkLst>
      </pc:sldChg>
      <pc:sldChg chg="addSp delSp modSp add mod ord setBg">
        <pc:chgData name="Ronan Ogor" userId="473d6ea9-be06-4609-b78d-125cc115ecf4" providerId="ADAL" clId="{4FADD62E-9E66-41D1-A232-28A1261A2B13}" dt="2024-10-21T09:46:11.805" v="893" actId="1076"/>
        <pc:sldMkLst>
          <pc:docMk/>
          <pc:sldMk cId="2537145899" sldId="394"/>
        </pc:sldMkLst>
        <pc:spChg chg="mod">
          <ac:chgData name="Ronan Ogor" userId="473d6ea9-be06-4609-b78d-125cc115ecf4" providerId="ADAL" clId="{4FADD62E-9E66-41D1-A232-28A1261A2B13}" dt="2024-10-21T09:45:58.200" v="890" actId="20577"/>
          <ac:spMkLst>
            <pc:docMk/>
            <pc:sldMk cId="2537145899" sldId="394"/>
            <ac:spMk id="3" creationId="{915E9E92-56EE-4736-B82D-781C86CB8C3C}"/>
          </ac:spMkLst>
        </pc:spChg>
        <pc:picChg chg="del">
          <ac:chgData name="Ronan Ogor" userId="473d6ea9-be06-4609-b78d-125cc115ecf4" providerId="ADAL" clId="{4FADD62E-9E66-41D1-A232-28A1261A2B13}" dt="2024-10-21T09:46:08.813" v="891" actId="478"/>
          <ac:picMkLst>
            <pc:docMk/>
            <pc:sldMk cId="2537145899" sldId="394"/>
            <ac:picMk id="5" creationId="{D075073A-DFF3-4BBC-AF7E-E5DA7D43CD86}"/>
          </ac:picMkLst>
        </pc:picChg>
        <pc:picChg chg="add mod">
          <ac:chgData name="Ronan Ogor" userId="473d6ea9-be06-4609-b78d-125cc115ecf4" providerId="ADAL" clId="{4FADD62E-9E66-41D1-A232-28A1261A2B13}" dt="2024-10-21T09:46:11.805" v="893" actId="1076"/>
          <ac:picMkLst>
            <pc:docMk/>
            <pc:sldMk cId="2537145899" sldId="394"/>
            <ac:picMk id="6" creationId="{797B2F41-A1A8-43D8-BFDF-BD48C4A8C4A6}"/>
          </ac:picMkLst>
        </pc:picChg>
      </pc:sldChg>
      <pc:sldChg chg="add">
        <pc:chgData name="Ronan Ogor" userId="473d6ea9-be06-4609-b78d-125cc115ecf4" providerId="ADAL" clId="{4FADD62E-9E66-41D1-A232-28A1261A2B13}" dt="2024-10-21T09:45:06.006" v="857"/>
        <pc:sldMkLst>
          <pc:docMk/>
          <pc:sldMk cId="3666699429" sldId="395"/>
        </pc:sldMkLst>
      </pc:sldChg>
      <pc:sldChg chg="addSp delSp modSp add mod ord setBg">
        <pc:chgData name="Ronan Ogor" userId="473d6ea9-be06-4609-b78d-125cc115ecf4" providerId="ADAL" clId="{4FADD62E-9E66-41D1-A232-28A1261A2B13}" dt="2024-10-21T09:45:54.142" v="882"/>
        <pc:sldMkLst>
          <pc:docMk/>
          <pc:sldMk cId="3477148475" sldId="396"/>
        </pc:sldMkLst>
        <pc:spChg chg="mod">
          <ac:chgData name="Ronan Ogor" userId="473d6ea9-be06-4609-b78d-125cc115ecf4" providerId="ADAL" clId="{4FADD62E-9E66-41D1-A232-28A1261A2B13}" dt="2024-10-21T09:45:42.670" v="878" actId="20577"/>
          <ac:spMkLst>
            <pc:docMk/>
            <pc:sldMk cId="3477148475" sldId="396"/>
            <ac:spMk id="3" creationId="{915E9E92-56EE-4736-B82D-781C86CB8C3C}"/>
          </ac:spMkLst>
        </pc:spChg>
        <pc:picChg chg="del">
          <ac:chgData name="Ronan Ogor" userId="473d6ea9-be06-4609-b78d-125cc115ecf4" providerId="ADAL" clId="{4FADD62E-9E66-41D1-A232-28A1261A2B13}" dt="2024-10-21T09:45:36.489" v="859" actId="478"/>
          <ac:picMkLst>
            <pc:docMk/>
            <pc:sldMk cId="3477148475" sldId="396"/>
            <ac:picMk id="5" creationId="{D075073A-DFF3-4BBC-AF7E-E5DA7D43CD86}"/>
          </ac:picMkLst>
        </pc:picChg>
        <pc:picChg chg="add mod">
          <ac:chgData name="Ronan Ogor" userId="473d6ea9-be06-4609-b78d-125cc115ecf4" providerId="ADAL" clId="{4FADD62E-9E66-41D1-A232-28A1261A2B13}" dt="2024-10-21T09:45:38.965" v="861" actId="1076"/>
          <ac:picMkLst>
            <pc:docMk/>
            <pc:sldMk cId="3477148475" sldId="396"/>
            <ac:picMk id="6" creationId="{2440743C-E2D0-4875-9BE0-68A26B28842E}"/>
          </ac:picMkLst>
        </pc:picChg>
      </pc:sldChg>
      <pc:sldChg chg="add">
        <pc:chgData name="Ronan Ogor" userId="473d6ea9-be06-4609-b78d-125cc115ecf4" providerId="ADAL" clId="{4FADD62E-9E66-41D1-A232-28A1261A2B13}" dt="2024-10-21T09:46:15.945" v="894"/>
        <pc:sldMkLst>
          <pc:docMk/>
          <pc:sldMk cId="3197418537" sldId="397"/>
        </pc:sldMkLst>
      </pc:sldChg>
      <pc:sldChg chg="add">
        <pc:chgData name="Ronan Ogor" userId="473d6ea9-be06-4609-b78d-125cc115ecf4" providerId="ADAL" clId="{4FADD62E-9E66-41D1-A232-28A1261A2B13}" dt="2024-10-21T09:48:20.417" v="900"/>
        <pc:sldMkLst>
          <pc:docMk/>
          <pc:sldMk cId="1615723253" sldId="398"/>
        </pc:sldMkLst>
      </pc:sldChg>
    </pc:docChg>
  </pc:docChgLst>
  <pc:docChgLst>
    <pc:chgData name="Ronan Ogor" userId="473d6ea9-be06-4609-b78d-125cc115ecf4" providerId="ADAL" clId="{B0C1F871-0FFD-4CE8-A454-A9D13E512CF8}"/>
    <pc:docChg chg="undo custSel addSld delSld modSld sldOrd">
      <pc:chgData name="Ronan Ogor" userId="473d6ea9-be06-4609-b78d-125cc115ecf4" providerId="ADAL" clId="{B0C1F871-0FFD-4CE8-A454-A9D13E512CF8}" dt="2024-10-08T11:08:45.104" v="2417" actId="478"/>
      <pc:docMkLst>
        <pc:docMk/>
      </pc:docMkLst>
      <pc:sldChg chg="del">
        <pc:chgData name="Ronan Ogor" userId="473d6ea9-be06-4609-b78d-125cc115ecf4" providerId="ADAL" clId="{B0C1F871-0FFD-4CE8-A454-A9D13E512CF8}" dt="2024-10-08T10:38:52.374" v="1681" actId="47"/>
        <pc:sldMkLst>
          <pc:docMk/>
          <pc:sldMk cId="2493213671" sldId="257"/>
        </pc:sldMkLst>
      </pc:sldChg>
      <pc:sldChg chg="del">
        <pc:chgData name="Ronan Ogor" userId="473d6ea9-be06-4609-b78d-125cc115ecf4" providerId="ADAL" clId="{B0C1F871-0FFD-4CE8-A454-A9D13E512CF8}" dt="2024-10-08T10:38:58.086" v="1682" actId="47"/>
        <pc:sldMkLst>
          <pc:docMk/>
          <pc:sldMk cId="4260011718" sldId="292"/>
        </pc:sldMkLst>
      </pc:sldChg>
      <pc:sldChg chg="del">
        <pc:chgData name="Ronan Ogor" userId="473d6ea9-be06-4609-b78d-125cc115ecf4" providerId="ADAL" clId="{B0C1F871-0FFD-4CE8-A454-A9D13E512CF8}" dt="2024-10-08T10:54:06.315" v="2094" actId="47"/>
        <pc:sldMkLst>
          <pc:docMk/>
          <pc:sldMk cId="3810396261" sldId="293"/>
        </pc:sldMkLst>
      </pc:sldChg>
      <pc:sldChg chg="del">
        <pc:chgData name="Ronan Ogor" userId="473d6ea9-be06-4609-b78d-125cc115ecf4" providerId="ADAL" clId="{B0C1F871-0FFD-4CE8-A454-A9D13E512CF8}" dt="2024-10-08T10:54:04.445" v="2093" actId="47"/>
        <pc:sldMkLst>
          <pc:docMk/>
          <pc:sldMk cId="829459121" sldId="294"/>
        </pc:sldMkLst>
      </pc:sldChg>
      <pc:sldChg chg="del">
        <pc:chgData name="Ronan Ogor" userId="473d6ea9-be06-4609-b78d-125cc115ecf4" providerId="ADAL" clId="{B0C1F871-0FFD-4CE8-A454-A9D13E512CF8}" dt="2024-10-08T10:53:56.555" v="2092" actId="47"/>
        <pc:sldMkLst>
          <pc:docMk/>
          <pc:sldMk cId="928215111" sldId="295"/>
        </pc:sldMkLst>
      </pc:sldChg>
      <pc:sldChg chg="del">
        <pc:chgData name="Ronan Ogor" userId="473d6ea9-be06-4609-b78d-125cc115ecf4" providerId="ADAL" clId="{B0C1F871-0FFD-4CE8-A454-A9D13E512CF8}" dt="2024-10-08T10:53:54.991" v="2090" actId="47"/>
        <pc:sldMkLst>
          <pc:docMk/>
          <pc:sldMk cId="1295120853" sldId="296"/>
        </pc:sldMkLst>
      </pc:sldChg>
      <pc:sldChg chg="addSp delSp modSp mod ord">
        <pc:chgData name="Ronan Ogor" userId="473d6ea9-be06-4609-b78d-125cc115ecf4" providerId="ADAL" clId="{B0C1F871-0FFD-4CE8-A454-A9D13E512CF8}" dt="2024-10-08T11:08:38.892" v="2414" actId="1076"/>
        <pc:sldMkLst>
          <pc:docMk/>
          <pc:sldMk cId="549116958" sldId="297"/>
        </pc:sldMkLst>
        <pc:spChg chg="del">
          <ac:chgData name="Ronan Ogor" userId="473d6ea9-be06-4609-b78d-125cc115ecf4" providerId="ADAL" clId="{B0C1F871-0FFD-4CE8-A454-A9D13E512CF8}" dt="2024-10-08T11:08:30.457" v="2407" actId="478"/>
          <ac:spMkLst>
            <pc:docMk/>
            <pc:sldMk cId="549116958" sldId="297"/>
            <ac:spMk id="4" creationId="{8CF91FDB-69CE-4679-B843-BDD46544C7E9}"/>
          </ac:spMkLst>
        </pc:spChg>
        <pc:spChg chg="add mod">
          <ac:chgData name="Ronan Ogor" userId="473d6ea9-be06-4609-b78d-125cc115ecf4" providerId="ADAL" clId="{B0C1F871-0FFD-4CE8-A454-A9D13E512CF8}" dt="2024-10-08T11:08:38.892" v="2414" actId="1076"/>
          <ac:spMkLst>
            <pc:docMk/>
            <pc:sldMk cId="549116958" sldId="297"/>
            <ac:spMk id="20" creationId="{F87D22A6-27DF-46C2-A2E0-B0D5831814E4}"/>
          </ac:spMkLst>
        </pc:spChg>
      </pc:sldChg>
      <pc:sldChg chg="del">
        <pc:chgData name="Ronan Ogor" userId="473d6ea9-be06-4609-b78d-125cc115ecf4" providerId="ADAL" clId="{B0C1F871-0FFD-4CE8-A454-A9D13E512CF8}" dt="2024-10-08T10:53:55.786" v="2091" actId="47"/>
        <pc:sldMkLst>
          <pc:docMk/>
          <pc:sldMk cId="2471581265" sldId="299"/>
        </pc:sldMkLst>
      </pc:sldChg>
      <pc:sldChg chg="del">
        <pc:chgData name="Ronan Ogor" userId="473d6ea9-be06-4609-b78d-125cc115ecf4" providerId="ADAL" clId="{B0C1F871-0FFD-4CE8-A454-A9D13E512CF8}" dt="2024-10-08T10:53:50.435" v="2088" actId="47"/>
        <pc:sldMkLst>
          <pc:docMk/>
          <pc:sldMk cId="131244446" sldId="300"/>
        </pc:sldMkLst>
      </pc:sldChg>
      <pc:sldChg chg="del">
        <pc:chgData name="Ronan Ogor" userId="473d6ea9-be06-4609-b78d-125cc115ecf4" providerId="ADAL" clId="{B0C1F871-0FFD-4CE8-A454-A9D13E512CF8}" dt="2024-10-08T10:53:51.303" v="2089" actId="47"/>
        <pc:sldMkLst>
          <pc:docMk/>
          <pc:sldMk cId="2698238708" sldId="301"/>
        </pc:sldMkLst>
      </pc:sldChg>
      <pc:sldChg chg="delSp modSp mod setBg">
        <pc:chgData name="Ronan Ogor" userId="473d6ea9-be06-4609-b78d-125cc115ecf4" providerId="ADAL" clId="{B0C1F871-0FFD-4CE8-A454-A9D13E512CF8}" dt="2024-10-08T10:22:58.265" v="1580"/>
        <pc:sldMkLst>
          <pc:docMk/>
          <pc:sldMk cId="1619234232" sldId="302"/>
        </pc:sldMkLst>
        <pc:spChg chg="mod">
          <ac:chgData name="Ronan Ogor" userId="473d6ea9-be06-4609-b78d-125cc115ecf4" providerId="ADAL" clId="{B0C1F871-0FFD-4CE8-A454-A9D13E512CF8}" dt="2024-10-08T10:22:45.582" v="1578" actId="113"/>
          <ac:spMkLst>
            <pc:docMk/>
            <pc:sldMk cId="1619234232" sldId="302"/>
            <ac:spMk id="4" creationId="{BD662573-4F8A-4A9D-B9AC-AA3C5A9EF64E}"/>
          </ac:spMkLst>
        </pc:spChg>
        <pc:spChg chg="mod">
          <ac:chgData name="Ronan Ogor" userId="473d6ea9-be06-4609-b78d-125cc115ecf4" providerId="ADAL" clId="{B0C1F871-0FFD-4CE8-A454-A9D13E512CF8}" dt="2024-10-08T09:41:28.486" v="566" actId="1076"/>
          <ac:spMkLst>
            <pc:docMk/>
            <pc:sldMk cId="1619234232" sldId="302"/>
            <ac:spMk id="19" creationId="{3283D98B-CA10-4A77-8D03-21C10F285AEF}"/>
          </ac:spMkLst>
        </pc:spChg>
        <pc:spChg chg="del">
          <ac:chgData name="Ronan Ogor" userId="473d6ea9-be06-4609-b78d-125cc115ecf4" providerId="ADAL" clId="{B0C1F871-0FFD-4CE8-A454-A9D13E512CF8}" dt="2024-10-08T10:22:52.984" v="1579" actId="478"/>
          <ac:spMkLst>
            <pc:docMk/>
            <pc:sldMk cId="1619234232" sldId="302"/>
            <ac:spMk id="20" creationId="{FDF1E70C-F52D-432F-A57E-C4D29E2758E6}"/>
          </ac:spMkLst>
        </pc:spChg>
      </pc:sldChg>
      <pc:sldChg chg="addSp delSp modSp mod">
        <pc:chgData name="Ronan Ogor" userId="473d6ea9-be06-4609-b78d-125cc115ecf4" providerId="ADAL" clId="{B0C1F871-0FFD-4CE8-A454-A9D13E512CF8}" dt="2024-10-08T10:23:46.526" v="1603" actId="113"/>
        <pc:sldMkLst>
          <pc:docMk/>
          <pc:sldMk cId="647401278" sldId="303"/>
        </pc:sldMkLst>
        <pc:spChg chg="mod">
          <ac:chgData name="Ronan Ogor" userId="473d6ea9-be06-4609-b78d-125cc115ecf4" providerId="ADAL" clId="{B0C1F871-0FFD-4CE8-A454-A9D13E512CF8}" dt="2024-10-08T10:23:46.526" v="1603" actId="113"/>
          <ac:spMkLst>
            <pc:docMk/>
            <pc:sldMk cId="647401278" sldId="303"/>
            <ac:spMk id="11" creationId="{1C947E47-16CA-46CE-9D38-64B64C6DC53C}"/>
          </ac:spMkLst>
        </pc:spChg>
        <pc:spChg chg="mod">
          <ac:chgData name="Ronan Ogor" userId="473d6ea9-be06-4609-b78d-125cc115ecf4" providerId="ADAL" clId="{B0C1F871-0FFD-4CE8-A454-A9D13E512CF8}" dt="2024-10-08T09:38:12.039" v="441" actId="20577"/>
          <ac:spMkLst>
            <pc:docMk/>
            <pc:sldMk cId="647401278" sldId="303"/>
            <ac:spMk id="19" creationId="{96B11B48-BBA0-4CBB-80DA-9BA4F71B9DB9}"/>
          </ac:spMkLst>
        </pc:spChg>
        <pc:spChg chg="del">
          <ac:chgData name="Ronan Ogor" userId="473d6ea9-be06-4609-b78d-125cc115ecf4" providerId="ADAL" clId="{B0C1F871-0FFD-4CE8-A454-A9D13E512CF8}" dt="2024-10-08T09:38:25.296" v="442" actId="478"/>
          <ac:spMkLst>
            <pc:docMk/>
            <pc:sldMk cId="647401278" sldId="303"/>
            <ac:spMk id="20" creationId="{6F1A793E-FCC9-4BF8-9229-8866E9FF13BE}"/>
          </ac:spMkLst>
        </pc:spChg>
        <pc:spChg chg="del">
          <ac:chgData name="Ronan Ogor" userId="473d6ea9-be06-4609-b78d-125cc115ecf4" providerId="ADAL" clId="{B0C1F871-0FFD-4CE8-A454-A9D13E512CF8}" dt="2024-10-08T09:38:25.296" v="442" actId="478"/>
          <ac:spMkLst>
            <pc:docMk/>
            <pc:sldMk cId="647401278" sldId="303"/>
            <ac:spMk id="21" creationId="{6EFFCA4F-25C9-4210-A7CD-949E0A94A264}"/>
          </ac:spMkLst>
        </pc:spChg>
        <pc:picChg chg="add mod">
          <ac:chgData name="Ronan Ogor" userId="473d6ea9-be06-4609-b78d-125cc115ecf4" providerId="ADAL" clId="{B0C1F871-0FFD-4CE8-A454-A9D13E512CF8}" dt="2024-10-08T09:49:33.827" v="636"/>
          <ac:picMkLst>
            <pc:docMk/>
            <pc:sldMk cId="647401278" sldId="303"/>
            <ac:picMk id="22" creationId="{5C56FF5B-80D5-4C98-A9A4-51D470D784FD}"/>
          </ac:picMkLst>
        </pc:picChg>
        <pc:picChg chg="add mod">
          <ac:chgData name="Ronan Ogor" userId="473d6ea9-be06-4609-b78d-125cc115ecf4" providerId="ADAL" clId="{B0C1F871-0FFD-4CE8-A454-A9D13E512CF8}" dt="2024-10-08T09:49:33.827" v="636"/>
          <ac:picMkLst>
            <pc:docMk/>
            <pc:sldMk cId="647401278" sldId="303"/>
            <ac:picMk id="23" creationId="{53E91CE7-5442-4A8E-9CFC-E22E86C614D6}"/>
          </ac:picMkLst>
        </pc:picChg>
      </pc:sldChg>
      <pc:sldChg chg="addSp modSp mod">
        <pc:chgData name="Ronan Ogor" userId="473d6ea9-be06-4609-b78d-125cc115ecf4" providerId="ADAL" clId="{B0C1F871-0FFD-4CE8-A454-A9D13E512CF8}" dt="2024-10-08T10:23:22.114" v="1593" actId="1076"/>
        <pc:sldMkLst>
          <pc:docMk/>
          <pc:sldMk cId="3469642659" sldId="305"/>
        </pc:sldMkLst>
        <pc:spChg chg="mod">
          <ac:chgData name="Ronan Ogor" userId="473d6ea9-be06-4609-b78d-125cc115ecf4" providerId="ADAL" clId="{B0C1F871-0FFD-4CE8-A454-A9D13E512CF8}" dt="2024-10-08T09:41:07.663" v="560" actId="207"/>
          <ac:spMkLst>
            <pc:docMk/>
            <pc:sldMk cId="3469642659" sldId="305"/>
            <ac:spMk id="2" creationId="{80C1C3C9-DF73-4FF2-904B-78306FD6A95D}"/>
          </ac:spMkLst>
        </pc:spChg>
        <pc:spChg chg="mod">
          <ac:chgData name="Ronan Ogor" userId="473d6ea9-be06-4609-b78d-125cc115ecf4" providerId="ADAL" clId="{B0C1F871-0FFD-4CE8-A454-A9D13E512CF8}" dt="2024-10-08T09:41:00.098" v="558" actId="207"/>
          <ac:spMkLst>
            <pc:docMk/>
            <pc:sldMk cId="3469642659" sldId="305"/>
            <ac:spMk id="25" creationId="{EA20013A-7E9F-488A-B166-7E44886A061B}"/>
          </ac:spMkLst>
        </pc:spChg>
        <pc:spChg chg="add mod">
          <ac:chgData name="Ronan Ogor" userId="473d6ea9-be06-4609-b78d-125cc115ecf4" providerId="ADAL" clId="{B0C1F871-0FFD-4CE8-A454-A9D13E512CF8}" dt="2024-10-08T10:23:22.114" v="1593" actId="1076"/>
          <ac:spMkLst>
            <pc:docMk/>
            <pc:sldMk cId="3469642659" sldId="305"/>
            <ac:spMk id="27" creationId="{40DFD746-430C-4186-AF6D-E6C3EA986F32}"/>
          </ac:spMkLst>
        </pc:spChg>
        <pc:cxnChg chg="mod">
          <ac:chgData name="Ronan Ogor" userId="473d6ea9-be06-4609-b78d-125cc115ecf4" providerId="ADAL" clId="{B0C1F871-0FFD-4CE8-A454-A9D13E512CF8}" dt="2024-10-08T09:41:10.694" v="561" actId="208"/>
          <ac:cxnSpMkLst>
            <pc:docMk/>
            <pc:sldMk cId="3469642659" sldId="305"/>
            <ac:cxnSpMk id="4" creationId="{60C0D0CD-59F4-4369-B22E-4104AE39DB34}"/>
          </ac:cxnSpMkLst>
        </pc:cxnChg>
        <pc:cxnChg chg="mod">
          <ac:chgData name="Ronan Ogor" userId="473d6ea9-be06-4609-b78d-125cc115ecf4" providerId="ADAL" clId="{B0C1F871-0FFD-4CE8-A454-A9D13E512CF8}" dt="2024-10-08T09:41:05.458" v="559" actId="208"/>
          <ac:cxnSpMkLst>
            <pc:docMk/>
            <pc:sldMk cId="3469642659" sldId="305"/>
            <ac:cxnSpMk id="26" creationId="{FEC62013-0CCD-4332-879A-864047034854}"/>
          </ac:cxnSpMkLst>
        </pc:cxnChg>
      </pc:sldChg>
      <pc:sldChg chg="del">
        <pc:chgData name="Ronan Ogor" userId="473d6ea9-be06-4609-b78d-125cc115ecf4" providerId="ADAL" clId="{B0C1F871-0FFD-4CE8-A454-A9D13E512CF8}" dt="2024-10-08T09:44:00.207" v="603" actId="47"/>
        <pc:sldMkLst>
          <pc:docMk/>
          <pc:sldMk cId="1653240455" sldId="306"/>
        </pc:sldMkLst>
      </pc:sldChg>
      <pc:sldChg chg="modSp mod ord setBg">
        <pc:chgData name="Ronan Ogor" userId="473d6ea9-be06-4609-b78d-125cc115ecf4" providerId="ADAL" clId="{B0C1F871-0FFD-4CE8-A454-A9D13E512CF8}" dt="2024-10-08T11:08:10.424" v="2401" actId="17032"/>
        <pc:sldMkLst>
          <pc:docMk/>
          <pc:sldMk cId="4030853085" sldId="308"/>
        </pc:sldMkLst>
        <pc:spChg chg="mod">
          <ac:chgData name="Ronan Ogor" userId="473d6ea9-be06-4609-b78d-125cc115ecf4" providerId="ADAL" clId="{B0C1F871-0FFD-4CE8-A454-A9D13E512CF8}" dt="2024-10-08T11:08:10.424" v="2401" actId="17032"/>
          <ac:spMkLst>
            <pc:docMk/>
            <pc:sldMk cId="4030853085" sldId="308"/>
            <ac:spMk id="2" creationId="{3950A318-81EB-4CB4-9527-0A622492A06A}"/>
          </ac:spMkLst>
        </pc:spChg>
        <pc:spChg chg="mod">
          <ac:chgData name="Ronan Ogor" userId="473d6ea9-be06-4609-b78d-125cc115ecf4" providerId="ADAL" clId="{B0C1F871-0FFD-4CE8-A454-A9D13E512CF8}" dt="2024-10-08T11:08:07.345" v="2400" actId="1076"/>
          <ac:spMkLst>
            <pc:docMk/>
            <pc:sldMk cId="4030853085" sldId="308"/>
            <ac:spMk id="4" creationId="{2471D8E2-2478-43CA-A7DE-9BA4166F77C8}"/>
          </ac:spMkLst>
        </pc:spChg>
      </pc:sldChg>
      <pc:sldChg chg="addSp delSp modSp mod">
        <pc:chgData name="Ronan Ogor" userId="473d6ea9-be06-4609-b78d-125cc115ecf4" providerId="ADAL" clId="{B0C1F871-0FFD-4CE8-A454-A9D13E512CF8}" dt="2024-10-08T10:23:27.683" v="1595"/>
        <pc:sldMkLst>
          <pc:docMk/>
          <pc:sldMk cId="1046598896" sldId="309"/>
        </pc:sldMkLst>
        <pc:spChg chg="del">
          <ac:chgData name="Ronan Ogor" userId="473d6ea9-be06-4609-b78d-125cc115ecf4" providerId="ADAL" clId="{B0C1F871-0FFD-4CE8-A454-A9D13E512CF8}" dt="2024-10-08T09:40:10.212" v="510" actId="478"/>
          <ac:spMkLst>
            <pc:docMk/>
            <pc:sldMk cId="1046598896" sldId="309"/>
            <ac:spMk id="11" creationId="{11918C20-F67A-4DE3-B61A-75BDF6F97B9C}"/>
          </ac:spMkLst>
        </pc:spChg>
        <pc:spChg chg="del">
          <ac:chgData name="Ronan Ogor" userId="473d6ea9-be06-4609-b78d-125cc115ecf4" providerId="ADAL" clId="{B0C1F871-0FFD-4CE8-A454-A9D13E512CF8}" dt="2024-10-08T10:23:27.475" v="1594" actId="478"/>
          <ac:spMkLst>
            <pc:docMk/>
            <pc:sldMk cId="1046598896" sldId="309"/>
            <ac:spMk id="13" creationId="{3A77646F-F81D-4393-A3B3-C4EDF9495C96}"/>
          </ac:spMkLst>
        </pc:spChg>
        <pc:spChg chg="mod">
          <ac:chgData name="Ronan Ogor" userId="473d6ea9-be06-4609-b78d-125cc115ecf4" providerId="ADAL" clId="{B0C1F871-0FFD-4CE8-A454-A9D13E512CF8}" dt="2024-10-08T09:40:47.577" v="555" actId="1076"/>
          <ac:spMkLst>
            <pc:docMk/>
            <pc:sldMk cId="1046598896" sldId="309"/>
            <ac:spMk id="16" creationId="{142761DD-778D-47FD-B52F-2DDDD06633F8}"/>
          </ac:spMkLst>
        </pc:spChg>
        <pc:spChg chg="mod">
          <ac:chgData name="Ronan Ogor" userId="473d6ea9-be06-4609-b78d-125cc115ecf4" providerId="ADAL" clId="{B0C1F871-0FFD-4CE8-A454-A9D13E512CF8}" dt="2024-10-08T09:40:57.631" v="557" actId="207"/>
          <ac:spMkLst>
            <pc:docMk/>
            <pc:sldMk cId="1046598896" sldId="309"/>
            <ac:spMk id="18" creationId="{702AE08F-E63F-4EAA-816D-C3D0795D33CD}"/>
          </ac:spMkLst>
        </pc:spChg>
        <pc:spChg chg="mod">
          <ac:chgData name="Ronan Ogor" userId="473d6ea9-be06-4609-b78d-125cc115ecf4" providerId="ADAL" clId="{B0C1F871-0FFD-4CE8-A454-A9D13E512CF8}" dt="2024-10-08T09:40:20.264" v="513" actId="6549"/>
          <ac:spMkLst>
            <pc:docMk/>
            <pc:sldMk cId="1046598896" sldId="309"/>
            <ac:spMk id="19" creationId="{E87BF167-56C8-4F7D-8AFA-5E3C11EC5E3A}"/>
          </ac:spMkLst>
        </pc:spChg>
        <pc:spChg chg="add mod">
          <ac:chgData name="Ronan Ogor" userId="473d6ea9-be06-4609-b78d-125cc115ecf4" providerId="ADAL" clId="{B0C1F871-0FFD-4CE8-A454-A9D13E512CF8}" dt="2024-10-08T09:40:14.827" v="512" actId="1076"/>
          <ac:spMkLst>
            <pc:docMk/>
            <pc:sldMk cId="1046598896" sldId="309"/>
            <ac:spMk id="20" creationId="{B38CE949-E82C-4F06-9294-756EABB4BD50}"/>
          </ac:spMkLst>
        </pc:spChg>
        <pc:spChg chg="add mod">
          <ac:chgData name="Ronan Ogor" userId="473d6ea9-be06-4609-b78d-125cc115ecf4" providerId="ADAL" clId="{B0C1F871-0FFD-4CE8-A454-A9D13E512CF8}" dt="2024-10-08T10:23:27.683" v="1595"/>
          <ac:spMkLst>
            <pc:docMk/>
            <pc:sldMk cId="1046598896" sldId="309"/>
            <ac:spMk id="21" creationId="{98DD2812-22FF-41C0-8752-84B0BAF1A094}"/>
          </ac:spMkLst>
        </pc:spChg>
        <pc:cxnChg chg="mod">
          <ac:chgData name="Ronan Ogor" userId="473d6ea9-be06-4609-b78d-125cc115ecf4" providerId="ADAL" clId="{B0C1F871-0FFD-4CE8-A454-A9D13E512CF8}" dt="2024-10-08T09:40:54.459" v="556" actId="208"/>
          <ac:cxnSpMkLst>
            <pc:docMk/>
            <pc:sldMk cId="1046598896" sldId="309"/>
            <ac:cxnSpMk id="14" creationId="{41F50F90-7D0F-43B6-BFE2-413AE55675A5}"/>
          </ac:cxnSpMkLst>
        </pc:cxnChg>
        <pc:cxnChg chg="mod">
          <ac:chgData name="Ronan Ogor" userId="473d6ea9-be06-4609-b78d-125cc115ecf4" providerId="ADAL" clId="{B0C1F871-0FFD-4CE8-A454-A9D13E512CF8}" dt="2024-10-08T09:40:44.672" v="554" actId="208"/>
          <ac:cxnSpMkLst>
            <pc:docMk/>
            <pc:sldMk cId="1046598896" sldId="309"/>
            <ac:cxnSpMk id="15" creationId="{D31EBD4E-2970-4126-89BB-7D589F4DFE59}"/>
          </ac:cxnSpMkLst>
        </pc:cxnChg>
      </pc:sldChg>
      <pc:sldChg chg="addSp delSp modSp mod">
        <pc:chgData name="Ronan Ogor" userId="473d6ea9-be06-4609-b78d-125cc115ecf4" providerId="ADAL" clId="{B0C1F871-0FFD-4CE8-A454-A9D13E512CF8}" dt="2024-10-08T10:23:37.224" v="1600" actId="1076"/>
        <pc:sldMkLst>
          <pc:docMk/>
          <pc:sldMk cId="845445489" sldId="311"/>
        </pc:sldMkLst>
        <pc:spChg chg="del">
          <ac:chgData name="Ronan Ogor" userId="473d6ea9-be06-4609-b78d-125cc115ecf4" providerId="ADAL" clId="{B0C1F871-0FFD-4CE8-A454-A9D13E512CF8}" dt="2024-10-08T10:23:33.458" v="1598" actId="478"/>
          <ac:spMkLst>
            <pc:docMk/>
            <pc:sldMk cId="845445489" sldId="311"/>
            <ac:spMk id="10" creationId="{5F1B3A30-034D-4F3F-AF17-C541F7EDF022}"/>
          </ac:spMkLst>
        </pc:spChg>
        <pc:spChg chg="del">
          <ac:chgData name="Ronan Ogor" userId="473d6ea9-be06-4609-b78d-125cc115ecf4" providerId="ADAL" clId="{B0C1F871-0FFD-4CE8-A454-A9D13E512CF8}" dt="2024-10-08T09:36:50.277" v="411" actId="478"/>
          <ac:spMkLst>
            <pc:docMk/>
            <pc:sldMk cId="845445489" sldId="311"/>
            <ac:spMk id="15" creationId="{669F653F-0C9B-4CCF-9809-356B26565891}"/>
          </ac:spMkLst>
        </pc:spChg>
        <pc:spChg chg="mod">
          <ac:chgData name="Ronan Ogor" userId="473d6ea9-be06-4609-b78d-125cc115ecf4" providerId="ADAL" clId="{B0C1F871-0FFD-4CE8-A454-A9D13E512CF8}" dt="2024-10-08T10:23:37.224" v="1600" actId="1076"/>
          <ac:spMkLst>
            <pc:docMk/>
            <pc:sldMk cId="845445489" sldId="311"/>
            <ac:spMk id="16" creationId="{2EB088E8-64FE-4599-80EE-DD644C8A6496}"/>
          </ac:spMkLst>
        </pc:spChg>
        <pc:spChg chg="mod">
          <ac:chgData name="Ronan Ogor" userId="473d6ea9-be06-4609-b78d-125cc115ecf4" providerId="ADAL" clId="{B0C1F871-0FFD-4CE8-A454-A9D13E512CF8}" dt="2024-10-08T10:23:37.224" v="1600" actId="1076"/>
          <ac:spMkLst>
            <pc:docMk/>
            <pc:sldMk cId="845445489" sldId="311"/>
            <ac:spMk id="17" creationId="{E7A65263-9EEA-49DF-9261-1335462F57A1}"/>
          </ac:spMkLst>
        </pc:spChg>
        <pc:spChg chg="add mod">
          <ac:chgData name="Ronan Ogor" userId="473d6ea9-be06-4609-b78d-125cc115ecf4" providerId="ADAL" clId="{B0C1F871-0FFD-4CE8-A454-A9D13E512CF8}" dt="2024-10-08T10:01:13.071" v="910" actId="20577"/>
          <ac:spMkLst>
            <pc:docMk/>
            <pc:sldMk cId="845445489" sldId="311"/>
            <ac:spMk id="19" creationId="{6F138C3E-13EF-43F3-A105-9141B31DEA72}"/>
          </ac:spMkLst>
        </pc:spChg>
        <pc:spChg chg="del">
          <ac:chgData name="Ronan Ogor" userId="473d6ea9-be06-4609-b78d-125cc115ecf4" providerId="ADAL" clId="{B0C1F871-0FFD-4CE8-A454-A9D13E512CF8}" dt="2024-10-08T09:36:50.277" v="411" actId="478"/>
          <ac:spMkLst>
            <pc:docMk/>
            <pc:sldMk cId="845445489" sldId="311"/>
            <ac:spMk id="20" creationId="{695B3B53-785A-4E72-A157-FABD1F24E13F}"/>
          </ac:spMkLst>
        </pc:spChg>
        <pc:spChg chg="add mod">
          <ac:chgData name="Ronan Ogor" userId="473d6ea9-be06-4609-b78d-125cc115ecf4" providerId="ADAL" clId="{B0C1F871-0FFD-4CE8-A454-A9D13E512CF8}" dt="2024-10-08T09:44:27.266" v="610" actId="1076"/>
          <ac:spMkLst>
            <pc:docMk/>
            <pc:sldMk cId="845445489" sldId="311"/>
            <ac:spMk id="21" creationId="{D52FD2EF-F136-48DE-8399-FDC3C94C0730}"/>
          </ac:spMkLst>
        </pc:spChg>
        <pc:spChg chg="del">
          <ac:chgData name="Ronan Ogor" userId="473d6ea9-be06-4609-b78d-125cc115ecf4" providerId="ADAL" clId="{B0C1F871-0FFD-4CE8-A454-A9D13E512CF8}" dt="2024-10-08T09:36:50.277" v="411" actId="478"/>
          <ac:spMkLst>
            <pc:docMk/>
            <pc:sldMk cId="845445489" sldId="311"/>
            <ac:spMk id="22" creationId="{83A308F7-63F0-4BA1-8704-C68D93F262BE}"/>
          </ac:spMkLst>
        </pc:spChg>
        <pc:spChg chg="add mod">
          <ac:chgData name="Ronan Ogor" userId="473d6ea9-be06-4609-b78d-125cc115ecf4" providerId="ADAL" clId="{B0C1F871-0FFD-4CE8-A454-A9D13E512CF8}" dt="2024-10-08T09:44:55.217" v="621" actId="1076"/>
          <ac:spMkLst>
            <pc:docMk/>
            <pc:sldMk cId="845445489" sldId="311"/>
            <ac:spMk id="23" creationId="{323A0A40-23FA-4ECD-AEC4-96D3965BC7F6}"/>
          </ac:spMkLst>
        </pc:spChg>
        <pc:spChg chg="mod">
          <ac:chgData name="Ronan Ogor" userId="473d6ea9-be06-4609-b78d-125cc115ecf4" providerId="ADAL" clId="{B0C1F871-0FFD-4CE8-A454-A9D13E512CF8}" dt="2024-10-08T09:44:55.217" v="621" actId="1076"/>
          <ac:spMkLst>
            <pc:docMk/>
            <pc:sldMk cId="845445489" sldId="311"/>
            <ac:spMk id="27" creationId="{E56091D1-643A-4198-B457-32F3B86D10EB}"/>
          </ac:spMkLst>
        </pc:spChg>
        <pc:spChg chg="add mod">
          <ac:chgData name="Ronan Ogor" userId="473d6ea9-be06-4609-b78d-125cc115ecf4" providerId="ADAL" clId="{B0C1F871-0FFD-4CE8-A454-A9D13E512CF8}" dt="2024-10-08T09:44:22.928" v="609" actId="1076"/>
          <ac:spMkLst>
            <pc:docMk/>
            <pc:sldMk cId="845445489" sldId="311"/>
            <ac:spMk id="29" creationId="{171DC3B7-0F27-4A6F-96F2-855A17BF19EB}"/>
          </ac:spMkLst>
        </pc:spChg>
        <pc:spChg chg="add mod">
          <ac:chgData name="Ronan Ogor" userId="473d6ea9-be06-4609-b78d-125cc115ecf4" providerId="ADAL" clId="{B0C1F871-0FFD-4CE8-A454-A9D13E512CF8}" dt="2024-10-08T09:44:11.571" v="605" actId="14100"/>
          <ac:spMkLst>
            <pc:docMk/>
            <pc:sldMk cId="845445489" sldId="311"/>
            <ac:spMk id="30" creationId="{A9154646-068F-4C23-8D86-0D9A72D3C420}"/>
          </ac:spMkLst>
        </pc:spChg>
        <pc:spChg chg="add mod">
          <ac:chgData name="Ronan Ogor" userId="473d6ea9-be06-4609-b78d-125cc115ecf4" providerId="ADAL" clId="{B0C1F871-0FFD-4CE8-A454-A9D13E512CF8}" dt="2024-10-08T09:36:52.327" v="413"/>
          <ac:spMkLst>
            <pc:docMk/>
            <pc:sldMk cId="845445489" sldId="311"/>
            <ac:spMk id="31" creationId="{48736EED-114A-458C-8E54-4E92DF9E69A4}"/>
          </ac:spMkLst>
        </pc:spChg>
        <pc:spChg chg="add mod">
          <ac:chgData name="Ronan Ogor" userId="473d6ea9-be06-4609-b78d-125cc115ecf4" providerId="ADAL" clId="{B0C1F871-0FFD-4CE8-A454-A9D13E512CF8}" dt="2024-10-08T09:44:09.287" v="604" actId="6549"/>
          <ac:spMkLst>
            <pc:docMk/>
            <pc:sldMk cId="845445489" sldId="311"/>
            <ac:spMk id="32" creationId="{225AD12E-C182-4B37-BE47-98A47D1A959E}"/>
          </ac:spMkLst>
        </pc:spChg>
        <pc:spChg chg="add mod">
          <ac:chgData name="Ronan Ogor" userId="473d6ea9-be06-4609-b78d-125cc115ecf4" providerId="ADAL" clId="{B0C1F871-0FFD-4CE8-A454-A9D13E512CF8}" dt="2024-10-08T10:23:33.716" v="1599"/>
          <ac:spMkLst>
            <pc:docMk/>
            <pc:sldMk cId="845445489" sldId="311"/>
            <ac:spMk id="34" creationId="{97060624-D5EB-467D-B242-294A1C7E7A2B}"/>
          </ac:spMkLst>
        </pc:spChg>
        <pc:graphicFrameChg chg="del">
          <ac:chgData name="Ronan Ogor" userId="473d6ea9-be06-4609-b78d-125cc115ecf4" providerId="ADAL" clId="{B0C1F871-0FFD-4CE8-A454-A9D13E512CF8}" dt="2024-10-08T09:36:51.383" v="412" actId="478"/>
          <ac:graphicFrameMkLst>
            <pc:docMk/>
            <pc:sldMk cId="845445489" sldId="311"/>
            <ac:graphicFrameMk id="26" creationId="{C0E40851-B83E-4C45-86B9-4EFDDCE68C9B}"/>
          </ac:graphicFrameMkLst>
        </pc:graphicFrameChg>
        <pc:cxnChg chg="add mod">
          <ac:chgData name="Ronan Ogor" userId="473d6ea9-be06-4609-b78d-125cc115ecf4" providerId="ADAL" clId="{B0C1F871-0FFD-4CE8-A454-A9D13E512CF8}" dt="2024-10-08T10:01:13.071" v="910" actId="20577"/>
          <ac:cxnSpMkLst>
            <pc:docMk/>
            <pc:sldMk cId="845445489" sldId="311"/>
            <ac:cxnSpMk id="8" creationId="{ED4D2ED4-6F4B-42BA-84D7-EC32042170C8}"/>
          </ac:cxnSpMkLst>
        </pc:cxnChg>
        <pc:cxnChg chg="del">
          <ac:chgData name="Ronan Ogor" userId="473d6ea9-be06-4609-b78d-125cc115ecf4" providerId="ADAL" clId="{B0C1F871-0FFD-4CE8-A454-A9D13E512CF8}" dt="2024-10-08T09:36:51.383" v="412" actId="478"/>
          <ac:cxnSpMkLst>
            <pc:docMk/>
            <pc:sldMk cId="845445489" sldId="311"/>
            <ac:cxnSpMk id="12" creationId="{2BB99441-624E-4CB4-A6E0-1FD5F83A8D44}"/>
          </ac:cxnSpMkLst>
        </pc:cxnChg>
        <pc:cxnChg chg="del">
          <ac:chgData name="Ronan Ogor" userId="473d6ea9-be06-4609-b78d-125cc115ecf4" providerId="ADAL" clId="{B0C1F871-0FFD-4CE8-A454-A9D13E512CF8}" dt="2024-10-08T09:36:51.383" v="412" actId="478"/>
          <ac:cxnSpMkLst>
            <pc:docMk/>
            <pc:sldMk cId="845445489" sldId="311"/>
            <ac:cxnSpMk id="14" creationId="{0F5815B4-2B65-4531-BA29-98DD5C81FC86}"/>
          </ac:cxnSpMkLst>
        </pc:cxnChg>
        <pc:cxnChg chg="add mod">
          <ac:chgData name="Ronan Ogor" userId="473d6ea9-be06-4609-b78d-125cc115ecf4" providerId="ADAL" clId="{B0C1F871-0FFD-4CE8-A454-A9D13E512CF8}" dt="2024-10-08T09:44:55.217" v="621" actId="1076"/>
          <ac:cxnSpMkLst>
            <pc:docMk/>
            <pc:sldMk cId="845445489" sldId="311"/>
            <ac:cxnSpMk id="18" creationId="{0FD67E7B-C866-49DE-8FA5-26FA19D1D420}"/>
          </ac:cxnSpMkLst>
        </pc:cxnChg>
        <pc:cxnChg chg="del">
          <ac:chgData name="Ronan Ogor" userId="473d6ea9-be06-4609-b78d-125cc115ecf4" providerId="ADAL" clId="{B0C1F871-0FFD-4CE8-A454-A9D13E512CF8}" dt="2024-10-08T09:36:51.383" v="412" actId="478"/>
          <ac:cxnSpMkLst>
            <pc:docMk/>
            <pc:sldMk cId="845445489" sldId="311"/>
            <ac:cxnSpMk id="28" creationId="{8F00164F-EC0D-4326-85F7-FDC458B3539B}"/>
          </ac:cxnSpMkLst>
        </pc:cxnChg>
        <pc:cxnChg chg="add mod">
          <ac:chgData name="Ronan Ogor" userId="473d6ea9-be06-4609-b78d-125cc115ecf4" providerId="ADAL" clId="{B0C1F871-0FFD-4CE8-A454-A9D13E512CF8}" dt="2024-10-08T09:44:19.866" v="607" actId="14100"/>
          <ac:cxnSpMkLst>
            <pc:docMk/>
            <pc:sldMk cId="845445489" sldId="311"/>
            <ac:cxnSpMk id="33" creationId="{99BD8C57-D376-4AEB-9AB8-DDB89C47AE8C}"/>
          </ac:cxnSpMkLst>
        </pc:cxnChg>
      </pc:sldChg>
      <pc:sldChg chg="addSp delSp modSp mod">
        <pc:chgData name="Ronan Ogor" userId="473d6ea9-be06-4609-b78d-125cc115ecf4" providerId="ADAL" clId="{B0C1F871-0FFD-4CE8-A454-A9D13E512CF8}" dt="2024-10-08T10:23:30.746" v="1597"/>
        <pc:sldMkLst>
          <pc:docMk/>
          <pc:sldMk cId="2063571131" sldId="312"/>
        </pc:sldMkLst>
        <pc:spChg chg="del">
          <ac:chgData name="Ronan Ogor" userId="473d6ea9-be06-4609-b78d-125cc115ecf4" providerId="ADAL" clId="{B0C1F871-0FFD-4CE8-A454-A9D13E512CF8}" dt="2024-10-08T10:23:30.500" v="1596" actId="478"/>
          <ac:spMkLst>
            <pc:docMk/>
            <pc:sldMk cId="2063571131" sldId="312"/>
            <ac:spMk id="10" creationId="{5F1B3A30-034D-4F3F-AF17-C541F7EDF022}"/>
          </ac:spMkLst>
        </pc:spChg>
        <pc:spChg chg="mod">
          <ac:chgData name="Ronan Ogor" userId="473d6ea9-be06-4609-b78d-125cc115ecf4" providerId="ADAL" clId="{B0C1F871-0FFD-4CE8-A454-A9D13E512CF8}" dt="2024-10-08T09:43:01.264" v="582" actId="14100"/>
          <ac:spMkLst>
            <pc:docMk/>
            <pc:sldMk cId="2063571131" sldId="312"/>
            <ac:spMk id="15" creationId="{669F653F-0C9B-4CCF-9809-356B26565891}"/>
          </ac:spMkLst>
        </pc:spChg>
        <pc:spChg chg="mod">
          <ac:chgData name="Ronan Ogor" userId="473d6ea9-be06-4609-b78d-125cc115ecf4" providerId="ADAL" clId="{B0C1F871-0FFD-4CE8-A454-A9D13E512CF8}" dt="2024-10-08T09:41:48.061" v="568" actId="20577"/>
          <ac:spMkLst>
            <pc:docMk/>
            <pc:sldMk cId="2063571131" sldId="312"/>
            <ac:spMk id="16" creationId="{4387C33D-B17C-4A93-BDE4-ECBA69B93912}"/>
          </ac:spMkLst>
        </pc:spChg>
        <pc:spChg chg="mod">
          <ac:chgData name="Ronan Ogor" userId="473d6ea9-be06-4609-b78d-125cc115ecf4" providerId="ADAL" clId="{B0C1F871-0FFD-4CE8-A454-A9D13E512CF8}" dt="2024-10-08T09:42:40.580" v="579" actId="1076"/>
          <ac:spMkLst>
            <pc:docMk/>
            <pc:sldMk cId="2063571131" sldId="312"/>
            <ac:spMk id="18" creationId="{39D459EF-0148-48F8-A8CF-76C21D422EBD}"/>
          </ac:spMkLst>
        </pc:spChg>
        <pc:spChg chg="mod">
          <ac:chgData name="Ronan Ogor" userId="473d6ea9-be06-4609-b78d-125cc115ecf4" providerId="ADAL" clId="{B0C1F871-0FFD-4CE8-A454-A9D13E512CF8}" dt="2024-10-08T09:42:38.591" v="578" actId="1076"/>
          <ac:spMkLst>
            <pc:docMk/>
            <pc:sldMk cId="2063571131" sldId="312"/>
            <ac:spMk id="19" creationId="{4918B585-3D99-44E9-843D-1FC213151646}"/>
          </ac:spMkLst>
        </pc:spChg>
        <pc:spChg chg="del">
          <ac:chgData name="Ronan Ogor" userId="473d6ea9-be06-4609-b78d-125cc115ecf4" providerId="ADAL" clId="{B0C1F871-0FFD-4CE8-A454-A9D13E512CF8}" dt="2024-10-08T09:40:07.117" v="508" actId="478"/>
          <ac:spMkLst>
            <pc:docMk/>
            <pc:sldMk cId="2063571131" sldId="312"/>
            <ac:spMk id="20" creationId="{695B3B53-785A-4E72-A157-FABD1F24E13F}"/>
          </ac:spMkLst>
        </pc:spChg>
        <pc:spChg chg="mod">
          <ac:chgData name="Ronan Ogor" userId="473d6ea9-be06-4609-b78d-125cc115ecf4" providerId="ADAL" clId="{B0C1F871-0FFD-4CE8-A454-A9D13E512CF8}" dt="2024-10-08T09:42:30.316" v="577" actId="1076"/>
          <ac:spMkLst>
            <pc:docMk/>
            <pc:sldMk cId="2063571131" sldId="312"/>
            <ac:spMk id="21" creationId="{EB4BC32C-51C9-4FC7-AFCF-6A95B6B83E55}"/>
          </ac:spMkLst>
        </pc:spChg>
        <pc:spChg chg="mod">
          <ac:chgData name="Ronan Ogor" userId="473d6ea9-be06-4609-b78d-125cc115ecf4" providerId="ADAL" clId="{B0C1F871-0FFD-4CE8-A454-A9D13E512CF8}" dt="2024-10-08T09:42:53.910" v="580" actId="6549"/>
          <ac:spMkLst>
            <pc:docMk/>
            <pc:sldMk cId="2063571131" sldId="312"/>
            <ac:spMk id="22" creationId="{83A308F7-63F0-4BA1-8704-C68D93F262BE}"/>
          </ac:spMkLst>
        </pc:spChg>
        <pc:spChg chg="mod">
          <ac:chgData name="Ronan Ogor" userId="473d6ea9-be06-4609-b78d-125cc115ecf4" providerId="ADAL" clId="{B0C1F871-0FFD-4CE8-A454-A9D13E512CF8}" dt="2024-10-08T09:42:58.626" v="581" actId="1076"/>
          <ac:spMkLst>
            <pc:docMk/>
            <pc:sldMk cId="2063571131" sldId="312"/>
            <ac:spMk id="29" creationId="{5823AF94-BBCA-4A4B-A2EE-C7E382210994}"/>
          </ac:spMkLst>
        </pc:spChg>
        <pc:spChg chg="mod">
          <ac:chgData name="Ronan Ogor" userId="473d6ea9-be06-4609-b78d-125cc115ecf4" providerId="ADAL" clId="{B0C1F871-0FFD-4CE8-A454-A9D13E512CF8}" dt="2024-10-08T09:42:58.626" v="581" actId="1076"/>
          <ac:spMkLst>
            <pc:docMk/>
            <pc:sldMk cId="2063571131" sldId="312"/>
            <ac:spMk id="30" creationId="{6F3BAFDF-0754-4A9B-9765-1AABD4BBD42D}"/>
          </ac:spMkLst>
        </pc:spChg>
        <pc:spChg chg="mod">
          <ac:chgData name="Ronan Ogor" userId="473d6ea9-be06-4609-b78d-125cc115ecf4" providerId="ADAL" clId="{B0C1F871-0FFD-4CE8-A454-A9D13E512CF8}" dt="2024-10-08T09:43:07.912" v="585" actId="14100"/>
          <ac:spMkLst>
            <pc:docMk/>
            <pc:sldMk cId="2063571131" sldId="312"/>
            <ac:spMk id="31" creationId="{81A2DB2C-DB8D-484A-8B43-2D4092B7A2C8}"/>
          </ac:spMkLst>
        </pc:spChg>
        <pc:spChg chg="add mod">
          <ac:chgData name="Ronan Ogor" userId="473d6ea9-be06-4609-b78d-125cc115ecf4" providerId="ADAL" clId="{B0C1F871-0FFD-4CE8-A454-A9D13E512CF8}" dt="2024-10-08T09:40:07.292" v="509"/>
          <ac:spMkLst>
            <pc:docMk/>
            <pc:sldMk cId="2063571131" sldId="312"/>
            <ac:spMk id="32" creationId="{CCDD9B3C-9583-4C8A-849F-BEAD7D05B066}"/>
          </ac:spMkLst>
        </pc:spChg>
        <pc:spChg chg="add mod">
          <ac:chgData name="Ronan Ogor" userId="473d6ea9-be06-4609-b78d-125cc115ecf4" providerId="ADAL" clId="{B0C1F871-0FFD-4CE8-A454-A9D13E512CF8}" dt="2024-10-08T10:23:30.746" v="1597"/>
          <ac:spMkLst>
            <pc:docMk/>
            <pc:sldMk cId="2063571131" sldId="312"/>
            <ac:spMk id="33" creationId="{CBE315E1-E459-4DB4-B03A-CD821C79E463}"/>
          </ac:spMkLst>
        </pc:spChg>
        <pc:cxnChg chg="mod">
          <ac:chgData name="Ronan Ogor" userId="473d6ea9-be06-4609-b78d-125cc115ecf4" providerId="ADAL" clId="{B0C1F871-0FFD-4CE8-A454-A9D13E512CF8}" dt="2024-10-08T09:43:03.992" v="583" actId="1076"/>
          <ac:cxnSpMkLst>
            <pc:docMk/>
            <pc:sldMk cId="2063571131" sldId="312"/>
            <ac:cxnSpMk id="5" creationId="{D516E184-811A-486D-B203-EEF23FF83E00}"/>
          </ac:cxnSpMkLst>
        </pc:cxnChg>
      </pc:sldChg>
      <pc:sldChg chg="addSp delSp modSp mod">
        <pc:chgData name="Ronan Ogor" userId="473d6ea9-be06-4609-b78d-125cc115ecf4" providerId="ADAL" clId="{B0C1F871-0FFD-4CE8-A454-A9D13E512CF8}" dt="2024-10-08T10:23:39.819" v="1602"/>
        <pc:sldMkLst>
          <pc:docMk/>
          <pc:sldMk cId="3439877696" sldId="313"/>
        </pc:sldMkLst>
        <pc:spChg chg="mod">
          <ac:chgData name="Ronan Ogor" userId="473d6ea9-be06-4609-b78d-125cc115ecf4" providerId="ADAL" clId="{B0C1F871-0FFD-4CE8-A454-A9D13E512CF8}" dt="2024-10-08T09:36:20.623" v="406" actId="1076"/>
          <ac:spMkLst>
            <pc:docMk/>
            <pc:sldMk cId="3439877696" sldId="313"/>
            <ac:spMk id="2" creationId="{517471BE-4F86-4516-80AC-5CE1BAD7C4C3}"/>
          </ac:spMkLst>
        </pc:spChg>
        <pc:spChg chg="mod">
          <ac:chgData name="Ronan Ogor" userId="473d6ea9-be06-4609-b78d-125cc115ecf4" providerId="ADAL" clId="{B0C1F871-0FFD-4CE8-A454-A9D13E512CF8}" dt="2024-10-08T09:36:20.623" v="406" actId="1076"/>
          <ac:spMkLst>
            <pc:docMk/>
            <pc:sldMk cId="3439877696" sldId="313"/>
            <ac:spMk id="5" creationId="{A1183FC4-CCE9-4B91-8BAB-C5A333B9BF10}"/>
          </ac:spMkLst>
        </pc:spChg>
        <pc:spChg chg="del mod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20" creationId="{CF60D262-2D0C-4CCB-8A04-5FED860D4821}"/>
          </ac:spMkLst>
        </pc:spChg>
        <pc:spChg chg="del mod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30" creationId="{CC18F677-EA42-4B4D-AA19-56890542E653}"/>
          </ac:spMkLst>
        </pc:spChg>
        <pc:spChg chg="del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35" creationId="{6CA55F59-4B92-4FDA-BF33-199AAEE16DA6}"/>
          </ac:spMkLst>
        </pc:spChg>
        <pc:spChg chg="del mod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36" creationId="{7DD9BD46-98FC-47D4-B6FE-4E1872563414}"/>
          </ac:spMkLst>
        </pc:spChg>
        <pc:spChg chg="del mod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39" creationId="{A2B8D879-D65E-4A3E-8B1F-7E577D63B0CE}"/>
          </ac:spMkLst>
        </pc:spChg>
        <pc:spChg chg="mod">
          <ac:chgData name="Ronan Ogor" userId="473d6ea9-be06-4609-b78d-125cc115ecf4" providerId="ADAL" clId="{B0C1F871-0FFD-4CE8-A454-A9D13E512CF8}" dt="2024-10-08T10:01:26.103" v="913" actId="20577"/>
          <ac:spMkLst>
            <pc:docMk/>
            <pc:sldMk cId="3439877696" sldId="313"/>
            <ac:spMk id="43" creationId="{3548A732-58A8-45D9-8F16-C951BD9D9B38}"/>
          </ac:spMkLst>
        </pc:spChg>
        <pc:spChg chg="mod">
          <ac:chgData name="Ronan Ogor" userId="473d6ea9-be06-4609-b78d-125cc115ecf4" providerId="ADAL" clId="{B0C1F871-0FFD-4CE8-A454-A9D13E512CF8}" dt="2024-10-08T10:06:21.636" v="1032" actId="207"/>
          <ac:spMkLst>
            <pc:docMk/>
            <pc:sldMk cId="3439877696" sldId="313"/>
            <ac:spMk id="48" creationId="{29472C6C-B58D-4084-ACC1-3BC6AD4B3B40}"/>
          </ac:spMkLst>
        </pc:spChg>
        <pc:spChg chg="mod">
          <ac:chgData name="Ronan Ogor" userId="473d6ea9-be06-4609-b78d-125cc115ecf4" providerId="ADAL" clId="{B0C1F871-0FFD-4CE8-A454-A9D13E512CF8}" dt="2024-10-08T09:37:18.569" v="422" actId="1076"/>
          <ac:spMkLst>
            <pc:docMk/>
            <pc:sldMk cId="3439877696" sldId="313"/>
            <ac:spMk id="49" creationId="{7184BA14-4A4C-47D6-B083-8C91DB12E8F9}"/>
          </ac:spMkLst>
        </pc:spChg>
        <pc:spChg chg="mod">
          <ac:chgData name="Ronan Ogor" userId="473d6ea9-be06-4609-b78d-125cc115ecf4" providerId="ADAL" clId="{B0C1F871-0FFD-4CE8-A454-A9D13E512CF8}" dt="2024-10-08T09:37:18.569" v="422" actId="1076"/>
          <ac:spMkLst>
            <pc:docMk/>
            <pc:sldMk cId="3439877696" sldId="313"/>
            <ac:spMk id="50" creationId="{41D4FC83-E47F-4B2F-8659-9AD7BF5D78DC}"/>
          </ac:spMkLst>
        </pc:spChg>
        <pc:spChg chg="del">
          <ac:chgData name="Ronan Ogor" userId="473d6ea9-be06-4609-b78d-125cc115ecf4" providerId="ADAL" clId="{B0C1F871-0FFD-4CE8-A454-A9D13E512CF8}" dt="2024-10-08T10:23:39.536" v="1601" actId="478"/>
          <ac:spMkLst>
            <pc:docMk/>
            <pc:sldMk cId="3439877696" sldId="313"/>
            <ac:spMk id="51" creationId="{5E03800F-5766-460F-924D-D5CECD1B9852}"/>
          </ac:spMkLst>
        </pc:spChg>
        <pc:spChg chg="del">
          <ac:chgData name="Ronan Ogor" userId="473d6ea9-be06-4609-b78d-125cc115ecf4" providerId="ADAL" clId="{B0C1F871-0FFD-4CE8-A454-A9D13E512CF8}" dt="2024-10-08T09:39:59.671" v="506" actId="478"/>
          <ac:spMkLst>
            <pc:docMk/>
            <pc:sldMk cId="3439877696" sldId="313"/>
            <ac:spMk id="52" creationId="{DE1EF6B9-D5AB-4C06-987A-211C76B68C47}"/>
          </ac:spMkLst>
        </pc:spChg>
        <pc:spChg chg="del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53" creationId="{4E45EDB2-3A71-4B6C-9B04-3A3B43D68385}"/>
          </ac:spMkLst>
        </pc:spChg>
        <pc:spChg chg="mod">
          <ac:chgData name="Ronan Ogor" userId="473d6ea9-be06-4609-b78d-125cc115ecf4" providerId="ADAL" clId="{B0C1F871-0FFD-4CE8-A454-A9D13E512CF8}" dt="2024-10-08T09:36:20.623" v="406" actId="1076"/>
          <ac:spMkLst>
            <pc:docMk/>
            <pc:sldMk cId="3439877696" sldId="313"/>
            <ac:spMk id="56" creationId="{B9EC6164-6E8D-45CE-966B-C1C05DA64DE7}"/>
          </ac:spMkLst>
        </pc:spChg>
        <pc:spChg chg="del mod">
          <ac:chgData name="Ronan Ogor" userId="473d6ea9-be06-4609-b78d-125cc115ecf4" providerId="ADAL" clId="{B0C1F871-0FFD-4CE8-A454-A9D13E512CF8}" dt="2024-10-08T10:06:33.065" v="1036" actId="478"/>
          <ac:spMkLst>
            <pc:docMk/>
            <pc:sldMk cId="3439877696" sldId="313"/>
            <ac:spMk id="58" creationId="{7E6F0D42-C369-466E-9C8F-3E5037509440}"/>
          </ac:spMkLst>
        </pc:spChg>
        <pc:spChg chg="add del mod">
          <ac:chgData name="Ronan Ogor" userId="473d6ea9-be06-4609-b78d-125cc115ecf4" providerId="ADAL" clId="{B0C1F871-0FFD-4CE8-A454-A9D13E512CF8}" dt="2024-10-08T09:45:02.843" v="622" actId="478"/>
          <ac:spMkLst>
            <pc:docMk/>
            <pc:sldMk cId="3439877696" sldId="313"/>
            <ac:spMk id="59" creationId="{49CC13C9-4401-47E7-947C-020268C83060}"/>
          </ac:spMkLst>
        </pc:spChg>
        <pc:spChg chg="add mod">
          <ac:chgData name="Ronan Ogor" userId="473d6ea9-be06-4609-b78d-125cc115ecf4" providerId="ADAL" clId="{B0C1F871-0FFD-4CE8-A454-A9D13E512CF8}" dt="2024-10-08T10:01:08.087" v="908" actId="20577"/>
          <ac:spMkLst>
            <pc:docMk/>
            <pc:sldMk cId="3439877696" sldId="313"/>
            <ac:spMk id="61" creationId="{94D24C1E-EFAB-4BF6-80B6-43E6ABA5939F}"/>
          </ac:spMkLst>
        </pc:spChg>
        <pc:spChg chg="add mod">
          <ac:chgData name="Ronan Ogor" userId="473d6ea9-be06-4609-b78d-125cc115ecf4" providerId="ADAL" clId="{B0C1F871-0FFD-4CE8-A454-A9D13E512CF8}" dt="2024-10-08T09:45:03.064" v="623"/>
          <ac:spMkLst>
            <pc:docMk/>
            <pc:sldMk cId="3439877696" sldId="313"/>
            <ac:spMk id="62" creationId="{412621D8-942D-40DA-AB4E-EBD17C356564}"/>
          </ac:spMkLst>
        </pc:spChg>
        <pc:spChg chg="add mod">
          <ac:chgData name="Ronan Ogor" userId="473d6ea9-be06-4609-b78d-125cc115ecf4" providerId="ADAL" clId="{B0C1F871-0FFD-4CE8-A454-A9D13E512CF8}" dt="2024-10-08T09:45:03.064" v="623"/>
          <ac:spMkLst>
            <pc:docMk/>
            <pc:sldMk cId="3439877696" sldId="313"/>
            <ac:spMk id="63" creationId="{BB23DDCB-222C-48D0-9B18-9AAFBDB4F32F}"/>
          </ac:spMkLst>
        </pc:spChg>
        <pc:spChg chg="add mod">
          <ac:chgData name="Ronan Ogor" userId="473d6ea9-be06-4609-b78d-125cc115ecf4" providerId="ADAL" clId="{B0C1F871-0FFD-4CE8-A454-A9D13E512CF8}" dt="2024-10-08T09:45:03.064" v="623"/>
          <ac:spMkLst>
            <pc:docMk/>
            <pc:sldMk cId="3439877696" sldId="313"/>
            <ac:spMk id="64" creationId="{35DEB010-8A22-4DEA-8F44-7CF21F244690}"/>
          </ac:spMkLst>
        </pc:spChg>
        <pc:spChg chg="add mod">
          <ac:chgData name="Ronan Ogor" userId="473d6ea9-be06-4609-b78d-125cc115ecf4" providerId="ADAL" clId="{B0C1F871-0FFD-4CE8-A454-A9D13E512CF8}" dt="2024-10-08T09:45:03.064" v="623"/>
          <ac:spMkLst>
            <pc:docMk/>
            <pc:sldMk cId="3439877696" sldId="313"/>
            <ac:spMk id="65" creationId="{338A216C-3AF6-4236-B6F4-F2179A085601}"/>
          </ac:spMkLst>
        </pc:spChg>
        <pc:spChg chg="add mod">
          <ac:chgData name="Ronan Ogor" userId="473d6ea9-be06-4609-b78d-125cc115ecf4" providerId="ADAL" clId="{B0C1F871-0FFD-4CE8-A454-A9D13E512CF8}" dt="2024-10-08T09:45:03.064" v="623"/>
          <ac:spMkLst>
            <pc:docMk/>
            <pc:sldMk cId="3439877696" sldId="313"/>
            <ac:spMk id="66" creationId="{87178F67-2D45-46EB-925A-7FF6391D4B19}"/>
          </ac:spMkLst>
        </pc:spChg>
        <pc:spChg chg="add mod">
          <ac:chgData name="Ronan Ogor" userId="473d6ea9-be06-4609-b78d-125cc115ecf4" providerId="ADAL" clId="{B0C1F871-0FFD-4CE8-A454-A9D13E512CF8}" dt="2024-10-08T09:45:03.064" v="623"/>
          <ac:spMkLst>
            <pc:docMk/>
            <pc:sldMk cId="3439877696" sldId="313"/>
            <ac:spMk id="67" creationId="{59D92DD6-19B4-454C-B018-4CD6E77ACFA3}"/>
          </ac:spMkLst>
        </pc:spChg>
        <pc:spChg chg="add mod">
          <ac:chgData name="Ronan Ogor" userId="473d6ea9-be06-4609-b78d-125cc115ecf4" providerId="ADAL" clId="{B0C1F871-0FFD-4CE8-A454-A9D13E512CF8}" dt="2024-10-08T10:06:24.412" v="1034" actId="1076"/>
          <ac:spMkLst>
            <pc:docMk/>
            <pc:sldMk cId="3439877696" sldId="313"/>
            <ac:spMk id="69" creationId="{1E6E1E2D-F28F-4E95-B99C-08C688E4A0BE}"/>
          </ac:spMkLst>
        </pc:spChg>
        <pc:spChg chg="add mod">
          <ac:chgData name="Ronan Ogor" userId="473d6ea9-be06-4609-b78d-125cc115ecf4" providerId="ADAL" clId="{B0C1F871-0FFD-4CE8-A454-A9D13E512CF8}" dt="2024-10-08T10:23:39.819" v="1602"/>
          <ac:spMkLst>
            <pc:docMk/>
            <pc:sldMk cId="3439877696" sldId="313"/>
            <ac:spMk id="70" creationId="{42B59354-F85F-4FD0-B69F-85729B451EF3}"/>
          </ac:spMkLst>
        </pc:spChg>
        <pc:cxnChg chg="del mod">
          <ac:chgData name="Ronan Ogor" userId="473d6ea9-be06-4609-b78d-125cc115ecf4" providerId="ADAL" clId="{B0C1F871-0FFD-4CE8-A454-A9D13E512CF8}" dt="2024-10-08T09:45:02.843" v="622" actId="478"/>
          <ac:cxnSpMkLst>
            <pc:docMk/>
            <pc:sldMk cId="3439877696" sldId="313"/>
            <ac:cxnSpMk id="7" creationId="{550EB53D-1946-4794-B3F0-E2EE95ABB022}"/>
          </ac:cxnSpMkLst>
        </pc:cxnChg>
        <pc:cxnChg chg="mod">
          <ac:chgData name="Ronan Ogor" userId="473d6ea9-be06-4609-b78d-125cc115ecf4" providerId="ADAL" clId="{B0C1F871-0FFD-4CE8-A454-A9D13E512CF8}" dt="2024-10-08T09:36:20.623" v="406" actId="1076"/>
          <ac:cxnSpMkLst>
            <pc:docMk/>
            <pc:sldMk cId="3439877696" sldId="313"/>
            <ac:cxnSpMk id="47" creationId="{988D46BE-AA8F-402D-ABC4-6D5817D5D2AE}"/>
          </ac:cxnSpMkLst>
        </pc:cxnChg>
        <pc:cxnChg chg="del mod">
          <ac:chgData name="Ronan Ogor" userId="473d6ea9-be06-4609-b78d-125cc115ecf4" providerId="ADAL" clId="{B0C1F871-0FFD-4CE8-A454-A9D13E512CF8}" dt="2024-10-08T09:45:02.843" v="622" actId="478"/>
          <ac:cxnSpMkLst>
            <pc:docMk/>
            <pc:sldMk cId="3439877696" sldId="313"/>
            <ac:cxnSpMk id="54" creationId="{8DFE418E-A1E7-4802-9154-A73D1ABD97A1}"/>
          </ac:cxnSpMkLst>
        </pc:cxnChg>
        <pc:cxnChg chg="mod">
          <ac:chgData name="Ronan Ogor" userId="473d6ea9-be06-4609-b78d-125cc115ecf4" providerId="ADAL" clId="{B0C1F871-0FFD-4CE8-A454-A9D13E512CF8}" dt="2024-10-08T09:36:20.623" v="406" actId="1076"/>
          <ac:cxnSpMkLst>
            <pc:docMk/>
            <pc:sldMk cId="3439877696" sldId="313"/>
            <ac:cxnSpMk id="55" creationId="{A8F8D69C-2578-422D-A81B-C6508E871402}"/>
          </ac:cxnSpMkLst>
        </pc:cxnChg>
        <pc:cxnChg chg="add mod">
          <ac:chgData name="Ronan Ogor" userId="473d6ea9-be06-4609-b78d-125cc115ecf4" providerId="ADAL" clId="{B0C1F871-0FFD-4CE8-A454-A9D13E512CF8}" dt="2024-10-08T09:45:03.064" v="623"/>
          <ac:cxnSpMkLst>
            <pc:docMk/>
            <pc:sldMk cId="3439877696" sldId="313"/>
            <ac:cxnSpMk id="60" creationId="{E7CDB32C-9788-469A-AC56-F2D28450A94C}"/>
          </ac:cxnSpMkLst>
        </pc:cxnChg>
        <pc:cxnChg chg="add mod">
          <ac:chgData name="Ronan Ogor" userId="473d6ea9-be06-4609-b78d-125cc115ecf4" providerId="ADAL" clId="{B0C1F871-0FFD-4CE8-A454-A9D13E512CF8}" dt="2024-10-08T09:45:03.064" v="623"/>
          <ac:cxnSpMkLst>
            <pc:docMk/>
            <pc:sldMk cId="3439877696" sldId="313"/>
            <ac:cxnSpMk id="68" creationId="{1AA1C790-9958-4468-80EC-F8E7EE262CE5}"/>
          </ac:cxnSpMkLst>
        </pc:cxnChg>
      </pc:sldChg>
      <pc:sldChg chg="modSp mod">
        <pc:chgData name="Ronan Ogor" userId="473d6ea9-be06-4609-b78d-125cc115ecf4" providerId="ADAL" clId="{B0C1F871-0FFD-4CE8-A454-A9D13E512CF8}" dt="2024-10-08T11:07:08.830" v="2379" actId="5793"/>
        <pc:sldMkLst>
          <pc:docMk/>
          <pc:sldMk cId="0" sldId="314"/>
        </pc:sldMkLst>
        <pc:spChg chg="mod">
          <ac:chgData name="Ronan Ogor" userId="473d6ea9-be06-4609-b78d-125cc115ecf4" providerId="ADAL" clId="{B0C1F871-0FFD-4CE8-A454-A9D13E512CF8}" dt="2024-10-08T11:07:05.589" v="2377" actId="1076"/>
          <ac:spMkLst>
            <pc:docMk/>
            <pc:sldMk cId="0" sldId="314"/>
            <ac:spMk id="13" creationId="{A152D002-F46F-4C72-B2B1-E8C473904987}"/>
          </ac:spMkLst>
        </pc:spChg>
        <pc:spChg chg="mod">
          <ac:chgData name="Ronan Ogor" userId="473d6ea9-be06-4609-b78d-125cc115ecf4" providerId="ADAL" clId="{B0C1F871-0FFD-4CE8-A454-A9D13E512CF8}" dt="2024-10-08T11:07:08.830" v="2379" actId="5793"/>
          <ac:spMkLst>
            <pc:docMk/>
            <pc:sldMk cId="0" sldId="314"/>
            <ac:spMk id="14" creationId="{A24E2BC1-CA8A-4E6F-B4AE-B5F1111B0DA3}"/>
          </ac:spMkLst>
        </pc:spChg>
        <pc:cxnChg chg="mod">
          <ac:chgData name="Ronan Ogor" userId="473d6ea9-be06-4609-b78d-125cc115ecf4" providerId="ADAL" clId="{B0C1F871-0FFD-4CE8-A454-A9D13E512CF8}" dt="2024-10-08T11:07:02.719" v="2375" actId="1076"/>
          <ac:cxnSpMkLst>
            <pc:docMk/>
            <pc:sldMk cId="0" sldId="314"/>
            <ac:cxnSpMk id="7" creationId="{5D8218FB-7815-413C-99B9-F7BF981F3750}"/>
          </ac:cxnSpMkLst>
        </pc:cxnChg>
      </pc:sldChg>
      <pc:sldChg chg="delSp modSp mod">
        <pc:chgData name="Ronan Ogor" userId="473d6ea9-be06-4609-b78d-125cc115ecf4" providerId="ADAL" clId="{B0C1F871-0FFD-4CE8-A454-A9D13E512CF8}" dt="2024-10-08T11:02:46.927" v="2232" actId="20577"/>
        <pc:sldMkLst>
          <pc:docMk/>
          <pc:sldMk cId="3196121468" sldId="325"/>
        </pc:sldMkLst>
        <pc:spChg chg="del">
          <ac:chgData name="Ronan Ogor" userId="473d6ea9-be06-4609-b78d-125cc115ecf4" providerId="ADAL" clId="{B0C1F871-0FFD-4CE8-A454-A9D13E512CF8}" dt="2024-10-08T11:02:22.028" v="2216" actId="478"/>
          <ac:spMkLst>
            <pc:docMk/>
            <pc:sldMk cId="3196121468" sldId="325"/>
            <ac:spMk id="2" creationId="{9478BA1B-5866-45A2-A495-7E205D1970B9}"/>
          </ac:spMkLst>
        </pc:spChg>
        <pc:spChg chg="mod">
          <ac:chgData name="Ronan Ogor" userId="473d6ea9-be06-4609-b78d-125cc115ecf4" providerId="ADAL" clId="{B0C1F871-0FFD-4CE8-A454-A9D13E512CF8}" dt="2024-10-08T11:02:38.677" v="2227" actId="20577"/>
          <ac:spMkLst>
            <pc:docMk/>
            <pc:sldMk cId="3196121468" sldId="325"/>
            <ac:spMk id="6" creationId="{A84773DD-1C10-46DD-896F-2EEC62A8DE05}"/>
          </ac:spMkLst>
        </pc:spChg>
        <pc:spChg chg="mod">
          <ac:chgData name="Ronan Ogor" userId="473d6ea9-be06-4609-b78d-125cc115ecf4" providerId="ADAL" clId="{B0C1F871-0FFD-4CE8-A454-A9D13E512CF8}" dt="2024-10-08T11:02:42.620" v="2228" actId="14100"/>
          <ac:spMkLst>
            <pc:docMk/>
            <pc:sldMk cId="3196121468" sldId="325"/>
            <ac:spMk id="7" creationId="{312D8451-2ED6-4B11-945C-6B1647F9DDB5}"/>
          </ac:spMkLst>
        </pc:spChg>
        <pc:spChg chg="mod">
          <ac:chgData name="Ronan Ogor" userId="473d6ea9-be06-4609-b78d-125cc115ecf4" providerId="ADAL" clId="{B0C1F871-0FFD-4CE8-A454-A9D13E512CF8}" dt="2024-10-08T11:02:46.927" v="2232" actId="20577"/>
          <ac:spMkLst>
            <pc:docMk/>
            <pc:sldMk cId="3196121468" sldId="325"/>
            <ac:spMk id="111" creationId="{00000000-0000-0000-0000-000000000000}"/>
          </ac:spMkLst>
        </pc:spChg>
      </pc:sldChg>
      <pc:sldChg chg="addSp delSp modSp mod setBg">
        <pc:chgData name="Ronan Ogor" userId="473d6ea9-be06-4609-b78d-125cc115ecf4" providerId="ADAL" clId="{B0C1F871-0FFD-4CE8-A454-A9D13E512CF8}" dt="2024-10-08T11:01:43.807" v="2169" actId="207"/>
        <pc:sldMkLst>
          <pc:docMk/>
          <pc:sldMk cId="1436314969" sldId="352"/>
        </pc:sldMkLst>
        <pc:spChg chg="del">
          <ac:chgData name="Ronan Ogor" userId="473d6ea9-be06-4609-b78d-125cc115ecf4" providerId="ADAL" clId="{B0C1F871-0FFD-4CE8-A454-A9D13E512CF8}" dt="2024-10-08T11:01:24.983" v="2153" actId="478"/>
          <ac:spMkLst>
            <pc:docMk/>
            <pc:sldMk cId="1436314969" sldId="352"/>
            <ac:spMk id="2" creationId="{2120FD4B-550E-4E14-8134-B7D96A58B71C}"/>
          </ac:spMkLst>
        </pc:spChg>
        <pc:spChg chg="del">
          <ac:chgData name="Ronan Ogor" userId="473d6ea9-be06-4609-b78d-125cc115ecf4" providerId="ADAL" clId="{B0C1F871-0FFD-4CE8-A454-A9D13E512CF8}" dt="2024-10-08T11:01:24.983" v="2153" actId="478"/>
          <ac:spMkLst>
            <pc:docMk/>
            <pc:sldMk cId="1436314969" sldId="352"/>
            <ac:spMk id="3" creationId="{7A514EBD-1D2A-40B0-AD62-94E61F17B47C}"/>
          </ac:spMkLst>
        </pc:spChg>
        <pc:spChg chg="add mod">
          <ac:chgData name="Ronan Ogor" userId="473d6ea9-be06-4609-b78d-125cc115ecf4" providerId="ADAL" clId="{B0C1F871-0FFD-4CE8-A454-A9D13E512CF8}" dt="2024-10-08T11:01:43.807" v="2169" actId="207"/>
          <ac:spMkLst>
            <pc:docMk/>
            <pc:sldMk cId="1436314969" sldId="352"/>
            <ac:spMk id="4" creationId="{DC1930B4-526C-4145-A1EE-5FEFD1971C33}"/>
          </ac:spMkLst>
        </pc:spChg>
      </pc:sldChg>
      <pc:sldChg chg="addSp delSp modSp mod">
        <pc:chgData name="Ronan Ogor" userId="473d6ea9-be06-4609-b78d-125cc115ecf4" providerId="ADAL" clId="{B0C1F871-0FFD-4CE8-A454-A9D13E512CF8}" dt="2024-10-08T11:03:46.548" v="2264" actId="1076"/>
        <pc:sldMkLst>
          <pc:docMk/>
          <pc:sldMk cId="4243671634" sldId="353"/>
        </pc:sldMkLst>
        <pc:spChg chg="del">
          <ac:chgData name="Ronan Ogor" userId="473d6ea9-be06-4609-b78d-125cc115ecf4" providerId="ADAL" clId="{B0C1F871-0FFD-4CE8-A454-A9D13E512CF8}" dt="2024-10-08T11:01:48.794" v="2170" actId="478"/>
          <ac:spMkLst>
            <pc:docMk/>
            <pc:sldMk cId="4243671634" sldId="353"/>
            <ac:spMk id="2" creationId="{2120FD4B-550E-4E14-8134-B7D96A58B71C}"/>
          </ac:spMkLst>
        </pc:spChg>
        <pc:spChg chg="del">
          <ac:chgData name="Ronan Ogor" userId="473d6ea9-be06-4609-b78d-125cc115ecf4" providerId="ADAL" clId="{B0C1F871-0FFD-4CE8-A454-A9D13E512CF8}" dt="2024-10-08T11:01:48.794" v="2170" actId="478"/>
          <ac:spMkLst>
            <pc:docMk/>
            <pc:sldMk cId="4243671634" sldId="353"/>
            <ac:spMk id="3" creationId="{7A514EBD-1D2A-40B0-AD62-94E61F17B47C}"/>
          </ac:spMkLst>
        </pc:spChg>
        <pc:spChg chg="add mod">
          <ac:chgData name="Ronan Ogor" userId="473d6ea9-be06-4609-b78d-125cc115ecf4" providerId="ADAL" clId="{B0C1F871-0FFD-4CE8-A454-A9D13E512CF8}" dt="2024-10-08T11:03:03.019" v="2247" actId="20577"/>
          <ac:spMkLst>
            <pc:docMk/>
            <pc:sldMk cId="4243671634" sldId="353"/>
            <ac:spMk id="4" creationId="{6BD57F84-3589-426E-A991-C63045813EB2}"/>
          </ac:spMkLst>
        </pc:spChg>
        <pc:spChg chg="add mod">
          <ac:chgData name="Ronan Ogor" userId="473d6ea9-be06-4609-b78d-125cc115ecf4" providerId="ADAL" clId="{B0C1F871-0FFD-4CE8-A454-A9D13E512CF8}" dt="2024-10-08T11:03:27.247" v="2259" actId="1076"/>
          <ac:spMkLst>
            <pc:docMk/>
            <pc:sldMk cId="4243671634" sldId="353"/>
            <ac:spMk id="5" creationId="{560F323E-6D01-4F6F-AE20-66900231A9C0}"/>
          </ac:spMkLst>
        </pc:spChg>
        <pc:spChg chg="add del">
          <ac:chgData name="Ronan Ogor" userId="473d6ea9-be06-4609-b78d-125cc115ecf4" providerId="ADAL" clId="{B0C1F871-0FFD-4CE8-A454-A9D13E512CF8}" dt="2024-10-08T11:03:35.468" v="2261" actId="22"/>
          <ac:spMkLst>
            <pc:docMk/>
            <pc:sldMk cId="4243671634" sldId="353"/>
            <ac:spMk id="7" creationId="{1A8D678B-449A-417B-BADD-FE7670C91107}"/>
          </ac:spMkLst>
        </pc:spChg>
        <pc:spChg chg="add mod">
          <ac:chgData name="Ronan Ogor" userId="473d6ea9-be06-4609-b78d-125cc115ecf4" providerId="ADAL" clId="{B0C1F871-0FFD-4CE8-A454-A9D13E512CF8}" dt="2024-10-08T11:03:46.548" v="2264" actId="1076"/>
          <ac:spMkLst>
            <pc:docMk/>
            <pc:sldMk cId="4243671634" sldId="353"/>
            <ac:spMk id="9" creationId="{1D6667A2-5141-4A28-9294-1D33592A5BD9}"/>
          </ac:spMkLst>
        </pc:spChg>
      </pc:sldChg>
      <pc:sldChg chg="addSp delSp modSp del mod">
        <pc:chgData name="Ronan Ogor" userId="473d6ea9-be06-4609-b78d-125cc115ecf4" providerId="ADAL" clId="{B0C1F871-0FFD-4CE8-A454-A9D13E512CF8}" dt="2024-10-08T10:58:02.614" v="2152" actId="47"/>
        <pc:sldMkLst>
          <pc:docMk/>
          <pc:sldMk cId="4012261426" sldId="354"/>
        </pc:sldMkLst>
        <pc:spChg chg="del">
          <ac:chgData name="Ronan Ogor" userId="473d6ea9-be06-4609-b78d-125cc115ecf4" providerId="ADAL" clId="{B0C1F871-0FFD-4CE8-A454-A9D13E512CF8}" dt="2024-10-08T10:54:42.647" v="2095" actId="478"/>
          <ac:spMkLst>
            <pc:docMk/>
            <pc:sldMk cId="4012261426" sldId="354"/>
            <ac:spMk id="2" creationId="{2120FD4B-550E-4E14-8134-B7D96A58B71C}"/>
          </ac:spMkLst>
        </pc:spChg>
        <pc:spChg chg="del">
          <ac:chgData name="Ronan Ogor" userId="473d6ea9-be06-4609-b78d-125cc115ecf4" providerId="ADAL" clId="{B0C1F871-0FFD-4CE8-A454-A9D13E512CF8}" dt="2024-10-08T10:54:42.647" v="2095" actId="478"/>
          <ac:spMkLst>
            <pc:docMk/>
            <pc:sldMk cId="4012261426" sldId="354"/>
            <ac:spMk id="3" creationId="{7A514EBD-1D2A-40B0-AD62-94E61F17B47C}"/>
          </ac:spMkLst>
        </pc:spChg>
        <pc:spChg chg="add mod">
          <ac:chgData name="Ronan Ogor" userId="473d6ea9-be06-4609-b78d-125cc115ecf4" providerId="ADAL" clId="{B0C1F871-0FFD-4CE8-A454-A9D13E512CF8}" dt="2024-10-08T10:54:42.888" v="2096"/>
          <ac:spMkLst>
            <pc:docMk/>
            <pc:sldMk cId="4012261426" sldId="354"/>
            <ac:spMk id="4" creationId="{53E1D8BF-5856-43AE-AA8E-3EFCA2168B81}"/>
          </ac:spMkLst>
        </pc:spChg>
        <pc:spChg chg="add mod">
          <ac:chgData name="Ronan Ogor" userId="473d6ea9-be06-4609-b78d-125cc115ecf4" providerId="ADAL" clId="{B0C1F871-0FFD-4CE8-A454-A9D13E512CF8}" dt="2024-10-08T10:54:42.888" v="2096"/>
          <ac:spMkLst>
            <pc:docMk/>
            <pc:sldMk cId="4012261426" sldId="354"/>
            <ac:spMk id="7" creationId="{B20DA9AB-07A8-4B59-B4C6-CF6440224394}"/>
          </ac:spMkLst>
        </pc:spChg>
        <pc:spChg chg="add mod">
          <ac:chgData name="Ronan Ogor" userId="473d6ea9-be06-4609-b78d-125cc115ecf4" providerId="ADAL" clId="{B0C1F871-0FFD-4CE8-A454-A9D13E512CF8}" dt="2024-10-08T10:54:42.888" v="2096"/>
          <ac:spMkLst>
            <pc:docMk/>
            <pc:sldMk cId="4012261426" sldId="354"/>
            <ac:spMk id="8" creationId="{19AB1027-92FA-46D7-BBFF-F6373E8E2A22}"/>
          </ac:spMkLst>
        </pc:spChg>
        <pc:spChg chg="add mod">
          <ac:chgData name="Ronan Ogor" userId="473d6ea9-be06-4609-b78d-125cc115ecf4" providerId="ADAL" clId="{B0C1F871-0FFD-4CE8-A454-A9D13E512CF8}" dt="2024-10-08T10:54:42.888" v="2096"/>
          <ac:spMkLst>
            <pc:docMk/>
            <pc:sldMk cId="4012261426" sldId="354"/>
            <ac:spMk id="10" creationId="{EC91B62D-B809-42EA-8201-8A096310A643}"/>
          </ac:spMkLst>
        </pc:spChg>
        <pc:picChg chg="add mod">
          <ac:chgData name="Ronan Ogor" userId="473d6ea9-be06-4609-b78d-125cc115ecf4" providerId="ADAL" clId="{B0C1F871-0FFD-4CE8-A454-A9D13E512CF8}" dt="2024-10-08T10:54:42.888" v="2096"/>
          <ac:picMkLst>
            <pc:docMk/>
            <pc:sldMk cId="4012261426" sldId="354"/>
            <ac:picMk id="5" creationId="{8AD038DA-F2B3-4D08-9E77-FEEFB80CCB61}"/>
          </ac:picMkLst>
        </pc:picChg>
        <pc:picChg chg="add mod">
          <ac:chgData name="Ronan Ogor" userId="473d6ea9-be06-4609-b78d-125cc115ecf4" providerId="ADAL" clId="{B0C1F871-0FFD-4CE8-A454-A9D13E512CF8}" dt="2024-10-08T10:54:42.888" v="2096"/>
          <ac:picMkLst>
            <pc:docMk/>
            <pc:sldMk cId="4012261426" sldId="354"/>
            <ac:picMk id="6" creationId="{C976DB1E-A0C6-4D59-8A33-68897C95337F}"/>
          </ac:picMkLst>
        </pc:picChg>
        <pc:picChg chg="add mod">
          <ac:chgData name="Ronan Ogor" userId="473d6ea9-be06-4609-b78d-125cc115ecf4" providerId="ADAL" clId="{B0C1F871-0FFD-4CE8-A454-A9D13E512CF8}" dt="2024-10-08T10:54:42.888" v="2096"/>
          <ac:picMkLst>
            <pc:docMk/>
            <pc:sldMk cId="4012261426" sldId="354"/>
            <ac:picMk id="9" creationId="{A905707A-E733-4648-9979-C54D6D1E8244}"/>
          </ac:picMkLst>
        </pc:picChg>
      </pc:sldChg>
      <pc:sldChg chg="addSp delSp modSp mod">
        <pc:chgData name="Ronan Ogor" userId="473d6ea9-be06-4609-b78d-125cc115ecf4" providerId="ADAL" clId="{B0C1F871-0FFD-4CE8-A454-A9D13E512CF8}" dt="2024-10-08T10:06:39.604" v="1037" actId="478"/>
        <pc:sldMkLst>
          <pc:docMk/>
          <pc:sldMk cId="1566725328" sldId="357"/>
        </pc:sldMkLst>
        <pc:spChg chg="mod">
          <ac:chgData name="Ronan Ogor" userId="473d6ea9-be06-4609-b78d-125cc115ecf4" providerId="ADAL" clId="{B0C1F871-0FFD-4CE8-A454-A9D13E512CF8}" dt="2024-10-08T09:38:39.411" v="443" actId="207"/>
          <ac:spMkLst>
            <pc:docMk/>
            <pc:sldMk cId="1566725328" sldId="357"/>
            <ac:spMk id="6" creationId="{96D6E383-CD14-4533-BA49-86A310877F1B}"/>
          </ac:spMkLst>
        </pc:spChg>
        <pc:spChg chg="mod">
          <ac:chgData name="Ronan Ogor" userId="473d6ea9-be06-4609-b78d-125cc115ecf4" providerId="ADAL" clId="{B0C1F871-0FFD-4CE8-A454-A9D13E512CF8}" dt="2024-10-08T10:01:03.098" v="906" actId="20577"/>
          <ac:spMkLst>
            <pc:docMk/>
            <pc:sldMk cId="1566725328" sldId="357"/>
            <ac:spMk id="13" creationId="{A8E3E4CC-AA63-4617-B1DD-7BA3985ABD9E}"/>
          </ac:spMkLst>
        </pc:spChg>
        <pc:spChg chg="mod">
          <ac:chgData name="Ronan Ogor" userId="473d6ea9-be06-4609-b78d-125cc115ecf4" providerId="ADAL" clId="{B0C1F871-0FFD-4CE8-A454-A9D13E512CF8}" dt="2024-10-08T10:01:56.845" v="918" actId="14100"/>
          <ac:spMkLst>
            <pc:docMk/>
            <pc:sldMk cId="1566725328" sldId="357"/>
            <ac:spMk id="15" creationId="{5A158AD0-EE60-4277-9D7E-8C7F0B985276}"/>
          </ac:spMkLst>
        </pc:spChg>
        <pc:spChg chg="mod">
          <ac:chgData name="Ronan Ogor" userId="473d6ea9-be06-4609-b78d-125cc115ecf4" providerId="ADAL" clId="{B0C1F871-0FFD-4CE8-A454-A9D13E512CF8}" dt="2024-10-08T09:38:49.847" v="444" actId="14100"/>
          <ac:spMkLst>
            <pc:docMk/>
            <pc:sldMk cId="1566725328" sldId="357"/>
            <ac:spMk id="21" creationId="{487072E2-E34A-4812-80D0-2DA2C93B6370}"/>
          </ac:spMkLst>
        </pc:spChg>
        <pc:spChg chg="mod">
          <ac:chgData name="Ronan Ogor" userId="473d6ea9-be06-4609-b78d-125cc115ecf4" providerId="ADAL" clId="{B0C1F871-0FFD-4CE8-A454-A9D13E512CF8}" dt="2024-10-08T09:39:39.702" v="503" actId="20577"/>
          <ac:spMkLst>
            <pc:docMk/>
            <pc:sldMk cId="1566725328" sldId="357"/>
            <ac:spMk id="22" creationId="{E40A86C8-9E4C-4916-B948-D4149ECE72B7}"/>
          </ac:spMkLst>
        </pc:spChg>
        <pc:spChg chg="mod">
          <ac:chgData name="Ronan Ogor" userId="473d6ea9-be06-4609-b78d-125cc115ecf4" providerId="ADAL" clId="{B0C1F871-0FFD-4CE8-A454-A9D13E512CF8}" dt="2024-10-08T10:02:02.430" v="920" actId="14100"/>
          <ac:spMkLst>
            <pc:docMk/>
            <pc:sldMk cId="1566725328" sldId="357"/>
            <ac:spMk id="33" creationId="{4156D4C4-0B6C-48A9-8DC3-810249E03C63}"/>
          </ac:spMkLst>
        </pc:spChg>
        <pc:spChg chg="mod">
          <ac:chgData name="Ronan Ogor" userId="473d6ea9-be06-4609-b78d-125cc115ecf4" providerId="ADAL" clId="{B0C1F871-0FFD-4CE8-A454-A9D13E512CF8}" dt="2024-10-08T10:02:05.797" v="921" actId="1076"/>
          <ac:spMkLst>
            <pc:docMk/>
            <pc:sldMk cId="1566725328" sldId="357"/>
            <ac:spMk id="34" creationId="{CE25BFAB-F484-4C67-80A5-C6B213EECF85}"/>
          </ac:spMkLst>
        </pc:spChg>
        <pc:spChg chg="mod">
          <ac:chgData name="Ronan Ogor" userId="473d6ea9-be06-4609-b78d-125cc115ecf4" providerId="ADAL" clId="{B0C1F871-0FFD-4CE8-A454-A9D13E512CF8}" dt="2024-10-08T10:06:13.868" v="1029" actId="207"/>
          <ac:spMkLst>
            <pc:docMk/>
            <pc:sldMk cId="1566725328" sldId="357"/>
            <ac:spMk id="36" creationId="{EE6D399E-0A35-4748-849D-FEDD3A300FC9}"/>
          </ac:spMkLst>
        </pc:spChg>
        <pc:spChg chg="mod">
          <ac:chgData name="Ronan Ogor" userId="473d6ea9-be06-4609-b78d-125cc115ecf4" providerId="ADAL" clId="{B0C1F871-0FFD-4CE8-A454-A9D13E512CF8}" dt="2024-10-08T10:02:05.797" v="921" actId="1076"/>
          <ac:spMkLst>
            <pc:docMk/>
            <pc:sldMk cId="1566725328" sldId="357"/>
            <ac:spMk id="37" creationId="{DD13CF90-BAA9-40CC-9D15-72DAABF7643E}"/>
          </ac:spMkLst>
        </pc:spChg>
        <pc:spChg chg="mod">
          <ac:chgData name="Ronan Ogor" userId="473d6ea9-be06-4609-b78d-125cc115ecf4" providerId="ADAL" clId="{B0C1F871-0FFD-4CE8-A454-A9D13E512CF8}" dt="2024-10-08T10:02:05.797" v="921" actId="1076"/>
          <ac:spMkLst>
            <pc:docMk/>
            <pc:sldMk cId="1566725328" sldId="357"/>
            <ac:spMk id="39" creationId="{6801CB92-A9EC-44AF-99BA-E48B2272DBAB}"/>
          </ac:spMkLst>
        </pc:spChg>
        <pc:spChg chg="del mod">
          <ac:chgData name="Ronan Ogor" userId="473d6ea9-be06-4609-b78d-125cc115ecf4" providerId="ADAL" clId="{B0C1F871-0FFD-4CE8-A454-A9D13E512CF8}" dt="2024-10-08T10:06:39.604" v="1037" actId="478"/>
          <ac:spMkLst>
            <pc:docMk/>
            <pc:sldMk cId="1566725328" sldId="357"/>
            <ac:spMk id="40" creationId="{86EF8DC7-E43E-4602-BFCB-086127AE0B82}"/>
          </ac:spMkLst>
        </pc:spChg>
        <pc:spChg chg="add mod">
          <ac:chgData name="Ronan Ogor" userId="473d6ea9-be06-4609-b78d-125cc115ecf4" providerId="ADAL" clId="{B0C1F871-0FFD-4CE8-A454-A9D13E512CF8}" dt="2024-10-08T09:39:34.143" v="499" actId="1076"/>
          <ac:spMkLst>
            <pc:docMk/>
            <pc:sldMk cId="1566725328" sldId="357"/>
            <ac:spMk id="41" creationId="{ACB3518B-5754-43CA-99FA-551641EFD514}"/>
          </ac:spMkLst>
        </pc:spChg>
        <pc:spChg chg="add mod">
          <ac:chgData name="Ronan Ogor" userId="473d6ea9-be06-4609-b78d-125cc115ecf4" providerId="ADAL" clId="{B0C1F871-0FFD-4CE8-A454-A9D13E512CF8}" dt="2024-10-08T10:06:16.517" v="1031" actId="1076"/>
          <ac:spMkLst>
            <pc:docMk/>
            <pc:sldMk cId="1566725328" sldId="357"/>
            <ac:spMk id="48" creationId="{EC23CF6D-0C50-4B2C-AFAB-360304D127CF}"/>
          </ac:spMkLst>
        </pc:spChg>
        <pc:cxnChg chg="mod">
          <ac:chgData name="Ronan Ogor" userId="473d6ea9-be06-4609-b78d-125cc115ecf4" providerId="ADAL" clId="{B0C1F871-0FFD-4CE8-A454-A9D13E512CF8}" dt="2024-10-08T10:01:59.750" v="919" actId="14100"/>
          <ac:cxnSpMkLst>
            <pc:docMk/>
            <pc:sldMk cId="1566725328" sldId="357"/>
            <ac:cxnSpMk id="12" creationId="{BDDE69DA-7C57-457F-B2D6-9C1070364528}"/>
          </ac:cxnSpMkLst>
        </pc:cxnChg>
        <pc:cxnChg chg="mod">
          <ac:chgData name="Ronan Ogor" userId="473d6ea9-be06-4609-b78d-125cc115ecf4" providerId="ADAL" clId="{B0C1F871-0FFD-4CE8-A454-A9D13E512CF8}" dt="2024-10-08T10:01:52.928" v="916" actId="14100"/>
          <ac:cxnSpMkLst>
            <pc:docMk/>
            <pc:sldMk cId="1566725328" sldId="357"/>
            <ac:cxnSpMk id="20" creationId="{1BD197AB-12DC-450B-8DFE-A5C2FCE1E06F}"/>
          </ac:cxnSpMkLst>
        </pc:cxnChg>
        <pc:cxnChg chg="mod">
          <ac:chgData name="Ronan Ogor" userId="473d6ea9-be06-4609-b78d-125cc115ecf4" providerId="ADAL" clId="{B0C1F871-0FFD-4CE8-A454-A9D13E512CF8}" dt="2024-10-08T10:02:05.797" v="921" actId="1076"/>
          <ac:cxnSpMkLst>
            <pc:docMk/>
            <pc:sldMk cId="1566725328" sldId="357"/>
            <ac:cxnSpMk id="35" creationId="{BAAC7A95-A5AA-483B-A202-2186FA971311}"/>
          </ac:cxnSpMkLst>
        </pc:cxnChg>
        <pc:cxnChg chg="mod">
          <ac:chgData name="Ronan Ogor" userId="473d6ea9-be06-4609-b78d-125cc115ecf4" providerId="ADAL" clId="{B0C1F871-0FFD-4CE8-A454-A9D13E512CF8}" dt="2024-10-08T10:02:05.797" v="921" actId="1076"/>
          <ac:cxnSpMkLst>
            <pc:docMk/>
            <pc:sldMk cId="1566725328" sldId="357"/>
            <ac:cxnSpMk id="38" creationId="{BADF9DFD-F757-46FB-A790-47B3204C67C3}"/>
          </ac:cxnSpMkLst>
        </pc:cxnChg>
        <pc:cxnChg chg="add mod">
          <ac:chgData name="Ronan Ogor" userId="473d6ea9-be06-4609-b78d-125cc115ecf4" providerId="ADAL" clId="{B0C1F871-0FFD-4CE8-A454-A9D13E512CF8}" dt="2024-10-08T09:45:18.361" v="624" actId="1076"/>
          <ac:cxnSpMkLst>
            <pc:docMk/>
            <pc:sldMk cId="1566725328" sldId="357"/>
            <ac:cxnSpMk id="42" creationId="{8236329B-5CA8-4DAA-B7F6-16A5EF3234CA}"/>
          </ac:cxnSpMkLst>
        </pc:cxnChg>
      </pc:sldChg>
      <pc:sldChg chg="addSp modSp mod">
        <pc:chgData name="Ronan Ogor" userId="473d6ea9-be06-4609-b78d-125cc115ecf4" providerId="ADAL" clId="{B0C1F871-0FFD-4CE8-A454-A9D13E512CF8}" dt="2024-10-08T10:22:26.165" v="1542" actId="1076"/>
        <pc:sldMkLst>
          <pc:docMk/>
          <pc:sldMk cId="1963098334" sldId="361"/>
        </pc:sldMkLst>
        <pc:spChg chg="add mod">
          <ac:chgData name="Ronan Ogor" userId="473d6ea9-be06-4609-b78d-125cc115ecf4" providerId="ADAL" clId="{B0C1F871-0FFD-4CE8-A454-A9D13E512CF8}" dt="2024-10-08T10:22:26.165" v="1542" actId="1076"/>
          <ac:spMkLst>
            <pc:docMk/>
            <pc:sldMk cId="1963098334" sldId="361"/>
            <ac:spMk id="4" creationId="{8057F5E5-27BD-48E6-8548-19AD07816EEE}"/>
          </ac:spMkLst>
        </pc:spChg>
        <pc:spChg chg="add mod">
          <ac:chgData name="Ronan Ogor" userId="473d6ea9-be06-4609-b78d-125cc115ecf4" providerId="ADAL" clId="{B0C1F871-0FFD-4CE8-A454-A9D13E512CF8}" dt="2024-10-08T10:22:12.573" v="1538" actId="1076"/>
          <ac:spMkLst>
            <pc:docMk/>
            <pc:sldMk cId="1963098334" sldId="361"/>
            <ac:spMk id="6" creationId="{FD1BDAC8-EC64-4C18-9B39-C4F3A2078588}"/>
          </ac:spMkLst>
        </pc:spChg>
        <pc:spChg chg="add mod">
          <ac:chgData name="Ronan Ogor" userId="473d6ea9-be06-4609-b78d-125cc115ecf4" providerId="ADAL" clId="{B0C1F871-0FFD-4CE8-A454-A9D13E512CF8}" dt="2024-10-08T10:22:10.542" v="1537" actId="1076"/>
          <ac:spMkLst>
            <pc:docMk/>
            <pc:sldMk cId="1963098334" sldId="361"/>
            <ac:spMk id="7" creationId="{6E9B29DE-8071-4C3A-9F80-1E3B7A1F7114}"/>
          </ac:spMkLst>
        </pc:spChg>
        <pc:spChg chg="add mod">
          <ac:chgData name="Ronan Ogor" userId="473d6ea9-be06-4609-b78d-125cc115ecf4" providerId="ADAL" clId="{B0C1F871-0FFD-4CE8-A454-A9D13E512CF8}" dt="2024-10-08T10:22:15.350" v="1539" actId="1076"/>
          <ac:spMkLst>
            <pc:docMk/>
            <pc:sldMk cId="1963098334" sldId="361"/>
            <ac:spMk id="8" creationId="{76EE3415-004A-495F-8B27-4248205803FB}"/>
          </ac:spMkLst>
        </pc:spChg>
        <pc:spChg chg="add mod">
          <ac:chgData name="Ronan Ogor" userId="473d6ea9-be06-4609-b78d-125cc115ecf4" providerId="ADAL" clId="{B0C1F871-0FFD-4CE8-A454-A9D13E512CF8}" dt="2024-10-08T10:22:19.736" v="1540" actId="1076"/>
          <ac:spMkLst>
            <pc:docMk/>
            <pc:sldMk cId="1963098334" sldId="361"/>
            <ac:spMk id="9" creationId="{D567467D-22C3-4223-A0A7-4F86AF2237F0}"/>
          </ac:spMkLst>
        </pc:spChg>
        <pc:picChg chg="add mod">
          <ac:chgData name="Ronan Ogor" userId="473d6ea9-be06-4609-b78d-125cc115ecf4" providerId="ADAL" clId="{B0C1F871-0FFD-4CE8-A454-A9D13E512CF8}" dt="2024-10-08T10:22:09.062" v="1536" actId="1076"/>
          <ac:picMkLst>
            <pc:docMk/>
            <pc:sldMk cId="1963098334" sldId="361"/>
            <ac:picMk id="5" creationId="{FC61FA62-DB5F-4811-B1C4-EB9C09D49E38}"/>
          </ac:picMkLst>
        </pc:picChg>
      </pc:sldChg>
      <pc:sldChg chg="addSp delSp modSp add mod">
        <pc:chgData name="Ronan Ogor" userId="473d6ea9-be06-4609-b78d-125cc115ecf4" providerId="ADAL" clId="{B0C1F871-0FFD-4CE8-A454-A9D13E512CF8}" dt="2024-10-08T09:49:35.134" v="637"/>
        <pc:sldMkLst>
          <pc:docMk/>
          <pc:sldMk cId="1372226091" sldId="363"/>
        </pc:sldMkLst>
        <pc:spChg chg="del mod">
          <ac:chgData name="Ronan Ogor" userId="473d6ea9-be06-4609-b78d-125cc115ecf4" providerId="ADAL" clId="{B0C1F871-0FFD-4CE8-A454-A9D13E512CF8}" dt="2024-10-08T09:45:41.921" v="627" actId="478"/>
          <ac:spMkLst>
            <pc:docMk/>
            <pc:sldMk cId="1372226091" sldId="363"/>
            <ac:spMk id="9" creationId="{7DBCBCC6-3E80-4738-BAA6-54B2441B6A8A}"/>
          </ac:spMkLst>
        </pc:spChg>
        <pc:spChg chg="mod">
          <ac:chgData name="Ronan Ogor" userId="473d6ea9-be06-4609-b78d-125cc115ecf4" providerId="ADAL" clId="{B0C1F871-0FFD-4CE8-A454-A9D13E512CF8}" dt="2024-10-08T09:45:23.072" v="625" actId="113"/>
          <ac:spMkLst>
            <pc:docMk/>
            <pc:sldMk cId="1372226091" sldId="363"/>
            <ac:spMk id="11" creationId="{1C947E47-16CA-46CE-9D38-64B64C6DC53C}"/>
          </ac:spMkLst>
        </pc:spChg>
        <pc:spChg chg="add del mod">
          <ac:chgData name="Ronan Ogor" userId="473d6ea9-be06-4609-b78d-125cc115ecf4" providerId="ADAL" clId="{B0C1F871-0FFD-4CE8-A454-A9D13E512CF8}" dt="2024-10-08T09:19:01.191" v="63" actId="21"/>
          <ac:spMkLst>
            <pc:docMk/>
            <pc:sldMk cId="1372226091" sldId="363"/>
            <ac:spMk id="12" creationId="{45BF6A29-5A94-4010-B853-6A65DA68B4BD}"/>
          </ac:spMkLst>
        </pc:spChg>
        <pc:spChg chg="add del mod">
          <ac:chgData name="Ronan Ogor" userId="473d6ea9-be06-4609-b78d-125cc115ecf4" providerId="ADAL" clId="{B0C1F871-0FFD-4CE8-A454-A9D13E512CF8}" dt="2024-10-08T09:19:01.191" v="63" actId="21"/>
          <ac:spMkLst>
            <pc:docMk/>
            <pc:sldMk cId="1372226091" sldId="363"/>
            <ac:spMk id="13" creationId="{42F227DF-8DDF-4B45-AC8E-64406CA725C8}"/>
          </ac:spMkLst>
        </pc:spChg>
        <pc:spChg chg="add mod">
          <ac:chgData name="Ronan Ogor" userId="473d6ea9-be06-4609-b78d-125cc115ecf4" providerId="ADAL" clId="{B0C1F871-0FFD-4CE8-A454-A9D13E512CF8}" dt="2024-10-08T09:45:42.234" v="628"/>
          <ac:spMkLst>
            <pc:docMk/>
            <pc:sldMk cId="1372226091" sldId="363"/>
            <ac:spMk id="14" creationId="{B9F1ADE9-48A7-4ABC-B00F-B35C4E7FE5D3}"/>
          </ac:spMkLst>
        </pc:spChg>
        <pc:spChg chg="del">
          <ac:chgData name="Ronan Ogor" userId="473d6ea9-be06-4609-b78d-125cc115ecf4" providerId="ADAL" clId="{B0C1F871-0FFD-4CE8-A454-A9D13E512CF8}" dt="2024-10-08T09:45:32.271" v="626" actId="478"/>
          <ac:spMkLst>
            <pc:docMk/>
            <pc:sldMk cId="1372226091" sldId="363"/>
            <ac:spMk id="20" creationId="{6F1A793E-FCC9-4BF8-9229-8866E9FF13BE}"/>
          </ac:spMkLst>
        </pc:spChg>
        <pc:spChg chg="del">
          <ac:chgData name="Ronan Ogor" userId="473d6ea9-be06-4609-b78d-125cc115ecf4" providerId="ADAL" clId="{B0C1F871-0FFD-4CE8-A454-A9D13E512CF8}" dt="2024-10-08T09:45:32.271" v="626" actId="478"/>
          <ac:spMkLst>
            <pc:docMk/>
            <pc:sldMk cId="1372226091" sldId="363"/>
            <ac:spMk id="21" creationId="{6EFFCA4F-25C9-4210-A7CD-949E0A94A264}"/>
          </ac:spMkLst>
        </pc:spChg>
        <pc:picChg chg="add mod">
          <ac:chgData name="Ronan Ogor" userId="473d6ea9-be06-4609-b78d-125cc115ecf4" providerId="ADAL" clId="{B0C1F871-0FFD-4CE8-A454-A9D13E512CF8}" dt="2024-10-08T09:49:35.134" v="637"/>
          <ac:picMkLst>
            <pc:docMk/>
            <pc:sldMk cId="1372226091" sldId="363"/>
            <ac:picMk id="15" creationId="{AEA7F184-AC08-41D0-AA6A-B48509A0D6F0}"/>
          </ac:picMkLst>
        </pc:picChg>
        <pc:picChg chg="add mod">
          <ac:chgData name="Ronan Ogor" userId="473d6ea9-be06-4609-b78d-125cc115ecf4" providerId="ADAL" clId="{B0C1F871-0FFD-4CE8-A454-A9D13E512CF8}" dt="2024-10-08T09:49:35.134" v="637"/>
          <ac:picMkLst>
            <pc:docMk/>
            <pc:sldMk cId="1372226091" sldId="363"/>
            <ac:picMk id="16" creationId="{60782915-8980-4E21-AA1C-D5A3C14099B4}"/>
          </ac:picMkLst>
        </pc:picChg>
      </pc:sldChg>
      <pc:sldChg chg="addSp delSp modSp add mod">
        <pc:chgData name="Ronan Ogor" userId="473d6ea9-be06-4609-b78d-125cc115ecf4" providerId="ADAL" clId="{B0C1F871-0FFD-4CE8-A454-A9D13E512CF8}" dt="2024-10-08T10:06:43.009" v="1038" actId="478"/>
        <pc:sldMkLst>
          <pc:docMk/>
          <pc:sldMk cId="85220006" sldId="364"/>
        </pc:sldMkLst>
        <pc:spChg chg="del">
          <ac:chgData name="Ronan Ogor" userId="473d6ea9-be06-4609-b78d-125cc115ecf4" providerId="ADAL" clId="{B0C1F871-0FFD-4CE8-A454-A9D13E512CF8}" dt="2024-10-08T09:09:08.037" v="15" actId="478"/>
          <ac:spMkLst>
            <pc:docMk/>
            <pc:sldMk cId="85220006" sldId="364"/>
            <ac:spMk id="8" creationId="{6A603E3E-8AD8-4E2B-9B1D-C2090C009E37}"/>
          </ac:spMkLst>
        </pc:spChg>
        <pc:spChg chg="mod">
          <ac:chgData name="Ronan Ogor" userId="473d6ea9-be06-4609-b78d-125cc115ecf4" providerId="ADAL" clId="{B0C1F871-0FFD-4CE8-A454-A9D13E512CF8}" dt="2024-10-08T09:10:37.663" v="51" actId="20577"/>
          <ac:spMkLst>
            <pc:docMk/>
            <pc:sldMk cId="85220006" sldId="364"/>
            <ac:spMk id="9" creationId="{7DBCBCC6-3E80-4738-BAA6-54B2441B6A8A}"/>
          </ac:spMkLst>
        </pc:spChg>
        <pc:spChg chg="mod">
          <ac:chgData name="Ronan Ogor" userId="473d6ea9-be06-4609-b78d-125cc115ecf4" providerId="ADAL" clId="{B0C1F871-0FFD-4CE8-A454-A9D13E512CF8}" dt="2024-10-08T09:20:40.869" v="87" actId="1076"/>
          <ac:spMkLst>
            <pc:docMk/>
            <pc:sldMk cId="85220006" sldId="364"/>
            <ac:spMk id="10" creationId="{0448335F-587B-4A78-9559-042B596371DF}"/>
          </ac:spMkLst>
        </pc:spChg>
        <pc:spChg chg="mod">
          <ac:chgData name="Ronan Ogor" userId="473d6ea9-be06-4609-b78d-125cc115ecf4" providerId="ADAL" clId="{B0C1F871-0FFD-4CE8-A454-A9D13E512CF8}" dt="2024-10-08T09:31:44.734" v="256" actId="1076"/>
          <ac:spMkLst>
            <pc:docMk/>
            <pc:sldMk cId="85220006" sldId="364"/>
            <ac:spMk id="11" creationId="{1C947E47-16CA-46CE-9D38-64B64C6DC53C}"/>
          </ac:spMkLst>
        </pc:spChg>
        <pc:spChg chg="add mod">
          <ac:chgData name="Ronan Ogor" userId="473d6ea9-be06-4609-b78d-125cc115ecf4" providerId="ADAL" clId="{B0C1F871-0FFD-4CE8-A454-A9D13E512CF8}" dt="2024-10-08T09:09:08.393" v="16"/>
          <ac:spMkLst>
            <pc:docMk/>
            <pc:sldMk cId="85220006" sldId="364"/>
            <ac:spMk id="12" creationId="{7EA10D5E-9E30-48E0-8405-48E8751A6499}"/>
          </ac:spMkLst>
        </pc:spChg>
        <pc:spChg chg="add mod">
          <ac:chgData name="Ronan Ogor" userId="473d6ea9-be06-4609-b78d-125cc115ecf4" providerId="ADAL" clId="{B0C1F871-0FFD-4CE8-A454-A9D13E512CF8}" dt="2024-10-08T09:17:11.323" v="52" actId="14100"/>
          <ac:spMkLst>
            <pc:docMk/>
            <pc:sldMk cId="85220006" sldId="364"/>
            <ac:spMk id="13" creationId="{9D2DD8A3-706B-4796-91C0-B64F3357255E}"/>
          </ac:spMkLst>
        </pc:spChg>
        <pc:spChg chg="add mod">
          <ac:chgData name="Ronan Ogor" userId="473d6ea9-be06-4609-b78d-125cc115ecf4" providerId="ADAL" clId="{B0C1F871-0FFD-4CE8-A454-A9D13E512CF8}" dt="2024-10-08T09:10:25.925" v="41" actId="1076"/>
          <ac:spMkLst>
            <pc:docMk/>
            <pc:sldMk cId="85220006" sldId="364"/>
            <ac:spMk id="14" creationId="{C4F281A3-ED7B-4D37-8463-141EA7ADC6D3}"/>
          </ac:spMkLst>
        </pc:spChg>
        <pc:spChg chg="add mod">
          <ac:chgData name="Ronan Ogor" userId="473d6ea9-be06-4609-b78d-125cc115ecf4" providerId="ADAL" clId="{B0C1F871-0FFD-4CE8-A454-A9D13E512CF8}" dt="2024-10-08T09:10:31.913" v="42" actId="571"/>
          <ac:spMkLst>
            <pc:docMk/>
            <pc:sldMk cId="85220006" sldId="364"/>
            <ac:spMk id="15" creationId="{994E5699-69DE-4617-8532-843B17265EAC}"/>
          </ac:spMkLst>
        </pc:spChg>
        <pc:spChg chg="add mod">
          <ac:chgData name="Ronan Ogor" userId="473d6ea9-be06-4609-b78d-125cc115ecf4" providerId="ADAL" clId="{B0C1F871-0FFD-4CE8-A454-A9D13E512CF8}" dt="2024-10-08T09:10:34.864" v="49" actId="20577"/>
          <ac:spMkLst>
            <pc:docMk/>
            <pc:sldMk cId="85220006" sldId="364"/>
            <ac:spMk id="16" creationId="{6B593F5A-7E18-472E-8A6A-1B0EABF2C44D}"/>
          </ac:spMkLst>
        </pc:spChg>
        <pc:spChg chg="mod">
          <ac:chgData name="Ronan Ogor" userId="473d6ea9-be06-4609-b78d-125cc115ecf4" providerId="ADAL" clId="{B0C1F871-0FFD-4CE8-A454-A9D13E512CF8}" dt="2024-10-08T09:33:36.096" v="378" actId="207"/>
          <ac:spMkLst>
            <pc:docMk/>
            <pc:sldMk cId="85220006" sldId="364"/>
            <ac:spMk id="19" creationId="{96B11B48-BBA0-4CBB-80DA-9BA4F71B9DB9}"/>
          </ac:spMkLst>
        </pc:spChg>
        <pc:spChg chg="mod">
          <ac:chgData name="Ronan Ogor" userId="473d6ea9-be06-4609-b78d-125cc115ecf4" providerId="ADAL" clId="{B0C1F871-0FFD-4CE8-A454-A9D13E512CF8}" dt="2024-10-08T09:10:19.039" v="39" actId="14100"/>
          <ac:spMkLst>
            <pc:docMk/>
            <pc:sldMk cId="85220006" sldId="364"/>
            <ac:spMk id="20" creationId="{6F1A793E-FCC9-4BF8-9229-8866E9FF13BE}"/>
          </ac:spMkLst>
        </pc:spChg>
        <pc:spChg chg="mod">
          <ac:chgData name="Ronan Ogor" userId="473d6ea9-be06-4609-b78d-125cc115ecf4" providerId="ADAL" clId="{B0C1F871-0FFD-4CE8-A454-A9D13E512CF8}" dt="2024-10-08T09:10:04.594" v="38" actId="1076"/>
          <ac:spMkLst>
            <pc:docMk/>
            <pc:sldMk cId="85220006" sldId="364"/>
            <ac:spMk id="21" creationId="{6EFFCA4F-25C9-4210-A7CD-949E0A94A264}"/>
          </ac:spMkLst>
        </pc:spChg>
        <pc:spChg chg="add mod">
          <ac:chgData name="Ronan Ogor" userId="473d6ea9-be06-4609-b78d-125cc115ecf4" providerId="ADAL" clId="{B0C1F871-0FFD-4CE8-A454-A9D13E512CF8}" dt="2024-10-08T09:20:40.869" v="87" actId="1076"/>
          <ac:spMkLst>
            <pc:docMk/>
            <pc:sldMk cId="85220006" sldId="364"/>
            <ac:spMk id="22" creationId="{2EBE8874-BBFE-460A-BB6B-8E648596A979}"/>
          </ac:spMkLst>
        </pc:spChg>
        <pc:spChg chg="add mod">
          <ac:chgData name="Ronan Ogor" userId="473d6ea9-be06-4609-b78d-125cc115ecf4" providerId="ADAL" clId="{B0C1F871-0FFD-4CE8-A454-A9D13E512CF8}" dt="2024-10-08T09:20:10.191" v="80" actId="1076"/>
          <ac:spMkLst>
            <pc:docMk/>
            <pc:sldMk cId="85220006" sldId="364"/>
            <ac:spMk id="23" creationId="{BDDCA741-78E6-4251-983A-A25C23DB9F5C}"/>
          </ac:spMkLst>
        </pc:spChg>
        <pc:spChg chg="add mod">
          <ac:chgData name="Ronan Ogor" userId="473d6ea9-be06-4609-b78d-125cc115ecf4" providerId="ADAL" clId="{B0C1F871-0FFD-4CE8-A454-A9D13E512CF8}" dt="2024-10-08T09:19:04.578" v="65" actId="1076"/>
          <ac:spMkLst>
            <pc:docMk/>
            <pc:sldMk cId="85220006" sldId="364"/>
            <ac:spMk id="24" creationId="{12F4F7CB-F720-426E-9BBA-8B7C4D3BAC77}"/>
          </ac:spMkLst>
        </pc:spChg>
        <pc:spChg chg="add mod">
          <ac:chgData name="Ronan Ogor" userId="473d6ea9-be06-4609-b78d-125cc115ecf4" providerId="ADAL" clId="{B0C1F871-0FFD-4CE8-A454-A9D13E512CF8}" dt="2024-10-08T09:20:40.869" v="87" actId="1076"/>
          <ac:spMkLst>
            <pc:docMk/>
            <pc:sldMk cId="85220006" sldId="364"/>
            <ac:spMk id="25" creationId="{6050AE22-BDDF-4E95-80CC-4323A1A66B23}"/>
          </ac:spMkLst>
        </pc:spChg>
        <pc:spChg chg="add mod">
          <ac:chgData name="Ronan Ogor" userId="473d6ea9-be06-4609-b78d-125cc115ecf4" providerId="ADAL" clId="{B0C1F871-0FFD-4CE8-A454-A9D13E512CF8}" dt="2024-10-08T09:20:40.869" v="87" actId="1076"/>
          <ac:spMkLst>
            <pc:docMk/>
            <pc:sldMk cId="85220006" sldId="364"/>
            <ac:spMk id="26" creationId="{3B6D09F1-C989-4B63-9954-E7CB7E723B2E}"/>
          </ac:spMkLst>
        </pc:spChg>
        <pc:spChg chg="add mod">
          <ac:chgData name="Ronan Ogor" userId="473d6ea9-be06-4609-b78d-125cc115ecf4" providerId="ADAL" clId="{B0C1F871-0FFD-4CE8-A454-A9D13E512CF8}" dt="2024-10-08T10:00:43.929" v="895" actId="14100"/>
          <ac:spMkLst>
            <pc:docMk/>
            <pc:sldMk cId="85220006" sldId="364"/>
            <ac:spMk id="28" creationId="{58DF7A1E-2777-49A1-85D2-AD899119F1D6}"/>
          </ac:spMkLst>
        </pc:spChg>
        <pc:spChg chg="add mod">
          <ac:chgData name="Ronan Ogor" userId="473d6ea9-be06-4609-b78d-125cc115ecf4" providerId="ADAL" clId="{B0C1F871-0FFD-4CE8-A454-A9D13E512CF8}" dt="2024-10-08T09:20:16.329" v="83" actId="688"/>
          <ac:spMkLst>
            <pc:docMk/>
            <pc:sldMk cId="85220006" sldId="364"/>
            <ac:spMk id="29" creationId="{C9DC288B-6DBD-4906-8A3F-EDFEA675F243}"/>
          </ac:spMkLst>
        </pc:spChg>
        <pc:spChg chg="add mod">
          <ac:chgData name="Ronan Ogor" userId="473d6ea9-be06-4609-b78d-125cc115ecf4" providerId="ADAL" clId="{B0C1F871-0FFD-4CE8-A454-A9D13E512CF8}" dt="2024-10-08T09:20:20.562" v="85" actId="20577"/>
          <ac:spMkLst>
            <pc:docMk/>
            <pc:sldMk cId="85220006" sldId="364"/>
            <ac:spMk id="30" creationId="{54003BB9-806E-4C3C-88FB-20733D2489F3}"/>
          </ac:spMkLst>
        </pc:spChg>
        <pc:spChg chg="add mod">
          <ac:chgData name="Ronan Ogor" userId="473d6ea9-be06-4609-b78d-125cc115ecf4" providerId="ADAL" clId="{B0C1F871-0FFD-4CE8-A454-A9D13E512CF8}" dt="2024-10-08T09:21:05.405" v="99" actId="14100"/>
          <ac:spMkLst>
            <pc:docMk/>
            <pc:sldMk cId="85220006" sldId="364"/>
            <ac:spMk id="33" creationId="{2ED6400C-EC44-4850-B789-EEEB3347A991}"/>
          </ac:spMkLst>
        </pc:spChg>
        <pc:spChg chg="add mod">
          <ac:chgData name="Ronan Ogor" userId="473d6ea9-be06-4609-b78d-125cc115ecf4" providerId="ADAL" clId="{B0C1F871-0FFD-4CE8-A454-A9D13E512CF8}" dt="2024-10-08T09:21:03.565" v="98" actId="14100"/>
          <ac:spMkLst>
            <pc:docMk/>
            <pc:sldMk cId="85220006" sldId="364"/>
            <ac:spMk id="34" creationId="{8F13F779-59A7-437B-B473-710A750D1038}"/>
          </ac:spMkLst>
        </pc:spChg>
        <pc:spChg chg="add mod">
          <ac:chgData name="Ronan Ogor" userId="473d6ea9-be06-4609-b78d-125cc115ecf4" providerId="ADAL" clId="{B0C1F871-0FFD-4CE8-A454-A9D13E512CF8}" dt="2024-10-08T10:00:55.612" v="904" actId="1076"/>
          <ac:spMkLst>
            <pc:docMk/>
            <pc:sldMk cId="85220006" sldId="364"/>
            <ac:spMk id="36" creationId="{D4A6551A-E84C-4C5E-A2A7-BE5E2571414E}"/>
          </ac:spMkLst>
        </pc:spChg>
        <pc:spChg chg="add mod">
          <ac:chgData name="Ronan Ogor" userId="473d6ea9-be06-4609-b78d-125cc115ecf4" providerId="ADAL" clId="{B0C1F871-0FFD-4CE8-A454-A9D13E512CF8}" dt="2024-10-08T10:00:49.486" v="900" actId="14100"/>
          <ac:spMkLst>
            <pc:docMk/>
            <pc:sldMk cId="85220006" sldId="364"/>
            <ac:spMk id="37" creationId="{836BB090-FE11-49CA-8F44-F244F207BDA0}"/>
          </ac:spMkLst>
        </pc:spChg>
        <pc:spChg chg="add mod">
          <ac:chgData name="Ronan Ogor" userId="473d6ea9-be06-4609-b78d-125cc115ecf4" providerId="ADAL" clId="{B0C1F871-0FFD-4CE8-A454-A9D13E512CF8}" dt="2024-10-08T09:33:45.931" v="394" actId="1076"/>
          <ac:spMkLst>
            <pc:docMk/>
            <pc:sldMk cId="85220006" sldId="364"/>
            <ac:spMk id="40" creationId="{F0094986-4AC4-492D-9AB3-7E816328E277}"/>
          </ac:spMkLst>
        </pc:spChg>
        <pc:spChg chg="add mod">
          <ac:chgData name="Ronan Ogor" userId="473d6ea9-be06-4609-b78d-125cc115ecf4" providerId="ADAL" clId="{B0C1F871-0FFD-4CE8-A454-A9D13E512CF8}" dt="2024-10-08T09:29:01.468" v="159" actId="14100"/>
          <ac:spMkLst>
            <pc:docMk/>
            <pc:sldMk cId="85220006" sldId="364"/>
            <ac:spMk id="42" creationId="{6AB241EC-982F-465F-8558-DEAB774D9F46}"/>
          </ac:spMkLst>
        </pc:spChg>
        <pc:spChg chg="add mod">
          <ac:chgData name="Ronan Ogor" userId="473d6ea9-be06-4609-b78d-125cc115ecf4" providerId="ADAL" clId="{B0C1F871-0FFD-4CE8-A454-A9D13E512CF8}" dt="2024-10-08T10:06:07.358" v="1026" actId="207"/>
          <ac:spMkLst>
            <pc:docMk/>
            <pc:sldMk cId="85220006" sldId="364"/>
            <ac:spMk id="43" creationId="{7FB1BD5A-C082-4ED1-BF5C-497D075B1974}"/>
          </ac:spMkLst>
        </pc:spChg>
        <pc:spChg chg="add del mod">
          <ac:chgData name="Ronan Ogor" userId="473d6ea9-be06-4609-b78d-125cc115ecf4" providerId="ADAL" clId="{B0C1F871-0FFD-4CE8-A454-A9D13E512CF8}" dt="2024-10-08T09:30:16.789" v="166"/>
          <ac:spMkLst>
            <pc:docMk/>
            <pc:sldMk cId="85220006" sldId="364"/>
            <ac:spMk id="44" creationId="{9B333DBD-A45E-41CB-9992-9205CD938992}"/>
          </ac:spMkLst>
        </pc:spChg>
        <pc:spChg chg="add del mod">
          <ac:chgData name="Ronan Ogor" userId="473d6ea9-be06-4609-b78d-125cc115ecf4" providerId="ADAL" clId="{B0C1F871-0FFD-4CE8-A454-A9D13E512CF8}" dt="2024-10-08T09:30:16.789" v="166"/>
          <ac:spMkLst>
            <pc:docMk/>
            <pc:sldMk cId="85220006" sldId="364"/>
            <ac:spMk id="45" creationId="{79E14CD9-8CBB-41CC-B913-0C32EC52EBFA}"/>
          </ac:spMkLst>
        </pc:spChg>
        <pc:spChg chg="add del mod">
          <ac:chgData name="Ronan Ogor" userId="473d6ea9-be06-4609-b78d-125cc115ecf4" providerId="ADAL" clId="{B0C1F871-0FFD-4CE8-A454-A9D13E512CF8}" dt="2024-10-08T09:30:16.789" v="166"/>
          <ac:spMkLst>
            <pc:docMk/>
            <pc:sldMk cId="85220006" sldId="364"/>
            <ac:spMk id="46" creationId="{98B2B46F-F4ED-4D4C-818B-04B2D35D609F}"/>
          </ac:spMkLst>
        </pc:spChg>
        <pc:spChg chg="add mod">
          <ac:chgData name="Ronan Ogor" userId="473d6ea9-be06-4609-b78d-125cc115ecf4" providerId="ADAL" clId="{B0C1F871-0FFD-4CE8-A454-A9D13E512CF8}" dt="2024-10-08T09:30:25.407" v="168" actId="1076"/>
          <ac:spMkLst>
            <pc:docMk/>
            <pc:sldMk cId="85220006" sldId="364"/>
            <ac:spMk id="47" creationId="{32CC38D8-EF2B-4C80-A604-CD5F80CC989E}"/>
          </ac:spMkLst>
        </pc:spChg>
        <pc:spChg chg="add mod">
          <ac:chgData name="Ronan Ogor" userId="473d6ea9-be06-4609-b78d-125cc115ecf4" providerId="ADAL" clId="{B0C1F871-0FFD-4CE8-A454-A9D13E512CF8}" dt="2024-10-08T09:30:25.407" v="168" actId="1076"/>
          <ac:spMkLst>
            <pc:docMk/>
            <pc:sldMk cId="85220006" sldId="364"/>
            <ac:spMk id="49" creationId="{607126E9-9063-4041-A515-60A7B24E4509}"/>
          </ac:spMkLst>
        </pc:spChg>
        <pc:spChg chg="add del mod">
          <ac:chgData name="Ronan Ogor" userId="473d6ea9-be06-4609-b78d-125cc115ecf4" providerId="ADAL" clId="{B0C1F871-0FFD-4CE8-A454-A9D13E512CF8}" dt="2024-10-08T10:06:43.009" v="1038" actId="478"/>
          <ac:spMkLst>
            <pc:docMk/>
            <pc:sldMk cId="85220006" sldId="364"/>
            <ac:spMk id="50" creationId="{CFDB900C-F0F6-4391-9AED-9C2554E9A6D7}"/>
          </ac:spMkLst>
        </pc:spChg>
        <pc:spChg chg="add mod">
          <ac:chgData name="Ronan Ogor" userId="473d6ea9-be06-4609-b78d-125cc115ecf4" providerId="ADAL" clId="{B0C1F871-0FFD-4CE8-A454-A9D13E512CF8}" dt="2024-10-08T10:06:10.037" v="1028" actId="1076"/>
          <ac:spMkLst>
            <pc:docMk/>
            <pc:sldMk cId="85220006" sldId="364"/>
            <ac:spMk id="53" creationId="{CA279AFF-FB35-4A43-8EB1-F1E5CE988CB5}"/>
          </ac:spMkLst>
        </pc:spChg>
        <pc:picChg chg="add mod">
          <ac:chgData name="Ronan Ogor" userId="473d6ea9-be06-4609-b78d-125cc115ecf4" providerId="ADAL" clId="{B0C1F871-0FFD-4CE8-A454-A9D13E512CF8}" dt="2024-10-08T09:33:47.430" v="395" actId="1076"/>
          <ac:picMkLst>
            <pc:docMk/>
            <pc:sldMk cId="85220006" sldId="364"/>
            <ac:picMk id="3074" creationId="{E61C4662-6EC8-41EC-BBC1-1A84FE2B17CC}"/>
          </ac:picMkLst>
        </pc:picChg>
        <pc:cxnChg chg="add mod">
          <ac:chgData name="Ronan Ogor" userId="473d6ea9-be06-4609-b78d-125cc115ecf4" providerId="ADAL" clId="{B0C1F871-0FFD-4CE8-A454-A9D13E512CF8}" dt="2024-10-08T09:20:40.869" v="87" actId="1076"/>
          <ac:cxnSpMkLst>
            <pc:docMk/>
            <pc:sldMk cId="85220006" sldId="364"/>
            <ac:cxnSpMk id="17" creationId="{CE7F839C-2128-42E4-86D7-FCC6888911F3}"/>
          </ac:cxnSpMkLst>
        </pc:cxnChg>
        <pc:cxnChg chg="add mod">
          <ac:chgData name="Ronan Ogor" userId="473d6ea9-be06-4609-b78d-125cc115ecf4" providerId="ADAL" clId="{B0C1F871-0FFD-4CE8-A454-A9D13E512CF8}" dt="2024-10-08T09:20:40.869" v="87" actId="1076"/>
          <ac:cxnSpMkLst>
            <pc:docMk/>
            <pc:sldMk cId="85220006" sldId="364"/>
            <ac:cxnSpMk id="18" creationId="{C02B7DBB-78D3-4589-9776-429131D20EC1}"/>
          </ac:cxnSpMkLst>
        </pc:cxnChg>
        <pc:cxnChg chg="add mod">
          <ac:chgData name="Ronan Ogor" userId="473d6ea9-be06-4609-b78d-125cc115ecf4" providerId="ADAL" clId="{B0C1F871-0FFD-4CE8-A454-A9D13E512CF8}" dt="2024-10-08T09:20:40.869" v="87" actId="1076"/>
          <ac:cxnSpMkLst>
            <pc:docMk/>
            <pc:sldMk cId="85220006" sldId="364"/>
            <ac:cxnSpMk id="27" creationId="{E99C2A1E-7763-4495-8F0A-19A4F0988D4E}"/>
          </ac:cxnSpMkLst>
        </pc:cxnChg>
        <pc:cxnChg chg="add mod">
          <ac:chgData name="Ronan Ogor" userId="473d6ea9-be06-4609-b78d-125cc115ecf4" providerId="ADAL" clId="{B0C1F871-0FFD-4CE8-A454-A9D13E512CF8}" dt="2024-10-08T09:20:52.326" v="92" actId="1076"/>
          <ac:cxnSpMkLst>
            <pc:docMk/>
            <pc:sldMk cId="85220006" sldId="364"/>
            <ac:cxnSpMk id="31" creationId="{5080263F-FD47-4AB9-9326-EF2EA31BF51D}"/>
          </ac:cxnSpMkLst>
        </pc:cxnChg>
        <pc:cxnChg chg="add mod">
          <ac:chgData name="Ronan Ogor" userId="473d6ea9-be06-4609-b78d-125cc115ecf4" providerId="ADAL" clId="{B0C1F871-0FFD-4CE8-A454-A9D13E512CF8}" dt="2024-10-08T09:20:53.621" v="93" actId="1076"/>
          <ac:cxnSpMkLst>
            <pc:docMk/>
            <pc:sldMk cId="85220006" sldId="364"/>
            <ac:cxnSpMk id="32" creationId="{6F94F42D-D357-4B64-83F2-911F6C5AA387}"/>
          </ac:cxnSpMkLst>
        </pc:cxnChg>
        <pc:cxnChg chg="add mod">
          <ac:chgData name="Ronan Ogor" userId="473d6ea9-be06-4609-b78d-125cc115ecf4" providerId="ADAL" clId="{B0C1F871-0FFD-4CE8-A454-A9D13E512CF8}" dt="2024-10-08T09:27:02.326" v="100" actId="571"/>
          <ac:cxnSpMkLst>
            <pc:docMk/>
            <pc:sldMk cId="85220006" sldId="364"/>
            <ac:cxnSpMk id="35" creationId="{F27821C4-AF66-40E0-B58A-5A5E3EB34908}"/>
          </ac:cxnSpMkLst>
        </pc:cxnChg>
        <pc:cxnChg chg="add mod">
          <ac:chgData name="Ronan Ogor" userId="473d6ea9-be06-4609-b78d-125cc115ecf4" providerId="ADAL" clId="{B0C1F871-0FFD-4CE8-A454-A9D13E512CF8}" dt="2024-10-08T10:00:49.486" v="900" actId="14100"/>
          <ac:cxnSpMkLst>
            <pc:docMk/>
            <pc:sldMk cId="85220006" sldId="364"/>
            <ac:cxnSpMk id="39" creationId="{1BC1FECE-4FC6-481B-BD9B-B14D0887DD64}"/>
          </ac:cxnSpMkLst>
        </pc:cxnChg>
        <pc:cxnChg chg="add mod">
          <ac:chgData name="Ronan Ogor" userId="473d6ea9-be06-4609-b78d-125cc115ecf4" providerId="ADAL" clId="{B0C1F871-0FFD-4CE8-A454-A9D13E512CF8}" dt="2024-10-08T09:30:25.407" v="168" actId="1076"/>
          <ac:cxnSpMkLst>
            <pc:docMk/>
            <pc:sldMk cId="85220006" sldId="364"/>
            <ac:cxnSpMk id="48" creationId="{0E95094D-51D7-4573-A538-7C1037085FD6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02:37.126" v="929" actId="478"/>
        <pc:sldMkLst>
          <pc:docMk/>
          <pc:sldMk cId="1301737471" sldId="365"/>
        </pc:sldMkLst>
        <pc:spChg chg="mod">
          <ac:chgData name="Ronan Ogor" userId="473d6ea9-be06-4609-b78d-125cc115ecf4" providerId="ADAL" clId="{B0C1F871-0FFD-4CE8-A454-A9D13E512CF8}" dt="2024-10-08T09:46:08.137" v="630" actId="20577"/>
          <ac:spMkLst>
            <pc:docMk/>
            <pc:sldMk cId="1301737471" sldId="365"/>
            <ac:spMk id="11" creationId="{1C947E47-16CA-46CE-9D38-64B64C6DC53C}"/>
          </ac:spMkLst>
        </pc:spChg>
        <pc:spChg chg="add del mod">
          <ac:chgData name="Ronan Ogor" userId="473d6ea9-be06-4609-b78d-125cc115ecf4" providerId="ADAL" clId="{B0C1F871-0FFD-4CE8-A454-A9D13E512CF8}" dt="2024-10-08T09:50:45.611" v="670" actId="21"/>
          <ac:spMkLst>
            <pc:docMk/>
            <pc:sldMk cId="1301737471" sldId="365"/>
            <ac:spMk id="12" creationId="{346C4AE9-AF08-4258-AE24-E92F0D32C45E}"/>
          </ac:spMkLst>
        </pc:spChg>
        <pc:spChg chg="del mod">
          <ac:chgData name="Ronan Ogor" userId="473d6ea9-be06-4609-b78d-125cc115ecf4" providerId="ADAL" clId="{B0C1F871-0FFD-4CE8-A454-A9D13E512CF8}" dt="2024-10-08T10:02:20.443" v="922" actId="478"/>
          <ac:spMkLst>
            <pc:docMk/>
            <pc:sldMk cId="1301737471" sldId="365"/>
            <ac:spMk id="14" creationId="{B9F1ADE9-48A7-4ABC-B00F-B35C4E7FE5D3}"/>
          </ac:spMkLst>
        </pc:spChg>
        <pc:spChg chg="add del mod">
          <ac:chgData name="Ronan Ogor" userId="473d6ea9-be06-4609-b78d-125cc115ecf4" providerId="ADAL" clId="{B0C1F871-0FFD-4CE8-A454-A9D13E512CF8}" dt="2024-10-08T09:50:45.611" v="670" actId="21"/>
          <ac:spMkLst>
            <pc:docMk/>
            <pc:sldMk cId="1301737471" sldId="365"/>
            <ac:spMk id="17" creationId="{FED54BB9-1C62-49EA-B965-8FD75C6A5768}"/>
          </ac:spMkLst>
        </pc:spChg>
        <pc:spChg chg="add del mod">
          <ac:chgData name="Ronan Ogor" userId="473d6ea9-be06-4609-b78d-125cc115ecf4" providerId="ADAL" clId="{B0C1F871-0FFD-4CE8-A454-A9D13E512CF8}" dt="2024-10-08T09:50:45.611" v="670" actId="21"/>
          <ac:spMkLst>
            <pc:docMk/>
            <pc:sldMk cId="1301737471" sldId="365"/>
            <ac:spMk id="18" creationId="{3397A2A4-72DD-40EC-8AF5-230A6E3C288C}"/>
          </ac:spMkLst>
        </pc:spChg>
        <pc:spChg chg="add del">
          <ac:chgData name="Ronan Ogor" userId="473d6ea9-be06-4609-b78d-125cc115ecf4" providerId="ADAL" clId="{B0C1F871-0FFD-4CE8-A454-A9D13E512CF8}" dt="2024-10-08T10:02:37.126" v="929" actId="478"/>
          <ac:spMkLst>
            <pc:docMk/>
            <pc:sldMk cId="1301737471" sldId="365"/>
            <ac:spMk id="20" creationId="{B3E26234-6B25-4A41-BC8A-DF72482FAC46}"/>
          </ac:spMkLst>
        </pc:spChg>
        <pc:spChg chg="add del">
          <ac:chgData name="Ronan Ogor" userId="473d6ea9-be06-4609-b78d-125cc115ecf4" providerId="ADAL" clId="{B0C1F871-0FFD-4CE8-A454-A9D13E512CF8}" dt="2024-10-08T10:02:35.303" v="928" actId="478"/>
          <ac:spMkLst>
            <pc:docMk/>
            <pc:sldMk cId="1301737471" sldId="365"/>
            <ac:spMk id="21" creationId="{21602317-218B-49F7-9D30-34C1DD50A84D}"/>
          </ac:spMkLst>
        </pc:spChg>
        <pc:spChg chg="add mod">
          <ac:chgData name="Ronan Ogor" userId="473d6ea9-be06-4609-b78d-125cc115ecf4" providerId="ADAL" clId="{B0C1F871-0FFD-4CE8-A454-A9D13E512CF8}" dt="2024-10-08T10:02:33.835" v="927"/>
          <ac:spMkLst>
            <pc:docMk/>
            <pc:sldMk cId="1301737471" sldId="365"/>
            <ac:spMk id="22" creationId="{22633A4F-3A8E-4401-B776-1DC8242362A4}"/>
          </ac:spMkLst>
        </pc:spChg>
        <pc:picChg chg="add mod">
          <ac:chgData name="Ronan Ogor" userId="473d6ea9-be06-4609-b78d-125cc115ecf4" providerId="ADAL" clId="{B0C1F871-0FFD-4CE8-A454-A9D13E512CF8}" dt="2024-10-08T09:49:36.682" v="638"/>
          <ac:picMkLst>
            <pc:docMk/>
            <pc:sldMk cId="1301737471" sldId="365"/>
            <ac:picMk id="7" creationId="{F93716AC-F32E-4673-BD52-C31BC354A80B}"/>
          </ac:picMkLst>
        </pc:picChg>
        <pc:picChg chg="add mod">
          <ac:chgData name="Ronan Ogor" userId="473d6ea9-be06-4609-b78d-125cc115ecf4" providerId="ADAL" clId="{B0C1F871-0FFD-4CE8-A454-A9D13E512CF8}" dt="2024-10-08T09:49:36.682" v="638"/>
          <ac:picMkLst>
            <pc:docMk/>
            <pc:sldMk cId="1301737471" sldId="365"/>
            <ac:picMk id="9" creationId="{C5ADC6D2-0787-453C-A55B-16D0991F35DD}"/>
          </ac:picMkLst>
        </pc:picChg>
        <pc:cxnChg chg="add del mod">
          <ac:chgData name="Ronan Ogor" userId="473d6ea9-be06-4609-b78d-125cc115ecf4" providerId="ADAL" clId="{B0C1F871-0FFD-4CE8-A454-A9D13E512CF8}" dt="2024-10-08T09:50:45.611" v="670" actId="21"/>
          <ac:cxnSpMkLst>
            <pc:docMk/>
            <pc:sldMk cId="1301737471" sldId="365"/>
            <ac:cxnSpMk id="13" creationId="{41AE6266-1BF9-4D51-B700-8CF3DE51B763}"/>
          </ac:cxnSpMkLst>
        </pc:cxnChg>
        <pc:cxnChg chg="add del mod">
          <ac:chgData name="Ronan Ogor" userId="473d6ea9-be06-4609-b78d-125cc115ecf4" providerId="ADAL" clId="{B0C1F871-0FFD-4CE8-A454-A9D13E512CF8}" dt="2024-10-08T09:50:45.611" v="670" actId="21"/>
          <ac:cxnSpMkLst>
            <pc:docMk/>
            <pc:sldMk cId="1301737471" sldId="365"/>
            <ac:cxnSpMk id="15" creationId="{26A090E5-20B8-440F-9774-B916239D1A1A}"/>
          </ac:cxnSpMkLst>
        </pc:cxnChg>
        <pc:cxnChg chg="add del mod">
          <ac:chgData name="Ronan Ogor" userId="473d6ea9-be06-4609-b78d-125cc115ecf4" providerId="ADAL" clId="{B0C1F871-0FFD-4CE8-A454-A9D13E512CF8}" dt="2024-10-08T09:50:45.611" v="670" actId="21"/>
          <ac:cxnSpMkLst>
            <pc:docMk/>
            <pc:sldMk cId="1301737471" sldId="365"/>
            <ac:cxnSpMk id="16" creationId="{65598A1D-679A-432E-A301-2C90C347D547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39:35.750" v="1688" actId="1076"/>
        <pc:sldMkLst>
          <pc:docMk/>
          <pc:sldMk cId="3646845892" sldId="366"/>
        </pc:sldMkLst>
        <pc:spChg chg="add mod">
          <ac:chgData name="Ronan Ogor" userId="473d6ea9-be06-4609-b78d-125cc115ecf4" providerId="ADAL" clId="{B0C1F871-0FFD-4CE8-A454-A9D13E512CF8}" dt="2024-10-08T09:49:12.617" v="635"/>
          <ac:spMkLst>
            <pc:docMk/>
            <pc:sldMk cId="3646845892" sldId="366"/>
            <ac:spMk id="7" creationId="{F4D4C05E-9BA9-4E69-98FF-B0D270FB38F1}"/>
          </ac:spMkLst>
        </pc:spChg>
        <pc:spChg chg="del">
          <ac:chgData name="Ronan Ogor" userId="473d6ea9-be06-4609-b78d-125cc115ecf4" providerId="ADAL" clId="{B0C1F871-0FFD-4CE8-A454-A9D13E512CF8}" dt="2024-10-08T09:49:11.436" v="634" actId="478"/>
          <ac:spMkLst>
            <pc:docMk/>
            <pc:sldMk cId="3646845892" sldId="366"/>
            <ac:spMk id="8" creationId="{6A603E3E-8AD8-4E2B-9B1D-C2090C009E37}"/>
          </ac:spMkLst>
        </pc:spChg>
        <pc:spChg chg="add 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9" creationId="{8FE25449-EC52-4A32-9A8B-D16BAAF91728}"/>
          </ac:spMkLst>
        </pc:spChg>
        <pc:spChg chg="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10" creationId="{0448335F-587B-4A78-9559-042B596371DF}"/>
          </ac:spMkLst>
        </pc:spChg>
        <pc:spChg chg="mod">
          <ac:chgData name="Ronan Ogor" userId="473d6ea9-be06-4609-b78d-125cc115ecf4" providerId="ADAL" clId="{B0C1F871-0FFD-4CE8-A454-A9D13E512CF8}" dt="2024-10-08T09:58:04.978" v="784" actId="113"/>
          <ac:spMkLst>
            <pc:docMk/>
            <pc:sldMk cId="3646845892" sldId="366"/>
            <ac:spMk id="11" creationId="{1C947E47-16CA-46CE-9D38-64B64C6DC53C}"/>
          </ac:spMkLst>
        </pc:spChg>
        <pc:spChg chg="add mod">
          <ac:chgData name="Ronan Ogor" userId="473d6ea9-be06-4609-b78d-125cc115ecf4" providerId="ADAL" clId="{B0C1F871-0FFD-4CE8-A454-A9D13E512CF8}" dt="2024-10-08T10:39:30.365" v="1687" actId="1076"/>
          <ac:spMkLst>
            <pc:docMk/>
            <pc:sldMk cId="3646845892" sldId="366"/>
            <ac:spMk id="12" creationId="{6EA7882A-152D-4A46-8E18-42D35133F2EF}"/>
          </ac:spMkLst>
        </pc:spChg>
        <pc:spChg chg="add 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13" creationId="{C3910E64-C28B-4428-BD8E-962BADDE5F02}"/>
          </ac:spMkLst>
        </pc:spChg>
        <pc:spChg chg="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14" creationId="{B9F1ADE9-48A7-4ABC-B00F-B35C4E7FE5D3}"/>
          </ac:spMkLst>
        </pc:spChg>
        <pc:spChg chg="add 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15" creationId="{3F864188-8380-4251-A061-6F3ED281A967}"/>
          </ac:spMkLst>
        </pc:spChg>
        <pc:spChg chg="add 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16" creationId="{47CF790C-5E9E-4468-9C54-6B06B4124937}"/>
          </ac:spMkLst>
        </pc:spChg>
        <pc:spChg chg="add mod">
          <ac:chgData name="Ronan Ogor" userId="473d6ea9-be06-4609-b78d-125cc115ecf4" providerId="ADAL" clId="{B0C1F871-0FFD-4CE8-A454-A9D13E512CF8}" dt="2024-10-08T09:50:55.015" v="674" actId="1076"/>
          <ac:spMkLst>
            <pc:docMk/>
            <pc:sldMk cId="3646845892" sldId="366"/>
            <ac:spMk id="17" creationId="{F91847FE-24E0-4339-A080-F15B78B79AEE}"/>
          </ac:spMkLst>
        </pc:spChg>
        <pc:spChg chg="add mod">
          <ac:chgData name="Ronan Ogor" userId="473d6ea9-be06-4609-b78d-125cc115ecf4" providerId="ADAL" clId="{B0C1F871-0FFD-4CE8-A454-A9D13E512CF8}" dt="2024-10-08T09:53:53.207" v="715" actId="1076"/>
          <ac:spMkLst>
            <pc:docMk/>
            <pc:sldMk cId="3646845892" sldId="366"/>
            <ac:spMk id="18" creationId="{2627BE18-23D0-4C9A-BAA5-C66DC5403E50}"/>
          </ac:spMkLst>
        </pc:spChg>
        <pc:spChg chg="mod">
          <ac:chgData name="Ronan Ogor" userId="473d6ea9-be06-4609-b78d-125cc115ecf4" providerId="ADAL" clId="{B0C1F871-0FFD-4CE8-A454-A9D13E512CF8}" dt="2024-10-08T09:58:49.896" v="880" actId="115"/>
          <ac:spMkLst>
            <pc:docMk/>
            <pc:sldMk cId="3646845892" sldId="366"/>
            <ac:spMk id="19" creationId="{96B11B48-BBA0-4CBB-80DA-9BA4F71B9DB9}"/>
          </ac:spMkLst>
        </pc:spChg>
        <pc:spChg chg="add mod">
          <ac:chgData name="Ronan Ogor" userId="473d6ea9-be06-4609-b78d-125cc115ecf4" providerId="ADAL" clId="{B0C1F871-0FFD-4CE8-A454-A9D13E512CF8}" dt="2024-10-08T09:52:17.735" v="696" actId="1076"/>
          <ac:spMkLst>
            <pc:docMk/>
            <pc:sldMk cId="3646845892" sldId="366"/>
            <ac:spMk id="23" creationId="{32AD30A4-AB8D-47D8-8935-2B172896A291}"/>
          </ac:spMkLst>
        </pc:spChg>
        <pc:spChg chg="add mod">
          <ac:chgData name="Ronan Ogor" userId="473d6ea9-be06-4609-b78d-125cc115ecf4" providerId="ADAL" clId="{B0C1F871-0FFD-4CE8-A454-A9D13E512CF8}" dt="2024-10-08T09:52:22.501" v="698" actId="1076"/>
          <ac:spMkLst>
            <pc:docMk/>
            <pc:sldMk cId="3646845892" sldId="366"/>
            <ac:spMk id="24" creationId="{81FB0ED1-743F-41B7-89C8-48D2F2837497}"/>
          </ac:spMkLst>
        </pc:spChg>
        <pc:spChg chg="add mod">
          <ac:chgData name="Ronan Ogor" userId="473d6ea9-be06-4609-b78d-125cc115ecf4" providerId="ADAL" clId="{B0C1F871-0FFD-4CE8-A454-A9D13E512CF8}" dt="2024-10-08T09:53:53.207" v="715" actId="1076"/>
          <ac:spMkLst>
            <pc:docMk/>
            <pc:sldMk cId="3646845892" sldId="366"/>
            <ac:spMk id="25" creationId="{C188A501-45AB-4478-B18C-3C99E0308594}"/>
          </ac:spMkLst>
        </pc:spChg>
        <pc:spChg chg="add mod">
          <ac:chgData name="Ronan Ogor" userId="473d6ea9-be06-4609-b78d-125cc115ecf4" providerId="ADAL" clId="{B0C1F871-0FFD-4CE8-A454-A9D13E512CF8}" dt="2024-10-08T09:51:16.978" v="683" actId="14100"/>
          <ac:spMkLst>
            <pc:docMk/>
            <pc:sldMk cId="3646845892" sldId="366"/>
            <ac:spMk id="26" creationId="{C3C79F53-E979-413A-B2B2-EC8F464C6882}"/>
          </ac:spMkLst>
        </pc:spChg>
        <pc:spChg chg="add mod">
          <ac:chgData name="Ronan Ogor" userId="473d6ea9-be06-4609-b78d-125cc115ecf4" providerId="ADAL" clId="{B0C1F871-0FFD-4CE8-A454-A9D13E512CF8}" dt="2024-10-08T09:51:20.521" v="684" actId="20577"/>
          <ac:spMkLst>
            <pc:docMk/>
            <pc:sldMk cId="3646845892" sldId="366"/>
            <ac:spMk id="27" creationId="{8B3A2473-5747-489B-B247-41D079DF2198}"/>
          </ac:spMkLst>
        </pc:spChg>
        <pc:spChg chg="add mod">
          <ac:chgData name="Ronan Ogor" userId="473d6ea9-be06-4609-b78d-125cc115ecf4" providerId="ADAL" clId="{B0C1F871-0FFD-4CE8-A454-A9D13E512CF8}" dt="2024-10-08T09:51:54.079" v="689" actId="14100"/>
          <ac:spMkLst>
            <pc:docMk/>
            <pc:sldMk cId="3646845892" sldId="366"/>
            <ac:spMk id="28" creationId="{BEB922C3-1E12-4A54-8ABA-9B17CD50D3F9}"/>
          </ac:spMkLst>
        </pc:spChg>
        <pc:spChg chg="add mod">
          <ac:chgData name="Ronan Ogor" userId="473d6ea9-be06-4609-b78d-125cc115ecf4" providerId="ADAL" clId="{B0C1F871-0FFD-4CE8-A454-A9D13E512CF8}" dt="2024-10-08T09:51:48.746" v="687" actId="1076"/>
          <ac:spMkLst>
            <pc:docMk/>
            <pc:sldMk cId="3646845892" sldId="366"/>
            <ac:spMk id="29" creationId="{6FEAD881-A6E6-4FC3-972D-8E1498877E7E}"/>
          </ac:spMkLst>
        </pc:spChg>
        <pc:spChg chg="add mod">
          <ac:chgData name="Ronan Ogor" userId="473d6ea9-be06-4609-b78d-125cc115ecf4" providerId="ADAL" clId="{B0C1F871-0FFD-4CE8-A454-A9D13E512CF8}" dt="2024-10-08T09:52:31.930" v="700" actId="1076"/>
          <ac:spMkLst>
            <pc:docMk/>
            <pc:sldMk cId="3646845892" sldId="366"/>
            <ac:spMk id="32" creationId="{3ECDCD11-C82F-476B-AC38-8B8DA49FFC39}"/>
          </ac:spMkLst>
        </pc:spChg>
        <pc:spChg chg="add mod">
          <ac:chgData name="Ronan Ogor" userId="473d6ea9-be06-4609-b78d-125cc115ecf4" providerId="ADAL" clId="{B0C1F871-0FFD-4CE8-A454-A9D13E512CF8}" dt="2024-10-08T09:59:43.110" v="885" actId="14100"/>
          <ac:spMkLst>
            <pc:docMk/>
            <pc:sldMk cId="3646845892" sldId="366"/>
            <ac:spMk id="33" creationId="{4CAB5FF8-D481-4B93-A022-E87FFC594C7B}"/>
          </ac:spMkLst>
        </pc:spChg>
        <pc:spChg chg="add mod">
          <ac:chgData name="Ronan Ogor" userId="473d6ea9-be06-4609-b78d-125cc115ecf4" providerId="ADAL" clId="{B0C1F871-0FFD-4CE8-A454-A9D13E512CF8}" dt="2024-10-08T09:59:40.168" v="882" actId="20577"/>
          <ac:spMkLst>
            <pc:docMk/>
            <pc:sldMk cId="3646845892" sldId="366"/>
            <ac:spMk id="34" creationId="{5BF69BCC-D17B-4FCE-8421-912E2C1C46A4}"/>
          </ac:spMkLst>
        </pc:spChg>
        <pc:spChg chg="add mod">
          <ac:chgData name="Ronan Ogor" userId="473d6ea9-be06-4609-b78d-125cc115ecf4" providerId="ADAL" clId="{B0C1F871-0FFD-4CE8-A454-A9D13E512CF8}" dt="2024-10-08T10:00:37.283" v="892" actId="1076"/>
          <ac:spMkLst>
            <pc:docMk/>
            <pc:sldMk cId="3646845892" sldId="366"/>
            <ac:spMk id="36" creationId="{6D63F3D3-7317-48A0-AF68-2D1B7873C61D}"/>
          </ac:spMkLst>
        </pc:spChg>
        <pc:spChg chg="add mod">
          <ac:chgData name="Ronan Ogor" userId="473d6ea9-be06-4609-b78d-125cc115ecf4" providerId="ADAL" clId="{B0C1F871-0FFD-4CE8-A454-A9D13E512CF8}" dt="2024-10-08T10:03:00.595" v="933" actId="1076"/>
          <ac:spMkLst>
            <pc:docMk/>
            <pc:sldMk cId="3646845892" sldId="366"/>
            <ac:spMk id="37" creationId="{F9C5DB98-9BF9-4368-8575-2168B5117EE4}"/>
          </ac:spMkLst>
        </pc:spChg>
        <pc:spChg chg="add mod">
          <ac:chgData name="Ronan Ogor" userId="473d6ea9-be06-4609-b78d-125cc115ecf4" providerId="ADAL" clId="{B0C1F871-0FFD-4CE8-A454-A9D13E512CF8}" dt="2024-10-08T10:03:00.595" v="933" actId="1076"/>
          <ac:spMkLst>
            <pc:docMk/>
            <pc:sldMk cId="3646845892" sldId="366"/>
            <ac:spMk id="38" creationId="{880EA922-A8D9-488A-B069-5ADCCDA6985A}"/>
          </ac:spMkLst>
        </pc:spChg>
        <pc:spChg chg="add del mod">
          <ac:chgData name="Ronan Ogor" userId="473d6ea9-be06-4609-b78d-125cc115ecf4" providerId="ADAL" clId="{B0C1F871-0FFD-4CE8-A454-A9D13E512CF8}" dt="2024-10-08T10:02:32.985" v="926"/>
          <ac:spMkLst>
            <pc:docMk/>
            <pc:sldMk cId="3646845892" sldId="366"/>
            <ac:spMk id="43" creationId="{BF90BB05-DF8A-4DA6-864C-3C2A8956F15E}"/>
          </ac:spMkLst>
        </pc:spChg>
        <pc:spChg chg="add mod">
          <ac:chgData name="Ronan Ogor" userId="473d6ea9-be06-4609-b78d-125cc115ecf4" providerId="ADAL" clId="{B0C1F871-0FFD-4CE8-A454-A9D13E512CF8}" dt="2024-10-08T10:02:51.792" v="931" actId="14100"/>
          <ac:spMkLst>
            <pc:docMk/>
            <pc:sldMk cId="3646845892" sldId="366"/>
            <ac:spMk id="44" creationId="{6B9806EE-0050-4C05-A62A-ADFF541A2800}"/>
          </ac:spMkLst>
        </pc:spChg>
        <pc:spChg chg="add mod">
          <ac:chgData name="Ronan Ogor" userId="473d6ea9-be06-4609-b78d-125cc115ecf4" providerId="ADAL" clId="{B0C1F871-0FFD-4CE8-A454-A9D13E512CF8}" dt="2024-10-08T10:03:28.616" v="937" actId="20577"/>
          <ac:spMkLst>
            <pc:docMk/>
            <pc:sldMk cId="3646845892" sldId="366"/>
            <ac:spMk id="45" creationId="{29B4851A-BFCF-40E8-9BA8-43C742951C71}"/>
          </ac:spMkLst>
        </pc:spChg>
        <pc:spChg chg="add mod">
          <ac:chgData name="Ronan Ogor" userId="473d6ea9-be06-4609-b78d-125cc115ecf4" providerId="ADAL" clId="{B0C1F871-0FFD-4CE8-A454-A9D13E512CF8}" dt="2024-10-08T10:05:43.917" v="1019" actId="207"/>
          <ac:spMkLst>
            <pc:docMk/>
            <pc:sldMk cId="3646845892" sldId="366"/>
            <ac:spMk id="47" creationId="{84B71FEC-C5D2-4072-8441-0113CF4E1773}"/>
          </ac:spMkLst>
        </pc:spChg>
        <pc:spChg chg="add del mod">
          <ac:chgData name="Ronan Ogor" userId="473d6ea9-be06-4609-b78d-125cc115ecf4" providerId="ADAL" clId="{B0C1F871-0FFD-4CE8-A454-A9D13E512CF8}" dt="2024-10-08T10:04:44.870" v="948" actId="478"/>
          <ac:spMkLst>
            <pc:docMk/>
            <pc:sldMk cId="3646845892" sldId="366"/>
            <ac:spMk id="51" creationId="{20A2635F-2811-4C39-93D1-40E90F0168FA}"/>
          </ac:spMkLst>
        </pc:spChg>
        <pc:spChg chg="add del mod">
          <ac:chgData name="Ronan Ogor" userId="473d6ea9-be06-4609-b78d-125cc115ecf4" providerId="ADAL" clId="{B0C1F871-0FFD-4CE8-A454-A9D13E512CF8}" dt="2024-10-08T10:06:50.702" v="1039" actId="478"/>
          <ac:spMkLst>
            <pc:docMk/>
            <pc:sldMk cId="3646845892" sldId="366"/>
            <ac:spMk id="53" creationId="{AC6CD974-4C3A-4F38-B29B-1FDDD01CCC4B}"/>
          </ac:spMkLst>
        </pc:spChg>
        <pc:spChg chg="add mod">
          <ac:chgData name="Ronan Ogor" userId="473d6ea9-be06-4609-b78d-125cc115ecf4" providerId="ADAL" clId="{B0C1F871-0FFD-4CE8-A454-A9D13E512CF8}" dt="2024-10-08T10:04:53.663" v="952" actId="6549"/>
          <ac:spMkLst>
            <pc:docMk/>
            <pc:sldMk cId="3646845892" sldId="366"/>
            <ac:spMk id="54" creationId="{B718C95E-E0D9-4C4B-859E-B89AB6242934}"/>
          </ac:spMkLst>
        </pc:spChg>
        <pc:spChg chg="add mod">
          <ac:chgData name="Ronan Ogor" userId="473d6ea9-be06-4609-b78d-125cc115ecf4" providerId="ADAL" clId="{B0C1F871-0FFD-4CE8-A454-A9D13E512CF8}" dt="2024-10-08T10:05:51.995" v="1023" actId="1076"/>
          <ac:spMkLst>
            <pc:docMk/>
            <pc:sldMk cId="3646845892" sldId="366"/>
            <ac:spMk id="56" creationId="{AE60758E-2DBC-49D8-B181-D9DD53DA1AD1}"/>
          </ac:spMkLst>
        </pc:spChg>
        <pc:spChg chg="add mod">
          <ac:chgData name="Ronan Ogor" userId="473d6ea9-be06-4609-b78d-125cc115ecf4" providerId="ADAL" clId="{B0C1F871-0FFD-4CE8-A454-A9D13E512CF8}" dt="2024-10-08T10:07:06.905" v="1051" actId="1076"/>
          <ac:spMkLst>
            <pc:docMk/>
            <pc:sldMk cId="3646845892" sldId="366"/>
            <ac:spMk id="57" creationId="{CA74221C-5C0C-4847-B9DF-3DBD94B02090}"/>
          </ac:spMkLst>
        </pc:spChg>
        <pc:spChg chg="add del mod">
          <ac:chgData name="Ronan Ogor" userId="473d6ea9-be06-4609-b78d-125cc115ecf4" providerId="ADAL" clId="{B0C1F871-0FFD-4CE8-A454-A9D13E512CF8}" dt="2024-10-08T10:39:26.608" v="1685" actId="478"/>
          <ac:spMkLst>
            <pc:docMk/>
            <pc:sldMk cId="3646845892" sldId="366"/>
            <ac:spMk id="58" creationId="{3624A1A1-8C7E-4F85-98CB-E08189801110}"/>
          </ac:spMkLst>
        </pc:spChg>
        <pc:spChg chg="add mod">
          <ac:chgData name="Ronan Ogor" userId="473d6ea9-be06-4609-b78d-125cc115ecf4" providerId="ADAL" clId="{B0C1F871-0FFD-4CE8-A454-A9D13E512CF8}" dt="2024-10-08T10:39:35.750" v="1688" actId="1076"/>
          <ac:spMkLst>
            <pc:docMk/>
            <pc:sldMk cId="3646845892" sldId="366"/>
            <ac:spMk id="59" creationId="{22FFDC61-84F6-4937-A815-6B76C8BE2B3F}"/>
          </ac:spMkLst>
        </pc:spChg>
        <pc:spChg chg="add mod">
          <ac:chgData name="Ronan Ogor" userId="473d6ea9-be06-4609-b78d-125cc115ecf4" providerId="ADAL" clId="{B0C1F871-0FFD-4CE8-A454-A9D13E512CF8}" dt="2024-10-08T10:39:35.750" v="1688" actId="1076"/>
          <ac:spMkLst>
            <pc:docMk/>
            <pc:sldMk cId="3646845892" sldId="366"/>
            <ac:spMk id="60" creationId="{CF6942F1-9D6D-491C-AC80-CC99B3A4D74B}"/>
          </ac:spMkLst>
        </pc:spChg>
        <pc:picChg chg="add del mod">
          <ac:chgData name="Ronan Ogor" userId="473d6ea9-be06-4609-b78d-125cc115ecf4" providerId="ADAL" clId="{B0C1F871-0FFD-4CE8-A454-A9D13E512CF8}" dt="2024-10-08T10:05:54.006" v="1025" actId="478"/>
          <ac:picMkLst>
            <pc:docMk/>
            <pc:sldMk cId="3646845892" sldId="366"/>
            <ac:picMk id="55" creationId="{7E678652-D6F2-4B45-805A-137B552CE037}"/>
          </ac:picMkLst>
        </pc:picChg>
        <pc:cxnChg chg="add mod">
          <ac:chgData name="Ronan Ogor" userId="473d6ea9-be06-4609-b78d-125cc115ecf4" providerId="ADAL" clId="{B0C1F871-0FFD-4CE8-A454-A9D13E512CF8}" dt="2024-10-08T09:53:53.207" v="715" actId="1076"/>
          <ac:cxnSpMkLst>
            <pc:docMk/>
            <pc:sldMk cId="3646845892" sldId="366"/>
            <ac:cxnSpMk id="20" creationId="{7ADD5B72-357C-4855-92BE-FA71BF52DF3D}"/>
          </ac:cxnSpMkLst>
        </pc:cxnChg>
        <pc:cxnChg chg="add mod">
          <ac:chgData name="Ronan Ogor" userId="473d6ea9-be06-4609-b78d-125cc115ecf4" providerId="ADAL" clId="{B0C1F871-0FFD-4CE8-A454-A9D13E512CF8}" dt="2024-10-08T09:52:15.720" v="695" actId="14100"/>
          <ac:cxnSpMkLst>
            <pc:docMk/>
            <pc:sldMk cId="3646845892" sldId="366"/>
            <ac:cxnSpMk id="21" creationId="{1CAC2347-9A3A-478C-8024-D3107FA2BE50}"/>
          </ac:cxnSpMkLst>
        </pc:cxnChg>
        <pc:cxnChg chg="add mod">
          <ac:chgData name="Ronan Ogor" userId="473d6ea9-be06-4609-b78d-125cc115ecf4" providerId="ADAL" clId="{B0C1F871-0FFD-4CE8-A454-A9D13E512CF8}" dt="2024-10-08T09:53:02.907" v="711" actId="14100"/>
          <ac:cxnSpMkLst>
            <pc:docMk/>
            <pc:sldMk cId="3646845892" sldId="366"/>
            <ac:cxnSpMk id="22" creationId="{C8A1695F-1AE8-45B4-9312-94ACB9EE6E74}"/>
          </ac:cxnSpMkLst>
        </pc:cxnChg>
        <pc:cxnChg chg="add mod">
          <ac:chgData name="Ronan Ogor" userId="473d6ea9-be06-4609-b78d-125cc115ecf4" providerId="ADAL" clId="{B0C1F871-0FFD-4CE8-A454-A9D13E512CF8}" dt="2024-10-08T09:52:45.885" v="704" actId="14100"/>
          <ac:cxnSpMkLst>
            <pc:docMk/>
            <pc:sldMk cId="3646845892" sldId="366"/>
            <ac:cxnSpMk id="30" creationId="{C47EAC23-CA96-490A-BC55-97F0979D9151}"/>
          </ac:cxnSpMkLst>
        </pc:cxnChg>
        <pc:cxnChg chg="add mod">
          <ac:chgData name="Ronan Ogor" userId="473d6ea9-be06-4609-b78d-125cc115ecf4" providerId="ADAL" clId="{B0C1F871-0FFD-4CE8-A454-A9D13E512CF8}" dt="2024-10-08T09:52:31.930" v="700" actId="1076"/>
          <ac:cxnSpMkLst>
            <pc:docMk/>
            <pc:sldMk cId="3646845892" sldId="366"/>
            <ac:cxnSpMk id="31" creationId="{384AF942-C7FC-49C1-9D9A-A1A7F7E48195}"/>
          </ac:cxnSpMkLst>
        </pc:cxnChg>
        <pc:cxnChg chg="add mod">
          <ac:chgData name="Ronan Ogor" userId="473d6ea9-be06-4609-b78d-125cc115ecf4" providerId="ADAL" clId="{B0C1F871-0FFD-4CE8-A454-A9D13E512CF8}" dt="2024-10-08T10:00:35.734" v="891" actId="14100"/>
          <ac:cxnSpMkLst>
            <pc:docMk/>
            <pc:sldMk cId="3646845892" sldId="366"/>
            <ac:cxnSpMk id="35" creationId="{2D94D011-2EB9-4527-A56E-ADC620982A93}"/>
          </ac:cxnSpMkLst>
        </pc:cxnChg>
        <pc:cxnChg chg="add mod">
          <ac:chgData name="Ronan Ogor" userId="473d6ea9-be06-4609-b78d-125cc115ecf4" providerId="ADAL" clId="{B0C1F871-0FFD-4CE8-A454-A9D13E512CF8}" dt="2024-10-08T10:03:00.595" v="933" actId="1076"/>
          <ac:cxnSpMkLst>
            <pc:docMk/>
            <pc:sldMk cId="3646845892" sldId="366"/>
            <ac:cxnSpMk id="39" creationId="{1E5742EC-0B3E-4E6D-B620-D52212733FFB}"/>
          </ac:cxnSpMkLst>
        </pc:cxnChg>
        <pc:cxnChg chg="add mod">
          <ac:chgData name="Ronan Ogor" userId="473d6ea9-be06-4609-b78d-125cc115ecf4" providerId="ADAL" clId="{B0C1F871-0FFD-4CE8-A454-A9D13E512CF8}" dt="2024-10-08T10:03:32.727" v="938" actId="1076"/>
          <ac:cxnSpMkLst>
            <pc:docMk/>
            <pc:sldMk cId="3646845892" sldId="366"/>
            <ac:cxnSpMk id="46" creationId="{34033CDF-FA2F-4FDE-9BD8-8B3065920D4C}"/>
          </ac:cxnSpMkLst>
        </pc:cxnChg>
        <pc:cxnChg chg="add mod">
          <ac:chgData name="Ronan Ogor" userId="473d6ea9-be06-4609-b78d-125cc115ecf4" providerId="ADAL" clId="{B0C1F871-0FFD-4CE8-A454-A9D13E512CF8}" dt="2024-10-08T10:04:22.520" v="942" actId="14100"/>
          <ac:cxnSpMkLst>
            <pc:docMk/>
            <pc:sldMk cId="3646845892" sldId="366"/>
            <ac:cxnSpMk id="49" creationId="{03848860-3F4A-463C-BB05-6274D464D404}"/>
          </ac:cxnSpMkLst>
        </pc:cxnChg>
        <pc:cxnChg chg="add mod">
          <ac:chgData name="Ronan Ogor" userId="473d6ea9-be06-4609-b78d-125cc115ecf4" providerId="ADAL" clId="{B0C1F871-0FFD-4CE8-A454-A9D13E512CF8}" dt="2024-10-08T10:04:48.631" v="949" actId="1076"/>
          <ac:cxnSpMkLst>
            <pc:docMk/>
            <pc:sldMk cId="3646845892" sldId="366"/>
            <ac:cxnSpMk id="52" creationId="{F9F4E60A-742C-4FFD-B28B-974C1276D049}"/>
          </ac:cxnSpMkLst>
        </pc:cxnChg>
      </pc:sldChg>
      <pc:sldChg chg="addSp delSp modSp add mod setBg">
        <pc:chgData name="Ronan Ogor" userId="473d6ea9-be06-4609-b78d-125cc115ecf4" providerId="ADAL" clId="{B0C1F871-0FFD-4CE8-A454-A9D13E512CF8}" dt="2024-10-08T11:08:17.733" v="2403"/>
        <pc:sldMkLst>
          <pc:docMk/>
          <pc:sldMk cId="1928108459" sldId="367"/>
        </pc:sldMkLst>
        <pc:spChg chg="del">
          <ac:chgData name="Ronan Ogor" userId="473d6ea9-be06-4609-b78d-125cc115ecf4" providerId="ADAL" clId="{B0C1F871-0FFD-4CE8-A454-A9D13E512CF8}" dt="2024-10-08T11:08:17.481" v="2402" actId="478"/>
          <ac:spMkLst>
            <pc:docMk/>
            <pc:sldMk cId="1928108459" sldId="367"/>
            <ac:spMk id="2" creationId="{3950A318-81EB-4CB4-9527-0A622492A06A}"/>
          </ac:spMkLst>
        </pc:spChg>
        <pc:spChg chg="mod">
          <ac:chgData name="Ronan Ogor" userId="473d6ea9-be06-4609-b78d-125cc115ecf4" providerId="ADAL" clId="{B0C1F871-0FFD-4CE8-A454-A9D13E512CF8}" dt="2024-10-08T10:07:42.561" v="1073" actId="313"/>
          <ac:spMkLst>
            <pc:docMk/>
            <pc:sldMk cId="1928108459" sldId="367"/>
            <ac:spMk id="4" creationId="{2471D8E2-2478-43CA-A7DE-9BA4166F77C8}"/>
          </ac:spMkLst>
        </pc:spChg>
        <pc:spChg chg="add mod">
          <ac:chgData name="Ronan Ogor" userId="473d6ea9-be06-4609-b78d-125cc115ecf4" providerId="ADAL" clId="{B0C1F871-0FFD-4CE8-A454-A9D13E512CF8}" dt="2024-10-08T11:08:17.733" v="2403"/>
          <ac:spMkLst>
            <pc:docMk/>
            <pc:sldMk cId="1928108459" sldId="367"/>
            <ac:spMk id="5" creationId="{76672AA7-F7FB-4894-B2B8-E426F4C77F1A}"/>
          </ac:spMkLst>
        </pc:spChg>
      </pc:sldChg>
      <pc:sldChg chg="addSp delSp modSp add mod">
        <pc:chgData name="Ronan Ogor" userId="473d6ea9-be06-4609-b78d-125cc115ecf4" providerId="ADAL" clId="{B0C1F871-0FFD-4CE8-A454-A9D13E512CF8}" dt="2024-10-08T10:33:46.857" v="1637"/>
        <pc:sldMkLst>
          <pc:docMk/>
          <pc:sldMk cId="132466914" sldId="368"/>
        </pc:sldMkLst>
        <pc:spChg chg="mod">
          <ac:chgData name="Ronan Ogor" userId="473d6ea9-be06-4609-b78d-125cc115ecf4" providerId="ADAL" clId="{B0C1F871-0FFD-4CE8-A454-A9D13E512CF8}" dt="2024-10-08T10:23:59.467" v="1604" actId="20577"/>
          <ac:spMkLst>
            <pc:docMk/>
            <pc:sldMk cId="132466914" sldId="368"/>
            <ac:spMk id="11" creationId="{1C947E47-16CA-46CE-9D38-64B64C6DC53C}"/>
          </ac:spMkLst>
        </pc:spChg>
        <pc:spChg chg="add del mod">
          <ac:chgData name="Ronan Ogor" userId="473d6ea9-be06-4609-b78d-125cc115ecf4" providerId="ADAL" clId="{B0C1F871-0FFD-4CE8-A454-A9D13E512CF8}" dt="2024-10-08T10:33:46.857" v="1637"/>
          <ac:spMkLst>
            <pc:docMk/>
            <pc:sldMk cId="132466914" sldId="368"/>
            <ac:spMk id="12" creationId="{94F3C0EC-A605-4732-BFF4-5D09FBD54576}"/>
          </ac:spMkLst>
        </pc:spChg>
        <pc:spChg chg="add del mod">
          <ac:chgData name="Ronan Ogor" userId="473d6ea9-be06-4609-b78d-125cc115ecf4" providerId="ADAL" clId="{B0C1F871-0FFD-4CE8-A454-A9D13E512CF8}" dt="2024-10-08T10:33:46.857" v="1637"/>
          <ac:spMkLst>
            <pc:docMk/>
            <pc:sldMk cId="132466914" sldId="368"/>
            <ac:spMk id="13" creationId="{FB952938-2FE0-4863-A066-CF9100DAC5C3}"/>
          </ac:spMkLst>
        </pc:spChg>
        <pc:spChg chg="add del mod">
          <ac:chgData name="Ronan Ogor" userId="473d6ea9-be06-4609-b78d-125cc115ecf4" providerId="ADAL" clId="{B0C1F871-0FFD-4CE8-A454-A9D13E512CF8}" dt="2024-10-08T10:33:46.857" v="1637"/>
          <ac:spMkLst>
            <pc:docMk/>
            <pc:sldMk cId="132466914" sldId="368"/>
            <ac:spMk id="14" creationId="{90B9CB24-CFB8-4704-841A-4930D963BE74}"/>
          </ac:spMkLst>
        </pc:spChg>
        <pc:spChg chg="add del mod">
          <ac:chgData name="Ronan Ogor" userId="473d6ea9-be06-4609-b78d-125cc115ecf4" providerId="ADAL" clId="{B0C1F871-0FFD-4CE8-A454-A9D13E512CF8}" dt="2024-10-08T10:33:46.857" v="1637"/>
          <ac:spMkLst>
            <pc:docMk/>
            <pc:sldMk cId="132466914" sldId="368"/>
            <ac:spMk id="15" creationId="{4D782D0E-673B-47A9-A71A-54F53D8484B2}"/>
          </ac:spMkLst>
        </pc:spChg>
        <pc:spChg chg="add del mod">
          <ac:chgData name="Ronan Ogor" userId="473d6ea9-be06-4609-b78d-125cc115ecf4" providerId="ADAL" clId="{B0C1F871-0FFD-4CE8-A454-A9D13E512CF8}" dt="2024-10-08T10:33:46.857" v="1637"/>
          <ac:spMkLst>
            <pc:docMk/>
            <pc:sldMk cId="132466914" sldId="368"/>
            <ac:spMk id="16" creationId="{724F1A2F-48DC-4D20-937E-CD7C10DD11C7}"/>
          </ac:spMkLst>
        </pc:spChg>
        <pc:spChg chg="mod">
          <ac:chgData name="Ronan Ogor" userId="473d6ea9-be06-4609-b78d-125cc115ecf4" providerId="ADAL" clId="{B0C1F871-0FFD-4CE8-A454-A9D13E512CF8}" dt="2024-10-08T10:09:20.481" v="1076" actId="20577"/>
          <ac:spMkLst>
            <pc:docMk/>
            <pc:sldMk cId="132466914" sldId="368"/>
            <ac:spMk id="22" creationId="{22633A4F-3A8E-4401-B776-1DC8242362A4}"/>
          </ac:spMkLst>
        </pc:spChg>
      </pc:sldChg>
      <pc:sldChg chg="addSp delSp modSp add mod">
        <pc:chgData name="Ronan Ogor" userId="473d6ea9-be06-4609-b78d-125cc115ecf4" providerId="ADAL" clId="{B0C1F871-0FFD-4CE8-A454-A9D13E512CF8}" dt="2024-10-08T10:33:51.339" v="1639"/>
        <pc:sldMkLst>
          <pc:docMk/>
          <pc:sldMk cId="1801123190" sldId="369"/>
        </pc:sldMkLst>
        <pc:spChg chg="add mod">
          <ac:chgData name="Ronan Ogor" userId="473d6ea9-be06-4609-b78d-125cc115ecf4" providerId="ADAL" clId="{B0C1F871-0FFD-4CE8-A454-A9D13E512CF8}" dt="2024-10-08T10:17:25.975" v="1348" actId="1076"/>
          <ac:spMkLst>
            <pc:docMk/>
            <pc:sldMk cId="1801123190" sldId="369"/>
            <ac:spMk id="6" creationId="{F10A6890-E6EE-4AC2-88EF-010B6B81E849}"/>
          </ac:spMkLst>
        </pc:spChg>
        <pc:spChg chg="del">
          <ac:chgData name="Ronan Ogor" userId="473d6ea9-be06-4609-b78d-125cc115ecf4" providerId="ADAL" clId="{B0C1F871-0FFD-4CE8-A454-A9D13E512CF8}" dt="2024-10-08T10:09:49.893" v="1079" actId="478"/>
          <ac:spMkLst>
            <pc:docMk/>
            <pc:sldMk cId="1801123190" sldId="369"/>
            <ac:spMk id="8" creationId="{6A603E3E-8AD8-4E2B-9B1D-C2090C009E37}"/>
          </ac:spMkLst>
        </pc:spChg>
        <pc:spChg chg="del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10" creationId="{0448335F-587B-4A78-9559-042B596371DF}"/>
          </ac:spMkLst>
        </pc:spChg>
        <pc:spChg chg="del">
          <ac:chgData name="Ronan Ogor" userId="473d6ea9-be06-4609-b78d-125cc115ecf4" providerId="ADAL" clId="{B0C1F871-0FFD-4CE8-A454-A9D13E512CF8}" dt="2024-10-08T10:09:58.094" v="1081" actId="478"/>
          <ac:spMkLst>
            <pc:docMk/>
            <pc:sldMk cId="1801123190" sldId="369"/>
            <ac:spMk id="11" creationId="{1C947E47-16CA-46CE-9D38-64B64C6DC53C}"/>
          </ac:spMkLst>
        </pc:spChg>
        <pc:spChg chg="add mod">
          <ac:chgData name="Ronan Ogor" userId="473d6ea9-be06-4609-b78d-125cc115ecf4" providerId="ADAL" clId="{B0C1F871-0FFD-4CE8-A454-A9D13E512CF8}" dt="2024-10-08T10:09:41.275" v="1078"/>
          <ac:spMkLst>
            <pc:docMk/>
            <pc:sldMk cId="1801123190" sldId="369"/>
            <ac:spMk id="12" creationId="{C89BCF34-3572-4C7C-B04E-AABDF6AC1A53}"/>
          </ac:spMkLst>
        </pc:spChg>
        <pc:spChg chg="add mod">
          <ac:chgData name="Ronan Ogor" userId="473d6ea9-be06-4609-b78d-125cc115ecf4" providerId="ADAL" clId="{B0C1F871-0FFD-4CE8-A454-A9D13E512CF8}" dt="2024-10-08T10:09:41.275" v="1078"/>
          <ac:spMkLst>
            <pc:docMk/>
            <pc:sldMk cId="1801123190" sldId="369"/>
            <ac:spMk id="13" creationId="{54EB1D0B-47FC-4FD9-A83E-520792DDF02D}"/>
          </ac:spMkLst>
        </pc:spChg>
        <pc:spChg chg="add mod">
          <ac:chgData name="Ronan Ogor" userId="473d6ea9-be06-4609-b78d-125cc115ecf4" providerId="ADAL" clId="{B0C1F871-0FFD-4CE8-A454-A9D13E512CF8}" dt="2024-10-08T10:09:41.275" v="1078"/>
          <ac:spMkLst>
            <pc:docMk/>
            <pc:sldMk cId="1801123190" sldId="369"/>
            <ac:spMk id="14" creationId="{3C681772-F5C8-4E59-89D3-28B38297D418}"/>
          </ac:spMkLst>
        </pc:spChg>
        <pc:spChg chg="add mod">
          <ac:chgData name="Ronan Ogor" userId="473d6ea9-be06-4609-b78d-125cc115ecf4" providerId="ADAL" clId="{B0C1F871-0FFD-4CE8-A454-A9D13E512CF8}" dt="2024-10-08T10:09:41.275" v="1078"/>
          <ac:spMkLst>
            <pc:docMk/>
            <pc:sldMk cId="1801123190" sldId="369"/>
            <ac:spMk id="15" creationId="{1176DCE0-1DAB-49D5-AF1D-2440D43946CB}"/>
          </ac:spMkLst>
        </pc:spChg>
        <pc:spChg chg="add mod">
          <ac:chgData name="Ronan Ogor" userId="473d6ea9-be06-4609-b78d-125cc115ecf4" providerId="ADAL" clId="{B0C1F871-0FFD-4CE8-A454-A9D13E512CF8}" dt="2024-10-08T10:09:41.275" v="1078"/>
          <ac:spMkLst>
            <pc:docMk/>
            <pc:sldMk cId="1801123190" sldId="369"/>
            <ac:spMk id="16" creationId="{6C332699-E783-478C-B2C6-50380504690D}"/>
          </ac:spMkLst>
        </pc:spChg>
        <pc:spChg chg="add mod">
          <ac:chgData name="Ronan Ogor" userId="473d6ea9-be06-4609-b78d-125cc115ecf4" providerId="ADAL" clId="{B0C1F871-0FFD-4CE8-A454-A9D13E512CF8}" dt="2024-10-08T10:09:41.275" v="1078"/>
          <ac:spMkLst>
            <pc:docMk/>
            <pc:sldMk cId="1801123190" sldId="369"/>
            <ac:spMk id="17" creationId="{A958C92C-E350-4982-82EE-038D391CE384}"/>
          </ac:spMkLst>
        </pc:spChg>
        <pc:spChg chg="add mod">
          <ac:chgData name="Ronan Ogor" userId="473d6ea9-be06-4609-b78d-125cc115ecf4" providerId="ADAL" clId="{B0C1F871-0FFD-4CE8-A454-A9D13E512CF8}" dt="2024-10-08T10:09:50.203" v="1080"/>
          <ac:spMkLst>
            <pc:docMk/>
            <pc:sldMk cId="1801123190" sldId="369"/>
            <ac:spMk id="18" creationId="{3D558E0D-F345-4CE3-BE05-79D5F9C5BE0E}"/>
          </ac:spMkLst>
        </pc:spChg>
        <pc:spChg chg="del">
          <ac:chgData name="Ronan Ogor" userId="473d6ea9-be06-4609-b78d-125cc115ecf4" providerId="ADAL" clId="{B0C1F871-0FFD-4CE8-A454-A9D13E512CF8}" dt="2024-10-08T10:09:58.094" v="1081" actId="478"/>
          <ac:spMkLst>
            <pc:docMk/>
            <pc:sldMk cId="1801123190" sldId="369"/>
            <ac:spMk id="19" creationId="{96B11B48-BBA0-4CBB-80DA-9BA4F71B9DB9}"/>
          </ac:spMkLst>
        </pc:spChg>
        <pc:spChg chg="add mod">
          <ac:chgData name="Ronan Ogor" userId="473d6ea9-be06-4609-b78d-125cc115ecf4" providerId="ADAL" clId="{B0C1F871-0FFD-4CE8-A454-A9D13E512CF8}" dt="2024-10-08T10:17:31.152" v="1350" actId="20577"/>
          <ac:spMkLst>
            <pc:docMk/>
            <pc:sldMk cId="1801123190" sldId="369"/>
            <ac:spMk id="20" creationId="{B4350CB0-2405-4A24-AE6A-A4A4E9ADA29A}"/>
          </ac:spMkLst>
        </pc:spChg>
        <pc:spChg chg="add del mod">
          <ac:chgData name="Ronan Ogor" userId="473d6ea9-be06-4609-b78d-125cc115ecf4" providerId="ADAL" clId="{B0C1F871-0FFD-4CE8-A454-A9D13E512CF8}" dt="2024-10-08T10:17:16.455" v="1345" actId="478"/>
          <ac:spMkLst>
            <pc:docMk/>
            <pc:sldMk cId="1801123190" sldId="369"/>
            <ac:spMk id="21" creationId="{B9DFE389-43F2-472E-ACF8-FE0E213D11CF}"/>
          </ac:spMkLst>
        </pc:spChg>
        <pc:spChg chg="add del mod">
          <ac:chgData name="Ronan Ogor" userId="473d6ea9-be06-4609-b78d-125cc115ecf4" providerId="ADAL" clId="{B0C1F871-0FFD-4CE8-A454-A9D13E512CF8}" dt="2024-10-08T10:13:20.350" v="1174" actId="478"/>
          <ac:spMkLst>
            <pc:docMk/>
            <pc:sldMk cId="1801123190" sldId="369"/>
            <ac:spMk id="23" creationId="{ADFC62AF-7347-4065-85C3-F7671380BD9B}"/>
          </ac:spMkLst>
        </pc:spChg>
        <pc:spChg chg="add del mod">
          <ac:chgData name="Ronan Ogor" userId="473d6ea9-be06-4609-b78d-125cc115ecf4" providerId="ADAL" clId="{B0C1F871-0FFD-4CE8-A454-A9D13E512CF8}" dt="2024-10-08T10:17:18.710" v="1346" actId="478"/>
          <ac:spMkLst>
            <pc:docMk/>
            <pc:sldMk cId="1801123190" sldId="369"/>
            <ac:spMk id="24" creationId="{0B0365EC-6E41-4E63-94F5-DC14C385A9F0}"/>
          </ac:spMkLst>
        </pc:spChg>
        <pc:spChg chg="add del mod">
          <ac:chgData name="Ronan Ogor" userId="473d6ea9-be06-4609-b78d-125cc115ecf4" providerId="ADAL" clId="{B0C1F871-0FFD-4CE8-A454-A9D13E512CF8}" dt="2024-10-08T10:17:18.710" v="1346" actId="478"/>
          <ac:spMkLst>
            <pc:docMk/>
            <pc:sldMk cId="1801123190" sldId="369"/>
            <ac:spMk id="28" creationId="{67CA58F8-2C70-47A9-B267-0133CB5A0698}"/>
          </ac:spMkLst>
        </pc:spChg>
        <pc:spChg chg="add del mod">
          <ac:chgData name="Ronan Ogor" userId="473d6ea9-be06-4609-b78d-125cc115ecf4" providerId="ADAL" clId="{B0C1F871-0FFD-4CE8-A454-A9D13E512CF8}" dt="2024-10-08T10:17:18.710" v="1346" actId="478"/>
          <ac:spMkLst>
            <pc:docMk/>
            <pc:sldMk cId="1801123190" sldId="369"/>
            <ac:spMk id="29" creationId="{57BECE41-C462-46D6-A2B0-3DD63404C86A}"/>
          </ac:spMkLst>
        </pc:spChg>
        <pc:spChg chg="add del mod">
          <ac:chgData name="Ronan Ogor" userId="473d6ea9-be06-4609-b78d-125cc115ecf4" providerId="ADAL" clId="{B0C1F871-0FFD-4CE8-A454-A9D13E512CF8}" dt="2024-10-08T10:17:18.710" v="1346" actId="478"/>
          <ac:spMkLst>
            <pc:docMk/>
            <pc:sldMk cId="1801123190" sldId="369"/>
            <ac:spMk id="30" creationId="{8984751D-844E-4904-81B5-3796B86C5FE4}"/>
          </ac:spMkLst>
        </pc:spChg>
        <pc:spChg chg="add del mod">
          <ac:chgData name="Ronan Ogor" userId="473d6ea9-be06-4609-b78d-125cc115ecf4" providerId="ADAL" clId="{B0C1F871-0FFD-4CE8-A454-A9D13E512CF8}" dt="2024-10-08T10:13:21.575" v="1175" actId="478"/>
          <ac:spMkLst>
            <pc:docMk/>
            <pc:sldMk cId="1801123190" sldId="369"/>
            <ac:spMk id="33" creationId="{023A6D0C-6818-4F1F-B3B3-7A790A0F5A17}"/>
          </ac:spMkLst>
        </pc:spChg>
        <pc:spChg chg="add del mod">
          <ac:chgData name="Ronan Ogor" userId="473d6ea9-be06-4609-b78d-125cc115ecf4" providerId="ADAL" clId="{B0C1F871-0FFD-4CE8-A454-A9D13E512CF8}" dt="2024-10-08T10:13:20.350" v="1174" actId="478"/>
          <ac:spMkLst>
            <pc:docMk/>
            <pc:sldMk cId="1801123190" sldId="369"/>
            <ac:spMk id="34" creationId="{B5AA0D50-92CF-4530-8769-668F8D52622A}"/>
          </ac:spMkLst>
        </pc:spChg>
        <pc:spChg chg="add del mod">
          <ac:chgData name="Ronan Ogor" userId="473d6ea9-be06-4609-b78d-125cc115ecf4" providerId="ADAL" clId="{B0C1F871-0FFD-4CE8-A454-A9D13E512CF8}" dt="2024-10-08T10:13:20.350" v="1174" actId="478"/>
          <ac:spMkLst>
            <pc:docMk/>
            <pc:sldMk cId="1801123190" sldId="369"/>
            <ac:spMk id="35" creationId="{9BC16C36-1A3F-48E6-8D34-2E41A5E711B9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37" creationId="{7D401983-41E6-40FF-9F36-2FD0BC733740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38" creationId="{5AC5265C-C200-4E6C-BE77-EB0C6550249D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39" creationId="{25654824-C779-4DCA-8790-5AABE480D008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41" creationId="{2173EF27-3321-4AC0-864B-D7C22B24A91B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42" creationId="{C8533803-54CD-474E-9D22-D286A0CB6985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44" creationId="{FF2B1D73-5F56-43C5-BEF9-9C9085C83541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47" creationId="{0285EEF2-7D69-46CA-8EC5-B2374C6B5D81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48" creationId="{BFF3912F-8251-4CC3-8C4A-7B609AC1A14A}"/>
          </ac:spMkLst>
        </pc:spChg>
        <pc:spChg chg="add del mod">
          <ac:chgData name="Ronan Ogor" userId="473d6ea9-be06-4609-b78d-125cc115ecf4" providerId="ADAL" clId="{B0C1F871-0FFD-4CE8-A454-A9D13E512CF8}" dt="2024-10-08T10:13:15.335" v="1170" actId="478"/>
          <ac:spMkLst>
            <pc:docMk/>
            <pc:sldMk cId="1801123190" sldId="369"/>
            <ac:spMk id="49" creationId="{0CDC273A-6CAD-473E-935B-0296B2DBCEDC}"/>
          </ac:spMkLst>
        </pc:spChg>
        <pc:spChg chg="add mod">
          <ac:chgData name="Ronan Ogor" userId="473d6ea9-be06-4609-b78d-125cc115ecf4" providerId="ADAL" clId="{B0C1F871-0FFD-4CE8-A454-A9D13E512CF8}" dt="2024-10-08T10:17:25.975" v="1348" actId="1076"/>
          <ac:spMkLst>
            <pc:docMk/>
            <pc:sldMk cId="1801123190" sldId="369"/>
            <ac:spMk id="50" creationId="{3AEF1D77-8EA4-4B01-A31F-F9EA51032E99}"/>
          </ac:spMkLst>
        </pc:spChg>
        <pc:spChg chg="add mod">
          <ac:chgData name="Ronan Ogor" userId="473d6ea9-be06-4609-b78d-125cc115ecf4" providerId="ADAL" clId="{B0C1F871-0FFD-4CE8-A454-A9D13E512CF8}" dt="2024-10-08T10:17:25.975" v="1348" actId="1076"/>
          <ac:spMkLst>
            <pc:docMk/>
            <pc:sldMk cId="1801123190" sldId="369"/>
            <ac:spMk id="53" creationId="{92A5B69E-E439-4705-BA83-1A1E43CDE1A8}"/>
          </ac:spMkLst>
        </pc:spChg>
        <pc:spChg chg="add mod">
          <ac:chgData name="Ronan Ogor" userId="473d6ea9-be06-4609-b78d-125cc115ecf4" providerId="ADAL" clId="{B0C1F871-0FFD-4CE8-A454-A9D13E512CF8}" dt="2024-10-08T10:17:25.975" v="1348" actId="1076"/>
          <ac:spMkLst>
            <pc:docMk/>
            <pc:sldMk cId="1801123190" sldId="369"/>
            <ac:spMk id="54" creationId="{5B8DAF57-06AD-463A-95EA-3D1F6467A1A9}"/>
          </ac:spMkLst>
        </pc:spChg>
        <pc:spChg chg="add del mod">
          <ac:chgData name="Ronan Ogor" userId="473d6ea9-be06-4609-b78d-125cc115ecf4" providerId="ADAL" clId="{B0C1F871-0FFD-4CE8-A454-A9D13E512CF8}" dt="2024-10-08T10:33:51.339" v="1639"/>
          <ac:spMkLst>
            <pc:docMk/>
            <pc:sldMk cId="1801123190" sldId="369"/>
            <ac:spMk id="55" creationId="{B6A1EB98-1142-4E63-9F63-A4C2E390307A}"/>
          </ac:spMkLst>
        </pc:spChg>
        <pc:spChg chg="add del mod">
          <ac:chgData name="Ronan Ogor" userId="473d6ea9-be06-4609-b78d-125cc115ecf4" providerId="ADAL" clId="{B0C1F871-0FFD-4CE8-A454-A9D13E512CF8}" dt="2024-10-08T10:33:51.339" v="1639"/>
          <ac:spMkLst>
            <pc:docMk/>
            <pc:sldMk cId="1801123190" sldId="369"/>
            <ac:spMk id="56" creationId="{2B76C5A8-F52C-4458-AA45-491387BC691C}"/>
          </ac:spMkLst>
        </pc:spChg>
        <pc:spChg chg="add del mod">
          <ac:chgData name="Ronan Ogor" userId="473d6ea9-be06-4609-b78d-125cc115ecf4" providerId="ADAL" clId="{B0C1F871-0FFD-4CE8-A454-A9D13E512CF8}" dt="2024-10-08T10:33:51.339" v="1639"/>
          <ac:spMkLst>
            <pc:docMk/>
            <pc:sldMk cId="1801123190" sldId="369"/>
            <ac:spMk id="57" creationId="{D069409C-B8C9-4A4C-AF3C-4C972E39BB01}"/>
          </ac:spMkLst>
        </pc:spChg>
        <pc:spChg chg="add del mod">
          <ac:chgData name="Ronan Ogor" userId="473d6ea9-be06-4609-b78d-125cc115ecf4" providerId="ADAL" clId="{B0C1F871-0FFD-4CE8-A454-A9D13E512CF8}" dt="2024-10-08T10:33:51.339" v="1639"/>
          <ac:spMkLst>
            <pc:docMk/>
            <pc:sldMk cId="1801123190" sldId="369"/>
            <ac:spMk id="58" creationId="{E5B28B4B-F4D0-4B3E-97F3-9DDF28F6F8F0}"/>
          </ac:spMkLst>
        </pc:spChg>
        <pc:spChg chg="add del mod">
          <ac:chgData name="Ronan Ogor" userId="473d6ea9-be06-4609-b78d-125cc115ecf4" providerId="ADAL" clId="{B0C1F871-0FFD-4CE8-A454-A9D13E512CF8}" dt="2024-10-08T10:33:51.339" v="1639"/>
          <ac:spMkLst>
            <pc:docMk/>
            <pc:sldMk cId="1801123190" sldId="369"/>
            <ac:spMk id="59" creationId="{1CCEC61B-532D-445E-978D-A8F9A5D14156}"/>
          </ac:spMkLst>
        </pc:spChg>
        <pc:picChg chg="add mod">
          <ac:chgData name="Ronan Ogor" userId="473d6ea9-be06-4609-b78d-125cc115ecf4" providerId="ADAL" clId="{B0C1F871-0FFD-4CE8-A454-A9D13E512CF8}" dt="2024-10-08T10:17:25.975" v="1348" actId="1076"/>
          <ac:picMkLst>
            <pc:docMk/>
            <pc:sldMk cId="1801123190" sldId="369"/>
            <ac:picMk id="3" creationId="{5D0B3E40-3A62-4440-B5BB-3AC41967D238}"/>
          </ac:picMkLst>
        </pc:picChg>
        <pc:picChg chg="del">
          <ac:chgData name="Ronan Ogor" userId="473d6ea9-be06-4609-b78d-125cc115ecf4" providerId="ADAL" clId="{B0C1F871-0FFD-4CE8-A454-A9D13E512CF8}" dt="2024-10-08T10:09:49.893" v="1079" actId="478"/>
          <ac:picMkLst>
            <pc:docMk/>
            <pc:sldMk cId="1801123190" sldId="369"/>
            <ac:picMk id="7" creationId="{F93716AC-F32E-4673-BD52-C31BC354A80B}"/>
          </ac:picMkLst>
        </pc:picChg>
        <pc:picChg chg="del">
          <ac:chgData name="Ronan Ogor" userId="473d6ea9-be06-4609-b78d-125cc115ecf4" providerId="ADAL" clId="{B0C1F871-0FFD-4CE8-A454-A9D13E512CF8}" dt="2024-10-08T10:09:49.893" v="1079" actId="478"/>
          <ac:picMkLst>
            <pc:docMk/>
            <pc:sldMk cId="1801123190" sldId="369"/>
            <ac:picMk id="9" creationId="{C5ADC6D2-0787-453C-A55B-16D0991F35DD}"/>
          </ac:picMkLst>
        </pc:picChg>
        <pc:cxnChg chg="add mod">
          <ac:chgData name="Ronan Ogor" userId="473d6ea9-be06-4609-b78d-125cc115ecf4" providerId="ADAL" clId="{B0C1F871-0FFD-4CE8-A454-A9D13E512CF8}" dt="2024-10-08T10:17:25.975" v="1348" actId="1076"/>
          <ac:cxnSpMkLst>
            <pc:docMk/>
            <pc:sldMk cId="1801123190" sldId="369"/>
            <ac:cxnSpMk id="5" creationId="{D012B5AD-ECC0-4A9F-B2FB-63D5503CC421}"/>
          </ac:cxnSpMkLst>
        </pc:cxnChg>
        <pc:cxnChg chg="add del mod">
          <ac:chgData name="Ronan Ogor" userId="473d6ea9-be06-4609-b78d-125cc115ecf4" providerId="ADAL" clId="{B0C1F871-0FFD-4CE8-A454-A9D13E512CF8}" dt="2024-10-08T10:17:18.710" v="1346" actId="478"/>
          <ac:cxnSpMkLst>
            <pc:docMk/>
            <pc:sldMk cId="1801123190" sldId="369"/>
            <ac:cxnSpMk id="25" creationId="{F33725F9-44BA-4220-8A3E-89BE0A953375}"/>
          </ac:cxnSpMkLst>
        </pc:cxnChg>
        <pc:cxnChg chg="add del mod">
          <ac:chgData name="Ronan Ogor" userId="473d6ea9-be06-4609-b78d-125cc115ecf4" providerId="ADAL" clId="{B0C1F871-0FFD-4CE8-A454-A9D13E512CF8}" dt="2024-10-08T10:17:18.710" v="1346" actId="478"/>
          <ac:cxnSpMkLst>
            <pc:docMk/>
            <pc:sldMk cId="1801123190" sldId="369"/>
            <ac:cxnSpMk id="26" creationId="{DCCA3D5E-F94D-46B3-BC29-6E152A3DBF56}"/>
          </ac:cxnSpMkLst>
        </pc:cxnChg>
        <pc:cxnChg chg="add del mod">
          <ac:chgData name="Ronan Ogor" userId="473d6ea9-be06-4609-b78d-125cc115ecf4" providerId="ADAL" clId="{B0C1F871-0FFD-4CE8-A454-A9D13E512CF8}" dt="2024-10-08T10:17:18.710" v="1346" actId="478"/>
          <ac:cxnSpMkLst>
            <pc:docMk/>
            <pc:sldMk cId="1801123190" sldId="369"/>
            <ac:cxnSpMk id="27" creationId="{F9E044FE-DC1B-48A0-9996-B629C84042B8}"/>
          </ac:cxnSpMkLst>
        </pc:cxnChg>
        <pc:cxnChg chg="add del mod">
          <ac:chgData name="Ronan Ogor" userId="473d6ea9-be06-4609-b78d-125cc115ecf4" providerId="ADAL" clId="{B0C1F871-0FFD-4CE8-A454-A9D13E512CF8}" dt="2024-10-08T10:13:20.350" v="1174" actId="478"/>
          <ac:cxnSpMkLst>
            <pc:docMk/>
            <pc:sldMk cId="1801123190" sldId="369"/>
            <ac:cxnSpMk id="31" creationId="{3FF3208D-6490-461B-BFD7-5AEE32D3758C}"/>
          </ac:cxnSpMkLst>
        </pc:cxnChg>
        <pc:cxnChg chg="add del mod">
          <ac:chgData name="Ronan Ogor" userId="473d6ea9-be06-4609-b78d-125cc115ecf4" providerId="ADAL" clId="{B0C1F871-0FFD-4CE8-A454-A9D13E512CF8}" dt="2024-10-08T10:13:20.350" v="1174" actId="478"/>
          <ac:cxnSpMkLst>
            <pc:docMk/>
            <pc:sldMk cId="1801123190" sldId="369"/>
            <ac:cxnSpMk id="32" creationId="{C54DF032-2B86-438A-AB55-32B490621638}"/>
          </ac:cxnSpMkLst>
        </pc:cxnChg>
        <pc:cxnChg chg="add del mod">
          <ac:chgData name="Ronan Ogor" userId="473d6ea9-be06-4609-b78d-125cc115ecf4" providerId="ADAL" clId="{B0C1F871-0FFD-4CE8-A454-A9D13E512CF8}" dt="2024-10-08T10:13:15.335" v="1170" actId="478"/>
          <ac:cxnSpMkLst>
            <pc:docMk/>
            <pc:sldMk cId="1801123190" sldId="369"/>
            <ac:cxnSpMk id="36" creationId="{212B6338-A3C7-48FF-845C-872EFDEB2384}"/>
          </ac:cxnSpMkLst>
        </pc:cxnChg>
        <pc:cxnChg chg="add del mod">
          <ac:chgData name="Ronan Ogor" userId="473d6ea9-be06-4609-b78d-125cc115ecf4" providerId="ADAL" clId="{B0C1F871-0FFD-4CE8-A454-A9D13E512CF8}" dt="2024-10-08T10:13:15.335" v="1170" actId="478"/>
          <ac:cxnSpMkLst>
            <pc:docMk/>
            <pc:sldMk cId="1801123190" sldId="369"/>
            <ac:cxnSpMk id="40" creationId="{53D51854-AAEA-4BBF-823A-95AC98E4D253}"/>
          </ac:cxnSpMkLst>
        </pc:cxnChg>
        <pc:cxnChg chg="add del mod">
          <ac:chgData name="Ronan Ogor" userId="473d6ea9-be06-4609-b78d-125cc115ecf4" providerId="ADAL" clId="{B0C1F871-0FFD-4CE8-A454-A9D13E512CF8}" dt="2024-10-08T10:13:15.335" v="1170" actId="478"/>
          <ac:cxnSpMkLst>
            <pc:docMk/>
            <pc:sldMk cId="1801123190" sldId="369"/>
            <ac:cxnSpMk id="43" creationId="{C45BFB5D-344C-4FEB-AE97-54B8B7F0ACD2}"/>
          </ac:cxnSpMkLst>
        </pc:cxnChg>
        <pc:cxnChg chg="add del mod">
          <ac:chgData name="Ronan Ogor" userId="473d6ea9-be06-4609-b78d-125cc115ecf4" providerId="ADAL" clId="{B0C1F871-0FFD-4CE8-A454-A9D13E512CF8}" dt="2024-10-08T10:13:15.335" v="1170" actId="478"/>
          <ac:cxnSpMkLst>
            <pc:docMk/>
            <pc:sldMk cId="1801123190" sldId="369"/>
            <ac:cxnSpMk id="45" creationId="{A1005D44-8CE8-4BC8-A987-7A3AE60F1448}"/>
          </ac:cxnSpMkLst>
        </pc:cxnChg>
        <pc:cxnChg chg="add del mod">
          <ac:chgData name="Ronan Ogor" userId="473d6ea9-be06-4609-b78d-125cc115ecf4" providerId="ADAL" clId="{B0C1F871-0FFD-4CE8-A454-A9D13E512CF8}" dt="2024-10-08T10:13:15.335" v="1170" actId="478"/>
          <ac:cxnSpMkLst>
            <pc:docMk/>
            <pc:sldMk cId="1801123190" sldId="369"/>
            <ac:cxnSpMk id="46" creationId="{5379A077-58CA-47EB-97AF-2990BBC650FA}"/>
          </ac:cxnSpMkLst>
        </pc:cxnChg>
        <pc:cxnChg chg="add mod">
          <ac:chgData name="Ronan Ogor" userId="473d6ea9-be06-4609-b78d-125cc115ecf4" providerId="ADAL" clId="{B0C1F871-0FFD-4CE8-A454-A9D13E512CF8}" dt="2024-10-08T10:17:25.975" v="1348" actId="1076"/>
          <ac:cxnSpMkLst>
            <pc:docMk/>
            <pc:sldMk cId="1801123190" sldId="369"/>
            <ac:cxnSpMk id="52" creationId="{9FE99886-760D-44FD-9A2A-64925A562276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41:04.675" v="1698"/>
        <pc:sldMkLst>
          <pc:docMk/>
          <pc:sldMk cId="188562858" sldId="370"/>
        </pc:sldMkLst>
        <pc:spChg chg="del">
          <ac:chgData name="Ronan Ogor" userId="473d6ea9-be06-4609-b78d-125cc115ecf4" providerId="ADAL" clId="{B0C1F871-0FFD-4CE8-A454-A9D13E512CF8}" dt="2024-10-08T10:17:38.494" v="1351" actId="478"/>
          <ac:spMkLst>
            <pc:docMk/>
            <pc:sldMk cId="188562858" sldId="370"/>
            <ac:spMk id="6" creationId="{F10A6890-E6EE-4AC2-88EF-010B6B81E849}"/>
          </ac:spMkLst>
        </pc:spChg>
        <pc:spChg chg="add mod">
          <ac:chgData name="Ronan Ogor" userId="473d6ea9-be06-4609-b78d-125cc115ecf4" providerId="ADAL" clId="{B0C1F871-0FFD-4CE8-A454-A9D13E512CF8}" dt="2024-10-08T10:18:14.783" v="1368" actId="14100"/>
          <ac:spMkLst>
            <pc:docMk/>
            <pc:sldMk cId="188562858" sldId="370"/>
            <ac:spMk id="32" creationId="{2D03AC8C-BAD7-4D1A-86A8-D2DADBEB54B6}"/>
          </ac:spMkLst>
        </pc:spChg>
        <pc:spChg chg="add mod">
          <ac:chgData name="Ronan Ogor" userId="473d6ea9-be06-4609-b78d-125cc115ecf4" providerId="ADAL" clId="{B0C1F871-0FFD-4CE8-A454-A9D13E512CF8}" dt="2024-10-08T10:18:29.386" v="1370" actId="1076"/>
          <ac:spMkLst>
            <pc:docMk/>
            <pc:sldMk cId="188562858" sldId="370"/>
            <ac:spMk id="33" creationId="{BDC1CC53-725E-420F-A53C-C824E88E80FF}"/>
          </ac:spMkLst>
        </pc:spChg>
        <pc:spChg chg="add mod">
          <ac:chgData name="Ronan Ogor" userId="473d6ea9-be06-4609-b78d-125cc115ecf4" providerId="ADAL" clId="{B0C1F871-0FFD-4CE8-A454-A9D13E512CF8}" dt="2024-10-08T10:18:29.386" v="1370" actId="1076"/>
          <ac:spMkLst>
            <pc:docMk/>
            <pc:sldMk cId="188562858" sldId="370"/>
            <ac:spMk id="34" creationId="{226927FF-5D20-40B2-BA11-0307CD7F5D4D}"/>
          </ac:spMkLst>
        </pc:spChg>
        <pc:spChg chg="add mod">
          <ac:chgData name="Ronan Ogor" userId="473d6ea9-be06-4609-b78d-125cc115ecf4" providerId="ADAL" clId="{B0C1F871-0FFD-4CE8-A454-A9D13E512CF8}" dt="2024-10-08T10:18:34.312" v="1372" actId="14100"/>
          <ac:spMkLst>
            <pc:docMk/>
            <pc:sldMk cId="188562858" sldId="370"/>
            <ac:spMk id="36" creationId="{AB567460-22CB-4F4E-AC32-AD0779CF0EF7}"/>
          </ac:spMkLst>
        </pc:spChg>
        <pc:spChg chg="add mod">
          <ac:chgData name="Ronan Ogor" userId="473d6ea9-be06-4609-b78d-125cc115ecf4" providerId="ADAL" clId="{B0C1F871-0FFD-4CE8-A454-A9D13E512CF8}" dt="2024-10-08T10:18:48.805" v="1378" actId="1076"/>
          <ac:spMkLst>
            <pc:docMk/>
            <pc:sldMk cId="188562858" sldId="370"/>
            <ac:spMk id="37" creationId="{DD73C2FA-87D1-483C-9D1F-C41B4FF4689C}"/>
          </ac:spMkLst>
        </pc:spChg>
        <pc:spChg chg="add mod">
          <ac:chgData name="Ronan Ogor" userId="473d6ea9-be06-4609-b78d-125cc115ecf4" providerId="ADAL" clId="{B0C1F871-0FFD-4CE8-A454-A9D13E512CF8}" dt="2024-10-08T10:18:59.077" v="1382" actId="571"/>
          <ac:spMkLst>
            <pc:docMk/>
            <pc:sldMk cId="188562858" sldId="370"/>
            <ac:spMk id="40" creationId="{184556A2-ECD4-449C-BB68-B7F4CF8F2BD8}"/>
          </ac:spMkLst>
        </pc:spChg>
        <pc:spChg chg="add mod">
          <ac:chgData name="Ronan Ogor" userId="473d6ea9-be06-4609-b78d-125cc115ecf4" providerId="ADAL" clId="{B0C1F871-0FFD-4CE8-A454-A9D13E512CF8}" dt="2024-10-08T10:19:10.206" v="1401" actId="20577"/>
          <ac:spMkLst>
            <pc:docMk/>
            <pc:sldMk cId="188562858" sldId="370"/>
            <ac:spMk id="41" creationId="{EB408CF3-4BC3-4C08-A2C4-17B87C3002DE}"/>
          </ac:spMkLst>
        </pc:spChg>
        <pc:spChg chg="add mod">
          <ac:chgData name="Ronan Ogor" userId="473d6ea9-be06-4609-b78d-125cc115ecf4" providerId="ADAL" clId="{B0C1F871-0FFD-4CE8-A454-A9D13E512CF8}" dt="2024-10-08T10:33:52.551" v="1640"/>
          <ac:spMkLst>
            <pc:docMk/>
            <pc:sldMk cId="188562858" sldId="370"/>
            <ac:spMk id="42" creationId="{1A483682-7750-46F5-A9E6-5F34C0D60FA6}"/>
          </ac:spMkLst>
        </pc:spChg>
        <pc:spChg chg="add mod">
          <ac:chgData name="Ronan Ogor" userId="473d6ea9-be06-4609-b78d-125cc115ecf4" providerId="ADAL" clId="{B0C1F871-0FFD-4CE8-A454-A9D13E512CF8}" dt="2024-10-08T10:33:52.551" v="1640"/>
          <ac:spMkLst>
            <pc:docMk/>
            <pc:sldMk cId="188562858" sldId="370"/>
            <ac:spMk id="43" creationId="{9AC146EB-2153-4CE3-8D4D-4669DC541A1A}"/>
          </ac:spMkLst>
        </pc:spChg>
        <pc:spChg chg="add mod">
          <ac:chgData name="Ronan Ogor" userId="473d6ea9-be06-4609-b78d-125cc115ecf4" providerId="ADAL" clId="{B0C1F871-0FFD-4CE8-A454-A9D13E512CF8}" dt="2024-10-08T10:33:52.551" v="1640"/>
          <ac:spMkLst>
            <pc:docMk/>
            <pc:sldMk cId="188562858" sldId="370"/>
            <ac:spMk id="44" creationId="{1EB7BF64-B4DD-42A6-89EE-07CE17D60D6E}"/>
          </ac:spMkLst>
        </pc:spChg>
        <pc:spChg chg="add mod">
          <ac:chgData name="Ronan Ogor" userId="473d6ea9-be06-4609-b78d-125cc115ecf4" providerId="ADAL" clId="{B0C1F871-0FFD-4CE8-A454-A9D13E512CF8}" dt="2024-10-08T10:33:52.551" v="1640"/>
          <ac:spMkLst>
            <pc:docMk/>
            <pc:sldMk cId="188562858" sldId="370"/>
            <ac:spMk id="45" creationId="{FDE2F7B3-552F-47F8-8E8A-40DCB225DA4E}"/>
          </ac:spMkLst>
        </pc:spChg>
        <pc:spChg chg="add mod">
          <ac:chgData name="Ronan Ogor" userId="473d6ea9-be06-4609-b78d-125cc115ecf4" providerId="ADAL" clId="{B0C1F871-0FFD-4CE8-A454-A9D13E512CF8}" dt="2024-10-08T10:33:52.551" v="1640"/>
          <ac:spMkLst>
            <pc:docMk/>
            <pc:sldMk cId="188562858" sldId="370"/>
            <ac:spMk id="46" creationId="{B36F10E2-0807-4671-8800-3108CD796C83}"/>
          </ac:spMkLst>
        </pc:spChg>
        <pc:spChg chg="add mod">
          <ac:chgData name="Ronan Ogor" userId="473d6ea9-be06-4609-b78d-125cc115ecf4" providerId="ADAL" clId="{B0C1F871-0FFD-4CE8-A454-A9D13E512CF8}" dt="2024-10-08T10:39:39.876" v="1689"/>
          <ac:spMkLst>
            <pc:docMk/>
            <pc:sldMk cId="188562858" sldId="370"/>
            <ac:spMk id="47" creationId="{00C1BCBF-8344-4C17-9D34-BF84C784836D}"/>
          </ac:spMkLst>
        </pc:spChg>
        <pc:spChg chg="add mod">
          <ac:chgData name="Ronan Ogor" userId="473d6ea9-be06-4609-b78d-125cc115ecf4" providerId="ADAL" clId="{B0C1F871-0FFD-4CE8-A454-A9D13E512CF8}" dt="2024-10-08T10:39:39.876" v="1689"/>
          <ac:spMkLst>
            <pc:docMk/>
            <pc:sldMk cId="188562858" sldId="370"/>
            <ac:spMk id="48" creationId="{8A0D7C3D-9CEE-4138-81E9-6D224FB283AF}"/>
          </ac:spMkLst>
        </pc:spChg>
        <pc:spChg chg="del">
          <ac:chgData name="Ronan Ogor" userId="473d6ea9-be06-4609-b78d-125cc115ecf4" providerId="ADAL" clId="{B0C1F871-0FFD-4CE8-A454-A9D13E512CF8}" dt="2024-10-08T10:17:38.494" v="1351" actId="478"/>
          <ac:spMkLst>
            <pc:docMk/>
            <pc:sldMk cId="188562858" sldId="370"/>
            <ac:spMk id="50" creationId="{3AEF1D77-8EA4-4B01-A31F-F9EA51032E99}"/>
          </ac:spMkLst>
        </pc:spChg>
        <pc:spChg chg="add mod">
          <ac:chgData name="Ronan Ogor" userId="473d6ea9-be06-4609-b78d-125cc115ecf4" providerId="ADAL" clId="{B0C1F871-0FFD-4CE8-A454-A9D13E512CF8}" dt="2024-10-08T10:41:04.675" v="1698"/>
          <ac:spMkLst>
            <pc:docMk/>
            <pc:sldMk cId="188562858" sldId="370"/>
            <ac:spMk id="51" creationId="{1D4D14A2-14B3-4C0F-B34B-53404728CBA2}"/>
          </ac:spMkLst>
        </pc:spChg>
        <pc:spChg chg="del">
          <ac:chgData name="Ronan Ogor" userId="473d6ea9-be06-4609-b78d-125cc115ecf4" providerId="ADAL" clId="{B0C1F871-0FFD-4CE8-A454-A9D13E512CF8}" dt="2024-10-08T10:17:38.494" v="1351" actId="478"/>
          <ac:spMkLst>
            <pc:docMk/>
            <pc:sldMk cId="188562858" sldId="370"/>
            <ac:spMk id="53" creationId="{92A5B69E-E439-4705-BA83-1A1E43CDE1A8}"/>
          </ac:spMkLst>
        </pc:spChg>
        <pc:spChg chg="del">
          <ac:chgData name="Ronan Ogor" userId="473d6ea9-be06-4609-b78d-125cc115ecf4" providerId="ADAL" clId="{B0C1F871-0FFD-4CE8-A454-A9D13E512CF8}" dt="2024-10-08T10:17:38.494" v="1351" actId="478"/>
          <ac:spMkLst>
            <pc:docMk/>
            <pc:sldMk cId="188562858" sldId="370"/>
            <ac:spMk id="54" creationId="{5B8DAF57-06AD-463A-95EA-3D1F6467A1A9}"/>
          </ac:spMkLst>
        </pc:spChg>
        <pc:spChg chg="add mod">
          <ac:chgData name="Ronan Ogor" userId="473d6ea9-be06-4609-b78d-125cc115ecf4" providerId="ADAL" clId="{B0C1F871-0FFD-4CE8-A454-A9D13E512CF8}" dt="2024-10-08T10:41:04.675" v="1698"/>
          <ac:spMkLst>
            <pc:docMk/>
            <pc:sldMk cId="188562858" sldId="370"/>
            <ac:spMk id="55" creationId="{BF57D8A4-5A78-4AB9-927D-DCC9DEA48C8B}"/>
          </ac:spMkLst>
        </pc:spChg>
        <pc:picChg chg="del">
          <ac:chgData name="Ronan Ogor" userId="473d6ea9-be06-4609-b78d-125cc115ecf4" providerId="ADAL" clId="{B0C1F871-0FFD-4CE8-A454-A9D13E512CF8}" dt="2024-10-08T10:17:38.494" v="1351" actId="478"/>
          <ac:picMkLst>
            <pc:docMk/>
            <pc:sldMk cId="188562858" sldId="370"/>
            <ac:picMk id="3" creationId="{5D0B3E40-3A62-4440-B5BB-3AC41967D238}"/>
          </ac:picMkLst>
        </pc:picChg>
        <pc:cxnChg chg="del">
          <ac:chgData name="Ronan Ogor" userId="473d6ea9-be06-4609-b78d-125cc115ecf4" providerId="ADAL" clId="{B0C1F871-0FFD-4CE8-A454-A9D13E512CF8}" dt="2024-10-08T10:17:38.494" v="1351" actId="478"/>
          <ac:cxnSpMkLst>
            <pc:docMk/>
            <pc:sldMk cId="188562858" sldId="370"/>
            <ac:cxnSpMk id="5" creationId="{D012B5AD-ECC0-4A9F-B2FB-63D5503CC421}"/>
          </ac:cxnSpMkLst>
        </pc:cxnChg>
        <pc:cxnChg chg="add mod">
          <ac:chgData name="Ronan Ogor" userId="473d6ea9-be06-4609-b78d-125cc115ecf4" providerId="ADAL" clId="{B0C1F871-0FFD-4CE8-A454-A9D13E512CF8}" dt="2024-10-08T10:17:49.234" v="1353" actId="14100"/>
          <ac:cxnSpMkLst>
            <pc:docMk/>
            <pc:sldMk cId="188562858" sldId="370"/>
            <ac:cxnSpMk id="31" creationId="{91398314-0FA4-4D7E-9C36-4DFB1FE52285}"/>
          </ac:cxnSpMkLst>
        </pc:cxnChg>
        <pc:cxnChg chg="add mod">
          <ac:chgData name="Ronan Ogor" userId="473d6ea9-be06-4609-b78d-125cc115ecf4" providerId="ADAL" clId="{B0C1F871-0FFD-4CE8-A454-A9D13E512CF8}" dt="2024-10-08T10:18:29.386" v="1370" actId="1076"/>
          <ac:cxnSpMkLst>
            <pc:docMk/>
            <pc:sldMk cId="188562858" sldId="370"/>
            <ac:cxnSpMk id="35" creationId="{ED503742-EC5C-4F80-9442-0A97E58DB3BF}"/>
          </ac:cxnSpMkLst>
        </pc:cxnChg>
        <pc:cxnChg chg="add mod">
          <ac:chgData name="Ronan Ogor" userId="473d6ea9-be06-4609-b78d-125cc115ecf4" providerId="ADAL" clId="{B0C1F871-0FFD-4CE8-A454-A9D13E512CF8}" dt="2024-10-08T10:18:50.846" v="1379" actId="1076"/>
          <ac:cxnSpMkLst>
            <pc:docMk/>
            <pc:sldMk cId="188562858" sldId="370"/>
            <ac:cxnSpMk id="38" creationId="{E0FC133D-8FFC-4981-ABFF-FFE304682891}"/>
          </ac:cxnSpMkLst>
        </pc:cxnChg>
        <pc:cxnChg chg="add mod">
          <ac:chgData name="Ronan Ogor" userId="473d6ea9-be06-4609-b78d-125cc115ecf4" providerId="ADAL" clId="{B0C1F871-0FFD-4CE8-A454-A9D13E512CF8}" dt="2024-10-08T10:18:56.813" v="1381" actId="1076"/>
          <ac:cxnSpMkLst>
            <pc:docMk/>
            <pc:sldMk cId="188562858" sldId="370"/>
            <ac:cxnSpMk id="39" creationId="{DF8EF8E1-09B1-4B79-998F-D8C46D7C159E}"/>
          </ac:cxnSpMkLst>
        </pc:cxnChg>
        <pc:cxnChg chg="add mod">
          <ac:chgData name="Ronan Ogor" userId="473d6ea9-be06-4609-b78d-125cc115ecf4" providerId="ADAL" clId="{B0C1F871-0FFD-4CE8-A454-A9D13E512CF8}" dt="2024-10-08T10:41:04.675" v="1698"/>
          <ac:cxnSpMkLst>
            <pc:docMk/>
            <pc:sldMk cId="188562858" sldId="370"/>
            <ac:cxnSpMk id="49" creationId="{B9D2FB37-420E-4E80-BC7C-BE524F86DA82}"/>
          </ac:cxnSpMkLst>
        </pc:cxnChg>
        <pc:cxnChg chg="del">
          <ac:chgData name="Ronan Ogor" userId="473d6ea9-be06-4609-b78d-125cc115ecf4" providerId="ADAL" clId="{B0C1F871-0FFD-4CE8-A454-A9D13E512CF8}" dt="2024-10-08T10:17:38.494" v="1351" actId="478"/>
          <ac:cxnSpMkLst>
            <pc:docMk/>
            <pc:sldMk cId="188562858" sldId="370"/>
            <ac:cxnSpMk id="52" creationId="{9FE99886-760D-44FD-9A2A-64925A562276}"/>
          </ac:cxnSpMkLst>
        </pc:cxnChg>
      </pc:sldChg>
      <pc:sldChg chg="addSp delSp modSp add mod setBg">
        <pc:chgData name="Ronan Ogor" userId="473d6ea9-be06-4609-b78d-125cc115ecf4" providerId="ADAL" clId="{B0C1F871-0FFD-4CE8-A454-A9D13E512CF8}" dt="2024-10-08T11:08:25.031" v="2406" actId="1076"/>
        <pc:sldMkLst>
          <pc:docMk/>
          <pc:sldMk cId="805720902" sldId="371"/>
        </pc:sldMkLst>
        <pc:spChg chg="del mod">
          <ac:chgData name="Ronan Ogor" userId="473d6ea9-be06-4609-b78d-125cc115ecf4" providerId="ADAL" clId="{B0C1F871-0FFD-4CE8-A454-A9D13E512CF8}" dt="2024-10-08T11:08:22.046" v="2404" actId="478"/>
          <ac:spMkLst>
            <pc:docMk/>
            <pc:sldMk cId="805720902" sldId="371"/>
            <ac:spMk id="2" creationId="{3950A318-81EB-4CB4-9527-0A622492A06A}"/>
          </ac:spMkLst>
        </pc:spChg>
        <pc:spChg chg="mod">
          <ac:chgData name="Ronan Ogor" userId="473d6ea9-be06-4609-b78d-125cc115ecf4" providerId="ADAL" clId="{B0C1F871-0FFD-4CE8-A454-A9D13E512CF8}" dt="2024-10-08T10:28:03.004" v="1626" actId="947"/>
          <ac:spMkLst>
            <pc:docMk/>
            <pc:sldMk cId="805720902" sldId="371"/>
            <ac:spMk id="4" creationId="{2471D8E2-2478-43CA-A7DE-9BA4166F77C8}"/>
          </ac:spMkLst>
        </pc:spChg>
        <pc:spChg chg="add mod">
          <ac:chgData name="Ronan Ogor" userId="473d6ea9-be06-4609-b78d-125cc115ecf4" providerId="ADAL" clId="{B0C1F871-0FFD-4CE8-A454-A9D13E512CF8}" dt="2024-10-08T11:08:25.031" v="2406" actId="1076"/>
          <ac:spMkLst>
            <pc:docMk/>
            <pc:sldMk cId="805720902" sldId="371"/>
            <ac:spMk id="5" creationId="{C4EC73C1-97B1-4DE9-B3EB-2DD937C4A859}"/>
          </ac:spMkLst>
        </pc:spChg>
        <pc:picChg chg="add mod">
          <ac:chgData name="Ronan Ogor" userId="473d6ea9-be06-4609-b78d-125cc115ecf4" providerId="ADAL" clId="{B0C1F871-0FFD-4CE8-A454-A9D13E512CF8}" dt="2024-10-08T10:27:46.914" v="1622" actId="1076"/>
          <ac:picMkLst>
            <pc:docMk/>
            <pc:sldMk cId="805720902" sldId="371"/>
            <ac:picMk id="7170" creationId="{45CB959A-E279-451F-BB71-BEF95EBF5F1E}"/>
          </ac:picMkLst>
        </pc:picChg>
      </pc:sldChg>
      <pc:sldChg chg="modSp add mod">
        <pc:chgData name="Ronan Ogor" userId="473d6ea9-be06-4609-b78d-125cc115ecf4" providerId="ADAL" clId="{B0C1F871-0FFD-4CE8-A454-A9D13E512CF8}" dt="2024-10-08T10:31:33.175" v="1633" actId="207"/>
        <pc:sldMkLst>
          <pc:docMk/>
          <pc:sldMk cId="1439821509" sldId="372"/>
        </pc:sldMkLst>
        <pc:spChg chg="mod">
          <ac:chgData name="Ronan Ogor" userId="473d6ea9-be06-4609-b78d-125cc115ecf4" providerId="ADAL" clId="{B0C1F871-0FFD-4CE8-A454-A9D13E512CF8}" dt="2024-10-08T10:31:20.729" v="1630" actId="20577"/>
          <ac:spMkLst>
            <pc:docMk/>
            <pc:sldMk cId="1439821509" sldId="372"/>
            <ac:spMk id="11" creationId="{1C947E47-16CA-46CE-9D38-64B64C6DC53C}"/>
          </ac:spMkLst>
        </pc:spChg>
        <pc:spChg chg="mod">
          <ac:chgData name="Ronan Ogor" userId="473d6ea9-be06-4609-b78d-125cc115ecf4" providerId="ADAL" clId="{B0C1F871-0FFD-4CE8-A454-A9D13E512CF8}" dt="2024-10-08T10:31:33.175" v="1633" actId="207"/>
          <ac:spMkLst>
            <pc:docMk/>
            <pc:sldMk cId="1439821509" sldId="372"/>
            <ac:spMk id="22" creationId="{22633A4F-3A8E-4401-B776-1DC8242362A4}"/>
          </ac:spMkLst>
        </pc:spChg>
      </pc:sldChg>
      <pc:sldChg chg="addSp delSp modSp add mod">
        <pc:chgData name="Ronan Ogor" userId="473d6ea9-be06-4609-b78d-125cc115ecf4" providerId="ADAL" clId="{B0C1F871-0FFD-4CE8-A454-A9D13E512CF8}" dt="2024-10-08T10:41:36.442" v="1701" actId="1076"/>
        <pc:sldMkLst>
          <pc:docMk/>
          <pc:sldMk cId="2598376302" sldId="373"/>
        </pc:sldMkLst>
        <pc:spChg chg="mod">
          <ac:chgData name="Ronan Ogor" userId="473d6ea9-be06-4609-b78d-125cc115ecf4" providerId="ADAL" clId="{B0C1F871-0FFD-4CE8-A454-A9D13E512CF8}" dt="2024-10-08T10:31:53.391" v="1635"/>
          <ac:spMkLst>
            <pc:docMk/>
            <pc:sldMk cId="2598376302" sldId="373"/>
            <ac:spMk id="22" creationId="{22633A4F-3A8E-4401-B776-1DC8242362A4}"/>
          </ac:spMkLst>
        </pc:spChg>
        <pc:spChg chg="mod">
          <ac:chgData name="Ronan Ogor" userId="473d6ea9-be06-4609-b78d-125cc115ecf4" providerId="ADAL" clId="{B0C1F871-0FFD-4CE8-A454-A9D13E512CF8}" dt="2024-10-08T10:34:42.333" v="1648" actId="14100"/>
          <ac:spMkLst>
            <pc:docMk/>
            <pc:sldMk cId="2598376302" sldId="373"/>
            <ac:spMk id="32" creationId="{2D03AC8C-BAD7-4D1A-86A8-D2DADBEB54B6}"/>
          </ac:spMkLst>
        </pc:spChg>
        <pc:spChg chg="mod">
          <ac:chgData name="Ronan Ogor" userId="473d6ea9-be06-4609-b78d-125cc115ecf4" providerId="ADAL" clId="{B0C1F871-0FFD-4CE8-A454-A9D13E512CF8}" dt="2024-10-08T10:36:18.328" v="1657" actId="20577"/>
          <ac:spMkLst>
            <pc:docMk/>
            <pc:sldMk cId="2598376302" sldId="373"/>
            <ac:spMk id="37" creationId="{DD73C2FA-87D1-483C-9D1F-C41B4FF4689C}"/>
          </ac:spMkLst>
        </pc:spChg>
        <pc:spChg chg="mod">
          <ac:chgData name="Ronan Ogor" userId="473d6ea9-be06-4609-b78d-125cc115ecf4" providerId="ADAL" clId="{B0C1F871-0FFD-4CE8-A454-A9D13E512CF8}" dt="2024-10-08T10:36:27.155" v="1658"/>
          <ac:spMkLst>
            <pc:docMk/>
            <pc:sldMk cId="2598376302" sldId="373"/>
            <ac:spMk id="40" creationId="{184556A2-ECD4-449C-BB68-B7F4CF8F2BD8}"/>
          </ac:spMkLst>
        </pc:spChg>
        <pc:spChg chg="add mod">
          <ac:chgData name="Ronan Ogor" userId="473d6ea9-be06-4609-b78d-125cc115ecf4" providerId="ADAL" clId="{B0C1F871-0FFD-4CE8-A454-A9D13E512CF8}" dt="2024-10-08T10:33:55.860" v="1641"/>
          <ac:spMkLst>
            <pc:docMk/>
            <pc:sldMk cId="2598376302" sldId="373"/>
            <ac:spMk id="42" creationId="{2EB6065D-FF0F-449F-B708-FBC493530E3B}"/>
          </ac:spMkLst>
        </pc:spChg>
        <pc:spChg chg="add mod">
          <ac:chgData name="Ronan Ogor" userId="473d6ea9-be06-4609-b78d-125cc115ecf4" providerId="ADAL" clId="{B0C1F871-0FFD-4CE8-A454-A9D13E512CF8}" dt="2024-10-08T10:33:55.860" v="1641"/>
          <ac:spMkLst>
            <pc:docMk/>
            <pc:sldMk cId="2598376302" sldId="373"/>
            <ac:spMk id="43" creationId="{F54E9D7F-6CC9-451F-AFC1-D2B935BE2192}"/>
          </ac:spMkLst>
        </pc:spChg>
        <pc:spChg chg="add mod">
          <ac:chgData name="Ronan Ogor" userId="473d6ea9-be06-4609-b78d-125cc115ecf4" providerId="ADAL" clId="{B0C1F871-0FFD-4CE8-A454-A9D13E512CF8}" dt="2024-10-08T10:33:55.860" v="1641"/>
          <ac:spMkLst>
            <pc:docMk/>
            <pc:sldMk cId="2598376302" sldId="373"/>
            <ac:spMk id="44" creationId="{9CD13DF3-7AA4-4D25-BB68-270BAF3A9883}"/>
          </ac:spMkLst>
        </pc:spChg>
        <pc:spChg chg="add mod">
          <ac:chgData name="Ronan Ogor" userId="473d6ea9-be06-4609-b78d-125cc115ecf4" providerId="ADAL" clId="{B0C1F871-0FFD-4CE8-A454-A9D13E512CF8}" dt="2024-10-08T10:33:55.860" v="1641"/>
          <ac:spMkLst>
            <pc:docMk/>
            <pc:sldMk cId="2598376302" sldId="373"/>
            <ac:spMk id="45" creationId="{0D5E7C23-D770-43F5-A4BA-E94114A3CA49}"/>
          </ac:spMkLst>
        </pc:spChg>
        <pc:spChg chg="add mod">
          <ac:chgData name="Ronan Ogor" userId="473d6ea9-be06-4609-b78d-125cc115ecf4" providerId="ADAL" clId="{B0C1F871-0FFD-4CE8-A454-A9D13E512CF8}" dt="2024-10-08T10:33:55.860" v="1641"/>
          <ac:spMkLst>
            <pc:docMk/>
            <pc:sldMk cId="2598376302" sldId="373"/>
            <ac:spMk id="46" creationId="{80F6C191-C894-4335-B9D4-001CCA0A767A}"/>
          </ac:spMkLst>
        </pc:spChg>
        <pc:spChg chg="add del mod">
          <ac:chgData name="Ronan Ogor" userId="473d6ea9-be06-4609-b78d-125cc115ecf4" providerId="ADAL" clId="{B0C1F871-0FFD-4CE8-A454-A9D13E512CF8}" dt="2024-10-08T10:35:57.963" v="1654" actId="478"/>
          <ac:spMkLst>
            <pc:docMk/>
            <pc:sldMk cId="2598376302" sldId="373"/>
            <ac:spMk id="47" creationId="{9A627F9F-A69A-4D29-A3BF-52023DF710F2}"/>
          </ac:spMkLst>
        </pc:spChg>
        <pc:spChg chg="add mod">
          <ac:chgData name="Ronan Ogor" userId="473d6ea9-be06-4609-b78d-125cc115ecf4" providerId="ADAL" clId="{B0C1F871-0FFD-4CE8-A454-A9D13E512CF8}" dt="2024-10-08T10:35:49.024" v="1652" actId="1076"/>
          <ac:spMkLst>
            <pc:docMk/>
            <pc:sldMk cId="2598376302" sldId="373"/>
            <ac:spMk id="49" creationId="{D57C9514-7468-4E38-B069-E7B12B541DFC}"/>
          </ac:spMkLst>
        </pc:spChg>
        <pc:spChg chg="add mod">
          <ac:chgData name="Ronan Ogor" userId="473d6ea9-be06-4609-b78d-125cc115ecf4" providerId="ADAL" clId="{B0C1F871-0FFD-4CE8-A454-A9D13E512CF8}" dt="2024-10-08T10:37:01.224" v="1664" actId="1076"/>
          <ac:spMkLst>
            <pc:docMk/>
            <pc:sldMk cId="2598376302" sldId="373"/>
            <ac:spMk id="51" creationId="{EFCD1A74-42F9-4B78-96FC-F85D050EC49F}"/>
          </ac:spMkLst>
        </pc:spChg>
        <pc:spChg chg="add mod">
          <ac:chgData name="Ronan Ogor" userId="473d6ea9-be06-4609-b78d-125cc115ecf4" providerId="ADAL" clId="{B0C1F871-0FFD-4CE8-A454-A9D13E512CF8}" dt="2024-10-08T10:36:58.824" v="1663" actId="1076"/>
          <ac:spMkLst>
            <pc:docMk/>
            <pc:sldMk cId="2598376302" sldId="373"/>
            <ac:spMk id="52" creationId="{EB6EF780-B33B-46A7-8A17-47302C616F72}"/>
          </ac:spMkLst>
        </pc:spChg>
        <pc:spChg chg="add mod">
          <ac:chgData name="Ronan Ogor" userId="473d6ea9-be06-4609-b78d-125cc115ecf4" providerId="ADAL" clId="{B0C1F871-0FFD-4CE8-A454-A9D13E512CF8}" dt="2024-10-08T10:39:43.541" v="1690"/>
          <ac:spMkLst>
            <pc:docMk/>
            <pc:sldMk cId="2598376302" sldId="373"/>
            <ac:spMk id="53" creationId="{F68FF7FC-4BCE-464F-96EB-A126A1C3478D}"/>
          </ac:spMkLst>
        </pc:spChg>
        <pc:spChg chg="add mod">
          <ac:chgData name="Ronan Ogor" userId="473d6ea9-be06-4609-b78d-125cc115ecf4" providerId="ADAL" clId="{B0C1F871-0FFD-4CE8-A454-A9D13E512CF8}" dt="2024-10-08T10:39:43.541" v="1690"/>
          <ac:spMkLst>
            <pc:docMk/>
            <pc:sldMk cId="2598376302" sldId="373"/>
            <ac:spMk id="54" creationId="{282732D9-0076-4FFE-8337-5B3A62DF2DF3}"/>
          </ac:spMkLst>
        </pc:spChg>
        <pc:spChg chg="add mod">
          <ac:chgData name="Ronan Ogor" userId="473d6ea9-be06-4609-b78d-125cc115ecf4" providerId="ADAL" clId="{B0C1F871-0FFD-4CE8-A454-A9D13E512CF8}" dt="2024-10-08T10:41:31.770" v="1700" actId="1076"/>
          <ac:spMkLst>
            <pc:docMk/>
            <pc:sldMk cId="2598376302" sldId="373"/>
            <ac:spMk id="56" creationId="{B68A8F1B-F846-46B9-8177-FB1E4C95BB05}"/>
          </ac:spMkLst>
        </pc:spChg>
        <pc:spChg chg="add mod">
          <ac:chgData name="Ronan Ogor" userId="473d6ea9-be06-4609-b78d-125cc115ecf4" providerId="ADAL" clId="{B0C1F871-0FFD-4CE8-A454-A9D13E512CF8}" dt="2024-10-08T10:41:31.770" v="1700" actId="1076"/>
          <ac:spMkLst>
            <pc:docMk/>
            <pc:sldMk cId="2598376302" sldId="373"/>
            <ac:spMk id="57" creationId="{BF445352-5569-4ACC-BE1E-B6935CDA22E8}"/>
          </ac:spMkLst>
        </pc:spChg>
        <pc:cxnChg chg="mod">
          <ac:chgData name="Ronan Ogor" userId="473d6ea9-be06-4609-b78d-125cc115ecf4" providerId="ADAL" clId="{B0C1F871-0FFD-4CE8-A454-A9D13E512CF8}" dt="2024-10-08T10:34:39.334" v="1646" actId="1076"/>
          <ac:cxnSpMkLst>
            <pc:docMk/>
            <pc:sldMk cId="2598376302" sldId="373"/>
            <ac:cxnSpMk id="31" creationId="{91398314-0FA4-4D7E-9C36-4DFB1FE52285}"/>
          </ac:cxnSpMkLst>
        </pc:cxnChg>
        <pc:cxnChg chg="mod">
          <ac:chgData name="Ronan Ogor" userId="473d6ea9-be06-4609-b78d-125cc115ecf4" providerId="ADAL" clId="{B0C1F871-0FFD-4CE8-A454-A9D13E512CF8}" dt="2024-10-08T10:41:36.442" v="1701" actId="1076"/>
          <ac:cxnSpMkLst>
            <pc:docMk/>
            <pc:sldMk cId="2598376302" sldId="373"/>
            <ac:cxnSpMk id="38" creationId="{E0FC133D-8FFC-4981-ABFF-FFE304682891}"/>
          </ac:cxnSpMkLst>
        </pc:cxnChg>
        <pc:cxnChg chg="add mod">
          <ac:chgData name="Ronan Ogor" userId="473d6ea9-be06-4609-b78d-125cc115ecf4" providerId="ADAL" clId="{B0C1F871-0FFD-4CE8-A454-A9D13E512CF8}" dt="2024-10-08T10:35:23.924" v="1651" actId="14100"/>
          <ac:cxnSpMkLst>
            <pc:docMk/>
            <pc:sldMk cId="2598376302" sldId="373"/>
            <ac:cxnSpMk id="48" creationId="{5C1CC4ED-4A08-4F5C-A5AC-2223DCA32063}"/>
          </ac:cxnSpMkLst>
        </pc:cxnChg>
        <pc:cxnChg chg="add mod">
          <ac:chgData name="Ronan Ogor" userId="473d6ea9-be06-4609-b78d-125cc115ecf4" providerId="ADAL" clId="{B0C1F871-0FFD-4CE8-A454-A9D13E512CF8}" dt="2024-10-08T10:36:53.177" v="1660" actId="1076"/>
          <ac:cxnSpMkLst>
            <pc:docMk/>
            <pc:sldMk cId="2598376302" sldId="373"/>
            <ac:cxnSpMk id="50" creationId="{C9A956A6-A611-4E09-9886-6AF6F0290C7A}"/>
          </ac:cxnSpMkLst>
        </pc:cxnChg>
        <pc:cxnChg chg="add mod">
          <ac:chgData name="Ronan Ogor" userId="473d6ea9-be06-4609-b78d-125cc115ecf4" providerId="ADAL" clId="{B0C1F871-0FFD-4CE8-A454-A9D13E512CF8}" dt="2024-10-08T10:41:31.770" v="1700" actId="1076"/>
          <ac:cxnSpMkLst>
            <pc:docMk/>
            <pc:sldMk cId="2598376302" sldId="373"/>
            <ac:cxnSpMk id="55" creationId="{9AD13FB4-3C82-49EE-B5DF-B9ACBF1274BD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50:17.528" v="2020" actId="21"/>
        <pc:sldMkLst>
          <pc:docMk/>
          <pc:sldMk cId="1598476085" sldId="374"/>
        </pc:sldMkLst>
        <pc:spChg chg="del">
          <ac:chgData name="Ronan Ogor" userId="473d6ea9-be06-4609-b78d-125cc115ecf4" providerId="ADAL" clId="{B0C1F871-0FFD-4CE8-A454-A9D13E512CF8}" dt="2024-10-08T10:50:09.288" v="2017" actId="21"/>
          <ac:spMkLst>
            <pc:docMk/>
            <pc:sldMk cId="1598476085" sldId="374"/>
            <ac:spMk id="10" creationId="{0448335F-587B-4A78-9559-042B596371DF}"/>
          </ac:spMkLst>
        </pc:spChg>
        <pc:spChg chg="mod">
          <ac:chgData name="Ronan Ogor" userId="473d6ea9-be06-4609-b78d-125cc115ecf4" providerId="ADAL" clId="{B0C1F871-0FFD-4CE8-A454-A9D13E512CF8}" dt="2024-10-08T10:37:22.662" v="1666" actId="20577"/>
          <ac:spMkLst>
            <pc:docMk/>
            <pc:sldMk cId="1598476085" sldId="374"/>
            <ac:spMk id="11" creationId="{1C947E47-16CA-46CE-9D38-64B64C6DC53C}"/>
          </ac:spMkLst>
        </pc:spChg>
        <pc:spChg chg="add del mod">
          <ac:chgData name="Ronan Ogor" userId="473d6ea9-be06-4609-b78d-125cc115ecf4" providerId="ADAL" clId="{B0C1F871-0FFD-4CE8-A454-A9D13E512CF8}" dt="2024-10-08T10:38:21.204" v="1675"/>
          <ac:spMkLst>
            <pc:docMk/>
            <pc:sldMk cId="1598476085" sldId="374"/>
            <ac:spMk id="12" creationId="{A5C62C44-19AB-4B56-A28F-D0CB810D9950}"/>
          </ac:spMkLst>
        </pc:spChg>
        <pc:spChg chg="add del mod">
          <ac:chgData name="Ronan Ogor" userId="473d6ea9-be06-4609-b78d-125cc115ecf4" providerId="ADAL" clId="{B0C1F871-0FFD-4CE8-A454-A9D13E512CF8}" dt="2024-10-08T10:50:17.528" v="2020" actId="21"/>
          <ac:spMkLst>
            <pc:docMk/>
            <pc:sldMk cId="1598476085" sldId="374"/>
            <ac:spMk id="14" creationId="{B70FE0FA-EFAD-47C3-A4EA-4B0A37ED0A2F}"/>
          </ac:spMkLst>
        </pc:spChg>
        <pc:spChg chg="add mod">
          <ac:chgData name="Ronan Ogor" userId="473d6ea9-be06-4609-b78d-125cc115ecf4" providerId="ADAL" clId="{B0C1F871-0FFD-4CE8-A454-A9D13E512CF8}" dt="2024-10-08T10:48:31.630" v="1977" actId="1076"/>
          <ac:spMkLst>
            <pc:docMk/>
            <pc:sldMk cId="1598476085" sldId="374"/>
            <ac:spMk id="15" creationId="{FBC3E7EF-6AFA-43F6-9A7E-D931F1F7F731}"/>
          </ac:spMkLst>
        </pc:spChg>
        <pc:spChg chg="add del mod">
          <ac:chgData name="Ronan Ogor" userId="473d6ea9-be06-4609-b78d-125cc115ecf4" providerId="ADAL" clId="{B0C1F871-0FFD-4CE8-A454-A9D13E512CF8}" dt="2024-10-08T10:50:17.528" v="2020" actId="21"/>
          <ac:spMkLst>
            <pc:docMk/>
            <pc:sldMk cId="1598476085" sldId="374"/>
            <ac:spMk id="16" creationId="{FBFA3907-580F-4ABE-A38C-A5833123B448}"/>
          </ac:spMkLst>
        </pc:spChg>
        <pc:spChg chg="add del mod">
          <ac:chgData name="Ronan Ogor" userId="473d6ea9-be06-4609-b78d-125cc115ecf4" providerId="ADAL" clId="{B0C1F871-0FFD-4CE8-A454-A9D13E512CF8}" dt="2024-10-08T10:48:27.995" v="1976" actId="478"/>
          <ac:spMkLst>
            <pc:docMk/>
            <pc:sldMk cId="1598476085" sldId="374"/>
            <ac:spMk id="17" creationId="{FABCD97D-61F1-4471-879C-BC03492C92B9}"/>
          </ac:spMkLst>
        </pc:spChg>
        <pc:spChg chg="add del mod">
          <ac:chgData name="Ronan Ogor" userId="473d6ea9-be06-4609-b78d-125cc115ecf4" providerId="ADAL" clId="{B0C1F871-0FFD-4CE8-A454-A9D13E512CF8}" dt="2024-10-08T10:48:27.034" v="1975" actId="478"/>
          <ac:spMkLst>
            <pc:docMk/>
            <pc:sldMk cId="1598476085" sldId="374"/>
            <ac:spMk id="18" creationId="{6C05150C-75B4-4EFF-B544-B64A8CC17E3A}"/>
          </ac:spMkLst>
        </pc:spChg>
        <pc:spChg chg="add del mod">
          <ac:chgData name="Ronan Ogor" userId="473d6ea9-be06-4609-b78d-125cc115ecf4" providerId="ADAL" clId="{B0C1F871-0FFD-4CE8-A454-A9D13E512CF8}" dt="2024-10-08T10:50:09.288" v="2017" actId="21"/>
          <ac:spMkLst>
            <pc:docMk/>
            <pc:sldMk cId="1598476085" sldId="374"/>
            <ac:spMk id="20" creationId="{D4966405-B834-4C9F-AD4F-9568FA7055F6}"/>
          </ac:spMkLst>
        </pc:spChg>
        <pc:spChg chg="mod">
          <ac:chgData name="Ronan Ogor" userId="473d6ea9-be06-4609-b78d-125cc115ecf4" providerId="ADAL" clId="{B0C1F871-0FFD-4CE8-A454-A9D13E512CF8}" dt="2024-10-08T10:37:32.102" v="1668" actId="207"/>
          <ac:spMkLst>
            <pc:docMk/>
            <pc:sldMk cId="1598476085" sldId="374"/>
            <ac:spMk id="22" creationId="{22633A4F-3A8E-4401-B776-1DC8242362A4}"/>
          </ac:spMkLst>
        </pc:spChg>
        <pc:spChg chg="add del mod">
          <ac:chgData name="Ronan Ogor" userId="473d6ea9-be06-4609-b78d-125cc115ecf4" providerId="ADAL" clId="{B0C1F871-0FFD-4CE8-A454-A9D13E512CF8}" dt="2024-10-08T10:50:09.288" v="2017" actId="21"/>
          <ac:spMkLst>
            <pc:docMk/>
            <pc:sldMk cId="1598476085" sldId="374"/>
            <ac:spMk id="23" creationId="{C98B58CC-AD57-408D-A9E0-8EFEFA4398A1}"/>
          </ac:spMkLst>
        </pc:spChg>
        <pc:graphicFrameChg chg="add del mod modGraphic">
          <ac:chgData name="Ronan Ogor" userId="473d6ea9-be06-4609-b78d-125cc115ecf4" providerId="ADAL" clId="{B0C1F871-0FFD-4CE8-A454-A9D13E512CF8}" dt="2024-10-08T10:50:09.288" v="2017" actId="21"/>
          <ac:graphicFrameMkLst>
            <pc:docMk/>
            <pc:sldMk cId="1598476085" sldId="374"/>
            <ac:graphicFrameMk id="13" creationId="{33008569-0C78-4EEB-9438-16603D72263C}"/>
          </ac:graphicFrameMkLst>
        </pc:graphicFrameChg>
        <pc:cxnChg chg="add del mod">
          <ac:chgData name="Ronan Ogor" userId="473d6ea9-be06-4609-b78d-125cc115ecf4" providerId="ADAL" clId="{B0C1F871-0FFD-4CE8-A454-A9D13E512CF8}" dt="2024-10-08T10:50:09.288" v="2017" actId="21"/>
          <ac:cxnSpMkLst>
            <pc:docMk/>
            <pc:sldMk cId="1598476085" sldId="374"/>
            <ac:cxnSpMk id="21" creationId="{CAAC232D-6BCB-4083-B3C0-7CB0FEE39887}"/>
          </ac:cxnSpMkLst>
        </pc:cxnChg>
        <pc:cxnChg chg="add del mod">
          <ac:chgData name="Ronan Ogor" userId="473d6ea9-be06-4609-b78d-125cc115ecf4" providerId="ADAL" clId="{B0C1F871-0FFD-4CE8-A454-A9D13E512CF8}" dt="2024-10-08T10:50:09.288" v="2017" actId="21"/>
          <ac:cxnSpMkLst>
            <pc:docMk/>
            <pc:sldMk cId="1598476085" sldId="374"/>
            <ac:cxnSpMk id="24" creationId="{8B0643B8-76E6-4E3D-B72B-6FA847BFF652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47:32.558" v="1964" actId="14100"/>
        <pc:sldMkLst>
          <pc:docMk/>
          <pc:sldMk cId="3827159575" sldId="375"/>
        </pc:sldMkLst>
        <pc:spChg chg="add mod">
          <ac:chgData name="Ronan Ogor" userId="473d6ea9-be06-4609-b78d-125cc115ecf4" providerId="ADAL" clId="{B0C1F871-0FFD-4CE8-A454-A9D13E512CF8}" dt="2024-10-08T10:47:32.558" v="1964" actId="14100"/>
          <ac:spMkLst>
            <pc:docMk/>
            <pc:sldMk cId="3827159575" sldId="375"/>
            <ac:spMk id="7" creationId="{598DBCD1-E936-4A6F-86C9-214202F67259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12" creationId="{C89BCF34-3572-4C7C-B04E-AABDF6AC1A53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13" creationId="{54EB1D0B-47FC-4FD9-A83E-520792DDF02D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14" creationId="{3C681772-F5C8-4E59-89D3-28B38297D418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15" creationId="{1176DCE0-1DAB-49D5-AF1D-2440D43946CB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16" creationId="{6C332699-E783-478C-B2C6-50380504690D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17" creationId="{A958C92C-E350-4982-82EE-038D391CE384}"/>
          </ac:spMkLst>
        </pc:spChg>
        <pc:spChg chg="mod">
          <ac:chgData name="Ronan Ogor" userId="473d6ea9-be06-4609-b78d-125cc115ecf4" providerId="ADAL" clId="{B0C1F871-0FFD-4CE8-A454-A9D13E512CF8}" dt="2024-10-08T10:47:00.544" v="1945" actId="20577"/>
          <ac:spMkLst>
            <pc:docMk/>
            <pc:sldMk cId="3827159575" sldId="375"/>
            <ac:spMk id="20" creationId="{B4350CB0-2405-4A24-AE6A-A4A4E9ADA29A}"/>
          </ac:spMkLst>
        </pc:spChg>
        <pc:spChg chg="del">
          <ac:chgData name="Ronan Ogor" userId="473d6ea9-be06-4609-b78d-125cc115ecf4" providerId="ADAL" clId="{B0C1F871-0FFD-4CE8-A454-A9D13E512CF8}" dt="2024-10-08T10:46:55.982" v="1939" actId="478"/>
          <ac:spMkLst>
            <pc:docMk/>
            <pc:sldMk cId="3827159575" sldId="375"/>
            <ac:spMk id="21" creationId="{B9DFE389-43F2-472E-ACF8-FE0E213D11CF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22" creationId="{22633A4F-3A8E-4401-B776-1DC8242362A4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24" creationId="{0B0365EC-6E41-4E63-94F5-DC14C385A9F0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28" creationId="{67CA58F8-2C70-47A9-B267-0133CB5A0698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29" creationId="{57BECE41-C462-46D6-A2B0-3DD63404C86A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30" creationId="{8984751D-844E-4904-81B5-3796B86C5FE4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32" creationId="{2D03AC8C-BAD7-4D1A-86A8-D2DADBEB54B6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33" creationId="{BDC1CC53-725E-420F-A53C-C824E88E80FF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34" creationId="{226927FF-5D20-40B2-BA11-0307CD7F5D4D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36" creationId="{AB567460-22CB-4F4E-AC32-AD0779CF0EF7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37" creationId="{DD73C2FA-87D1-483C-9D1F-C41B4FF4689C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0" creationId="{184556A2-ECD4-449C-BB68-B7F4CF8F2BD8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1" creationId="{EB408CF3-4BC3-4C08-A2C4-17B87C3002DE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2" creationId="{2EB6065D-FF0F-449F-B708-FBC493530E3B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3" creationId="{F54E9D7F-6CC9-451F-AFC1-D2B935BE2192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4" creationId="{9CD13DF3-7AA4-4D25-BB68-270BAF3A9883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5" creationId="{0D5E7C23-D770-43F5-A4BA-E94114A3CA49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6" creationId="{80F6C191-C894-4335-B9D4-001CCA0A767A}"/>
          </ac:spMkLst>
        </pc:spChg>
        <pc:spChg chg="add del mod">
          <ac:chgData name="Ronan Ogor" userId="473d6ea9-be06-4609-b78d-125cc115ecf4" providerId="ADAL" clId="{B0C1F871-0FFD-4CE8-A454-A9D13E512CF8}" dt="2024-10-08T10:38:17.623" v="1673" actId="478"/>
          <ac:spMkLst>
            <pc:docMk/>
            <pc:sldMk cId="3827159575" sldId="375"/>
            <ac:spMk id="47" creationId="{22B18C5B-6985-4FD1-92FD-06BFEFDA2E18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49" creationId="{D57C9514-7468-4E38-B069-E7B12B541DFC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51" creationId="{EFCD1A74-42F9-4B78-96FC-F85D050EC49F}"/>
          </ac:spMkLst>
        </pc:spChg>
        <pc:spChg chg="del">
          <ac:chgData name="Ronan Ogor" userId="473d6ea9-be06-4609-b78d-125cc115ecf4" providerId="ADAL" clId="{B0C1F871-0FFD-4CE8-A454-A9D13E512CF8}" dt="2024-10-08T10:38:11.782" v="1670" actId="478"/>
          <ac:spMkLst>
            <pc:docMk/>
            <pc:sldMk cId="3827159575" sldId="375"/>
            <ac:spMk id="52" creationId="{EB6EF780-B33B-46A7-8A17-47302C616F72}"/>
          </ac:spMkLst>
        </pc:spChg>
        <pc:spChg chg="add mod">
          <ac:chgData name="Ronan Ogor" userId="473d6ea9-be06-4609-b78d-125cc115ecf4" providerId="ADAL" clId="{B0C1F871-0FFD-4CE8-A454-A9D13E512CF8}" dt="2024-10-08T10:38:26.905" v="1677" actId="1076"/>
          <ac:spMkLst>
            <pc:docMk/>
            <pc:sldMk cId="3827159575" sldId="375"/>
            <ac:spMk id="53" creationId="{EA067054-DD39-4220-AFCB-778879F1EE49}"/>
          </ac:spMkLst>
        </pc:spChg>
        <pc:spChg chg="add mod">
          <ac:chgData name="Ronan Ogor" userId="473d6ea9-be06-4609-b78d-125cc115ecf4" providerId="ADAL" clId="{B0C1F871-0FFD-4CE8-A454-A9D13E512CF8}" dt="2024-10-08T10:38:26.905" v="1677" actId="1076"/>
          <ac:spMkLst>
            <pc:docMk/>
            <pc:sldMk cId="3827159575" sldId="375"/>
            <ac:spMk id="54" creationId="{3FAF76A4-5859-442A-9E9B-4DF5D2A43DFA}"/>
          </ac:spMkLst>
        </pc:spChg>
        <pc:spChg chg="add mod">
          <ac:chgData name="Ronan Ogor" userId="473d6ea9-be06-4609-b78d-125cc115ecf4" providerId="ADAL" clId="{B0C1F871-0FFD-4CE8-A454-A9D13E512CF8}" dt="2024-10-08T10:38:31.895" v="1678" actId="1076"/>
          <ac:spMkLst>
            <pc:docMk/>
            <pc:sldMk cId="3827159575" sldId="375"/>
            <ac:spMk id="55" creationId="{E51377C5-0870-44B1-A901-CBA7012F7708}"/>
          </ac:spMkLst>
        </pc:spChg>
        <pc:spChg chg="add mod">
          <ac:chgData name="Ronan Ogor" userId="473d6ea9-be06-4609-b78d-125cc115ecf4" providerId="ADAL" clId="{B0C1F871-0FFD-4CE8-A454-A9D13E512CF8}" dt="2024-10-08T10:38:31.895" v="1678" actId="1076"/>
          <ac:spMkLst>
            <pc:docMk/>
            <pc:sldMk cId="3827159575" sldId="375"/>
            <ac:spMk id="56" creationId="{9C5970A0-E1B3-4BC6-844F-278EDC2A8EFB}"/>
          </ac:spMkLst>
        </pc:spChg>
        <pc:spChg chg="add mod">
          <ac:chgData name="Ronan Ogor" userId="473d6ea9-be06-4609-b78d-125cc115ecf4" providerId="ADAL" clId="{B0C1F871-0FFD-4CE8-A454-A9D13E512CF8}" dt="2024-10-08T10:38:31.895" v="1678" actId="1076"/>
          <ac:spMkLst>
            <pc:docMk/>
            <pc:sldMk cId="3827159575" sldId="375"/>
            <ac:spMk id="57" creationId="{5DD22AF1-722D-429D-A6EC-31F32555114F}"/>
          </ac:spMkLst>
        </pc:spChg>
        <pc:spChg chg="add mod">
          <ac:chgData name="Ronan Ogor" userId="473d6ea9-be06-4609-b78d-125cc115ecf4" providerId="ADAL" clId="{B0C1F871-0FFD-4CE8-A454-A9D13E512CF8}" dt="2024-10-08T10:38:31.895" v="1678" actId="1076"/>
          <ac:spMkLst>
            <pc:docMk/>
            <pc:sldMk cId="3827159575" sldId="375"/>
            <ac:spMk id="58" creationId="{95043C99-AEB0-49DD-8276-9AC43C7ECD49}"/>
          </ac:spMkLst>
        </pc:spChg>
        <pc:spChg chg="add mod">
          <ac:chgData name="Ronan Ogor" userId="473d6ea9-be06-4609-b78d-125cc115ecf4" providerId="ADAL" clId="{B0C1F871-0FFD-4CE8-A454-A9D13E512CF8}" dt="2024-10-08T10:38:21.754" v="1676"/>
          <ac:spMkLst>
            <pc:docMk/>
            <pc:sldMk cId="3827159575" sldId="375"/>
            <ac:spMk id="59" creationId="{EDC1A1CD-9396-42AB-B8D1-E7407B5EA27F}"/>
          </ac:spMkLst>
        </pc:spChg>
        <pc:spChg chg="add mod">
          <ac:chgData name="Ronan Ogor" userId="473d6ea9-be06-4609-b78d-125cc115ecf4" providerId="ADAL" clId="{B0C1F871-0FFD-4CE8-A454-A9D13E512CF8}" dt="2024-10-08T10:38:41.908" v="1680" actId="1076"/>
          <ac:spMkLst>
            <pc:docMk/>
            <pc:sldMk cId="3827159575" sldId="375"/>
            <ac:spMk id="60" creationId="{534E1EB7-0F4A-47BD-B140-62B669709813}"/>
          </ac:spMkLst>
        </pc:spChg>
        <pc:spChg chg="add mod">
          <ac:chgData name="Ronan Ogor" userId="473d6ea9-be06-4609-b78d-125cc115ecf4" providerId="ADAL" clId="{B0C1F871-0FFD-4CE8-A454-A9D13E512CF8}" dt="2024-10-08T10:38:41.908" v="1680" actId="1076"/>
          <ac:spMkLst>
            <pc:docMk/>
            <pc:sldMk cId="3827159575" sldId="375"/>
            <ac:spMk id="62" creationId="{17E4D4FD-8889-4726-B709-EE4143432F19}"/>
          </ac:spMkLst>
        </pc:spChg>
        <pc:spChg chg="add mod">
          <ac:chgData name="Ronan Ogor" userId="473d6ea9-be06-4609-b78d-125cc115ecf4" providerId="ADAL" clId="{B0C1F871-0FFD-4CE8-A454-A9D13E512CF8}" dt="2024-10-08T10:39:50.226" v="1691"/>
          <ac:spMkLst>
            <pc:docMk/>
            <pc:sldMk cId="3827159575" sldId="375"/>
            <ac:spMk id="63" creationId="{582D0FD5-3119-49CE-ADE8-E574B337B7F2}"/>
          </ac:spMkLst>
        </pc:spChg>
        <pc:spChg chg="add mod">
          <ac:chgData name="Ronan Ogor" userId="473d6ea9-be06-4609-b78d-125cc115ecf4" providerId="ADAL" clId="{B0C1F871-0FFD-4CE8-A454-A9D13E512CF8}" dt="2024-10-08T10:39:50.226" v="1691"/>
          <ac:spMkLst>
            <pc:docMk/>
            <pc:sldMk cId="3827159575" sldId="375"/>
            <ac:spMk id="64" creationId="{0F380B33-A2D2-494D-91B9-E37EE330D688}"/>
          </ac:spMkLst>
        </pc:spChg>
        <pc:spChg chg="add mod">
          <ac:chgData name="Ronan Ogor" userId="473d6ea9-be06-4609-b78d-125cc115ecf4" providerId="ADAL" clId="{B0C1F871-0FFD-4CE8-A454-A9D13E512CF8}" dt="2024-10-08T10:40:06.710" v="1693" actId="1076"/>
          <ac:spMkLst>
            <pc:docMk/>
            <pc:sldMk cId="3827159575" sldId="375"/>
            <ac:spMk id="65" creationId="{0EC283DE-190F-4B37-9B24-64C7E93A6B5C}"/>
          </ac:spMkLst>
        </pc:spChg>
        <pc:spChg chg="add mod">
          <ac:chgData name="Ronan Ogor" userId="473d6ea9-be06-4609-b78d-125cc115ecf4" providerId="ADAL" clId="{B0C1F871-0FFD-4CE8-A454-A9D13E512CF8}" dt="2024-10-08T10:40:06.710" v="1693" actId="1076"/>
          <ac:spMkLst>
            <pc:docMk/>
            <pc:sldMk cId="3827159575" sldId="375"/>
            <ac:spMk id="66" creationId="{7B671A8D-09DB-4B1B-9F49-B40686C3B5C7}"/>
          </ac:spMkLst>
        </pc:spChg>
        <pc:spChg chg="add mod">
          <ac:chgData name="Ronan Ogor" userId="473d6ea9-be06-4609-b78d-125cc115ecf4" providerId="ADAL" clId="{B0C1F871-0FFD-4CE8-A454-A9D13E512CF8}" dt="2024-10-08T10:40:23.291" v="1696" actId="14100"/>
          <ac:spMkLst>
            <pc:docMk/>
            <pc:sldMk cId="3827159575" sldId="375"/>
            <ac:spMk id="67" creationId="{1D73E0EF-3AB9-4EC1-A242-A4B4A014A5DC}"/>
          </ac:spMkLst>
        </pc:spChg>
        <pc:spChg chg="add mod">
          <ac:chgData name="Ronan Ogor" userId="473d6ea9-be06-4609-b78d-125cc115ecf4" providerId="ADAL" clId="{B0C1F871-0FFD-4CE8-A454-A9D13E512CF8}" dt="2024-10-08T10:40:25.409" v="1697" actId="20577"/>
          <ac:spMkLst>
            <pc:docMk/>
            <pc:sldMk cId="3827159575" sldId="375"/>
            <ac:spMk id="68" creationId="{EB068D35-C5C3-4A6D-9C38-EF706AC2DF9F}"/>
          </ac:spMkLst>
        </pc:spChg>
        <pc:spChg chg="add mod">
          <ac:chgData name="Ronan Ogor" userId="473d6ea9-be06-4609-b78d-125cc115ecf4" providerId="ADAL" clId="{B0C1F871-0FFD-4CE8-A454-A9D13E512CF8}" dt="2024-10-08T10:44:43.424" v="1836" actId="14100"/>
          <ac:spMkLst>
            <pc:docMk/>
            <pc:sldMk cId="3827159575" sldId="375"/>
            <ac:spMk id="69" creationId="{F619EFA1-E6D0-4E83-8D1A-FBE6B3F19923}"/>
          </ac:spMkLst>
        </pc:spChg>
        <pc:spChg chg="add mod">
          <ac:chgData name="Ronan Ogor" userId="473d6ea9-be06-4609-b78d-125cc115ecf4" providerId="ADAL" clId="{B0C1F871-0FFD-4CE8-A454-A9D13E512CF8}" dt="2024-10-08T10:42:55.103" v="1714" actId="1076"/>
          <ac:spMkLst>
            <pc:docMk/>
            <pc:sldMk cId="3827159575" sldId="375"/>
            <ac:spMk id="70" creationId="{C9045CF6-D1E8-4BFD-B3C5-34C2B5458D80}"/>
          </ac:spMkLst>
        </pc:spChg>
        <pc:spChg chg="add mod">
          <ac:chgData name="Ronan Ogor" userId="473d6ea9-be06-4609-b78d-125cc115ecf4" providerId="ADAL" clId="{B0C1F871-0FFD-4CE8-A454-A9D13E512CF8}" dt="2024-10-08T10:41:51.049" v="1702"/>
          <ac:spMkLst>
            <pc:docMk/>
            <pc:sldMk cId="3827159575" sldId="375"/>
            <ac:spMk id="72" creationId="{3330BD00-E0C9-44DE-A9EF-16E2D8274D9F}"/>
          </ac:spMkLst>
        </pc:spChg>
        <pc:spChg chg="add mod">
          <ac:chgData name="Ronan Ogor" userId="473d6ea9-be06-4609-b78d-125cc115ecf4" providerId="ADAL" clId="{B0C1F871-0FFD-4CE8-A454-A9D13E512CF8}" dt="2024-10-08T10:41:51.049" v="1702"/>
          <ac:spMkLst>
            <pc:docMk/>
            <pc:sldMk cId="3827159575" sldId="375"/>
            <ac:spMk id="73" creationId="{552B951E-0B61-4082-99E1-9E3E38DFD387}"/>
          </ac:spMkLst>
        </pc:spChg>
        <pc:spChg chg="add mod">
          <ac:chgData name="Ronan Ogor" userId="473d6ea9-be06-4609-b78d-125cc115ecf4" providerId="ADAL" clId="{B0C1F871-0FFD-4CE8-A454-A9D13E512CF8}" dt="2024-10-08T10:42:08.912" v="1704" actId="20577"/>
          <ac:spMkLst>
            <pc:docMk/>
            <pc:sldMk cId="3827159575" sldId="375"/>
            <ac:spMk id="75" creationId="{27E984BC-F22E-49E5-A60C-096694BDDF0E}"/>
          </ac:spMkLst>
        </pc:spChg>
        <pc:spChg chg="add mod">
          <ac:chgData name="Ronan Ogor" userId="473d6ea9-be06-4609-b78d-125cc115ecf4" providerId="ADAL" clId="{B0C1F871-0FFD-4CE8-A454-A9D13E512CF8}" dt="2024-10-08T10:45:25.913" v="1849" actId="1076"/>
          <ac:spMkLst>
            <pc:docMk/>
            <pc:sldMk cId="3827159575" sldId="375"/>
            <ac:spMk id="77" creationId="{F03B164A-ED12-4B30-9BF9-F41DEEDA4124}"/>
          </ac:spMkLst>
        </pc:spChg>
        <pc:spChg chg="add mod">
          <ac:chgData name="Ronan Ogor" userId="473d6ea9-be06-4609-b78d-125cc115ecf4" providerId="ADAL" clId="{B0C1F871-0FFD-4CE8-A454-A9D13E512CF8}" dt="2024-10-08T10:42:31.142" v="1708" actId="20577"/>
          <ac:spMkLst>
            <pc:docMk/>
            <pc:sldMk cId="3827159575" sldId="375"/>
            <ac:spMk id="80" creationId="{BED958B0-38BE-4FCD-BF61-855FB23E7E0E}"/>
          </ac:spMkLst>
        </pc:spChg>
        <pc:spChg chg="add mod">
          <ac:chgData name="Ronan Ogor" userId="473d6ea9-be06-4609-b78d-125cc115ecf4" providerId="ADAL" clId="{B0C1F871-0FFD-4CE8-A454-A9D13E512CF8}" dt="2024-10-08T10:44:55.457" v="1839" actId="1076"/>
          <ac:spMkLst>
            <pc:docMk/>
            <pc:sldMk cId="3827159575" sldId="375"/>
            <ac:spMk id="81" creationId="{E608D1AC-E46B-4D90-8211-91149504046F}"/>
          </ac:spMkLst>
        </pc:spChg>
        <pc:spChg chg="add mod">
          <ac:chgData name="Ronan Ogor" userId="473d6ea9-be06-4609-b78d-125cc115ecf4" providerId="ADAL" clId="{B0C1F871-0FFD-4CE8-A454-A9D13E512CF8}" dt="2024-10-08T10:44:46.375" v="1837" actId="571"/>
          <ac:spMkLst>
            <pc:docMk/>
            <pc:sldMk cId="3827159575" sldId="375"/>
            <ac:spMk id="82" creationId="{F93173A9-163A-40C5-A0A8-9368D6A15204}"/>
          </ac:spMkLst>
        </pc:spChg>
        <pc:spChg chg="add mod">
          <ac:chgData name="Ronan Ogor" userId="473d6ea9-be06-4609-b78d-125cc115ecf4" providerId="ADAL" clId="{B0C1F871-0FFD-4CE8-A454-A9D13E512CF8}" dt="2024-10-08T10:44:48.272" v="1838" actId="20577"/>
          <ac:spMkLst>
            <pc:docMk/>
            <pc:sldMk cId="3827159575" sldId="375"/>
            <ac:spMk id="83" creationId="{87569F49-04F0-4FF3-AD32-1B6929F722FC}"/>
          </ac:spMkLst>
        </pc:sp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25" creationId="{F33725F9-44BA-4220-8A3E-89BE0A953375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26" creationId="{DCCA3D5E-F94D-46B3-BC29-6E152A3DBF56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27" creationId="{F9E044FE-DC1B-48A0-9996-B629C84042B8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31" creationId="{91398314-0FA4-4D7E-9C36-4DFB1FE52285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35" creationId="{ED503742-EC5C-4F80-9442-0A97E58DB3BF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38" creationId="{E0FC133D-8FFC-4981-ABFF-FFE304682891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39" creationId="{DF8EF8E1-09B1-4B79-998F-D8C46D7C159E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48" creationId="{5C1CC4ED-4A08-4F5C-A5AC-2223DCA32063}"/>
          </ac:cxnSpMkLst>
        </pc:cxnChg>
        <pc:cxnChg chg="del">
          <ac:chgData name="Ronan Ogor" userId="473d6ea9-be06-4609-b78d-125cc115ecf4" providerId="ADAL" clId="{B0C1F871-0FFD-4CE8-A454-A9D13E512CF8}" dt="2024-10-08T10:38:11.782" v="1670" actId="478"/>
          <ac:cxnSpMkLst>
            <pc:docMk/>
            <pc:sldMk cId="3827159575" sldId="375"/>
            <ac:cxnSpMk id="50" creationId="{C9A956A6-A611-4E09-9886-6AF6F0290C7A}"/>
          </ac:cxnSpMkLst>
        </pc:cxnChg>
        <pc:cxnChg chg="add mod">
          <ac:chgData name="Ronan Ogor" userId="473d6ea9-be06-4609-b78d-125cc115ecf4" providerId="ADAL" clId="{B0C1F871-0FFD-4CE8-A454-A9D13E512CF8}" dt="2024-10-08T10:38:41.908" v="1680" actId="1076"/>
          <ac:cxnSpMkLst>
            <pc:docMk/>
            <pc:sldMk cId="3827159575" sldId="375"/>
            <ac:cxnSpMk id="61" creationId="{C1B81214-05EE-49B5-83F5-667D7504F4A7}"/>
          </ac:cxnSpMkLst>
        </pc:cxnChg>
        <pc:cxnChg chg="add mod">
          <ac:chgData name="Ronan Ogor" userId="473d6ea9-be06-4609-b78d-125cc115ecf4" providerId="ADAL" clId="{B0C1F871-0FFD-4CE8-A454-A9D13E512CF8}" dt="2024-10-08T10:41:51.049" v="1702"/>
          <ac:cxnSpMkLst>
            <pc:docMk/>
            <pc:sldMk cId="3827159575" sldId="375"/>
            <ac:cxnSpMk id="71" creationId="{17999B5A-01E9-40B7-95C1-57D0406B53AF}"/>
          </ac:cxnSpMkLst>
        </pc:cxnChg>
        <pc:cxnChg chg="add mod">
          <ac:chgData name="Ronan Ogor" userId="473d6ea9-be06-4609-b78d-125cc115ecf4" providerId="ADAL" clId="{B0C1F871-0FFD-4CE8-A454-A9D13E512CF8}" dt="2024-10-08T10:45:21.160" v="1846" actId="14100"/>
          <ac:cxnSpMkLst>
            <pc:docMk/>
            <pc:sldMk cId="3827159575" sldId="375"/>
            <ac:cxnSpMk id="74" creationId="{85E761E1-9F6D-44C8-955C-AC4081B75893}"/>
          </ac:cxnSpMkLst>
        </pc:cxnChg>
        <pc:cxnChg chg="add mod">
          <ac:chgData name="Ronan Ogor" userId="473d6ea9-be06-4609-b78d-125cc115ecf4" providerId="ADAL" clId="{B0C1F871-0FFD-4CE8-A454-A9D13E512CF8}" dt="2024-10-08T10:45:24.112" v="1847" actId="1076"/>
          <ac:cxnSpMkLst>
            <pc:docMk/>
            <pc:sldMk cId="3827159575" sldId="375"/>
            <ac:cxnSpMk id="76" creationId="{EB66097C-D62E-42E4-9AEC-13BD298A3149}"/>
          </ac:cxnSpMkLst>
        </pc:cxnChg>
        <pc:cxnChg chg="add mod">
          <ac:chgData name="Ronan Ogor" userId="473d6ea9-be06-4609-b78d-125cc115ecf4" providerId="ADAL" clId="{B0C1F871-0FFD-4CE8-A454-A9D13E512CF8}" dt="2024-10-08T10:42:29.149" v="1707" actId="1076"/>
          <ac:cxnSpMkLst>
            <pc:docMk/>
            <pc:sldMk cId="3827159575" sldId="375"/>
            <ac:cxnSpMk id="78" creationId="{1D474F2F-E496-477D-94C3-7FF05961068F}"/>
          </ac:cxnSpMkLst>
        </pc:cxnChg>
        <pc:cxnChg chg="add mod">
          <ac:chgData name="Ronan Ogor" userId="473d6ea9-be06-4609-b78d-125cc115ecf4" providerId="ADAL" clId="{B0C1F871-0FFD-4CE8-A454-A9D13E512CF8}" dt="2024-10-08T10:44:59.659" v="1841" actId="14100"/>
          <ac:cxnSpMkLst>
            <pc:docMk/>
            <pc:sldMk cId="3827159575" sldId="375"/>
            <ac:cxnSpMk id="79" creationId="{2949DEF1-7FD0-4B15-8610-DA80F9F81376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50:18.385" v="2021"/>
        <pc:sldMkLst>
          <pc:docMk/>
          <pc:sldMk cId="3619668419" sldId="376"/>
        </pc:sldMkLst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7" creationId="{598DBCD1-E936-4A6F-86C9-214202F67259}"/>
          </ac:spMkLst>
        </pc:spChg>
        <pc:spChg chg="add mod">
          <ac:chgData name="Ronan Ogor" userId="473d6ea9-be06-4609-b78d-125cc115ecf4" providerId="ADAL" clId="{B0C1F871-0FFD-4CE8-A454-A9D13E512CF8}" dt="2024-10-08T10:47:43.644" v="1967"/>
          <ac:spMkLst>
            <pc:docMk/>
            <pc:sldMk cId="3619668419" sldId="376"/>
            <ac:spMk id="36" creationId="{5CD48F3E-6E65-47D6-97EB-74FA1DFCAB61}"/>
          </ac:spMkLst>
        </pc:spChg>
        <pc:spChg chg="add mod">
          <ac:chgData name="Ronan Ogor" userId="473d6ea9-be06-4609-b78d-125cc115ecf4" providerId="ADAL" clId="{B0C1F871-0FFD-4CE8-A454-A9D13E512CF8}" dt="2024-10-08T10:50:11.461" v="2019"/>
          <ac:spMkLst>
            <pc:docMk/>
            <pc:sldMk cId="3619668419" sldId="376"/>
            <ac:spMk id="39" creationId="{8037F63E-11CD-4ADB-A06D-455ABE474243}"/>
          </ac:spMkLst>
        </pc:spChg>
        <pc:spChg chg="add mod">
          <ac:chgData name="Ronan Ogor" userId="473d6ea9-be06-4609-b78d-125cc115ecf4" providerId="ADAL" clId="{B0C1F871-0FFD-4CE8-A454-A9D13E512CF8}" dt="2024-10-08T10:50:11.461" v="2019"/>
          <ac:spMkLst>
            <pc:docMk/>
            <pc:sldMk cId="3619668419" sldId="376"/>
            <ac:spMk id="41" creationId="{1F64735C-EF30-41E3-AE71-BFC47002607B}"/>
          </ac:spMkLst>
        </pc:spChg>
        <pc:spChg chg="add mod">
          <ac:chgData name="Ronan Ogor" userId="473d6ea9-be06-4609-b78d-125cc115ecf4" providerId="ADAL" clId="{B0C1F871-0FFD-4CE8-A454-A9D13E512CF8}" dt="2024-10-08T10:50:11.461" v="2019"/>
          <ac:spMkLst>
            <pc:docMk/>
            <pc:sldMk cId="3619668419" sldId="376"/>
            <ac:spMk id="43" creationId="{2DFB2F9D-55D3-4272-99C2-B9059C62F5FC}"/>
          </ac:spMkLst>
        </pc:spChg>
        <pc:spChg chg="add mod">
          <ac:chgData name="Ronan Ogor" userId="473d6ea9-be06-4609-b78d-125cc115ecf4" providerId="ADAL" clId="{B0C1F871-0FFD-4CE8-A454-A9D13E512CF8}" dt="2024-10-08T10:50:18.385" v="2021"/>
          <ac:spMkLst>
            <pc:docMk/>
            <pc:sldMk cId="3619668419" sldId="376"/>
            <ac:spMk id="45" creationId="{FE897C5F-BFF2-4DA4-8C91-8A6467878B0E}"/>
          </ac:spMkLst>
        </pc:spChg>
        <pc:spChg chg="add mod">
          <ac:chgData name="Ronan Ogor" userId="473d6ea9-be06-4609-b78d-125cc115ecf4" providerId="ADAL" clId="{B0C1F871-0FFD-4CE8-A454-A9D13E512CF8}" dt="2024-10-08T10:50:18.385" v="2021"/>
          <ac:spMkLst>
            <pc:docMk/>
            <pc:sldMk cId="3619668419" sldId="376"/>
            <ac:spMk id="46" creationId="{3B67B5FB-C2D3-4ECD-BB46-A46A67A75EC2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3" creationId="{EA067054-DD39-4220-AFCB-778879F1EE49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4" creationId="{3FAF76A4-5859-442A-9E9B-4DF5D2A43DFA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5" creationId="{E51377C5-0870-44B1-A901-CBA7012F7708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6" creationId="{9C5970A0-E1B3-4BC6-844F-278EDC2A8EFB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7" creationId="{5DD22AF1-722D-429D-A6EC-31F32555114F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8" creationId="{95043C99-AEB0-49DD-8276-9AC43C7ECD49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59" creationId="{EDC1A1CD-9396-42AB-B8D1-E7407B5EA27F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0" creationId="{534E1EB7-0F4A-47BD-B140-62B669709813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2" creationId="{17E4D4FD-8889-4726-B709-EE4143432F19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3" creationId="{582D0FD5-3119-49CE-ADE8-E574B337B7F2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4" creationId="{0F380B33-A2D2-494D-91B9-E37EE330D688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5" creationId="{0EC283DE-190F-4B37-9B24-64C7E93A6B5C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6" creationId="{7B671A8D-09DB-4B1B-9F49-B40686C3B5C7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7" creationId="{1D73E0EF-3AB9-4EC1-A242-A4B4A014A5DC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8" creationId="{EB068D35-C5C3-4A6D-9C38-EF706AC2DF9F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69" creationId="{F619EFA1-E6D0-4E83-8D1A-FBE6B3F19923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70" creationId="{C9045CF6-D1E8-4BFD-B3C5-34C2B5458D80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72" creationId="{3330BD00-E0C9-44DE-A9EF-16E2D8274D9F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73" creationId="{552B951E-0B61-4082-99E1-9E3E38DFD387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75" creationId="{27E984BC-F22E-49E5-A60C-096694BDDF0E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77" creationId="{F03B164A-ED12-4B30-9BF9-F41DEEDA4124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80" creationId="{BED958B0-38BE-4FCD-BF61-855FB23E7E0E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81" creationId="{E608D1AC-E46B-4D90-8211-91149504046F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82" creationId="{F93173A9-163A-40C5-A0A8-9368D6A15204}"/>
          </ac:spMkLst>
        </pc:spChg>
        <pc:spChg chg="del">
          <ac:chgData name="Ronan Ogor" userId="473d6ea9-be06-4609-b78d-125cc115ecf4" providerId="ADAL" clId="{B0C1F871-0FFD-4CE8-A454-A9D13E512CF8}" dt="2024-10-08T10:47:43.439" v="1966" actId="478"/>
          <ac:spMkLst>
            <pc:docMk/>
            <pc:sldMk cId="3619668419" sldId="376"/>
            <ac:spMk id="83" creationId="{87569F49-04F0-4FF3-AD32-1B6929F722FC}"/>
          </ac:spMkLst>
        </pc:spChg>
        <pc:graphicFrameChg chg="add mod">
          <ac:chgData name="Ronan Ogor" userId="473d6ea9-be06-4609-b78d-125cc115ecf4" providerId="ADAL" clId="{B0C1F871-0FFD-4CE8-A454-A9D13E512CF8}" dt="2024-10-08T10:50:11.461" v="2019"/>
          <ac:graphicFrameMkLst>
            <pc:docMk/>
            <pc:sldMk cId="3619668419" sldId="376"/>
            <ac:graphicFrameMk id="40" creationId="{E81234E2-42F9-4007-A6CA-6AA77FC1F607}"/>
          </ac:graphicFrameMkLst>
        </pc:graphicFrameChg>
        <pc:cxnChg chg="add del mod">
          <ac:chgData name="Ronan Ogor" userId="473d6ea9-be06-4609-b78d-125cc115ecf4" providerId="ADAL" clId="{B0C1F871-0FFD-4CE8-A454-A9D13E512CF8}" dt="2024-10-08T10:50:11.094" v="2018" actId="478"/>
          <ac:cxnSpMkLst>
            <pc:docMk/>
            <pc:sldMk cId="3619668419" sldId="376"/>
            <ac:cxnSpMk id="3" creationId="{0A1F56A4-FF2D-4B42-9B93-4335BF8E8D99}"/>
          </ac:cxnSpMkLst>
        </pc:cxnChg>
        <pc:cxnChg chg="add mod">
          <ac:chgData name="Ronan Ogor" userId="473d6ea9-be06-4609-b78d-125cc115ecf4" providerId="ADAL" clId="{B0C1F871-0FFD-4CE8-A454-A9D13E512CF8}" dt="2024-10-08T10:50:11.461" v="2019"/>
          <ac:cxnSpMkLst>
            <pc:docMk/>
            <pc:sldMk cId="3619668419" sldId="376"/>
            <ac:cxnSpMk id="42" creationId="{B690E834-A505-4E14-B949-706281A6D387}"/>
          </ac:cxnSpMkLst>
        </pc:cxnChg>
        <pc:cxnChg chg="add mod">
          <ac:chgData name="Ronan Ogor" userId="473d6ea9-be06-4609-b78d-125cc115ecf4" providerId="ADAL" clId="{B0C1F871-0FFD-4CE8-A454-A9D13E512CF8}" dt="2024-10-08T10:50:11.461" v="2019"/>
          <ac:cxnSpMkLst>
            <pc:docMk/>
            <pc:sldMk cId="3619668419" sldId="376"/>
            <ac:cxnSpMk id="44" creationId="{2A400FFF-F424-453C-9185-6703BD07909F}"/>
          </ac:cxnSpMkLst>
        </pc:cxnChg>
        <pc:cxnChg chg="del">
          <ac:chgData name="Ronan Ogor" userId="473d6ea9-be06-4609-b78d-125cc115ecf4" providerId="ADAL" clId="{B0C1F871-0FFD-4CE8-A454-A9D13E512CF8}" dt="2024-10-08T10:47:43.439" v="1966" actId="478"/>
          <ac:cxnSpMkLst>
            <pc:docMk/>
            <pc:sldMk cId="3619668419" sldId="376"/>
            <ac:cxnSpMk id="61" creationId="{C1B81214-05EE-49B5-83F5-667D7504F4A7}"/>
          </ac:cxnSpMkLst>
        </pc:cxnChg>
        <pc:cxnChg chg="del">
          <ac:chgData name="Ronan Ogor" userId="473d6ea9-be06-4609-b78d-125cc115ecf4" providerId="ADAL" clId="{B0C1F871-0FFD-4CE8-A454-A9D13E512CF8}" dt="2024-10-08T10:47:43.439" v="1966" actId="478"/>
          <ac:cxnSpMkLst>
            <pc:docMk/>
            <pc:sldMk cId="3619668419" sldId="376"/>
            <ac:cxnSpMk id="71" creationId="{17999B5A-01E9-40B7-95C1-57D0406B53AF}"/>
          </ac:cxnSpMkLst>
        </pc:cxnChg>
        <pc:cxnChg chg="del">
          <ac:chgData name="Ronan Ogor" userId="473d6ea9-be06-4609-b78d-125cc115ecf4" providerId="ADAL" clId="{B0C1F871-0FFD-4CE8-A454-A9D13E512CF8}" dt="2024-10-08T10:47:43.439" v="1966" actId="478"/>
          <ac:cxnSpMkLst>
            <pc:docMk/>
            <pc:sldMk cId="3619668419" sldId="376"/>
            <ac:cxnSpMk id="74" creationId="{85E761E1-9F6D-44C8-955C-AC4081B75893}"/>
          </ac:cxnSpMkLst>
        </pc:cxnChg>
        <pc:cxnChg chg="del">
          <ac:chgData name="Ronan Ogor" userId="473d6ea9-be06-4609-b78d-125cc115ecf4" providerId="ADAL" clId="{B0C1F871-0FFD-4CE8-A454-A9D13E512CF8}" dt="2024-10-08T10:47:43.439" v="1966" actId="478"/>
          <ac:cxnSpMkLst>
            <pc:docMk/>
            <pc:sldMk cId="3619668419" sldId="376"/>
            <ac:cxnSpMk id="76" creationId="{EB66097C-D62E-42E4-9AEC-13BD298A3149}"/>
          </ac:cxnSpMkLst>
        </pc:cxnChg>
        <pc:cxnChg chg="del">
          <ac:chgData name="Ronan Ogor" userId="473d6ea9-be06-4609-b78d-125cc115ecf4" providerId="ADAL" clId="{B0C1F871-0FFD-4CE8-A454-A9D13E512CF8}" dt="2024-10-08T10:47:43.439" v="1966" actId="478"/>
          <ac:cxnSpMkLst>
            <pc:docMk/>
            <pc:sldMk cId="3619668419" sldId="376"/>
            <ac:cxnSpMk id="78" creationId="{1D474F2F-E496-477D-94C3-7FF05961068F}"/>
          </ac:cxnSpMkLst>
        </pc:cxnChg>
        <pc:cxnChg chg="del">
          <ac:chgData name="Ronan Ogor" userId="473d6ea9-be06-4609-b78d-125cc115ecf4" providerId="ADAL" clId="{B0C1F871-0FFD-4CE8-A454-A9D13E512CF8}" dt="2024-10-08T10:47:43.439" v="1966" actId="478"/>
          <ac:cxnSpMkLst>
            <pc:docMk/>
            <pc:sldMk cId="3619668419" sldId="376"/>
            <ac:cxnSpMk id="79" creationId="{2949DEF1-7FD0-4B15-8610-DA80F9F81376}"/>
          </ac:cxnSpMkLst>
        </pc:cxnChg>
      </pc:sldChg>
      <pc:sldChg chg="addSp delSp modSp add mod">
        <pc:chgData name="Ronan Ogor" userId="473d6ea9-be06-4609-b78d-125cc115ecf4" providerId="ADAL" clId="{B0C1F871-0FFD-4CE8-A454-A9D13E512CF8}" dt="2024-10-08T10:54:55.062" v="2100" actId="20577"/>
        <pc:sldMkLst>
          <pc:docMk/>
          <pc:sldMk cId="2460759778" sldId="377"/>
        </pc:sldMkLst>
        <pc:spChg chg="del">
          <ac:chgData name="Ronan Ogor" userId="473d6ea9-be06-4609-b78d-125cc115ecf4" providerId="ADAL" clId="{B0C1F871-0FFD-4CE8-A454-A9D13E512CF8}" dt="2024-10-08T10:51:10.006" v="2025" actId="478"/>
          <ac:spMkLst>
            <pc:docMk/>
            <pc:sldMk cId="2460759778" sldId="377"/>
            <ac:spMk id="7" creationId="{598DBCD1-E936-4A6F-86C9-214202F67259}"/>
          </ac:spMkLst>
        </pc:spChg>
        <pc:spChg chg="add mod">
          <ac:chgData name="Ronan Ogor" userId="473d6ea9-be06-4609-b78d-125cc115ecf4" providerId="ADAL" clId="{B0C1F871-0FFD-4CE8-A454-A9D13E512CF8}" dt="2024-10-08T10:51:40.187" v="2039" actId="1076"/>
          <ac:spMkLst>
            <pc:docMk/>
            <pc:sldMk cId="2460759778" sldId="377"/>
            <ac:spMk id="36" creationId="{12301A15-36E5-4E66-819D-9CFBBB783B2C}"/>
          </ac:spMkLst>
        </pc:spChg>
        <pc:spChg chg="add mod">
          <ac:chgData name="Ronan Ogor" userId="473d6ea9-be06-4609-b78d-125cc115ecf4" providerId="ADAL" clId="{B0C1F871-0FFD-4CE8-A454-A9D13E512CF8}" dt="2024-10-08T10:52:05.721" v="2047" actId="1076"/>
          <ac:spMkLst>
            <pc:docMk/>
            <pc:sldMk cId="2460759778" sldId="377"/>
            <ac:spMk id="38" creationId="{8AE256DB-A310-4BFE-85E4-04796F793F1B}"/>
          </ac:spMkLst>
        </pc:spChg>
        <pc:spChg chg="add mod">
          <ac:chgData name="Ronan Ogor" userId="473d6ea9-be06-4609-b78d-125cc115ecf4" providerId="ADAL" clId="{B0C1F871-0FFD-4CE8-A454-A9D13E512CF8}" dt="2024-10-08T10:54:55.062" v="2100" actId="20577"/>
          <ac:spMkLst>
            <pc:docMk/>
            <pc:sldMk cId="2460759778" sldId="377"/>
            <ac:spMk id="39" creationId="{C5D1432C-A655-4E22-BDE9-9F57013C5773}"/>
          </ac:spMkLst>
        </pc:spChg>
        <pc:spChg chg="del">
          <ac:chgData name="Ronan Ogor" userId="473d6ea9-be06-4609-b78d-125cc115ecf4" providerId="ADAL" clId="{B0C1F871-0FFD-4CE8-A454-A9D13E512CF8}" dt="2024-10-08T10:51:10.006" v="2025" actId="478"/>
          <ac:spMkLst>
            <pc:docMk/>
            <pc:sldMk cId="2460759778" sldId="377"/>
            <ac:spMk id="77" creationId="{F03B164A-ED12-4B30-9BF9-F41DEEDA4124}"/>
          </ac:spMkLst>
        </pc:spChg>
        <pc:cxnChg chg="add mod">
          <ac:chgData name="Ronan Ogor" userId="473d6ea9-be06-4609-b78d-125cc115ecf4" providerId="ADAL" clId="{B0C1F871-0FFD-4CE8-A454-A9D13E512CF8}" dt="2024-10-08T10:51:56.985" v="2042" actId="14100"/>
          <ac:cxnSpMkLst>
            <pc:docMk/>
            <pc:sldMk cId="2460759778" sldId="377"/>
            <ac:cxnSpMk id="37" creationId="{0ED14764-8506-4A93-A6E7-E85E020A9D7C}"/>
          </ac:cxnSpMkLst>
        </pc:cxnChg>
      </pc:sldChg>
      <pc:sldChg chg="addSp delSp modSp add mod setBg">
        <pc:chgData name="Ronan Ogor" userId="473d6ea9-be06-4609-b78d-125cc115ecf4" providerId="ADAL" clId="{B0C1F871-0FFD-4CE8-A454-A9D13E512CF8}" dt="2024-10-08T11:08:45.104" v="2417" actId="478"/>
        <pc:sldMkLst>
          <pc:docMk/>
          <pc:sldMk cId="3691504913" sldId="378"/>
        </pc:sldMkLst>
        <pc:spChg chg="del">
          <ac:chgData name="Ronan Ogor" userId="473d6ea9-be06-4609-b78d-125cc115ecf4" providerId="ADAL" clId="{B0C1F871-0FFD-4CE8-A454-A9D13E512CF8}" dt="2024-10-08T11:08:45.104" v="2417" actId="478"/>
          <ac:spMkLst>
            <pc:docMk/>
            <pc:sldMk cId="3691504913" sldId="378"/>
            <ac:spMk id="4" creationId="{8CF91FDB-69CE-4679-B843-BDD46544C7E9}"/>
          </ac:spMkLst>
        </pc:spChg>
        <pc:spChg chg="del">
          <ac:chgData name="Ronan Ogor" userId="473d6ea9-be06-4609-b78d-125cc115ecf4" providerId="ADAL" clId="{B0C1F871-0FFD-4CE8-A454-A9D13E512CF8}" dt="2024-10-08T10:55:23.891" v="2103" actId="478"/>
          <ac:spMkLst>
            <pc:docMk/>
            <pc:sldMk cId="3691504913" sldId="378"/>
            <ac:spMk id="7" creationId="{52F12F3F-3AA3-4FC3-B48D-935AD2166DAA}"/>
          </ac:spMkLst>
        </pc:spChg>
        <pc:spChg chg="del">
          <ac:chgData name="Ronan Ogor" userId="473d6ea9-be06-4609-b78d-125cc115ecf4" providerId="ADAL" clId="{B0C1F871-0FFD-4CE8-A454-A9D13E512CF8}" dt="2024-10-08T10:55:23.891" v="2103" actId="478"/>
          <ac:spMkLst>
            <pc:docMk/>
            <pc:sldMk cId="3691504913" sldId="378"/>
            <ac:spMk id="12" creationId="{77B21681-9B4C-4EC7-A8AA-FC9AA0D4B069}"/>
          </ac:spMkLst>
        </pc:spChg>
        <pc:spChg chg="del">
          <ac:chgData name="Ronan Ogor" userId="473d6ea9-be06-4609-b78d-125cc115ecf4" providerId="ADAL" clId="{B0C1F871-0FFD-4CE8-A454-A9D13E512CF8}" dt="2024-10-08T10:55:23.891" v="2103" actId="478"/>
          <ac:spMkLst>
            <pc:docMk/>
            <pc:sldMk cId="3691504913" sldId="378"/>
            <ac:spMk id="13" creationId="{D754663B-D873-4B16-B4E0-9396827E5FF2}"/>
          </ac:spMkLst>
        </pc:spChg>
        <pc:spChg chg="del">
          <ac:chgData name="Ronan Ogor" userId="473d6ea9-be06-4609-b78d-125cc115ecf4" providerId="ADAL" clId="{B0C1F871-0FFD-4CE8-A454-A9D13E512CF8}" dt="2024-10-08T10:55:23.891" v="2103" actId="478"/>
          <ac:spMkLst>
            <pc:docMk/>
            <pc:sldMk cId="3691504913" sldId="378"/>
            <ac:spMk id="14" creationId="{AD4EA63A-A23D-41E8-9A34-EE2ACE917842}"/>
          </ac:spMkLst>
        </pc:spChg>
        <pc:spChg chg="add mod">
          <ac:chgData name="Ronan Ogor" userId="473d6ea9-be06-4609-b78d-125cc115ecf4" providerId="ADAL" clId="{B0C1F871-0FFD-4CE8-A454-A9D13E512CF8}" dt="2024-10-08T10:57:28.840" v="2131" actId="6549"/>
          <ac:spMkLst>
            <pc:docMk/>
            <pc:sldMk cId="3691504913" sldId="378"/>
            <ac:spMk id="15" creationId="{1E3A5B32-846B-4E9D-97F8-36B430542BCE}"/>
          </ac:spMkLst>
        </pc:spChg>
        <pc:spChg chg="del">
          <ac:chgData name="Ronan Ogor" userId="473d6ea9-be06-4609-b78d-125cc115ecf4" providerId="ADAL" clId="{B0C1F871-0FFD-4CE8-A454-A9D13E512CF8}" dt="2024-10-08T10:55:23.891" v="2103" actId="478"/>
          <ac:spMkLst>
            <pc:docMk/>
            <pc:sldMk cId="3691504913" sldId="378"/>
            <ac:spMk id="17" creationId="{B5232C84-03FC-4F4E-A1BA-D901312D1D71}"/>
          </ac:spMkLst>
        </pc:spChg>
        <pc:spChg chg="del mod">
          <ac:chgData name="Ronan Ogor" userId="473d6ea9-be06-4609-b78d-125cc115ecf4" providerId="ADAL" clId="{B0C1F871-0FFD-4CE8-A454-A9D13E512CF8}" dt="2024-10-08T10:55:49.286" v="2125" actId="478"/>
          <ac:spMkLst>
            <pc:docMk/>
            <pc:sldMk cId="3691504913" sldId="378"/>
            <ac:spMk id="18" creationId="{FBCDAA0B-7519-44E9-9238-75053B227FAE}"/>
          </ac:spMkLst>
        </pc:spChg>
        <pc:spChg chg="del">
          <ac:chgData name="Ronan Ogor" userId="473d6ea9-be06-4609-b78d-125cc115ecf4" providerId="ADAL" clId="{B0C1F871-0FFD-4CE8-A454-A9D13E512CF8}" dt="2024-10-08T10:55:23.891" v="2103" actId="478"/>
          <ac:spMkLst>
            <pc:docMk/>
            <pc:sldMk cId="3691504913" sldId="378"/>
            <ac:spMk id="19" creationId="{617383F4-170E-48C7-92EF-0DCA39F9AE4F}"/>
          </ac:spMkLst>
        </pc:spChg>
        <pc:spChg chg="add mod">
          <ac:chgData name="Ronan Ogor" userId="473d6ea9-be06-4609-b78d-125cc115ecf4" providerId="ADAL" clId="{B0C1F871-0FFD-4CE8-A454-A9D13E512CF8}" dt="2024-10-08T11:08:44.055" v="2416" actId="1076"/>
          <ac:spMkLst>
            <pc:docMk/>
            <pc:sldMk cId="3691504913" sldId="378"/>
            <ac:spMk id="20" creationId="{C2EA6291-A1FE-4AAB-AFB6-BCA4E2F5E439}"/>
          </ac:spMkLst>
        </pc:spChg>
        <pc:graphicFrameChg chg="del">
          <ac:chgData name="Ronan Ogor" userId="473d6ea9-be06-4609-b78d-125cc115ecf4" providerId="ADAL" clId="{B0C1F871-0FFD-4CE8-A454-A9D13E512CF8}" dt="2024-10-08T10:55:23.891" v="2103" actId="478"/>
          <ac:graphicFrameMkLst>
            <pc:docMk/>
            <pc:sldMk cId="3691504913" sldId="378"/>
            <ac:graphicFrameMk id="6" creationId="{CF75588C-F97F-44C2-97FD-1F5610ACC6E0}"/>
          </ac:graphicFrameMkLst>
        </pc:graphicFrameChg>
        <pc:picChg chg="del">
          <ac:chgData name="Ronan Ogor" userId="473d6ea9-be06-4609-b78d-125cc115ecf4" providerId="ADAL" clId="{B0C1F871-0FFD-4CE8-A454-A9D13E512CF8}" dt="2024-10-08T10:55:23.891" v="2103" actId="478"/>
          <ac:picMkLst>
            <pc:docMk/>
            <pc:sldMk cId="3691504913" sldId="378"/>
            <ac:picMk id="9" creationId="{6E431BA8-AFCB-4E99-93BA-64FAE9C9D162}"/>
          </ac:picMkLst>
        </pc:picChg>
        <pc:cxnChg chg="del">
          <ac:chgData name="Ronan Ogor" userId="473d6ea9-be06-4609-b78d-125cc115ecf4" providerId="ADAL" clId="{B0C1F871-0FFD-4CE8-A454-A9D13E512CF8}" dt="2024-10-08T10:55:23.891" v="2103" actId="478"/>
          <ac:cxnSpMkLst>
            <pc:docMk/>
            <pc:sldMk cId="3691504913" sldId="378"/>
            <ac:cxnSpMk id="11" creationId="{A4762453-2EBD-40AB-B566-4BB398802946}"/>
          </ac:cxnSpMkLst>
        </pc:cxnChg>
        <pc:cxnChg chg="del">
          <ac:chgData name="Ronan Ogor" userId="473d6ea9-be06-4609-b78d-125cc115ecf4" providerId="ADAL" clId="{B0C1F871-0FFD-4CE8-A454-A9D13E512CF8}" dt="2024-10-08T10:55:23.891" v="2103" actId="478"/>
          <ac:cxnSpMkLst>
            <pc:docMk/>
            <pc:sldMk cId="3691504913" sldId="378"/>
            <ac:cxnSpMk id="16" creationId="{A81B9FD8-91E2-474C-B01A-4F80C368863F}"/>
          </ac:cxnSpMkLst>
        </pc:cxnChg>
      </pc:sldChg>
      <pc:sldChg chg="modSp add mod">
        <pc:chgData name="Ronan Ogor" userId="473d6ea9-be06-4609-b78d-125cc115ecf4" providerId="ADAL" clId="{B0C1F871-0FFD-4CE8-A454-A9D13E512CF8}" dt="2024-10-08T10:58:00.352" v="2151" actId="5793"/>
        <pc:sldMkLst>
          <pc:docMk/>
          <pc:sldMk cId="2225141655" sldId="379"/>
        </pc:sldMkLst>
        <pc:spChg chg="mod">
          <ac:chgData name="Ronan Ogor" userId="473d6ea9-be06-4609-b78d-125cc115ecf4" providerId="ADAL" clId="{B0C1F871-0FFD-4CE8-A454-A9D13E512CF8}" dt="2024-10-08T10:58:00.352" v="2151" actId="5793"/>
          <ac:spMkLst>
            <pc:docMk/>
            <pc:sldMk cId="2225141655" sldId="379"/>
            <ac:spMk id="98" creationId="{00000000-0000-0000-0000-000000000000}"/>
          </ac:spMkLst>
        </pc:spChg>
      </pc:sldChg>
      <pc:sldChg chg="add del">
        <pc:chgData name="Ronan Ogor" userId="473d6ea9-be06-4609-b78d-125cc115ecf4" providerId="ADAL" clId="{B0C1F871-0FFD-4CE8-A454-A9D13E512CF8}" dt="2024-10-08T11:05:57.768" v="2297" actId="47"/>
        <pc:sldMkLst>
          <pc:docMk/>
          <pc:sldMk cId="4103163316" sldId="380"/>
        </pc:sldMkLst>
      </pc:sldChg>
      <pc:sldChg chg="add del">
        <pc:chgData name="Ronan Ogor" userId="473d6ea9-be06-4609-b78d-125cc115ecf4" providerId="ADAL" clId="{B0C1F871-0FFD-4CE8-A454-A9D13E512CF8}" dt="2024-10-08T11:05:58.583" v="2298" actId="47"/>
        <pc:sldMkLst>
          <pc:docMk/>
          <pc:sldMk cId="877445695" sldId="381"/>
        </pc:sldMkLst>
      </pc:sldChg>
      <pc:sldChg chg="modSp add mod">
        <pc:chgData name="Ronan Ogor" userId="473d6ea9-be06-4609-b78d-125cc115ecf4" providerId="ADAL" clId="{B0C1F871-0FFD-4CE8-A454-A9D13E512CF8}" dt="2024-10-08T11:03:58.282" v="2267"/>
        <pc:sldMkLst>
          <pc:docMk/>
          <pc:sldMk cId="1720680458" sldId="382"/>
        </pc:sldMkLst>
        <pc:spChg chg="mod">
          <ac:chgData name="Ronan Ogor" userId="473d6ea9-be06-4609-b78d-125cc115ecf4" providerId="ADAL" clId="{B0C1F871-0FFD-4CE8-A454-A9D13E512CF8}" dt="2024-10-08T11:03:50.068" v="2266" actId="20577"/>
          <ac:spMkLst>
            <pc:docMk/>
            <pc:sldMk cId="1720680458" sldId="382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3:58.282" v="2267"/>
          <ac:spMkLst>
            <pc:docMk/>
            <pc:sldMk cId="1720680458" sldId="382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4:16.806" v="2271" actId="1076"/>
        <pc:sldMkLst>
          <pc:docMk/>
          <pc:sldMk cId="894479376" sldId="383"/>
        </pc:sldMkLst>
        <pc:spChg chg="mod">
          <ac:chgData name="Ronan Ogor" userId="473d6ea9-be06-4609-b78d-125cc115ecf4" providerId="ADAL" clId="{B0C1F871-0FFD-4CE8-A454-A9D13E512CF8}" dt="2024-10-08T11:04:08.258" v="2269" actId="20577"/>
          <ac:spMkLst>
            <pc:docMk/>
            <pc:sldMk cId="894479376" sldId="383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4:16.806" v="2271" actId="1076"/>
          <ac:spMkLst>
            <pc:docMk/>
            <pc:sldMk cId="894479376" sldId="383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4:27.239" v="2274"/>
        <pc:sldMkLst>
          <pc:docMk/>
          <pc:sldMk cId="3585579889" sldId="384"/>
        </pc:sldMkLst>
        <pc:spChg chg="mod">
          <ac:chgData name="Ronan Ogor" userId="473d6ea9-be06-4609-b78d-125cc115ecf4" providerId="ADAL" clId="{B0C1F871-0FFD-4CE8-A454-A9D13E512CF8}" dt="2024-10-08T11:04:21.082" v="2273" actId="20577"/>
          <ac:spMkLst>
            <pc:docMk/>
            <pc:sldMk cId="3585579889" sldId="384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4:27.239" v="2274"/>
          <ac:spMkLst>
            <pc:docMk/>
            <pc:sldMk cId="3585579889" sldId="384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5:04.945" v="2283" actId="14100"/>
        <pc:sldMkLst>
          <pc:docMk/>
          <pc:sldMk cId="3973159839" sldId="385"/>
        </pc:sldMkLst>
        <pc:spChg chg="mod">
          <ac:chgData name="Ronan Ogor" userId="473d6ea9-be06-4609-b78d-125cc115ecf4" providerId="ADAL" clId="{B0C1F871-0FFD-4CE8-A454-A9D13E512CF8}" dt="2024-10-08T11:04:36.144" v="2276" actId="20577"/>
          <ac:spMkLst>
            <pc:docMk/>
            <pc:sldMk cId="3973159839" sldId="385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5:04.945" v="2283" actId="14100"/>
          <ac:spMkLst>
            <pc:docMk/>
            <pc:sldMk cId="3973159839" sldId="385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5:02.340" v="2282" actId="1076"/>
        <pc:sldMkLst>
          <pc:docMk/>
          <pc:sldMk cId="95996658" sldId="386"/>
        </pc:sldMkLst>
        <pc:spChg chg="mod">
          <ac:chgData name="Ronan Ogor" userId="473d6ea9-be06-4609-b78d-125cc115ecf4" providerId="ADAL" clId="{B0C1F871-0FFD-4CE8-A454-A9D13E512CF8}" dt="2024-10-08T11:04:54.447" v="2279" actId="20577"/>
          <ac:spMkLst>
            <pc:docMk/>
            <pc:sldMk cId="95996658" sldId="386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5:02.340" v="2282" actId="1076"/>
          <ac:spMkLst>
            <pc:docMk/>
            <pc:sldMk cId="95996658" sldId="386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5:21.798" v="2287" actId="14100"/>
        <pc:sldMkLst>
          <pc:docMk/>
          <pc:sldMk cId="938153277" sldId="387"/>
        </pc:sldMkLst>
        <pc:spChg chg="mod">
          <ac:chgData name="Ronan Ogor" userId="473d6ea9-be06-4609-b78d-125cc115ecf4" providerId="ADAL" clId="{B0C1F871-0FFD-4CE8-A454-A9D13E512CF8}" dt="2024-10-08T11:05:18.805" v="2285" actId="20577"/>
          <ac:spMkLst>
            <pc:docMk/>
            <pc:sldMk cId="938153277" sldId="387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5:21.798" v="2287" actId="14100"/>
          <ac:spMkLst>
            <pc:docMk/>
            <pc:sldMk cId="938153277" sldId="387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5:31.647" v="2290"/>
        <pc:sldMkLst>
          <pc:docMk/>
          <pc:sldMk cId="2478044122" sldId="388"/>
        </pc:sldMkLst>
        <pc:spChg chg="mod">
          <ac:chgData name="Ronan Ogor" userId="473d6ea9-be06-4609-b78d-125cc115ecf4" providerId="ADAL" clId="{B0C1F871-0FFD-4CE8-A454-A9D13E512CF8}" dt="2024-10-08T11:05:25.429" v="2289" actId="20577"/>
          <ac:spMkLst>
            <pc:docMk/>
            <pc:sldMk cId="2478044122" sldId="388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5:31.647" v="2290"/>
          <ac:spMkLst>
            <pc:docMk/>
            <pc:sldMk cId="2478044122" sldId="388"/>
            <ac:spMk id="9" creationId="{1D6667A2-5141-4A28-9294-1D33592A5BD9}"/>
          </ac:spMkLst>
        </pc:spChg>
      </pc:sldChg>
      <pc:sldChg chg="modSp add mod">
        <pc:chgData name="Ronan Ogor" userId="473d6ea9-be06-4609-b78d-125cc115ecf4" providerId="ADAL" clId="{B0C1F871-0FFD-4CE8-A454-A9D13E512CF8}" dt="2024-10-08T11:05:55.670" v="2296" actId="14100"/>
        <pc:sldMkLst>
          <pc:docMk/>
          <pc:sldMk cId="1723830337" sldId="389"/>
        </pc:sldMkLst>
        <pc:spChg chg="mod">
          <ac:chgData name="Ronan Ogor" userId="473d6ea9-be06-4609-b78d-125cc115ecf4" providerId="ADAL" clId="{B0C1F871-0FFD-4CE8-A454-A9D13E512CF8}" dt="2024-10-08T11:05:36.641" v="2292" actId="20577"/>
          <ac:spMkLst>
            <pc:docMk/>
            <pc:sldMk cId="1723830337" sldId="389"/>
            <ac:spMk id="4" creationId="{6BD57F84-3589-426E-A991-C63045813EB2}"/>
          </ac:spMkLst>
        </pc:spChg>
        <pc:spChg chg="mod">
          <ac:chgData name="Ronan Ogor" userId="473d6ea9-be06-4609-b78d-125cc115ecf4" providerId="ADAL" clId="{B0C1F871-0FFD-4CE8-A454-A9D13E512CF8}" dt="2024-10-08T11:05:55.670" v="2296" actId="14100"/>
          <ac:spMkLst>
            <pc:docMk/>
            <pc:sldMk cId="1723830337" sldId="389"/>
            <ac:spMk id="9" creationId="{1D6667A2-5141-4A28-9294-1D33592A5BD9}"/>
          </ac:spMkLst>
        </pc:spChg>
      </pc:sldChg>
    </pc:docChg>
  </pc:docChgLst>
  <pc:docChgLst>
    <pc:chgData name="Hongly VA" userId="a6c6e24a-e47e-4b90-8035-37fc4f5c3697" providerId="ADAL" clId="{1BD6055B-90B7-493B-B1FC-75E9CD7BC554}"/>
    <pc:docChg chg="undo custSel addSld delSld modSld sldOrd">
      <pc:chgData name="Hongly VA" userId="a6c6e24a-e47e-4b90-8035-37fc4f5c3697" providerId="ADAL" clId="{1BD6055B-90B7-493B-B1FC-75E9CD7BC554}" dt="2024-10-21T16:27:22.189" v="753"/>
      <pc:docMkLst>
        <pc:docMk/>
      </pc:docMkLst>
      <pc:sldChg chg="del">
        <pc:chgData name="Hongly VA" userId="a6c6e24a-e47e-4b90-8035-37fc4f5c3697" providerId="ADAL" clId="{1BD6055B-90B7-493B-B1FC-75E9CD7BC554}" dt="2024-10-21T15:37:48.340" v="61" actId="47"/>
        <pc:sldMkLst>
          <pc:docMk/>
          <pc:sldMk cId="4243671634" sldId="353"/>
        </pc:sldMkLst>
      </pc:sldChg>
      <pc:sldChg chg="modSp mod">
        <pc:chgData name="Hongly VA" userId="a6c6e24a-e47e-4b90-8035-37fc4f5c3697" providerId="ADAL" clId="{1BD6055B-90B7-493B-B1FC-75E9CD7BC554}" dt="2024-10-21T15:34:12.711" v="60" actId="1076"/>
        <pc:sldMkLst>
          <pc:docMk/>
          <pc:sldMk cId="1255903859" sldId="391"/>
        </pc:sldMkLst>
        <pc:picChg chg="mod">
          <ac:chgData name="Hongly VA" userId="a6c6e24a-e47e-4b90-8035-37fc4f5c3697" providerId="ADAL" clId="{1BD6055B-90B7-493B-B1FC-75E9CD7BC554}" dt="2024-10-21T15:34:12.711" v="60" actId="1076"/>
          <ac:picMkLst>
            <pc:docMk/>
            <pc:sldMk cId="1255903859" sldId="391"/>
            <ac:picMk id="5" creationId="{D075073A-DFF3-4BBC-AF7E-E5DA7D43CD86}"/>
          </ac:picMkLst>
        </pc:picChg>
      </pc:sldChg>
      <pc:sldChg chg="modNotesTx">
        <pc:chgData name="Hongly VA" userId="a6c6e24a-e47e-4b90-8035-37fc4f5c3697" providerId="ADAL" clId="{1BD6055B-90B7-493B-B1FC-75E9CD7BC554}" dt="2024-10-21T15:33:34.297" v="58" actId="20577"/>
        <pc:sldMkLst>
          <pc:docMk/>
          <pc:sldMk cId="1864228062" sldId="392"/>
        </pc:sldMkLst>
      </pc:sldChg>
      <pc:sldChg chg="ord">
        <pc:chgData name="Hongly VA" userId="a6c6e24a-e47e-4b90-8035-37fc4f5c3697" providerId="ADAL" clId="{1BD6055B-90B7-493B-B1FC-75E9CD7BC554}" dt="2024-10-21T15:59:14.978" v="114"/>
        <pc:sldMkLst>
          <pc:docMk/>
          <pc:sldMk cId="2537145899" sldId="394"/>
        </pc:sldMkLst>
      </pc:sldChg>
      <pc:sldChg chg="addSp modSp add del mod ord">
        <pc:chgData name="Hongly VA" userId="a6c6e24a-e47e-4b90-8035-37fc4f5c3697" providerId="ADAL" clId="{1BD6055B-90B7-493B-B1FC-75E9CD7BC554}" dt="2024-10-21T16:05:51.560" v="146" actId="1076"/>
        <pc:sldMkLst>
          <pc:docMk/>
          <pc:sldMk cId="3197418537" sldId="397"/>
        </pc:sldMkLst>
        <pc:spChg chg="add mod">
          <ac:chgData name="Hongly VA" userId="a6c6e24a-e47e-4b90-8035-37fc4f5c3697" providerId="ADAL" clId="{1BD6055B-90B7-493B-B1FC-75E9CD7BC554}" dt="2024-10-21T16:00:04.084" v="115"/>
          <ac:spMkLst>
            <pc:docMk/>
            <pc:sldMk cId="3197418537" sldId="397"/>
            <ac:spMk id="2" creationId="{BDDD4626-9ADA-6044-2216-9F2DD93CAEDC}"/>
          </ac:spMkLst>
        </pc:spChg>
        <pc:spChg chg="add mod">
          <ac:chgData name="Hongly VA" userId="a6c6e24a-e47e-4b90-8035-37fc4f5c3697" providerId="ADAL" clId="{1BD6055B-90B7-493B-B1FC-75E9CD7BC554}" dt="2024-10-21T16:05:51.560" v="146" actId="1076"/>
          <ac:spMkLst>
            <pc:docMk/>
            <pc:sldMk cId="3197418537" sldId="397"/>
            <ac:spMk id="5" creationId="{0D6B2F2D-6D0D-2C6C-2B70-B830E56DAA03}"/>
          </ac:spMkLst>
        </pc:spChg>
        <pc:spChg chg="add mod">
          <ac:chgData name="Hongly VA" userId="a6c6e24a-e47e-4b90-8035-37fc4f5c3697" providerId="ADAL" clId="{1BD6055B-90B7-493B-B1FC-75E9CD7BC554}" dt="2024-10-21T16:05:38.772" v="144" actId="20577"/>
          <ac:spMkLst>
            <pc:docMk/>
            <pc:sldMk cId="3197418537" sldId="397"/>
            <ac:spMk id="6" creationId="{6B220613-BF9D-D9D5-5D1C-1D599B599815}"/>
          </ac:spMkLst>
        </pc:spChg>
        <pc:spChg chg="add mod">
          <ac:chgData name="Hongly VA" userId="a6c6e24a-e47e-4b90-8035-37fc4f5c3697" providerId="ADAL" clId="{1BD6055B-90B7-493B-B1FC-75E9CD7BC554}" dt="2024-10-21T16:05:22.437" v="134" actId="1076"/>
          <ac:spMkLst>
            <pc:docMk/>
            <pc:sldMk cId="3197418537" sldId="397"/>
            <ac:spMk id="9" creationId="{FEEA821B-F1B9-F6D4-4521-436B9E7B3A27}"/>
          </ac:spMkLst>
        </pc:spChg>
        <pc:grpChg chg="add mod">
          <ac:chgData name="Hongly VA" userId="a6c6e24a-e47e-4b90-8035-37fc4f5c3697" providerId="ADAL" clId="{1BD6055B-90B7-493B-B1FC-75E9CD7BC554}" dt="2024-10-21T16:05:12.505" v="132" actId="1076"/>
          <ac:grpSpMkLst>
            <pc:docMk/>
            <pc:sldMk cId="3197418537" sldId="397"/>
            <ac:grpSpMk id="7" creationId="{047C1043-5D08-C8D2-8702-193E19696338}"/>
          </ac:grpSpMkLst>
        </pc:grpChg>
        <pc:grpChg chg="add mod">
          <ac:chgData name="Hongly VA" userId="a6c6e24a-e47e-4b90-8035-37fc4f5c3697" providerId="ADAL" clId="{1BD6055B-90B7-493B-B1FC-75E9CD7BC554}" dt="2024-10-21T16:05:12.505" v="132" actId="1076"/>
          <ac:grpSpMkLst>
            <pc:docMk/>
            <pc:sldMk cId="3197418537" sldId="397"/>
            <ac:grpSpMk id="8" creationId="{BD080D54-AECA-E9F8-262D-2F8D3F04C6EB}"/>
          </ac:grpSpMkLst>
        </pc:grpChg>
        <pc:picChg chg="add mod">
          <ac:chgData name="Hongly VA" userId="a6c6e24a-e47e-4b90-8035-37fc4f5c3697" providerId="ADAL" clId="{1BD6055B-90B7-493B-B1FC-75E9CD7BC554}" dt="2024-10-21T16:05:12.505" v="132" actId="1076"/>
          <ac:picMkLst>
            <pc:docMk/>
            <pc:sldMk cId="3197418537" sldId="397"/>
            <ac:picMk id="3" creationId="{D7AC44EC-41F4-37AD-CAC5-9BB85102ACC9}"/>
          </ac:picMkLst>
        </pc:picChg>
        <pc:picChg chg="add mod">
          <ac:chgData name="Hongly VA" userId="a6c6e24a-e47e-4b90-8035-37fc4f5c3697" providerId="ADAL" clId="{1BD6055B-90B7-493B-B1FC-75E9CD7BC554}" dt="2024-10-21T16:05:12.505" v="132" actId="1076"/>
          <ac:picMkLst>
            <pc:docMk/>
            <pc:sldMk cId="3197418537" sldId="397"/>
            <ac:picMk id="4" creationId="{CA052D22-E35F-6BB5-0AF7-E6D062A79ED2}"/>
          </ac:picMkLst>
        </pc:picChg>
      </pc:sldChg>
      <pc:sldChg chg="new ord">
        <pc:chgData name="Hongly VA" userId="a6c6e24a-e47e-4b90-8035-37fc4f5c3697" providerId="ADAL" clId="{1BD6055B-90B7-493B-B1FC-75E9CD7BC554}" dt="2024-10-21T15:38:20.499" v="68" actId="20578"/>
        <pc:sldMkLst>
          <pc:docMk/>
          <pc:sldMk cId="775482599" sldId="399"/>
        </pc:sldMkLst>
      </pc:sldChg>
      <pc:sldChg chg="modSp new mod">
        <pc:chgData name="Hongly VA" userId="a6c6e24a-e47e-4b90-8035-37fc4f5c3697" providerId="ADAL" clId="{1BD6055B-90B7-493B-B1FC-75E9CD7BC554}" dt="2024-10-21T15:40:16.989" v="112" actId="20577"/>
        <pc:sldMkLst>
          <pc:docMk/>
          <pc:sldMk cId="531497225" sldId="400"/>
        </pc:sldMkLst>
        <pc:spChg chg="mod">
          <ac:chgData name="Hongly VA" userId="a6c6e24a-e47e-4b90-8035-37fc4f5c3697" providerId="ADAL" clId="{1BD6055B-90B7-493B-B1FC-75E9CD7BC554}" dt="2024-10-21T15:38:47.056" v="93" actId="20577"/>
          <ac:spMkLst>
            <pc:docMk/>
            <pc:sldMk cId="531497225" sldId="400"/>
            <ac:spMk id="2" creationId="{FC637832-39D4-D8A3-C6FD-0F2E28A1AAF7}"/>
          </ac:spMkLst>
        </pc:spChg>
        <pc:spChg chg="mod">
          <ac:chgData name="Hongly VA" userId="a6c6e24a-e47e-4b90-8035-37fc4f5c3697" providerId="ADAL" clId="{1BD6055B-90B7-493B-B1FC-75E9CD7BC554}" dt="2024-10-21T15:40:16.989" v="112" actId="20577"/>
          <ac:spMkLst>
            <pc:docMk/>
            <pc:sldMk cId="531497225" sldId="400"/>
            <ac:spMk id="3" creationId="{48944427-3E9A-BF5C-BE03-9CA105A08A07}"/>
          </ac:spMkLst>
        </pc:spChg>
      </pc:sldChg>
      <pc:sldChg chg="new del">
        <pc:chgData name="Hongly VA" userId="a6c6e24a-e47e-4b90-8035-37fc4f5c3697" providerId="ADAL" clId="{1BD6055B-90B7-493B-B1FC-75E9CD7BC554}" dt="2024-10-21T15:38:28.506" v="70" actId="680"/>
        <pc:sldMkLst>
          <pc:docMk/>
          <pc:sldMk cId="4193086840" sldId="400"/>
        </pc:sldMkLst>
      </pc:sldChg>
      <pc:sldChg chg="addSp delSp modSp add mod">
        <pc:chgData name="Hongly VA" userId="a6c6e24a-e47e-4b90-8035-37fc4f5c3697" providerId="ADAL" clId="{1BD6055B-90B7-493B-B1FC-75E9CD7BC554}" dt="2024-10-21T16:15:47.649" v="438" actId="1076"/>
        <pc:sldMkLst>
          <pc:docMk/>
          <pc:sldMk cId="3708480380" sldId="401"/>
        </pc:sldMkLst>
        <pc:spChg chg="add del mod">
          <ac:chgData name="Hongly VA" userId="a6c6e24a-e47e-4b90-8035-37fc4f5c3697" providerId="ADAL" clId="{1BD6055B-90B7-493B-B1FC-75E9CD7BC554}" dt="2024-10-21T16:13:09.351" v="364" actId="478"/>
          <ac:spMkLst>
            <pc:docMk/>
            <pc:sldMk cId="3708480380" sldId="401"/>
            <ac:spMk id="8" creationId="{B76CC879-4B74-396D-A509-51ADED892071}"/>
          </ac:spMkLst>
        </pc:spChg>
        <pc:spChg chg="add mod topLvl">
          <ac:chgData name="Hongly VA" userId="a6c6e24a-e47e-4b90-8035-37fc4f5c3697" providerId="ADAL" clId="{1BD6055B-90B7-493B-B1FC-75E9CD7BC554}" dt="2024-10-21T16:14:59.513" v="385" actId="164"/>
          <ac:spMkLst>
            <pc:docMk/>
            <pc:sldMk cId="3708480380" sldId="401"/>
            <ac:spMk id="13" creationId="{81702DCB-0F5B-D70A-51FC-F7AA91F1060A}"/>
          </ac:spMkLst>
        </pc:spChg>
        <pc:spChg chg="add del mod">
          <ac:chgData name="Hongly VA" userId="a6c6e24a-e47e-4b90-8035-37fc4f5c3697" providerId="ADAL" clId="{1BD6055B-90B7-493B-B1FC-75E9CD7BC554}" dt="2024-10-21T16:14:53.979" v="384"/>
          <ac:spMkLst>
            <pc:docMk/>
            <pc:sldMk cId="3708480380" sldId="401"/>
            <ac:spMk id="18" creationId="{F4144E43-E5CD-728B-87D4-9E5A5AAE7FB9}"/>
          </ac:spMkLst>
        </pc:spChg>
        <pc:spChg chg="add mod">
          <ac:chgData name="Hongly VA" userId="a6c6e24a-e47e-4b90-8035-37fc4f5c3697" providerId="ADAL" clId="{1BD6055B-90B7-493B-B1FC-75E9CD7BC554}" dt="2024-10-21T16:15:47.649" v="438" actId="1076"/>
          <ac:spMkLst>
            <pc:docMk/>
            <pc:sldMk cId="3708480380" sldId="401"/>
            <ac:spMk id="20" creationId="{E3275038-C8D2-0E59-9398-E77D16590FDD}"/>
          </ac:spMkLst>
        </pc:spChg>
        <pc:grpChg chg="add mod">
          <ac:chgData name="Hongly VA" userId="a6c6e24a-e47e-4b90-8035-37fc4f5c3697" providerId="ADAL" clId="{1BD6055B-90B7-493B-B1FC-75E9CD7BC554}" dt="2024-10-21T16:06:13.513" v="148" actId="1076"/>
          <ac:grpSpMkLst>
            <pc:docMk/>
            <pc:sldMk cId="3708480380" sldId="401"/>
            <ac:grpSpMk id="3" creationId="{68D7D5C8-4D0C-DC4A-9850-47214CD1F1C8}"/>
          </ac:grpSpMkLst>
        </pc:grpChg>
        <pc:grpChg chg="add del mod ord">
          <ac:chgData name="Hongly VA" userId="a6c6e24a-e47e-4b90-8035-37fc4f5c3697" providerId="ADAL" clId="{1BD6055B-90B7-493B-B1FC-75E9CD7BC554}" dt="2024-10-21T16:14:28.648" v="379" actId="165"/>
          <ac:grpSpMkLst>
            <pc:docMk/>
            <pc:sldMk cId="3708480380" sldId="401"/>
            <ac:grpSpMk id="15" creationId="{9B3BCD8C-319C-CBA5-9825-319BB018F2C2}"/>
          </ac:grpSpMkLst>
        </pc:grpChg>
        <pc:grpChg chg="add mod">
          <ac:chgData name="Hongly VA" userId="a6c6e24a-e47e-4b90-8035-37fc4f5c3697" providerId="ADAL" clId="{1BD6055B-90B7-493B-B1FC-75E9CD7BC554}" dt="2024-10-21T16:15:02.910" v="386" actId="1076"/>
          <ac:grpSpMkLst>
            <pc:docMk/>
            <pc:sldMk cId="3708480380" sldId="401"/>
            <ac:grpSpMk id="19" creationId="{EDE36492-E2C4-670C-13CE-B6EB1EBF8C28}"/>
          </ac:grpSpMkLst>
        </pc:grpChg>
        <pc:graphicFrameChg chg="add mod modGraphic">
          <ac:chgData name="Hongly VA" userId="a6c6e24a-e47e-4b90-8035-37fc4f5c3697" providerId="ADAL" clId="{1BD6055B-90B7-493B-B1FC-75E9CD7BC554}" dt="2024-10-21T16:14:59.513" v="385" actId="164"/>
          <ac:graphicFrameMkLst>
            <pc:docMk/>
            <pc:sldMk cId="3708480380" sldId="401"/>
            <ac:graphicFrameMk id="14" creationId="{D51501E3-4231-838F-78F1-82D8067D87E6}"/>
          </ac:graphicFrameMkLst>
        </pc:graphicFrameChg>
        <pc:picChg chg="mod">
          <ac:chgData name="Hongly VA" userId="a6c6e24a-e47e-4b90-8035-37fc4f5c3697" providerId="ADAL" clId="{1BD6055B-90B7-493B-B1FC-75E9CD7BC554}" dt="2024-10-21T16:06:13.513" v="148" actId="1076"/>
          <ac:picMkLst>
            <pc:docMk/>
            <pc:sldMk cId="3708480380" sldId="401"/>
            <ac:picMk id="4" creationId="{E67E177E-9F91-5F5A-D242-8652FBFB37F6}"/>
          </ac:picMkLst>
        </pc:picChg>
        <pc:picChg chg="mod">
          <ac:chgData name="Hongly VA" userId="a6c6e24a-e47e-4b90-8035-37fc4f5c3697" providerId="ADAL" clId="{1BD6055B-90B7-493B-B1FC-75E9CD7BC554}" dt="2024-10-21T16:06:13.513" v="148" actId="1076"/>
          <ac:picMkLst>
            <pc:docMk/>
            <pc:sldMk cId="3708480380" sldId="401"/>
            <ac:picMk id="5" creationId="{95107C51-E01F-A1B0-C079-639263508A76}"/>
          </ac:picMkLst>
        </pc:picChg>
        <pc:picChg chg="mod">
          <ac:chgData name="Hongly VA" userId="a6c6e24a-e47e-4b90-8035-37fc4f5c3697" providerId="ADAL" clId="{1BD6055B-90B7-493B-B1FC-75E9CD7BC554}" dt="2024-10-21T16:06:13.513" v="148" actId="1076"/>
          <ac:picMkLst>
            <pc:docMk/>
            <pc:sldMk cId="3708480380" sldId="401"/>
            <ac:picMk id="6" creationId="{5D9A05B1-54A6-08FD-6A29-6F7D1761934F}"/>
          </ac:picMkLst>
        </pc:picChg>
        <pc:picChg chg="mod">
          <ac:chgData name="Hongly VA" userId="a6c6e24a-e47e-4b90-8035-37fc4f5c3697" providerId="ADAL" clId="{1BD6055B-90B7-493B-B1FC-75E9CD7BC554}" dt="2024-10-21T16:06:13.513" v="148" actId="1076"/>
          <ac:picMkLst>
            <pc:docMk/>
            <pc:sldMk cId="3708480380" sldId="401"/>
            <ac:picMk id="7" creationId="{F90A44B9-746E-06CB-D95C-9AB186BCC974}"/>
          </ac:picMkLst>
        </pc:picChg>
        <pc:cxnChg chg="add mod topLvl">
          <ac:chgData name="Hongly VA" userId="a6c6e24a-e47e-4b90-8035-37fc4f5c3697" providerId="ADAL" clId="{1BD6055B-90B7-493B-B1FC-75E9CD7BC554}" dt="2024-10-21T16:14:35.796" v="381" actId="14100"/>
          <ac:cxnSpMkLst>
            <pc:docMk/>
            <pc:sldMk cId="3708480380" sldId="401"/>
            <ac:cxnSpMk id="10" creationId="{85E7E4C6-557B-8D78-B902-C166E1BB7FA3}"/>
          </ac:cxnSpMkLst>
        </pc:cxnChg>
      </pc:sldChg>
      <pc:sldChg chg="addSp delSp modSp add mod">
        <pc:chgData name="Hongly VA" userId="a6c6e24a-e47e-4b90-8035-37fc4f5c3697" providerId="ADAL" clId="{1BD6055B-90B7-493B-B1FC-75E9CD7BC554}" dt="2024-10-21T16:27:22.189" v="753"/>
        <pc:sldMkLst>
          <pc:docMk/>
          <pc:sldMk cId="4069127996" sldId="402"/>
        </pc:sldMkLst>
        <pc:spChg chg="del">
          <ac:chgData name="Hongly VA" userId="a6c6e24a-e47e-4b90-8035-37fc4f5c3697" providerId="ADAL" clId="{1BD6055B-90B7-493B-B1FC-75E9CD7BC554}" dt="2024-10-21T16:21:20.588" v="648" actId="21"/>
          <ac:spMkLst>
            <pc:docMk/>
            <pc:sldMk cId="4069127996" sldId="402"/>
            <ac:spMk id="2" creationId="{BDDD4626-9ADA-6044-2216-9F2DD93CAEDC}"/>
          </ac:spMkLst>
        </pc:spChg>
        <pc:spChg chg="add mod">
          <ac:chgData name="Hongly VA" userId="a6c6e24a-e47e-4b90-8035-37fc4f5c3697" providerId="ADAL" clId="{1BD6055B-90B7-493B-B1FC-75E9CD7BC554}" dt="2024-10-21T16:27:17.215" v="752" actId="1076"/>
          <ac:spMkLst>
            <pc:docMk/>
            <pc:sldMk cId="4069127996" sldId="402"/>
            <ac:spMk id="3" creationId="{E7739178-949A-8BA2-977F-813BF57366C4}"/>
          </ac:spMkLst>
        </pc:spChg>
        <pc:spChg chg="add mod">
          <ac:chgData name="Hongly VA" userId="a6c6e24a-e47e-4b90-8035-37fc4f5c3697" providerId="ADAL" clId="{1BD6055B-90B7-493B-B1FC-75E9CD7BC554}" dt="2024-10-21T16:23:39.847" v="678" actId="1076"/>
          <ac:spMkLst>
            <pc:docMk/>
            <pc:sldMk cId="4069127996" sldId="402"/>
            <ac:spMk id="5" creationId="{77C1445E-2641-C2E1-01E3-FED151EE3D77}"/>
          </ac:spMkLst>
        </pc:spChg>
        <pc:spChg chg="add del mod">
          <ac:chgData name="Hongly VA" userId="a6c6e24a-e47e-4b90-8035-37fc4f5c3697" providerId="ADAL" clId="{1BD6055B-90B7-493B-B1FC-75E9CD7BC554}" dt="2024-10-21T16:26:20.601" v="710" actId="478"/>
          <ac:spMkLst>
            <pc:docMk/>
            <pc:sldMk cId="4069127996" sldId="402"/>
            <ac:spMk id="7" creationId="{4DC468E9-7F52-2DFA-0703-9A0C0E753CDC}"/>
          </ac:spMkLst>
        </pc:spChg>
        <pc:spChg chg="add mod">
          <ac:chgData name="Hongly VA" userId="a6c6e24a-e47e-4b90-8035-37fc4f5c3697" providerId="ADAL" clId="{1BD6055B-90B7-493B-B1FC-75E9CD7BC554}" dt="2024-10-21T16:27:22.189" v="753"/>
          <ac:spMkLst>
            <pc:docMk/>
            <pc:sldMk cId="4069127996" sldId="402"/>
            <ac:spMk id="11" creationId="{CC9BB0C9-EDF3-15B5-08B4-3802917815E8}"/>
          </ac:spMkLst>
        </pc:spChg>
        <pc:grpChg chg="add mod">
          <ac:chgData name="Hongly VA" userId="a6c6e24a-e47e-4b90-8035-37fc4f5c3697" providerId="ADAL" clId="{1BD6055B-90B7-493B-B1FC-75E9CD7BC554}" dt="2024-10-21T16:23:39.847" v="678" actId="1076"/>
          <ac:grpSpMkLst>
            <pc:docMk/>
            <pc:sldMk cId="4069127996" sldId="402"/>
            <ac:grpSpMk id="6" creationId="{A42445C5-51F3-F435-05B5-E9C012ECA986}"/>
          </ac:grpSpMkLst>
        </pc:grpChg>
        <pc:graphicFrameChg chg="add del mod modGraphic">
          <ac:chgData name="Hongly VA" userId="a6c6e24a-e47e-4b90-8035-37fc4f5c3697" providerId="ADAL" clId="{1BD6055B-90B7-493B-B1FC-75E9CD7BC554}" dt="2024-10-21T16:24:32.196" v="692" actId="1032"/>
          <ac:graphicFrameMkLst>
            <pc:docMk/>
            <pc:sldMk cId="4069127996" sldId="402"/>
            <ac:graphicFrameMk id="8" creationId="{E2CAAAEA-6F4D-44A3-3EF3-A97E305DCC51}"/>
          </ac:graphicFrameMkLst>
        </pc:graphicFrameChg>
        <pc:graphicFrameChg chg="add del mod">
          <ac:chgData name="Hongly VA" userId="a6c6e24a-e47e-4b90-8035-37fc4f5c3697" providerId="ADAL" clId="{1BD6055B-90B7-493B-B1FC-75E9CD7BC554}" dt="2024-10-21T16:22:43.648" v="665" actId="26606"/>
          <ac:graphicFrameMkLst>
            <pc:docMk/>
            <pc:sldMk cId="4069127996" sldId="402"/>
            <ac:graphicFrameMk id="9" creationId="{C7BCDBBC-D195-1BB3-5756-707E50625267}"/>
          </ac:graphicFrameMkLst>
        </pc:graphicFrameChg>
        <pc:graphicFrameChg chg="add mod modGraphic">
          <ac:chgData name="Hongly VA" userId="a6c6e24a-e47e-4b90-8035-37fc4f5c3697" providerId="ADAL" clId="{1BD6055B-90B7-493B-B1FC-75E9CD7BC554}" dt="2024-10-21T16:26:38.605" v="715" actId="1076"/>
          <ac:graphicFrameMkLst>
            <pc:docMk/>
            <pc:sldMk cId="4069127996" sldId="402"/>
            <ac:graphicFrameMk id="10" creationId="{C0C9C316-E299-D09D-56E3-B048C1E84735}"/>
          </ac:graphicFrameMkLst>
        </pc:graphicFrameChg>
        <pc:picChg chg="add mod">
          <ac:chgData name="Hongly VA" userId="a6c6e24a-e47e-4b90-8035-37fc4f5c3697" providerId="ADAL" clId="{1BD6055B-90B7-493B-B1FC-75E9CD7BC554}" dt="2024-10-21T16:23:39.847" v="678" actId="1076"/>
          <ac:picMkLst>
            <pc:docMk/>
            <pc:sldMk cId="4069127996" sldId="402"/>
            <ac:picMk id="4" creationId="{2DDCEE48-F313-CF51-EA07-70875E83DE0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836F2-5F52-4070-B22B-B8E90285FA3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44ED8-1DF0-45A6-A940-750194A674D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Initial step</a:t>
          </a:r>
        </a:p>
      </dgm:t>
    </dgm:pt>
    <dgm:pt modelId="{7DDCC2CA-3B72-4A22-860C-BDDB4F46EC01}" type="parTrans" cxnId="{F6F8B565-D434-42FB-956B-96D275FAFFF1}">
      <dgm:prSet/>
      <dgm:spPr/>
      <dgm:t>
        <a:bodyPr/>
        <a:lstStyle/>
        <a:p>
          <a:endParaRPr lang="en-US"/>
        </a:p>
      </dgm:t>
    </dgm:pt>
    <dgm:pt modelId="{9F8685C6-EEEF-4EAF-A4B5-323E81CF7152}" type="sibTrans" cxnId="{F6F8B565-D434-42FB-956B-96D275FAFFF1}">
      <dgm:prSet/>
      <dgm:spPr/>
      <dgm:t>
        <a:bodyPr/>
        <a:lstStyle/>
        <a:p>
          <a:endParaRPr lang="en-US"/>
        </a:p>
      </dgm:t>
    </dgm:pt>
    <dgm:pt modelId="{EDFFFC9A-0BDE-451B-8489-17496E562319}">
      <dgm:prSet/>
      <dgm:spPr/>
      <dgm:t>
        <a:bodyPr/>
        <a:lstStyle/>
        <a:p>
          <a:r>
            <a:rPr lang="en-US" dirty="0"/>
            <a:t>Start from </a:t>
          </a:r>
          <a:r>
            <a:rPr lang="en-US" b="1" dirty="0"/>
            <a:t>left</a:t>
          </a:r>
          <a:r>
            <a:rPr lang="en-US" dirty="0"/>
            <a:t> to </a:t>
          </a:r>
          <a:r>
            <a:rPr lang="en-US" b="1" dirty="0"/>
            <a:t>right</a:t>
          </a:r>
        </a:p>
      </dgm:t>
    </dgm:pt>
    <dgm:pt modelId="{4B126F42-35AF-418E-B881-41CEB923FD59}" type="parTrans" cxnId="{6F38DD75-C7AB-470E-8FF4-AF2BA7F2CEB9}">
      <dgm:prSet/>
      <dgm:spPr/>
      <dgm:t>
        <a:bodyPr/>
        <a:lstStyle/>
        <a:p>
          <a:endParaRPr lang="en-US"/>
        </a:p>
      </dgm:t>
    </dgm:pt>
    <dgm:pt modelId="{7C74AEE1-74C1-484A-BC6A-46B99EF124EB}" type="sibTrans" cxnId="{6F38DD75-C7AB-470E-8FF4-AF2BA7F2CEB9}">
      <dgm:prSet/>
      <dgm:spPr/>
      <dgm:t>
        <a:bodyPr/>
        <a:lstStyle/>
        <a:p>
          <a:endParaRPr lang="en-US"/>
        </a:p>
      </dgm:t>
    </dgm:pt>
    <dgm:pt modelId="{2FDB70B4-8643-4AD9-9E74-C730E54A9B67}">
      <dgm:prSet/>
      <dgm:spPr/>
      <dgm:t>
        <a:bodyPr/>
        <a:lstStyle/>
        <a:p>
          <a:r>
            <a:rPr lang="en-US" dirty="0"/>
            <a:t>Compare the two players in position </a:t>
          </a:r>
          <a:r>
            <a:rPr lang="en-US" i="1" dirty="0"/>
            <a:t>0</a:t>
          </a:r>
          <a:r>
            <a:rPr lang="en-US" dirty="0"/>
            <a:t> and </a:t>
          </a:r>
          <a:r>
            <a:rPr lang="en-US" i="1" dirty="0"/>
            <a:t>1</a:t>
          </a:r>
          <a:endParaRPr lang="en-US" dirty="0"/>
        </a:p>
      </dgm:t>
    </dgm:pt>
    <dgm:pt modelId="{182B0438-D474-433F-B93C-8885206EDD4E}" type="parTrans" cxnId="{FDDC0FC0-5BFF-4ABA-AF1D-953ECBA37439}">
      <dgm:prSet/>
      <dgm:spPr/>
      <dgm:t>
        <a:bodyPr/>
        <a:lstStyle/>
        <a:p>
          <a:endParaRPr lang="en-US"/>
        </a:p>
      </dgm:t>
    </dgm:pt>
    <dgm:pt modelId="{4E2AA4F4-0071-4B89-95B5-76ADEB1BE0F8}" type="sibTrans" cxnId="{FDDC0FC0-5BFF-4ABA-AF1D-953ECBA37439}">
      <dgm:prSet/>
      <dgm:spPr/>
      <dgm:t>
        <a:bodyPr/>
        <a:lstStyle/>
        <a:p>
          <a:endParaRPr lang="en-US"/>
        </a:p>
      </dgm:t>
    </dgm:pt>
    <dgm:pt modelId="{07DA3C38-D17F-4CB4-807C-FBB72C376463}">
      <dgm:prSet/>
      <dgm:spPr/>
      <dgm:t>
        <a:bodyPr/>
        <a:lstStyle/>
        <a:p>
          <a:r>
            <a:rPr lang="en-US"/>
            <a:t>Compare-and-swap</a:t>
          </a:r>
          <a:endParaRPr lang="en-US" dirty="0"/>
        </a:p>
      </dgm:t>
    </dgm:pt>
    <dgm:pt modelId="{5F82F051-E383-4E87-A56B-5281E0809CAE}" type="parTrans" cxnId="{5A46FEC2-CB66-4C90-BB58-F2934EA1E77A}">
      <dgm:prSet/>
      <dgm:spPr/>
      <dgm:t>
        <a:bodyPr/>
        <a:lstStyle/>
        <a:p>
          <a:endParaRPr lang="en-US"/>
        </a:p>
      </dgm:t>
    </dgm:pt>
    <dgm:pt modelId="{BE848C7F-C86A-49F8-86B5-739B8A0E7291}" type="sibTrans" cxnId="{5A46FEC2-CB66-4C90-BB58-F2934EA1E77A}">
      <dgm:prSet/>
      <dgm:spPr/>
      <dgm:t>
        <a:bodyPr/>
        <a:lstStyle/>
        <a:p>
          <a:endParaRPr lang="en-US"/>
        </a:p>
      </dgm:t>
    </dgm:pt>
    <dgm:pt modelId="{74B2EB13-8BF2-4F5A-A483-DDF1C87C79DD}">
      <dgm:prSet/>
      <dgm:spPr/>
      <dgm:t>
        <a:bodyPr/>
        <a:lstStyle/>
        <a:p>
          <a:r>
            <a:rPr lang="en-US" dirty="0"/>
            <a:t>If the player in position 0 &gt; player in position 1 , swap them. </a:t>
          </a:r>
        </a:p>
      </dgm:t>
    </dgm:pt>
    <dgm:pt modelId="{C1339642-7ABE-4C0F-B844-CBFC1D5DD484}" type="parTrans" cxnId="{BF242CF8-2A47-4932-968E-77C617399777}">
      <dgm:prSet/>
      <dgm:spPr/>
      <dgm:t>
        <a:bodyPr/>
        <a:lstStyle/>
        <a:p>
          <a:endParaRPr lang="en-US"/>
        </a:p>
      </dgm:t>
    </dgm:pt>
    <dgm:pt modelId="{6818C1A7-4DFC-4BBA-92A0-C1C8EF35CAC7}" type="sibTrans" cxnId="{BF242CF8-2A47-4932-968E-77C617399777}">
      <dgm:prSet/>
      <dgm:spPr/>
      <dgm:t>
        <a:bodyPr/>
        <a:lstStyle/>
        <a:p>
          <a:endParaRPr lang="en-US"/>
        </a:p>
      </dgm:t>
    </dgm:pt>
    <dgm:pt modelId="{99D3099B-B99D-408B-A84A-3911417FC398}">
      <dgm:prSet/>
      <dgm:spPr/>
      <dgm:t>
        <a:bodyPr/>
        <a:lstStyle/>
        <a:p>
          <a:r>
            <a:rPr lang="en-US" dirty="0"/>
            <a:t>Else: do nothing;</a:t>
          </a:r>
        </a:p>
      </dgm:t>
    </dgm:pt>
    <dgm:pt modelId="{4DE5BF18-CEC9-4CB7-B2EC-5B50FFE24F18}" type="parTrans" cxnId="{D14B27CE-BE5C-492E-9A70-D024B09690ED}">
      <dgm:prSet/>
      <dgm:spPr/>
      <dgm:t>
        <a:bodyPr/>
        <a:lstStyle/>
        <a:p>
          <a:endParaRPr lang="en-US"/>
        </a:p>
      </dgm:t>
    </dgm:pt>
    <dgm:pt modelId="{5E29BD0A-7A51-4A5C-9800-4CD71C4D22C7}" type="sibTrans" cxnId="{D14B27CE-BE5C-492E-9A70-D024B09690ED}">
      <dgm:prSet/>
      <dgm:spPr/>
      <dgm:t>
        <a:bodyPr/>
        <a:lstStyle/>
        <a:p>
          <a:endParaRPr lang="en-US"/>
        </a:p>
      </dgm:t>
    </dgm:pt>
    <dgm:pt modelId="{1B115F2F-AFA0-40E1-9600-B48C186A1F6F}">
      <dgm:prSet/>
      <dgm:spPr/>
      <dgm:t>
        <a:bodyPr/>
        <a:lstStyle/>
        <a:p>
          <a:r>
            <a:rPr lang="en-US"/>
            <a:t>Move Next</a:t>
          </a:r>
          <a:endParaRPr lang="en-US" dirty="0"/>
        </a:p>
      </dgm:t>
    </dgm:pt>
    <dgm:pt modelId="{85EBB06C-550B-4259-BBA4-89B7F0C4C2C8}" type="parTrans" cxnId="{48CC3C39-3975-4F1E-95C5-EFB77F6D17B5}">
      <dgm:prSet/>
      <dgm:spPr/>
      <dgm:t>
        <a:bodyPr/>
        <a:lstStyle/>
        <a:p>
          <a:endParaRPr lang="en-US"/>
        </a:p>
      </dgm:t>
    </dgm:pt>
    <dgm:pt modelId="{E1A653F9-4427-4F71-81ED-B69DB0F25C2C}" type="sibTrans" cxnId="{48CC3C39-3975-4F1E-95C5-EFB77F6D17B5}">
      <dgm:prSet/>
      <dgm:spPr/>
      <dgm:t>
        <a:bodyPr/>
        <a:lstStyle/>
        <a:p>
          <a:endParaRPr lang="en-US"/>
        </a:p>
      </dgm:t>
    </dgm:pt>
    <dgm:pt modelId="{7C5F8136-35E1-43EB-BF67-3139723642DF}">
      <dgm:prSet/>
      <dgm:spPr/>
      <dgm:t>
        <a:bodyPr/>
        <a:lstStyle/>
        <a:p>
          <a:r>
            <a:rPr lang="en-US" dirty="0"/>
            <a:t>move over one position</a:t>
          </a:r>
        </a:p>
      </dgm:t>
    </dgm:pt>
    <dgm:pt modelId="{C3FD3C62-1505-4EB8-8220-C039FF8651F8}" type="parTrans" cxnId="{C9AAB19A-2108-4764-9924-EC1CB834D442}">
      <dgm:prSet/>
      <dgm:spPr/>
      <dgm:t>
        <a:bodyPr/>
        <a:lstStyle/>
        <a:p>
          <a:endParaRPr lang="en-US"/>
        </a:p>
      </dgm:t>
    </dgm:pt>
    <dgm:pt modelId="{D33A5FE0-8AFE-4594-9A03-639CD864A8EE}" type="sibTrans" cxnId="{C9AAB19A-2108-4764-9924-EC1CB834D442}">
      <dgm:prSet/>
      <dgm:spPr/>
      <dgm:t>
        <a:bodyPr/>
        <a:lstStyle/>
        <a:p>
          <a:endParaRPr lang="en-US"/>
        </a:p>
      </dgm:t>
    </dgm:pt>
    <dgm:pt modelId="{E4C7532D-A540-41C5-9F55-ABA08A9BD4CC}">
      <dgm:prSet/>
      <dgm:spPr/>
      <dgm:t>
        <a:bodyPr/>
        <a:lstStyle/>
        <a:p>
          <a:r>
            <a:rPr lang="en-US" dirty="0"/>
            <a:t>compare the players in positions 1 and 2.</a:t>
          </a:r>
        </a:p>
      </dgm:t>
    </dgm:pt>
    <dgm:pt modelId="{D7F3862D-863B-4586-A6A5-BD066610C9AC}" type="parTrans" cxnId="{34984D68-9753-4116-9DDF-B01ADE9F2B6A}">
      <dgm:prSet/>
      <dgm:spPr/>
      <dgm:t>
        <a:bodyPr/>
        <a:lstStyle/>
        <a:p>
          <a:endParaRPr lang="en-US"/>
        </a:p>
      </dgm:t>
    </dgm:pt>
    <dgm:pt modelId="{535559B1-96A7-44C3-9459-3A0305E7676E}" type="sibTrans" cxnId="{34984D68-9753-4116-9DDF-B01ADE9F2B6A}">
      <dgm:prSet/>
      <dgm:spPr/>
      <dgm:t>
        <a:bodyPr/>
        <a:lstStyle/>
        <a:p>
          <a:endParaRPr lang="en-US"/>
        </a:p>
      </dgm:t>
    </dgm:pt>
    <dgm:pt modelId="{C54DFC6D-13EA-48DA-BB7E-B57EE92BC9B5}">
      <dgm:prSet/>
      <dgm:spPr/>
      <dgm:t>
        <a:bodyPr/>
        <a:lstStyle/>
        <a:p>
          <a:r>
            <a:rPr lang="en-US" dirty="0"/>
            <a:t>if the player left is taller, swap them.</a:t>
          </a:r>
        </a:p>
      </dgm:t>
    </dgm:pt>
    <dgm:pt modelId="{C53569B6-ACF2-4C3A-AFE2-65CF3A04587D}" type="parTrans" cxnId="{EFB2C708-5EFF-401B-925D-0AAD0AA67A37}">
      <dgm:prSet/>
      <dgm:spPr/>
      <dgm:t>
        <a:bodyPr/>
        <a:lstStyle/>
        <a:p>
          <a:endParaRPr lang="en-US"/>
        </a:p>
      </dgm:t>
    </dgm:pt>
    <dgm:pt modelId="{46B4520C-CB8D-4914-B17D-DE2B3CFF6E94}" type="sibTrans" cxnId="{EFB2C708-5EFF-401B-925D-0AAD0AA67A37}">
      <dgm:prSet/>
      <dgm:spPr/>
      <dgm:t>
        <a:bodyPr/>
        <a:lstStyle/>
        <a:p>
          <a:endParaRPr lang="en-US"/>
        </a:p>
      </dgm:t>
    </dgm:pt>
    <dgm:pt modelId="{A9102877-3690-4E26-948E-9BF274F0EC43}" type="pres">
      <dgm:prSet presAssocID="{0AC836F2-5F52-4070-B22B-B8E90285FA33}" presName="linear" presStyleCnt="0">
        <dgm:presLayoutVars>
          <dgm:dir/>
          <dgm:animLvl val="lvl"/>
          <dgm:resizeHandles val="exact"/>
        </dgm:presLayoutVars>
      </dgm:prSet>
      <dgm:spPr/>
    </dgm:pt>
    <dgm:pt modelId="{97EE739D-A806-474B-BEF5-1C473220225B}" type="pres">
      <dgm:prSet presAssocID="{44844ED8-1DF0-45A6-A940-750194A674D3}" presName="parentLin" presStyleCnt="0"/>
      <dgm:spPr/>
    </dgm:pt>
    <dgm:pt modelId="{FD74777F-EC73-4601-9262-7ACDD07EB5D7}" type="pres">
      <dgm:prSet presAssocID="{44844ED8-1DF0-45A6-A940-750194A674D3}" presName="parentLeftMargin" presStyleLbl="node1" presStyleIdx="0" presStyleCnt="3"/>
      <dgm:spPr/>
    </dgm:pt>
    <dgm:pt modelId="{F97C32EE-F104-4791-8167-3485AD504123}" type="pres">
      <dgm:prSet presAssocID="{44844ED8-1DF0-45A6-A940-750194A674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A27F9F-AFE9-4978-8275-85FB4664BB83}" type="pres">
      <dgm:prSet presAssocID="{44844ED8-1DF0-45A6-A940-750194A674D3}" presName="negativeSpace" presStyleCnt="0"/>
      <dgm:spPr/>
    </dgm:pt>
    <dgm:pt modelId="{1F717F8B-F2FB-4E26-B9FB-B41B95A867B7}" type="pres">
      <dgm:prSet presAssocID="{44844ED8-1DF0-45A6-A940-750194A674D3}" presName="childText" presStyleLbl="conFgAcc1" presStyleIdx="0" presStyleCnt="3">
        <dgm:presLayoutVars>
          <dgm:bulletEnabled val="1"/>
        </dgm:presLayoutVars>
      </dgm:prSet>
      <dgm:spPr/>
    </dgm:pt>
    <dgm:pt modelId="{D6974B33-6A00-4E9C-8699-8F2020A9A8ED}" type="pres">
      <dgm:prSet presAssocID="{9F8685C6-EEEF-4EAF-A4B5-323E81CF7152}" presName="spaceBetweenRectangles" presStyleCnt="0"/>
      <dgm:spPr/>
    </dgm:pt>
    <dgm:pt modelId="{48F91819-AEAB-442F-B217-1CBE01138DC4}" type="pres">
      <dgm:prSet presAssocID="{07DA3C38-D17F-4CB4-807C-FBB72C376463}" presName="parentLin" presStyleCnt="0"/>
      <dgm:spPr/>
    </dgm:pt>
    <dgm:pt modelId="{DB148380-0CF4-44BD-9A06-85675C4E6062}" type="pres">
      <dgm:prSet presAssocID="{07DA3C38-D17F-4CB4-807C-FBB72C376463}" presName="parentLeftMargin" presStyleLbl="node1" presStyleIdx="0" presStyleCnt="3"/>
      <dgm:spPr/>
    </dgm:pt>
    <dgm:pt modelId="{D3F87E47-403C-444A-8C2D-3F3C9C3ED5F2}" type="pres">
      <dgm:prSet presAssocID="{07DA3C38-D17F-4CB4-807C-FBB72C3764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20D59F-4CFA-4A33-86AA-8C2FF7727B4F}" type="pres">
      <dgm:prSet presAssocID="{07DA3C38-D17F-4CB4-807C-FBB72C376463}" presName="negativeSpace" presStyleCnt="0"/>
      <dgm:spPr/>
    </dgm:pt>
    <dgm:pt modelId="{7431FD49-7FEE-428A-BF5C-CFE889E01D28}" type="pres">
      <dgm:prSet presAssocID="{07DA3C38-D17F-4CB4-807C-FBB72C376463}" presName="childText" presStyleLbl="conFgAcc1" presStyleIdx="1" presStyleCnt="3">
        <dgm:presLayoutVars>
          <dgm:bulletEnabled val="1"/>
        </dgm:presLayoutVars>
      </dgm:prSet>
      <dgm:spPr/>
    </dgm:pt>
    <dgm:pt modelId="{60A8FC43-DE21-4E9B-8293-FAD8A28203A4}" type="pres">
      <dgm:prSet presAssocID="{BE848C7F-C86A-49F8-86B5-739B8A0E7291}" presName="spaceBetweenRectangles" presStyleCnt="0"/>
      <dgm:spPr/>
    </dgm:pt>
    <dgm:pt modelId="{4FC27284-857F-491F-ACBB-0C4EE5E4E2B1}" type="pres">
      <dgm:prSet presAssocID="{1B115F2F-AFA0-40E1-9600-B48C186A1F6F}" presName="parentLin" presStyleCnt="0"/>
      <dgm:spPr/>
    </dgm:pt>
    <dgm:pt modelId="{90E77869-BE91-45D5-A990-B02007C95B83}" type="pres">
      <dgm:prSet presAssocID="{1B115F2F-AFA0-40E1-9600-B48C186A1F6F}" presName="parentLeftMargin" presStyleLbl="node1" presStyleIdx="1" presStyleCnt="3"/>
      <dgm:spPr/>
    </dgm:pt>
    <dgm:pt modelId="{3341D89A-06DB-4859-9047-91A6B602BAAD}" type="pres">
      <dgm:prSet presAssocID="{1B115F2F-AFA0-40E1-9600-B48C186A1F6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3AE111-05B2-4D01-903D-C4FE8E6278D7}" type="pres">
      <dgm:prSet presAssocID="{1B115F2F-AFA0-40E1-9600-B48C186A1F6F}" presName="negativeSpace" presStyleCnt="0"/>
      <dgm:spPr/>
    </dgm:pt>
    <dgm:pt modelId="{7E03AC39-ABF9-4B5C-A957-A052DB3054BC}" type="pres">
      <dgm:prSet presAssocID="{1B115F2F-AFA0-40E1-9600-B48C186A1F6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B2C708-5EFF-401B-925D-0AAD0AA67A37}" srcId="{1B115F2F-AFA0-40E1-9600-B48C186A1F6F}" destId="{C54DFC6D-13EA-48DA-BB7E-B57EE92BC9B5}" srcOrd="2" destOrd="0" parTransId="{C53569B6-ACF2-4C3A-AFE2-65CF3A04587D}" sibTransId="{46B4520C-CB8D-4914-B17D-DE2B3CFF6E94}"/>
    <dgm:cxn modelId="{45BCF130-E071-478D-9333-A8543EAE3077}" type="presOf" srcId="{44844ED8-1DF0-45A6-A940-750194A674D3}" destId="{F97C32EE-F104-4791-8167-3485AD504123}" srcOrd="1" destOrd="0" presId="urn:microsoft.com/office/officeart/2005/8/layout/list1"/>
    <dgm:cxn modelId="{48CC3C39-3975-4F1E-95C5-EFB77F6D17B5}" srcId="{0AC836F2-5F52-4070-B22B-B8E90285FA33}" destId="{1B115F2F-AFA0-40E1-9600-B48C186A1F6F}" srcOrd="2" destOrd="0" parTransId="{85EBB06C-550B-4259-BBA4-89B7F0C4C2C8}" sibTransId="{E1A653F9-4427-4F71-81ED-B69DB0F25C2C}"/>
    <dgm:cxn modelId="{2B8F3F3A-7FA4-4DAC-BDF5-370A835AA1B5}" type="presOf" srcId="{44844ED8-1DF0-45A6-A940-750194A674D3}" destId="{FD74777F-EC73-4601-9262-7ACDD07EB5D7}" srcOrd="0" destOrd="0" presId="urn:microsoft.com/office/officeart/2005/8/layout/list1"/>
    <dgm:cxn modelId="{2FEDBE5C-1847-424E-84A9-71B32A96597B}" type="presOf" srcId="{0AC836F2-5F52-4070-B22B-B8E90285FA33}" destId="{A9102877-3690-4E26-948E-9BF274F0EC43}" srcOrd="0" destOrd="0" presId="urn:microsoft.com/office/officeart/2005/8/layout/list1"/>
    <dgm:cxn modelId="{10D5D161-3A83-4EE9-B7F8-8263D48788BB}" type="presOf" srcId="{E4C7532D-A540-41C5-9F55-ABA08A9BD4CC}" destId="{7E03AC39-ABF9-4B5C-A957-A052DB3054BC}" srcOrd="0" destOrd="1" presId="urn:microsoft.com/office/officeart/2005/8/layout/list1"/>
    <dgm:cxn modelId="{F6F8B565-D434-42FB-956B-96D275FAFFF1}" srcId="{0AC836F2-5F52-4070-B22B-B8E90285FA33}" destId="{44844ED8-1DF0-45A6-A940-750194A674D3}" srcOrd="0" destOrd="0" parTransId="{7DDCC2CA-3B72-4A22-860C-BDDB4F46EC01}" sibTransId="{9F8685C6-EEEF-4EAF-A4B5-323E81CF7152}"/>
    <dgm:cxn modelId="{34984D68-9753-4116-9DDF-B01ADE9F2B6A}" srcId="{1B115F2F-AFA0-40E1-9600-B48C186A1F6F}" destId="{E4C7532D-A540-41C5-9F55-ABA08A9BD4CC}" srcOrd="1" destOrd="0" parTransId="{D7F3862D-863B-4586-A6A5-BD066610C9AC}" sibTransId="{535559B1-96A7-44C3-9459-3A0305E7676E}"/>
    <dgm:cxn modelId="{6F38DD75-C7AB-470E-8FF4-AF2BA7F2CEB9}" srcId="{44844ED8-1DF0-45A6-A940-750194A674D3}" destId="{EDFFFC9A-0BDE-451B-8489-17496E562319}" srcOrd="0" destOrd="0" parTransId="{4B126F42-35AF-418E-B881-41CEB923FD59}" sibTransId="{7C74AEE1-74C1-484A-BC6A-46B99EF124EB}"/>
    <dgm:cxn modelId="{34A2F956-A571-4901-A1FC-B2A0100614B5}" type="presOf" srcId="{1B115F2F-AFA0-40E1-9600-B48C186A1F6F}" destId="{3341D89A-06DB-4859-9047-91A6B602BAAD}" srcOrd="1" destOrd="0" presId="urn:microsoft.com/office/officeart/2005/8/layout/list1"/>
    <dgm:cxn modelId="{1F963B93-8357-4327-BA63-285F22EE909F}" type="presOf" srcId="{7C5F8136-35E1-43EB-BF67-3139723642DF}" destId="{7E03AC39-ABF9-4B5C-A957-A052DB3054BC}" srcOrd="0" destOrd="0" presId="urn:microsoft.com/office/officeart/2005/8/layout/list1"/>
    <dgm:cxn modelId="{76FB989A-1E43-449C-BCFA-C73E6A7F8D31}" type="presOf" srcId="{EDFFFC9A-0BDE-451B-8489-17496E562319}" destId="{1F717F8B-F2FB-4E26-B9FB-B41B95A867B7}" srcOrd="0" destOrd="0" presId="urn:microsoft.com/office/officeart/2005/8/layout/list1"/>
    <dgm:cxn modelId="{C9AAB19A-2108-4764-9924-EC1CB834D442}" srcId="{1B115F2F-AFA0-40E1-9600-B48C186A1F6F}" destId="{7C5F8136-35E1-43EB-BF67-3139723642DF}" srcOrd="0" destOrd="0" parTransId="{C3FD3C62-1505-4EB8-8220-C039FF8651F8}" sibTransId="{D33A5FE0-8AFE-4594-9A03-639CD864A8EE}"/>
    <dgm:cxn modelId="{763C25A7-840D-4F38-BEFD-992D6A0FA194}" type="presOf" srcId="{C54DFC6D-13EA-48DA-BB7E-B57EE92BC9B5}" destId="{7E03AC39-ABF9-4B5C-A957-A052DB3054BC}" srcOrd="0" destOrd="2" presId="urn:microsoft.com/office/officeart/2005/8/layout/list1"/>
    <dgm:cxn modelId="{2508D3AC-3855-4B31-BBE5-4B40EF993EAE}" type="presOf" srcId="{2FDB70B4-8643-4AD9-9E74-C730E54A9B67}" destId="{1F717F8B-F2FB-4E26-B9FB-B41B95A867B7}" srcOrd="0" destOrd="1" presId="urn:microsoft.com/office/officeart/2005/8/layout/list1"/>
    <dgm:cxn modelId="{FDDC0FC0-5BFF-4ABA-AF1D-953ECBA37439}" srcId="{44844ED8-1DF0-45A6-A940-750194A674D3}" destId="{2FDB70B4-8643-4AD9-9E74-C730E54A9B67}" srcOrd="1" destOrd="0" parTransId="{182B0438-D474-433F-B93C-8885206EDD4E}" sibTransId="{4E2AA4F4-0071-4B89-95B5-76ADEB1BE0F8}"/>
    <dgm:cxn modelId="{5A46FEC2-CB66-4C90-BB58-F2934EA1E77A}" srcId="{0AC836F2-5F52-4070-B22B-B8E90285FA33}" destId="{07DA3C38-D17F-4CB4-807C-FBB72C376463}" srcOrd="1" destOrd="0" parTransId="{5F82F051-E383-4E87-A56B-5281E0809CAE}" sibTransId="{BE848C7F-C86A-49F8-86B5-739B8A0E7291}"/>
    <dgm:cxn modelId="{D14B27CE-BE5C-492E-9A70-D024B09690ED}" srcId="{07DA3C38-D17F-4CB4-807C-FBB72C376463}" destId="{99D3099B-B99D-408B-A84A-3911417FC398}" srcOrd="1" destOrd="0" parTransId="{4DE5BF18-CEC9-4CB7-B2EC-5B50FFE24F18}" sibTransId="{5E29BD0A-7A51-4A5C-9800-4CD71C4D22C7}"/>
    <dgm:cxn modelId="{9BA5EAD9-23C0-4CB9-87F7-7665D65D8C9C}" type="presOf" srcId="{99D3099B-B99D-408B-A84A-3911417FC398}" destId="{7431FD49-7FEE-428A-BF5C-CFE889E01D28}" srcOrd="0" destOrd="1" presId="urn:microsoft.com/office/officeart/2005/8/layout/list1"/>
    <dgm:cxn modelId="{2A8141E0-AE5F-456F-9BE1-78014E286692}" type="presOf" srcId="{1B115F2F-AFA0-40E1-9600-B48C186A1F6F}" destId="{90E77869-BE91-45D5-A990-B02007C95B83}" srcOrd="0" destOrd="0" presId="urn:microsoft.com/office/officeart/2005/8/layout/list1"/>
    <dgm:cxn modelId="{10D57FE7-1AF9-480E-9C5A-1BCAA090CDF0}" type="presOf" srcId="{07DA3C38-D17F-4CB4-807C-FBB72C376463}" destId="{DB148380-0CF4-44BD-9A06-85675C4E6062}" srcOrd="0" destOrd="0" presId="urn:microsoft.com/office/officeart/2005/8/layout/list1"/>
    <dgm:cxn modelId="{116BF3EE-51EC-4B1E-9F0F-C7AF6D23AC62}" type="presOf" srcId="{07DA3C38-D17F-4CB4-807C-FBB72C376463}" destId="{D3F87E47-403C-444A-8C2D-3F3C9C3ED5F2}" srcOrd="1" destOrd="0" presId="urn:microsoft.com/office/officeart/2005/8/layout/list1"/>
    <dgm:cxn modelId="{112CDFF5-5227-4318-840E-159BCDAEF5E0}" type="presOf" srcId="{74B2EB13-8BF2-4F5A-A483-DDF1C87C79DD}" destId="{7431FD49-7FEE-428A-BF5C-CFE889E01D28}" srcOrd="0" destOrd="0" presId="urn:microsoft.com/office/officeart/2005/8/layout/list1"/>
    <dgm:cxn modelId="{BF242CF8-2A47-4932-968E-77C617399777}" srcId="{07DA3C38-D17F-4CB4-807C-FBB72C376463}" destId="{74B2EB13-8BF2-4F5A-A483-DDF1C87C79DD}" srcOrd="0" destOrd="0" parTransId="{C1339642-7ABE-4C0F-B844-CBFC1D5DD484}" sibTransId="{6818C1A7-4DFC-4BBA-92A0-C1C8EF35CAC7}"/>
    <dgm:cxn modelId="{0ED777C8-2996-42DC-AA42-65F53A757278}" type="presParOf" srcId="{A9102877-3690-4E26-948E-9BF274F0EC43}" destId="{97EE739D-A806-474B-BEF5-1C473220225B}" srcOrd="0" destOrd="0" presId="urn:microsoft.com/office/officeart/2005/8/layout/list1"/>
    <dgm:cxn modelId="{8D166A64-5927-40A9-A698-5D0509C15B1C}" type="presParOf" srcId="{97EE739D-A806-474B-BEF5-1C473220225B}" destId="{FD74777F-EC73-4601-9262-7ACDD07EB5D7}" srcOrd="0" destOrd="0" presId="urn:microsoft.com/office/officeart/2005/8/layout/list1"/>
    <dgm:cxn modelId="{4306462E-46F1-416D-97E9-242B814F8CC4}" type="presParOf" srcId="{97EE739D-A806-474B-BEF5-1C473220225B}" destId="{F97C32EE-F104-4791-8167-3485AD504123}" srcOrd="1" destOrd="0" presId="urn:microsoft.com/office/officeart/2005/8/layout/list1"/>
    <dgm:cxn modelId="{610CC45F-F97D-47A7-8E78-DCA92FF2CB66}" type="presParOf" srcId="{A9102877-3690-4E26-948E-9BF274F0EC43}" destId="{99A27F9F-AFE9-4978-8275-85FB4664BB83}" srcOrd="1" destOrd="0" presId="urn:microsoft.com/office/officeart/2005/8/layout/list1"/>
    <dgm:cxn modelId="{8C531C0D-04F6-40C0-8D37-AAF059D2BF66}" type="presParOf" srcId="{A9102877-3690-4E26-948E-9BF274F0EC43}" destId="{1F717F8B-F2FB-4E26-B9FB-B41B95A867B7}" srcOrd="2" destOrd="0" presId="urn:microsoft.com/office/officeart/2005/8/layout/list1"/>
    <dgm:cxn modelId="{CE08F7D6-B100-4152-89CD-6EB451582F63}" type="presParOf" srcId="{A9102877-3690-4E26-948E-9BF274F0EC43}" destId="{D6974B33-6A00-4E9C-8699-8F2020A9A8ED}" srcOrd="3" destOrd="0" presId="urn:microsoft.com/office/officeart/2005/8/layout/list1"/>
    <dgm:cxn modelId="{D331D9DF-F0D0-42B4-8289-9B1092837DDA}" type="presParOf" srcId="{A9102877-3690-4E26-948E-9BF274F0EC43}" destId="{48F91819-AEAB-442F-B217-1CBE01138DC4}" srcOrd="4" destOrd="0" presId="urn:microsoft.com/office/officeart/2005/8/layout/list1"/>
    <dgm:cxn modelId="{B4AF596A-CDF5-42B3-BB7D-60DA7FB42FAA}" type="presParOf" srcId="{48F91819-AEAB-442F-B217-1CBE01138DC4}" destId="{DB148380-0CF4-44BD-9A06-85675C4E6062}" srcOrd="0" destOrd="0" presId="urn:microsoft.com/office/officeart/2005/8/layout/list1"/>
    <dgm:cxn modelId="{E88937F2-464E-4C44-80C3-EFBAB87979FD}" type="presParOf" srcId="{48F91819-AEAB-442F-B217-1CBE01138DC4}" destId="{D3F87E47-403C-444A-8C2D-3F3C9C3ED5F2}" srcOrd="1" destOrd="0" presId="urn:microsoft.com/office/officeart/2005/8/layout/list1"/>
    <dgm:cxn modelId="{C5FF55D3-6221-43E2-B448-7B2B3FDE14E9}" type="presParOf" srcId="{A9102877-3690-4E26-948E-9BF274F0EC43}" destId="{F520D59F-4CFA-4A33-86AA-8C2FF7727B4F}" srcOrd="5" destOrd="0" presId="urn:microsoft.com/office/officeart/2005/8/layout/list1"/>
    <dgm:cxn modelId="{6496B9D5-5304-497D-8CC5-881360C168AA}" type="presParOf" srcId="{A9102877-3690-4E26-948E-9BF274F0EC43}" destId="{7431FD49-7FEE-428A-BF5C-CFE889E01D28}" srcOrd="6" destOrd="0" presId="urn:microsoft.com/office/officeart/2005/8/layout/list1"/>
    <dgm:cxn modelId="{8C10A94A-60B9-4193-AFFF-098D84882702}" type="presParOf" srcId="{A9102877-3690-4E26-948E-9BF274F0EC43}" destId="{60A8FC43-DE21-4E9B-8293-FAD8A28203A4}" srcOrd="7" destOrd="0" presId="urn:microsoft.com/office/officeart/2005/8/layout/list1"/>
    <dgm:cxn modelId="{2E2E9A8D-84B3-4351-A08C-4F20A2BA9175}" type="presParOf" srcId="{A9102877-3690-4E26-948E-9BF274F0EC43}" destId="{4FC27284-857F-491F-ACBB-0C4EE5E4E2B1}" srcOrd="8" destOrd="0" presId="urn:microsoft.com/office/officeart/2005/8/layout/list1"/>
    <dgm:cxn modelId="{F38F5AF6-A39E-4E24-A347-4EF31BF0348D}" type="presParOf" srcId="{4FC27284-857F-491F-ACBB-0C4EE5E4E2B1}" destId="{90E77869-BE91-45D5-A990-B02007C95B83}" srcOrd="0" destOrd="0" presId="urn:microsoft.com/office/officeart/2005/8/layout/list1"/>
    <dgm:cxn modelId="{8D5400A7-DACC-4613-BA2F-E61BD15988C3}" type="presParOf" srcId="{4FC27284-857F-491F-ACBB-0C4EE5E4E2B1}" destId="{3341D89A-06DB-4859-9047-91A6B602BAAD}" srcOrd="1" destOrd="0" presId="urn:microsoft.com/office/officeart/2005/8/layout/list1"/>
    <dgm:cxn modelId="{6D300692-1A69-4FD6-89CE-6D23AB331BED}" type="presParOf" srcId="{A9102877-3690-4E26-948E-9BF274F0EC43}" destId="{F03AE111-05B2-4D01-903D-C4FE8E6278D7}" srcOrd="9" destOrd="0" presId="urn:microsoft.com/office/officeart/2005/8/layout/list1"/>
    <dgm:cxn modelId="{40F253D2-275E-4811-99E4-EFC6A9421CF7}" type="presParOf" srcId="{A9102877-3690-4E26-948E-9BF274F0EC43}" destId="{7E03AC39-ABF9-4B5C-A957-A052DB3054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6C575-2C79-480A-8E5A-FC9B3D16A88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47E68-2947-4047-9536-1D0DC5DFD2FF}">
      <dgm:prSet phldrT="[Text]"/>
      <dgm:spPr/>
      <dgm:t>
        <a:bodyPr/>
        <a:lstStyle/>
        <a:p>
          <a:r>
            <a:rPr lang="en-US" dirty="0"/>
            <a:t>The tallest player will be swapped every time</a:t>
          </a:r>
        </a:p>
      </dgm:t>
    </dgm:pt>
    <dgm:pt modelId="{A6715C39-7565-42AA-9D81-8717C9E1D305}" type="parTrans" cxnId="{FC6C9ADB-DBF2-4472-A4BC-784B275F4DF2}">
      <dgm:prSet/>
      <dgm:spPr/>
      <dgm:t>
        <a:bodyPr/>
        <a:lstStyle/>
        <a:p>
          <a:endParaRPr lang="en-US"/>
        </a:p>
      </dgm:t>
    </dgm:pt>
    <dgm:pt modelId="{EB431328-72C5-4228-9DA1-F9373822C804}" type="sibTrans" cxnId="{FC6C9ADB-DBF2-4472-A4BC-784B275F4DF2}">
      <dgm:prSet/>
      <dgm:spPr/>
      <dgm:t>
        <a:bodyPr/>
        <a:lstStyle/>
        <a:p>
          <a:endParaRPr lang="en-US"/>
        </a:p>
      </dgm:t>
    </dgm:pt>
    <dgm:pt modelId="{B069840B-F234-40FF-9C82-E35D3B38BA3F}">
      <dgm:prSet/>
      <dgm:spPr/>
      <dgm:t>
        <a:bodyPr/>
        <a:lstStyle/>
        <a:p>
          <a:r>
            <a:rPr lang="en-US" dirty="0"/>
            <a:t>he (or she) will reach the right end of the line</a:t>
          </a:r>
        </a:p>
      </dgm:t>
    </dgm:pt>
    <dgm:pt modelId="{526EA965-FD1F-49EA-BF7A-4A07D4B419B4}" type="parTrans" cxnId="{E2949185-18FF-4630-BA74-05EDC5391086}">
      <dgm:prSet/>
      <dgm:spPr/>
      <dgm:t>
        <a:bodyPr/>
        <a:lstStyle/>
        <a:p>
          <a:endParaRPr lang="en-US"/>
        </a:p>
      </dgm:t>
    </dgm:pt>
    <dgm:pt modelId="{24FD2FF7-07BF-48E6-9F7F-B25811AC8B6F}" type="sibTrans" cxnId="{E2949185-18FF-4630-BA74-05EDC5391086}">
      <dgm:prSet/>
      <dgm:spPr/>
      <dgm:t>
        <a:bodyPr/>
        <a:lstStyle/>
        <a:p>
          <a:endParaRPr lang="en-US"/>
        </a:p>
      </dgm:t>
    </dgm:pt>
    <dgm:pt modelId="{227E5CBA-0EAD-4375-B830-49B6B990C69A}">
      <dgm:prSet/>
      <dgm:spPr/>
      <dgm:t>
        <a:bodyPr/>
        <a:lstStyle/>
        <a:p>
          <a:r>
            <a:rPr lang="en-US" dirty="0"/>
            <a:t>After this first pass, it was (n-1) comparisons</a:t>
          </a:r>
        </a:p>
      </dgm:t>
    </dgm:pt>
    <dgm:pt modelId="{D8A471E0-D6CF-48F8-A0A0-6CD5951C8DC8}" type="parTrans" cxnId="{AF0656B2-394F-463D-92CC-33B50122F531}">
      <dgm:prSet/>
      <dgm:spPr/>
      <dgm:t>
        <a:bodyPr/>
        <a:lstStyle/>
        <a:p>
          <a:endParaRPr lang="en-US"/>
        </a:p>
      </dgm:t>
    </dgm:pt>
    <dgm:pt modelId="{094F2F80-258C-4D6D-B07D-896A0140236B}" type="sibTrans" cxnId="{AF0656B2-394F-463D-92CC-33B50122F531}">
      <dgm:prSet/>
      <dgm:spPr/>
      <dgm:t>
        <a:bodyPr/>
        <a:lstStyle/>
        <a:p>
          <a:endParaRPr lang="en-US"/>
        </a:p>
      </dgm:t>
    </dgm:pt>
    <dgm:pt modelId="{DE994D76-E4C7-43D5-8963-77AC8FE09544}">
      <dgm:prSet/>
      <dgm:spPr/>
      <dgm:t>
        <a:bodyPr/>
        <a:lstStyle/>
        <a:p>
          <a:r>
            <a:rPr lang="en-US" dirty="0"/>
            <a:t>n – number of players), and somewhere 0 and (n-1) swaps</a:t>
          </a:r>
        </a:p>
      </dgm:t>
    </dgm:pt>
    <dgm:pt modelId="{46D5F5A1-6CC6-47BF-A820-3A246CEF2C05}" type="parTrans" cxnId="{DA1C2688-D19D-43C8-B08D-58A7F00DC352}">
      <dgm:prSet/>
      <dgm:spPr/>
      <dgm:t>
        <a:bodyPr/>
        <a:lstStyle/>
        <a:p>
          <a:endParaRPr lang="en-US"/>
        </a:p>
      </dgm:t>
    </dgm:pt>
    <dgm:pt modelId="{86D72680-0B08-4899-8E68-E366F9409058}" type="sibTrans" cxnId="{DA1C2688-D19D-43C8-B08D-58A7F00DC352}">
      <dgm:prSet/>
      <dgm:spPr/>
      <dgm:t>
        <a:bodyPr/>
        <a:lstStyle/>
        <a:p>
          <a:endParaRPr lang="en-US"/>
        </a:p>
      </dgm:t>
    </dgm:pt>
    <dgm:pt modelId="{DF892626-A24C-4035-99E4-9DB5C059D50E}">
      <dgm:prSet/>
      <dgm:spPr/>
      <dgm:t>
        <a:bodyPr/>
        <a:lstStyle/>
        <a:p>
          <a:r>
            <a:rPr lang="en-US" dirty="0"/>
            <a:t>The player at the end of the array is sorted and won’t be moved again</a:t>
          </a:r>
        </a:p>
      </dgm:t>
    </dgm:pt>
    <dgm:pt modelId="{FAF861F3-007E-46DF-BEF7-07164BD7FCC6}" type="parTrans" cxnId="{4491B881-46D1-460E-80C5-D5D55ECA78ED}">
      <dgm:prSet/>
      <dgm:spPr/>
      <dgm:t>
        <a:bodyPr/>
        <a:lstStyle/>
        <a:p>
          <a:endParaRPr lang="en-US"/>
        </a:p>
      </dgm:t>
    </dgm:pt>
    <dgm:pt modelId="{45EC22D9-F895-407A-B281-3D0D33653BFD}" type="sibTrans" cxnId="{4491B881-46D1-460E-80C5-D5D55ECA78ED}">
      <dgm:prSet/>
      <dgm:spPr/>
      <dgm:t>
        <a:bodyPr/>
        <a:lstStyle/>
        <a:p>
          <a:endParaRPr lang="en-US"/>
        </a:p>
      </dgm:t>
    </dgm:pt>
    <dgm:pt modelId="{8273F841-CE11-4018-8D37-ABE9EFFBA5BE}">
      <dgm:prSet/>
      <dgm:spPr/>
      <dgm:t>
        <a:bodyPr/>
        <a:lstStyle/>
        <a:p>
          <a:r>
            <a:rPr lang="en-US" dirty="0"/>
            <a:t>Go back to the left end of the line</a:t>
          </a:r>
        </a:p>
      </dgm:t>
    </dgm:pt>
    <dgm:pt modelId="{9DC54D33-4B43-4B7F-900A-D22159E748FE}" type="parTrans" cxnId="{9F5840B5-F248-4465-9A91-9237CEBE67D9}">
      <dgm:prSet/>
      <dgm:spPr/>
      <dgm:t>
        <a:bodyPr/>
        <a:lstStyle/>
        <a:p>
          <a:endParaRPr lang="en-US"/>
        </a:p>
      </dgm:t>
    </dgm:pt>
    <dgm:pt modelId="{294543AD-DEAA-40C5-8228-7552EDEEC1D4}" type="sibTrans" cxnId="{9F5840B5-F248-4465-9A91-9237CEBE67D9}">
      <dgm:prSet/>
      <dgm:spPr/>
      <dgm:t>
        <a:bodyPr/>
        <a:lstStyle/>
        <a:p>
          <a:endParaRPr lang="en-US"/>
        </a:p>
      </dgm:t>
    </dgm:pt>
    <dgm:pt modelId="{6DAB448D-C493-4FE6-867E-76C94DC2224F}">
      <dgm:prSet/>
      <dgm:spPr/>
      <dgm:t>
        <a:bodyPr/>
        <a:lstStyle/>
        <a:p>
          <a:r>
            <a:rPr lang="en-US" dirty="0"/>
            <a:t>Compare player 0 and 1 again, and so on to the right</a:t>
          </a:r>
        </a:p>
      </dgm:t>
    </dgm:pt>
    <dgm:pt modelId="{3E009ECF-F0E1-4FFC-84B5-4B90CCE2C768}" type="parTrans" cxnId="{F394A7B5-BFB8-4212-A8E5-75DE53399FB3}">
      <dgm:prSet/>
      <dgm:spPr/>
      <dgm:t>
        <a:bodyPr/>
        <a:lstStyle/>
        <a:p>
          <a:endParaRPr lang="en-US"/>
        </a:p>
      </dgm:t>
    </dgm:pt>
    <dgm:pt modelId="{CE24A1DC-9570-4F66-9ADA-F77F48B50F11}" type="sibTrans" cxnId="{F394A7B5-BFB8-4212-A8E5-75DE53399FB3}">
      <dgm:prSet/>
      <dgm:spPr/>
      <dgm:t>
        <a:bodyPr/>
        <a:lstStyle/>
        <a:p>
          <a:endParaRPr lang="en-US"/>
        </a:p>
      </dgm:t>
    </dgm:pt>
    <dgm:pt modelId="{C69F2EF3-A0DD-4C21-95CB-62EC99BF64A2}">
      <dgm:prSet/>
      <dgm:spPr/>
      <dgm:t>
        <a:bodyPr/>
        <a:lstStyle/>
        <a:p>
          <a:r>
            <a:rPr lang="en-US" dirty="0"/>
            <a:t>At 2nd pass, it will stop at position (</a:t>
          </a:r>
          <a:r>
            <a:rPr lang="en-US"/>
            <a:t>n-2)</a:t>
          </a:r>
          <a:endParaRPr lang="en-US" dirty="0"/>
        </a:p>
      </dgm:t>
    </dgm:pt>
    <dgm:pt modelId="{D41D8433-5500-43AB-A615-DDAB8E5104AB}" type="parTrans" cxnId="{E7F6BEC0-A8C3-4939-B3B1-43B1731D862F}">
      <dgm:prSet/>
      <dgm:spPr/>
      <dgm:t>
        <a:bodyPr/>
        <a:lstStyle/>
        <a:p>
          <a:endParaRPr lang="en-US"/>
        </a:p>
      </dgm:t>
    </dgm:pt>
    <dgm:pt modelId="{3AE50929-788A-4AF6-91CF-91B729CCFE33}" type="sibTrans" cxnId="{E7F6BEC0-A8C3-4939-B3B1-43B1731D862F}">
      <dgm:prSet/>
      <dgm:spPr/>
      <dgm:t>
        <a:bodyPr/>
        <a:lstStyle/>
        <a:p>
          <a:endParaRPr lang="en-US"/>
        </a:p>
      </dgm:t>
    </dgm:pt>
    <dgm:pt modelId="{5FE48AE6-B62E-4BE6-99C3-9A2251D3D2B9}">
      <dgm:prSet/>
      <dgm:spPr/>
      <dgm:t>
        <a:bodyPr/>
        <a:lstStyle/>
        <a:p>
          <a:r>
            <a:rPr lang="en-US" dirty="0"/>
            <a:t>Continue this process until all the players are in order.</a:t>
          </a:r>
        </a:p>
      </dgm:t>
    </dgm:pt>
    <dgm:pt modelId="{2D180D0D-6B72-4A81-BFE8-A28DE046D81F}" type="sibTrans" cxnId="{1D11811D-3247-4FB1-8FA3-34EAAA6E746E}">
      <dgm:prSet/>
      <dgm:spPr/>
      <dgm:t>
        <a:bodyPr/>
        <a:lstStyle/>
        <a:p>
          <a:endParaRPr lang="en-US"/>
        </a:p>
      </dgm:t>
    </dgm:pt>
    <dgm:pt modelId="{FBDAAE51-09B6-4926-9A5A-565EA0AF28FA}" type="parTrans" cxnId="{1D11811D-3247-4FB1-8FA3-34EAAA6E746E}">
      <dgm:prSet/>
      <dgm:spPr/>
      <dgm:t>
        <a:bodyPr/>
        <a:lstStyle/>
        <a:p>
          <a:endParaRPr lang="en-US"/>
        </a:p>
      </dgm:t>
    </dgm:pt>
    <dgm:pt modelId="{8A4844C1-6BFC-4B7C-BAC2-7D1BCAD861C5}" type="pres">
      <dgm:prSet presAssocID="{57C6C575-2C79-480A-8E5A-FC9B3D16A889}" presName="outerComposite" presStyleCnt="0">
        <dgm:presLayoutVars>
          <dgm:chMax val="5"/>
          <dgm:dir/>
          <dgm:resizeHandles val="exact"/>
        </dgm:presLayoutVars>
      </dgm:prSet>
      <dgm:spPr/>
    </dgm:pt>
    <dgm:pt modelId="{F238AF7C-27CA-4BA5-AAEB-CFD4F54DD190}" type="pres">
      <dgm:prSet presAssocID="{57C6C575-2C79-480A-8E5A-FC9B3D16A889}" presName="dummyMaxCanvas" presStyleCnt="0">
        <dgm:presLayoutVars/>
      </dgm:prSet>
      <dgm:spPr/>
    </dgm:pt>
    <dgm:pt modelId="{B3CC0FB6-58AC-4F8F-A301-4851BE6309F4}" type="pres">
      <dgm:prSet presAssocID="{57C6C575-2C79-480A-8E5A-FC9B3D16A889}" presName="FourNodes_1" presStyleLbl="node1" presStyleIdx="0" presStyleCnt="4">
        <dgm:presLayoutVars>
          <dgm:bulletEnabled val="1"/>
        </dgm:presLayoutVars>
      </dgm:prSet>
      <dgm:spPr/>
    </dgm:pt>
    <dgm:pt modelId="{CED81EC1-9DA5-4CCD-A09A-5616EEB207B5}" type="pres">
      <dgm:prSet presAssocID="{57C6C575-2C79-480A-8E5A-FC9B3D16A889}" presName="FourNodes_2" presStyleLbl="node1" presStyleIdx="1" presStyleCnt="4">
        <dgm:presLayoutVars>
          <dgm:bulletEnabled val="1"/>
        </dgm:presLayoutVars>
      </dgm:prSet>
      <dgm:spPr/>
    </dgm:pt>
    <dgm:pt modelId="{F3705DE8-052D-466C-BAD4-82D97CD6B7EF}" type="pres">
      <dgm:prSet presAssocID="{57C6C575-2C79-480A-8E5A-FC9B3D16A889}" presName="FourNodes_3" presStyleLbl="node1" presStyleIdx="2" presStyleCnt="4">
        <dgm:presLayoutVars>
          <dgm:bulletEnabled val="1"/>
        </dgm:presLayoutVars>
      </dgm:prSet>
      <dgm:spPr/>
    </dgm:pt>
    <dgm:pt modelId="{6ED47ACE-C4E1-408E-BFAB-19C2247FFEE3}" type="pres">
      <dgm:prSet presAssocID="{57C6C575-2C79-480A-8E5A-FC9B3D16A889}" presName="FourNodes_4" presStyleLbl="node1" presStyleIdx="3" presStyleCnt="4">
        <dgm:presLayoutVars>
          <dgm:bulletEnabled val="1"/>
        </dgm:presLayoutVars>
      </dgm:prSet>
      <dgm:spPr/>
    </dgm:pt>
    <dgm:pt modelId="{DDC38E7C-A8B0-47F8-8661-CBD644998E62}" type="pres">
      <dgm:prSet presAssocID="{57C6C575-2C79-480A-8E5A-FC9B3D16A889}" presName="FourConn_1-2" presStyleLbl="fgAccFollowNode1" presStyleIdx="0" presStyleCnt="3">
        <dgm:presLayoutVars>
          <dgm:bulletEnabled val="1"/>
        </dgm:presLayoutVars>
      </dgm:prSet>
      <dgm:spPr/>
    </dgm:pt>
    <dgm:pt modelId="{B1D1D6D2-96A5-4064-8EAE-F5ACB2D11111}" type="pres">
      <dgm:prSet presAssocID="{57C6C575-2C79-480A-8E5A-FC9B3D16A889}" presName="FourConn_2-3" presStyleLbl="fgAccFollowNode1" presStyleIdx="1" presStyleCnt="3">
        <dgm:presLayoutVars>
          <dgm:bulletEnabled val="1"/>
        </dgm:presLayoutVars>
      </dgm:prSet>
      <dgm:spPr/>
    </dgm:pt>
    <dgm:pt modelId="{3C8700DD-DFCE-4218-A4AE-B62D13A301F6}" type="pres">
      <dgm:prSet presAssocID="{57C6C575-2C79-480A-8E5A-FC9B3D16A889}" presName="FourConn_3-4" presStyleLbl="fgAccFollowNode1" presStyleIdx="2" presStyleCnt="3">
        <dgm:presLayoutVars>
          <dgm:bulletEnabled val="1"/>
        </dgm:presLayoutVars>
      </dgm:prSet>
      <dgm:spPr/>
    </dgm:pt>
    <dgm:pt modelId="{0724025F-AF2D-40A7-B958-CA71BDBB9A4C}" type="pres">
      <dgm:prSet presAssocID="{57C6C575-2C79-480A-8E5A-FC9B3D16A889}" presName="FourNodes_1_text" presStyleLbl="node1" presStyleIdx="3" presStyleCnt="4">
        <dgm:presLayoutVars>
          <dgm:bulletEnabled val="1"/>
        </dgm:presLayoutVars>
      </dgm:prSet>
      <dgm:spPr/>
    </dgm:pt>
    <dgm:pt modelId="{9A2D702B-94A9-4FB4-9A2B-E6048C3CE89E}" type="pres">
      <dgm:prSet presAssocID="{57C6C575-2C79-480A-8E5A-FC9B3D16A889}" presName="FourNodes_2_text" presStyleLbl="node1" presStyleIdx="3" presStyleCnt="4">
        <dgm:presLayoutVars>
          <dgm:bulletEnabled val="1"/>
        </dgm:presLayoutVars>
      </dgm:prSet>
      <dgm:spPr/>
    </dgm:pt>
    <dgm:pt modelId="{DFE1E5AC-F109-4257-8ED3-E414AD36FCEC}" type="pres">
      <dgm:prSet presAssocID="{57C6C575-2C79-480A-8E5A-FC9B3D16A889}" presName="FourNodes_3_text" presStyleLbl="node1" presStyleIdx="3" presStyleCnt="4">
        <dgm:presLayoutVars>
          <dgm:bulletEnabled val="1"/>
        </dgm:presLayoutVars>
      </dgm:prSet>
      <dgm:spPr/>
    </dgm:pt>
    <dgm:pt modelId="{4355F6F1-CDF5-47C3-875D-FC86A6E6B0DF}" type="pres">
      <dgm:prSet presAssocID="{57C6C575-2C79-480A-8E5A-FC9B3D16A8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F3FD03-8915-41B9-AEC9-5C973A17149C}" type="presOf" srcId="{DE994D76-E4C7-43D5-8963-77AC8FE09544}" destId="{9A2D702B-94A9-4FB4-9A2B-E6048C3CE89E}" srcOrd="1" destOrd="1" presId="urn:microsoft.com/office/officeart/2005/8/layout/vProcess5"/>
    <dgm:cxn modelId="{B3FA3110-E69E-4265-8DC7-F96BC9F8E62B}" type="presOf" srcId="{5FE48AE6-B62E-4BE6-99C3-9A2251D3D2B9}" destId="{6ED47ACE-C4E1-408E-BFAB-19C2247FFEE3}" srcOrd="0" destOrd="0" presId="urn:microsoft.com/office/officeart/2005/8/layout/vProcess5"/>
    <dgm:cxn modelId="{1D11811D-3247-4FB1-8FA3-34EAAA6E746E}" srcId="{57C6C575-2C79-480A-8E5A-FC9B3D16A889}" destId="{5FE48AE6-B62E-4BE6-99C3-9A2251D3D2B9}" srcOrd="3" destOrd="0" parTransId="{FBDAAE51-09B6-4926-9A5A-565EA0AF28FA}" sibTransId="{2D180D0D-6B72-4A81-BFE8-A28DE046D81F}"/>
    <dgm:cxn modelId="{BBA3331E-4944-4F49-A162-C1089B84CE50}" type="presOf" srcId="{294543AD-DEAA-40C5-8228-7552EDEEC1D4}" destId="{3C8700DD-DFCE-4218-A4AE-B62D13A301F6}" srcOrd="0" destOrd="0" presId="urn:microsoft.com/office/officeart/2005/8/layout/vProcess5"/>
    <dgm:cxn modelId="{B1709E37-54A7-4679-94B0-B48B466DC494}" type="presOf" srcId="{DF892626-A24C-4035-99E4-9DB5C059D50E}" destId="{CED81EC1-9DA5-4CCD-A09A-5616EEB207B5}" srcOrd="0" destOrd="2" presId="urn:microsoft.com/office/officeart/2005/8/layout/vProcess5"/>
    <dgm:cxn modelId="{6024FF44-014C-47E9-9524-75138E289719}" type="presOf" srcId="{C69F2EF3-A0DD-4C21-95CB-62EC99BF64A2}" destId="{F3705DE8-052D-466C-BAD4-82D97CD6B7EF}" srcOrd="0" destOrd="2" presId="urn:microsoft.com/office/officeart/2005/8/layout/vProcess5"/>
    <dgm:cxn modelId="{DA6E1845-26D4-4E07-AC2F-75A7CF0476AB}" type="presOf" srcId="{EB431328-72C5-4228-9DA1-F9373822C804}" destId="{DDC38E7C-A8B0-47F8-8661-CBD644998E62}" srcOrd="0" destOrd="0" presId="urn:microsoft.com/office/officeart/2005/8/layout/vProcess5"/>
    <dgm:cxn modelId="{A6FB916C-8B50-4662-A4AF-AF028533034C}" type="presOf" srcId="{DF892626-A24C-4035-99E4-9DB5C059D50E}" destId="{9A2D702B-94A9-4FB4-9A2B-E6048C3CE89E}" srcOrd="1" destOrd="2" presId="urn:microsoft.com/office/officeart/2005/8/layout/vProcess5"/>
    <dgm:cxn modelId="{96806B4E-1AD2-4047-9F02-33562DA27E9F}" type="presOf" srcId="{B069840B-F234-40FF-9C82-E35D3B38BA3F}" destId="{0724025F-AF2D-40A7-B958-CA71BDBB9A4C}" srcOrd="1" destOrd="1" presId="urn:microsoft.com/office/officeart/2005/8/layout/vProcess5"/>
    <dgm:cxn modelId="{AD81C950-D186-4414-AF3E-A85E41BCEB04}" type="presOf" srcId="{EE447E68-2947-4047-9536-1D0DC5DFD2FF}" destId="{0724025F-AF2D-40A7-B958-CA71BDBB9A4C}" srcOrd="1" destOrd="0" presId="urn:microsoft.com/office/officeart/2005/8/layout/vProcess5"/>
    <dgm:cxn modelId="{06D88279-15C0-4126-BF6D-962250932F70}" type="presOf" srcId="{DE994D76-E4C7-43D5-8963-77AC8FE09544}" destId="{CED81EC1-9DA5-4CCD-A09A-5616EEB207B5}" srcOrd="0" destOrd="1" presId="urn:microsoft.com/office/officeart/2005/8/layout/vProcess5"/>
    <dgm:cxn modelId="{4491B881-46D1-460E-80C5-D5D55ECA78ED}" srcId="{227E5CBA-0EAD-4375-B830-49B6B990C69A}" destId="{DF892626-A24C-4035-99E4-9DB5C059D50E}" srcOrd="1" destOrd="0" parTransId="{FAF861F3-007E-46DF-BEF7-07164BD7FCC6}" sibTransId="{45EC22D9-F895-407A-B281-3D0D33653BFD}"/>
    <dgm:cxn modelId="{E2949185-18FF-4630-BA74-05EDC5391086}" srcId="{EE447E68-2947-4047-9536-1D0DC5DFD2FF}" destId="{B069840B-F234-40FF-9C82-E35D3B38BA3F}" srcOrd="0" destOrd="0" parTransId="{526EA965-FD1F-49EA-BF7A-4A07D4B419B4}" sibTransId="{24FD2FF7-07BF-48E6-9F7F-B25811AC8B6F}"/>
    <dgm:cxn modelId="{DA1C2688-D19D-43C8-B08D-58A7F00DC352}" srcId="{227E5CBA-0EAD-4375-B830-49B6B990C69A}" destId="{DE994D76-E4C7-43D5-8963-77AC8FE09544}" srcOrd="0" destOrd="0" parTransId="{46D5F5A1-6CC6-47BF-A820-3A246CEF2C05}" sibTransId="{86D72680-0B08-4899-8E68-E366F9409058}"/>
    <dgm:cxn modelId="{A03A7F8D-0173-4027-9EAA-CA96CF4BAEA0}" type="presOf" srcId="{5FE48AE6-B62E-4BE6-99C3-9A2251D3D2B9}" destId="{4355F6F1-CDF5-47C3-875D-FC86A6E6B0DF}" srcOrd="1" destOrd="0" presId="urn:microsoft.com/office/officeart/2005/8/layout/vProcess5"/>
    <dgm:cxn modelId="{A1C5CC96-026A-4BAB-BD7F-A5ED88FB2A60}" type="presOf" srcId="{B069840B-F234-40FF-9C82-E35D3B38BA3F}" destId="{B3CC0FB6-58AC-4F8F-A301-4851BE6309F4}" srcOrd="0" destOrd="1" presId="urn:microsoft.com/office/officeart/2005/8/layout/vProcess5"/>
    <dgm:cxn modelId="{86244698-0237-40ED-ACA4-422B3FB4E368}" type="presOf" srcId="{227E5CBA-0EAD-4375-B830-49B6B990C69A}" destId="{CED81EC1-9DA5-4CCD-A09A-5616EEB207B5}" srcOrd="0" destOrd="0" presId="urn:microsoft.com/office/officeart/2005/8/layout/vProcess5"/>
    <dgm:cxn modelId="{D7F9CCA0-5A5A-41ED-A617-2AC11700ACBE}" type="presOf" srcId="{6DAB448D-C493-4FE6-867E-76C94DC2224F}" destId="{DFE1E5AC-F109-4257-8ED3-E414AD36FCEC}" srcOrd="1" destOrd="1" presId="urn:microsoft.com/office/officeart/2005/8/layout/vProcess5"/>
    <dgm:cxn modelId="{4C1DB8B1-D6BB-4689-A0C0-BC2271174F3A}" type="presOf" srcId="{6DAB448D-C493-4FE6-867E-76C94DC2224F}" destId="{F3705DE8-052D-466C-BAD4-82D97CD6B7EF}" srcOrd="0" destOrd="1" presId="urn:microsoft.com/office/officeart/2005/8/layout/vProcess5"/>
    <dgm:cxn modelId="{AF0656B2-394F-463D-92CC-33B50122F531}" srcId="{57C6C575-2C79-480A-8E5A-FC9B3D16A889}" destId="{227E5CBA-0EAD-4375-B830-49B6B990C69A}" srcOrd="1" destOrd="0" parTransId="{D8A471E0-D6CF-48F8-A0A0-6CD5951C8DC8}" sibTransId="{094F2F80-258C-4D6D-B07D-896A0140236B}"/>
    <dgm:cxn modelId="{9F5840B5-F248-4465-9A91-9237CEBE67D9}" srcId="{57C6C575-2C79-480A-8E5A-FC9B3D16A889}" destId="{8273F841-CE11-4018-8D37-ABE9EFFBA5BE}" srcOrd="2" destOrd="0" parTransId="{9DC54D33-4B43-4B7F-900A-D22159E748FE}" sibTransId="{294543AD-DEAA-40C5-8228-7552EDEEC1D4}"/>
    <dgm:cxn modelId="{F394A7B5-BFB8-4212-A8E5-75DE53399FB3}" srcId="{8273F841-CE11-4018-8D37-ABE9EFFBA5BE}" destId="{6DAB448D-C493-4FE6-867E-76C94DC2224F}" srcOrd="0" destOrd="0" parTransId="{3E009ECF-F0E1-4FFC-84B5-4B90CCE2C768}" sibTransId="{CE24A1DC-9570-4F66-9ADA-F77F48B50F11}"/>
    <dgm:cxn modelId="{E7F6BEC0-A8C3-4939-B3B1-43B1731D862F}" srcId="{8273F841-CE11-4018-8D37-ABE9EFFBA5BE}" destId="{C69F2EF3-A0DD-4C21-95CB-62EC99BF64A2}" srcOrd="1" destOrd="0" parTransId="{D41D8433-5500-43AB-A615-DDAB8E5104AB}" sibTransId="{3AE50929-788A-4AF6-91CF-91B729CCFE33}"/>
    <dgm:cxn modelId="{EE7864C6-09FB-4053-9D6C-C7FD7D45046B}" type="presOf" srcId="{C69F2EF3-A0DD-4C21-95CB-62EC99BF64A2}" destId="{DFE1E5AC-F109-4257-8ED3-E414AD36FCEC}" srcOrd="1" destOrd="2" presId="urn:microsoft.com/office/officeart/2005/8/layout/vProcess5"/>
    <dgm:cxn modelId="{7D21D6D3-A6AA-45B8-867C-CAC66106A6A8}" type="presOf" srcId="{8273F841-CE11-4018-8D37-ABE9EFFBA5BE}" destId="{DFE1E5AC-F109-4257-8ED3-E414AD36FCEC}" srcOrd="1" destOrd="0" presId="urn:microsoft.com/office/officeart/2005/8/layout/vProcess5"/>
    <dgm:cxn modelId="{FC6C9ADB-DBF2-4472-A4BC-784B275F4DF2}" srcId="{57C6C575-2C79-480A-8E5A-FC9B3D16A889}" destId="{EE447E68-2947-4047-9536-1D0DC5DFD2FF}" srcOrd="0" destOrd="0" parTransId="{A6715C39-7565-42AA-9D81-8717C9E1D305}" sibTransId="{EB431328-72C5-4228-9DA1-F9373822C804}"/>
    <dgm:cxn modelId="{61F3E4E4-4A97-451B-8B76-3B82B3420B83}" type="presOf" srcId="{227E5CBA-0EAD-4375-B830-49B6B990C69A}" destId="{9A2D702B-94A9-4FB4-9A2B-E6048C3CE89E}" srcOrd="1" destOrd="0" presId="urn:microsoft.com/office/officeart/2005/8/layout/vProcess5"/>
    <dgm:cxn modelId="{9D1986EA-7F52-4DCB-9813-D3B7D28A775E}" type="presOf" srcId="{EE447E68-2947-4047-9536-1D0DC5DFD2FF}" destId="{B3CC0FB6-58AC-4F8F-A301-4851BE6309F4}" srcOrd="0" destOrd="0" presId="urn:microsoft.com/office/officeart/2005/8/layout/vProcess5"/>
    <dgm:cxn modelId="{AAF72AF6-F4D9-4401-8E3F-892B9852C702}" type="presOf" srcId="{57C6C575-2C79-480A-8E5A-FC9B3D16A889}" destId="{8A4844C1-6BFC-4B7C-BAC2-7D1BCAD861C5}" srcOrd="0" destOrd="0" presId="urn:microsoft.com/office/officeart/2005/8/layout/vProcess5"/>
    <dgm:cxn modelId="{46DBA1F6-2890-4CFA-AFCA-74836BEA6DF8}" type="presOf" srcId="{8273F841-CE11-4018-8D37-ABE9EFFBA5BE}" destId="{F3705DE8-052D-466C-BAD4-82D97CD6B7EF}" srcOrd="0" destOrd="0" presId="urn:microsoft.com/office/officeart/2005/8/layout/vProcess5"/>
    <dgm:cxn modelId="{361FADF7-1ED2-43E4-A320-282205842E75}" type="presOf" srcId="{094F2F80-258C-4D6D-B07D-896A0140236B}" destId="{B1D1D6D2-96A5-4064-8EAE-F5ACB2D11111}" srcOrd="0" destOrd="0" presId="urn:microsoft.com/office/officeart/2005/8/layout/vProcess5"/>
    <dgm:cxn modelId="{13B8F05B-B376-44C7-9A46-2F11238F9D16}" type="presParOf" srcId="{8A4844C1-6BFC-4B7C-BAC2-7D1BCAD861C5}" destId="{F238AF7C-27CA-4BA5-AAEB-CFD4F54DD190}" srcOrd="0" destOrd="0" presId="urn:microsoft.com/office/officeart/2005/8/layout/vProcess5"/>
    <dgm:cxn modelId="{E57F0213-562A-41CB-9CB7-958866B57588}" type="presParOf" srcId="{8A4844C1-6BFC-4B7C-BAC2-7D1BCAD861C5}" destId="{B3CC0FB6-58AC-4F8F-A301-4851BE6309F4}" srcOrd="1" destOrd="0" presId="urn:microsoft.com/office/officeart/2005/8/layout/vProcess5"/>
    <dgm:cxn modelId="{61A2A2D4-DA5E-4222-AAC5-18AC60EE6E55}" type="presParOf" srcId="{8A4844C1-6BFC-4B7C-BAC2-7D1BCAD861C5}" destId="{CED81EC1-9DA5-4CCD-A09A-5616EEB207B5}" srcOrd="2" destOrd="0" presId="urn:microsoft.com/office/officeart/2005/8/layout/vProcess5"/>
    <dgm:cxn modelId="{00E7F0E7-DC73-42A4-913B-DECCD5C7D52C}" type="presParOf" srcId="{8A4844C1-6BFC-4B7C-BAC2-7D1BCAD861C5}" destId="{F3705DE8-052D-466C-BAD4-82D97CD6B7EF}" srcOrd="3" destOrd="0" presId="urn:microsoft.com/office/officeart/2005/8/layout/vProcess5"/>
    <dgm:cxn modelId="{92BED951-E65F-4153-886D-1F8B10FCA3C7}" type="presParOf" srcId="{8A4844C1-6BFC-4B7C-BAC2-7D1BCAD861C5}" destId="{6ED47ACE-C4E1-408E-BFAB-19C2247FFEE3}" srcOrd="4" destOrd="0" presId="urn:microsoft.com/office/officeart/2005/8/layout/vProcess5"/>
    <dgm:cxn modelId="{321DF0C5-828A-4380-A09D-15BEC3E95BDC}" type="presParOf" srcId="{8A4844C1-6BFC-4B7C-BAC2-7D1BCAD861C5}" destId="{DDC38E7C-A8B0-47F8-8661-CBD644998E62}" srcOrd="5" destOrd="0" presId="urn:microsoft.com/office/officeart/2005/8/layout/vProcess5"/>
    <dgm:cxn modelId="{D826CBF6-B7EB-4176-84C5-5A5490FE3661}" type="presParOf" srcId="{8A4844C1-6BFC-4B7C-BAC2-7D1BCAD861C5}" destId="{B1D1D6D2-96A5-4064-8EAE-F5ACB2D11111}" srcOrd="6" destOrd="0" presId="urn:microsoft.com/office/officeart/2005/8/layout/vProcess5"/>
    <dgm:cxn modelId="{85BA6016-D923-4F24-B91C-69837CEF1CBF}" type="presParOf" srcId="{8A4844C1-6BFC-4B7C-BAC2-7D1BCAD861C5}" destId="{3C8700DD-DFCE-4218-A4AE-B62D13A301F6}" srcOrd="7" destOrd="0" presId="urn:microsoft.com/office/officeart/2005/8/layout/vProcess5"/>
    <dgm:cxn modelId="{DC48425F-C967-431E-8E0A-00C2919D88E4}" type="presParOf" srcId="{8A4844C1-6BFC-4B7C-BAC2-7D1BCAD861C5}" destId="{0724025F-AF2D-40A7-B958-CA71BDBB9A4C}" srcOrd="8" destOrd="0" presId="urn:microsoft.com/office/officeart/2005/8/layout/vProcess5"/>
    <dgm:cxn modelId="{4CE59648-8A6D-4123-A044-50214DE6B0A9}" type="presParOf" srcId="{8A4844C1-6BFC-4B7C-BAC2-7D1BCAD861C5}" destId="{9A2D702B-94A9-4FB4-9A2B-E6048C3CE89E}" srcOrd="9" destOrd="0" presId="urn:microsoft.com/office/officeart/2005/8/layout/vProcess5"/>
    <dgm:cxn modelId="{3402E970-6E55-46B7-AD0B-D1F363CA2024}" type="presParOf" srcId="{8A4844C1-6BFC-4B7C-BAC2-7D1BCAD861C5}" destId="{DFE1E5AC-F109-4257-8ED3-E414AD36FCEC}" srcOrd="10" destOrd="0" presId="urn:microsoft.com/office/officeart/2005/8/layout/vProcess5"/>
    <dgm:cxn modelId="{67FC3864-570A-4FBB-828B-437B7A0FEB42}" type="presParOf" srcId="{8A4844C1-6BFC-4B7C-BAC2-7D1BCAD861C5}" destId="{4355F6F1-CDF5-47C3-875D-FC86A6E6B0D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17F8B-F2FB-4E26-B9FB-B41B95A867B7}">
      <dsp:nvSpPr>
        <dsp:cNvPr id="0" name=""/>
        <dsp:cNvSpPr/>
      </dsp:nvSpPr>
      <dsp:spPr>
        <a:xfrm>
          <a:off x="0" y="390483"/>
          <a:ext cx="6530155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813" tIns="416560" rIns="5068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Start from </a:t>
          </a:r>
          <a:r>
            <a:rPr lang="en-US" sz="2000" b="1" kern="1200" dirty="0"/>
            <a:t>left</a:t>
          </a:r>
          <a:r>
            <a:rPr lang="en-US" sz="2000" kern="1200" dirty="0"/>
            <a:t> to </a:t>
          </a:r>
          <a:r>
            <a:rPr lang="en-US" sz="2000" b="1" kern="1200" dirty="0"/>
            <a:t>right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Compare the two players in position </a:t>
          </a:r>
          <a:r>
            <a:rPr lang="en-US" sz="2000" i="1" kern="1200" dirty="0"/>
            <a:t>0</a:t>
          </a:r>
          <a:r>
            <a:rPr lang="en-US" sz="2000" kern="1200" dirty="0"/>
            <a:t> and </a:t>
          </a:r>
          <a:r>
            <a:rPr lang="en-US" sz="2000" i="1" kern="1200" dirty="0"/>
            <a:t>1</a:t>
          </a:r>
          <a:endParaRPr lang="en-US" sz="2000" kern="1200" dirty="0"/>
        </a:p>
      </dsp:txBody>
      <dsp:txXfrm>
        <a:off x="0" y="390483"/>
        <a:ext cx="6530155" cy="1165500"/>
      </dsp:txXfrm>
    </dsp:sp>
    <dsp:sp modelId="{F97C32EE-F104-4791-8167-3485AD504123}">
      <dsp:nvSpPr>
        <dsp:cNvPr id="0" name=""/>
        <dsp:cNvSpPr/>
      </dsp:nvSpPr>
      <dsp:spPr>
        <a:xfrm>
          <a:off x="326507" y="95283"/>
          <a:ext cx="45711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77" tIns="0" rIns="1727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Initial step</a:t>
          </a:r>
        </a:p>
      </dsp:txBody>
      <dsp:txXfrm>
        <a:off x="355328" y="124104"/>
        <a:ext cx="4513466" cy="532758"/>
      </dsp:txXfrm>
    </dsp:sp>
    <dsp:sp modelId="{7431FD49-7FEE-428A-BF5C-CFE889E01D28}">
      <dsp:nvSpPr>
        <dsp:cNvPr id="0" name=""/>
        <dsp:cNvSpPr/>
      </dsp:nvSpPr>
      <dsp:spPr>
        <a:xfrm>
          <a:off x="0" y="1959183"/>
          <a:ext cx="6530155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813" tIns="416560" rIns="5068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If the player in position 0 &gt; player in position 1 , swap them.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Else: do nothing;</a:t>
          </a:r>
        </a:p>
      </dsp:txBody>
      <dsp:txXfrm>
        <a:off x="0" y="1959183"/>
        <a:ext cx="6530155" cy="1449000"/>
      </dsp:txXfrm>
    </dsp:sp>
    <dsp:sp modelId="{D3F87E47-403C-444A-8C2D-3F3C9C3ED5F2}">
      <dsp:nvSpPr>
        <dsp:cNvPr id="0" name=""/>
        <dsp:cNvSpPr/>
      </dsp:nvSpPr>
      <dsp:spPr>
        <a:xfrm>
          <a:off x="326507" y="1663983"/>
          <a:ext cx="45711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77" tIns="0" rIns="1727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Compare-and-swap</a:t>
          </a:r>
          <a:endParaRPr lang="en-US" sz="2000" kern="1200" dirty="0"/>
        </a:p>
      </dsp:txBody>
      <dsp:txXfrm>
        <a:off x="355328" y="1692804"/>
        <a:ext cx="4513466" cy="532758"/>
      </dsp:txXfrm>
    </dsp:sp>
    <dsp:sp modelId="{7E03AC39-ABF9-4B5C-A957-A052DB3054BC}">
      <dsp:nvSpPr>
        <dsp:cNvPr id="0" name=""/>
        <dsp:cNvSpPr/>
      </dsp:nvSpPr>
      <dsp:spPr>
        <a:xfrm>
          <a:off x="0" y="3811383"/>
          <a:ext cx="6530155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813" tIns="416560" rIns="5068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move over one position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compare the players in positions 1 and 2.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if the player left is taller, swap them.</a:t>
          </a:r>
        </a:p>
      </dsp:txBody>
      <dsp:txXfrm>
        <a:off x="0" y="3811383"/>
        <a:ext cx="6530155" cy="1512000"/>
      </dsp:txXfrm>
    </dsp:sp>
    <dsp:sp modelId="{3341D89A-06DB-4859-9047-91A6B602BAAD}">
      <dsp:nvSpPr>
        <dsp:cNvPr id="0" name=""/>
        <dsp:cNvSpPr/>
      </dsp:nvSpPr>
      <dsp:spPr>
        <a:xfrm>
          <a:off x="326507" y="3516183"/>
          <a:ext cx="457110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777" tIns="0" rIns="1727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Move Next</a:t>
          </a:r>
          <a:endParaRPr lang="en-US" sz="2000" kern="1200" dirty="0"/>
        </a:p>
      </dsp:txBody>
      <dsp:txXfrm>
        <a:off x="355328" y="3545004"/>
        <a:ext cx="451346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C0FB6-58AC-4F8F-A301-4851BE6309F4}">
      <dsp:nvSpPr>
        <dsp:cNvPr id="0" name=""/>
        <dsp:cNvSpPr/>
      </dsp:nvSpPr>
      <dsp:spPr>
        <a:xfrm>
          <a:off x="0" y="0"/>
          <a:ext cx="5479552" cy="100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tallest player will be swapped every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 (or she) will reach the right end of the line</a:t>
          </a:r>
        </a:p>
      </dsp:txBody>
      <dsp:txXfrm>
        <a:off x="29423" y="29423"/>
        <a:ext cx="4310640" cy="945738"/>
      </dsp:txXfrm>
    </dsp:sp>
    <dsp:sp modelId="{CED81EC1-9DA5-4CCD-A09A-5616EEB207B5}">
      <dsp:nvSpPr>
        <dsp:cNvPr id="0" name=""/>
        <dsp:cNvSpPr/>
      </dsp:nvSpPr>
      <dsp:spPr>
        <a:xfrm>
          <a:off x="458912" y="1187236"/>
          <a:ext cx="5479552" cy="100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this first pass, it was (n-1) comparisons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 – number of players), and somewhere 0 and (n-1) swaps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player at the end of the array is sorted and won’t be moved again</a:t>
          </a:r>
        </a:p>
      </dsp:txBody>
      <dsp:txXfrm>
        <a:off x="488335" y="1216659"/>
        <a:ext cx="4308813" cy="945738"/>
      </dsp:txXfrm>
    </dsp:sp>
    <dsp:sp modelId="{F3705DE8-052D-466C-BAD4-82D97CD6B7EF}">
      <dsp:nvSpPr>
        <dsp:cNvPr id="0" name=""/>
        <dsp:cNvSpPr/>
      </dsp:nvSpPr>
      <dsp:spPr>
        <a:xfrm>
          <a:off x="910975" y="2374472"/>
          <a:ext cx="5479552" cy="100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back to the left end of the line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 player 0 and 1 again, and so on to the right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 2nd pass, it will stop at position (</a:t>
          </a:r>
          <a:r>
            <a:rPr lang="en-US" sz="1200" kern="1200"/>
            <a:t>n-2)</a:t>
          </a:r>
          <a:endParaRPr lang="en-US" sz="1200" kern="1200" dirty="0"/>
        </a:p>
      </dsp:txBody>
      <dsp:txXfrm>
        <a:off x="940398" y="2403895"/>
        <a:ext cx="4315663" cy="945738"/>
      </dsp:txXfrm>
    </dsp:sp>
    <dsp:sp modelId="{6ED47ACE-C4E1-408E-BFAB-19C2247FFEE3}">
      <dsp:nvSpPr>
        <dsp:cNvPr id="0" name=""/>
        <dsp:cNvSpPr/>
      </dsp:nvSpPr>
      <dsp:spPr>
        <a:xfrm>
          <a:off x="1369887" y="3561708"/>
          <a:ext cx="5479552" cy="100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Continue this process until all the players are in order.</a:t>
          </a:r>
        </a:p>
      </dsp:txBody>
      <dsp:txXfrm>
        <a:off x="1399310" y="3591131"/>
        <a:ext cx="4308813" cy="945738"/>
      </dsp:txXfrm>
    </dsp:sp>
    <dsp:sp modelId="{DDC38E7C-A8B0-47F8-8661-CBD644998E62}">
      <dsp:nvSpPr>
        <dsp:cNvPr id="0" name=""/>
        <dsp:cNvSpPr/>
      </dsp:nvSpPr>
      <dsp:spPr>
        <a:xfrm>
          <a:off x="4826572" y="769420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73492" y="769420"/>
        <a:ext cx="359139" cy="491367"/>
      </dsp:txXfrm>
    </dsp:sp>
    <dsp:sp modelId="{B1D1D6D2-96A5-4064-8EAE-F5ACB2D11111}">
      <dsp:nvSpPr>
        <dsp:cNvPr id="0" name=""/>
        <dsp:cNvSpPr/>
      </dsp:nvSpPr>
      <dsp:spPr>
        <a:xfrm>
          <a:off x="5285484" y="1956656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32404" y="1956656"/>
        <a:ext cx="359139" cy="491367"/>
      </dsp:txXfrm>
    </dsp:sp>
    <dsp:sp modelId="{3C8700DD-DFCE-4218-A4AE-B62D13A301F6}">
      <dsp:nvSpPr>
        <dsp:cNvPr id="0" name=""/>
        <dsp:cNvSpPr/>
      </dsp:nvSpPr>
      <dsp:spPr>
        <a:xfrm>
          <a:off x="5737547" y="3143892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884467" y="3143892"/>
        <a:ext cx="359139" cy="49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D3DA-510A-4DD0-A8AB-0F63930BE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51CF3-2D03-430D-B7BF-31082712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br>
              <a:rPr lang="en-US" dirty="0"/>
            </a:br>
            <a:r>
              <a:rPr lang="en-US" dirty="0"/>
              <a:t>Selection sort</a:t>
            </a:r>
          </a:p>
          <a:p>
            <a:r>
              <a:rPr lang="en-US" dirty="0"/>
              <a:t>Merge sort</a:t>
            </a:r>
            <a:br>
              <a:rPr lang="en-US" dirty="0"/>
            </a:br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1CF3-2D03-430D-B7BF-31082712E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7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7A9E-5459-4C57-9323-F9E373EC8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30B7-41B2-4C06-87DF-ECB746DA3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E89A-812D-4BE5-BD0E-A5A163E8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4720-ECE9-461E-AEFC-1355D472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FDF0-26DE-43D5-A50D-D04A5D1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09D8-68FE-4173-9071-FD9DA1FC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EC785-2985-45BE-A123-4FD8B4DF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7508-4871-4A97-B99A-73D279D1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1DA4-6088-4A92-9076-B136B38D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9847-2374-43C8-A377-03E0F705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17B0B-AE57-4644-B5E9-3BC09D72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81198-6648-48A1-9B04-61539B1A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648C-B467-4BB0-952B-82A75DAF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441F-2AC0-48FE-8C2E-E89FD59A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98E9-77E1-46A9-8935-86D92119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2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8C4D-BD4F-43C8-8770-CBFD0AA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20BB-6A17-49AD-8B29-C5CFB35A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ED7D-733E-4320-9FBF-F254C6D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40AF-FD68-4453-B28C-5FE72ACB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B8ED-43FA-4F77-A241-9A93E92F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7276-78FD-4964-AFCA-48255E61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1772-4FB8-4675-8365-250FAD4E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1C27-DF37-4AFD-A45F-33163FF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FD3F-7BC1-41AF-8056-2218A3FC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E749-F914-44E3-9AE1-1D7880E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3309-E984-4C1C-9677-1FAFE13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0ACF-246E-4E20-A22F-1385D038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81845-0DC5-477B-93E9-5ACEC9A6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A2A-AE53-461A-A0C7-B1C60DB5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A22F-7E16-4851-87DB-78D72933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FDDDA-3DC6-440A-81EE-8549775C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EEEF-5F79-48F8-8E45-1C0703CD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6194-1954-431E-A9D9-593FCD01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E50F5-8432-4A97-905B-434978A5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D1FC9-EBC9-42A6-A731-2204601C6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4F90-DEA7-4E24-AFDF-2A004D463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E3B6B-2A10-4038-89B4-36F5D3CD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17647-0F5C-4B1C-BB16-02732084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7CC-29B9-4B89-9E6D-13A0DA1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76B-9AAD-4DFC-A380-46AA1557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8637A-0224-47C7-964A-87A104B1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EF163-DBBB-4D68-BFB0-F911D6CB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6967-B597-4F4E-BA92-7033DF4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B274F-BE33-4E3B-9553-64EB26B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0D806-13E2-4437-8AE5-E7A846B7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743C-B9FF-4F15-A06C-DC5313A5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19A4-7F8E-4FD4-9827-C24FD41B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3439-0B7A-482A-A665-17CDDA62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9B52-49CF-4AF4-B9EF-E4420E4C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120E2-CA15-4FF4-9AD7-A2A3B9E3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3670-4B2D-4348-B34F-35FC983F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D6FC-D067-451A-BF11-3D6D7B31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E1F8-2EA5-45FB-ADC0-22A63033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BD553-2856-46D7-AA19-93D042CE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68FFD-C42C-408E-AB50-D4E7F839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B1FF8-23C7-4D5E-92D3-4F676EC0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8BA5-307A-4F81-BDDD-EB1C0CEF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F4CB-F9F3-4AA1-9861-5B1168CA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6ED2-FDFD-4A48-9B94-D4902B81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69D0-E20F-45AC-9A27-B5337A15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4216-E1B8-440A-AF69-01200578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078D-BAB0-4627-AD61-678A0C56679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0110-E4B5-43D7-A747-7F9EEF62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373B-3C9F-424A-969D-F1AC96536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13D7-B027-45FC-A51C-A5247FFC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geeksforgeeks.org/understanding-time-complexity-simple-exampl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QL_ll5KhQ&amp;list=PLqM7alHXFySHrGIxeBOo4-mKO4H8j2knW" TargetMode="External"/><Relationship Id="rId2" Type="http://schemas.openxmlformats.org/officeDocument/2006/relationships/hyperlink" Target="https://www.youtube.com/watch?v=5W2lfiCA1H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0uUKWJzSO4" TargetMode="External"/><Relationship Id="rId4" Type="http://schemas.openxmlformats.org/officeDocument/2006/relationships/hyperlink" Target="https://www.youtube.com/watch?v=GUDLRan2DWM&amp;list=PL2_aWCzGMAwKedT2KfDMB9YA5DgASZb3U&amp;index=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INHF_5RIxTE?feature=oembed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5" Type="http://schemas.openxmlformats.org/officeDocument/2006/relationships/image" Target="../media/image17.png"/><Relationship Id="rId10" Type="http://schemas.microsoft.com/office/2007/relationships/diagramDrawing" Target="../diagrams/drawing1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0" y="-4207"/>
            <a:ext cx="2095838" cy="36933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BEFORE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3410" y="1029554"/>
            <a:ext cx="353194" cy="32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3311703" y="980179"/>
            <a:ext cx="61191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present your research during the next session</a:t>
            </a:r>
            <a:endParaRPr sz="2800" i="1"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2461737" y="292144"/>
            <a:ext cx="75163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6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before next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DE013-5592-BA46-9DEE-491CA5979064}"/>
              </a:ext>
            </a:extLst>
          </p:cNvPr>
          <p:cNvSpPr txBox="1"/>
          <p:nvPr/>
        </p:nvSpPr>
        <p:spPr>
          <a:xfrm>
            <a:off x="2095838" y="1983156"/>
            <a:ext cx="9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218FB-7815-413C-99B9-F7BF981F3750}"/>
              </a:ext>
            </a:extLst>
          </p:cNvPr>
          <p:cNvCxnSpPr>
            <a:cxnSpLocks/>
          </p:cNvCxnSpPr>
          <p:nvPr/>
        </p:nvCxnSpPr>
        <p:spPr>
          <a:xfrm flipV="1">
            <a:off x="5090924" y="1644690"/>
            <a:ext cx="0" cy="4791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6B46F-B84F-4797-8B1E-4D0E90768EB0}"/>
              </a:ext>
            </a:extLst>
          </p:cNvPr>
          <p:cNvSpPr txBox="1"/>
          <p:nvPr/>
        </p:nvSpPr>
        <p:spPr>
          <a:xfrm>
            <a:off x="7592588" y="1904164"/>
            <a:ext cx="197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2D002-F46F-4C72-B2B1-E8C473904987}"/>
              </a:ext>
            </a:extLst>
          </p:cNvPr>
          <p:cNvSpPr txBox="1"/>
          <p:nvPr/>
        </p:nvSpPr>
        <p:spPr>
          <a:xfrm>
            <a:off x="5239142" y="2331271"/>
            <a:ext cx="6682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Make researches on the following points</a:t>
            </a:r>
          </a:p>
          <a:p>
            <a:endParaRPr lang="en-US" dirty="0"/>
          </a:p>
          <a:p>
            <a:r>
              <a:rPr lang="en-US" b="1" dirty="0"/>
              <a:t>Q1 – </a:t>
            </a:r>
            <a:r>
              <a:rPr lang="en-US" sz="1800" dirty="0"/>
              <a:t>What does the </a:t>
            </a:r>
            <a:r>
              <a:rPr lang="en-US" sz="1800" b="1" dirty="0"/>
              <a:t>time complexity </a:t>
            </a:r>
            <a:r>
              <a:rPr lang="en-US" sz="1800" dirty="0"/>
              <a:t>means ?</a:t>
            </a:r>
          </a:p>
          <a:p>
            <a:endParaRPr lang="en-US" dirty="0"/>
          </a:p>
          <a:p>
            <a:r>
              <a:rPr lang="en-US" b="1" dirty="0"/>
              <a:t>Q2 – </a:t>
            </a:r>
            <a:r>
              <a:rPr lang="en-US" dirty="0"/>
              <a:t>What are the </a:t>
            </a:r>
            <a:r>
              <a:rPr lang="en-US" b="1" dirty="0"/>
              <a:t>impacts</a:t>
            </a:r>
            <a:r>
              <a:rPr lang="en-US" dirty="0"/>
              <a:t> of an algorithm with a </a:t>
            </a:r>
            <a:r>
              <a:rPr lang="en-US" b="1" dirty="0"/>
              <a:t>Hight complexity </a:t>
            </a:r>
            <a:r>
              <a:rPr lang="en-US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E2BC1-CA8A-4E6F-B4AE-B5F1111B0DA3}"/>
              </a:ext>
            </a:extLst>
          </p:cNvPr>
          <p:cNvSpPr txBox="1"/>
          <p:nvPr/>
        </p:nvSpPr>
        <p:spPr>
          <a:xfrm>
            <a:off x="-1" y="2394192"/>
            <a:ext cx="509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this </a:t>
            </a: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guide about algorithm complexity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8C090-F256-43C6-B19F-E7E1C10DC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819" y="4526041"/>
            <a:ext cx="2725692" cy="2039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15CBC-BDAA-4925-BD47-ED88EF4B9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96633">
            <a:off x="989231" y="3535525"/>
            <a:ext cx="3628358" cy="2567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3BCA6-A782-423A-BEC5-5C30C9643A4B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E9E92-56EE-4736-B82D-781C86CB8C3C}"/>
              </a:ext>
            </a:extLst>
          </p:cNvPr>
          <p:cNvSpPr txBox="1"/>
          <p:nvPr/>
        </p:nvSpPr>
        <p:spPr>
          <a:xfrm>
            <a:off x="3819715" y="824291"/>
            <a:ext cx="4958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Selection</a:t>
            </a:r>
            <a:r>
              <a:rPr lang="en-US" sz="6600" dirty="0"/>
              <a:t> sort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5073A-DFF3-4BBC-AF7E-E5DA7D43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365" y="2400549"/>
            <a:ext cx="5359716" cy="38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24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3BCA6-A782-423A-BEC5-5C30C9643A4B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E9E92-56EE-4736-B82D-781C86CB8C3C}"/>
              </a:ext>
            </a:extLst>
          </p:cNvPr>
          <p:cNvSpPr txBox="1"/>
          <p:nvPr/>
        </p:nvSpPr>
        <p:spPr>
          <a:xfrm>
            <a:off x="3819715" y="824291"/>
            <a:ext cx="4887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Insertion</a:t>
            </a:r>
            <a:r>
              <a:rPr lang="en-US" sz="6600" dirty="0"/>
              <a:t> sort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0743C-E2D0-4875-9BE0-68A26B28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2436752"/>
            <a:ext cx="583011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4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69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2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8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930B4-526C-4145-A1EE-5FEFD1971C33}"/>
              </a:ext>
            </a:extLst>
          </p:cNvPr>
          <p:cNvSpPr txBox="1"/>
          <p:nvPr/>
        </p:nvSpPr>
        <p:spPr>
          <a:xfrm>
            <a:off x="1880967" y="1857375"/>
            <a:ext cx="84300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143631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7832-39D4-D8A3-C6FD-0F2E28A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4427-3E9A-BF5C-BE03-9CA105A0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Resources for sorting algorithm:</a:t>
            </a:r>
          </a:p>
          <a:p>
            <a:r>
              <a:rPr lang="en-US" dirty="0"/>
              <a:t>1) Introduction to sorting algorithms</a:t>
            </a:r>
          </a:p>
          <a:p>
            <a:r>
              <a:rPr lang="en-US" dirty="0">
                <a:hlinkClick r:id="rId2"/>
              </a:rPr>
              <a:t>https://www.youtube.com/watch?v=5W2lfiCA1HU</a:t>
            </a:r>
            <a:endParaRPr lang="en-US" dirty="0"/>
          </a:p>
          <a:p>
            <a:endParaRPr lang="en-US" dirty="0"/>
          </a:p>
          <a:p>
            <a:r>
              <a:rPr lang="en-US" dirty="0"/>
              <a:t>2) Playlist for sorting algo (</a:t>
            </a:r>
            <a:r>
              <a:rPr lang="en-US" dirty="0" err="1"/>
              <a:t>animiated</a:t>
            </a:r>
            <a:r>
              <a:rPr lang="en-US" dirty="0"/>
              <a:t> and code function)</a:t>
            </a:r>
          </a:p>
          <a:p>
            <a:r>
              <a:rPr lang="en-US" dirty="0">
                <a:hlinkClick r:id="rId3"/>
              </a:rPr>
              <a:t>https://www.youtube.com/watch?v=MtQL_ll5KhQ&amp;list=PLqM7alHXFySHrGIxeBOo4-mKO4H8j2knW</a:t>
            </a:r>
            <a:br>
              <a:rPr lang="en-US" dirty="0"/>
            </a:br>
            <a:endParaRPr lang="en-US" dirty="0"/>
          </a:p>
          <a:p>
            <a:r>
              <a:rPr lang="en-US" dirty="0"/>
              <a:t>3) Playlist for sorting algo</a:t>
            </a:r>
          </a:p>
          <a:p>
            <a:r>
              <a:rPr lang="en-US" dirty="0">
                <a:hlinkClick r:id="rId4"/>
              </a:rPr>
              <a:t>https://www.youtube.com/watch?v=GUDLRan2DWM&amp;list=PL2_aWCzGMAwKedT2KfDMB9YA5DgASZb3U&amp;index=2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4) Built-in C++ library for sorting</a:t>
            </a:r>
          </a:p>
          <a:p>
            <a:r>
              <a:rPr lang="en-US" dirty="0">
                <a:hlinkClick r:id="rId5"/>
              </a:rPr>
              <a:t>https://www.youtube.com/watch?v=x0uUKWJzSO4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687770" y="555394"/>
            <a:ext cx="45322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know…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766" y="382494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4130" y="39329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D630B3-4AD9-4499-A0A1-509FAC75CCE9}"/>
              </a:ext>
            </a:extLst>
          </p:cNvPr>
          <p:cNvSpPr txBox="1"/>
          <p:nvPr/>
        </p:nvSpPr>
        <p:spPr>
          <a:xfrm>
            <a:off x="2530312" y="2115391"/>
            <a:ext cx="7131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Understand 3 </a:t>
            </a:r>
            <a:r>
              <a:rPr lang="en-US" sz="2400" b="1" dirty="0"/>
              <a:t>sorting approaches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Selection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Insertion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Bubble</a:t>
            </a:r>
          </a:p>
          <a:p>
            <a:endParaRPr lang="en-US" sz="2400" dirty="0"/>
          </a:p>
          <a:p>
            <a:r>
              <a:rPr lang="en-US" sz="2400" dirty="0"/>
              <a:t>Evaluate each algorithm </a:t>
            </a:r>
            <a:r>
              <a:rPr lang="en-US" sz="2400" b="1" dirty="0"/>
              <a:t>complexity</a:t>
            </a:r>
            <a:r>
              <a:rPr lang="en-US" sz="2400" dirty="0"/>
              <a:t> (in </a:t>
            </a:r>
            <a:r>
              <a:rPr lang="en-US" sz="2400" b="1" dirty="0"/>
              <a:t>time</a:t>
            </a:r>
            <a:r>
              <a:rPr lang="en-US" sz="2400" dirty="0"/>
              <a:t> and </a:t>
            </a:r>
            <a:r>
              <a:rPr lang="en-US" sz="2400" b="1" dirty="0"/>
              <a:t>space</a:t>
            </a:r>
            <a:r>
              <a:rPr lang="en-US" sz="2400" dirty="0"/>
              <a:t>)</a:t>
            </a: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E74559-EEFF-4813-8715-F33F7B62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27" y="2124998"/>
            <a:ext cx="352739" cy="342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66D47F-755D-4F84-A5F3-CC4B44EB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26" y="4081151"/>
            <a:ext cx="352739" cy="3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4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43;p248">
            <a:extLst>
              <a:ext uri="{FF2B5EF4-FFF2-40B4-BE49-F238E27FC236}">
                <a16:creationId xmlns:a16="http://schemas.microsoft.com/office/drawing/2014/main" id="{17A0B1EF-BCBF-4A5E-A2E3-53DD5B2B4D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22841" y="4859866"/>
            <a:ext cx="1652916" cy="165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14A92AB3-6BA9-4C5D-BFCF-FB016DFC2FD4}"/>
              </a:ext>
            </a:extLst>
          </p:cNvPr>
          <p:cNvSpPr txBox="1"/>
          <p:nvPr/>
        </p:nvSpPr>
        <p:spPr>
          <a:xfrm>
            <a:off x="3002273" y="1098517"/>
            <a:ext cx="5577854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3-2-1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241C1-95DB-4741-8DEB-FBD10583A0AB}"/>
              </a:ext>
            </a:extLst>
          </p:cNvPr>
          <p:cNvSpPr txBox="1"/>
          <p:nvPr/>
        </p:nvSpPr>
        <p:spPr>
          <a:xfrm>
            <a:off x="0" y="0"/>
            <a:ext cx="25908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WRAPPING THE LESSON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C8CFF-2EFC-4F38-A134-ED96C4BA3AEE}"/>
              </a:ext>
            </a:extLst>
          </p:cNvPr>
          <p:cNvSpPr txBox="1"/>
          <p:nvPr/>
        </p:nvSpPr>
        <p:spPr>
          <a:xfrm>
            <a:off x="2577118" y="2198769"/>
            <a:ext cx="6783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List three things you </a:t>
            </a:r>
            <a:r>
              <a:rPr lang="en-US" sz="2400" b="1" i="0" dirty="0">
                <a:solidFill>
                  <a:srgbClr val="374151"/>
                </a:solidFill>
                <a:effectLst/>
              </a:rPr>
              <a:t>learned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today.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List two </a:t>
            </a:r>
            <a:r>
              <a:rPr lang="en-US" sz="2400" b="1" i="0" dirty="0">
                <a:solidFill>
                  <a:srgbClr val="374151"/>
                </a:solidFill>
                <a:effectLst/>
              </a:rPr>
              <a:t>questions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you still have.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List one aspect of the lesson or topic you </a:t>
            </a:r>
            <a:r>
              <a:rPr lang="en-US" sz="2400" b="1" i="0" dirty="0">
                <a:solidFill>
                  <a:srgbClr val="374151"/>
                </a:solidFill>
                <a:effectLst/>
              </a:rPr>
              <a:t>enjoyed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</a:t>
            </a:r>
          </a:p>
        </p:txBody>
      </p:sp>
      <p:pic>
        <p:nvPicPr>
          <p:cNvPr id="6" name="Google Shape;1850;p249">
            <a:extLst>
              <a:ext uri="{FF2B5EF4-FFF2-40B4-BE49-F238E27FC236}">
                <a16:creationId xmlns:a16="http://schemas.microsoft.com/office/drawing/2014/main" id="{187B54F2-F1F8-45A3-BED0-3D0B5B64C1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307" y="4760831"/>
            <a:ext cx="1697154" cy="169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7;p250">
            <a:extLst>
              <a:ext uri="{FF2B5EF4-FFF2-40B4-BE49-F238E27FC236}">
                <a16:creationId xmlns:a16="http://schemas.microsoft.com/office/drawing/2014/main" id="{A3279E6E-8CAA-4DCB-AAC0-10035EEFCC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304" y="4787349"/>
            <a:ext cx="1606323" cy="1603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3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485162" y="446820"/>
            <a:ext cx="85324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Open Sans"/>
              <a:buNone/>
            </a:pPr>
            <a:r>
              <a:rPr lang="en-US" sz="48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ALGORITHM ADVANCED</a:t>
            </a:r>
            <a:endParaRPr lang="en-US" sz="600" b="0" i="0" u="none" strike="noStrike" cap="none" dirty="0">
              <a:solidFill>
                <a:schemeClr val="bg1">
                  <a:lumMod val="6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6100" y="1391606"/>
            <a:ext cx="1152772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</a:pPr>
            <a:r>
              <a:rPr lang="en-US" sz="4400" b="1" i="0" u="none" strike="noStrike" cap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W3-S1 – </a:t>
            </a:r>
            <a:r>
              <a:rPr lang="en-US" sz="440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Sorting Algorithms</a:t>
            </a:r>
            <a:endParaRPr sz="1400" b="0" i="1" u="none" strike="noStrike" cap="none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277257" y="1298712"/>
            <a:ext cx="9637486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7E9EEA-28A4-4556-A8D1-A55BD5DB0F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95155" y="6109178"/>
            <a:ext cx="1156237" cy="604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772DC-51E3-407B-AED2-96561BF6E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06"/>
          <a:stretch/>
        </p:blipFill>
        <p:spPr>
          <a:xfrm>
            <a:off x="2183992" y="2778345"/>
            <a:ext cx="7824016" cy="2325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687770" y="555394"/>
            <a:ext cx="45322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Objectives 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766" y="382494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4130" y="39329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A7F776-7278-4E33-9715-07AD780164DF}"/>
              </a:ext>
            </a:extLst>
          </p:cNvPr>
          <p:cNvSpPr txBox="1"/>
          <p:nvPr/>
        </p:nvSpPr>
        <p:spPr>
          <a:xfrm>
            <a:off x="2530312" y="2115391"/>
            <a:ext cx="7131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Understand 3 </a:t>
            </a:r>
            <a:r>
              <a:rPr lang="en-US" sz="2400" b="1" dirty="0"/>
              <a:t>sorting approaches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Selection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Insertion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Bubble</a:t>
            </a:r>
          </a:p>
          <a:p>
            <a:endParaRPr lang="en-US" sz="2400" dirty="0"/>
          </a:p>
          <a:p>
            <a:r>
              <a:rPr lang="en-US" sz="2400" dirty="0"/>
              <a:t>Evaluate each algorithm </a:t>
            </a:r>
            <a:r>
              <a:rPr lang="en-US" sz="2400" b="1" dirty="0"/>
              <a:t>complexity</a:t>
            </a:r>
            <a:r>
              <a:rPr lang="en-US" sz="2400" dirty="0"/>
              <a:t> (in </a:t>
            </a:r>
            <a:r>
              <a:rPr lang="en-US" sz="2400" b="1" dirty="0"/>
              <a:t>time</a:t>
            </a:r>
            <a:r>
              <a:rPr lang="en-US" sz="2400" dirty="0"/>
              <a:t> and </a:t>
            </a:r>
            <a:r>
              <a:rPr lang="en-US" sz="2400" b="1" dirty="0"/>
              <a:t>space</a:t>
            </a:r>
            <a:r>
              <a:rPr lang="en-US" sz="2400" dirty="0"/>
              <a:t>)</a:t>
            </a:r>
            <a:endParaRPr lang="en-US" sz="24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3EE730F-4725-43A6-97D8-B63042BA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27" y="2124998"/>
            <a:ext cx="352739" cy="3425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5F434D-97DA-4633-91A7-E54C7B5B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26" y="4081151"/>
            <a:ext cx="352739" cy="342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orting Algorithms">
            <a:hlinkClick r:id="" action="ppaction://media"/>
            <a:extLst>
              <a:ext uri="{FF2B5EF4-FFF2-40B4-BE49-F238E27FC236}">
                <a16:creationId xmlns:a16="http://schemas.microsoft.com/office/drawing/2014/main" id="{7B06BF09-82BC-488D-BF4E-53848CA932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95018" y="295154"/>
            <a:ext cx="8356922" cy="62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5CE3E4E-B569-4E58-8191-2BAB1155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527004"/>
            <a:ext cx="649394" cy="442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D6A5-B497-45FE-93FD-59570FEA662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3" name="Google Shape;114;p3">
            <a:extLst>
              <a:ext uri="{FF2B5EF4-FFF2-40B4-BE49-F238E27FC236}">
                <a16:creationId xmlns:a16="http://schemas.microsoft.com/office/drawing/2014/main" id="{118EB8D2-FA61-4983-96C6-19C67FD52DFE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0368" y="545476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2080BC-9338-4AC0-A39D-84151EE8CD15}"/>
              </a:ext>
            </a:extLst>
          </p:cNvPr>
          <p:cNvSpPr txBox="1"/>
          <p:nvPr/>
        </p:nvSpPr>
        <p:spPr>
          <a:xfrm>
            <a:off x="315185" y="54298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05</a:t>
            </a:r>
          </a:p>
        </p:txBody>
      </p:sp>
      <p:pic>
        <p:nvPicPr>
          <p:cNvPr id="15" name="Google Shape;114;p3">
            <a:extLst>
              <a:ext uri="{FF2B5EF4-FFF2-40B4-BE49-F238E27FC236}">
                <a16:creationId xmlns:a16="http://schemas.microsoft.com/office/drawing/2014/main" id="{80286D67-BA7B-41C3-ACAE-6CDC05B124FF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022999" y="4772461"/>
            <a:ext cx="900894" cy="17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D9472-EA80-4687-B631-AFD4AD0D6082}"/>
              </a:ext>
            </a:extLst>
          </p:cNvPr>
          <p:cNvSpPr/>
          <p:nvPr/>
        </p:nvSpPr>
        <p:spPr>
          <a:xfrm rot="21176462">
            <a:off x="4707055" y="5248080"/>
            <a:ext cx="376264" cy="52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Google Shape;114;p3">
            <a:extLst>
              <a:ext uri="{FF2B5EF4-FFF2-40B4-BE49-F238E27FC236}">
                <a16:creationId xmlns:a16="http://schemas.microsoft.com/office/drawing/2014/main" id="{63A26BBD-7743-47AA-9DB1-59833923EC8C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323729" y="4772461"/>
            <a:ext cx="900894" cy="17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5AC355-AB88-4E33-B6EA-013367886D38}"/>
              </a:ext>
            </a:extLst>
          </p:cNvPr>
          <p:cNvSpPr/>
          <p:nvPr/>
        </p:nvSpPr>
        <p:spPr>
          <a:xfrm rot="21176462">
            <a:off x="6007785" y="5248080"/>
            <a:ext cx="376264" cy="52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4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oogle Shape;114;p3">
            <a:extLst>
              <a:ext uri="{FF2B5EF4-FFF2-40B4-BE49-F238E27FC236}">
                <a16:creationId xmlns:a16="http://schemas.microsoft.com/office/drawing/2014/main" id="{ED2353B8-2AB6-422A-9FE1-5AB247065614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713258" y="4772461"/>
            <a:ext cx="900894" cy="17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C5A2C7-B361-4AE6-BAE9-68A122453972}"/>
              </a:ext>
            </a:extLst>
          </p:cNvPr>
          <p:cNvSpPr/>
          <p:nvPr/>
        </p:nvSpPr>
        <p:spPr>
          <a:xfrm rot="21176462">
            <a:off x="7397314" y="5248080"/>
            <a:ext cx="376264" cy="52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3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Google Shape;114;p3">
            <a:extLst>
              <a:ext uri="{FF2B5EF4-FFF2-40B4-BE49-F238E27FC236}">
                <a16:creationId xmlns:a16="http://schemas.microsoft.com/office/drawing/2014/main" id="{42BD636D-0AB3-4D8E-8978-BD2567823CE9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019191" y="4772461"/>
            <a:ext cx="900894" cy="17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9D6B68-AAA0-464E-8EB6-78F42F1E6145}"/>
              </a:ext>
            </a:extLst>
          </p:cNvPr>
          <p:cNvSpPr/>
          <p:nvPr/>
        </p:nvSpPr>
        <p:spPr>
          <a:xfrm rot="21176462">
            <a:off x="8703247" y="5248080"/>
            <a:ext cx="376264" cy="52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FF6D5D-0A64-47AC-848E-CA3C7258E20E}"/>
              </a:ext>
            </a:extLst>
          </p:cNvPr>
          <p:cNvSpPr txBox="1"/>
          <p:nvPr/>
        </p:nvSpPr>
        <p:spPr>
          <a:xfrm>
            <a:off x="3170748" y="185483"/>
            <a:ext cx="5417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THE SORTING SHOW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49D62-577A-4384-8F09-40AC4C923362}"/>
              </a:ext>
            </a:extLst>
          </p:cNvPr>
          <p:cNvSpPr txBox="1"/>
          <p:nvPr/>
        </p:nvSpPr>
        <p:spPr>
          <a:xfrm>
            <a:off x="1325610" y="56379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A99C6-610D-4F95-A281-719FFDB771DC}"/>
              </a:ext>
            </a:extLst>
          </p:cNvPr>
          <p:cNvSpPr txBox="1"/>
          <p:nvPr/>
        </p:nvSpPr>
        <p:spPr>
          <a:xfrm>
            <a:off x="3088278" y="1091754"/>
            <a:ext cx="7584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Group of </a:t>
            </a:r>
            <a:r>
              <a:rPr lang="en-US" b="1" dirty="0"/>
              <a:t>05 students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Each group is responsible of 1 sorting algorithm (</a:t>
            </a:r>
            <a:r>
              <a:rPr lang="en-US" i="1" dirty="0"/>
              <a:t>Selection Insertion Bubble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A66282-25F5-4899-81B9-A05D22BF7DA1}"/>
              </a:ext>
            </a:extLst>
          </p:cNvPr>
          <p:cNvSpPr txBox="1"/>
          <p:nvPr/>
        </p:nvSpPr>
        <p:spPr>
          <a:xfrm>
            <a:off x="315185" y="2248964"/>
            <a:ext cx="5236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CC"/>
                </a:solidFill>
              </a:rPr>
              <a:t>1  - PREPARATION</a:t>
            </a:r>
          </a:p>
          <a:p>
            <a:endParaRPr lang="en-US" b="1" dirty="0">
              <a:solidFill>
                <a:srgbClr val="FF66CC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20 min :  learn the  sorting algorithm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Use internet, video etc..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Everyone in your group should understand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10 min : Prepare the show !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8D3CC7-62F3-481E-9011-9C976C27EFDD}"/>
              </a:ext>
            </a:extLst>
          </p:cNvPr>
          <p:cNvSpPr txBox="1"/>
          <p:nvPr/>
        </p:nvSpPr>
        <p:spPr>
          <a:xfrm>
            <a:off x="1969936" y="6506563"/>
            <a:ext cx="889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DEMO : stand in a line and sort yourselves according to your cards number without speaking.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F796C-2612-4714-9AE2-00217628DAE8}"/>
              </a:ext>
            </a:extLst>
          </p:cNvPr>
          <p:cNvSpPr txBox="1"/>
          <p:nvPr/>
        </p:nvSpPr>
        <p:spPr>
          <a:xfrm>
            <a:off x="5591621" y="2248964"/>
            <a:ext cx="6311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CC"/>
                </a:solidFill>
              </a:rPr>
              <a:t>2 - SHOW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Every group present their show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Stand in a line </a:t>
            </a:r>
            <a:r>
              <a:rPr lang="en-US" dirty="0"/>
              <a:t>and </a:t>
            </a:r>
            <a:r>
              <a:rPr lang="en-US" b="1" dirty="0"/>
              <a:t>sort yourselves </a:t>
            </a:r>
            <a:r>
              <a:rPr lang="en-US" dirty="0"/>
              <a:t>according to your cards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b="1" dirty="0"/>
              <a:t>speaker</a:t>
            </a:r>
            <a:r>
              <a:rPr lang="en-US" dirty="0"/>
              <a:t> can explain the steps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5E5931-FCD8-49B3-ACF5-417492E84E95}"/>
              </a:ext>
            </a:extLst>
          </p:cNvPr>
          <p:cNvSpPr/>
          <p:nvPr/>
        </p:nvSpPr>
        <p:spPr>
          <a:xfrm>
            <a:off x="170368" y="2085539"/>
            <a:ext cx="4748322" cy="2686922"/>
          </a:xfrm>
          <a:custGeom>
            <a:avLst/>
            <a:gdLst>
              <a:gd name="connsiteX0" fmla="*/ 0 w 4748322"/>
              <a:gd name="connsiteY0" fmla="*/ 0 h 2686922"/>
              <a:gd name="connsiteX1" fmla="*/ 641023 w 4748322"/>
              <a:gd name="connsiteY1" fmla="*/ 0 h 2686922"/>
              <a:gd name="connsiteX2" fmla="*/ 1234564 w 4748322"/>
              <a:gd name="connsiteY2" fmla="*/ 0 h 2686922"/>
              <a:gd name="connsiteX3" fmla="*/ 1923070 w 4748322"/>
              <a:gd name="connsiteY3" fmla="*/ 0 h 2686922"/>
              <a:gd name="connsiteX4" fmla="*/ 2564094 w 4748322"/>
              <a:gd name="connsiteY4" fmla="*/ 0 h 2686922"/>
              <a:gd name="connsiteX5" fmla="*/ 3110151 w 4748322"/>
              <a:gd name="connsiteY5" fmla="*/ 0 h 2686922"/>
              <a:gd name="connsiteX6" fmla="*/ 3751174 w 4748322"/>
              <a:gd name="connsiteY6" fmla="*/ 0 h 2686922"/>
              <a:gd name="connsiteX7" fmla="*/ 4748322 w 4748322"/>
              <a:gd name="connsiteY7" fmla="*/ 0 h 2686922"/>
              <a:gd name="connsiteX8" fmla="*/ 4748322 w 4748322"/>
              <a:gd name="connsiteY8" fmla="*/ 537384 h 2686922"/>
              <a:gd name="connsiteX9" fmla="*/ 4748322 w 4748322"/>
              <a:gd name="connsiteY9" fmla="*/ 1021030 h 2686922"/>
              <a:gd name="connsiteX10" fmla="*/ 4748322 w 4748322"/>
              <a:gd name="connsiteY10" fmla="*/ 1504676 h 2686922"/>
              <a:gd name="connsiteX11" fmla="*/ 4748322 w 4748322"/>
              <a:gd name="connsiteY11" fmla="*/ 2068930 h 2686922"/>
              <a:gd name="connsiteX12" fmla="*/ 4748322 w 4748322"/>
              <a:gd name="connsiteY12" fmla="*/ 2686922 h 2686922"/>
              <a:gd name="connsiteX13" fmla="*/ 4249748 w 4748322"/>
              <a:gd name="connsiteY13" fmla="*/ 2686922 h 2686922"/>
              <a:gd name="connsiteX14" fmla="*/ 3751174 w 4748322"/>
              <a:gd name="connsiteY14" fmla="*/ 2686922 h 2686922"/>
              <a:gd name="connsiteX15" fmla="*/ 3062668 w 4748322"/>
              <a:gd name="connsiteY15" fmla="*/ 2686922 h 2686922"/>
              <a:gd name="connsiteX16" fmla="*/ 2516611 w 4748322"/>
              <a:gd name="connsiteY16" fmla="*/ 2686922 h 2686922"/>
              <a:gd name="connsiteX17" fmla="*/ 2065520 w 4748322"/>
              <a:gd name="connsiteY17" fmla="*/ 2686922 h 2686922"/>
              <a:gd name="connsiteX18" fmla="*/ 1614429 w 4748322"/>
              <a:gd name="connsiteY18" fmla="*/ 2686922 h 2686922"/>
              <a:gd name="connsiteX19" fmla="*/ 973406 w 4748322"/>
              <a:gd name="connsiteY19" fmla="*/ 2686922 h 2686922"/>
              <a:gd name="connsiteX20" fmla="*/ 0 w 4748322"/>
              <a:gd name="connsiteY20" fmla="*/ 2686922 h 2686922"/>
              <a:gd name="connsiteX21" fmla="*/ 0 w 4748322"/>
              <a:gd name="connsiteY21" fmla="*/ 2176407 h 2686922"/>
              <a:gd name="connsiteX22" fmla="*/ 0 w 4748322"/>
              <a:gd name="connsiteY22" fmla="*/ 1585284 h 2686922"/>
              <a:gd name="connsiteX23" fmla="*/ 0 w 4748322"/>
              <a:gd name="connsiteY23" fmla="*/ 1021030 h 2686922"/>
              <a:gd name="connsiteX24" fmla="*/ 0 w 4748322"/>
              <a:gd name="connsiteY24" fmla="*/ 483646 h 2686922"/>
              <a:gd name="connsiteX25" fmla="*/ 0 w 4748322"/>
              <a:gd name="connsiteY25" fmla="*/ 0 h 268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48322" h="2686922" extrusionOk="0">
                <a:moveTo>
                  <a:pt x="0" y="0"/>
                </a:moveTo>
                <a:cubicBezTo>
                  <a:pt x="250004" y="-2601"/>
                  <a:pt x="447881" y="39133"/>
                  <a:pt x="641023" y="0"/>
                </a:cubicBezTo>
                <a:cubicBezTo>
                  <a:pt x="834165" y="-39133"/>
                  <a:pt x="1025063" y="22515"/>
                  <a:pt x="1234564" y="0"/>
                </a:cubicBezTo>
                <a:cubicBezTo>
                  <a:pt x="1444065" y="-22515"/>
                  <a:pt x="1652705" y="5019"/>
                  <a:pt x="1923070" y="0"/>
                </a:cubicBezTo>
                <a:cubicBezTo>
                  <a:pt x="2193435" y="-5019"/>
                  <a:pt x="2404491" y="62755"/>
                  <a:pt x="2564094" y="0"/>
                </a:cubicBezTo>
                <a:cubicBezTo>
                  <a:pt x="2723697" y="-62755"/>
                  <a:pt x="2859560" y="29981"/>
                  <a:pt x="3110151" y="0"/>
                </a:cubicBezTo>
                <a:cubicBezTo>
                  <a:pt x="3360742" y="-29981"/>
                  <a:pt x="3482564" y="47749"/>
                  <a:pt x="3751174" y="0"/>
                </a:cubicBezTo>
                <a:cubicBezTo>
                  <a:pt x="4019784" y="-47749"/>
                  <a:pt x="4510056" y="110743"/>
                  <a:pt x="4748322" y="0"/>
                </a:cubicBezTo>
                <a:cubicBezTo>
                  <a:pt x="4758134" y="132498"/>
                  <a:pt x="4707584" y="381060"/>
                  <a:pt x="4748322" y="537384"/>
                </a:cubicBezTo>
                <a:cubicBezTo>
                  <a:pt x="4789060" y="693708"/>
                  <a:pt x="4710657" y="910151"/>
                  <a:pt x="4748322" y="1021030"/>
                </a:cubicBezTo>
                <a:cubicBezTo>
                  <a:pt x="4785987" y="1131909"/>
                  <a:pt x="4721329" y="1298216"/>
                  <a:pt x="4748322" y="1504676"/>
                </a:cubicBezTo>
                <a:cubicBezTo>
                  <a:pt x="4775315" y="1711136"/>
                  <a:pt x="4708088" y="1852194"/>
                  <a:pt x="4748322" y="2068930"/>
                </a:cubicBezTo>
                <a:cubicBezTo>
                  <a:pt x="4788556" y="2285666"/>
                  <a:pt x="4688911" y="2477296"/>
                  <a:pt x="4748322" y="2686922"/>
                </a:cubicBezTo>
                <a:cubicBezTo>
                  <a:pt x="4597036" y="2692494"/>
                  <a:pt x="4487276" y="2661743"/>
                  <a:pt x="4249748" y="2686922"/>
                </a:cubicBezTo>
                <a:cubicBezTo>
                  <a:pt x="4012220" y="2712101"/>
                  <a:pt x="3904137" y="2630403"/>
                  <a:pt x="3751174" y="2686922"/>
                </a:cubicBezTo>
                <a:cubicBezTo>
                  <a:pt x="3598211" y="2743441"/>
                  <a:pt x="3230379" y="2648663"/>
                  <a:pt x="3062668" y="2686922"/>
                </a:cubicBezTo>
                <a:cubicBezTo>
                  <a:pt x="2894957" y="2725181"/>
                  <a:pt x="2719455" y="2640577"/>
                  <a:pt x="2516611" y="2686922"/>
                </a:cubicBezTo>
                <a:cubicBezTo>
                  <a:pt x="2313767" y="2733267"/>
                  <a:pt x="2237110" y="2649697"/>
                  <a:pt x="2065520" y="2686922"/>
                </a:cubicBezTo>
                <a:cubicBezTo>
                  <a:pt x="1893930" y="2724147"/>
                  <a:pt x="1707964" y="2640437"/>
                  <a:pt x="1614429" y="2686922"/>
                </a:cubicBezTo>
                <a:cubicBezTo>
                  <a:pt x="1520894" y="2733407"/>
                  <a:pt x="1180843" y="2673673"/>
                  <a:pt x="973406" y="2686922"/>
                </a:cubicBezTo>
                <a:cubicBezTo>
                  <a:pt x="765969" y="2700171"/>
                  <a:pt x="428906" y="2665545"/>
                  <a:pt x="0" y="2686922"/>
                </a:cubicBezTo>
                <a:cubicBezTo>
                  <a:pt x="-53655" y="2434213"/>
                  <a:pt x="51005" y="2347333"/>
                  <a:pt x="0" y="2176407"/>
                </a:cubicBezTo>
                <a:cubicBezTo>
                  <a:pt x="-51005" y="2005482"/>
                  <a:pt x="15055" y="1858034"/>
                  <a:pt x="0" y="1585284"/>
                </a:cubicBezTo>
                <a:cubicBezTo>
                  <a:pt x="-15055" y="1312534"/>
                  <a:pt x="54517" y="1275612"/>
                  <a:pt x="0" y="1021030"/>
                </a:cubicBezTo>
                <a:cubicBezTo>
                  <a:pt x="-54517" y="766448"/>
                  <a:pt x="37782" y="735870"/>
                  <a:pt x="0" y="483646"/>
                </a:cubicBezTo>
                <a:cubicBezTo>
                  <a:pt x="-37782" y="231422"/>
                  <a:pt x="36259" y="219511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B5701E-3A5A-4318-A297-EE20EEE55F95}"/>
              </a:ext>
            </a:extLst>
          </p:cNvPr>
          <p:cNvSpPr/>
          <p:nvPr/>
        </p:nvSpPr>
        <p:spPr>
          <a:xfrm>
            <a:off x="5323729" y="2158683"/>
            <a:ext cx="6183792" cy="2686922"/>
          </a:xfrm>
          <a:custGeom>
            <a:avLst/>
            <a:gdLst>
              <a:gd name="connsiteX0" fmla="*/ 0 w 6183792"/>
              <a:gd name="connsiteY0" fmla="*/ 0 h 2686922"/>
              <a:gd name="connsiteX1" fmla="*/ 624001 w 6183792"/>
              <a:gd name="connsiteY1" fmla="*/ 0 h 2686922"/>
              <a:gd name="connsiteX2" fmla="*/ 1186164 w 6183792"/>
              <a:gd name="connsiteY2" fmla="*/ 0 h 2686922"/>
              <a:gd name="connsiteX3" fmla="*/ 1872002 w 6183792"/>
              <a:gd name="connsiteY3" fmla="*/ 0 h 2686922"/>
              <a:gd name="connsiteX4" fmla="*/ 2496003 w 6183792"/>
              <a:gd name="connsiteY4" fmla="*/ 0 h 2686922"/>
              <a:gd name="connsiteX5" fmla="*/ 2996328 w 6183792"/>
              <a:gd name="connsiteY5" fmla="*/ 0 h 2686922"/>
              <a:gd name="connsiteX6" fmla="*/ 3620329 w 6183792"/>
              <a:gd name="connsiteY6" fmla="*/ 0 h 2686922"/>
              <a:gd name="connsiteX7" fmla="*/ 4120654 w 6183792"/>
              <a:gd name="connsiteY7" fmla="*/ 0 h 2686922"/>
              <a:gd name="connsiteX8" fmla="*/ 4682817 w 6183792"/>
              <a:gd name="connsiteY8" fmla="*/ 0 h 2686922"/>
              <a:gd name="connsiteX9" fmla="*/ 5121304 w 6183792"/>
              <a:gd name="connsiteY9" fmla="*/ 0 h 2686922"/>
              <a:gd name="connsiteX10" fmla="*/ 5683467 w 6183792"/>
              <a:gd name="connsiteY10" fmla="*/ 0 h 2686922"/>
              <a:gd name="connsiteX11" fmla="*/ 6183792 w 6183792"/>
              <a:gd name="connsiteY11" fmla="*/ 0 h 2686922"/>
              <a:gd name="connsiteX12" fmla="*/ 6183792 w 6183792"/>
              <a:gd name="connsiteY12" fmla="*/ 591123 h 2686922"/>
              <a:gd name="connsiteX13" fmla="*/ 6183792 w 6183792"/>
              <a:gd name="connsiteY13" fmla="*/ 1074769 h 2686922"/>
              <a:gd name="connsiteX14" fmla="*/ 6183792 w 6183792"/>
              <a:gd name="connsiteY14" fmla="*/ 1558415 h 2686922"/>
              <a:gd name="connsiteX15" fmla="*/ 6183792 w 6183792"/>
              <a:gd name="connsiteY15" fmla="*/ 2068930 h 2686922"/>
              <a:gd name="connsiteX16" fmla="*/ 6183792 w 6183792"/>
              <a:gd name="connsiteY16" fmla="*/ 2686922 h 2686922"/>
              <a:gd name="connsiteX17" fmla="*/ 5497953 w 6183792"/>
              <a:gd name="connsiteY17" fmla="*/ 2686922 h 2686922"/>
              <a:gd name="connsiteX18" fmla="*/ 5121304 w 6183792"/>
              <a:gd name="connsiteY18" fmla="*/ 2686922 h 2686922"/>
              <a:gd name="connsiteX19" fmla="*/ 4497303 w 6183792"/>
              <a:gd name="connsiteY19" fmla="*/ 2686922 h 2686922"/>
              <a:gd name="connsiteX20" fmla="*/ 3873302 w 6183792"/>
              <a:gd name="connsiteY20" fmla="*/ 2686922 h 2686922"/>
              <a:gd name="connsiteX21" fmla="*/ 3372977 w 6183792"/>
              <a:gd name="connsiteY21" fmla="*/ 2686922 h 2686922"/>
              <a:gd name="connsiteX22" fmla="*/ 2934490 w 6183792"/>
              <a:gd name="connsiteY22" fmla="*/ 2686922 h 2686922"/>
              <a:gd name="connsiteX23" fmla="*/ 2496003 w 6183792"/>
              <a:gd name="connsiteY23" fmla="*/ 2686922 h 2686922"/>
              <a:gd name="connsiteX24" fmla="*/ 1872002 w 6183792"/>
              <a:gd name="connsiteY24" fmla="*/ 2686922 h 2686922"/>
              <a:gd name="connsiteX25" fmla="*/ 1495353 w 6183792"/>
              <a:gd name="connsiteY25" fmla="*/ 2686922 h 2686922"/>
              <a:gd name="connsiteX26" fmla="*/ 933190 w 6183792"/>
              <a:gd name="connsiteY26" fmla="*/ 2686922 h 2686922"/>
              <a:gd name="connsiteX27" fmla="*/ 0 w 6183792"/>
              <a:gd name="connsiteY27" fmla="*/ 2686922 h 2686922"/>
              <a:gd name="connsiteX28" fmla="*/ 0 w 6183792"/>
              <a:gd name="connsiteY28" fmla="*/ 2095799 h 2686922"/>
              <a:gd name="connsiteX29" fmla="*/ 0 w 6183792"/>
              <a:gd name="connsiteY29" fmla="*/ 1558415 h 2686922"/>
              <a:gd name="connsiteX30" fmla="*/ 0 w 6183792"/>
              <a:gd name="connsiteY30" fmla="*/ 967292 h 2686922"/>
              <a:gd name="connsiteX31" fmla="*/ 0 w 6183792"/>
              <a:gd name="connsiteY31" fmla="*/ 483646 h 2686922"/>
              <a:gd name="connsiteX32" fmla="*/ 0 w 6183792"/>
              <a:gd name="connsiteY32" fmla="*/ 0 h 268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83792" h="2686922" extrusionOk="0">
                <a:moveTo>
                  <a:pt x="0" y="0"/>
                </a:moveTo>
                <a:cubicBezTo>
                  <a:pt x="140769" y="-31965"/>
                  <a:pt x="351191" y="42896"/>
                  <a:pt x="624001" y="0"/>
                </a:cubicBezTo>
                <a:cubicBezTo>
                  <a:pt x="896811" y="-42896"/>
                  <a:pt x="936344" y="33535"/>
                  <a:pt x="1186164" y="0"/>
                </a:cubicBezTo>
                <a:cubicBezTo>
                  <a:pt x="1435984" y="-33535"/>
                  <a:pt x="1700640" y="54291"/>
                  <a:pt x="1872002" y="0"/>
                </a:cubicBezTo>
                <a:cubicBezTo>
                  <a:pt x="2043364" y="-54291"/>
                  <a:pt x="2217451" y="71766"/>
                  <a:pt x="2496003" y="0"/>
                </a:cubicBezTo>
                <a:cubicBezTo>
                  <a:pt x="2774555" y="-71766"/>
                  <a:pt x="2842104" y="21188"/>
                  <a:pt x="2996328" y="0"/>
                </a:cubicBezTo>
                <a:cubicBezTo>
                  <a:pt x="3150552" y="-21188"/>
                  <a:pt x="3450593" y="55731"/>
                  <a:pt x="3620329" y="0"/>
                </a:cubicBezTo>
                <a:cubicBezTo>
                  <a:pt x="3790065" y="-55731"/>
                  <a:pt x="3871202" y="44961"/>
                  <a:pt x="4120654" y="0"/>
                </a:cubicBezTo>
                <a:cubicBezTo>
                  <a:pt x="4370107" y="-44961"/>
                  <a:pt x="4517724" y="49754"/>
                  <a:pt x="4682817" y="0"/>
                </a:cubicBezTo>
                <a:cubicBezTo>
                  <a:pt x="4847910" y="-49754"/>
                  <a:pt x="4939273" y="45413"/>
                  <a:pt x="5121304" y="0"/>
                </a:cubicBezTo>
                <a:cubicBezTo>
                  <a:pt x="5303335" y="-45413"/>
                  <a:pt x="5506614" y="12852"/>
                  <a:pt x="5683467" y="0"/>
                </a:cubicBezTo>
                <a:cubicBezTo>
                  <a:pt x="5860320" y="-12852"/>
                  <a:pt x="5991374" y="19417"/>
                  <a:pt x="6183792" y="0"/>
                </a:cubicBezTo>
                <a:cubicBezTo>
                  <a:pt x="6228663" y="207841"/>
                  <a:pt x="6121484" y="409473"/>
                  <a:pt x="6183792" y="591123"/>
                </a:cubicBezTo>
                <a:cubicBezTo>
                  <a:pt x="6246100" y="772773"/>
                  <a:pt x="6128869" y="835752"/>
                  <a:pt x="6183792" y="1074769"/>
                </a:cubicBezTo>
                <a:cubicBezTo>
                  <a:pt x="6238715" y="1313786"/>
                  <a:pt x="6179813" y="1365244"/>
                  <a:pt x="6183792" y="1558415"/>
                </a:cubicBezTo>
                <a:cubicBezTo>
                  <a:pt x="6187771" y="1751586"/>
                  <a:pt x="6153647" y="1895860"/>
                  <a:pt x="6183792" y="2068930"/>
                </a:cubicBezTo>
                <a:cubicBezTo>
                  <a:pt x="6213937" y="2242001"/>
                  <a:pt x="6179501" y="2511191"/>
                  <a:pt x="6183792" y="2686922"/>
                </a:cubicBezTo>
                <a:cubicBezTo>
                  <a:pt x="6042401" y="2719696"/>
                  <a:pt x="5752443" y="2647209"/>
                  <a:pt x="5497953" y="2686922"/>
                </a:cubicBezTo>
                <a:cubicBezTo>
                  <a:pt x="5243463" y="2726635"/>
                  <a:pt x="5286161" y="2680586"/>
                  <a:pt x="5121304" y="2686922"/>
                </a:cubicBezTo>
                <a:cubicBezTo>
                  <a:pt x="4956447" y="2693258"/>
                  <a:pt x="4677280" y="2673466"/>
                  <a:pt x="4497303" y="2686922"/>
                </a:cubicBezTo>
                <a:cubicBezTo>
                  <a:pt x="4317326" y="2700378"/>
                  <a:pt x="4177928" y="2613276"/>
                  <a:pt x="3873302" y="2686922"/>
                </a:cubicBezTo>
                <a:cubicBezTo>
                  <a:pt x="3568676" y="2760568"/>
                  <a:pt x="3508269" y="2644122"/>
                  <a:pt x="3372977" y="2686922"/>
                </a:cubicBezTo>
                <a:cubicBezTo>
                  <a:pt x="3237686" y="2729722"/>
                  <a:pt x="3026443" y="2664784"/>
                  <a:pt x="2934490" y="2686922"/>
                </a:cubicBezTo>
                <a:cubicBezTo>
                  <a:pt x="2842537" y="2709060"/>
                  <a:pt x="2603715" y="2677297"/>
                  <a:pt x="2496003" y="2686922"/>
                </a:cubicBezTo>
                <a:cubicBezTo>
                  <a:pt x="2388291" y="2696547"/>
                  <a:pt x="2107478" y="2619887"/>
                  <a:pt x="1872002" y="2686922"/>
                </a:cubicBezTo>
                <a:cubicBezTo>
                  <a:pt x="1636526" y="2753957"/>
                  <a:pt x="1599939" y="2647241"/>
                  <a:pt x="1495353" y="2686922"/>
                </a:cubicBezTo>
                <a:cubicBezTo>
                  <a:pt x="1390767" y="2726603"/>
                  <a:pt x="1115627" y="2676529"/>
                  <a:pt x="933190" y="2686922"/>
                </a:cubicBezTo>
                <a:cubicBezTo>
                  <a:pt x="750753" y="2697315"/>
                  <a:pt x="223164" y="2587233"/>
                  <a:pt x="0" y="2686922"/>
                </a:cubicBezTo>
                <a:cubicBezTo>
                  <a:pt x="-56349" y="2404036"/>
                  <a:pt x="2155" y="2273723"/>
                  <a:pt x="0" y="2095799"/>
                </a:cubicBezTo>
                <a:cubicBezTo>
                  <a:pt x="-2155" y="1917875"/>
                  <a:pt x="27687" y="1761429"/>
                  <a:pt x="0" y="1558415"/>
                </a:cubicBezTo>
                <a:cubicBezTo>
                  <a:pt x="-27687" y="1355401"/>
                  <a:pt x="55814" y="1216735"/>
                  <a:pt x="0" y="967292"/>
                </a:cubicBezTo>
                <a:cubicBezTo>
                  <a:pt x="-55814" y="717849"/>
                  <a:pt x="38322" y="651236"/>
                  <a:pt x="0" y="483646"/>
                </a:cubicBezTo>
                <a:cubicBezTo>
                  <a:pt x="-38322" y="316056"/>
                  <a:pt x="32393" y="15778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oogle Shape;114;p3">
            <a:extLst>
              <a:ext uri="{FF2B5EF4-FFF2-40B4-BE49-F238E27FC236}">
                <a16:creationId xmlns:a16="http://schemas.microsoft.com/office/drawing/2014/main" id="{A8B2ACF7-EC77-4723-9178-82779F5ADF2D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632639" y="4780200"/>
            <a:ext cx="900894" cy="179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3BCA6-A782-423A-BEC5-5C30C9643A4B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E9E92-56EE-4736-B82D-781C86CB8C3C}"/>
              </a:ext>
            </a:extLst>
          </p:cNvPr>
          <p:cNvSpPr txBox="1"/>
          <p:nvPr/>
        </p:nvSpPr>
        <p:spPr>
          <a:xfrm>
            <a:off x="3819715" y="824291"/>
            <a:ext cx="4201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Bubble</a:t>
            </a:r>
            <a:r>
              <a:rPr lang="en-US" sz="6600" dirty="0"/>
              <a:t> sort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B2F41-A1A8-43D8-BFDF-BD48C4A8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59" y="2506573"/>
            <a:ext cx="500132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D4626-9ADA-6044-2216-9F2DD93CAEDC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080D54-AECA-E9F8-262D-2F8D3F04C6EB}"/>
              </a:ext>
            </a:extLst>
          </p:cNvPr>
          <p:cNvGrpSpPr/>
          <p:nvPr/>
        </p:nvGrpSpPr>
        <p:grpSpPr>
          <a:xfrm>
            <a:off x="1554561" y="2846262"/>
            <a:ext cx="4479079" cy="2054881"/>
            <a:chOff x="1646659" y="2142371"/>
            <a:chExt cx="4479079" cy="20548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AC44EC-41F4-37AD-CAC5-9BB85102A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99" y="2142371"/>
              <a:ext cx="4343400" cy="1685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6B2F2D-6D0D-2C6C-2B70-B830E56DAA03}"/>
                </a:ext>
              </a:extLst>
            </p:cNvPr>
            <p:cNvSpPr txBox="1"/>
            <p:nvPr/>
          </p:nvSpPr>
          <p:spPr>
            <a:xfrm>
              <a:off x="1646659" y="3827920"/>
              <a:ext cx="447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The Unordered list (by Height) Baseball Team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C1043-5D08-C8D2-8702-193E19696338}"/>
              </a:ext>
            </a:extLst>
          </p:cNvPr>
          <p:cNvGrpSpPr/>
          <p:nvPr/>
        </p:nvGrpSpPr>
        <p:grpSpPr>
          <a:xfrm>
            <a:off x="6003903" y="2846262"/>
            <a:ext cx="4560600" cy="2054881"/>
            <a:chOff x="6096001" y="2142371"/>
            <a:chExt cx="4560600" cy="2054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052D22-E35F-6BB5-0AF7-E6D062A79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299" y="2142371"/>
              <a:ext cx="4446301" cy="1685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220613-BF9D-D9D5-5D1C-1D599B599815}"/>
                </a:ext>
              </a:extLst>
            </p:cNvPr>
            <p:cNvSpPr txBox="1"/>
            <p:nvPr/>
          </p:nvSpPr>
          <p:spPr>
            <a:xfrm>
              <a:off x="6096001" y="3827920"/>
              <a:ext cx="456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The Ordered list (by Height) Baseball Team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EA821B-F1B9-F6D4-4521-436B9E7B3A27}"/>
              </a:ext>
            </a:extLst>
          </p:cNvPr>
          <p:cNvSpPr txBox="1"/>
          <p:nvPr/>
        </p:nvSpPr>
        <p:spPr>
          <a:xfrm>
            <a:off x="3794101" y="184666"/>
            <a:ext cx="4201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Bubble</a:t>
            </a:r>
            <a:r>
              <a:rPr lang="en-US" sz="6600" dirty="0"/>
              <a:t> sort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1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D4626-9ADA-6044-2216-9F2DD93CAEDC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D7D5C8-4D0C-DC4A-9850-47214CD1F1C8}"/>
              </a:ext>
            </a:extLst>
          </p:cNvPr>
          <p:cNvGrpSpPr/>
          <p:nvPr/>
        </p:nvGrpSpPr>
        <p:grpSpPr>
          <a:xfrm>
            <a:off x="7197195" y="465828"/>
            <a:ext cx="3665638" cy="5926343"/>
            <a:chOff x="5085523" y="990600"/>
            <a:chExt cx="3665638" cy="592634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67E177E-9F91-5F5A-D242-8652FBFB3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990600"/>
              <a:ext cx="3645761" cy="1510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5107C51-E01F-A1B0-C079-639263508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23" y="2527852"/>
              <a:ext cx="3665638" cy="1458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D9A05B1-54A6-08FD-6A29-6F7D17619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012096"/>
              <a:ext cx="3645761" cy="1453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F90A44B9-746E-06CB-D95C-9AB186BCC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5486400"/>
              <a:ext cx="3645761" cy="1430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7E4C6-557B-8D78-B902-C166E1BB7FA3}"/>
              </a:ext>
            </a:extLst>
          </p:cNvPr>
          <p:cNvCxnSpPr>
            <a:cxnSpLocks/>
          </p:cNvCxnSpPr>
          <p:nvPr/>
        </p:nvCxnSpPr>
        <p:spPr>
          <a:xfrm flipH="1" flipV="1">
            <a:off x="3755571" y="3317966"/>
            <a:ext cx="248195" cy="267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E36492-E2C4-670C-13CE-B6EB1EBF8C28}"/>
              </a:ext>
            </a:extLst>
          </p:cNvPr>
          <p:cNvGrpSpPr/>
          <p:nvPr/>
        </p:nvGrpSpPr>
        <p:grpSpPr>
          <a:xfrm>
            <a:off x="267788" y="1220960"/>
            <a:ext cx="6530155" cy="5418667"/>
            <a:chOff x="346165" y="752550"/>
            <a:chExt cx="6530155" cy="5418667"/>
          </a:xfrm>
        </p:grpSpPr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D51501E3-4231-838F-78F1-82D8067D87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8364240"/>
                </p:ext>
              </p:extLst>
            </p:nvPr>
          </p:nvGraphicFramePr>
          <p:xfrm>
            <a:off x="346165" y="752550"/>
            <a:ext cx="6530155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02DCB-0F5B-D70A-51FC-F7AA91F1060A}"/>
                </a:ext>
              </a:extLst>
            </p:cNvPr>
            <p:cNvSpPr txBox="1"/>
            <p:nvPr/>
          </p:nvSpPr>
          <p:spPr>
            <a:xfrm>
              <a:off x="3843207" y="3487324"/>
              <a:ext cx="809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Taller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3275038-C8D2-0E59-9398-E77D16590FDD}"/>
              </a:ext>
            </a:extLst>
          </p:cNvPr>
          <p:cNvSpPr txBox="1"/>
          <p:nvPr/>
        </p:nvSpPr>
        <p:spPr>
          <a:xfrm>
            <a:off x="1329168" y="533536"/>
            <a:ext cx="364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1</a:t>
            </a:r>
            <a:r>
              <a:rPr lang="en-US" sz="2800" b="1" baseline="30000" dirty="0">
                <a:solidFill>
                  <a:schemeClr val="accent2"/>
                </a:solidFill>
              </a:rPr>
              <a:t>st</a:t>
            </a:r>
            <a:r>
              <a:rPr lang="en-US" sz="2800" b="1" dirty="0">
                <a:solidFill>
                  <a:schemeClr val="accent2"/>
                </a:solidFill>
              </a:rPr>
              <a:t> Pass of Bubble Short</a:t>
            </a:r>
          </a:p>
        </p:txBody>
      </p:sp>
    </p:spTree>
    <p:extLst>
      <p:ext uri="{BB962C8B-B14F-4D97-AF65-F5344CB8AC3E}">
        <p14:creationId xmlns:p14="http://schemas.microsoft.com/office/powerpoint/2010/main" val="37084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39178-949A-8BA2-977F-813BF57366C4}"/>
              </a:ext>
            </a:extLst>
          </p:cNvPr>
          <p:cNvSpPr txBox="1"/>
          <p:nvPr/>
        </p:nvSpPr>
        <p:spPr>
          <a:xfrm>
            <a:off x="3006760" y="317256"/>
            <a:ext cx="617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 cycle of Bubble Short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2445C5-51F3-F435-05B5-E9C012ECA986}"/>
              </a:ext>
            </a:extLst>
          </p:cNvPr>
          <p:cNvGrpSpPr/>
          <p:nvPr/>
        </p:nvGrpSpPr>
        <p:grpSpPr>
          <a:xfrm>
            <a:off x="6676814" y="2231069"/>
            <a:ext cx="4495799" cy="2395861"/>
            <a:chOff x="3628814" y="2536613"/>
            <a:chExt cx="4495799" cy="2395861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DDCEE48-F313-CF51-EA07-70875E83D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814" y="2536613"/>
              <a:ext cx="4495799" cy="2026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C1445E-2641-C2E1-01E3-FED151EE3D77}"/>
                </a:ext>
              </a:extLst>
            </p:cNvPr>
            <p:cNvSpPr txBox="1"/>
            <p:nvPr/>
          </p:nvSpPr>
          <p:spPr>
            <a:xfrm>
              <a:off x="4909140" y="4563142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End of First Pass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0C9C316-E299-D09D-56E3-B048C1E84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210207"/>
              </p:ext>
            </p:extLst>
          </p:nvPr>
        </p:nvGraphicFramePr>
        <p:xfrm>
          <a:off x="350196" y="1974451"/>
          <a:ext cx="6849440" cy="456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9BB0C9-EDF3-15B5-08B4-3802917815E8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406912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4EF8F895A33344957C5ECCE65006DC" ma:contentTypeVersion="4" ma:contentTypeDescription="Create a new document." ma:contentTypeScope="" ma:versionID="73862686de9ffa5e307a731d8e5bb741">
  <xsd:schema xmlns:xsd="http://www.w3.org/2001/XMLSchema" xmlns:xs="http://www.w3.org/2001/XMLSchema" xmlns:p="http://schemas.microsoft.com/office/2006/metadata/properties" xmlns:ns2="0799b0fe-6982-4900-aebe-f88669811918" targetNamespace="http://schemas.microsoft.com/office/2006/metadata/properties" ma:root="true" ma:fieldsID="cd36a74e88b61bb7ecb05e0abf56b9fb" ns2:_="">
    <xsd:import namespace="0799b0fe-6982-4900-aebe-f886698119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9b0fe-6982-4900-aebe-f88669811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D76441-4F8F-408D-AF3C-1C97AF258C19}"/>
</file>

<file path=customXml/itemProps2.xml><?xml version="1.0" encoding="utf-8"?>
<ds:datastoreItem xmlns:ds="http://schemas.openxmlformats.org/officeDocument/2006/customXml" ds:itemID="{8587B949-28DB-49BD-AEB9-E16B35D9CBD0}"/>
</file>

<file path=customXml/itemProps3.xml><?xml version="1.0" encoding="utf-8"?>
<ds:datastoreItem xmlns:ds="http://schemas.openxmlformats.org/officeDocument/2006/customXml" ds:itemID="{5AB64A42-C702-4A47-B2D8-7FC25F1CFBE9}"/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564</Words>
  <Application>Microsoft Office PowerPoint</Application>
  <PresentationFormat>Widescreen</PresentationFormat>
  <Paragraphs>107</Paragraphs>
  <Slides>19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Montserrat Black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Resource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Hongly VA</cp:lastModifiedBy>
  <cp:revision>20</cp:revision>
  <dcterms:created xsi:type="dcterms:W3CDTF">2024-10-08T04:49:52Z</dcterms:created>
  <dcterms:modified xsi:type="dcterms:W3CDTF">2024-10-21T16:27:22Z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0x010100BF4EF8F895A33344957C5ECCE65006DC</vt:lpwstr>
  </property>
</Properties>
</file>