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075C0-846A-4CB9-84AE-558D6015994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80E7B-D5FC-42B4-A225-390A6EBA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5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080E7B-D5FC-42B4-A225-390A6EBACF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19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080E7B-D5FC-42B4-A225-390A6EBACF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9F5E-CF04-702F-3FA2-1E77871317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11 -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DAF8C-1D60-CC3A-71DF-029FE6638E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by Group4</a:t>
            </a:r>
          </a:p>
        </p:txBody>
      </p:sp>
    </p:spTree>
    <p:extLst>
      <p:ext uri="{BB962C8B-B14F-4D97-AF65-F5344CB8AC3E}">
        <p14:creationId xmlns:p14="http://schemas.microsoft.com/office/powerpoint/2010/main" val="1108653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7074F2-E24D-DBBB-FAD9-FA3BD592322C}"/>
              </a:ext>
            </a:extLst>
          </p:cNvPr>
          <p:cNvSpPr/>
          <p:nvPr/>
        </p:nvSpPr>
        <p:spPr>
          <a:xfrm>
            <a:off x="627235" y="578096"/>
            <a:ext cx="70242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 Type of User-Defined Function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4B9F7A-51F6-102C-8D13-537A7A9616F1}"/>
              </a:ext>
            </a:extLst>
          </p:cNvPr>
          <p:cNvSpPr/>
          <p:nvPr/>
        </p:nvSpPr>
        <p:spPr>
          <a:xfrm>
            <a:off x="891913" y="1826532"/>
            <a:ext cx="10198874" cy="19710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unPenh" panose="01010101010101010101" pitchFamily="2" charset="0"/>
              </a:rPr>
              <a:t>Syntax: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 err="1"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Return_data_type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 </a:t>
            </a:r>
            <a:r>
              <a:rPr lang="en-US" sz="1800" kern="1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function_name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 (</a:t>
            </a:r>
            <a:r>
              <a:rPr lang="en-US" sz="1800" kern="1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data_type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 variable1, </a:t>
            </a:r>
            <a:r>
              <a:rPr lang="en-US" sz="1800" kern="1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data_type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 variable2, ……) { </a:t>
            </a:r>
            <a:endParaRPr lang="en-US" sz="18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/* Function Body */</a:t>
            </a: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/* Return Statement */</a:t>
            </a:r>
            <a:endParaRPr lang="en-US" sz="18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 }</a:t>
            </a:r>
            <a:endParaRPr lang="en-US" sz="18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EDA51A-4E25-E50A-9601-63E2D43224D1}"/>
              </a:ext>
            </a:extLst>
          </p:cNvPr>
          <p:cNvSpPr/>
          <p:nvPr/>
        </p:nvSpPr>
        <p:spPr>
          <a:xfrm>
            <a:off x="614739" y="1216002"/>
            <a:ext cx="47968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5.4. Arguments and return values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835158-65C1-3AEE-5AD8-86495DE9F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165" y="2663778"/>
            <a:ext cx="4462616" cy="351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25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C559-9291-3CA0-713D-713E32025B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9434" y="617537"/>
            <a:ext cx="3236913" cy="7286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6. Advantages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1AC976-3CD8-BE72-160F-C24DC9C43D8F}"/>
              </a:ext>
            </a:extLst>
          </p:cNvPr>
          <p:cNvSpPr txBox="1">
            <a:spLocks/>
          </p:cNvSpPr>
          <p:nvPr/>
        </p:nvSpPr>
        <p:spPr>
          <a:xfrm>
            <a:off x="619434" y="1841090"/>
            <a:ext cx="9753599" cy="317581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indent="457200" algn="l"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>
                <a:effectLst/>
                <a:ea typeface="Calibri" panose="020F0502020204030204" pitchFamily="34" charset="0"/>
                <a:cs typeface="DaunPenh" panose="01010101010101010101" pitchFamily="2" charset="0"/>
              </a:rPr>
              <a:t>Advantage of user-defined function </a:t>
            </a:r>
          </a:p>
          <a:p>
            <a:pPr indent="457200" algn="l">
              <a:lnSpc>
                <a:spcPct val="107000"/>
              </a:lnSpc>
              <a:spcAft>
                <a:spcPts val="800"/>
              </a:spcAft>
            </a:pPr>
            <a:r>
              <a:rPr lang="en-US" sz="2800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DaunPenh" panose="01010101010101010101" pitchFamily="2" charset="0"/>
              </a:rPr>
              <a:t>1. The program will be easy to understand, maintain and debug.</a:t>
            </a:r>
            <a:endParaRPr lang="en-US" sz="2800" kern="100" dirty="0">
              <a:effectLst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 indent="457200" algn="l">
              <a:lnSpc>
                <a:spcPct val="107000"/>
              </a:lnSpc>
              <a:spcAft>
                <a:spcPts val="800"/>
              </a:spcAft>
            </a:pPr>
            <a:r>
              <a:rPr lang="en-US" sz="2800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DaunPenh" panose="01010101010101010101" pitchFamily="2" charset="0"/>
              </a:rPr>
              <a:t>2. Reusable codes that can be used in other programs.</a:t>
            </a:r>
            <a:endParaRPr lang="en-US" sz="2800" kern="100" dirty="0">
              <a:effectLst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 marL="457200" algn="l">
              <a:lnSpc>
                <a:spcPct val="107000"/>
              </a:lnSpc>
              <a:spcAft>
                <a:spcPts val="800"/>
              </a:spcAft>
            </a:pPr>
            <a:r>
              <a:rPr lang="en-US" sz="2800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DaunPenh" panose="01010101010101010101" pitchFamily="2" charset="0"/>
              </a:rPr>
              <a:t>3. A large program can be divided into small modules. Hence, a large project can be divided among many programmers. </a:t>
            </a:r>
            <a:endParaRPr lang="en-US" sz="2800" kern="100" dirty="0">
              <a:effectLst/>
              <a:ea typeface="Calibri" panose="020F0502020204030204" pitchFamily="34" charset="0"/>
              <a:cs typeface="DaunPenh" panose="01010101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21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5827C-702A-369D-E773-E6993AC6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386FE-7A07-C744-E75F-E306B0C2C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Function Declaration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Function Definition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Function Calling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of User-defined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Advantage of User-defined Function</a:t>
            </a:r>
          </a:p>
        </p:txBody>
      </p:sp>
    </p:spTree>
    <p:extLst>
      <p:ext uri="{BB962C8B-B14F-4D97-AF65-F5344CB8AC3E}">
        <p14:creationId xmlns:p14="http://schemas.microsoft.com/office/powerpoint/2010/main" val="196573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C559-9291-3CA0-713D-713E32025B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9434" y="617537"/>
            <a:ext cx="3236913" cy="7286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1. Introduction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1AC976-3CD8-BE72-160F-C24DC9C43D8F}"/>
              </a:ext>
            </a:extLst>
          </p:cNvPr>
          <p:cNvSpPr txBox="1">
            <a:spLocks/>
          </p:cNvSpPr>
          <p:nvPr/>
        </p:nvSpPr>
        <p:spPr>
          <a:xfrm>
            <a:off x="1307691" y="1484759"/>
            <a:ext cx="7472516" cy="12309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A Function is a self-contained block of program statements that performs particular tasks.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8747A6-641E-6295-A77C-FA9521008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273" y="2899189"/>
            <a:ext cx="6286500" cy="23622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9747397-1133-3C79-1E08-519A500C421C}"/>
              </a:ext>
            </a:extLst>
          </p:cNvPr>
          <p:cNvSpPr txBox="1">
            <a:spLocks/>
          </p:cNvSpPr>
          <p:nvPr/>
        </p:nvSpPr>
        <p:spPr>
          <a:xfrm>
            <a:off x="1307691" y="5149208"/>
            <a:ext cx="5604387" cy="11415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Note: This lesson, We only focus on user-defined function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3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7074F2-E24D-DBBB-FAD9-FA3BD592322C}"/>
              </a:ext>
            </a:extLst>
          </p:cNvPr>
          <p:cNvSpPr/>
          <p:nvPr/>
        </p:nvSpPr>
        <p:spPr>
          <a:xfrm>
            <a:off x="620735" y="607593"/>
            <a:ext cx="491352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Function Declaration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13A2A2-AEB2-EEC1-EE98-CCA3014B55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183" y="4038211"/>
            <a:ext cx="3693462" cy="22121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04B9F7A-51F6-102C-8D13-537A7A9616F1}"/>
              </a:ext>
            </a:extLst>
          </p:cNvPr>
          <p:cNvSpPr/>
          <p:nvPr/>
        </p:nvSpPr>
        <p:spPr>
          <a:xfrm>
            <a:off x="959931" y="1535721"/>
            <a:ext cx="9148658" cy="23700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DaunPenh" panose="01010101010101010101" pitchFamily="2" charset="0"/>
              </a:rPr>
              <a:t>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unPenh" panose="01010101010101010101" pitchFamily="2" charset="0"/>
              </a:rPr>
              <a:t>yntax: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return_data_type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function_name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kern="1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data_type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variable1, ...);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DaunPenh" panose="01010101010101010101" pitchFamily="2" charset="0"/>
              </a:rPr>
              <a:t> or </a:t>
            </a:r>
            <a:endParaRPr lang="en-US" sz="18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return_data_type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function_name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kern="1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data_type_list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unPenh" panose="01010101010101010101" pitchFamily="2" charset="0"/>
              </a:rPr>
              <a:t>**Note: If the function does not return a value, the return type is specified by the keyword </a:t>
            </a: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unPenh" panose="01010101010101010101" pitchFamily="2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unPenh" panose="01010101010101010101" pitchFamily="2" charset="0"/>
              </a:rPr>
              <a:t>Syntax: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US" sz="1800" kern="1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function_name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kern="1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data_type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 variable1, </a:t>
            </a:r>
            <a:r>
              <a:rPr lang="en-US" sz="1800" kern="1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data_type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 variable2, ……);</a:t>
            </a:r>
            <a:endParaRPr lang="en-US" sz="18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24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7074F2-E24D-DBBB-FAD9-FA3BD592322C}"/>
              </a:ext>
            </a:extLst>
          </p:cNvPr>
          <p:cNvSpPr/>
          <p:nvPr/>
        </p:nvSpPr>
        <p:spPr>
          <a:xfrm>
            <a:off x="631790" y="625420"/>
            <a:ext cx="465544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Function Definition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4B9F7A-51F6-102C-8D13-537A7A9616F1}"/>
              </a:ext>
            </a:extLst>
          </p:cNvPr>
          <p:cNvSpPr/>
          <p:nvPr/>
        </p:nvSpPr>
        <p:spPr>
          <a:xfrm>
            <a:off x="749777" y="1457948"/>
            <a:ext cx="10199683" cy="19710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unPenh" panose="01010101010101010101" pitchFamily="2" charset="0"/>
              </a:rPr>
              <a:t>Syntax: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return_data_type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 </a:t>
            </a:r>
            <a:r>
              <a:rPr lang="en-US" sz="1800" kern="1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function_name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 (</a:t>
            </a:r>
            <a:r>
              <a:rPr lang="en-US" sz="1800" kern="1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data_type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 variable1, </a:t>
            </a:r>
            <a:r>
              <a:rPr lang="en-US" sz="1800" kern="1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data_type</a:t>
            </a:r>
            <a:r>
              <a:rPr lang="en-US" kern="100" dirty="0"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 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variable2, ……) { </a:t>
            </a:r>
            <a:endParaRPr lang="en-US" sz="18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/* Function Body */</a:t>
            </a:r>
            <a:endParaRPr lang="en-US" sz="18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/* Return Statement */</a:t>
            </a:r>
            <a:endParaRPr lang="en-US" sz="18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 }</a:t>
            </a:r>
            <a:endParaRPr lang="en-US" sz="18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214011-626A-06B7-08DC-2E7FC42CD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221" y="2672775"/>
            <a:ext cx="5425717" cy="30004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655A80-DD4A-6875-7FC2-2D43C318992E}"/>
              </a:ext>
            </a:extLst>
          </p:cNvPr>
          <p:cNvSpPr txBox="1"/>
          <p:nvPr/>
        </p:nvSpPr>
        <p:spPr>
          <a:xfrm>
            <a:off x="891325" y="3429000"/>
            <a:ext cx="2909771" cy="2763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unPenh" panose="01010101010101010101" pitchFamily="2" charset="0"/>
              </a:rPr>
              <a:t>Syntax return statement: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expression;</a:t>
            </a: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unPenh" panose="01010101010101010101" pitchFamily="2" charset="0"/>
              </a:rPr>
              <a:t>or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(expression);</a:t>
            </a:r>
            <a:endParaRPr lang="en-US" sz="18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-Example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x;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 (x + y);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09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7074F2-E24D-DBBB-FAD9-FA3BD592322C}"/>
              </a:ext>
            </a:extLst>
          </p:cNvPr>
          <p:cNvSpPr/>
          <p:nvPr/>
        </p:nvSpPr>
        <p:spPr>
          <a:xfrm>
            <a:off x="619267" y="587929"/>
            <a:ext cx="397256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Function Calling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4B9F7A-51F6-102C-8D13-537A7A9616F1}"/>
              </a:ext>
            </a:extLst>
          </p:cNvPr>
          <p:cNvSpPr/>
          <p:nvPr/>
        </p:nvSpPr>
        <p:spPr>
          <a:xfrm>
            <a:off x="749777" y="1457948"/>
            <a:ext cx="10199683" cy="23700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unPenh" panose="01010101010101010101" pitchFamily="2" charset="0"/>
              </a:rPr>
              <a:t>Syntax: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function_name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(variable1, variable2,…);</a:t>
            </a: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 or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variable_name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 = </a:t>
            </a:r>
            <a:r>
              <a:rPr lang="en-US" sz="1800" kern="1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function_name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(variable1, variable2,…);</a:t>
            </a:r>
            <a:endParaRPr lang="en-US" sz="18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unPenh" panose="01010101010101010101" pitchFamily="2" charset="0"/>
              </a:rPr>
              <a:t>**Note: If there are no arguments(variable) to be passed in the function, syntax will be 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function_name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 ( );</a:t>
            </a:r>
            <a:r>
              <a:rPr lang="en-US" sz="1800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 or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variable_name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 = </a:t>
            </a:r>
            <a:r>
              <a:rPr lang="en-US" sz="1800" kern="1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function_name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 ( );</a:t>
            </a:r>
            <a:endParaRPr lang="en-US" sz="18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903CC9-56A7-D20F-B612-5D0B50F11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24" y="3046157"/>
            <a:ext cx="5245939" cy="310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52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7074F2-E24D-DBBB-FAD9-FA3BD592322C}"/>
              </a:ext>
            </a:extLst>
          </p:cNvPr>
          <p:cNvSpPr/>
          <p:nvPr/>
        </p:nvSpPr>
        <p:spPr>
          <a:xfrm>
            <a:off x="627235" y="578096"/>
            <a:ext cx="70242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 Type of User-Defined Function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4B9F7A-51F6-102C-8D13-537A7A9616F1}"/>
              </a:ext>
            </a:extLst>
          </p:cNvPr>
          <p:cNvSpPr/>
          <p:nvPr/>
        </p:nvSpPr>
        <p:spPr>
          <a:xfrm>
            <a:off x="891914" y="1826532"/>
            <a:ext cx="4549810" cy="15720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unPenh" panose="01010101010101010101" pitchFamily="2" charset="0"/>
              </a:rPr>
              <a:t>Syntax: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void </a:t>
            </a:r>
            <a:r>
              <a:rPr lang="en-US" sz="1800" kern="1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function_name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 () { </a:t>
            </a:r>
            <a:endParaRPr lang="en-US" sz="18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/* Function Body */</a:t>
            </a:r>
            <a:endParaRPr lang="en-US" sz="18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 }</a:t>
            </a:r>
            <a:endParaRPr lang="en-US" sz="18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EDA51A-4E25-E50A-9601-63E2D43224D1}"/>
              </a:ext>
            </a:extLst>
          </p:cNvPr>
          <p:cNvSpPr/>
          <p:nvPr/>
        </p:nvSpPr>
        <p:spPr>
          <a:xfrm>
            <a:off x="633041" y="1216002"/>
            <a:ext cx="570412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5.1. No arguments and no return values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CB099-1A89-A368-2607-211E4D893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24" y="2061540"/>
            <a:ext cx="4228117" cy="379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3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7074F2-E24D-DBBB-FAD9-FA3BD592322C}"/>
              </a:ext>
            </a:extLst>
          </p:cNvPr>
          <p:cNvSpPr/>
          <p:nvPr/>
        </p:nvSpPr>
        <p:spPr>
          <a:xfrm>
            <a:off x="627235" y="578096"/>
            <a:ext cx="70242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 Type of User-Defined Function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4B9F7A-51F6-102C-8D13-537A7A9616F1}"/>
              </a:ext>
            </a:extLst>
          </p:cNvPr>
          <p:cNvSpPr/>
          <p:nvPr/>
        </p:nvSpPr>
        <p:spPr>
          <a:xfrm>
            <a:off x="891914" y="1826532"/>
            <a:ext cx="4673144" cy="19710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unPenh" panose="01010101010101010101" pitchFamily="2" charset="0"/>
              </a:rPr>
              <a:t>Syntax: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return_data_type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 </a:t>
            </a:r>
            <a:r>
              <a:rPr lang="en-US" sz="1800" kern="1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function_name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 () { </a:t>
            </a:r>
            <a:endParaRPr lang="en-US" sz="18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/* Function Body */</a:t>
            </a:r>
            <a:endParaRPr lang="en-US" sz="18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/* Return Statement */</a:t>
            </a:r>
            <a:endParaRPr lang="en-US" sz="18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 }</a:t>
            </a:r>
            <a:endParaRPr lang="en-US" sz="18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EDA51A-4E25-E50A-9601-63E2D43224D1}"/>
              </a:ext>
            </a:extLst>
          </p:cNvPr>
          <p:cNvSpPr/>
          <p:nvPr/>
        </p:nvSpPr>
        <p:spPr>
          <a:xfrm>
            <a:off x="654186" y="1216002"/>
            <a:ext cx="524887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5.2. No arguments and return values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15EC80-4DB7-44BD-BD17-768C3E56C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58" y="1546727"/>
            <a:ext cx="4138346" cy="448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647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7074F2-E24D-DBBB-FAD9-FA3BD592322C}"/>
              </a:ext>
            </a:extLst>
          </p:cNvPr>
          <p:cNvSpPr/>
          <p:nvPr/>
        </p:nvSpPr>
        <p:spPr>
          <a:xfrm>
            <a:off x="627235" y="578096"/>
            <a:ext cx="70242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 Type of User-Defined Function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4B9F7A-51F6-102C-8D13-537A7A9616F1}"/>
              </a:ext>
            </a:extLst>
          </p:cNvPr>
          <p:cNvSpPr/>
          <p:nvPr/>
        </p:nvSpPr>
        <p:spPr>
          <a:xfrm>
            <a:off x="891913" y="1826532"/>
            <a:ext cx="8438899" cy="18684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unPenh" panose="01010101010101010101" pitchFamily="2" charset="0"/>
              </a:rPr>
              <a:t>Syntax: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void </a:t>
            </a:r>
            <a:r>
              <a:rPr lang="en-US" sz="1800" kern="1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function_name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 (</a:t>
            </a:r>
            <a:r>
              <a:rPr lang="en-US" sz="1800" kern="1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data_type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 variable1, </a:t>
            </a:r>
            <a:r>
              <a:rPr lang="en-US" sz="1800" kern="1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data_type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 variable2, ……) { </a:t>
            </a:r>
            <a:endParaRPr lang="en-US" sz="18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/* Function Body */</a:t>
            </a:r>
            <a:endParaRPr lang="en-US" sz="18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DaunPenh" panose="01010101010101010101" pitchFamily="2" charset="0"/>
              </a:rPr>
              <a:t> }</a:t>
            </a:r>
            <a:endParaRPr lang="en-US" sz="18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EDA51A-4E25-E50A-9601-63E2D43224D1}"/>
              </a:ext>
            </a:extLst>
          </p:cNvPr>
          <p:cNvSpPr/>
          <p:nvPr/>
        </p:nvSpPr>
        <p:spPr>
          <a:xfrm>
            <a:off x="387113" y="1216002"/>
            <a:ext cx="525208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5.3. Arguments and no return values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77F5D-B6BB-F59C-29E6-0EF88814F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878" y="2630877"/>
            <a:ext cx="3368775" cy="349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58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</TotalTime>
  <Words>457</Words>
  <Application>Microsoft Office PowerPoint</Application>
  <PresentationFormat>Widescreen</PresentationFormat>
  <Paragraphs>71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Garamond</vt:lpstr>
      <vt:lpstr>Times New Roman</vt:lpstr>
      <vt:lpstr>Organic</vt:lpstr>
      <vt:lpstr>Week 11 - Function</vt:lpstr>
      <vt:lpstr>Content</vt:lpstr>
      <vt:lpstr>1.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6. 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11 - Function</dc:title>
  <dc:creator>Chheang Sovanpanha</dc:creator>
  <cp:lastModifiedBy>Chheang Sovanpanha</cp:lastModifiedBy>
  <cp:revision>1</cp:revision>
  <dcterms:created xsi:type="dcterms:W3CDTF">2024-05-01T13:52:30Z</dcterms:created>
  <dcterms:modified xsi:type="dcterms:W3CDTF">2024-05-01T14:27:54Z</dcterms:modified>
</cp:coreProperties>
</file>