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9CDA-910B-4489-A4BE-BF035EAD5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83BFE-E299-4CDA-A973-025FE75C9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CE38-54DB-4BE2-8CDF-9A2F3748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9A27-194F-4C1B-8A34-55DAB784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5BE5C-BA92-45A4-A988-03A73888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5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38E4-08F3-40D8-83B4-3ADF350B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E9AD8-849B-469D-B2C8-F881006DA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6BA6-198F-4E7B-A5CB-5A5A6C5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0300-3747-42D3-A708-7DE6CE5A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0F74D-0E39-4DD0-B1FD-B56A7658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09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A2D1-CBB0-41B3-A7F4-4AC2BDC30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41149-CA3C-44E8-BBE9-A64761FF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917B3-E322-4C39-9BA7-5859DA57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DC9E-535E-467B-A241-C31DB86F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A2AC2-D415-4226-8D72-627294D9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4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8C1B-4D03-4518-81D6-94566C0F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273B-6ABF-4BF5-96FD-7A04D68E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083C-8A5D-4556-BEA1-526B274E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9BA7-33E2-4855-982D-81EC3B4C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331A-80FE-4F5F-BF43-70C3D685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77EB-E2DC-4676-A727-E47B8E88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45ACF-F65A-4915-912C-7A12B021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C835-1E04-42E6-8677-258CFD47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6149-8265-4E7C-8037-730AF742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E12F-8D21-4584-A743-0BBEE0F8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3B0A-4982-4738-BB93-B2725931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7DDE-49C6-4725-8672-4F793C193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B7DCE-D0DF-45F5-968D-37127775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D3D7D-8E0A-443F-A546-D88EB7C0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52D59-10B9-40FA-832C-46EF2DA3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DCA7D-47A7-4361-9FCE-CD330C99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2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E7BA-A224-4E23-85DE-1DF33891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CA8F5-19BC-4EE4-B9F5-AFA932A2D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7580C-01E7-4F1D-8E96-E3CE6D6A4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D558-26EB-4FA9-862B-CD5FCDB79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EDBC7-3572-496D-B93F-71D18A29F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12430-4D9B-4596-A747-DE3DF0CD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21C71-7C5C-4A72-BCBD-5C016E96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377D3-0E04-4DC5-990C-B923C0FE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9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B52C-CFF9-4E97-BD33-A334481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BCE7E-F3C3-4A39-883F-B938ED19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E14B6-3CCC-480C-8950-050075FD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BD545-6424-4016-815E-5C652885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77203-E5C3-4BC0-9832-FBE45114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89EBF-0059-45F5-87D0-C2BCE12A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61967-9798-4332-A9C5-C69CDC37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5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B78C-BC3C-4669-8522-4ED55254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FE32-0B92-4E7B-B06B-6AABB8D2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0AD2A-B612-4C69-B1C1-0E33C3D3E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6DCCC-C8E1-4BE0-9978-2284FADE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B7F4-A610-45AE-AB23-6AB4D427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F257-E41F-4944-97E5-C70104CF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5F9F-9303-4CBD-8D23-88937093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46877-DBA0-4BDF-B57D-FBFD432F0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C0D5C-2C02-46AD-A25A-761738D98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7B5DD-1931-400D-8332-DE034321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41FDB-786D-4007-A3F7-85621A80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DAD0-9377-427A-BC4A-A364DF82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82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C7E7F-2492-4202-BE9E-AEB6BB8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FF222-9F4E-45D4-94E7-FAEEC1AB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25B6-F67D-4665-AFE8-93406C8CA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B2B2-8F50-4E1C-80AC-B9BE8F44E5F9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4017-1BA7-4D25-B822-14B672B5B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9FF0-A555-4266-A9D4-F274DC7A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0411-7879-4935-B12F-1FE0CB830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47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865" y="518984"/>
            <a:ext cx="11956270" cy="52538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665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789489"/>
            <a:ext cx="5943600" cy="26117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083552-F6B8-4EB3-A482-325DCBD2EC6D}"/>
              </a:ext>
            </a:extLst>
          </p:cNvPr>
          <p:cNvSpPr/>
          <p:nvPr/>
        </p:nvSpPr>
        <p:spPr>
          <a:xfrm>
            <a:off x="6264876" y="1789489"/>
            <a:ext cx="5774724" cy="2611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534047-7585-4CD9-BBAC-9B3986AB6D80}"/>
              </a:ext>
            </a:extLst>
          </p:cNvPr>
          <p:cNvSpPr/>
          <p:nvPr/>
        </p:nvSpPr>
        <p:spPr>
          <a:xfrm>
            <a:off x="6264876" y="1789489"/>
            <a:ext cx="5774724" cy="2077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809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30F4D8-AAFF-47AA-8BC9-5BF1ACA7FE15}"/>
              </a:ext>
            </a:extLst>
          </p:cNvPr>
          <p:cNvPicPr/>
          <p:nvPr/>
        </p:nvPicPr>
        <p:blipFill rotWithShape="1">
          <a:blip r:embed="rId2"/>
          <a:srcRect b="89387"/>
          <a:stretch/>
        </p:blipFill>
        <p:spPr>
          <a:xfrm>
            <a:off x="425024" y="528937"/>
            <a:ext cx="11341952" cy="8607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E4FC3A-B30E-4DAC-88FE-41640A2B2B80}"/>
              </a:ext>
            </a:extLst>
          </p:cNvPr>
          <p:cNvSpPr/>
          <p:nvPr/>
        </p:nvSpPr>
        <p:spPr>
          <a:xfrm>
            <a:off x="425024" y="1804736"/>
            <a:ext cx="3860132" cy="697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Header-left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FACBF-E3B0-4B73-9286-2A7695DAA431}"/>
              </a:ext>
            </a:extLst>
          </p:cNvPr>
          <p:cNvSpPr/>
          <p:nvPr/>
        </p:nvSpPr>
        <p:spPr>
          <a:xfrm>
            <a:off x="4285156" y="1804736"/>
            <a:ext cx="3860132" cy="6978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2C084-4BCE-49AF-9CEB-1EE7A02622AC}"/>
              </a:ext>
            </a:extLst>
          </p:cNvPr>
          <p:cNvSpPr/>
          <p:nvPr/>
        </p:nvSpPr>
        <p:spPr>
          <a:xfrm>
            <a:off x="8157320" y="1804736"/>
            <a:ext cx="3860132" cy="6978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Header-right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0AE50-0E68-4A29-A812-462817710248}"/>
              </a:ext>
            </a:extLst>
          </p:cNvPr>
          <p:cNvPicPr/>
          <p:nvPr/>
        </p:nvPicPr>
        <p:blipFill rotWithShape="1">
          <a:blip r:embed="rId2"/>
          <a:srcRect l="-1" t="11076" r="-986"/>
          <a:stretch/>
        </p:blipFill>
        <p:spPr>
          <a:xfrm>
            <a:off x="81770" y="3631684"/>
            <a:ext cx="6066366" cy="23480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314E24-CBFA-4D15-86DD-1D6CCF2C142D}"/>
              </a:ext>
            </a:extLst>
          </p:cNvPr>
          <p:cNvSpPr/>
          <p:nvPr/>
        </p:nvSpPr>
        <p:spPr>
          <a:xfrm>
            <a:off x="7206917" y="3631684"/>
            <a:ext cx="3860132" cy="234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Main-Content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0ADEB-CE5D-4C84-8E28-2E498877F40E}"/>
              </a:ext>
            </a:extLst>
          </p:cNvPr>
          <p:cNvSpPr/>
          <p:nvPr/>
        </p:nvSpPr>
        <p:spPr>
          <a:xfrm>
            <a:off x="7206917" y="3631684"/>
            <a:ext cx="3860132" cy="7839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Main-title</a:t>
            </a:r>
          </a:p>
        </p:txBody>
      </p:sp>
    </p:spTree>
    <p:extLst>
      <p:ext uri="{BB962C8B-B14F-4D97-AF65-F5344CB8AC3E}">
        <p14:creationId xmlns:p14="http://schemas.microsoft.com/office/powerpoint/2010/main" val="34347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A87EA8-5549-420F-B27C-01C5CA08E7B1}"/>
              </a:ext>
            </a:extLst>
          </p:cNvPr>
          <p:cNvPicPr/>
          <p:nvPr/>
        </p:nvPicPr>
        <p:blipFill rotWithShape="1">
          <a:blip r:embed="rId2"/>
          <a:srcRect l="19895" t="41304" r="21689"/>
          <a:stretch/>
        </p:blipFill>
        <p:spPr>
          <a:xfrm>
            <a:off x="102270" y="2111544"/>
            <a:ext cx="5395456" cy="23822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B30BD1-F1BF-451B-9827-4693271019B6}"/>
              </a:ext>
            </a:extLst>
          </p:cNvPr>
          <p:cNvSpPr/>
          <p:nvPr/>
        </p:nvSpPr>
        <p:spPr>
          <a:xfrm>
            <a:off x="6096000" y="2111544"/>
            <a:ext cx="1309437" cy="2382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SideBar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35458-C685-45C7-BE42-0813B09C61A5}"/>
              </a:ext>
            </a:extLst>
          </p:cNvPr>
          <p:cNvSpPr/>
          <p:nvPr/>
        </p:nvSpPr>
        <p:spPr>
          <a:xfrm>
            <a:off x="7405437" y="2111544"/>
            <a:ext cx="3783931" cy="238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Primary-Content</a:t>
            </a:r>
          </a:p>
        </p:txBody>
      </p:sp>
    </p:spTree>
    <p:extLst>
      <p:ext uri="{BB962C8B-B14F-4D97-AF65-F5344CB8AC3E}">
        <p14:creationId xmlns:p14="http://schemas.microsoft.com/office/powerpoint/2010/main" val="84512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EF61AF-144A-47E9-B305-94A6087F893E}"/>
              </a:ext>
            </a:extLst>
          </p:cNvPr>
          <p:cNvPicPr/>
          <p:nvPr/>
        </p:nvPicPr>
        <p:blipFill rotWithShape="1">
          <a:blip r:embed="rId2"/>
          <a:srcRect l="33883" t="40732" r="23752"/>
          <a:stretch/>
        </p:blipFill>
        <p:spPr>
          <a:xfrm>
            <a:off x="439152" y="1594184"/>
            <a:ext cx="5065296" cy="31138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30B098-BAA3-453D-B1B3-079C1A16433B}"/>
              </a:ext>
            </a:extLst>
          </p:cNvPr>
          <p:cNvSpPr/>
          <p:nvPr/>
        </p:nvSpPr>
        <p:spPr>
          <a:xfrm>
            <a:off x="6178216" y="1666374"/>
            <a:ext cx="4505826" cy="613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Content-block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6A46-EB14-4292-8975-61B2DDDAF219}"/>
              </a:ext>
            </a:extLst>
          </p:cNvPr>
          <p:cNvSpPr/>
          <p:nvPr/>
        </p:nvSpPr>
        <p:spPr>
          <a:xfrm>
            <a:off x="6178216" y="2233863"/>
            <a:ext cx="4505826" cy="613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46CEB-7FCE-41E0-9F22-739156AD7E99}"/>
              </a:ext>
            </a:extLst>
          </p:cNvPr>
          <p:cNvSpPr/>
          <p:nvPr/>
        </p:nvSpPr>
        <p:spPr>
          <a:xfrm>
            <a:off x="6178216" y="2847473"/>
            <a:ext cx="4505826" cy="613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DE610-FA58-441D-AF19-30B6DB87077F}"/>
              </a:ext>
            </a:extLst>
          </p:cNvPr>
          <p:cNvSpPr/>
          <p:nvPr/>
        </p:nvSpPr>
        <p:spPr>
          <a:xfrm>
            <a:off x="6178216" y="3461083"/>
            <a:ext cx="4505826" cy="613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55FEC-95F2-4595-AF1A-8F8C0097BEE8}"/>
              </a:ext>
            </a:extLst>
          </p:cNvPr>
          <p:cNvSpPr/>
          <p:nvPr/>
        </p:nvSpPr>
        <p:spPr>
          <a:xfrm>
            <a:off x="6178216" y="4076700"/>
            <a:ext cx="4505826" cy="613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Chheang Sovanpanha</dc:creator>
  <cp:lastModifiedBy>Chheang Sovanpanha</cp:lastModifiedBy>
  <cp:revision>5</cp:revision>
  <dcterms:created xsi:type="dcterms:W3CDTF">2024-11-05T16:00:23Z</dcterms:created>
  <dcterms:modified xsi:type="dcterms:W3CDTF">2024-11-05T18:30:34Z</dcterms:modified>
</cp:coreProperties>
</file>