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2"/>
  </p:notesMasterIdLst>
  <p:sldIdLst>
    <p:sldId id="257" r:id="rId2"/>
    <p:sldId id="393" r:id="rId3"/>
    <p:sldId id="385" r:id="rId4"/>
    <p:sldId id="386" r:id="rId5"/>
    <p:sldId id="387" r:id="rId6"/>
    <p:sldId id="388" r:id="rId7"/>
    <p:sldId id="389" r:id="rId8"/>
    <p:sldId id="395" r:id="rId9"/>
    <p:sldId id="391" r:id="rId10"/>
    <p:sldId id="3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4196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/>
        <p:guide pos="3976"/>
        <p:guide orient="horz" pos="2472"/>
        <p:guide orient="horz" pos="1389"/>
        <p:guide orient="horz" pos="4196"/>
        <p:guide pos="4203"/>
        <p:guide orient="horz" pos="418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Click to 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>
          <a:xfrm>
            <a:off x="468000" y="0"/>
            <a:ext cx="11253600" cy="6156000"/>
          </a:xfrm>
          <a:prstGeom prst="rect">
            <a:avLst/>
          </a:prstGeom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1080000" y="-1"/>
            <a:ext cx="5040000" cy="2592000"/>
          </a:xfrm>
          <a:prstGeom prst="rect">
            <a:avLst/>
          </a:prstGeom>
          <a:solidFill>
            <a:srgbClr val="06418C"/>
          </a:solidFill>
        </p:spPr>
        <p:txBody>
          <a:bodyPr vert="horz" lIns="252000" tIns="252000" rIns="252000" bIns="252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25G Mentor – mentee training plan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Mentor : DUONG</a:t>
            </a:r>
            <a:r>
              <a:rPr kumimoji="0" lang="en-US" sz="2000" b="1" i="0" u="none" strike="noStrike" kern="1200" cap="all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QUANG DUC</a:t>
            </a:r>
            <a:endParaRPr kumimoji="0" lang="en-US" sz="2000" b="1" i="0" u="none" strike="noStrike" kern="1200" cap="all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Mentee : NHAM XUAN TUNG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1" i="0" u="none" strike="noStrike" kern="1200" cap="all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" name="Textplatzhalter 3"/>
          <p:cNvSpPr txBox="1">
            <a:spLocks/>
          </p:cNvSpPr>
          <p:nvPr/>
        </p:nvSpPr>
        <p:spPr>
          <a:xfrm>
            <a:off x="1080000" y="2700000"/>
            <a:ext cx="5040000" cy="1348401"/>
          </a:xfrm>
          <a:prstGeom prst="rect">
            <a:avLst/>
          </a:prstGeom>
          <a:solidFill>
            <a:srgbClr val="9D9D9D"/>
          </a:solidFill>
        </p:spPr>
        <p:txBody>
          <a:bodyPr vert="horz" lIns="252000" tIns="180000" rIns="180000" bIns="180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Date  : June 1st, 2017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Name: Duong Quang Duc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System Level Design – High Level Design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Frontend Design 2 Department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Headline</a:t>
            </a:r>
          </a:p>
          <a:p>
            <a:pPr lvl="1"/>
            <a:r>
              <a:rPr lang="en-US" altLang="ja-JP" dirty="0"/>
              <a:t>Subline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33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r>
              <a:rPr lang="en-US" dirty="0"/>
              <a:t>Theme 1	</a:t>
            </a:r>
            <a:r>
              <a:rPr lang="en-US" b="1" dirty="0"/>
              <a:t>Page 00</a:t>
            </a:r>
          </a:p>
          <a:p>
            <a:r>
              <a:rPr lang="en-US" dirty="0"/>
              <a:t>Theme 2	</a:t>
            </a:r>
            <a:r>
              <a:rPr lang="en-US" b="1" dirty="0"/>
              <a:t>Page 00</a:t>
            </a:r>
            <a:endParaRPr lang="en-US" dirty="0"/>
          </a:p>
          <a:p>
            <a:r>
              <a:rPr lang="en-US" dirty="0"/>
              <a:t>Theme 3	</a:t>
            </a:r>
            <a:r>
              <a:rPr lang="en-US" b="1" dirty="0"/>
              <a:t>Page 00</a:t>
            </a:r>
          </a:p>
          <a:p>
            <a:r>
              <a:rPr lang="en-US" dirty="0"/>
              <a:t>Theme 4	</a:t>
            </a:r>
            <a:r>
              <a:rPr lang="en-US" b="1" dirty="0"/>
              <a:t>Page 00</a:t>
            </a:r>
          </a:p>
          <a:p>
            <a:r>
              <a:rPr lang="en-US" dirty="0"/>
              <a:t>Theme 5 	</a:t>
            </a:r>
            <a:r>
              <a:rPr lang="en-US" b="1" dirty="0"/>
              <a:t>Page 00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85066"/>
            <a:ext cx="7939240" cy="12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/>
              <a:t>Headline, 32 </a:t>
            </a:r>
            <a:r>
              <a:rPr lang="en-US" cap="all" dirty="0" err="1"/>
              <a:t>pt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/>
              <a:t>Optional </a:t>
            </a:r>
            <a:r>
              <a:rPr lang="en-US" sz="2000" cap="all" dirty="0" err="1"/>
              <a:t>Subheadline</a:t>
            </a:r>
            <a:r>
              <a:rPr lang="en-US" sz="2000" cap="all" dirty="0"/>
              <a:t> 20 Pt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When you use bullet points sample 1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091581"/>
          </a:xfrm>
        </p:spPr>
        <p:txBody>
          <a:bodyPr/>
          <a:lstStyle/>
          <a:p>
            <a:pPr lvl="1"/>
            <a:r>
              <a:rPr lang="en-US" dirty="0" err="1"/>
              <a:t>Aaaaaa</a:t>
            </a:r>
            <a:endParaRPr kumimoji="1" lang="en-US" dirty="0"/>
          </a:p>
          <a:p>
            <a:pPr lvl="2"/>
            <a:r>
              <a:rPr lang="en-US" dirty="0" err="1"/>
              <a:t>Bbbbbb</a:t>
            </a:r>
            <a:endParaRPr lang="en-US" dirty="0"/>
          </a:p>
          <a:p>
            <a:pPr lvl="3"/>
            <a:r>
              <a:rPr lang="en-US" dirty="0" err="1"/>
              <a:t>Cccccc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When you use bullet points sample 2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091581"/>
          </a:xfrm>
        </p:spPr>
        <p:txBody>
          <a:bodyPr/>
          <a:lstStyle/>
          <a:p>
            <a:pPr lvl="1"/>
            <a:r>
              <a:rPr kumimoji="1" lang="en-US" dirty="0" err="1"/>
              <a:t>Aaaaaa</a:t>
            </a:r>
            <a:endParaRPr kumimoji="1" lang="en-US" dirty="0"/>
          </a:p>
          <a:p>
            <a:pPr lvl="2"/>
            <a:r>
              <a:rPr lang="en-US" dirty="0" err="1"/>
              <a:t>Bbbbbb</a:t>
            </a:r>
            <a:endParaRPr lang="en-US" dirty="0"/>
          </a:p>
          <a:p>
            <a:pPr lvl="3"/>
            <a:r>
              <a:rPr kumimoji="1" lang="en-US" dirty="0" err="1"/>
              <a:t>Cccccc</a:t>
            </a:r>
            <a:endParaRPr kumimoji="1"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091581"/>
          </a:xfrm>
        </p:spPr>
        <p:txBody>
          <a:bodyPr/>
          <a:lstStyle/>
          <a:p>
            <a:pPr lvl="1"/>
            <a:r>
              <a:rPr kumimoji="1" lang="en-US" dirty="0" err="1"/>
              <a:t>Aaaaaaa</a:t>
            </a:r>
            <a:endParaRPr kumimoji="1" lang="en-US" dirty="0"/>
          </a:p>
          <a:p>
            <a:pPr lvl="2"/>
            <a:r>
              <a:rPr lang="en-US" dirty="0" err="1"/>
              <a:t>Bbbbbb</a:t>
            </a:r>
            <a:endParaRPr lang="en-US" dirty="0"/>
          </a:p>
          <a:p>
            <a:pPr lvl="3"/>
            <a:r>
              <a:rPr kumimoji="1" lang="en-US" dirty="0" err="1"/>
              <a:t>Cccccc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191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193256"/>
          </a:xfrm>
        </p:spPr>
        <p:txBody>
          <a:bodyPr/>
          <a:lstStyle/>
          <a:p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10504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0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0277"/>
      </p:ext>
    </p:extLst>
  </p:cSld>
  <p:clrMapOvr>
    <a:masterClrMapping/>
  </p:clrMapOvr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B845AF6B-63B0-4B5C-9985-E07F0662172F}" vid="{C5D954A1-801D-4644-81BF-6D358F5BA2F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170227_RENESAS_PPT_final_eng</Template>
  <TotalTime>286</TotalTime>
  <Words>82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Arial</vt:lpstr>
      <vt:lpstr>Arial Narrow</vt:lpstr>
      <vt:lpstr>Calibri</vt:lpstr>
      <vt:lpstr>Symbol</vt:lpstr>
      <vt:lpstr>Wingdings</vt:lpstr>
      <vt:lpstr>151229_Renesas_Templates_16_9_EN</vt:lpstr>
      <vt:lpstr>PowerPoint Presentation</vt:lpstr>
      <vt:lpstr>PowerPoint Presentation</vt:lpstr>
      <vt:lpstr>Agenda</vt:lpstr>
      <vt:lpstr>Headline, 32 pt Optional Subheadline 20 Pt</vt:lpstr>
      <vt:lpstr>When you use bullet points sample 1</vt:lpstr>
      <vt:lpstr>When you use bullet points sample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Xuan. Nham</dc:creator>
  <cp:lastModifiedBy>Tung Xuan. Nham</cp:lastModifiedBy>
  <cp:revision>3</cp:revision>
  <dcterms:created xsi:type="dcterms:W3CDTF">2017-06-01T05:42:42Z</dcterms:created>
  <dcterms:modified xsi:type="dcterms:W3CDTF">2017-06-01T10:28:43Z</dcterms:modified>
</cp:coreProperties>
</file>