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7302500" cy="95885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328b6b7c0_0_0:notes"/>
          <p:cNvSpPr/>
          <p:nvPr>
            <p:ph idx="2" type="sldImg"/>
          </p:nvPr>
        </p:nvSpPr>
        <p:spPr>
          <a:xfrm>
            <a:off x="1255712" y="720725"/>
            <a:ext cx="4792800" cy="359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26328b6b7c0_0_0:notes"/>
          <p:cNvSpPr txBox="1"/>
          <p:nvPr>
            <p:ph idx="1" type="body"/>
          </p:nvPr>
        </p:nvSpPr>
        <p:spPr>
          <a:xfrm>
            <a:off x="973137" y="4554537"/>
            <a:ext cx="5356200" cy="4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6328b6b7c0_0_0:notes"/>
          <p:cNvSpPr txBox="1"/>
          <p:nvPr/>
        </p:nvSpPr>
        <p:spPr>
          <a:xfrm>
            <a:off x="4138612" y="9109075"/>
            <a:ext cx="3163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17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19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1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1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18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80" name="Google Shape;280;p10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Models is an object that groups layers together and that can be trained on data.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tf.keras.Model class features built-in training and evaluation methods: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tf.keras.Model.fit: Trains the model for a fixed number of epochs.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tf.keras.Model.predict: Generates output predictions for the input samples.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tf.keras.Model.evaluate: Returns the loss and metrics values for the model; configured via the tf.keras.Model.compile method..</a:t>
            </a:r>
            <a:endParaRPr/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90" name="Google Shape;290;p11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Projects for Beginners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Driver Demand Prediction Project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Fake News Classification with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Plant Species Identification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Speech Emotion Recognition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Ultrasound Nerve Segmentation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Series Forecasting.</a:t>
            </a:r>
            <a:endParaRPr/>
          </a:p>
        </p:txBody>
      </p:sp>
      <p:pic>
        <p:nvPicPr>
          <p:cNvPr id="291" name="Google Shape;2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1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00" name="Google Shape;300;p12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Machine Learning Projects for Aspiring Data Scientist: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NLP based ChatBot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Dogs and Cats Classification with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Detection Machine Learning Project with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 Image Animation Project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Plant Disease Detection Robot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Reinforcement Learning Game Player employing TensorFlow</a:t>
            </a:r>
            <a:endParaRPr/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0" name="Google Shape;310;p13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Advanced TensorFlow Machine Learning Projects: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Lung Cancer Detection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Gender Recognition Using Voice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Detecting Spam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Optical Character Recognition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 Recognition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Breast Cancer Classification Project using TensorFlow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 Hand Gesture Recognition using TensorFlow</a:t>
            </a:r>
            <a:endParaRPr/>
          </a:p>
        </p:txBody>
      </p:sp>
      <p:pic>
        <p:nvPicPr>
          <p:cNvPr id="311" name="Google Shape;3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328b6b7c0_0_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FPTU’s Projects</a:t>
            </a:r>
            <a:endParaRPr/>
          </a:p>
        </p:txBody>
      </p:sp>
      <p:pic>
        <p:nvPicPr>
          <p:cNvPr id="320" name="Google Shape;320;g26328b6b7c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6328b6b7c0_0_0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322" name="Google Shape;322;g26328b6b7c0_0_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323" name="Google Shape;323;g26328b6b7c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475" y="1536125"/>
            <a:ext cx="4334150" cy="29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6328b6b7c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00" y="1861650"/>
            <a:ext cx="2714275" cy="24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6328b6b7c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5675" y="4440676"/>
            <a:ext cx="3276600" cy="194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31" name="Google Shape;331;p1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basic of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application of TensorFlow 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7" name="Google Shape;197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basic of TensorFlow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application of TensorFlow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is an end-to-end open source platform for machine learning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makes it easy for beginners and experts to create machine learning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Focus on training and inference of deep neural networks.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11" name="Google Shape;2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4648200"/>
            <a:ext cx="40005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was developed by the Google Brain team for internal Google use in research and production.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supports the following: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Multidimensional-array based numeric computation (similar to NumPy)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GPU and distributed processing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Automatic differentiation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construction, training, and export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8" name="Google Shape;228;p5"/>
          <p:cNvSpPr txBox="1"/>
          <p:nvPr>
            <p:ph idx="1" type="body"/>
          </p:nvPr>
        </p:nvSpPr>
        <p:spPr>
          <a:xfrm>
            <a:off x="838200" y="1708150"/>
            <a:ext cx="77724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operates on multidimensional arrays or tensors represented as tf.Tensor objects. Here is a two-dimensional tensor:</a:t>
            </a:r>
            <a:endParaRPr/>
          </a:p>
          <a:p>
            <a:pPr indent="-25908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Tensor.shape: the size of the tensor along each of its axes.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Tensor.dtype: the type of all the elements in the tensor.</a:t>
            </a:r>
            <a:endParaRPr/>
          </a:p>
        </p:txBody>
      </p:sp>
      <p:pic>
        <p:nvPicPr>
          <p:cNvPr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000" y="2869413"/>
            <a:ext cx="3252788" cy="195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9" name="Google Shape;239;p6"/>
          <p:cNvSpPr txBox="1"/>
          <p:nvPr>
            <p:ph idx="1" type="body"/>
          </p:nvPr>
        </p:nvSpPr>
        <p:spPr>
          <a:xfrm>
            <a:off x="838200" y="1708150"/>
            <a:ext cx="77724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can be used in a wide variety of programming languages, including Python, JavaScript, C++, and Java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can run on multiple CPUs and GPUs, TPUs (with optional CUDA and SYCL extensions for general-purpose computing on graphics processing units).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is available on 64-bit Linux, macOS, Windows, and mobile computing platforms including Android and iOS.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42" name="Google Shape;242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9" name="Google Shape;249;p7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 processing unit (TPU), an application-specific integrated circuit (ASIC, a hardware chip) built specifically for machine learning and tailored for TensorFlow.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TensorFlow's APIs use Keras to allow users to make their own machine learning models.</a:t>
            </a:r>
            <a:endParaRPr/>
          </a:p>
        </p:txBody>
      </p:sp>
      <p:pic>
        <p:nvPicPr>
          <p:cNvPr id="250" name="Google Shape;2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050" y="4367212"/>
            <a:ext cx="4762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0" name="Google Shape;260;p8"/>
          <p:cNvSpPr txBox="1"/>
          <p:nvPr>
            <p:ph idx="1" type="body"/>
          </p:nvPr>
        </p:nvSpPr>
        <p:spPr>
          <a:xfrm>
            <a:off x="838200" y="1708150"/>
            <a:ext cx="77724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Keras is the high-level API of the TensorFlow platform. It provides an approachable, highly-productive interface for solving machine learning (ML) problems, with a focus on modern deep learning.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Keras covers every step of the machine learning workflow, from data processing to hyperparameter tuning to deployment.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was developed with a focus on enabling fast experimentation.</a:t>
            </a:r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TensorFlow  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70" name="Google Shape;270;p9"/>
          <p:cNvSpPr txBox="1"/>
          <p:nvPr>
            <p:ph idx="1" type="body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core data structures of Keras are layers and models. A layer is a simple input/output transformation, and a model is a directed acyclic graph (DAG) of layers.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Layers: the tf.keras.layers.Layer class is the fundamental abstraction in Keras. A Layer encapsulates a state (weights) and some computation (defined in the tf.keras.layers.Layer.call method).</a:t>
            </a:r>
            <a:endParaRPr/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TensorFlow 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2022-12-09T09:55:15Z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