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9144000"/>
  <p:notesSz cx="7302500" cy="9588500"/>
  <p:embeddedFontLst>
    <p:embeddedFont>
      <p:font typeface="Tahom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5" roundtripDataSignature="AMtx7mhmCPv2Q4DP08nJovGCydSKhbfzg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Thi Thu Hong Ph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Tahoma-bold.fntdata"/><Relationship Id="rId23" Type="http://schemas.openxmlformats.org/officeDocument/2006/relationships/font" Target="fonts/Tahom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2-03T11:17:22.481">
    <p:pos x="384" y="192"/>
    <p:text>Thừa 1 chữ "s" ở tất cả các từ computer vission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AhPbtPA"/>
      </p:ext>
    </p:extLst>
  </p:cm>
  <p:cm authorId="0" idx="2" dt="2023-12-03T11:17:22.481">
    <p:pos x="384" y="192"/>
    <p:text>Ở cả các slides khác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BAhVIV5Y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10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0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1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1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1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5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6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7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8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9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: Click to edit Master text styles&#10;Second level&#10;Third level&#10;Fourth level&#10;Fifth level" id="82" name="Google Shape;82;p17"/>
          <p:cNvSpPr txBox="1"/>
          <p:nvPr>
            <p:ph idx="1" type="subTitle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hart" type="txAndChart">
  <p:cSld name="TEXT_AND_CHAR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56" name="Google Shape;156;p19"/>
          <p:cNvSpPr/>
          <p:nvPr>
            <p:ph idx="2" type="chart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74" name="Google Shape;174;p22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75" name="Google Shape;175;p22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81" name="Google Shape;181;p23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3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flipH="1" rot="-5400000">
                <a:off x="425" y="860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76" name="Google Shape;76;p16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142" name="Google Shape;142;p18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49" name="Google Shape;149;p18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0" name="Google Shape;150;p18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/>
          <p:nvPr>
            <p:ph type="ctrTitle"/>
          </p:nvPr>
        </p:nvSpPr>
        <p:spPr>
          <a:xfrm>
            <a:off x="1066800" y="17526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Machine learning and computer vision in TensorFlow</a:t>
            </a:r>
            <a:endParaRPr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Computer Vision in TensorFlow  </a:t>
            </a:r>
            <a:endParaRPr/>
          </a:p>
        </p:txBody>
      </p:sp>
      <p:sp>
        <p:nvSpPr>
          <p:cNvPr id="282" name="Google Shape;282;p1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83" name="Google Shape;283;p10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TensorFlow provides a number of computer vision (CV) and image classification tools.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KerasCV is a library of modular CV components built on Keras Core.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KerasCV includes models, layers, metrics, callbacks, and other tools that extend the high-level Keras API for CV tasks.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KerasCV APIs can help with data augmentation, classification, object detection, segmentation, image generation, and other common CV workflows.</a:t>
            </a:r>
            <a:endParaRPr/>
          </a:p>
        </p:txBody>
      </p:sp>
      <p:pic>
        <p:nvPicPr>
          <p:cNvPr id="284" name="Google Shape;2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Machine learning and computer vision in TensorFlow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Computer Vision in TensorFlow  </a:t>
            </a:r>
            <a:endParaRPr/>
          </a:p>
        </p:txBody>
      </p:sp>
      <p:sp>
        <p:nvSpPr>
          <p:cNvPr id="292" name="Google Shape;292;p1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93" name="Google Shape;293;p11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Keras utilities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tf.keras.utils provides several high-level image preprocessing utilities. For example, tf.keras.utils.image_dataset_from_directory generates a tf.data.Dataset from a directory of images on disk.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tf.image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KerasCV doesn't fit your use case, you can use tf.image and tf.data to write your own data augmentation pipelines or layers.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tf.image module contains various functions for image processing, such as tf.image.flip_left_right, tf.image.rgb_to_grayscale, tf.image.adjust_brightness, tf.image.central_crop, and tf.image.stateless_random*.</a:t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479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rtl="0" algn="l"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4" name="Google Shape;29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1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Machine learning and computer vision in TensorFlow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Computer Vision in TensorFlow  </a:t>
            </a:r>
            <a:endParaRPr/>
          </a:p>
        </p:txBody>
      </p:sp>
      <p:sp>
        <p:nvSpPr>
          <p:cNvPr id="302" name="Google Shape;302;p1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03" name="Google Shape;303;p12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TensorFlow Datasets is a collection of datasets ready to use, with TensorFlow or other Python ML frameworks.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datasets are exposed as tf.data.Datasets , enabling easy-to-use and high-performance input pipelines. </a:t>
            </a:r>
            <a:endParaRPr/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4" name="Google Shape;30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Machine learning and computer vision in TensorFlow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Computer Vision in TensorFlow  </a:t>
            </a:r>
            <a:endParaRPr/>
          </a:p>
        </p:txBody>
      </p:sp>
      <p:sp>
        <p:nvSpPr>
          <p:cNvPr id="312" name="Google Shape;312;p1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13" name="Google Shape;313;p13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Group discuss about the code </a:t>
            </a:r>
            <a:r>
              <a:rPr lang="en-US" sz="2000"/>
              <a:t>below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4" name="Google Shape;3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Machine learning and computer vision in TensorFlow</a:t>
            </a:r>
            <a:endParaRPr/>
          </a:p>
        </p:txBody>
      </p:sp>
      <p:pic>
        <p:nvPicPr>
          <p:cNvPr id="316" name="Google Shape;31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2550" y="2362200"/>
            <a:ext cx="7500937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22" name="Google Shape;322;p14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Machine Learning in TensorFlow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Computer Vision in TensorFlow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" name="Google Shape;323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324" name="Google Shape;3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Machine learning and computer vision in TensorFlow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5"/>
          <p:cNvSpPr txBox="1"/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sp>
        <p:nvSpPr>
          <p:cNvPr id="331" name="Google Shape;331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332" name="Google Shape;3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Machine learning and computer vision in TensorFlow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96" name="Google Shape;196;p2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Machine Learning in TensorFlow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Computer Vision in TensorFlow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</a:t>
            </a:r>
            <a:endParaRPr/>
          </a:p>
        </p:txBody>
      </p:sp>
      <p:sp>
        <p:nvSpPr>
          <p:cNvPr id="197" name="Google Shape;197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Machine learning and computer vision in TensorFlow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Machine Learning in TensorFlow  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07" name="Google Shape;207;p3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Machine learning rearranges this diagram where we put answers in data in and then we get rules out</a:t>
            </a:r>
            <a:endParaRPr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Machine learning and computer vision in TensorFlow</a:t>
            </a:r>
            <a:endParaRPr/>
          </a:p>
        </p:txBody>
      </p:sp>
      <p:pic>
        <p:nvPicPr>
          <p:cNvPr id="210" name="Google Shape;2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2971800"/>
            <a:ext cx="54102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Machine Learning in TensorFlow  </a:t>
            </a:r>
            <a:endParaRPr/>
          </a:p>
        </p:txBody>
      </p:sp>
      <p:sp>
        <p:nvSpPr>
          <p:cNvPr id="217" name="Google Shape;217;p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18" name="Google Shape;218;p4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TensorFlow is a rich system for managing all aspects of a machine learning system.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TensorFlow APIs are arranged hierarchically, with the high-level APIs built on the low-level APIs.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Machine learning researchers use the low-level APIs to create and explore new machine learning algorithms</a:t>
            </a:r>
            <a:endParaRPr/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Machine learning and computer vision in TensorFlow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Machine Learning in TensorFlow  </a:t>
            </a:r>
            <a:endParaRPr/>
          </a:p>
        </p:txBody>
      </p:sp>
      <p:sp>
        <p:nvSpPr>
          <p:cNvPr id="227" name="Google Shape;227;p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28" name="Google Shape;228;p5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hierarchy of TensorFlow toolkits</a:t>
            </a:r>
            <a:endParaRPr/>
          </a:p>
        </p:txBody>
      </p:sp>
      <p:pic>
        <p:nvPicPr>
          <p:cNvPr id="229" name="Google Shape;2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Machine learning and computer vision in TensorFlow</a:t>
            </a:r>
            <a:endParaRPr/>
          </a:p>
        </p:txBody>
      </p:sp>
      <p:pic>
        <p:nvPicPr>
          <p:cNvPr id="231" name="Google Shape;23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7300" y="2397125"/>
            <a:ext cx="7124700" cy="29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Machine Learning in TensorFlow  </a:t>
            </a:r>
            <a:endParaRPr/>
          </a:p>
        </p:txBody>
      </p:sp>
      <p:sp>
        <p:nvSpPr>
          <p:cNvPr id="238" name="Google Shape;238;p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39" name="Google Shape;239;p6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detects if somebody is say walking, running, biking  when we have data about their speed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do we need to solve the problem above ?</a:t>
            </a:r>
            <a:endParaRPr/>
          </a:p>
        </p:txBody>
      </p:sp>
      <p:pic>
        <p:nvPicPr>
          <p:cNvPr id="240" name="Google Shape;2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Machine learning and computer vision in TensorFlow</a:t>
            </a:r>
            <a:endParaRPr/>
          </a:p>
        </p:txBody>
      </p:sp>
      <p:pic>
        <p:nvPicPr>
          <p:cNvPr id="242" name="Google Shape;2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2590800"/>
            <a:ext cx="4699000" cy="1890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Machine Learning in TensorFlow  </a:t>
            </a:r>
            <a:endParaRPr/>
          </a:p>
        </p:txBody>
      </p:sp>
      <p:sp>
        <p:nvSpPr>
          <p:cNvPr id="249" name="Google Shape;249;p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50" name="Google Shape;250;p7"/>
          <p:cNvSpPr txBox="1"/>
          <p:nvPr>
            <p:ph idx="1" type="body"/>
          </p:nvPr>
        </p:nvSpPr>
        <p:spPr>
          <a:xfrm>
            <a:off x="838200" y="1752600"/>
            <a:ext cx="7543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Group discuss about the code above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pic>
        <p:nvPicPr>
          <p:cNvPr id="251" name="Google Shape;2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Machine learning and computer vision in TensorFlow</a:t>
            </a:r>
            <a:endParaRPr/>
          </a:p>
        </p:txBody>
      </p:sp>
      <p:pic>
        <p:nvPicPr>
          <p:cNvPr id="253" name="Google Shape;25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5750" y="1765300"/>
            <a:ext cx="4837112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Computer </a:t>
            </a: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Vision </a:t>
            </a: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 TensorFlow  </a:t>
            </a:r>
            <a:endParaRPr/>
          </a:p>
        </p:txBody>
      </p:sp>
      <p:sp>
        <p:nvSpPr>
          <p:cNvPr id="260" name="Google Shape;260;p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61" name="Google Shape;261;p8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 vision is the field of having a computer understand and label what is present in an image.</a:t>
            </a:r>
            <a:endParaRPr/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How can a computer interpret what a shirt is or what a shoe?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2" name="Google Shape;26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Machine learning and computer vision in TensorFlow</a:t>
            </a:r>
            <a:endParaRPr/>
          </a:p>
        </p:txBody>
      </p:sp>
      <p:pic>
        <p:nvPicPr>
          <p:cNvPr id="264" name="Google Shape;26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2037" y="2819400"/>
            <a:ext cx="5030787" cy="250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Computer Vision in TensorFlow  </a:t>
            </a:r>
            <a:endParaRPr/>
          </a:p>
        </p:txBody>
      </p:sp>
      <p:sp>
        <p:nvSpPr>
          <p:cNvPr id="271" name="Google Shape;271;p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72" name="Google Shape;272;p9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lots of pictures of clothing and tell the computer what that's a picture of and then have the computer figure out the patterns that give you the difference between a shoe, and a shirt, and a handbag, and a coat.</a:t>
            </a:r>
            <a:endParaRPr/>
          </a:p>
        </p:txBody>
      </p:sp>
      <p:pic>
        <p:nvPicPr>
          <p:cNvPr id="273" name="Google Shape;2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Machine learning and computer vision in TensorFlow</a:t>
            </a:r>
            <a:endParaRPr/>
          </a:p>
        </p:txBody>
      </p:sp>
      <p:pic>
        <p:nvPicPr>
          <p:cNvPr id="275" name="Google Shape;27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2750" y="1752600"/>
            <a:ext cx="5029200" cy="250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2022-10-28T07:26:15Z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TemplateType">
    <vt:i4>0</vt:i4>
  </property>
  <property fmtid="{D5CDD505-2E9C-101B-9397-08002B2CF9AE}" pid="4" name="GraphicType">
    <vt:i4>0</vt:i4>
  </property>
  <property fmtid="{D5CDD505-2E9C-101B-9397-08002B2CF9AE}" pid="5" name="Compression">
    <vt:i4>0</vt:i4>
  </property>
  <property fmtid="{D5CDD505-2E9C-101B-9397-08002B2CF9AE}" pid="6" name="ScreenSize">
    <vt:i4>0</vt:i4>
  </property>
  <property fmtid="{D5CDD505-2E9C-101B-9397-08002B2CF9AE}" pid="7" name="ScreenUsage">
    <vt:i4>0</vt:i4>
  </property>
  <property fmtid="{D5CDD505-2E9C-101B-9397-08002B2CF9AE}" pid="8" name="MailAddress">
    <vt:lpstr/>
  </property>
  <property fmtid="{D5CDD505-2E9C-101B-9397-08002B2CF9AE}" pid="9" name="HomePage">
    <vt:lpstr/>
  </property>
  <property fmtid="{D5CDD505-2E9C-101B-9397-08002B2CF9AE}" pid="10" name="Other">
    <vt:lpstr/>
  </property>
  <property fmtid="{D5CDD505-2E9C-101B-9397-08002B2CF9AE}" pid="11" name="DownloadOriginal">
    <vt:bool>false</vt:bool>
  </property>
  <property fmtid="{D5CDD505-2E9C-101B-9397-08002B2CF9AE}" pid="12" name="DownloadIEButton">
    <vt:bool>false</vt:bool>
  </property>
  <property fmtid="{D5CDD505-2E9C-101B-9397-08002B2CF9AE}" pid="13" name="UseBrowserColor">
    <vt:bool>true</vt:bool>
  </property>
  <property fmtid="{D5CDD505-2E9C-101B-9397-08002B2CF9AE}" pid="14" name="BackColor">
    <vt:i4>0</vt:i4>
  </property>
  <property fmtid="{D5CDD505-2E9C-101B-9397-08002B2CF9AE}" pid="15" name="TextColor">
    <vt:i4>0</vt:i4>
  </property>
  <property fmtid="{D5CDD505-2E9C-101B-9397-08002B2CF9AE}" pid="16" name="LinkColor">
    <vt:i4>0</vt:i4>
  </property>
  <property fmtid="{D5CDD505-2E9C-101B-9397-08002B2CF9AE}" pid="17" name="VisitedColor">
    <vt:i4>0</vt:i4>
  </property>
  <property fmtid="{D5CDD505-2E9C-101B-9397-08002B2CF9AE}" pid="18" name="TransparentButton">
    <vt:i4>0</vt:i4>
  </property>
  <property fmtid="{D5CDD505-2E9C-101B-9397-08002B2CF9AE}" pid="19" name="ButtonType">
    <vt:i4>0</vt:i4>
  </property>
  <property fmtid="{D5CDD505-2E9C-101B-9397-08002B2CF9AE}" pid="20" name="ShowNotes">
    <vt:bool>false</vt:bool>
  </property>
  <property fmtid="{D5CDD505-2E9C-101B-9397-08002B2CF9AE}" pid="21" name="NavBtnPos">
    <vt:i4>0</vt:i4>
  </property>
  <property fmtid="{D5CDD505-2E9C-101B-9397-08002B2CF9AE}" pid="22" name="OutputDir">
    <vt:lpstr>C:\Work\html</vt:lpstr>
  </property>
</Properties>
</file>