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7302500" cy="9588500"/>
  <p:embeddedFontLst>
    <p:embeddedFont>
      <p:font typeface="Tahom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gOE86qtsB7xsLE7crEiH6dsOAi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Tahoma-bold.fntdata"/><Relationship Id="rId10" Type="http://schemas.openxmlformats.org/officeDocument/2006/relationships/slide" Target="slides/slide4.xml"/><Relationship Id="rId21" Type="http://schemas.openxmlformats.org/officeDocument/2006/relationships/font" Target="fonts/Tahom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1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82" name="Google Shape;82;p16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6" name="Google Shape;156;p18"/>
          <p:cNvSpPr/>
          <p:nvPr>
            <p:ph idx="2" type="chart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4" name="Google Shape;174;p21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5" name="Google Shape;175;p21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5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5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5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5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15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15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15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5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15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15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15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15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15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15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15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15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15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15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15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15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15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15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15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15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15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15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15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15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15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15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15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15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15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15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15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15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15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15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15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15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15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15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15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15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15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15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15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15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15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15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15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15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15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15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5" name="Google Shape;65;p15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" name="Google Shape;66;p15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5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5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5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15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5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5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15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15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6" name="Google Shape;76;p15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7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7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7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17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17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17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17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17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17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17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17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17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17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17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17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17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17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17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17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17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17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17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17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17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" name="Google Shape;112;p17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7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17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17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17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17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17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17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17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17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17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17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17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17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17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17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17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17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17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17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17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17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17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17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17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17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17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17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Google Shape;140;p17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17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42" name="Google Shape;142;p17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7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4" name="Google Shape;144;p17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7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7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7" name="Google Shape;147;p17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9" name="Google Shape;149;p17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ctrTitle"/>
          </p:nvPr>
        </p:nvSpPr>
        <p:spPr>
          <a:xfrm>
            <a:off x="1066800" y="1752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Understand and Using Colab</a:t>
            </a:r>
            <a:endParaRPr/>
          </a:p>
        </p:txBody>
      </p:sp>
      <p:sp>
        <p:nvSpPr>
          <p:cNvPr id="283" name="Google Shape;283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84" name="Google Shape;284;p10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5" name="Google Shape;2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</p:txBody>
      </p:sp>
      <p:pic>
        <p:nvPicPr>
          <p:cNvPr id="287" name="Google Shape;2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25612"/>
            <a:ext cx="8086725" cy="398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Understand and Using Colab</a:t>
            </a:r>
            <a:endParaRPr/>
          </a:p>
        </p:txBody>
      </p:sp>
      <p:sp>
        <p:nvSpPr>
          <p:cNvPr id="294" name="Google Shape;294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95" name="Google Shape;2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905000"/>
            <a:ext cx="77724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Understand and Using Colab</a:t>
            </a:r>
            <a:endParaRPr/>
          </a:p>
        </p:txBody>
      </p:sp>
      <p:sp>
        <p:nvSpPr>
          <p:cNvPr id="304" name="Google Shape;304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05" name="Google Shape;305;p12"/>
          <p:cNvSpPr txBox="1"/>
          <p:nvPr>
            <p:ph idx="1" type="body"/>
          </p:nvPr>
        </p:nvSpPr>
        <p:spPr>
          <a:xfrm>
            <a:off x="914400" y="4114800"/>
            <a:ext cx="7543800" cy="149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Accuracy: 0.9883</a:t>
            </a:r>
            <a:endParaRPr/>
          </a:p>
        </p:txBody>
      </p:sp>
      <p:pic>
        <p:nvPicPr>
          <p:cNvPr id="306" name="Google Shape;3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</p:txBody>
      </p:sp>
      <p:pic>
        <p:nvPicPr>
          <p:cNvPr id="308" name="Google Shape;30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9475" y="1677987"/>
            <a:ext cx="7807325" cy="208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14" name="Google Shape;314;p13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and Using Colab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16" name="Google Shape;3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"/>
          <p:cNvSpPr txBox="1"/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23" name="Google Shape;323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24" name="Google Shape;3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96" name="Google Shape;196;p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and Using Colab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Understand and Using Colab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07" name="Google Shape;207;p3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Colaboratory is a hosted Jupyter notebook environment that is free to use and requires no setup.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is already pre-installed and optimized for the hardware being used. Just import tensorflow as tf, and start coding.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4454525"/>
            <a:ext cx="6548437" cy="11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Understand and Using Colab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18" name="Google Shape;218;p4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up a basic environment for TensorFlow within Colab: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Open https://colab.research.google.com/ and register for a free account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2857500"/>
            <a:ext cx="4519612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Understand and Using Colab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29" name="Google Shape;229;p5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new notebook within Colab</a:t>
            </a:r>
            <a:endParaRPr/>
          </a:p>
        </p:txBody>
      </p:sp>
      <p:pic>
        <p:nvPicPr>
          <p:cNvPr id="230" name="Google Shape;2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362200"/>
            <a:ext cx="7924800" cy="37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Understand and Using Colab</a:t>
            </a:r>
            <a:endParaRPr/>
          </a:p>
        </p:txBody>
      </p:sp>
      <p:sp>
        <p:nvSpPr>
          <p:cNvPr id="239" name="Google Shape;239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40" name="Google Shape;240;p6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Select Runtime from the menu and Change the runtime type</a:t>
            </a:r>
            <a:endParaRPr/>
          </a:p>
        </p:txBody>
      </p:sp>
      <p:pic>
        <p:nvPicPr>
          <p:cNvPr id="241" name="Google Shape;2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</p:txBody>
      </p:sp>
      <p:pic>
        <p:nvPicPr>
          <p:cNvPr id="243" name="Google Shape;2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750" y="2200275"/>
            <a:ext cx="53721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Understand and Using Colab</a:t>
            </a:r>
            <a:endParaRPr/>
          </a:p>
        </p:txBody>
      </p:sp>
      <p:sp>
        <p:nvSpPr>
          <p:cNvPr id="250" name="Google Shape;250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51" name="Google Shape;251;p7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1: Define a function that returns sin(a + b).</a:t>
            </a:r>
            <a:endParaRPr/>
          </a:p>
        </p:txBody>
      </p:sp>
      <p:pic>
        <p:nvPicPr>
          <p:cNvPr id="252" name="Google Shape;2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</p:txBody>
      </p:sp>
      <p:pic>
        <p:nvPicPr>
          <p:cNvPr id="254" name="Google Shape;2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9212" y="2438400"/>
            <a:ext cx="7600950" cy="348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Understand and Using Colab</a:t>
            </a:r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62" name="Google Shape;262;p8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2: Computation graph visualization</a:t>
            </a:r>
            <a:endParaRPr/>
          </a:p>
        </p:txBody>
      </p:sp>
      <p:pic>
        <p:nvPicPr>
          <p:cNvPr id="263" name="Google Shape;2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</p:txBody>
      </p:sp>
      <p:pic>
        <p:nvPicPr>
          <p:cNvPr id="265" name="Google Shape;2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514600"/>
            <a:ext cx="7469187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Understand and Using Colab</a:t>
            </a:r>
            <a:endParaRPr/>
          </a:p>
        </p:txBody>
      </p:sp>
      <p:sp>
        <p:nvSpPr>
          <p:cNvPr id="272" name="Google Shape;272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73" name="Google Shape;273;p9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Classification of Handwritten Digits Using CNN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Dataset: MNIST digits classification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Hidden layer: 2 layers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Activation: relu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Maxpooling</a:t>
            </a:r>
            <a:endParaRPr/>
          </a:p>
        </p:txBody>
      </p:sp>
      <p:pic>
        <p:nvPicPr>
          <p:cNvPr id="274" name="Google Shape;2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with TensorFlow in Google Colaboratory</a:t>
            </a:r>
            <a:endParaRPr/>
          </a:p>
        </p:txBody>
      </p:sp>
      <p:pic>
        <p:nvPicPr>
          <p:cNvPr id="276" name="Google Shape;2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3124200"/>
            <a:ext cx="4957762" cy="30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2022-10-28T07:26:15Z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TemplateType">
    <vt:i4>0</vt:i4>
  </property>
  <property fmtid="{D5CDD505-2E9C-101B-9397-08002B2CF9AE}" pid="4" name="GraphicType">
    <vt:i4>0</vt:i4>
  </property>
  <property fmtid="{D5CDD505-2E9C-101B-9397-08002B2CF9AE}" pid="5" name="Compression">
    <vt:i4>0</vt:i4>
  </property>
  <property fmtid="{D5CDD505-2E9C-101B-9397-08002B2CF9AE}" pid="6" name="ScreenSize">
    <vt:i4>0</vt:i4>
  </property>
  <property fmtid="{D5CDD505-2E9C-101B-9397-08002B2CF9AE}" pid="7" name="ScreenUsage">
    <vt:i4>0</vt:i4>
  </property>
  <property fmtid="{D5CDD505-2E9C-101B-9397-08002B2CF9AE}" pid="8" name="MailAddress">
    <vt:lpstr/>
  </property>
  <property fmtid="{D5CDD505-2E9C-101B-9397-08002B2CF9AE}" pid="9" name="HomePage">
    <vt:lpstr/>
  </property>
  <property fmtid="{D5CDD505-2E9C-101B-9397-08002B2CF9AE}" pid="10" name="Other">
    <vt:lpstr/>
  </property>
  <property fmtid="{D5CDD505-2E9C-101B-9397-08002B2CF9AE}" pid="11" name="DownloadOriginal">
    <vt:bool>false</vt:bool>
  </property>
  <property fmtid="{D5CDD505-2E9C-101B-9397-08002B2CF9AE}" pid="12" name="DownloadIEButton">
    <vt:bool>false</vt:bool>
  </property>
  <property fmtid="{D5CDD505-2E9C-101B-9397-08002B2CF9AE}" pid="13" name="UseBrowserColor">
    <vt:bool>true</vt:bool>
  </property>
  <property fmtid="{D5CDD505-2E9C-101B-9397-08002B2CF9AE}" pid="14" name="BackColor">
    <vt:i4>0</vt:i4>
  </property>
  <property fmtid="{D5CDD505-2E9C-101B-9397-08002B2CF9AE}" pid="15" name="TextColor">
    <vt:i4>0</vt:i4>
  </property>
  <property fmtid="{D5CDD505-2E9C-101B-9397-08002B2CF9AE}" pid="16" name="LinkColor">
    <vt:i4>0</vt:i4>
  </property>
  <property fmtid="{D5CDD505-2E9C-101B-9397-08002B2CF9AE}" pid="17" name="VisitedColor">
    <vt:i4>0</vt:i4>
  </property>
  <property fmtid="{D5CDD505-2E9C-101B-9397-08002B2CF9AE}" pid="18" name="TransparentButton">
    <vt:i4>0</vt:i4>
  </property>
  <property fmtid="{D5CDD505-2E9C-101B-9397-08002B2CF9AE}" pid="19" name="ButtonType">
    <vt:i4>0</vt:i4>
  </property>
  <property fmtid="{D5CDD505-2E9C-101B-9397-08002B2CF9AE}" pid="20" name="ShowNotes">
    <vt:bool>false</vt:bool>
  </property>
  <property fmtid="{D5CDD505-2E9C-101B-9397-08002B2CF9AE}" pid="21" name="NavBtnPos">
    <vt:i4>0</vt:i4>
  </property>
  <property fmtid="{D5CDD505-2E9C-101B-9397-08002B2CF9AE}" pid="22" name="OutputDir">
    <vt:lpstr>C:\Work\html</vt:lpstr>
  </property>
</Properties>
</file>