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7302500" cy="9588500"/>
  <p:embeddedFontLs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BV+73paNyiN1hkrB0B/SqUbOr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Tahoma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Tahom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17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19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16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18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18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Fashion classifier with convolutions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4" name="Google Shape;284;p10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603375"/>
            <a:ext cx="7620000" cy="4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Fashion classifier with convolutions</a:t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95" name="Google Shape;295;p11"/>
          <p:cNvSpPr txBox="1"/>
          <p:nvPr>
            <p:ph idx="1" type="body"/>
          </p:nvPr>
        </p:nvSpPr>
        <p:spPr>
          <a:xfrm>
            <a:off x="762000" y="1744662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00" y="1828800"/>
            <a:ext cx="72390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/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Fashion classifier with convolutions</a:t>
            </a:r>
            <a:endParaRPr/>
          </a:p>
        </p:txBody>
      </p:sp>
      <p:sp>
        <p:nvSpPr>
          <p:cNvPr id="305" name="Google Shape;305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06" name="Google Shape;306;p12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309" name="Google Shape;3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754187"/>
            <a:ext cx="7772400" cy="33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Neural network &amp; Convolutinal </a:t>
            </a:r>
            <a:endParaRPr/>
          </a:p>
        </p:txBody>
      </p:sp>
      <p:sp>
        <p:nvSpPr>
          <p:cNvPr id="316" name="Google Shape;316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17" name="Google Shape;317;p1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Neural Network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2000"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Discuss and give your opinions.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18" name="Google Shape;3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320" name="Google Shape;3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209800"/>
            <a:ext cx="739139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3886200"/>
            <a:ext cx="7391400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27" name="Google Shape;327;p1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CNN in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CNN model for classification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29" name="Google Shape;3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36" name="Google Shape;336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37" name="Google Shape;3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CNN in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CNN model for classification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Convolutions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Change the image in such a way that certain features in the image get emphasized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2665412"/>
            <a:ext cx="70866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Convolutions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8" name="Google Shape;218;p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filter, then the vertical lines in the image really pop out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667000"/>
            <a:ext cx="7772400" cy="298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Convolutions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29" name="Google Shape;229;p5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filter, the horizontal lines pop out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514600"/>
            <a:ext cx="76962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Pooling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40" name="Google Shape;240;p6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Pooling is a way of compressing an image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What kind of this pooling?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382837"/>
            <a:ext cx="5791200" cy="29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Implementing Convolutional layers</a:t>
            </a:r>
            <a:endParaRPr/>
          </a:p>
        </p:txBody>
      </p:sp>
      <p:sp>
        <p:nvSpPr>
          <p:cNvPr id="250" name="Google Shape;250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1" name="Google Shape;251;p7"/>
          <p:cNvSpPr txBox="1"/>
          <p:nvPr>
            <p:ph idx="1" type="body"/>
          </p:nvPr>
        </p:nvSpPr>
        <p:spPr>
          <a:xfrm>
            <a:off x="838200" y="1752600"/>
            <a:ext cx="8077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We're asking keras to generate 64 filters.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filters are 3 by 3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Their activation is relu</a:t>
            </a:r>
            <a:r>
              <a:rPr lang="en-US" sz="1600"/>
              <a:t>→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negative values will be thrown way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input shape is as before, the 28 by 28.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extra 1 just means that we are tallying using a single byte for color depth. </a:t>
            </a:r>
            <a:endParaRPr/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1643062"/>
            <a:ext cx="4495800" cy="218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Implementing Pooling layers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62" name="Google Shape;262;p8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59" lvl="1" marL="4572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 Pooling: two-by-two pool, so for every four pixels, the biggest one will survive </a:t>
            </a:r>
            <a:endParaRPr/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265" name="Google Shape;2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1600200"/>
            <a:ext cx="4953000" cy="237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Model.summary()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73" name="Google Shape;273;p9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Inspect the layers of the model, and see the journey of the image through the convolutions</a:t>
            </a:r>
            <a:endParaRPr/>
          </a:p>
        </p:txBody>
      </p:sp>
      <p:pic>
        <p:nvPicPr>
          <p:cNvPr id="274" name="Google Shape;2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Neural Networks in TensorFlow</a:t>
            </a:r>
            <a:endParaRPr/>
          </a:p>
        </p:txBody>
      </p:sp>
      <p:pic>
        <p:nvPicPr>
          <p:cNvPr id="276" name="Google Shape;2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819400"/>
            <a:ext cx="6553200" cy="321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2022-10-28T07:26:15Z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